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44E47-A61F-224E-A322-1D03A6701D6D}" v="4" dt="2020-10-04T12:08:50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0"/>
  </p:normalViewPr>
  <p:slideViewPr>
    <p:cSldViewPr snapToGrid="0" snapToObjects="1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73368191-8FEE-174E-BA1B-A775BE21BF9E}"/>
    <pc:docChg chg="custSel addSld delSld modSld">
      <pc:chgData name="Man Hon Wong (CSD)" userId="8fba6e85-6ca5-468f-9934-ec14d6b7184c" providerId="ADAL" clId="{73368191-8FEE-174E-BA1B-A775BE21BF9E}" dt="2020-02-17T10:03:13.500" v="99" actId="1076"/>
      <pc:docMkLst>
        <pc:docMk/>
      </pc:docMkLst>
      <pc:sldChg chg="addSp delSp modSp">
        <pc:chgData name="Man Hon Wong (CSD)" userId="8fba6e85-6ca5-468f-9934-ec14d6b7184c" providerId="ADAL" clId="{73368191-8FEE-174E-BA1B-A775BE21BF9E}" dt="2020-02-17T10:01:50.219" v="96" actId="478"/>
        <pc:sldMkLst>
          <pc:docMk/>
          <pc:sldMk cId="699128450" sldId="256"/>
        </pc:sldMkLst>
        <pc:spChg chg="add del">
          <ac:chgData name="Man Hon Wong (CSD)" userId="8fba6e85-6ca5-468f-9934-ec14d6b7184c" providerId="ADAL" clId="{73368191-8FEE-174E-BA1B-A775BE21BF9E}" dt="2020-02-17T09:52:57.834" v="15"/>
          <ac:spMkLst>
            <pc:docMk/>
            <pc:sldMk cId="699128450" sldId="256"/>
            <ac:spMk id="3" creationId="{76EC19C0-C13E-744A-85A5-48FF62DBBA73}"/>
          </ac:spMkLst>
        </pc:spChg>
        <pc:spChg chg="mod">
          <ac:chgData name="Man Hon Wong (CSD)" userId="8fba6e85-6ca5-468f-9934-ec14d6b7184c" providerId="ADAL" clId="{73368191-8FEE-174E-BA1B-A775BE21BF9E}" dt="2020-02-17T09:52:01.349" v="11" actId="1035"/>
          <ac:spMkLst>
            <pc:docMk/>
            <pc:sldMk cId="699128450" sldId="256"/>
            <ac:spMk id="6" creationId="{A1C640B6-49D4-2146-8A2E-CB34D3CDAAA6}"/>
          </ac:spMkLst>
        </pc:spChg>
        <pc:spChg chg="del">
          <ac:chgData name="Man Hon Wong (CSD)" userId="8fba6e85-6ca5-468f-9934-ec14d6b7184c" providerId="ADAL" clId="{73368191-8FEE-174E-BA1B-A775BE21BF9E}" dt="2020-02-17T10:01:50.219" v="96" actId="478"/>
          <ac:spMkLst>
            <pc:docMk/>
            <pc:sldMk cId="699128450" sldId="256"/>
            <ac:spMk id="9" creationId="{72B8A042-6219-3540-9B16-A3DF5996860A}"/>
          </ac:spMkLst>
        </pc:spChg>
        <pc:spChg chg="del mod">
          <ac:chgData name="Man Hon Wong (CSD)" userId="8fba6e85-6ca5-468f-9934-ec14d6b7184c" providerId="ADAL" clId="{73368191-8FEE-174E-BA1B-A775BE21BF9E}" dt="2020-02-17T10:01:38.532" v="94" actId="478"/>
          <ac:spMkLst>
            <pc:docMk/>
            <pc:sldMk cId="699128450" sldId="256"/>
            <ac:spMk id="11" creationId="{4C6FE0E3-8A67-4D43-A291-A2A8B1B9A34C}"/>
          </ac:spMkLst>
        </pc:spChg>
        <pc:graphicFrameChg chg="add del">
          <ac:chgData name="Man Hon Wong (CSD)" userId="8fba6e85-6ca5-468f-9934-ec14d6b7184c" providerId="ADAL" clId="{73368191-8FEE-174E-BA1B-A775BE21BF9E}" dt="2020-02-17T09:52:57.834" v="15"/>
          <ac:graphicFrameMkLst>
            <pc:docMk/>
            <pc:sldMk cId="699128450" sldId="256"/>
            <ac:graphicFrameMk id="2" creationId="{588D00CD-4453-534E-B012-F860CE2320ED}"/>
          </ac:graphicFrameMkLst>
        </pc:graphicFrameChg>
        <pc:graphicFrameChg chg="del">
          <ac:chgData name="Man Hon Wong (CSD)" userId="8fba6e85-6ca5-468f-9934-ec14d6b7184c" providerId="ADAL" clId="{73368191-8FEE-174E-BA1B-A775BE21BF9E}" dt="2020-02-17T09:52:19.804" v="12"/>
          <ac:graphicFrameMkLst>
            <pc:docMk/>
            <pc:sldMk cId="699128450" sldId="256"/>
            <ac:graphicFrameMk id="7" creationId="{7B0AFEE1-A378-F945-B209-5A22B09D4F89}"/>
          </ac:graphicFrameMkLst>
        </pc:graphicFrameChg>
        <pc:graphicFrameChg chg="del">
          <ac:chgData name="Man Hon Wong (CSD)" userId="8fba6e85-6ca5-468f-9934-ec14d6b7184c" providerId="ADAL" clId="{73368191-8FEE-174E-BA1B-A775BE21BF9E}" dt="2020-02-17T10:01:44.680" v="95" actId="478"/>
          <ac:graphicFrameMkLst>
            <pc:docMk/>
            <pc:sldMk cId="699128450" sldId="256"/>
            <ac:graphicFrameMk id="8" creationId="{F423F7BB-763E-9A45-A5A0-0E135FBF6B27}"/>
          </ac:graphicFrameMkLst>
        </pc:graphicFrameChg>
        <pc:graphicFrameChg chg="add del mod">
          <ac:chgData name="Man Hon Wong (CSD)" userId="8fba6e85-6ca5-468f-9934-ec14d6b7184c" providerId="ADAL" clId="{73368191-8FEE-174E-BA1B-A775BE21BF9E}" dt="2020-02-17T10:01:35.336" v="93" actId="478"/>
          <ac:graphicFrameMkLst>
            <pc:docMk/>
            <pc:sldMk cId="699128450" sldId="256"/>
            <ac:graphicFrameMk id="13" creationId="{4964EA86-FF0A-8049-8F63-EDFF78BD093E}"/>
          </ac:graphicFrameMkLst>
        </pc:graphicFrameChg>
      </pc:sldChg>
      <pc:sldChg chg="addSp delSp modSp add del">
        <pc:chgData name="Man Hon Wong (CSD)" userId="8fba6e85-6ca5-468f-9934-ec14d6b7184c" providerId="ADAL" clId="{73368191-8FEE-174E-BA1B-A775BE21BF9E}" dt="2020-02-17T09:58:02.051" v="48" actId="2696"/>
        <pc:sldMkLst>
          <pc:docMk/>
          <pc:sldMk cId="2107746846" sldId="257"/>
        </pc:sldMkLst>
        <pc:spChg chg="add del mod">
          <ac:chgData name="Man Hon Wong (CSD)" userId="8fba6e85-6ca5-468f-9934-ec14d6b7184c" providerId="ADAL" clId="{73368191-8FEE-174E-BA1B-A775BE21BF9E}" dt="2020-02-17T09:57:56.611" v="47" actId="478"/>
          <ac:spMkLst>
            <pc:docMk/>
            <pc:sldMk cId="2107746846" sldId="257"/>
            <ac:spMk id="2" creationId="{5C77CDBE-1CA0-F142-822B-026EAA41D1D2}"/>
          </ac:spMkLst>
        </pc:spChg>
      </pc:sldChg>
      <pc:sldChg chg="addSp modSp add">
        <pc:chgData name="Man Hon Wong (CSD)" userId="8fba6e85-6ca5-468f-9934-ec14d6b7184c" providerId="ADAL" clId="{73368191-8FEE-174E-BA1B-A775BE21BF9E}" dt="2020-02-17T10:03:13.500" v="99" actId="1076"/>
        <pc:sldMkLst>
          <pc:docMk/>
          <pc:sldMk cId="2001592081" sldId="258"/>
        </pc:sldMkLst>
        <pc:spChg chg="add mod">
          <ac:chgData name="Man Hon Wong (CSD)" userId="8fba6e85-6ca5-468f-9934-ec14d6b7184c" providerId="ADAL" clId="{73368191-8FEE-174E-BA1B-A775BE21BF9E}" dt="2020-02-17T09:57:29.244" v="46" actId="207"/>
          <ac:spMkLst>
            <pc:docMk/>
            <pc:sldMk cId="2001592081" sldId="258"/>
            <ac:spMk id="2" creationId="{E8C92A57-CF7F-CE44-8DF3-A646C3CDD320}"/>
          </ac:spMkLst>
        </pc:spChg>
        <pc:graphicFrameChg chg="mod modGraphic">
          <ac:chgData name="Man Hon Wong (CSD)" userId="8fba6e85-6ca5-468f-9934-ec14d6b7184c" providerId="ADAL" clId="{73368191-8FEE-174E-BA1B-A775BE21BF9E}" dt="2020-02-17T10:00:48.054" v="74" actId="20577"/>
          <ac:graphicFrameMkLst>
            <pc:docMk/>
            <pc:sldMk cId="2001592081" sldId="258"/>
            <ac:graphicFrameMk id="8" creationId="{F423F7BB-763E-9A45-A5A0-0E135FBF6B27}"/>
          </ac:graphicFrameMkLst>
        </pc:graphicFrameChg>
        <pc:graphicFrameChg chg="mod">
          <ac:chgData name="Man Hon Wong (CSD)" userId="8fba6e85-6ca5-468f-9934-ec14d6b7184c" providerId="ADAL" clId="{73368191-8FEE-174E-BA1B-A775BE21BF9E}" dt="2020-02-17T10:03:13.500" v="99" actId="1076"/>
          <ac:graphicFrameMkLst>
            <pc:docMk/>
            <pc:sldMk cId="2001592081" sldId="258"/>
            <ac:graphicFrameMk id="13" creationId="{4964EA86-FF0A-8049-8F63-EDFF78BD093E}"/>
          </ac:graphicFrameMkLst>
        </pc:graphicFrameChg>
      </pc:sldChg>
      <pc:sldChg chg="modSp add">
        <pc:chgData name="Man Hon Wong (CSD)" userId="8fba6e85-6ca5-468f-9934-ec14d6b7184c" providerId="ADAL" clId="{73368191-8FEE-174E-BA1B-A775BE21BF9E}" dt="2020-02-17T10:02:54.094" v="98" actId="1076"/>
        <pc:sldMkLst>
          <pc:docMk/>
          <pc:sldMk cId="1186493286" sldId="259"/>
        </pc:sldMkLst>
        <pc:spChg chg="mod">
          <ac:chgData name="Man Hon Wong (CSD)" userId="8fba6e85-6ca5-468f-9934-ec14d6b7184c" providerId="ADAL" clId="{73368191-8FEE-174E-BA1B-A775BE21BF9E}" dt="2020-02-17T09:58:18.148" v="50" actId="1076"/>
          <ac:spMkLst>
            <pc:docMk/>
            <pc:sldMk cId="1186493286" sldId="259"/>
            <ac:spMk id="2" creationId="{E8C92A57-CF7F-CE44-8DF3-A646C3CDD320}"/>
          </ac:spMkLst>
        </pc:spChg>
        <pc:graphicFrameChg chg="mod modGraphic">
          <ac:chgData name="Man Hon Wong (CSD)" userId="8fba6e85-6ca5-468f-9934-ec14d6b7184c" providerId="ADAL" clId="{73368191-8FEE-174E-BA1B-A775BE21BF9E}" dt="2020-02-17T10:00:57.048" v="86" actId="20577"/>
          <ac:graphicFrameMkLst>
            <pc:docMk/>
            <pc:sldMk cId="1186493286" sldId="259"/>
            <ac:graphicFrameMk id="8" creationId="{F423F7BB-763E-9A45-A5A0-0E135FBF6B27}"/>
          </ac:graphicFrameMkLst>
        </pc:graphicFrameChg>
        <pc:graphicFrameChg chg="mod">
          <ac:chgData name="Man Hon Wong (CSD)" userId="8fba6e85-6ca5-468f-9934-ec14d6b7184c" providerId="ADAL" clId="{73368191-8FEE-174E-BA1B-A775BE21BF9E}" dt="2020-02-17T10:02:54.094" v="98" actId="1076"/>
          <ac:graphicFrameMkLst>
            <pc:docMk/>
            <pc:sldMk cId="1186493286" sldId="259"/>
            <ac:graphicFrameMk id="13" creationId="{4964EA86-FF0A-8049-8F63-EDFF78BD093E}"/>
          </ac:graphicFrameMkLst>
        </pc:graphicFrameChg>
      </pc:sldChg>
      <pc:sldChg chg="addSp delSp modSp add">
        <pc:chgData name="Man Hon Wong (CSD)" userId="8fba6e85-6ca5-468f-9934-ec14d6b7184c" providerId="ADAL" clId="{73368191-8FEE-174E-BA1B-A775BE21BF9E}" dt="2020-02-17T10:02:26.318" v="97" actId="1076"/>
        <pc:sldMkLst>
          <pc:docMk/>
          <pc:sldMk cId="2443011380" sldId="260"/>
        </pc:sldMkLst>
        <pc:spChg chg="mod">
          <ac:chgData name="Man Hon Wong (CSD)" userId="8fba6e85-6ca5-468f-9934-ec14d6b7184c" providerId="ADAL" clId="{73368191-8FEE-174E-BA1B-A775BE21BF9E}" dt="2020-02-17T09:58:47.747" v="52" actId="1076"/>
          <ac:spMkLst>
            <pc:docMk/>
            <pc:sldMk cId="2443011380" sldId="260"/>
            <ac:spMk id="2" creationId="{E8C92A57-CF7F-CE44-8DF3-A646C3CDD320}"/>
          </ac:spMkLst>
        </pc:spChg>
        <pc:graphicFrameChg chg="add mod">
          <ac:chgData name="Man Hon Wong (CSD)" userId="8fba6e85-6ca5-468f-9934-ec14d6b7184c" providerId="ADAL" clId="{73368191-8FEE-174E-BA1B-A775BE21BF9E}" dt="2020-02-17T10:02:26.318" v="97" actId="1076"/>
          <ac:graphicFrameMkLst>
            <pc:docMk/>
            <pc:sldMk cId="2443011380" sldId="260"/>
            <ac:graphicFrameMk id="3" creationId="{54AE7934-CF18-6941-A68F-EF44ABEF2104}"/>
          </ac:graphicFrameMkLst>
        </pc:graphicFrameChg>
        <pc:graphicFrameChg chg="mod modGraphic">
          <ac:chgData name="Man Hon Wong (CSD)" userId="8fba6e85-6ca5-468f-9934-ec14d6b7184c" providerId="ADAL" clId="{73368191-8FEE-174E-BA1B-A775BE21BF9E}" dt="2020-02-17T10:01:04.191" v="92" actId="20577"/>
          <ac:graphicFrameMkLst>
            <pc:docMk/>
            <pc:sldMk cId="2443011380" sldId="260"/>
            <ac:graphicFrameMk id="8" creationId="{F423F7BB-763E-9A45-A5A0-0E135FBF6B27}"/>
          </ac:graphicFrameMkLst>
        </pc:graphicFrameChg>
        <pc:graphicFrameChg chg="del">
          <ac:chgData name="Man Hon Wong (CSD)" userId="8fba6e85-6ca5-468f-9934-ec14d6b7184c" providerId="ADAL" clId="{73368191-8FEE-174E-BA1B-A775BE21BF9E}" dt="2020-02-17T09:59:20.278" v="53" actId="478"/>
          <ac:graphicFrameMkLst>
            <pc:docMk/>
            <pc:sldMk cId="2443011380" sldId="260"/>
            <ac:graphicFrameMk id="13" creationId="{4964EA86-FF0A-8049-8F63-EDFF78BD093E}"/>
          </ac:graphicFrameMkLst>
        </pc:graphicFrameChg>
      </pc:sldChg>
      <pc:sldChg chg="addSp delSp modSp add">
        <pc:chgData name="Man Hon Wong (CSD)" userId="8fba6e85-6ca5-468f-9934-ec14d6b7184c" providerId="ADAL" clId="{73368191-8FEE-174E-BA1B-A775BE21BF9E}" dt="2020-02-17T10:00:31.236" v="63" actId="1076"/>
        <pc:sldMkLst>
          <pc:docMk/>
          <pc:sldMk cId="3634174774" sldId="261"/>
        </pc:sldMkLst>
        <pc:spChg chg="mod">
          <ac:chgData name="Man Hon Wong (CSD)" userId="8fba6e85-6ca5-468f-9934-ec14d6b7184c" providerId="ADAL" clId="{73368191-8FEE-174E-BA1B-A775BE21BF9E}" dt="2020-02-17T10:00:06.015" v="60" actId="1036"/>
          <ac:spMkLst>
            <pc:docMk/>
            <pc:sldMk cId="3634174774" sldId="261"/>
            <ac:spMk id="2" creationId="{E8C92A57-CF7F-CE44-8DF3-A646C3CDD320}"/>
          </ac:spMkLst>
        </pc:spChg>
        <pc:graphicFrameChg chg="del">
          <ac:chgData name="Man Hon Wong (CSD)" userId="8fba6e85-6ca5-468f-9934-ec14d6b7184c" providerId="ADAL" clId="{73368191-8FEE-174E-BA1B-A775BE21BF9E}" dt="2020-02-17T10:00:12.284" v="61" actId="478"/>
          <ac:graphicFrameMkLst>
            <pc:docMk/>
            <pc:sldMk cId="3634174774" sldId="261"/>
            <ac:graphicFrameMk id="3" creationId="{54AE7934-CF18-6941-A68F-EF44ABEF2104}"/>
          </ac:graphicFrameMkLst>
        </pc:graphicFrameChg>
        <pc:graphicFrameChg chg="add mod">
          <ac:chgData name="Man Hon Wong (CSD)" userId="8fba6e85-6ca5-468f-9934-ec14d6b7184c" providerId="ADAL" clId="{73368191-8FEE-174E-BA1B-A775BE21BF9E}" dt="2020-02-17T10:00:31.236" v="63" actId="1076"/>
          <ac:graphicFrameMkLst>
            <pc:docMk/>
            <pc:sldMk cId="3634174774" sldId="261"/>
            <ac:graphicFrameMk id="7" creationId="{E07434BE-A2BC-9A4F-ADB7-5C64C70F8B2D}"/>
          </ac:graphicFrameMkLst>
        </pc:graphicFrameChg>
      </pc:sldChg>
    </pc:docChg>
  </pc:docChgLst>
  <pc:docChgLst>
    <pc:chgData name="Man Hon Wong (CSD)" userId="8fba6e85-6ca5-468f-9934-ec14d6b7184c" providerId="ADAL" clId="{54F44E47-A61F-224E-A322-1D03A6701D6D}"/>
    <pc:docChg chg="undo custSel modSld">
      <pc:chgData name="Man Hon Wong (CSD)" userId="8fba6e85-6ca5-468f-9934-ec14d6b7184c" providerId="ADAL" clId="{54F44E47-A61F-224E-A322-1D03A6701D6D}" dt="2020-10-04T12:10:54.683" v="92"/>
      <pc:docMkLst>
        <pc:docMk/>
      </pc:docMkLst>
      <pc:sldChg chg="addSp delSp modSp mod">
        <pc:chgData name="Man Hon Wong (CSD)" userId="8fba6e85-6ca5-468f-9934-ec14d6b7184c" providerId="ADAL" clId="{54F44E47-A61F-224E-A322-1D03A6701D6D}" dt="2020-10-04T12:10:17.059" v="89"/>
        <pc:sldMkLst>
          <pc:docMk/>
          <pc:sldMk cId="2001592081" sldId="258"/>
        </pc:sldMkLst>
        <pc:spChg chg="add mod">
          <ac:chgData name="Man Hon Wong (CSD)" userId="8fba6e85-6ca5-468f-9934-ec14d6b7184c" providerId="ADAL" clId="{54F44E47-A61F-224E-A322-1D03A6701D6D}" dt="2020-10-04T12:08:09.539" v="69" actId="1038"/>
          <ac:spMkLst>
            <pc:docMk/>
            <pc:sldMk cId="2001592081" sldId="258"/>
            <ac:spMk id="3" creationId="{83DBAD50-05F6-F74A-96F9-3FA11F48189D}"/>
          </ac:spMkLst>
        </pc:spChg>
        <pc:graphicFrameChg chg="modGraphic">
          <ac:chgData name="Man Hon Wong (CSD)" userId="8fba6e85-6ca5-468f-9934-ec14d6b7184c" providerId="ADAL" clId="{54F44E47-A61F-224E-A322-1D03A6701D6D}" dt="2020-10-04T12:10:17.059" v="89"/>
          <ac:graphicFrameMkLst>
            <pc:docMk/>
            <pc:sldMk cId="2001592081" sldId="258"/>
            <ac:graphicFrameMk id="4" creationId="{7F9E53D8-EA56-8E42-A622-A469AE2A9B45}"/>
          </ac:graphicFrameMkLst>
        </pc:graphicFrameChg>
        <pc:cxnChg chg="add del mod">
          <ac:chgData name="Man Hon Wong (CSD)" userId="8fba6e85-6ca5-468f-9934-ec14d6b7184c" providerId="ADAL" clId="{54F44E47-A61F-224E-A322-1D03A6701D6D}" dt="2020-10-04T12:07:38.459" v="17" actId="478"/>
          <ac:cxnSpMkLst>
            <pc:docMk/>
            <pc:sldMk cId="2001592081" sldId="258"/>
            <ac:cxnSpMk id="14" creationId="{94D746C9-130F-9544-9FC8-08C7F483674D}"/>
          </ac:cxnSpMkLst>
        </pc:cxnChg>
      </pc:sldChg>
      <pc:sldChg chg="addSp modSp mod">
        <pc:chgData name="Man Hon Wong (CSD)" userId="8fba6e85-6ca5-468f-9934-ec14d6b7184c" providerId="ADAL" clId="{54F44E47-A61F-224E-A322-1D03A6701D6D}" dt="2020-10-04T12:10:34.084" v="90"/>
        <pc:sldMkLst>
          <pc:docMk/>
          <pc:sldMk cId="1186493286" sldId="259"/>
        </pc:sldMkLst>
        <pc:spChg chg="add mod">
          <ac:chgData name="Man Hon Wong (CSD)" userId="8fba6e85-6ca5-468f-9934-ec14d6b7184c" providerId="ADAL" clId="{54F44E47-A61F-224E-A322-1D03A6701D6D}" dt="2020-10-04T12:08:33.333" v="74" actId="20577"/>
          <ac:spMkLst>
            <pc:docMk/>
            <pc:sldMk cId="1186493286" sldId="259"/>
            <ac:spMk id="14" creationId="{99E3E52C-67E6-484A-99E5-56FFD323780F}"/>
          </ac:spMkLst>
        </pc:spChg>
        <pc:graphicFrameChg chg="modGraphic">
          <ac:chgData name="Man Hon Wong (CSD)" userId="8fba6e85-6ca5-468f-9934-ec14d6b7184c" providerId="ADAL" clId="{54F44E47-A61F-224E-A322-1D03A6701D6D}" dt="2020-10-04T12:10:34.084" v="90"/>
          <ac:graphicFrameMkLst>
            <pc:docMk/>
            <pc:sldMk cId="1186493286" sldId="259"/>
            <ac:graphicFrameMk id="4" creationId="{7F9E53D8-EA56-8E42-A622-A469AE2A9B45}"/>
          </ac:graphicFrameMkLst>
        </pc:graphicFrameChg>
      </pc:sldChg>
      <pc:sldChg chg="addSp modSp mod">
        <pc:chgData name="Man Hon Wong (CSD)" userId="8fba6e85-6ca5-468f-9934-ec14d6b7184c" providerId="ADAL" clId="{54F44E47-A61F-224E-A322-1D03A6701D6D}" dt="2020-10-04T12:10:40.950" v="91"/>
        <pc:sldMkLst>
          <pc:docMk/>
          <pc:sldMk cId="2443011380" sldId="260"/>
        </pc:sldMkLst>
        <pc:spChg chg="add mod">
          <ac:chgData name="Man Hon Wong (CSD)" userId="8fba6e85-6ca5-468f-9934-ec14d6b7184c" providerId="ADAL" clId="{54F44E47-A61F-224E-A322-1D03A6701D6D}" dt="2020-10-04T12:08:44.617" v="79" actId="20577"/>
          <ac:spMkLst>
            <pc:docMk/>
            <pc:sldMk cId="2443011380" sldId="260"/>
            <ac:spMk id="13" creationId="{C011E517-0242-644C-AC5A-CE810AD54070}"/>
          </ac:spMkLst>
        </pc:spChg>
        <pc:graphicFrameChg chg="modGraphic">
          <ac:chgData name="Man Hon Wong (CSD)" userId="8fba6e85-6ca5-468f-9934-ec14d6b7184c" providerId="ADAL" clId="{54F44E47-A61F-224E-A322-1D03A6701D6D}" dt="2020-10-04T12:10:40.950" v="91"/>
          <ac:graphicFrameMkLst>
            <pc:docMk/>
            <pc:sldMk cId="2443011380" sldId="260"/>
            <ac:graphicFrameMk id="4" creationId="{7F9E53D8-EA56-8E42-A622-A469AE2A9B45}"/>
          </ac:graphicFrameMkLst>
        </pc:graphicFrameChg>
      </pc:sldChg>
      <pc:sldChg chg="addSp modSp mod">
        <pc:chgData name="Man Hon Wong (CSD)" userId="8fba6e85-6ca5-468f-9934-ec14d6b7184c" providerId="ADAL" clId="{54F44E47-A61F-224E-A322-1D03A6701D6D}" dt="2020-10-04T12:10:54.683" v="92"/>
        <pc:sldMkLst>
          <pc:docMk/>
          <pc:sldMk cId="3634174774" sldId="261"/>
        </pc:sldMkLst>
        <pc:spChg chg="add mod">
          <ac:chgData name="Man Hon Wong (CSD)" userId="8fba6e85-6ca5-468f-9934-ec14d6b7184c" providerId="ADAL" clId="{54F44E47-A61F-224E-A322-1D03A6701D6D}" dt="2020-10-04T12:08:55.189" v="84" actId="20577"/>
          <ac:spMkLst>
            <pc:docMk/>
            <pc:sldMk cId="3634174774" sldId="261"/>
            <ac:spMk id="13" creationId="{772ABB13-405E-6E41-8567-F86F2F272369}"/>
          </ac:spMkLst>
        </pc:spChg>
        <pc:graphicFrameChg chg="modGraphic">
          <ac:chgData name="Man Hon Wong (CSD)" userId="8fba6e85-6ca5-468f-9934-ec14d6b7184c" providerId="ADAL" clId="{54F44E47-A61F-224E-A322-1D03A6701D6D}" dt="2020-10-04T12:10:54.683" v="92"/>
          <ac:graphicFrameMkLst>
            <pc:docMk/>
            <pc:sldMk cId="3634174774" sldId="261"/>
            <ac:graphicFrameMk id="4" creationId="{7F9E53D8-EA56-8E42-A622-A469AE2A9B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038FD-2EB4-F847-A96D-8C703463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4F86B-ED42-EA46-B1AF-2D2163EF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4676B-E817-AA47-BEA7-9F8587F0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4496B-0738-E942-8018-6A37DBB5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2077-F941-AD46-A7BF-AB278E2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83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0D45D-7DA2-7444-B6D2-0560A2FE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0A4A5-F3BB-F94B-B4CD-75A435DC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C7AC9-D420-3141-8CE9-CEF8F890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30B74-9F1C-CE42-BB0C-525BF07F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37951-D07B-324B-962D-7A6A296E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6628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687BBB-3581-164F-80EE-FA6FF2718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E5911-9F2C-F444-B0F0-98AF00D3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CC887-0C84-5744-AF6B-3837C4B7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B77D6-2FCE-0B4B-967C-22860AB1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561069-23DB-B648-9962-39918717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7543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338F1-0F7A-B545-860E-EDF15C81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B08FA-2ABF-3E48-9479-6FC4B6AF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F8DFB1-A2F8-B34D-A0CA-B98F762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76C64-7E3F-F942-89AB-8275869F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D6955-1449-8A48-BCF6-0A56FA68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134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4CAB8-C3D5-BB46-B704-DD26984A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2B2C4-8D29-E349-A41B-3E083C15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32E77-15D0-124E-8A89-E9EBFE9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90B27-F7C4-3D42-ABA7-2C64B4B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24C3E-C368-DE40-83DD-EB0B4546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2520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237AF-1B60-534E-B4D0-C184BC66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8E4C1-C2FE-6544-B24C-7B41C93B1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47F60C-3BD2-7C48-BE01-AA013A52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2ADFF0-A8B1-5E4A-BF54-7453A951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C5D6CA-6638-0B49-9D14-861A0481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77940B-5D6A-B446-8EBD-EE06712B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4349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FAD5-E379-544F-B3A9-4118DBF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7D061-C5EF-F049-8951-D6EBE5ED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1BD5B-9CC6-F247-B799-EB26A373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B01847-C288-0245-A615-58A339C31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12434B-C765-DD43-BAAA-96A8FDDE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07CA8A-08C9-874C-9853-49BFEBA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453F14-F08C-BA45-8733-31192D9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A8074B-244C-BC4B-A3AD-F1DAC37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153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7DC2E-5175-494E-A6A2-EC38D8DC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5D3D1E-0802-C54E-8D17-9EA9EB8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E09C59-7F54-9749-B740-EFCE928B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663DF3-166D-FF4B-B218-09C65F27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9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ADDC9A-C662-5B48-902C-D6E25924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DF949-B364-1E47-B3F9-784EB1D4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628D7-3883-7940-BC87-5F18902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479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14450-D275-6644-9DCD-DC9F1577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901A-C1C4-CC4B-A357-32298D79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F1244E-C7EA-4741-BAC0-14004D49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6DC11-448A-E34B-8AEB-D302DE1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8BE538-1ADD-6540-B139-5A62818E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DD7067-8A3F-D04B-8CC2-E878CD5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646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E1D3-5978-F848-A6EA-F96E8CE3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8764D1-6324-CA4E-B76B-0B256845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1CDF15-A964-3E49-B5AA-64F99DA3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17476C-AC94-B64F-B6A7-5BF91769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7D73E-D4E0-4444-9798-F2D66DFD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1766D-66F2-A948-974E-8FCA42A0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956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E5091D-1FC5-B84F-9111-34B7399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292AF5-FC4E-7848-BFC0-52EFCA06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B00C6-CF3A-1E4A-BF85-35965D12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EAABD-366C-3740-AD11-C73571C2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B42DA5-2705-4849-A2A1-67D83AE3F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09560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9E53D8-EA56-8E42-A622-A469AE2A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38997"/>
              </p:ext>
            </p:extLst>
          </p:nvPr>
        </p:nvGraphicFramePr>
        <p:xfrm>
          <a:off x="945873" y="715439"/>
          <a:ext cx="3891168" cy="194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92">
                  <a:extLst>
                    <a:ext uri="{9D8B030D-6E8A-4147-A177-3AD203B41FA5}">
                      <a16:colId xmlns:a16="http://schemas.microsoft.com/office/drawing/2014/main" val="4036746851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458819462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70211575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653625208"/>
                    </a:ext>
                  </a:extLst>
                </a:gridCol>
              </a:tblGrid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rating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180352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dustin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45.0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92122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lubber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55.5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318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rusty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16431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David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30.0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41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5CFB0-0133-1C44-AC4E-55284DF8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37641"/>
              </p:ext>
            </p:extLst>
          </p:nvPr>
        </p:nvGraphicFramePr>
        <p:xfrm>
          <a:off x="6559826" y="726612"/>
          <a:ext cx="3763617" cy="1671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2865750437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844492842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252347550"/>
                    </a:ext>
                  </a:extLst>
                </a:gridCol>
              </a:tblGrid>
              <a:tr h="2780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038407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10/10/13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8296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11/12/13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983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12/12/13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189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945873" y="313326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EXISTS  (SELECT  *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9912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9E53D8-EA56-8E42-A622-A469AE2A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93088"/>
              </p:ext>
            </p:extLst>
          </p:nvPr>
        </p:nvGraphicFramePr>
        <p:xfrm>
          <a:off x="945873" y="715439"/>
          <a:ext cx="3891168" cy="194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92">
                  <a:extLst>
                    <a:ext uri="{9D8B030D-6E8A-4147-A177-3AD203B41FA5}">
                      <a16:colId xmlns:a16="http://schemas.microsoft.com/office/drawing/2014/main" val="4036746851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458819462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70211575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653625208"/>
                    </a:ext>
                  </a:extLst>
                </a:gridCol>
              </a:tblGrid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rating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180352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dustin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45.0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92122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lubber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55.5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318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rusty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16431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David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30.0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41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5CFB0-0133-1C44-AC4E-55284DF8862D}"/>
              </a:ext>
            </a:extLst>
          </p:cNvPr>
          <p:cNvGraphicFramePr>
            <a:graphicFrameLocks noGrp="1"/>
          </p:cNvGraphicFramePr>
          <p:nvPr/>
        </p:nvGraphicFramePr>
        <p:xfrm>
          <a:off x="6559826" y="726612"/>
          <a:ext cx="3763617" cy="1671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2865750437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844492842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252347550"/>
                    </a:ext>
                  </a:extLst>
                </a:gridCol>
              </a:tblGrid>
              <a:tr h="2780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038407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10/10/13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8296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11/12/13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983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12/12/13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189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945873" y="313326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EXISTS  (SELECT  *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3F7BB-763E-9A45-A5A0-0E135FBF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91903"/>
              </p:ext>
            </p:extLst>
          </p:nvPr>
        </p:nvGraphicFramePr>
        <p:xfrm>
          <a:off x="2168383" y="5175582"/>
          <a:ext cx="1036839" cy="1165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839">
                  <a:extLst>
                    <a:ext uri="{9D8B030D-6E8A-4147-A177-3AD203B41FA5}">
                      <a16:colId xmlns:a16="http://schemas.microsoft.com/office/drawing/2014/main" val="1532745196"/>
                    </a:ext>
                  </a:extLst>
                </a:gridCol>
              </a:tblGrid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370897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91498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305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2286400" y="480625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4" y="3346159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964EA86-FF0A-8049-8F63-EDFF78BD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19688"/>
              </p:ext>
            </p:extLst>
          </p:nvPr>
        </p:nvGraphicFramePr>
        <p:xfrm>
          <a:off x="7076032" y="3959041"/>
          <a:ext cx="28956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6093906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3413492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55424810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27632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57945"/>
                  </a:ext>
                </a:extLst>
              </a:tr>
            </a:tbl>
          </a:graphicData>
        </a:graphic>
      </p:graphicFrame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5002694" y="1138382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DBAD50-05F6-F74A-96F9-3FA11F48189D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22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9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9E53D8-EA56-8E42-A622-A469AE2A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75350"/>
              </p:ext>
            </p:extLst>
          </p:nvPr>
        </p:nvGraphicFramePr>
        <p:xfrm>
          <a:off x="945873" y="715439"/>
          <a:ext cx="3891168" cy="194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92">
                  <a:extLst>
                    <a:ext uri="{9D8B030D-6E8A-4147-A177-3AD203B41FA5}">
                      <a16:colId xmlns:a16="http://schemas.microsoft.com/office/drawing/2014/main" val="4036746851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458819462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70211575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653625208"/>
                    </a:ext>
                  </a:extLst>
                </a:gridCol>
              </a:tblGrid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rating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180352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dustin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45.0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92122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lubber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55.5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318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rusty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16431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David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30.0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41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5CFB0-0133-1C44-AC4E-55284DF8862D}"/>
              </a:ext>
            </a:extLst>
          </p:cNvPr>
          <p:cNvGraphicFramePr>
            <a:graphicFrameLocks noGrp="1"/>
          </p:cNvGraphicFramePr>
          <p:nvPr/>
        </p:nvGraphicFramePr>
        <p:xfrm>
          <a:off x="6559826" y="726612"/>
          <a:ext cx="3763617" cy="1671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2865750437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844492842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252347550"/>
                    </a:ext>
                  </a:extLst>
                </a:gridCol>
              </a:tblGrid>
              <a:tr h="2780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038407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10/10/13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8296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11/12/13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983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12/12/13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189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945873" y="313326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EXISTS  (SELECT  *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3F7BB-763E-9A45-A5A0-0E135FBF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8952"/>
              </p:ext>
            </p:extLst>
          </p:nvPr>
        </p:nvGraphicFramePr>
        <p:xfrm>
          <a:off x="2168383" y="5175582"/>
          <a:ext cx="1036839" cy="1165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839">
                  <a:extLst>
                    <a:ext uri="{9D8B030D-6E8A-4147-A177-3AD203B41FA5}">
                      <a16:colId xmlns:a16="http://schemas.microsoft.com/office/drawing/2014/main" val="1532745196"/>
                    </a:ext>
                  </a:extLst>
                </a:gridCol>
              </a:tblGrid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370897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91498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305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2286400" y="480625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4" y="3346159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964EA86-FF0A-8049-8F63-EDFF78BD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81225"/>
              </p:ext>
            </p:extLst>
          </p:nvPr>
        </p:nvGraphicFramePr>
        <p:xfrm>
          <a:off x="6993833" y="3942108"/>
          <a:ext cx="28956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6093906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3413492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55424810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27632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57945"/>
                  </a:ext>
                </a:extLst>
              </a:tr>
            </a:tbl>
          </a:graphicData>
        </a:graphic>
      </p:graphicFrame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5002694" y="1520049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E3E52C-67E6-484A-99E5-56FFD323780F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31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9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9E53D8-EA56-8E42-A622-A469AE2A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77866"/>
              </p:ext>
            </p:extLst>
          </p:nvPr>
        </p:nvGraphicFramePr>
        <p:xfrm>
          <a:off x="945873" y="715439"/>
          <a:ext cx="3891168" cy="194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92">
                  <a:extLst>
                    <a:ext uri="{9D8B030D-6E8A-4147-A177-3AD203B41FA5}">
                      <a16:colId xmlns:a16="http://schemas.microsoft.com/office/drawing/2014/main" val="4036746851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458819462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70211575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653625208"/>
                    </a:ext>
                  </a:extLst>
                </a:gridCol>
              </a:tblGrid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rating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180352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dustin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45.0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92122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lubber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55.5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318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rusty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16431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David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30.0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41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5CFB0-0133-1C44-AC4E-55284DF8862D}"/>
              </a:ext>
            </a:extLst>
          </p:cNvPr>
          <p:cNvGraphicFramePr>
            <a:graphicFrameLocks noGrp="1"/>
          </p:cNvGraphicFramePr>
          <p:nvPr/>
        </p:nvGraphicFramePr>
        <p:xfrm>
          <a:off x="6559826" y="726612"/>
          <a:ext cx="3763617" cy="1671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2865750437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844492842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252347550"/>
                    </a:ext>
                  </a:extLst>
                </a:gridCol>
              </a:tblGrid>
              <a:tr h="2780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038407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10/10/13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8296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11/12/13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983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12/12/13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189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945873" y="313326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EXISTS  (SELECT  *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3F7BB-763E-9A45-A5A0-0E135FBF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66987"/>
              </p:ext>
            </p:extLst>
          </p:nvPr>
        </p:nvGraphicFramePr>
        <p:xfrm>
          <a:off x="2168383" y="5175582"/>
          <a:ext cx="1036839" cy="1165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839">
                  <a:extLst>
                    <a:ext uri="{9D8B030D-6E8A-4147-A177-3AD203B41FA5}">
                      <a16:colId xmlns:a16="http://schemas.microsoft.com/office/drawing/2014/main" val="1532745196"/>
                    </a:ext>
                  </a:extLst>
                </a:gridCol>
              </a:tblGrid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370897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rusty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91498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305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2286400" y="480625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4" y="3346159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5002694" y="1943382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AE7934-CF18-6941-A68F-EF44ABEF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49923"/>
              </p:ext>
            </p:extLst>
          </p:nvPr>
        </p:nvGraphicFramePr>
        <p:xfrm>
          <a:off x="6993833" y="3985748"/>
          <a:ext cx="28956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26246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61408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47385544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6594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11/12/13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4833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11E517-0242-644C-AC5A-CE810AD54070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58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9E53D8-EA56-8E42-A622-A469AE2A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80519"/>
              </p:ext>
            </p:extLst>
          </p:nvPr>
        </p:nvGraphicFramePr>
        <p:xfrm>
          <a:off x="945873" y="715439"/>
          <a:ext cx="3891168" cy="194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92">
                  <a:extLst>
                    <a:ext uri="{9D8B030D-6E8A-4147-A177-3AD203B41FA5}">
                      <a16:colId xmlns:a16="http://schemas.microsoft.com/office/drawing/2014/main" val="4036746851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458819462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70211575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653625208"/>
                    </a:ext>
                  </a:extLst>
                </a:gridCol>
              </a:tblGrid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rating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180352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dustin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45.0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92122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lubber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55.5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318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rusty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16431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David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30.0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41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5CFB0-0133-1C44-AC4E-55284DF8862D}"/>
              </a:ext>
            </a:extLst>
          </p:cNvPr>
          <p:cNvGraphicFramePr>
            <a:graphicFrameLocks noGrp="1"/>
          </p:cNvGraphicFramePr>
          <p:nvPr/>
        </p:nvGraphicFramePr>
        <p:xfrm>
          <a:off x="6559826" y="726612"/>
          <a:ext cx="3763617" cy="1671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2865750437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844492842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252347550"/>
                    </a:ext>
                  </a:extLst>
                </a:gridCol>
              </a:tblGrid>
              <a:tr h="2780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038407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10/10/13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8296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11/12/13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983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12/12/13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189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945873" y="313326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EXISTS  (SELECT  *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3F7BB-763E-9A45-A5A0-0E135FBF6B27}"/>
              </a:ext>
            </a:extLst>
          </p:cNvPr>
          <p:cNvGraphicFramePr>
            <a:graphicFrameLocks noGrp="1"/>
          </p:cNvGraphicFramePr>
          <p:nvPr/>
        </p:nvGraphicFramePr>
        <p:xfrm>
          <a:off x="2168383" y="5175582"/>
          <a:ext cx="1036839" cy="1165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839">
                  <a:extLst>
                    <a:ext uri="{9D8B030D-6E8A-4147-A177-3AD203B41FA5}">
                      <a16:colId xmlns:a16="http://schemas.microsoft.com/office/drawing/2014/main" val="1532745196"/>
                    </a:ext>
                  </a:extLst>
                </a:gridCol>
              </a:tblGrid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370897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rusty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91498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David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305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2286400" y="480625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4" y="3346159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5002694" y="2286455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7434BE-A2BC-9A4F-ADB7-5C64C70F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62273"/>
              </p:ext>
            </p:extLst>
          </p:nvPr>
        </p:nvGraphicFramePr>
        <p:xfrm>
          <a:off x="6993833" y="3996783"/>
          <a:ext cx="28956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00304548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242141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407099848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9452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12/12/13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688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2ABB13-405E-6E41-8567-F86F2F272369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60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379</Words>
  <Application>Microsoft Macintosh PowerPoint</Application>
  <PresentationFormat>寬螢幕</PresentationFormat>
  <Paragraphs>232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2</cp:revision>
  <dcterms:created xsi:type="dcterms:W3CDTF">2020-02-17T06:44:04Z</dcterms:created>
  <dcterms:modified xsi:type="dcterms:W3CDTF">2020-10-04T12:11:04Z</dcterms:modified>
</cp:coreProperties>
</file>