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36F0C-36DC-4B4C-A14F-D6C2DFF53994}" v="7" dt="2020-10-04T12:21:43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30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73368191-8FEE-174E-BA1B-A775BE21BF9E}"/>
    <pc:docChg chg="custSel addSld delSld modSld">
      <pc:chgData name="Man Hon Wong (CSD)" userId="8fba6e85-6ca5-468f-9934-ec14d6b7184c" providerId="ADAL" clId="{73368191-8FEE-174E-BA1B-A775BE21BF9E}" dt="2020-02-17T10:03:13.500" v="99" actId="1076"/>
      <pc:docMkLst>
        <pc:docMk/>
      </pc:docMkLst>
      <pc:sldChg chg="addSp delSp modSp">
        <pc:chgData name="Man Hon Wong (CSD)" userId="8fba6e85-6ca5-468f-9934-ec14d6b7184c" providerId="ADAL" clId="{73368191-8FEE-174E-BA1B-A775BE21BF9E}" dt="2020-02-17T10:01:50.219" v="96" actId="478"/>
        <pc:sldMkLst>
          <pc:docMk/>
          <pc:sldMk cId="699128450" sldId="256"/>
        </pc:sldMkLst>
        <pc:spChg chg="add del">
          <ac:chgData name="Man Hon Wong (CSD)" userId="8fba6e85-6ca5-468f-9934-ec14d6b7184c" providerId="ADAL" clId="{73368191-8FEE-174E-BA1B-A775BE21BF9E}" dt="2020-02-17T09:52:57.834" v="15"/>
          <ac:spMkLst>
            <pc:docMk/>
            <pc:sldMk cId="699128450" sldId="256"/>
            <ac:spMk id="3" creationId="{76EC19C0-C13E-744A-85A5-48FF62DBBA73}"/>
          </ac:spMkLst>
        </pc:spChg>
        <pc:spChg chg="mod">
          <ac:chgData name="Man Hon Wong (CSD)" userId="8fba6e85-6ca5-468f-9934-ec14d6b7184c" providerId="ADAL" clId="{73368191-8FEE-174E-BA1B-A775BE21BF9E}" dt="2020-02-17T09:52:01.349" v="11" actId="1035"/>
          <ac:spMkLst>
            <pc:docMk/>
            <pc:sldMk cId="699128450" sldId="256"/>
            <ac:spMk id="6" creationId="{A1C640B6-49D4-2146-8A2E-CB34D3CDAAA6}"/>
          </ac:spMkLst>
        </pc:spChg>
        <pc:spChg chg="del">
          <ac:chgData name="Man Hon Wong (CSD)" userId="8fba6e85-6ca5-468f-9934-ec14d6b7184c" providerId="ADAL" clId="{73368191-8FEE-174E-BA1B-A775BE21BF9E}" dt="2020-02-17T10:01:50.219" v="96" actId="478"/>
          <ac:spMkLst>
            <pc:docMk/>
            <pc:sldMk cId="699128450" sldId="256"/>
            <ac:spMk id="9" creationId="{72B8A042-6219-3540-9B16-A3DF5996860A}"/>
          </ac:spMkLst>
        </pc:spChg>
        <pc:spChg chg="del mod">
          <ac:chgData name="Man Hon Wong (CSD)" userId="8fba6e85-6ca5-468f-9934-ec14d6b7184c" providerId="ADAL" clId="{73368191-8FEE-174E-BA1B-A775BE21BF9E}" dt="2020-02-17T10:01:38.532" v="94" actId="478"/>
          <ac:spMkLst>
            <pc:docMk/>
            <pc:sldMk cId="699128450" sldId="256"/>
            <ac:spMk id="11" creationId="{4C6FE0E3-8A67-4D43-A291-A2A8B1B9A34C}"/>
          </ac:spMkLst>
        </pc:spChg>
        <pc:graphicFrameChg chg="add del">
          <ac:chgData name="Man Hon Wong (CSD)" userId="8fba6e85-6ca5-468f-9934-ec14d6b7184c" providerId="ADAL" clId="{73368191-8FEE-174E-BA1B-A775BE21BF9E}" dt="2020-02-17T09:52:57.834" v="15"/>
          <ac:graphicFrameMkLst>
            <pc:docMk/>
            <pc:sldMk cId="699128450" sldId="256"/>
            <ac:graphicFrameMk id="2" creationId="{588D00CD-4453-534E-B012-F860CE2320ED}"/>
          </ac:graphicFrameMkLst>
        </pc:graphicFrameChg>
        <pc:graphicFrameChg chg="del">
          <ac:chgData name="Man Hon Wong (CSD)" userId="8fba6e85-6ca5-468f-9934-ec14d6b7184c" providerId="ADAL" clId="{73368191-8FEE-174E-BA1B-A775BE21BF9E}" dt="2020-02-17T09:52:19.804" v="12"/>
          <ac:graphicFrameMkLst>
            <pc:docMk/>
            <pc:sldMk cId="699128450" sldId="256"/>
            <ac:graphicFrameMk id="7" creationId="{7B0AFEE1-A378-F945-B209-5A22B09D4F89}"/>
          </ac:graphicFrameMkLst>
        </pc:graphicFrameChg>
        <pc:graphicFrameChg chg="del">
          <ac:chgData name="Man Hon Wong (CSD)" userId="8fba6e85-6ca5-468f-9934-ec14d6b7184c" providerId="ADAL" clId="{73368191-8FEE-174E-BA1B-A775BE21BF9E}" dt="2020-02-17T10:01:44.680" v="95" actId="478"/>
          <ac:graphicFrameMkLst>
            <pc:docMk/>
            <pc:sldMk cId="699128450" sldId="256"/>
            <ac:graphicFrameMk id="8" creationId="{F423F7BB-763E-9A45-A5A0-0E135FBF6B27}"/>
          </ac:graphicFrameMkLst>
        </pc:graphicFrameChg>
        <pc:graphicFrameChg chg="add del mod">
          <ac:chgData name="Man Hon Wong (CSD)" userId="8fba6e85-6ca5-468f-9934-ec14d6b7184c" providerId="ADAL" clId="{73368191-8FEE-174E-BA1B-A775BE21BF9E}" dt="2020-02-17T10:01:35.336" v="93" actId="478"/>
          <ac:graphicFrameMkLst>
            <pc:docMk/>
            <pc:sldMk cId="699128450" sldId="256"/>
            <ac:graphicFrameMk id="13" creationId="{4964EA86-FF0A-8049-8F63-EDFF78BD093E}"/>
          </ac:graphicFrameMkLst>
        </pc:graphicFrameChg>
      </pc:sldChg>
      <pc:sldChg chg="addSp delSp modSp add del">
        <pc:chgData name="Man Hon Wong (CSD)" userId="8fba6e85-6ca5-468f-9934-ec14d6b7184c" providerId="ADAL" clId="{73368191-8FEE-174E-BA1B-A775BE21BF9E}" dt="2020-02-17T09:58:02.051" v="48" actId="2696"/>
        <pc:sldMkLst>
          <pc:docMk/>
          <pc:sldMk cId="2107746846" sldId="257"/>
        </pc:sldMkLst>
        <pc:spChg chg="add del mod">
          <ac:chgData name="Man Hon Wong (CSD)" userId="8fba6e85-6ca5-468f-9934-ec14d6b7184c" providerId="ADAL" clId="{73368191-8FEE-174E-BA1B-A775BE21BF9E}" dt="2020-02-17T09:57:56.611" v="47" actId="478"/>
          <ac:spMkLst>
            <pc:docMk/>
            <pc:sldMk cId="2107746846" sldId="257"/>
            <ac:spMk id="2" creationId="{5C77CDBE-1CA0-F142-822B-026EAA41D1D2}"/>
          </ac:spMkLst>
        </pc:spChg>
      </pc:sldChg>
      <pc:sldChg chg="addSp modSp add">
        <pc:chgData name="Man Hon Wong (CSD)" userId="8fba6e85-6ca5-468f-9934-ec14d6b7184c" providerId="ADAL" clId="{73368191-8FEE-174E-BA1B-A775BE21BF9E}" dt="2020-02-17T10:03:13.500" v="99" actId="1076"/>
        <pc:sldMkLst>
          <pc:docMk/>
          <pc:sldMk cId="2001592081" sldId="258"/>
        </pc:sldMkLst>
        <pc:spChg chg="add mod">
          <ac:chgData name="Man Hon Wong (CSD)" userId="8fba6e85-6ca5-468f-9934-ec14d6b7184c" providerId="ADAL" clId="{73368191-8FEE-174E-BA1B-A775BE21BF9E}" dt="2020-02-17T09:57:29.244" v="46" actId="207"/>
          <ac:spMkLst>
            <pc:docMk/>
            <pc:sldMk cId="2001592081" sldId="258"/>
            <ac:spMk id="2" creationId="{E8C92A57-CF7F-CE44-8DF3-A646C3CDD320}"/>
          </ac:spMkLst>
        </pc:spChg>
        <pc:graphicFrameChg chg="mod modGraphic">
          <ac:chgData name="Man Hon Wong (CSD)" userId="8fba6e85-6ca5-468f-9934-ec14d6b7184c" providerId="ADAL" clId="{73368191-8FEE-174E-BA1B-A775BE21BF9E}" dt="2020-02-17T10:00:48.054" v="74" actId="20577"/>
          <ac:graphicFrameMkLst>
            <pc:docMk/>
            <pc:sldMk cId="2001592081" sldId="258"/>
            <ac:graphicFrameMk id="8" creationId="{F423F7BB-763E-9A45-A5A0-0E135FBF6B27}"/>
          </ac:graphicFrameMkLst>
        </pc:graphicFrameChg>
        <pc:graphicFrameChg chg="mod">
          <ac:chgData name="Man Hon Wong (CSD)" userId="8fba6e85-6ca5-468f-9934-ec14d6b7184c" providerId="ADAL" clId="{73368191-8FEE-174E-BA1B-A775BE21BF9E}" dt="2020-02-17T10:03:13.500" v="99" actId="1076"/>
          <ac:graphicFrameMkLst>
            <pc:docMk/>
            <pc:sldMk cId="2001592081" sldId="258"/>
            <ac:graphicFrameMk id="13" creationId="{4964EA86-FF0A-8049-8F63-EDFF78BD093E}"/>
          </ac:graphicFrameMkLst>
        </pc:graphicFrameChg>
      </pc:sldChg>
      <pc:sldChg chg="modSp add">
        <pc:chgData name="Man Hon Wong (CSD)" userId="8fba6e85-6ca5-468f-9934-ec14d6b7184c" providerId="ADAL" clId="{73368191-8FEE-174E-BA1B-A775BE21BF9E}" dt="2020-02-17T10:02:54.094" v="98" actId="1076"/>
        <pc:sldMkLst>
          <pc:docMk/>
          <pc:sldMk cId="1186493286" sldId="259"/>
        </pc:sldMkLst>
        <pc:spChg chg="mod">
          <ac:chgData name="Man Hon Wong (CSD)" userId="8fba6e85-6ca5-468f-9934-ec14d6b7184c" providerId="ADAL" clId="{73368191-8FEE-174E-BA1B-A775BE21BF9E}" dt="2020-02-17T09:58:18.148" v="50" actId="1076"/>
          <ac:spMkLst>
            <pc:docMk/>
            <pc:sldMk cId="1186493286" sldId="259"/>
            <ac:spMk id="2" creationId="{E8C92A57-CF7F-CE44-8DF3-A646C3CDD320}"/>
          </ac:spMkLst>
        </pc:spChg>
        <pc:graphicFrameChg chg="mod modGraphic">
          <ac:chgData name="Man Hon Wong (CSD)" userId="8fba6e85-6ca5-468f-9934-ec14d6b7184c" providerId="ADAL" clId="{73368191-8FEE-174E-BA1B-A775BE21BF9E}" dt="2020-02-17T10:00:57.048" v="86" actId="20577"/>
          <ac:graphicFrameMkLst>
            <pc:docMk/>
            <pc:sldMk cId="1186493286" sldId="259"/>
            <ac:graphicFrameMk id="8" creationId="{F423F7BB-763E-9A45-A5A0-0E135FBF6B27}"/>
          </ac:graphicFrameMkLst>
        </pc:graphicFrameChg>
        <pc:graphicFrameChg chg="mod">
          <ac:chgData name="Man Hon Wong (CSD)" userId="8fba6e85-6ca5-468f-9934-ec14d6b7184c" providerId="ADAL" clId="{73368191-8FEE-174E-BA1B-A775BE21BF9E}" dt="2020-02-17T10:02:54.094" v="98" actId="1076"/>
          <ac:graphicFrameMkLst>
            <pc:docMk/>
            <pc:sldMk cId="1186493286" sldId="259"/>
            <ac:graphicFrameMk id="13" creationId="{4964EA86-FF0A-8049-8F63-EDFF78BD093E}"/>
          </ac:graphicFrameMkLst>
        </pc:graphicFrameChg>
      </pc:sldChg>
      <pc:sldChg chg="addSp delSp modSp add">
        <pc:chgData name="Man Hon Wong (CSD)" userId="8fba6e85-6ca5-468f-9934-ec14d6b7184c" providerId="ADAL" clId="{73368191-8FEE-174E-BA1B-A775BE21BF9E}" dt="2020-02-17T10:02:26.318" v="97" actId="1076"/>
        <pc:sldMkLst>
          <pc:docMk/>
          <pc:sldMk cId="2443011380" sldId="260"/>
        </pc:sldMkLst>
        <pc:spChg chg="mod">
          <ac:chgData name="Man Hon Wong (CSD)" userId="8fba6e85-6ca5-468f-9934-ec14d6b7184c" providerId="ADAL" clId="{73368191-8FEE-174E-BA1B-A775BE21BF9E}" dt="2020-02-17T09:58:47.747" v="52" actId="1076"/>
          <ac:spMkLst>
            <pc:docMk/>
            <pc:sldMk cId="2443011380" sldId="260"/>
            <ac:spMk id="2" creationId="{E8C92A57-CF7F-CE44-8DF3-A646C3CDD320}"/>
          </ac:spMkLst>
        </pc:spChg>
        <pc:graphicFrameChg chg="add mod">
          <ac:chgData name="Man Hon Wong (CSD)" userId="8fba6e85-6ca5-468f-9934-ec14d6b7184c" providerId="ADAL" clId="{73368191-8FEE-174E-BA1B-A775BE21BF9E}" dt="2020-02-17T10:02:26.318" v="97" actId="1076"/>
          <ac:graphicFrameMkLst>
            <pc:docMk/>
            <pc:sldMk cId="2443011380" sldId="260"/>
            <ac:graphicFrameMk id="3" creationId="{54AE7934-CF18-6941-A68F-EF44ABEF2104}"/>
          </ac:graphicFrameMkLst>
        </pc:graphicFrameChg>
        <pc:graphicFrameChg chg="mod modGraphic">
          <ac:chgData name="Man Hon Wong (CSD)" userId="8fba6e85-6ca5-468f-9934-ec14d6b7184c" providerId="ADAL" clId="{73368191-8FEE-174E-BA1B-A775BE21BF9E}" dt="2020-02-17T10:01:04.191" v="92" actId="20577"/>
          <ac:graphicFrameMkLst>
            <pc:docMk/>
            <pc:sldMk cId="2443011380" sldId="260"/>
            <ac:graphicFrameMk id="8" creationId="{F423F7BB-763E-9A45-A5A0-0E135FBF6B27}"/>
          </ac:graphicFrameMkLst>
        </pc:graphicFrameChg>
        <pc:graphicFrameChg chg="del">
          <ac:chgData name="Man Hon Wong (CSD)" userId="8fba6e85-6ca5-468f-9934-ec14d6b7184c" providerId="ADAL" clId="{73368191-8FEE-174E-BA1B-A775BE21BF9E}" dt="2020-02-17T09:59:20.278" v="53" actId="478"/>
          <ac:graphicFrameMkLst>
            <pc:docMk/>
            <pc:sldMk cId="2443011380" sldId="260"/>
            <ac:graphicFrameMk id="13" creationId="{4964EA86-FF0A-8049-8F63-EDFF78BD093E}"/>
          </ac:graphicFrameMkLst>
        </pc:graphicFrameChg>
      </pc:sldChg>
      <pc:sldChg chg="addSp delSp modSp add">
        <pc:chgData name="Man Hon Wong (CSD)" userId="8fba6e85-6ca5-468f-9934-ec14d6b7184c" providerId="ADAL" clId="{73368191-8FEE-174E-BA1B-A775BE21BF9E}" dt="2020-02-17T10:00:31.236" v="63" actId="1076"/>
        <pc:sldMkLst>
          <pc:docMk/>
          <pc:sldMk cId="3634174774" sldId="261"/>
        </pc:sldMkLst>
        <pc:spChg chg="mod">
          <ac:chgData name="Man Hon Wong (CSD)" userId="8fba6e85-6ca5-468f-9934-ec14d6b7184c" providerId="ADAL" clId="{73368191-8FEE-174E-BA1B-A775BE21BF9E}" dt="2020-02-17T10:00:06.015" v="60" actId="1036"/>
          <ac:spMkLst>
            <pc:docMk/>
            <pc:sldMk cId="3634174774" sldId="261"/>
            <ac:spMk id="2" creationId="{E8C92A57-CF7F-CE44-8DF3-A646C3CDD320}"/>
          </ac:spMkLst>
        </pc:spChg>
        <pc:graphicFrameChg chg="del">
          <ac:chgData name="Man Hon Wong (CSD)" userId="8fba6e85-6ca5-468f-9934-ec14d6b7184c" providerId="ADAL" clId="{73368191-8FEE-174E-BA1B-A775BE21BF9E}" dt="2020-02-17T10:00:12.284" v="61" actId="478"/>
          <ac:graphicFrameMkLst>
            <pc:docMk/>
            <pc:sldMk cId="3634174774" sldId="261"/>
            <ac:graphicFrameMk id="3" creationId="{54AE7934-CF18-6941-A68F-EF44ABEF2104}"/>
          </ac:graphicFrameMkLst>
        </pc:graphicFrameChg>
        <pc:graphicFrameChg chg="add mod">
          <ac:chgData name="Man Hon Wong (CSD)" userId="8fba6e85-6ca5-468f-9934-ec14d6b7184c" providerId="ADAL" clId="{73368191-8FEE-174E-BA1B-A775BE21BF9E}" dt="2020-02-17T10:00:31.236" v="63" actId="1076"/>
          <ac:graphicFrameMkLst>
            <pc:docMk/>
            <pc:sldMk cId="3634174774" sldId="261"/>
            <ac:graphicFrameMk id="7" creationId="{E07434BE-A2BC-9A4F-ADB7-5C64C70F8B2D}"/>
          </ac:graphicFrameMkLst>
        </pc:graphicFrameChg>
      </pc:sldChg>
    </pc:docChg>
  </pc:docChgLst>
  <pc:docChgLst>
    <pc:chgData name="Man Hon Wong (CSD)" userId="8fba6e85-6ca5-468f-9934-ec14d6b7184c" providerId="ADAL" clId="{D5B36F0C-36DC-4B4C-A14F-D6C2DFF53994}"/>
    <pc:docChg chg="custSel addSld delSld modSld">
      <pc:chgData name="Man Hon Wong (CSD)" userId="8fba6e85-6ca5-468f-9934-ec14d6b7184c" providerId="ADAL" clId="{D5B36F0C-36DC-4B4C-A14F-D6C2DFF53994}" dt="2020-10-04T12:21:43.056" v="27"/>
      <pc:docMkLst>
        <pc:docMk/>
      </pc:docMkLst>
      <pc:sldChg chg="addSp modSp mod">
        <pc:chgData name="Man Hon Wong (CSD)" userId="8fba6e85-6ca5-468f-9934-ec14d6b7184c" providerId="ADAL" clId="{D5B36F0C-36DC-4B4C-A14F-D6C2DFF53994}" dt="2020-10-04T12:15:37.945" v="19"/>
        <pc:sldMkLst>
          <pc:docMk/>
          <pc:sldMk cId="2160514318" sldId="259"/>
        </pc:sldMkLst>
        <pc:spChg chg="add mod">
          <ac:chgData name="Man Hon Wong (CSD)" userId="8fba6e85-6ca5-468f-9934-ec14d6b7184c" providerId="ADAL" clId="{D5B36F0C-36DC-4B4C-A14F-D6C2DFF53994}" dt="2020-10-04T12:14:35.022" v="7" actId="20577"/>
          <ac:spMkLst>
            <pc:docMk/>
            <pc:sldMk cId="2160514318" sldId="259"/>
            <ac:spMk id="13" creationId="{8644AE07-14C7-0A45-B088-1D67F4D52C3C}"/>
          </ac:spMkLst>
        </pc:spChg>
        <pc:graphicFrameChg chg="modGraphic">
          <ac:chgData name="Man Hon Wong (CSD)" userId="8fba6e85-6ca5-468f-9934-ec14d6b7184c" providerId="ADAL" clId="{D5B36F0C-36DC-4B4C-A14F-D6C2DFF53994}" dt="2020-10-04T12:15:37.945" v="19"/>
          <ac:graphicFrameMkLst>
            <pc:docMk/>
            <pc:sldMk cId="2160514318" sldId="259"/>
            <ac:graphicFrameMk id="7" creationId="{0C547A88-E03A-9E4F-907E-5E3B8EB2564E}"/>
          </ac:graphicFrameMkLst>
        </pc:graphicFrameChg>
      </pc:sldChg>
      <pc:sldChg chg="addSp modSp mod">
        <pc:chgData name="Man Hon Wong (CSD)" userId="8fba6e85-6ca5-468f-9934-ec14d6b7184c" providerId="ADAL" clId="{D5B36F0C-36DC-4B4C-A14F-D6C2DFF53994}" dt="2020-10-04T12:15:44.985" v="20"/>
        <pc:sldMkLst>
          <pc:docMk/>
          <pc:sldMk cId="3035833336" sldId="260"/>
        </pc:sldMkLst>
        <pc:spChg chg="add mod">
          <ac:chgData name="Man Hon Wong (CSD)" userId="8fba6e85-6ca5-468f-9934-ec14d6b7184c" providerId="ADAL" clId="{D5B36F0C-36DC-4B4C-A14F-D6C2DFF53994}" dt="2020-10-04T12:14:43.979" v="12" actId="20577"/>
          <ac:spMkLst>
            <pc:docMk/>
            <pc:sldMk cId="3035833336" sldId="260"/>
            <ac:spMk id="13" creationId="{6969FEA2-26EE-BC42-A0CC-0E991B487837}"/>
          </ac:spMkLst>
        </pc:spChg>
        <pc:graphicFrameChg chg="modGraphic">
          <ac:chgData name="Man Hon Wong (CSD)" userId="8fba6e85-6ca5-468f-9934-ec14d6b7184c" providerId="ADAL" clId="{D5B36F0C-36DC-4B4C-A14F-D6C2DFF53994}" dt="2020-10-04T12:15:44.985" v="20"/>
          <ac:graphicFrameMkLst>
            <pc:docMk/>
            <pc:sldMk cId="3035833336" sldId="260"/>
            <ac:graphicFrameMk id="7" creationId="{0C547A88-E03A-9E4F-907E-5E3B8EB2564E}"/>
          </ac:graphicFrameMkLst>
        </pc:graphicFrameChg>
      </pc:sldChg>
      <pc:sldChg chg="addSp modSp mod setBg">
        <pc:chgData name="Man Hon Wong (CSD)" userId="8fba6e85-6ca5-468f-9934-ec14d6b7184c" providerId="ADAL" clId="{D5B36F0C-36DC-4B4C-A14F-D6C2DFF53994}" dt="2020-10-04T12:15:58.995" v="23"/>
        <pc:sldMkLst>
          <pc:docMk/>
          <pc:sldMk cId="569919262" sldId="261"/>
        </pc:sldMkLst>
        <pc:spChg chg="add mod">
          <ac:chgData name="Man Hon Wong (CSD)" userId="8fba6e85-6ca5-468f-9934-ec14d6b7184c" providerId="ADAL" clId="{D5B36F0C-36DC-4B4C-A14F-D6C2DFF53994}" dt="2020-10-04T12:14:52.519" v="17" actId="20577"/>
          <ac:spMkLst>
            <pc:docMk/>
            <pc:sldMk cId="569919262" sldId="261"/>
            <ac:spMk id="13" creationId="{70032BCE-9487-6B49-842A-A00564881A88}"/>
          </ac:spMkLst>
        </pc:spChg>
        <pc:graphicFrameChg chg="modGraphic">
          <ac:chgData name="Man Hon Wong (CSD)" userId="8fba6e85-6ca5-468f-9934-ec14d6b7184c" providerId="ADAL" clId="{D5B36F0C-36DC-4B4C-A14F-D6C2DFF53994}" dt="2020-10-04T12:15:58.995" v="23"/>
          <ac:graphicFrameMkLst>
            <pc:docMk/>
            <pc:sldMk cId="569919262" sldId="261"/>
            <ac:graphicFrameMk id="7" creationId="{0C547A88-E03A-9E4F-907E-5E3B8EB2564E}"/>
          </ac:graphicFrameMkLst>
        </pc:graphicFrameChg>
      </pc:sldChg>
      <pc:sldChg chg="addSp modSp mod">
        <pc:chgData name="Man Hon Wong (CSD)" userId="8fba6e85-6ca5-468f-9934-ec14d6b7184c" providerId="ADAL" clId="{D5B36F0C-36DC-4B4C-A14F-D6C2DFF53994}" dt="2020-10-04T12:15:29.550" v="18"/>
        <pc:sldMkLst>
          <pc:docMk/>
          <pc:sldMk cId="1974338277" sldId="262"/>
        </pc:sldMkLst>
        <pc:spChg chg="add mod">
          <ac:chgData name="Man Hon Wong (CSD)" userId="8fba6e85-6ca5-468f-9934-ec14d6b7184c" providerId="ADAL" clId="{D5B36F0C-36DC-4B4C-A14F-D6C2DFF53994}" dt="2020-10-04T12:14:19.988" v="0"/>
          <ac:spMkLst>
            <pc:docMk/>
            <pc:sldMk cId="1974338277" sldId="262"/>
            <ac:spMk id="13" creationId="{E728B55E-D23C-B649-A0E2-A5FBAB3C4FDD}"/>
          </ac:spMkLst>
        </pc:spChg>
        <pc:graphicFrameChg chg="modGraphic">
          <ac:chgData name="Man Hon Wong (CSD)" userId="8fba6e85-6ca5-468f-9934-ec14d6b7184c" providerId="ADAL" clId="{D5B36F0C-36DC-4B4C-A14F-D6C2DFF53994}" dt="2020-10-04T12:15:29.550" v="18"/>
          <ac:graphicFrameMkLst>
            <pc:docMk/>
            <pc:sldMk cId="1974338277" sldId="262"/>
            <ac:graphicFrameMk id="7" creationId="{0C547A88-E03A-9E4F-907E-5E3B8EB2564E}"/>
          </ac:graphicFrameMkLst>
        </pc:graphicFrameChg>
      </pc:sldChg>
      <pc:sldChg chg="del">
        <pc:chgData name="Man Hon Wong (CSD)" userId="8fba6e85-6ca5-468f-9934-ec14d6b7184c" providerId="ADAL" clId="{D5B36F0C-36DC-4B4C-A14F-D6C2DFF53994}" dt="2020-10-04T12:17:59.272" v="24" actId="2696"/>
        <pc:sldMkLst>
          <pc:docMk/>
          <pc:sldMk cId="1050473393" sldId="263"/>
        </pc:sldMkLst>
      </pc:sldChg>
      <pc:sldChg chg="add">
        <pc:chgData name="Man Hon Wong (CSD)" userId="8fba6e85-6ca5-468f-9934-ec14d6b7184c" providerId="ADAL" clId="{D5B36F0C-36DC-4B4C-A14F-D6C2DFF53994}" dt="2020-10-04T12:21:43.056" v="27"/>
        <pc:sldMkLst>
          <pc:docMk/>
          <pc:sldMk cId="2004012618" sldId="263"/>
        </pc:sldMkLst>
      </pc:sldChg>
      <pc:sldChg chg="add del">
        <pc:chgData name="Man Hon Wong (CSD)" userId="8fba6e85-6ca5-468f-9934-ec14d6b7184c" providerId="ADAL" clId="{D5B36F0C-36DC-4B4C-A14F-D6C2DFF53994}" dt="2020-10-04T12:19:02.880" v="26" actId="2696"/>
        <pc:sldMkLst>
          <pc:docMk/>
          <pc:sldMk cId="2164908614" sldId="263"/>
        </pc:sldMkLst>
      </pc:sldChg>
    </pc:docChg>
  </pc:docChgLst>
  <pc:docChgLst>
    <pc:chgData name="Man Hon Wong (CSD)" userId="8fba6e85-6ca5-468f-9934-ec14d6b7184c" providerId="ADAL" clId="{AD6CCCD6-10CA-5D4C-AACA-339A56125DD9}"/>
    <pc:docChg chg="undo custSel addSld delSld modSld">
      <pc:chgData name="Man Hon Wong (CSD)" userId="8fba6e85-6ca5-468f-9934-ec14d6b7184c" providerId="ADAL" clId="{AD6CCCD6-10CA-5D4C-AACA-339A56125DD9}" dt="2020-02-17T10:38:20.579" v="185"/>
      <pc:docMkLst>
        <pc:docMk/>
      </pc:docMkLst>
      <pc:sldChg chg="del">
        <pc:chgData name="Man Hon Wong (CSD)" userId="8fba6e85-6ca5-468f-9934-ec14d6b7184c" providerId="ADAL" clId="{AD6CCCD6-10CA-5D4C-AACA-339A56125DD9}" dt="2020-02-17T10:24:19.713" v="0" actId="2696"/>
        <pc:sldMkLst>
          <pc:docMk/>
          <pc:sldMk cId="699128450" sldId="256"/>
        </pc:sldMkLst>
      </pc:sldChg>
      <pc:sldChg chg="addSp delSp modSp">
        <pc:chgData name="Man Hon Wong (CSD)" userId="8fba6e85-6ca5-468f-9934-ec14d6b7184c" providerId="ADAL" clId="{AD6CCCD6-10CA-5D4C-AACA-339A56125DD9}" dt="2020-02-17T10:35:09.062" v="169" actId="478"/>
        <pc:sldMkLst>
          <pc:docMk/>
          <pc:sldMk cId="2001592081" sldId="258"/>
        </pc:sldMkLst>
        <pc:spChg chg="del mod">
          <ac:chgData name="Man Hon Wong (CSD)" userId="8fba6e85-6ca5-468f-9934-ec14d6b7184c" providerId="ADAL" clId="{AD6CCCD6-10CA-5D4C-AACA-339A56125DD9}" dt="2020-02-17T10:34:45.987" v="165" actId="478"/>
          <ac:spMkLst>
            <pc:docMk/>
            <pc:sldMk cId="2001592081" sldId="258"/>
            <ac:spMk id="2" creationId="{E8C92A57-CF7F-CE44-8DF3-A646C3CDD320}"/>
          </ac:spMkLst>
        </pc:spChg>
        <pc:spChg chg="mod">
          <ac:chgData name="Man Hon Wong (CSD)" userId="8fba6e85-6ca5-468f-9934-ec14d6b7184c" providerId="ADAL" clId="{AD6CCCD6-10CA-5D4C-AACA-339A56125DD9}" dt="2020-02-17T10:26:56.147" v="15" actId="1076"/>
          <ac:spMkLst>
            <pc:docMk/>
            <pc:sldMk cId="2001592081" sldId="258"/>
            <ac:spMk id="6" creationId="{A1C640B6-49D4-2146-8A2E-CB34D3CDAAA6}"/>
          </ac:spMkLst>
        </pc:spChg>
        <pc:spChg chg="del mod">
          <ac:chgData name="Man Hon Wong (CSD)" userId="8fba6e85-6ca5-468f-9934-ec14d6b7184c" providerId="ADAL" clId="{AD6CCCD6-10CA-5D4C-AACA-339A56125DD9}" dt="2020-02-17T10:35:03.267" v="168" actId="478"/>
          <ac:spMkLst>
            <pc:docMk/>
            <pc:sldMk cId="2001592081" sldId="258"/>
            <ac:spMk id="9" creationId="{72B8A042-6219-3540-9B16-A3DF5996860A}"/>
          </ac:spMkLst>
        </pc:spChg>
        <pc:spChg chg="del mod">
          <ac:chgData name="Man Hon Wong (CSD)" userId="8fba6e85-6ca5-468f-9934-ec14d6b7184c" providerId="ADAL" clId="{AD6CCCD6-10CA-5D4C-AACA-339A56125DD9}" dt="2020-02-17T10:34:53.661" v="166" actId="478"/>
          <ac:spMkLst>
            <pc:docMk/>
            <pc:sldMk cId="2001592081" sldId="258"/>
            <ac:spMk id="11" creationId="{4C6FE0E3-8A67-4D43-A291-A2A8B1B9A34C}"/>
          </ac:spMkLst>
        </pc:spChg>
        <pc:graphicFrameChg chg="add del">
          <ac:chgData name="Man Hon Wong (CSD)" userId="8fba6e85-6ca5-468f-9934-ec14d6b7184c" providerId="ADAL" clId="{AD6CCCD6-10CA-5D4C-AACA-339A56125DD9}" dt="2020-02-17T10:24:47.827" v="4"/>
          <ac:graphicFrameMkLst>
            <pc:docMk/>
            <pc:sldMk cId="2001592081" sldId="258"/>
            <ac:graphicFrameMk id="3" creationId="{CB69264C-83C9-F24A-BD33-85FD8428673D}"/>
          </ac:graphicFrameMkLst>
        </pc:graphicFrameChg>
        <pc:graphicFrameChg chg="del">
          <ac:chgData name="Man Hon Wong (CSD)" userId="8fba6e85-6ca5-468f-9934-ec14d6b7184c" providerId="ADAL" clId="{AD6CCCD6-10CA-5D4C-AACA-339A56125DD9}" dt="2020-02-17T10:24:24.973" v="1" actId="478"/>
          <ac:graphicFrameMkLst>
            <pc:docMk/>
            <pc:sldMk cId="2001592081" sldId="258"/>
            <ac:graphicFrameMk id="4" creationId="{7F9E53D8-EA56-8E42-A622-A469AE2A9B45}"/>
          </ac:graphicFrameMkLst>
        </pc:graphicFrameChg>
        <pc:graphicFrameChg chg="del">
          <ac:chgData name="Man Hon Wong (CSD)" userId="8fba6e85-6ca5-468f-9934-ec14d6b7184c" providerId="ADAL" clId="{AD6CCCD6-10CA-5D4C-AACA-339A56125DD9}" dt="2020-02-17T10:24:29.122" v="2" actId="478"/>
          <ac:graphicFrameMkLst>
            <pc:docMk/>
            <pc:sldMk cId="2001592081" sldId="258"/>
            <ac:graphicFrameMk id="5" creationId="{03B5CFB0-0133-1C44-AC4E-55284DF8862D}"/>
          </ac:graphicFrameMkLst>
        </pc:graphicFrameChg>
        <pc:graphicFrameChg chg="add mod modGraphic">
          <ac:chgData name="Man Hon Wong (CSD)" userId="8fba6e85-6ca5-468f-9934-ec14d6b7184c" providerId="ADAL" clId="{AD6CCCD6-10CA-5D4C-AACA-339A56125DD9}" dt="2020-02-17T10:25:43.893" v="9"/>
          <ac:graphicFrameMkLst>
            <pc:docMk/>
            <pc:sldMk cId="2001592081" sldId="258"/>
            <ac:graphicFrameMk id="7" creationId="{0C547A88-E03A-9E4F-907E-5E3B8EB2564E}"/>
          </ac:graphicFrameMkLst>
        </pc:graphicFrameChg>
        <pc:graphicFrameChg chg="del">
          <ac:chgData name="Man Hon Wong (CSD)" userId="8fba6e85-6ca5-468f-9934-ec14d6b7184c" providerId="ADAL" clId="{AD6CCCD6-10CA-5D4C-AACA-339A56125DD9}" dt="2020-02-17T10:29:15.549" v="49" actId="478"/>
          <ac:graphicFrameMkLst>
            <pc:docMk/>
            <pc:sldMk cId="2001592081" sldId="258"/>
            <ac:graphicFrameMk id="8" creationId="{F423F7BB-763E-9A45-A5A0-0E135FBF6B27}"/>
          </ac:graphicFrameMkLst>
        </pc:graphicFrameChg>
        <pc:graphicFrameChg chg="del">
          <ac:chgData name="Man Hon Wong (CSD)" userId="8fba6e85-6ca5-468f-9934-ec14d6b7184c" providerId="ADAL" clId="{AD6CCCD6-10CA-5D4C-AACA-339A56125DD9}" dt="2020-02-17T10:27:05.528" v="16" actId="478"/>
          <ac:graphicFrameMkLst>
            <pc:docMk/>
            <pc:sldMk cId="2001592081" sldId="258"/>
            <ac:graphicFrameMk id="13" creationId="{4964EA86-FF0A-8049-8F63-EDFF78BD093E}"/>
          </ac:graphicFrameMkLst>
        </pc:graphicFrameChg>
        <pc:graphicFrameChg chg="add mod modGraphic">
          <ac:chgData name="Man Hon Wong (CSD)" userId="8fba6e85-6ca5-468f-9934-ec14d6b7184c" providerId="ADAL" clId="{AD6CCCD6-10CA-5D4C-AACA-339A56125DD9}" dt="2020-02-17T10:26:08.661" v="12"/>
          <ac:graphicFrameMkLst>
            <pc:docMk/>
            <pc:sldMk cId="2001592081" sldId="258"/>
            <ac:graphicFrameMk id="14" creationId="{712938CD-1CD4-9C48-8662-8D78C54DC96F}"/>
          </ac:graphicFrameMkLst>
        </pc:graphicFrameChg>
        <pc:graphicFrameChg chg="add del mod modGraphic">
          <ac:chgData name="Man Hon Wong (CSD)" userId="8fba6e85-6ca5-468f-9934-ec14d6b7184c" providerId="ADAL" clId="{AD6CCCD6-10CA-5D4C-AACA-339A56125DD9}" dt="2020-02-17T10:34:57.013" v="167" actId="478"/>
          <ac:graphicFrameMkLst>
            <pc:docMk/>
            <pc:sldMk cId="2001592081" sldId="258"/>
            <ac:graphicFrameMk id="15" creationId="{2C31CCC2-A0F5-9C4E-B5C1-C1748E7C13BA}"/>
          </ac:graphicFrameMkLst>
        </pc:graphicFrameChg>
        <pc:graphicFrameChg chg="add del mod modGraphic">
          <ac:chgData name="Man Hon Wong (CSD)" userId="8fba6e85-6ca5-468f-9934-ec14d6b7184c" providerId="ADAL" clId="{AD6CCCD6-10CA-5D4C-AACA-339A56125DD9}" dt="2020-02-17T10:35:09.062" v="169" actId="478"/>
          <ac:graphicFrameMkLst>
            <pc:docMk/>
            <pc:sldMk cId="2001592081" sldId="258"/>
            <ac:graphicFrameMk id="16" creationId="{072891D7-3C8D-A844-9F50-60A66B94448B}"/>
          </ac:graphicFrameMkLst>
        </pc:graphicFrameChg>
      </pc:sldChg>
      <pc:sldChg chg="addSp delSp modSp del">
        <pc:chgData name="Man Hon Wong (CSD)" userId="8fba6e85-6ca5-468f-9934-ec14d6b7184c" providerId="ADAL" clId="{AD6CCCD6-10CA-5D4C-AACA-339A56125DD9}" dt="2020-02-17T10:31:13.893" v="75" actId="2696"/>
        <pc:sldMkLst>
          <pc:docMk/>
          <pc:sldMk cId="1186493286" sldId="259"/>
        </pc:sldMkLst>
        <pc:spChg chg="mod">
          <ac:chgData name="Man Hon Wong (CSD)" userId="8fba6e85-6ca5-468f-9934-ec14d6b7184c" providerId="ADAL" clId="{AD6CCCD6-10CA-5D4C-AACA-339A56125DD9}" dt="2020-02-17T10:28:36.969" v="46" actId="1076"/>
          <ac:spMkLst>
            <pc:docMk/>
            <pc:sldMk cId="1186493286" sldId="259"/>
            <ac:spMk id="9" creationId="{72B8A042-6219-3540-9B16-A3DF5996860A}"/>
          </ac:spMkLst>
        </pc:spChg>
        <pc:graphicFrameChg chg="add mod">
          <ac:chgData name="Man Hon Wong (CSD)" userId="8fba6e85-6ca5-468f-9934-ec14d6b7184c" providerId="ADAL" clId="{AD6CCCD6-10CA-5D4C-AACA-339A56125DD9}" dt="2020-02-17T10:28:42.639" v="47" actId="1076"/>
          <ac:graphicFrameMkLst>
            <pc:docMk/>
            <pc:sldMk cId="1186493286" sldId="259"/>
            <ac:graphicFrameMk id="3" creationId="{F90EA34F-0746-AF47-9F4D-E2142EB18110}"/>
          </ac:graphicFrameMkLst>
        </pc:graphicFrameChg>
        <pc:graphicFrameChg chg="del">
          <ac:chgData name="Man Hon Wong (CSD)" userId="8fba6e85-6ca5-468f-9934-ec14d6b7184c" providerId="ADAL" clId="{AD6CCCD6-10CA-5D4C-AACA-339A56125DD9}" dt="2020-02-17T10:28:19.181" v="43" actId="478"/>
          <ac:graphicFrameMkLst>
            <pc:docMk/>
            <pc:sldMk cId="1186493286" sldId="259"/>
            <ac:graphicFrameMk id="8" creationId="{F423F7BB-763E-9A45-A5A0-0E135FBF6B27}"/>
          </ac:graphicFrameMkLst>
        </pc:graphicFrameChg>
      </pc:sldChg>
      <pc:sldChg chg="modSp add">
        <pc:chgData name="Man Hon Wong (CSD)" userId="8fba6e85-6ca5-468f-9934-ec14d6b7184c" providerId="ADAL" clId="{AD6CCCD6-10CA-5D4C-AACA-339A56125DD9}" dt="2020-02-17T10:34:30.004" v="163" actId="20577"/>
        <pc:sldMkLst>
          <pc:docMk/>
          <pc:sldMk cId="2160514318" sldId="259"/>
        </pc:sldMkLst>
        <pc:spChg chg="mod">
          <ac:chgData name="Man Hon Wong (CSD)" userId="8fba6e85-6ca5-468f-9934-ec14d6b7184c" providerId="ADAL" clId="{AD6CCCD6-10CA-5D4C-AACA-339A56125DD9}" dt="2020-02-17T10:31:28.729" v="95" actId="1035"/>
          <ac:spMkLst>
            <pc:docMk/>
            <pc:sldMk cId="2160514318" sldId="259"/>
            <ac:spMk id="2" creationId="{E8C92A57-CF7F-CE44-8DF3-A646C3CDD320}"/>
          </ac:spMkLst>
        </pc:spChg>
        <pc:graphicFrameChg chg="mod modGraphic">
          <ac:chgData name="Man Hon Wong (CSD)" userId="8fba6e85-6ca5-468f-9934-ec14d6b7184c" providerId="ADAL" clId="{AD6CCCD6-10CA-5D4C-AACA-339A56125DD9}" dt="2020-02-17T10:34:30.004" v="163" actId="20577"/>
          <ac:graphicFrameMkLst>
            <pc:docMk/>
            <pc:sldMk cId="2160514318" sldId="259"/>
            <ac:graphicFrameMk id="16" creationId="{072891D7-3C8D-A844-9F50-60A66B94448B}"/>
          </ac:graphicFrameMkLst>
        </pc:graphicFrameChg>
      </pc:sldChg>
      <pc:sldChg chg="del">
        <pc:chgData name="Man Hon Wong (CSD)" userId="8fba6e85-6ca5-468f-9934-ec14d6b7184c" providerId="ADAL" clId="{AD6CCCD6-10CA-5D4C-AACA-339A56125DD9}" dt="2020-02-17T10:31:15.500" v="76" actId="2696"/>
        <pc:sldMkLst>
          <pc:docMk/>
          <pc:sldMk cId="2443011380" sldId="260"/>
        </pc:sldMkLst>
      </pc:sldChg>
      <pc:sldChg chg="addSp delSp modSp add">
        <pc:chgData name="Man Hon Wong (CSD)" userId="8fba6e85-6ca5-468f-9934-ec14d6b7184c" providerId="ADAL" clId="{AD6CCCD6-10CA-5D4C-AACA-339A56125DD9}" dt="2020-02-17T10:32:46.488" v="115"/>
        <pc:sldMkLst>
          <pc:docMk/>
          <pc:sldMk cId="3035833336" sldId="260"/>
        </pc:sldMkLst>
        <pc:spChg chg="mod">
          <ac:chgData name="Man Hon Wong (CSD)" userId="8fba6e85-6ca5-468f-9934-ec14d6b7184c" providerId="ADAL" clId="{AD6CCCD6-10CA-5D4C-AACA-339A56125DD9}" dt="2020-02-17T10:31:50.263" v="109" actId="1035"/>
          <ac:spMkLst>
            <pc:docMk/>
            <pc:sldMk cId="3035833336" sldId="260"/>
            <ac:spMk id="2" creationId="{E8C92A57-CF7F-CE44-8DF3-A646C3CDD320}"/>
          </ac:spMkLst>
        </pc:spChg>
        <pc:graphicFrameChg chg="add mod modGraphic">
          <ac:chgData name="Man Hon Wong (CSD)" userId="8fba6e85-6ca5-468f-9934-ec14d6b7184c" providerId="ADAL" clId="{AD6CCCD6-10CA-5D4C-AACA-339A56125DD9}" dt="2020-02-17T10:32:46.488" v="115"/>
          <ac:graphicFrameMkLst>
            <pc:docMk/>
            <pc:sldMk cId="3035833336" sldId="260"/>
            <ac:graphicFrameMk id="3" creationId="{E275365D-0FF5-C747-BE54-C13775C574EB}"/>
          </ac:graphicFrameMkLst>
        </pc:graphicFrameChg>
        <pc:graphicFrameChg chg="del">
          <ac:chgData name="Man Hon Wong (CSD)" userId="8fba6e85-6ca5-468f-9934-ec14d6b7184c" providerId="ADAL" clId="{AD6CCCD6-10CA-5D4C-AACA-339A56125DD9}" dt="2020-02-17T10:31:57.127" v="110" actId="478"/>
          <ac:graphicFrameMkLst>
            <pc:docMk/>
            <pc:sldMk cId="3035833336" sldId="260"/>
            <ac:graphicFrameMk id="15" creationId="{2C31CCC2-A0F5-9C4E-B5C1-C1748E7C13BA}"/>
          </ac:graphicFrameMkLst>
        </pc:graphicFrameChg>
      </pc:sldChg>
      <pc:sldChg chg="addSp delSp modSp add">
        <pc:chgData name="Man Hon Wong (CSD)" userId="8fba6e85-6ca5-468f-9934-ec14d6b7184c" providerId="ADAL" clId="{AD6CCCD6-10CA-5D4C-AACA-339A56125DD9}" dt="2020-02-17T10:33:58.166" v="138"/>
        <pc:sldMkLst>
          <pc:docMk/>
          <pc:sldMk cId="569919262" sldId="261"/>
        </pc:sldMkLst>
        <pc:spChg chg="mod">
          <ac:chgData name="Man Hon Wong (CSD)" userId="8fba6e85-6ca5-468f-9934-ec14d6b7184c" providerId="ADAL" clId="{AD6CCCD6-10CA-5D4C-AACA-339A56125DD9}" dt="2020-02-17T10:33:17.543" v="134" actId="1036"/>
          <ac:spMkLst>
            <pc:docMk/>
            <pc:sldMk cId="569919262" sldId="261"/>
            <ac:spMk id="2" creationId="{E8C92A57-CF7F-CE44-8DF3-A646C3CDD320}"/>
          </ac:spMkLst>
        </pc:spChg>
        <pc:graphicFrameChg chg="del">
          <ac:chgData name="Man Hon Wong (CSD)" userId="8fba6e85-6ca5-468f-9934-ec14d6b7184c" providerId="ADAL" clId="{AD6CCCD6-10CA-5D4C-AACA-339A56125DD9}" dt="2020-02-17T10:33:35.287" v="135"/>
          <ac:graphicFrameMkLst>
            <pc:docMk/>
            <pc:sldMk cId="569919262" sldId="261"/>
            <ac:graphicFrameMk id="3" creationId="{E275365D-0FF5-C747-BE54-C13775C574EB}"/>
          </ac:graphicFrameMkLst>
        </pc:graphicFrameChg>
        <pc:graphicFrameChg chg="add mod modGraphic">
          <ac:chgData name="Man Hon Wong (CSD)" userId="8fba6e85-6ca5-468f-9934-ec14d6b7184c" providerId="ADAL" clId="{AD6CCCD6-10CA-5D4C-AACA-339A56125DD9}" dt="2020-02-17T10:33:58.166" v="138"/>
          <ac:graphicFrameMkLst>
            <pc:docMk/>
            <pc:sldMk cId="569919262" sldId="261"/>
            <ac:graphicFrameMk id="4" creationId="{F8B33A74-1D07-DC48-9727-1C290186AE93}"/>
          </ac:graphicFrameMkLst>
        </pc:graphicFrameChg>
      </pc:sldChg>
      <pc:sldChg chg="del">
        <pc:chgData name="Man Hon Wong (CSD)" userId="8fba6e85-6ca5-468f-9934-ec14d6b7184c" providerId="ADAL" clId="{AD6CCCD6-10CA-5D4C-AACA-339A56125DD9}" dt="2020-02-17T10:31:16.329" v="77" actId="2696"/>
        <pc:sldMkLst>
          <pc:docMk/>
          <pc:sldMk cId="3634174774" sldId="261"/>
        </pc:sldMkLst>
      </pc:sldChg>
      <pc:sldChg chg="add">
        <pc:chgData name="Man Hon Wong (CSD)" userId="8fba6e85-6ca5-468f-9934-ec14d6b7184c" providerId="ADAL" clId="{AD6CCCD6-10CA-5D4C-AACA-339A56125DD9}" dt="2020-02-17T10:34:41.155" v="164"/>
        <pc:sldMkLst>
          <pc:docMk/>
          <pc:sldMk cId="1974338277" sldId="262"/>
        </pc:sldMkLst>
      </pc:sldChg>
      <pc:sldChg chg="addSp delSp modSp add">
        <pc:chgData name="Man Hon Wong (CSD)" userId="8fba6e85-6ca5-468f-9934-ec14d6b7184c" providerId="ADAL" clId="{AD6CCCD6-10CA-5D4C-AACA-339A56125DD9}" dt="2020-02-17T10:38:20.579" v="185"/>
        <pc:sldMkLst>
          <pc:docMk/>
          <pc:sldMk cId="1050473393" sldId="263"/>
        </pc:sldMkLst>
        <pc:spChg chg="mod">
          <ac:chgData name="Man Hon Wong (CSD)" userId="8fba6e85-6ca5-468f-9934-ec14d6b7184c" providerId="ADAL" clId="{AD6CCCD6-10CA-5D4C-AACA-339A56125DD9}" dt="2020-02-17T10:37:23.762" v="179" actId="20577"/>
          <ac:spMkLst>
            <pc:docMk/>
            <pc:sldMk cId="1050473393" sldId="263"/>
            <ac:spMk id="6" creationId="{A1C640B6-49D4-2146-8A2E-CB34D3CDAAA6}"/>
          </ac:spMkLst>
        </pc:spChg>
        <pc:spChg chg="del">
          <ac:chgData name="Man Hon Wong (CSD)" userId="8fba6e85-6ca5-468f-9934-ec14d6b7184c" providerId="ADAL" clId="{AD6CCCD6-10CA-5D4C-AACA-339A56125DD9}" dt="2020-02-17T10:37:17.149" v="173" actId="478"/>
          <ac:spMkLst>
            <pc:docMk/>
            <pc:sldMk cId="1050473393" sldId="263"/>
            <ac:spMk id="9" creationId="{72B8A042-6219-3540-9B16-A3DF5996860A}"/>
          </ac:spMkLst>
        </pc:spChg>
        <pc:graphicFrameChg chg="del">
          <ac:chgData name="Man Hon Wong (CSD)" userId="8fba6e85-6ca5-468f-9934-ec14d6b7184c" providerId="ADAL" clId="{AD6CCCD6-10CA-5D4C-AACA-339A56125DD9}" dt="2020-02-17T10:37:29.116" v="180" actId="478"/>
          <ac:graphicFrameMkLst>
            <pc:docMk/>
            <pc:sldMk cId="1050473393" sldId="263"/>
            <ac:graphicFrameMk id="4" creationId="{F8B33A74-1D07-DC48-9727-1C290186AE93}"/>
          </ac:graphicFrameMkLst>
        </pc:graphicFrameChg>
        <pc:graphicFrameChg chg="add del mod">
          <ac:chgData name="Man Hon Wong (CSD)" userId="8fba6e85-6ca5-468f-9934-ec14d6b7184c" providerId="ADAL" clId="{AD6CCCD6-10CA-5D4C-AACA-339A56125DD9}" dt="2020-02-17T10:38:20.579" v="185"/>
          <ac:graphicFrameMkLst>
            <pc:docMk/>
            <pc:sldMk cId="1050473393" sldId="263"/>
            <ac:graphicFrameMk id="13" creationId="{10E30B17-DF64-6B4B-9315-5C1EA2000793}"/>
          </ac:graphicFrameMkLst>
        </pc:graphicFrameChg>
        <pc:graphicFrameChg chg="del modGraphic">
          <ac:chgData name="Man Hon Wong (CSD)" userId="8fba6e85-6ca5-468f-9934-ec14d6b7184c" providerId="ADAL" clId="{AD6CCCD6-10CA-5D4C-AACA-339A56125DD9}" dt="2020-02-17T10:37:13.812" v="172" actId="478"/>
          <ac:graphicFrameMkLst>
            <pc:docMk/>
            <pc:sldMk cId="1050473393" sldId="263"/>
            <ac:graphicFrameMk id="16" creationId="{072891D7-3C8D-A844-9F50-60A66B94448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038FD-2EB4-F847-A96D-8C7034635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4F86B-ED42-EA46-B1AF-2D2163EF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A4676B-E817-AA47-BEA7-9F8587F0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84496B-0738-E942-8018-6A37DBB5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712077-F941-AD46-A7BF-AB278E21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83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0D45D-7DA2-7444-B6D2-0560A2FE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90A4A5-F3BB-F94B-B4CD-75A435DC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C7AC9-D420-3141-8CE9-CEF8F890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30B74-9F1C-CE42-BB0C-525BF07F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37951-D07B-324B-962D-7A6A296E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6628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687BBB-3581-164F-80EE-FA6FF2718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1E5911-9F2C-F444-B0F0-98AF00D33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CC887-0C84-5744-AF6B-3837C4B7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B77D6-2FCE-0B4B-967C-22860AB1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561069-23DB-B648-9962-39918717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7543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338F1-0F7A-B545-860E-EDF15C81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B08FA-2ABF-3E48-9479-6FC4B6AF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F8DFB1-A2F8-B34D-A0CA-B98F7625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76C64-7E3F-F942-89AB-8275869F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D6955-1449-8A48-BCF6-0A56FA68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134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4CAB8-C3D5-BB46-B704-DD26984A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2B2C4-8D29-E349-A41B-3E083C15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32E77-15D0-124E-8A89-E9EBFE9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D90B27-F7C4-3D42-ABA7-2C64B4B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24C3E-C368-DE40-83DD-EB0B4546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2520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237AF-1B60-534E-B4D0-C184BC66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8E4C1-C2FE-6544-B24C-7B41C93B1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47F60C-3BD2-7C48-BE01-AA013A52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2ADFF0-A8B1-5E4A-BF54-7453A951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C5D6CA-6638-0B49-9D14-861A0481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77940B-5D6A-B446-8EBD-EE06712B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4349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FFAD5-E379-544F-B3A9-4118DBF8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7D061-C5EF-F049-8951-D6EBE5ED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1BD5B-9CC6-F247-B799-EB26A373E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B01847-C288-0245-A615-58A339C31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12434B-C765-DD43-BAAA-96A8FDDE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07CA8A-08C9-874C-9853-49BFEBA2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453F14-F08C-BA45-8733-31192D98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A8074B-244C-BC4B-A3AD-F1DAC37D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153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7DC2E-5175-494E-A6A2-EC38D8DC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5D3D1E-0802-C54E-8D17-9EA9EB8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E09C59-7F54-9749-B740-EFCE928B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663DF3-166D-FF4B-B218-09C65F27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9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ADDC9A-C662-5B48-902C-D6E25924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DF949-B364-1E47-B3F9-784EB1D4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D628D7-3883-7940-BC87-5F18902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4796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14450-D275-6644-9DCD-DC9F1577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901A-C1C4-CC4B-A357-32298D79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F1244E-C7EA-4741-BAC0-14004D49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6DC11-448A-E34B-8AEB-D302DE13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8BE538-1ADD-6540-B139-5A62818E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DD7067-8A3F-D04B-8CC2-E878CD5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6465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E1D3-5978-F848-A6EA-F96E8CE3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8764D1-6324-CA4E-B76B-0B256845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1CDF15-A964-3E49-B5AA-64F99DA3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17476C-AC94-B64F-B6A7-5BF91769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D7D73E-D4E0-4444-9798-F2D66DFD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81766D-66F2-A948-974E-8FCA42A0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6956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E5091D-1FC5-B84F-9111-34B7399B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292AF5-FC4E-7848-BFC0-52EFCA06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B00C6-CF3A-1E4A-BF85-35965D125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32C9-52AD-2D42-92AE-81609E79CFE1}" type="datetimeFigureOut">
              <a:rPr kumimoji="1" lang="zh-HK" altLang="en-US" smtClean="0"/>
              <a:t>04/10/20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3EAABD-366C-3740-AD11-C73571C2D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B42DA5-2705-4849-A2A1-67D83AE3F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84E1-F88E-394D-8F8F-263C7C9FACC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09560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1150765" y="2867258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UNIQUE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547A88-E03A-9E4F-907E-5E3B8EB25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85359"/>
              </p:ext>
            </p:extLst>
          </p:nvPr>
        </p:nvGraphicFramePr>
        <p:xfrm>
          <a:off x="1212499" y="821252"/>
          <a:ext cx="3276600" cy="161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018504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6964443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80628227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35741108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rating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age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732468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7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93719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lubber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55.5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27645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rusty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5585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David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30.0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2713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12938CD-1CD4-9C48-8662-8D78C54DC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86750"/>
              </p:ext>
            </p:extLst>
          </p:nvPr>
        </p:nvGraphicFramePr>
        <p:xfrm>
          <a:off x="6993833" y="862514"/>
          <a:ext cx="2895600" cy="1617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572177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234560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14737247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day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209402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10/10/13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20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11/12/13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2215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12/12/13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82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13/12/13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59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1150765" y="2867258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UNIQUE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B8A042-6219-3540-9B16-A3DF5996860A}"/>
              </a:ext>
            </a:extLst>
          </p:cNvPr>
          <p:cNvSpPr txBox="1"/>
          <p:nvPr/>
        </p:nvSpPr>
        <p:spPr>
          <a:xfrm>
            <a:off x="1225673" y="4621584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288753" y="2943458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2" name="向左箭號 1">
            <a:extLst>
              <a:ext uri="{FF2B5EF4-FFF2-40B4-BE49-F238E27FC236}">
                <a16:creationId xmlns:a16="http://schemas.microsoft.com/office/drawing/2014/main" id="{E8C92A57-CF7F-CE44-8DF3-A646C3CDD320}"/>
              </a:ext>
            </a:extLst>
          </p:cNvPr>
          <p:cNvSpPr/>
          <p:nvPr/>
        </p:nvSpPr>
        <p:spPr>
          <a:xfrm>
            <a:off x="4613235" y="1138382"/>
            <a:ext cx="463826" cy="3326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547A88-E03A-9E4F-907E-5E3B8EB25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46581"/>
              </p:ext>
            </p:extLst>
          </p:nvPr>
        </p:nvGraphicFramePr>
        <p:xfrm>
          <a:off x="1212499" y="821252"/>
          <a:ext cx="3276600" cy="161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018504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6964443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80628227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35741108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rating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age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732468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7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93719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lubber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55.5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27645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rusty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5585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David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30.0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2713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12938CD-1CD4-9C48-8662-8D78C54DC96F}"/>
              </a:ext>
            </a:extLst>
          </p:cNvPr>
          <p:cNvGraphicFramePr>
            <a:graphicFrameLocks noGrp="1"/>
          </p:cNvGraphicFramePr>
          <p:nvPr/>
        </p:nvGraphicFramePr>
        <p:xfrm>
          <a:off x="6993833" y="862514"/>
          <a:ext cx="2895600" cy="1617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572177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234560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14737247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day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209402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10/10/13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20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11/12/13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2215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12/12/13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82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13/12/13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603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31CCC2-A0F5-9C4E-B5C1-C1748E7C13BA}"/>
              </a:ext>
            </a:extLst>
          </p:cNvPr>
          <p:cNvGraphicFramePr>
            <a:graphicFrameLocks noGrp="1"/>
          </p:cNvGraphicFramePr>
          <p:nvPr/>
        </p:nvGraphicFramePr>
        <p:xfrm>
          <a:off x="7959032" y="3463016"/>
          <a:ext cx="965200" cy="62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499068291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672165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2263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72891D7-3C8D-A844-9F50-60A66B94448B}"/>
              </a:ext>
            </a:extLst>
          </p:cNvPr>
          <p:cNvGraphicFramePr>
            <a:graphicFrameLocks noGrp="1"/>
          </p:cNvGraphicFramePr>
          <p:nvPr/>
        </p:nvGraphicFramePr>
        <p:xfrm>
          <a:off x="1139311" y="5086579"/>
          <a:ext cx="944880" cy="1190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66174591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7812027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7997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069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4909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28B55E-D23C-B649-A0E2-A5FBAB3C4FDD}"/>
              </a:ext>
            </a:extLst>
          </p:cNvPr>
          <p:cNvSpPr txBox="1"/>
          <p:nvPr/>
        </p:nvSpPr>
        <p:spPr>
          <a:xfrm>
            <a:off x="4810275" y="4530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22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3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1150765" y="2867258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UNIQUE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B8A042-6219-3540-9B16-A3DF5996860A}"/>
              </a:ext>
            </a:extLst>
          </p:cNvPr>
          <p:cNvSpPr txBox="1"/>
          <p:nvPr/>
        </p:nvSpPr>
        <p:spPr>
          <a:xfrm>
            <a:off x="1225673" y="4621584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288753" y="2943458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2" name="向左箭號 1">
            <a:extLst>
              <a:ext uri="{FF2B5EF4-FFF2-40B4-BE49-F238E27FC236}">
                <a16:creationId xmlns:a16="http://schemas.microsoft.com/office/drawing/2014/main" id="{E8C92A57-CF7F-CE44-8DF3-A646C3CDD320}"/>
              </a:ext>
            </a:extLst>
          </p:cNvPr>
          <p:cNvSpPr/>
          <p:nvPr/>
        </p:nvSpPr>
        <p:spPr>
          <a:xfrm>
            <a:off x="4613235" y="1477048"/>
            <a:ext cx="463826" cy="3326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547A88-E03A-9E4F-907E-5E3B8EB25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98288"/>
              </p:ext>
            </p:extLst>
          </p:nvPr>
        </p:nvGraphicFramePr>
        <p:xfrm>
          <a:off x="1212499" y="821252"/>
          <a:ext cx="3276600" cy="161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018504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6964443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80628227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35741108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rating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age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732468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7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93719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lubber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55.5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27645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rusty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5585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David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30.0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2713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12938CD-1CD4-9C48-8662-8D78C54DC96F}"/>
              </a:ext>
            </a:extLst>
          </p:cNvPr>
          <p:cNvGraphicFramePr>
            <a:graphicFrameLocks noGrp="1"/>
          </p:cNvGraphicFramePr>
          <p:nvPr/>
        </p:nvGraphicFramePr>
        <p:xfrm>
          <a:off x="6993833" y="862514"/>
          <a:ext cx="2895600" cy="1617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572177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234560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14737247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day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209402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10/10/13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20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11/12/13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2215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12/12/13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82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13/12/13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603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31CCC2-A0F5-9C4E-B5C1-C1748E7C13BA}"/>
              </a:ext>
            </a:extLst>
          </p:cNvPr>
          <p:cNvGraphicFramePr>
            <a:graphicFrameLocks noGrp="1"/>
          </p:cNvGraphicFramePr>
          <p:nvPr/>
        </p:nvGraphicFramePr>
        <p:xfrm>
          <a:off x="7959032" y="3463016"/>
          <a:ext cx="965200" cy="62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499068291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672165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2263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72891D7-3C8D-A844-9F50-60A66B944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96017"/>
              </p:ext>
            </p:extLst>
          </p:nvPr>
        </p:nvGraphicFramePr>
        <p:xfrm>
          <a:off x="1139311" y="5086579"/>
          <a:ext cx="944880" cy="1240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66174591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7812027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7997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Lubber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069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4909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44AE07-14C7-0A45-B088-1D67F4D52C3C}"/>
              </a:ext>
            </a:extLst>
          </p:cNvPr>
          <p:cNvSpPr txBox="1"/>
          <p:nvPr/>
        </p:nvSpPr>
        <p:spPr>
          <a:xfrm>
            <a:off x="4810275" y="4530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31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1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1150765" y="2867258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UNIQUE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B8A042-6219-3540-9B16-A3DF5996860A}"/>
              </a:ext>
            </a:extLst>
          </p:cNvPr>
          <p:cNvSpPr txBox="1"/>
          <p:nvPr/>
        </p:nvSpPr>
        <p:spPr>
          <a:xfrm>
            <a:off x="1225673" y="4621584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288753" y="2943458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2" name="向左箭號 1">
            <a:extLst>
              <a:ext uri="{FF2B5EF4-FFF2-40B4-BE49-F238E27FC236}">
                <a16:creationId xmlns:a16="http://schemas.microsoft.com/office/drawing/2014/main" id="{E8C92A57-CF7F-CE44-8DF3-A646C3CDD320}"/>
              </a:ext>
            </a:extLst>
          </p:cNvPr>
          <p:cNvSpPr/>
          <p:nvPr/>
        </p:nvSpPr>
        <p:spPr>
          <a:xfrm>
            <a:off x="4613235" y="1832648"/>
            <a:ext cx="463826" cy="3326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547A88-E03A-9E4F-907E-5E3B8EB25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7785"/>
              </p:ext>
            </p:extLst>
          </p:nvPr>
        </p:nvGraphicFramePr>
        <p:xfrm>
          <a:off x="1212499" y="821252"/>
          <a:ext cx="3276600" cy="161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018504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6964443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80628227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35741108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rating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age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732468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7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93719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lubber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55.5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27645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58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rusty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5585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David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30.0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2713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12938CD-1CD4-9C48-8662-8D78C54DC96F}"/>
              </a:ext>
            </a:extLst>
          </p:cNvPr>
          <p:cNvGraphicFramePr>
            <a:graphicFrameLocks noGrp="1"/>
          </p:cNvGraphicFramePr>
          <p:nvPr/>
        </p:nvGraphicFramePr>
        <p:xfrm>
          <a:off x="6993833" y="862514"/>
          <a:ext cx="2895600" cy="1617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572177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234560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14737247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day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209402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10/10/13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20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11/12/13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2215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12/12/13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82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13/12/13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60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72891D7-3C8D-A844-9F50-60A66B94448B}"/>
              </a:ext>
            </a:extLst>
          </p:cNvPr>
          <p:cNvGraphicFramePr>
            <a:graphicFrameLocks noGrp="1"/>
          </p:cNvGraphicFramePr>
          <p:nvPr/>
        </p:nvGraphicFramePr>
        <p:xfrm>
          <a:off x="1139311" y="5086579"/>
          <a:ext cx="944880" cy="128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66174591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7812027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7997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Lubber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069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rusty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4909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75365D-0FF5-C747-BE54-C13775C57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45595"/>
              </p:ext>
            </p:extLst>
          </p:nvPr>
        </p:nvGraphicFramePr>
        <p:xfrm>
          <a:off x="7959032" y="3545211"/>
          <a:ext cx="9652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479200525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796199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103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577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69FEA2-26EE-BC42-A0CC-0E991B487837}"/>
              </a:ext>
            </a:extLst>
          </p:cNvPr>
          <p:cNvSpPr txBox="1"/>
          <p:nvPr/>
        </p:nvSpPr>
        <p:spPr>
          <a:xfrm>
            <a:off x="4810275" y="4530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58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3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1150765" y="2867258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UNIQUE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B8A042-6219-3540-9B16-A3DF5996860A}"/>
              </a:ext>
            </a:extLst>
          </p:cNvPr>
          <p:cNvSpPr txBox="1"/>
          <p:nvPr/>
        </p:nvSpPr>
        <p:spPr>
          <a:xfrm>
            <a:off x="1225673" y="4621584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288753" y="2943458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2" name="向左箭號 1">
            <a:extLst>
              <a:ext uri="{FF2B5EF4-FFF2-40B4-BE49-F238E27FC236}">
                <a16:creationId xmlns:a16="http://schemas.microsoft.com/office/drawing/2014/main" id="{E8C92A57-CF7F-CE44-8DF3-A646C3CDD320}"/>
              </a:ext>
            </a:extLst>
          </p:cNvPr>
          <p:cNvSpPr/>
          <p:nvPr/>
        </p:nvSpPr>
        <p:spPr>
          <a:xfrm>
            <a:off x="4613235" y="2137442"/>
            <a:ext cx="463826" cy="3326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547A88-E03A-9E4F-907E-5E3B8EB25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28770"/>
              </p:ext>
            </p:extLst>
          </p:nvPr>
        </p:nvGraphicFramePr>
        <p:xfrm>
          <a:off x="1212499" y="821252"/>
          <a:ext cx="3276600" cy="161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018504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6964443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80628227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35741108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rating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age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732468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7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93719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lubber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55.5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27645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rusty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5585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60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David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30.0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2713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12938CD-1CD4-9C48-8662-8D78C54DC96F}"/>
              </a:ext>
            </a:extLst>
          </p:cNvPr>
          <p:cNvGraphicFramePr>
            <a:graphicFrameLocks noGrp="1"/>
          </p:cNvGraphicFramePr>
          <p:nvPr/>
        </p:nvGraphicFramePr>
        <p:xfrm>
          <a:off x="6993833" y="862514"/>
          <a:ext cx="2895600" cy="1617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572177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234560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14737247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day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209402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10/10/13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20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11/12/13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2215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12/12/13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82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13/12/13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60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72891D7-3C8D-A844-9F50-60A66B94448B}"/>
              </a:ext>
            </a:extLst>
          </p:cNvPr>
          <p:cNvGraphicFramePr>
            <a:graphicFrameLocks noGrp="1"/>
          </p:cNvGraphicFramePr>
          <p:nvPr/>
        </p:nvGraphicFramePr>
        <p:xfrm>
          <a:off x="1139311" y="5086579"/>
          <a:ext cx="944880" cy="128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66174591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7812027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7997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Lubber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069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rusty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4909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B33A74-1D07-DC48-9727-1C290186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78625"/>
              </p:ext>
            </p:extLst>
          </p:nvPr>
        </p:nvGraphicFramePr>
        <p:xfrm>
          <a:off x="7959032" y="3607277"/>
          <a:ext cx="965200" cy="95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771688170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30043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7031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103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73089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0032BCE-9487-6B49-842A-A00564881A88}"/>
              </a:ext>
            </a:extLst>
          </p:cNvPr>
          <p:cNvSpPr txBox="1"/>
          <p:nvPr/>
        </p:nvSpPr>
        <p:spPr>
          <a:xfrm>
            <a:off x="4810275" y="4530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60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1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1C640B6-49D4-2146-8A2E-CB34D3CDAAA6}"/>
              </a:ext>
            </a:extLst>
          </p:cNvPr>
          <p:cNvSpPr txBox="1"/>
          <p:nvPr/>
        </p:nvSpPr>
        <p:spPr>
          <a:xfrm>
            <a:off x="1150765" y="2867258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 UNIQUE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(SELECT  *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FROM  Reserves R</a:t>
            </a:r>
            <a:endParaRPr lang="zh-TW" altLang="zh-HK" dirty="0"/>
          </a:p>
          <a:p>
            <a:r>
              <a:rPr lang="en-US" altLang="zh-HK" dirty="0"/>
              <a:t>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=103 AND  </a:t>
            </a:r>
            <a:r>
              <a:rPr lang="en-US" altLang="zh-HK" u="sng" dirty="0" err="1"/>
              <a:t>S.sid</a:t>
            </a:r>
            <a:r>
              <a:rPr lang="en-US" altLang="zh-HK" dirty="0"/>
              <a:t>=</a:t>
            </a:r>
            <a:r>
              <a:rPr lang="en-US" altLang="zh-HK" dirty="0" err="1"/>
              <a:t>R.sid</a:t>
            </a:r>
            <a:r>
              <a:rPr lang="en-US" altLang="zh-HK" dirty="0"/>
              <a:t>)</a:t>
            </a:r>
            <a:endParaRPr lang="zh-TW" altLang="zh-HK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7E736-BEBD-8D4B-8CEE-541E91641761}"/>
              </a:ext>
            </a:extLst>
          </p:cNvPr>
          <p:cNvSpPr txBox="1"/>
          <p:nvPr/>
        </p:nvSpPr>
        <p:spPr>
          <a:xfrm>
            <a:off x="8060885" y="31677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6FE0E3-8A67-4D43-A291-A2A8B1B9A34C}"/>
              </a:ext>
            </a:extLst>
          </p:cNvPr>
          <p:cNvSpPr txBox="1"/>
          <p:nvPr/>
        </p:nvSpPr>
        <p:spPr>
          <a:xfrm>
            <a:off x="7288753" y="2943458"/>
            <a:ext cx="230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 of the subquery</a:t>
            </a:r>
            <a:endParaRPr kumimoji="1"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B2DB5-9D8D-424D-827A-7D2BAC8302CA}"/>
              </a:ext>
            </a:extLst>
          </p:cNvPr>
          <p:cNvSpPr txBox="1"/>
          <p:nvPr/>
        </p:nvSpPr>
        <p:spPr>
          <a:xfrm>
            <a:off x="2496375" y="3167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2" name="向左箭號 1">
            <a:extLst>
              <a:ext uri="{FF2B5EF4-FFF2-40B4-BE49-F238E27FC236}">
                <a16:creationId xmlns:a16="http://schemas.microsoft.com/office/drawing/2014/main" id="{E8C92A57-CF7F-CE44-8DF3-A646C3CDD320}"/>
              </a:ext>
            </a:extLst>
          </p:cNvPr>
          <p:cNvSpPr/>
          <p:nvPr/>
        </p:nvSpPr>
        <p:spPr>
          <a:xfrm>
            <a:off x="4613235" y="2137442"/>
            <a:ext cx="463826" cy="3326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547A88-E03A-9E4F-907E-5E3B8EB2564E}"/>
              </a:ext>
            </a:extLst>
          </p:cNvPr>
          <p:cNvGraphicFramePr>
            <a:graphicFrameLocks noGrp="1"/>
          </p:cNvGraphicFramePr>
          <p:nvPr/>
        </p:nvGraphicFramePr>
        <p:xfrm>
          <a:off x="1212499" y="821252"/>
          <a:ext cx="3276600" cy="161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018504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76964443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80628227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35741108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rating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age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732468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dustin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7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93719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lubber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55.5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27645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rusty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35.0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5585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David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30.0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2713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12938CD-1CD4-9C48-8662-8D78C54DC96F}"/>
              </a:ext>
            </a:extLst>
          </p:cNvPr>
          <p:cNvGraphicFramePr>
            <a:graphicFrameLocks noGrp="1"/>
          </p:cNvGraphicFramePr>
          <p:nvPr/>
        </p:nvGraphicFramePr>
        <p:xfrm>
          <a:off x="6993833" y="862514"/>
          <a:ext cx="2895600" cy="1617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572177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234560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14737247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day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209402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10/10/13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20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11/12/13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2215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12/12/13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82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13/12/13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603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0E30B17-DF64-6B4B-9315-5C1EA2000793}"/>
              </a:ext>
            </a:extLst>
          </p:cNvPr>
          <p:cNvGraphicFramePr>
            <a:graphicFrameLocks noGrp="1"/>
          </p:cNvGraphicFramePr>
          <p:nvPr/>
        </p:nvGraphicFramePr>
        <p:xfrm>
          <a:off x="6993833" y="3641735"/>
          <a:ext cx="2895600" cy="95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572177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234560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14737247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sid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bid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15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day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209402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60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12/12/13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82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103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13/12/13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01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487</Words>
  <Application>Microsoft Macintosh PowerPoint</Application>
  <PresentationFormat>寬螢幕</PresentationFormat>
  <Paragraphs>300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 Hon Wong (CSD)</dc:creator>
  <cp:lastModifiedBy>Man Hon Wong (CSD)</cp:lastModifiedBy>
  <cp:revision>2</cp:revision>
  <dcterms:created xsi:type="dcterms:W3CDTF">2020-02-17T06:44:04Z</dcterms:created>
  <dcterms:modified xsi:type="dcterms:W3CDTF">2020-10-04T12:22:13Z</dcterms:modified>
</cp:coreProperties>
</file>