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0"/>
  </p:normalViewPr>
  <p:slideViewPr>
    <p:cSldViewPr snapToGrid="0" snapToObjects="1">
      <p:cViewPr varScale="1">
        <p:scale>
          <a:sx n="76" d="100"/>
          <a:sy n="76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7D3F4A-4909-C74E-96D7-2555A6C8B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4B31A7-960C-D24E-8AE7-7405CA3A7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1E20B-E1E1-3141-BA4F-FC74342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B43D2-A57B-BF4A-B44A-A3548651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6F817C-6B33-CC44-8DF9-965B336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251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97C1B-410B-594A-BB98-389610A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9C53EC-CD9E-DA49-9D8B-E5D928B3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6B36D-B1F3-E240-AC26-EDFCD5D3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E486F-DE1E-F048-9016-B933628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21D90-F857-5644-A59B-6FF27D28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08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62F170-9C47-0C40-8D3E-BDC899DF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BD4A54-83BE-FA4F-9B6F-F5F6EF13D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83ECF-0E7F-BA4F-88A1-956A1534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016776-8491-194C-B854-05B3FAA0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998CA4-20C5-2F4A-9FAB-BABC728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0245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C43FE-5DE1-5541-A964-C8D4AD64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7FA79-868F-024D-9B21-8DBC5A8B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021FD-ABB6-5E4E-A2BE-10E4B120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EE4B7-6B5E-6640-A38E-46BC24FE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570CC-4EC1-AA47-AD8E-FEB06D9C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848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2556-6A80-1843-96F3-8C681ADD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16CA6E-1D7B-7541-A76B-425A8BF6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AC6A2-B7F1-B749-9642-C5EEDCEF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A94A51-C1B4-B042-B781-E535C6E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23870-CFCD-1C4A-B415-A3499846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8729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AD2E2-7C71-6D4D-A512-8168C0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C2572-1AB6-054C-91C8-6BBD01692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ADAC2D-09C9-2F40-A56F-973ABF96F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36B1C2-8E9F-3141-AEEC-3E84A0C4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3062C-88B9-0245-B83C-D4FA33C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B1593C-C05B-1D40-8434-253B2A43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1676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9A4AB-6AD0-A246-9CCD-A22741F5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0EA56-63F0-CA4B-A30C-D88345DE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2839C-3DBB-DD48-999E-270C539B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32066-E3C3-CD49-A180-EBE710497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B9A2D1-0756-D04D-A87F-E7E56AAE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63FA81-A881-504E-AB38-6B73E4F7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5802F7-8DF3-7F42-9B09-2A146482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AC6BC0-8D0B-A444-86DA-DBCFB873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5702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90A3-1CC2-F541-B16F-B8AFDAC0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FC7402-3E01-834D-80E3-FC7EE0D1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8E64E-383C-9B4E-8AEB-F67686A9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8CE3D3-6528-A147-9F57-A9C56937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459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6AC7C8-4113-AA46-B93E-EA07E3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76A85A6-6F9E-7646-BCB0-A4EB5C05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A7C9C-A68D-7540-A57B-54647BC3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090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3BB6A-05DC-FB48-AD4D-60E380C0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EF592-9D29-894D-9322-32F013B5B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981B-1D94-5840-B98B-8D1E484C2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581913-5B62-E946-98AD-CA5B241A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2889ED-5C50-344C-8303-3EB054A7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C453D-84A3-C44F-900D-EFB954F2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85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2094F-7ADE-0045-ACE5-B60A9DF0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F596C2-F95B-9546-8F2C-35B96D153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6473BB-069D-1A4D-8D16-B0BE57C5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35D450-2BD0-E349-8B18-ED942721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090F1F-85D2-3344-9AE0-CDF68667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7BBCCF-4C2F-7346-8499-D2A246B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8770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8BE7A1-050B-D44E-91C5-8773B68E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54DBE-507E-BF40-BCA5-9519A72B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4276-1F61-3042-9099-AEB920B0A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DA527-A840-FD4E-9485-87344A4F2016}" type="datetimeFigureOut">
              <a:rPr kumimoji="1" lang="zh-HK" altLang="en-US" smtClean="0"/>
              <a:t>21/02/20</a:t>
            </a:fld>
            <a:endParaRPr kumimoji="1"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C2477-B37A-354B-AD43-71742B9E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F79CE-BF50-2A48-8DA5-7AD4013B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6BE17-4647-6440-B11E-72838CBF3B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1983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44233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17861"/>
              </p:ext>
            </p:extLst>
          </p:nvPr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57472"/>
              </p:ext>
            </p:extLst>
          </p:nvPr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044687"/>
            <a:ext cx="30744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</a:t>
            </a:r>
            <a:endParaRPr lang="zh-TW" altLang="zh-HK" dirty="0"/>
          </a:p>
          <a:p>
            <a:pPr fontAlgn="base"/>
            <a:r>
              <a:rPr lang="en-US" altLang="zh-HK" dirty="0"/>
              <a:t>              ((SELECT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FROM  Boats B)</a:t>
            </a:r>
            <a:endParaRPr lang="zh-TW" altLang="zh-HK" dirty="0"/>
          </a:p>
          <a:p>
            <a:pPr fontAlgn="base"/>
            <a:r>
              <a:rPr lang="en-US" altLang="zh-HK" dirty="0"/>
              <a:t>                EXCEPT</a:t>
            </a:r>
            <a:endParaRPr lang="zh-TW" altLang="zh-HK" dirty="0"/>
          </a:p>
          <a:p>
            <a:pPr fontAlgn="base"/>
            <a:r>
              <a:rPr lang="en-US" altLang="zh-HK" dirty="0"/>
              <a:t>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WHERE 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115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/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/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044687"/>
            <a:ext cx="30744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</a:t>
            </a:r>
            <a:endParaRPr lang="zh-TW" altLang="zh-HK" dirty="0"/>
          </a:p>
          <a:p>
            <a:pPr fontAlgn="base"/>
            <a:r>
              <a:rPr lang="en-US" altLang="zh-HK" dirty="0"/>
              <a:t>              ((SELECT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FROM  Boats B)</a:t>
            </a:r>
            <a:endParaRPr lang="zh-TW" altLang="zh-HK" dirty="0"/>
          </a:p>
          <a:p>
            <a:pPr fontAlgn="base"/>
            <a:r>
              <a:rPr lang="en-US" altLang="zh-HK" dirty="0"/>
              <a:t>                EXCEPT</a:t>
            </a:r>
            <a:endParaRPr lang="zh-TW" altLang="zh-HK" dirty="0"/>
          </a:p>
          <a:p>
            <a:pPr fontAlgn="base"/>
            <a:r>
              <a:rPr lang="en-US" altLang="zh-HK" dirty="0"/>
              <a:t>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WHERE 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6B4152-4DA9-6D4C-8B5F-991211ED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4918"/>
              </p:ext>
            </p:extLst>
          </p:nvPr>
        </p:nvGraphicFramePr>
        <p:xfrm>
          <a:off x="4451014" y="4193034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61603535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0469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993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3975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708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56999-AB73-394F-9CCA-F0E12046DBA4}"/>
              </a:ext>
            </a:extLst>
          </p:cNvPr>
          <p:cNvSpPr txBox="1"/>
          <p:nvPr/>
        </p:nvSpPr>
        <p:spPr>
          <a:xfrm>
            <a:off x="4388567" y="3765189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All boats</a:t>
            </a:r>
            <a:endParaRPr kumimoji="1"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BE7FED-56F5-3D44-87F0-7D308F2E4F07}"/>
              </a:ext>
            </a:extLst>
          </p:cNvPr>
          <p:cNvSpPr/>
          <p:nvPr/>
        </p:nvSpPr>
        <p:spPr>
          <a:xfrm>
            <a:off x="1630017" y="4193034"/>
            <a:ext cx="1696279" cy="551244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D2A3B08D-3D36-A042-8D9F-9AE59A2C0A21}"/>
              </a:ext>
            </a:extLst>
          </p:cNvPr>
          <p:cNvCxnSpPr/>
          <p:nvPr/>
        </p:nvCxnSpPr>
        <p:spPr>
          <a:xfrm flipV="1">
            <a:off x="3326296" y="3949855"/>
            <a:ext cx="1062271" cy="51880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51634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/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044687"/>
            <a:ext cx="30744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</a:t>
            </a:r>
            <a:endParaRPr lang="zh-TW" altLang="zh-HK" dirty="0"/>
          </a:p>
          <a:p>
            <a:pPr fontAlgn="base"/>
            <a:r>
              <a:rPr lang="en-US" altLang="zh-HK" dirty="0"/>
              <a:t>              ((SELECT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FROM  Boats B)</a:t>
            </a:r>
            <a:endParaRPr lang="zh-TW" altLang="zh-HK" dirty="0"/>
          </a:p>
          <a:p>
            <a:pPr fontAlgn="base"/>
            <a:r>
              <a:rPr lang="en-US" altLang="zh-HK" dirty="0"/>
              <a:t>                EXCEPT</a:t>
            </a:r>
            <a:endParaRPr lang="zh-TW" altLang="zh-HK" dirty="0"/>
          </a:p>
          <a:p>
            <a:pPr fontAlgn="base"/>
            <a:r>
              <a:rPr lang="en-US" altLang="zh-HK" dirty="0"/>
              <a:t>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WHERE 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6B4152-4DA9-6D4C-8B5F-991211ED4796}"/>
              </a:ext>
            </a:extLst>
          </p:cNvPr>
          <p:cNvGraphicFramePr>
            <a:graphicFrameLocks noGrp="1"/>
          </p:cNvGraphicFramePr>
          <p:nvPr/>
        </p:nvGraphicFramePr>
        <p:xfrm>
          <a:off x="4451014" y="4193034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61603535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0469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993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3975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708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56999-AB73-394F-9CCA-F0E12046DBA4}"/>
              </a:ext>
            </a:extLst>
          </p:cNvPr>
          <p:cNvSpPr txBox="1"/>
          <p:nvPr/>
        </p:nvSpPr>
        <p:spPr>
          <a:xfrm>
            <a:off x="4388567" y="3765189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All boats</a:t>
            </a:r>
            <a:endParaRPr kumimoji="1" lang="zh-HK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63B830-9613-064B-AAEC-E21872321A95}"/>
              </a:ext>
            </a:extLst>
          </p:cNvPr>
          <p:cNvSpPr/>
          <p:nvPr/>
        </p:nvSpPr>
        <p:spPr>
          <a:xfrm>
            <a:off x="1693333" y="5012267"/>
            <a:ext cx="1913467" cy="897466"/>
          </a:xfrm>
          <a:prstGeom prst="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52A5DE-92C4-B84F-93A7-1A041B25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5191"/>
              </p:ext>
            </p:extLst>
          </p:nvPr>
        </p:nvGraphicFramePr>
        <p:xfrm>
          <a:off x="6261006" y="4193034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B19C717-9E55-2540-A2A6-3FD73DF4BA32}"/>
              </a:ext>
            </a:extLst>
          </p:cNvPr>
          <p:cNvCxnSpPr/>
          <p:nvPr/>
        </p:nvCxnSpPr>
        <p:spPr>
          <a:xfrm>
            <a:off x="3606800" y="5909733"/>
            <a:ext cx="1490133" cy="4402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28F0DF1E-7FA3-2842-AA33-5EE55CC3006A}"/>
              </a:ext>
            </a:extLst>
          </p:cNvPr>
          <p:cNvCxnSpPr/>
          <p:nvPr/>
        </p:nvCxnSpPr>
        <p:spPr>
          <a:xfrm flipV="1">
            <a:off x="5096933" y="5909733"/>
            <a:ext cx="1426613" cy="440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9338723-1198-C740-9AB8-7A4FA501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49110"/>
              </p:ext>
            </p:extLst>
          </p:nvPr>
        </p:nvGraphicFramePr>
        <p:xfrm>
          <a:off x="8388702" y="4145879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AADA9DAF-06A6-2543-B4C1-4628AF3A1E57}"/>
              </a:ext>
            </a:extLst>
          </p:cNvPr>
          <p:cNvSpPr txBox="1"/>
          <p:nvPr/>
        </p:nvSpPr>
        <p:spPr>
          <a:xfrm>
            <a:off x="8431941" y="3823702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1719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98705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/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044687"/>
            <a:ext cx="30744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</a:t>
            </a:r>
            <a:endParaRPr lang="zh-TW" altLang="zh-HK" dirty="0"/>
          </a:p>
          <a:p>
            <a:pPr fontAlgn="base"/>
            <a:r>
              <a:rPr lang="en-US" altLang="zh-HK" dirty="0"/>
              <a:t>              ((SELECT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FROM  Boats B)</a:t>
            </a:r>
            <a:endParaRPr lang="zh-TW" altLang="zh-HK" dirty="0"/>
          </a:p>
          <a:p>
            <a:pPr fontAlgn="base"/>
            <a:r>
              <a:rPr lang="en-US" altLang="zh-HK" dirty="0"/>
              <a:t>                EXCEPT</a:t>
            </a:r>
            <a:endParaRPr lang="zh-TW" altLang="zh-HK" dirty="0"/>
          </a:p>
          <a:p>
            <a:pPr fontAlgn="base"/>
            <a:r>
              <a:rPr lang="en-US" altLang="zh-HK" dirty="0"/>
              <a:t>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WHERE 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6B4152-4DA9-6D4C-8B5F-991211ED4796}"/>
              </a:ext>
            </a:extLst>
          </p:cNvPr>
          <p:cNvGraphicFramePr>
            <a:graphicFrameLocks noGrp="1"/>
          </p:cNvGraphicFramePr>
          <p:nvPr/>
        </p:nvGraphicFramePr>
        <p:xfrm>
          <a:off x="4451014" y="4193034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61603535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0469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993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3975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708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56999-AB73-394F-9CCA-F0E12046DBA4}"/>
              </a:ext>
            </a:extLst>
          </p:cNvPr>
          <p:cNvSpPr txBox="1"/>
          <p:nvPr/>
        </p:nvSpPr>
        <p:spPr>
          <a:xfrm>
            <a:off x="4388567" y="3765189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All boats</a:t>
            </a:r>
            <a:endParaRPr kumimoji="1" lang="zh-HK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63B830-9613-064B-AAEC-E21872321A95}"/>
              </a:ext>
            </a:extLst>
          </p:cNvPr>
          <p:cNvSpPr/>
          <p:nvPr/>
        </p:nvSpPr>
        <p:spPr>
          <a:xfrm>
            <a:off x="1693333" y="5012267"/>
            <a:ext cx="1913467" cy="897466"/>
          </a:xfrm>
          <a:prstGeom prst="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B19C717-9E55-2540-A2A6-3FD73DF4BA32}"/>
              </a:ext>
            </a:extLst>
          </p:cNvPr>
          <p:cNvCxnSpPr/>
          <p:nvPr/>
        </p:nvCxnSpPr>
        <p:spPr>
          <a:xfrm>
            <a:off x="3606800" y="5909733"/>
            <a:ext cx="1490133" cy="4402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28F0DF1E-7FA3-2842-AA33-5EE55CC3006A}"/>
              </a:ext>
            </a:extLst>
          </p:cNvPr>
          <p:cNvCxnSpPr/>
          <p:nvPr/>
        </p:nvCxnSpPr>
        <p:spPr>
          <a:xfrm flipV="1">
            <a:off x="5096933" y="5909733"/>
            <a:ext cx="1426613" cy="440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9338723-1198-C740-9AB8-7A4FA5012EAC}"/>
              </a:ext>
            </a:extLst>
          </p:cNvPr>
          <p:cNvGraphicFramePr>
            <a:graphicFrameLocks noGrp="1"/>
          </p:cNvGraphicFramePr>
          <p:nvPr/>
        </p:nvGraphicFramePr>
        <p:xfrm>
          <a:off x="8388702" y="4145879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AADA9DAF-06A6-2543-B4C1-4628AF3A1E57}"/>
              </a:ext>
            </a:extLst>
          </p:cNvPr>
          <p:cNvSpPr txBox="1"/>
          <p:nvPr/>
        </p:nvSpPr>
        <p:spPr>
          <a:xfrm>
            <a:off x="8431941" y="3823702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9F1883-FF8F-7443-B488-6D5A09C8B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76750"/>
              </p:ext>
            </p:extLst>
          </p:nvPr>
        </p:nvGraphicFramePr>
        <p:xfrm>
          <a:off x="6211913" y="5012267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211597934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3117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03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2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C2B9F9-69A5-0A4C-BEAB-1C7D85109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216796"/>
              </p:ext>
            </p:extLst>
          </p:nvPr>
        </p:nvGraphicFramePr>
        <p:xfrm>
          <a:off x="688873" y="1142841"/>
          <a:ext cx="3395980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3455613791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54706589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56009030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3345749283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rating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age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007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3679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Mary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3964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Peter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20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91DCA10-8AF5-7647-AF4C-D4A7800DE06A}"/>
              </a:ext>
            </a:extLst>
          </p:cNvPr>
          <p:cNvGraphicFramePr>
            <a:graphicFrameLocks noGrp="1"/>
          </p:cNvGraphicFramePr>
          <p:nvPr/>
        </p:nvGraphicFramePr>
        <p:xfrm>
          <a:off x="4875512" y="1142840"/>
          <a:ext cx="2770989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923663">
                  <a:extLst>
                    <a:ext uri="{9D8B030D-6E8A-4147-A177-3AD203B41FA5}">
                      <a16:colId xmlns:a16="http://schemas.microsoft.com/office/drawing/2014/main" val="137750096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904842737"/>
                    </a:ext>
                  </a:extLst>
                </a:gridCol>
                <a:gridCol w="923663">
                  <a:extLst>
                    <a:ext uri="{9D8B030D-6E8A-4147-A177-3AD203B41FA5}">
                      <a16:colId xmlns:a16="http://schemas.microsoft.com/office/drawing/2014/main" val="162362264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bname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color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497865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38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Lemon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Yellow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3348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grape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Green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05142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2D7CBDC-3ACA-1940-9FBA-E68735A22551}"/>
              </a:ext>
            </a:extLst>
          </p:cNvPr>
          <p:cNvGraphicFramePr>
            <a:graphicFrameLocks noGrp="1"/>
          </p:cNvGraphicFramePr>
          <p:nvPr/>
        </p:nvGraphicFramePr>
        <p:xfrm>
          <a:off x="8546368" y="1142840"/>
          <a:ext cx="2546985" cy="233108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4014006267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653458288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13227167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55140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874383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346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5155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Mar 5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5962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Feb 19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846273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67DAACA-318E-E548-90EA-785FB97B6E6D}"/>
              </a:ext>
            </a:extLst>
          </p:cNvPr>
          <p:cNvSpPr txBox="1"/>
          <p:nvPr/>
        </p:nvSpPr>
        <p:spPr>
          <a:xfrm>
            <a:off x="728869" y="3044687"/>
            <a:ext cx="307443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 </a:t>
            </a:r>
            <a:endParaRPr lang="zh-TW" altLang="zh-HK" dirty="0"/>
          </a:p>
          <a:p>
            <a:pPr fontAlgn="base"/>
            <a:r>
              <a:rPr lang="en-US" altLang="zh-HK" dirty="0"/>
              <a:t>SELECT  </a:t>
            </a:r>
            <a:r>
              <a:rPr lang="en-US" altLang="zh-HK" dirty="0" err="1"/>
              <a:t>S.sname</a:t>
            </a:r>
            <a:endParaRPr lang="zh-TW" altLang="zh-HK" dirty="0"/>
          </a:p>
          <a:p>
            <a:pPr fontAlgn="base"/>
            <a:r>
              <a:rPr lang="en-US" altLang="zh-HK" dirty="0"/>
              <a:t>FROM  Sailors S</a:t>
            </a:r>
            <a:endParaRPr lang="zh-TW" altLang="zh-HK" dirty="0"/>
          </a:p>
          <a:p>
            <a:pPr fontAlgn="base"/>
            <a:r>
              <a:rPr lang="en-US" altLang="zh-HK" dirty="0"/>
              <a:t>WHERE  NOT EXISTS </a:t>
            </a:r>
            <a:endParaRPr lang="zh-TW" altLang="zh-HK" dirty="0"/>
          </a:p>
          <a:p>
            <a:pPr fontAlgn="base"/>
            <a:r>
              <a:rPr lang="en-US" altLang="zh-HK" dirty="0"/>
              <a:t>              ((SELECT  </a:t>
            </a:r>
            <a:r>
              <a:rPr lang="en-US" altLang="zh-HK" dirty="0" err="1"/>
              <a:t>B.bid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FROM  Boats B)</a:t>
            </a:r>
            <a:endParaRPr lang="zh-TW" altLang="zh-HK" dirty="0"/>
          </a:p>
          <a:p>
            <a:pPr fontAlgn="base"/>
            <a:r>
              <a:rPr lang="en-US" altLang="zh-HK" dirty="0"/>
              <a:t>                EXCEPT</a:t>
            </a:r>
            <a:endParaRPr lang="zh-TW" altLang="zh-HK" dirty="0"/>
          </a:p>
          <a:p>
            <a:pPr fontAlgn="base"/>
            <a:r>
              <a:rPr lang="en-US" altLang="zh-HK" dirty="0"/>
              <a:t>                 (SELECT  </a:t>
            </a:r>
            <a:r>
              <a:rPr lang="en-US" altLang="zh-HK" dirty="0" err="1"/>
              <a:t>R.bid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FROM  Reserves R</a:t>
            </a:r>
            <a:endParaRPr lang="zh-TW" altLang="zh-HK" dirty="0"/>
          </a:p>
          <a:p>
            <a:pPr fontAlgn="base"/>
            <a:r>
              <a:rPr lang="en-US" altLang="zh-HK" dirty="0"/>
              <a:t>                  WHERE  </a:t>
            </a:r>
            <a:r>
              <a:rPr lang="en-US" altLang="zh-HK" dirty="0" err="1"/>
              <a:t>R.sid</a:t>
            </a:r>
            <a:r>
              <a:rPr lang="en-US" altLang="zh-HK" dirty="0"/>
              <a:t>=</a:t>
            </a:r>
            <a:r>
              <a:rPr lang="en-US" altLang="zh-HK" dirty="0" err="1"/>
              <a:t>S.sid</a:t>
            </a:r>
            <a:r>
              <a:rPr lang="en-US" altLang="zh-HK" dirty="0"/>
              <a:t>))</a:t>
            </a:r>
            <a:endParaRPr lang="zh-TW" altLang="zh-HK" dirty="0"/>
          </a:p>
          <a:p>
            <a:r>
              <a:rPr lang="en-US" altLang="zh-HK" dirty="0"/>
              <a:t> </a:t>
            </a:r>
            <a:endParaRPr lang="zh-TW" altLang="zh-HK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5C75087-6D75-4F47-819E-278CCEA1716A}"/>
              </a:ext>
            </a:extLst>
          </p:cNvPr>
          <p:cNvSpPr txBox="1"/>
          <p:nvPr/>
        </p:nvSpPr>
        <p:spPr>
          <a:xfrm>
            <a:off x="2032439" y="6739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Sailor</a:t>
            </a:r>
            <a:endParaRPr kumimoji="1"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8426D5-3C34-D64A-B243-3BA9472A9A8E}"/>
              </a:ext>
            </a:extLst>
          </p:cNvPr>
          <p:cNvSpPr txBox="1"/>
          <p:nvPr/>
        </p:nvSpPr>
        <p:spPr>
          <a:xfrm>
            <a:off x="5906582" y="69776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Boat</a:t>
            </a:r>
            <a:endParaRPr kumimoji="1"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3DF068-E19F-1448-9695-483924D5439B}"/>
              </a:ext>
            </a:extLst>
          </p:cNvPr>
          <p:cNvSpPr txBox="1"/>
          <p:nvPr/>
        </p:nvSpPr>
        <p:spPr>
          <a:xfrm>
            <a:off x="9465436" y="693996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Reserve</a:t>
            </a:r>
            <a:endParaRPr kumimoji="1" lang="zh-HK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6B4152-4DA9-6D4C-8B5F-991211ED4796}"/>
              </a:ext>
            </a:extLst>
          </p:cNvPr>
          <p:cNvGraphicFramePr>
            <a:graphicFrameLocks noGrp="1"/>
          </p:cNvGraphicFramePr>
          <p:nvPr/>
        </p:nvGraphicFramePr>
        <p:xfrm>
          <a:off x="4451014" y="4193034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616035355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0469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99379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739756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9708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56999-AB73-394F-9CCA-F0E12046DBA4}"/>
              </a:ext>
            </a:extLst>
          </p:cNvPr>
          <p:cNvSpPr txBox="1"/>
          <p:nvPr/>
        </p:nvSpPr>
        <p:spPr>
          <a:xfrm>
            <a:off x="4388567" y="3765189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All boats</a:t>
            </a:r>
            <a:endParaRPr kumimoji="1" lang="zh-HK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63B830-9613-064B-AAEC-E21872321A95}"/>
              </a:ext>
            </a:extLst>
          </p:cNvPr>
          <p:cNvSpPr/>
          <p:nvPr/>
        </p:nvSpPr>
        <p:spPr>
          <a:xfrm>
            <a:off x="1693333" y="5012267"/>
            <a:ext cx="1913467" cy="897466"/>
          </a:xfrm>
          <a:prstGeom prst="rect">
            <a:avLst/>
          </a:prstGeom>
          <a:solidFill>
            <a:srgbClr val="C0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B19C717-9E55-2540-A2A6-3FD73DF4BA32}"/>
              </a:ext>
            </a:extLst>
          </p:cNvPr>
          <p:cNvCxnSpPr/>
          <p:nvPr/>
        </p:nvCxnSpPr>
        <p:spPr>
          <a:xfrm>
            <a:off x="3606800" y="5909733"/>
            <a:ext cx="1490133" cy="4402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28F0DF1E-7FA3-2842-AA33-5EE55CC3006A}"/>
              </a:ext>
            </a:extLst>
          </p:cNvPr>
          <p:cNvCxnSpPr/>
          <p:nvPr/>
        </p:nvCxnSpPr>
        <p:spPr>
          <a:xfrm flipV="1">
            <a:off x="5096933" y="5909733"/>
            <a:ext cx="1426613" cy="440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9338723-1198-C740-9AB8-7A4FA5012EAC}"/>
              </a:ext>
            </a:extLst>
          </p:cNvPr>
          <p:cNvGraphicFramePr>
            <a:graphicFrameLocks noGrp="1"/>
          </p:cNvGraphicFramePr>
          <p:nvPr/>
        </p:nvGraphicFramePr>
        <p:xfrm>
          <a:off x="8388702" y="4145879"/>
          <a:ext cx="848995" cy="155130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142666562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 err="1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sname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1135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John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33248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47769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3628"/>
                  </a:ext>
                </a:extLst>
              </a:tr>
            </a:tbl>
          </a:graphicData>
        </a:graphic>
      </p:graphicFrame>
      <p:sp>
        <p:nvSpPr>
          <p:cNvPr id="34" name="文字方塊 33">
            <a:extLst>
              <a:ext uri="{FF2B5EF4-FFF2-40B4-BE49-F238E27FC236}">
                <a16:creationId xmlns:a16="http://schemas.microsoft.com/office/drawing/2014/main" id="{AADA9DAF-06A6-2543-B4C1-4628AF3A1E57}"/>
              </a:ext>
            </a:extLst>
          </p:cNvPr>
          <p:cNvSpPr txBox="1"/>
          <p:nvPr/>
        </p:nvSpPr>
        <p:spPr>
          <a:xfrm>
            <a:off x="8431941" y="3823702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dirty="0"/>
              <a:t>Result</a:t>
            </a:r>
            <a:endParaRPr kumimoji="1"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9F1883-FF8F-7443-B488-6D5A09C8B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45605"/>
              </p:ext>
            </p:extLst>
          </p:nvPr>
        </p:nvGraphicFramePr>
        <p:xfrm>
          <a:off x="6211913" y="5012267"/>
          <a:ext cx="848995" cy="771525"/>
        </p:xfrm>
        <a:graphic>
          <a:graphicData uri="http://schemas.openxmlformats.org/drawingml/2006/table">
            <a:tbl>
              <a:tblPr firstRow="1" firstCol="1" bandRow="1"/>
              <a:tblGrid>
                <a:gridCol w="848995">
                  <a:extLst>
                    <a:ext uri="{9D8B030D-6E8A-4147-A177-3AD203B41FA5}">
                      <a16:colId xmlns:a16="http://schemas.microsoft.com/office/drawing/2014/main" val="2115979344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bid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3117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03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536</Words>
  <Application>Microsoft Macintosh PowerPoint</Application>
  <PresentationFormat>寬螢幕</PresentationFormat>
  <Paragraphs>337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 Hon Wong (CSD)</dc:creator>
  <cp:lastModifiedBy>Man Hon Wong (CSD)</cp:lastModifiedBy>
  <cp:revision>3</cp:revision>
  <dcterms:created xsi:type="dcterms:W3CDTF">2020-02-21T10:42:58Z</dcterms:created>
  <dcterms:modified xsi:type="dcterms:W3CDTF">2020-02-21T11:09:46Z</dcterms:modified>
</cp:coreProperties>
</file>