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5230"/>
  </p:normalViewPr>
  <p:slideViewPr>
    <p:cSldViewPr snapToGrid="0" snapToObjects="1">
      <p:cViewPr varScale="1">
        <p:scale>
          <a:sx n="76" d="100"/>
          <a:sy n="76" d="100"/>
        </p:scale>
        <p:origin x="21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7D3F4A-4909-C74E-96D7-2555A6C8B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F4B31A7-960C-D24E-8AE7-7405CA3A7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01E20B-E1E1-3141-BA4F-FC743427D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A527-A840-FD4E-9485-87344A4F2016}" type="datetimeFigureOut">
              <a:rPr kumimoji="1" lang="zh-HK" altLang="en-US" smtClean="0"/>
              <a:t>21/02/20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AB43D2-A57B-BF4A-B44A-A3548651B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6F817C-6B33-CC44-8DF9-965B3360A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BE17-4647-6440-B11E-72838CBF3BD1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42510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E97C1B-410B-594A-BB98-389610A3B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9C53EC-CD9E-DA49-9D8B-E5D928B3C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A6B36D-B1F3-E240-AC26-EDFCD5D31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A527-A840-FD4E-9485-87344A4F2016}" type="datetimeFigureOut">
              <a:rPr kumimoji="1" lang="zh-HK" altLang="en-US" smtClean="0"/>
              <a:t>21/02/20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2E486F-DE1E-F048-9016-B9336280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921D90-F857-5644-A59B-6FF27D28C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BE17-4647-6440-B11E-72838CBF3BD1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1408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162F170-9C47-0C40-8D3E-BDC899DFA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8BD4A54-83BE-FA4F-9B6F-F5F6EF13D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883ECF-0E7F-BA4F-88A1-956A1534F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A527-A840-FD4E-9485-87344A4F2016}" type="datetimeFigureOut">
              <a:rPr kumimoji="1" lang="zh-HK" altLang="en-US" smtClean="0"/>
              <a:t>21/02/20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016776-8491-194C-B854-05B3FAA02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998CA4-20C5-2F4A-9FAB-BABC728C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BE17-4647-6440-B11E-72838CBF3BD1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024524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5C43FE-5DE1-5541-A964-C8D4AD64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77FA79-868F-024D-9B21-8DBC5A8B3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F021FD-ABB6-5E4E-A2BE-10E4B120A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A527-A840-FD4E-9485-87344A4F2016}" type="datetimeFigureOut">
              <a:rPr kumimoji="1" lang="zh-HK" altLang="en-US" smtClean="0"/>
              <a:t>21/02/20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DEE4B7-6B5E-6640-A38E-46BC24FE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B570CC-4EC1-AA47-AD8E-FEB06D9C9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BE17-4647-6440-B11E-72838CBF3BD1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78489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F32556-6A80-1843-96F3-8C681ADD2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16CA6E-1D7B-7541-A76B-425A8BF66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CAC6A2-B7F1-B749-9642-C5EEDCEF5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A527-A840-FD4E-9485-87344A4F2016}" type="datetimeFigureOut">
              <a:rPr kumimoji="1" lang="zh-HK" altLang="en-US" smtClean="0"/>
              <a:t>21/02/20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A94A51-C1B4-B042-B781-E535C6E9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A23870-CFCD-1C4A-B415-A34998464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BE17-4647-6440-B11E-72838CBF3BD1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38729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AD2E2-7C71-6D4D-A512-8168C003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FC2572-1AB6-054C-91C8-6BBD01692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ADAC2D-09C9-2F40-A56F-973ABF96F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136B1C2-8E9F-3141-AEEC-3E84A0C48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A527-A840-FD4E-9485-87344A4F2016}" type="datetimeFigureOut">
              <a:rPr kumimoji="1" lang="zh-HK" altLang="en-US" smtClean="0"/>
              <a:t>21/02/20</a:t>
            </a:fld>
            <a:endParaRPr kumimoji="1"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F3062C-88B9-0245-B83C-D4FA33CA9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B1593C-C05B-1D40-8434-253B2A43E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BE17-4647-6440-B11E-72838CBF3BD1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16762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69A4AB-6AD0-A246-9CCD-A22741F5F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40EA56-63F0-CA4B-A30C-D88345DE6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852839C-3DBB-DD48-999E-270C539B7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9D32066-E3C3-CD49-A180-EBE710497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EB9A2D1-0756-D04D-A87F-E7E56AAED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F63FA81-A881-504E-AB38-6B73E4F7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A527-A840-FD4E-9485-87344A4F2016}" type="datetimeFigureOut">
              <a:rPr kumimoji="1" lang="zh-HK" altLang="en-US" smtClean="0"/>
              <a:t>21/02/20</a:t>
            </a:fld>
            <a:endParaRPr kumimoji="1"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65802F7-8DF3-7F42-9B09-2A1464829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EAC6BC0-8D0B-A444-86DA-DBCFB873D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BE17-4647-6440-B11E-72838CBF3BD1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57020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F690A3-1CC2-F541-B16F-B8AFDAC0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7FC7402-3E01-834D-80E3-FC7EE0D14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A527-A840-FD4E-9485-87344A4F2016}" type="datetimeFigureOut">
              <a:rPr kumimoji="1" lang="zh-HK" altLang="en-US" smtClean="0"/>
              <a:t>21/02/20</a:t>
            </a:fld>
            <a:endParaRPr kumimoji="1"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48E64E-383C-9B4E-8AEB-F67686A9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F8CE3D3-6528-A147-9F57-A9C56937D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BE17-4647-6440-B11E-72838CBF3BD1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94592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36AC7C8-4113-AA46-B93E-EA07E3FC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A527-A840-FD4E-9485-87344A4F2016}" type="datetimeFigureOut">
              <a:rPr kumimoji="1" lang="zh-HK" altLang="en-US" smtClean="0"/>
              <a:t>21/02/20</a:t>
            </a:fld>
            <a:endParaRPr kumimoji="1"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76A85A6-6F9E-7646-BCB0-A4EB5C05C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FA7C9C-A68D-7540-A57B-54647BC35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BE17-4647-6440-B11E-72838CBF3BD1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709014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33BB6A-05DC-FB48-AD4D-60E380C0B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5EF592-9D29-894D-9322-32F013B5B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1D2981B-1D94-5840-B98B-8D1E484C2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581913-5B62-E946-98AD-CA5B241A9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A527-A840-FD4E-9485-87344A4F2016}" type="datetimeFigureOut">
              <a:rPr kumimoji="1" lang="zh-HK" altLang="en-US" smtClean="0"/>
              <a:t>21/02/20</a:t>
            </a:fld>
            <a:endParaRPr kumimoji="1"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2889ED-5C50-344C-8303-3EB054A70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22C453D-84A3-C44F-900D-EFB954F2D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BE17-4647-6440-B11E-72838CBF3BD1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8850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42094F-7ADE-0045-ACE5-B60A9DF0A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9F596C2-F95B-9546-8F2C-35B96D153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6473BB-069D-1A4D-8D16-B0BE57C55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535D450-2BD0-E349-8B18-ED942721E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A527-A840-FD4E-9485-87344A4F2016}" type="datetimeFigureOut">
              <a:rPr kumimoji="1" lang="zh-HK" altLang="en-US" smtClean="0"/>
              <a:t>21/02/20</a:t>
            </a:fld>
            <a:endParaRPr kumimoji="1"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090F1F-85D2-3344-9AE0-CDF68667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67BBCCF-4C2F-7346-8499-D2A246BB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BE17-4647-6440-B11E-72838CBF3BD1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88770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A8BE7A1-050B-D44E-91C5-8773B68E4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554DBE-507E-BF40-BCA5-9519A72BF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114276-1F61-3042-9099-AEB920B0A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DA527-A840-FD4E-9485-87344A4F2016}" type="datetimeFigureOut">
              <a:rPr kumimoji="1" lang="zh-HK" altLang="en-US" smtClean="0"/>
              <a:t>21/02/20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CC2477-B37A-354B-AD43-71742B9EF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1F79CE-BF50-2A48-8DA5-7AD4013B2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6BE17-4647-6440-B11E-72838CBF3BD1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719838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DDC2B9F9-69A5-0A4C-BEAB-1C7D85109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954786"/>
              </p:ext>
            </p:extLst>
          </p:nvPr>
        </p:nvGraphicFramePr>
        <p:xfrm>
          <a:off x="688873" y="1142841"/>
          <a:ext cx="3395980" cy="155130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3455613791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154706589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3356009030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3345749283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sname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rating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age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860076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John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22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636799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Mary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839640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Peter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92065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591DCA10-8AF5-7647-AF4C-D4A7800DE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131096"/>
              </p:ext>
            </p:extLst>
          </p:nvPr>
        </p:nvGraphicFramePr>
        <p:xfrm>
          <a:off x="4875512" y="1142840"/>
          <a:ext cx="2770989" cy="1551305"/>
        </p:xfrm>
        <a:graphic>
          <a:graphicData uri="http://schemas.openxmlformats.org/drawingml/2006/table">
            <a:tbl>
              <a:tblPr firstRow="1" firstCol="1" bandRow="1"/>
              <a:tblGrid>
                <a:gridCol w="923663">
                  <a:extLst>
                    <a:ext uri="{9D8B030D-6E8A-4147-A177-3AD203B41FA5}">
                      <a16:colId xmlns:a16="http://schemas.microsoft.com/office/drawing/2014/main" val="137750096"/>
                    </a:ext>
                  </a:extLst>
                </a:gridCol>
                <a:gridCol w="923663">
                  <a:extLst>
                    <a:ext uri="{9D8B030D-6E8A-4147-A177-3AD203B41FA5}">
                      <a16:colId xmlns:a16="http://schemas.microsoft.com/office/drawing/2014/main" val="904842737"/>
                    </a:ext>
                  </a:extLst>
                </a:gridCol>
                <a:gridCol w="923663">
                  <a:extLst>
                    <a:ext uri="{9D8B030D-6E8A-4147-A177-3AD203B41FA5}">
                      <a16:colId xmlns:a16="http://schemas.microsoft.com/office/drawing/2014/main" val="1623622646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bname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color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497865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Apple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Red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883800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Lemon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Yellow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433486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grape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Green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051421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A2D7CBDC-3ACA-1940-9FBA-E68735A22551}"/>
              </a:ext>
            </a:extLst>
          </p:cNvPr>
          <p:cNvGraphicFramePr>
            <a:graphicFrameLocks noGrp="1"/>
          </p:cNvGraphicFramePr>
          <p:nvPr/>
        </p:nvGraphicFramePr>
        <p:xfrm>
          <a:off x="8546368" y="1142840"/>
          <a:ext cx="2546985" cy="233108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4014006267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2653458288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1322716706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date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551403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Feb 2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874383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Mar 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183466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Feb 15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515579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Mar 5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559629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Feb 19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846273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A67DAACA-318E-E548-90EA-785FB97B6E6D}"/>
              </a:ext>
            </a:extLst>
          </p:cNvPr>
          <p:cNvSpPr txBox="1"/>
          <p:nvPr/>
        </p:nvSpPr>
        <p:spPr>
          <a:xfrm>
            <a:off x="728869" y="3442251"/>
            <a:ext cx="645035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HK" dirty="0"/>
              <a:t>SELECT  </a:t>
            </a:r>
            <a:r>
              <a:rPr lang="en-US" altLang="zh-HK" dirty="0" err="1"/>
              <a:t>S.sname</a:t>
            </a:r>
            <a:endParaRPr lang="zh-TW" altLang="zh-HK" dirty="0"/>
          </a:p>
          <a:p>
            <a:pPr fontAlgn="base"/>
            <a:r>
              <a:rPr lang="en-US" altLang="zh-HK" dirty="0"/>
              <a:t>FROM  Sailors S</a:t>
            </a:r>
            <a:endParaRPr lang="zh-TW" altLang="zh-HK" dirty="0"/>
          </a:p>
          <a:p>
            <a:pPr fontAlgn="base"/>
            <a:r>
              <a:rPr lang="en-US" altLang="zh-HK" dirty="0"/>
              <a:t>WHERE  NOT EXISTS  (SELECT  </a:t>
            </a:r>
            <a:r>
              <a:rPr lang="en-US" altLang="zh-HK" dirty="0" err="1"/>
              <a:t>B.bid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                   FROM  Boats B 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                   WHERE  NOT EXISTS  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                                              (SELECT  </a:t>
            </a:r>
            <a:r>
              <a:rPr lang="en-US" altLang="zh-HK" dirty="0" err="1"/>
              <a:t>R.bid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                                                FROM  Reserves R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                                                WHERE  </a:t>
            </a:r>
            <a:r>
              <a:rPr lang="en-US" altLang="zh-HK" dirty="0" err="1"/>
              <a:t>R.bid</a:t>
            </a:r>
            <a:r>
              <a:rPr lang="en-US" altLang="zh-HK" dirty="0"/>
              <a:t>=</a:t>
            </a:r>
            <a:r>
              <a:rPr lang="en-US" altLang="zh-HK" dirty="0" err="1"/>
              <a:t>B.bid</a:t>
            </a:r>
            <a:endParaRPr lang="zh-TW" altLang="zh-HK" dirty="0"/>
          </a:p>
          <a:p>
            <a:r>
              <a:rPr lang="en-US" altLang="zh-HK" dirty="0"/>
              <a:t>                                                                                      AND </a:t>
            </a:r>
            <a:r>
              <a:rPr lang="en-US" altLang="zh-HK" dirty="0" err="1"/>
              <a:t>R.sid</a:t>
            </a:r>
            <a:r>
              <a:rPr lang="en-US" altLang="zh-HK" dirty="0"/>
              <a:t>=</a:t>
            </a:r>
            <a:r>
              <a:rPr lang="en-US" altLang="zh-HK" dirty="0" err="1"/>
              <a:t>S.sid</a:t>
            </a:r>
            <a:r>
              <a:rPr lang="en-US" altLang="zh-HK" dirty="0"/>
              <a:t>))</a:t>
            </a:r>
            <a:r>
              <a:rPr lang="zh-TW" altLang="zh-HK" dirty="0"/>
              <a:t> </a:t>
            </a:r>
            <a:r>
              <a:rPr lang="en-US" altLang="zh-HK" dirty="0"/>
              <a:t> </a:t>
            </a:r>
            <a:endParaRPr lang="zh-TW" altLang="zh-HK" dirty="0"/>
          </a:p>
          <a:p>
            <a:pPr fontAlgn="base"/>
            <a:endParaRPr lang="zh-TW" altLang="zh-HK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5C75087-6D75-4F47-819E-278CCEA1716A}"/>
              </a:ext>
            </a:extLst>
          </p:cNvPr>
          <p:cNvSpPr txBox="1"/>
          <p:nvPr/>
        </p:nvSpPr>
        <p:spPr>
          <a:xfrm>
            <a:off x="2032439" y="67399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Sailor</a:t>
            </a:r>
            <a:endParaRPr kumimoji="1" lang="zh-HK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28426D5-3C34-D64A-B243-3BA9472A9A8E}"/>
              </a:ext>
            </a:extLst>
          </p:cNvPr>
          <p:cNvSpPr txBox="1"/>
          <p:nvPr/>
        </p:nvSpPr>
        <p:spPr>
          <a:xfrm>
            <a:off x="5906582" y="697763"/>
            <a:ext cx="616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Boat</a:t>
            </a:r>
            <a:endParaRPr kumimoji="1" lang="zh-HK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F3DF068-E19F-1448-9695-483924D5439B}"/>
              </a:ext>
            </a:extLst>
          </p:cNvPr>
          <p:cNvSpPr txBox="1"/>
          <p:nvPr/>
        </p:nvSpPr>
        <p:spPr>
          <a:xfrm>
            <a:off x="9465436" y="693996"/>
            <a:ext cx="9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Reserve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767057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DDC2B9F9-69A5-0A4C-BEAB-1C7D85109057}"/>
              </a:ext>
            </a:extLst>
          </p:cNvPr>
          <p:cNvGraphicFramePr>
            <a:graphicFrameLocks noGrp="1"/>
          </p:cNvGraphicFramePr>
          <p:nvPr/>
        </p:nvGraphicFramePr>
        <p:xfrm>
          <a:off x="688873" y="1142841"/>
          <a:ext cx="3395980" cy="155130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3455613791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154706589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3356009030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3345749283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sname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rating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age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860076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John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22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636799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Mary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23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7839640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Peter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92065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591DCA10-8AF5-7647-AF4C-D4A7800DE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113268"/>
              </p:ext>
            </p:extLst>
          </p:nvPr>
        </p:nvGraphicFramePr>
        <p:xfrm>
          <a:off x="4875512" y="1142840"/>
          <a:ext cx="2770989" cy="1551305"/>
        </p:xfrm>
        <a:graphic>
          <a:graphicData uri="http://schemas.openxmlformats.org/drawingml/2006/table">
            <a:tbl>
              <a:tblPr firstRow="1" firstCol="1" bandRow="1"/>
              <a:tblGrid>
                <a:gridCol w="923663">
                  <a:extLst>
                    <a:ext uri="{9D8B030D-6E8A-4147-A177-3AD203B41FA5}">
                      <a16:colId xmlns:a16="http://schemas.microsoft.com/office/drawing/2014/main" val="137750096"/>
                    </a:ext>
                  </a:extLst>
                </a:gridCol>
                <a:gridCol w="923663">
                  <a:extLst>
                    <a:ext uri="{9D8B030D-6E8A-4147-A177-3AD203B41FA5}">
                      <a16:colId xmlns:a16="http://schemas.microsoft.com/office/drawing/2014/main" val="904842737"/>
                    </a:ext>
                  </a:extLst>
                </a:gridCol>
                <a:gridCol w="923663">
                  <a:extLst>
                    <a:ext uri="{9D8B030D-6E8A-4147-A177-3AD203B41FA5}">
                      <a16:colId xmlns:a16="http://schemas.microsoft.com/office/drawing/2014/main" val="1623622646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bname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color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497865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Apple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Red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883800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Lemon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Yellow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433486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grape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Green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051421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A2D7CBDC-3ACA-1940-9FBA-E68735A22551}"/>
              </a:ext>
            </a:extLst>
          </p:cNvPr>
          <p:cNvGraphicFramePr>
            <a:graphicFrameLocks noGrp="1"/>
          </p:cNvGraphicFramePr>
          <p:nvPr/>
        </p:nvGraphicFramePr>
        <p:xfrm>
          <a:off x="8546368" y="1142840"/>
          <a:ext cx="2546985" cy="233108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4014006267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2653458288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1322716706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date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551403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Feb 2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874383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Mar 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183466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Feb 15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515579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Mar 5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559629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Feb 19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846273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A67DAACA-318E-E548-90EA-785FB97B6E6D}"/>
              </a:ext>
            </a:extLst>
          </p:cNvPr>
          <p:cNvSpPr txBox="1"/>
          <p:nvPr/>
        </p:nvSpPr>
        <p:spPr>
          <a:xfrm>
            <a:off x="728869" y="3255988"/>
            <a:ext cx="645035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HK" dirty="0"/>
              <a:t>SELECT  </a:t>
            </a:r>
            <a:r>
              <a:rPr lang="en-US" altLang="zh-HK" dirty="0" err="1"/>
              <a:t>S.sname</a:t>
            </a:r>
            <a:endParaRPr lang="zh-TW" altLang="zh-HK" dirty="0"/>
          </a:p>
          <a:p>
            <a:pPr fontAlgn="base"/>
            <a:r>
              <a:rPr lang="en-US" altLang="zh-HK" dirty="0"/>
              <a:t>FROM  Sailors S</a:t>
            </a:r>
            <a:endParaRPr lang="zh-TW" altLang="zh-HK" dirty="0"/>
          </a:p>
          <a:p>
            <a:pPr fontAlgn="base"/>
            <a:r>
              <a:rPr lang="en-US" altLang="zh-HK" dirty="0"/>
              <a:t>WHERE  NOT EXISTS  (SELECT  </a:t>
            </a:r>
            <a:r>
              <a:rPr lang="en-US" altLang="zh-HK" dirty="0" err="1"/>
              <a:t>B.bid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                   FROM  Boats B 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                   WHERE  NOT EXISTS  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                                              (SELECT  </a:t>
            </a:r>
            <a:r>
              <a:rPr lang="en-US" altLang="zh-HK" dirty="0" err="1"/>
              <a:t>R.bid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                                                FROM  Reserves R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                                                WHERE  </a:t>
            </a:r>
            <a:r>
              <a:rPr lang="en-US" altLang="zh-HK" dirty="0" err="1"/>
              <a:t>R.bid</a:t>
            </a:r>
            <a:r>
              <a:rPr lang="en-US" altLang="zh-HK" dirty="0"/>
              <a:t>=</a:t>
            </a:r>
            <a:r>
              <a:rPr lang="en-US" altLang="zh-HK" dirty="0" err="1"/>
              <a:t>B.bid</a:t>
            </a:r>
            <a:endParaRPr lang="zh-TW" altLang="zh-HK" dirty="0"/>
          </a:p>
          <a:p>
            <a:r>
              <a:rPr lang="en-US" altLang="zh-HK" dirty="0"/>
              <a:t>                                                                                      AND </a:t>
            </a:r>
            <a:r>
              <a:rPr lang="en-US" altLang="zh-HK" dirty="0" err="1"/>
              <a:t>R.sid</a:t>
            </a:r>
            <a:r>
              <a:rPr lang="en-US" altLang="zh-HK" dirty="0"/>
              <a:t>=</a:t>
            </a:r>
            <a:r>
              <a:rPr lang="en-US" altLang="zh-HK" dirty="0" err="1"/>
              <a:t>S.sid</a:t>
            </a:r>
            <a:r>
              <a:rPr lang="en-US" altLang="zh-HK" dirty="0"/>
              <a:t>))</a:t>
            </a:r>
            <a:r>
              <a:rPr lang="zh-TW" altLang="zh-HK" dirty="0"/>
              <a:t> </a:t>
            </a:r>
            <a:r>
              <a:rPr lang="en-US" altLang="zh-HK" dirty="0"/>
              <a:t> </a:t>
            </a:r>
            <a:endParaRPr lang="zh-TW" altLang="zh-HK" dirty="0"/>
          </a:p>
          <a:p>
            <a:pPr fontAlgn="base"/>
            <a:endParaRPr lang="zh-TW" altLang="zh-HK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5C75087-6D75-4F47-819E-278CCEA1716A}"/>
              </a:ext>
            </a:extLst>
          </p:cNvPr>
          <p:cNvSpPr txBox="1"/>
          <p:nvPr/>
        </p:nvSpPr>
        <p:spPr>
          <a:xfrm>
            <a:off x="2032439" y="67399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Sailor</a:t>
            </a:r>
            <a:endParaRPr kumimoji="1" lang="zh-HK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28426D5-3C34-D64A-B243-3BA9472A9A8E}"/>
              </a:ext>
            </a:extLst>
          </p:cNvPr>
          <p:cNvSpPr txBox="1"/>
          <p:nvPr/>
        </p:nvSpPr>
        <p:spPr>
          <a:xfrm>
            <a:off x="5906582" y="697763"/>
            <a:ext cx="616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Boat</a:t>
            </a:r>
            <a:endParaRPr kumimoji="1" lang="zh-HK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F3DF068-E19F-1448-9695-483924D5439B}"/>
              </a:ext>
            </a:extLst>
          </p:cNvPr>
          <p:cNvSpPr txBox="1"/>
          <p:nvPr/>
        </p:nvSpPr>
        <p:spPr>
          <a:xfrm>
            <a:off x="9465436" y="693996"/>
            <a:ext cx="9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Reserve</a:t>
            </a:r>
            <a:endParaRPr kumimoji="1" lang="zh-HK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0CCCEAC-BE10-674E-97DF-1E3FA3760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191595"/>
              </p:ext>
            </p:extLst>
          </p:nvPr>
        </p:nvGraphicFramePr>
        <p:xfrm>
          <a:off x="7485948" y="4943635"/>
          <a:ext cx="848995" cy="77152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378240394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99228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lang="zh-TW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632069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2A9EA19-9BD3-2B4A-80E4-4D71FD09AF29}"/>
              </a:ext>
            </a:extLst>
          </p:cNvPr>
          <p:cNvGraphicFramePr>
            <a:graphicFrameLocks noGrp="1"/>
          </p:cNvGraphicFramePr>
          <p:nvPr/>
        </p:nvGraphicFramePr>
        <p:xfrm>
          <a:off x="3268038" y="4902045"/>
          <a:ext cx="848995" cy="155130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746339206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579946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A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057457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B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828219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038058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5676E92-D9C6-A346-8AF8-76B05CFD31D5}"/>
              </a:ext>
            </a:extLst>
          </p:cNvPr>
          <p:cNvGraphicFramePr>
            <a:graphicFrameLocks noGrp="1"/>
          </p:cNvGraphicFramePr>
          <p:nvPr/>
        </p:nvGraphicFramePr>
        <p:xfrm>
          <a:off x="9709501" y="4467612"/>
          <a:ext cx="848995" cy="155130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1426665624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sname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711358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John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333248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477690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423628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B3E205A0-ED2F-2B43-946F-7B9687D6B66B}"/>
              </a:ext>
            </a:extLst>
          </p:cNvPr>
          <p:cNvSpPr txBox="1"/>
          <p:nvPr/>
        </p:nvSpPr>
        <p:spPr>
          <a:xfrm>
            <a:off x="9752740" y="4145435"/>
            <a:ext cx="76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Result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43007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DDC2B9F9-69A5-0A4C-BEAB-1C7D85109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076343"/>
              </p:ext>
            </p:extLst>
          </p:nvPr>
        </p:nvGraphicFramePr>
        <p:xfrm>
          <a:off x="688873" y="1142841"/>
          <a:ext cx="3395980" cy="155130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3455613791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154706589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3356009030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3345749283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sname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rating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age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860076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John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22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636799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Mary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839640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Peter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92065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591DCA10-8AF5-7647-AF4C-D4A7800DE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368774"/>
              </p:ext>
            </p:extLst>
          </p:nvPr>
        </p:nvGraphicFramePr>
        <p:xfrm>
          <a:off x="4875512" y="1142840"/>
          <a:ext cx="2770989" cy="1551305"/>
        </p:xfrm>
        <a:graphic>
          <a:graphicData uri="http://schemas.openxmlformats.org/drawingml/2006/table">
            <a:tbl>
              <a:tblPr firstRow="1" firstCol="1" bandRow="1"/>
              <a:tblGrid>
                <a:gridCol w="923663">
                  <a:extLst>
                    <a:ext uri="{9D8B030D-6E8A-4147-A177-3AD203B41FA5}">
                      <a16:colId xmlns:a16="http://schemas.microsoft.com/office/drawing/2014/main" val="137750096"/>
                    </a:ext>
                  </a:extLst>
                </a:gridCol>
                <a:gridCol w="923663">
                  <a:extLst>
                    <a:ext uri="{9D8B030D-6E8A-4147-A177-3AD203B41FA5}">
                      <a16:colId xmlns:a16="http://schemas.microsoft.com/office/drawing/2014/main" val="904842737"/>
                    </a:ext>
                  </a:extLst>
                </a:gridCol>
                <a:gridCol w="923663">
                  <a:extLst>
                    <a:ext uri="{9D8B030D-6E8A-4147-A177-3AD203B41FA5}">
                      <a16:colId xmlns:a16="http://schemas.microsoft.com/office/drawing/2014/main" val="1623622646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bname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color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497865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Apple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Red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83800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Lemon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Yellow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433486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grape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Green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051421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A2D7CBDC-3ACA-1940-9FBA-E68735A22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857472"/>
              </p:ext>
            </p:extLst>
          </p:nvPr>
        </p:nvGraphicFramePr>
        <p:xfrm>
          <a:off x="8546368" y="1142840"/>
          <a:ext cx="2546985" cy="233108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4014006267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2653458288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1322716706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date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551403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Feb 2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874383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Mar 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183466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Feb 15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515579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Mar 5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559629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Feb 19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846273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A67DAACA-318E-E548-90EA-785FB97B6E6D}"/>
              </a:ext>
            </a:extLst>
          </p:cNvPr>
          <p:cNvSpPr txBox="1"/>
          <p:nvPr/>
        </p:nvSpPr>
        <p:spPr>
          <a:xfrm>
            <a:off x="728869" y="3255988"/>
            <a:ext cx="645035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HK" dirty="0"/>
              <a:t>SELECT  </a:t>
            </a:r>
            <a:r>
              <a:rPr lang="en-US" altLang="zh-HK" dirty="0" err="1"/>
              <a:t>S.sname</a:t>
            </a:r>
            <a:endParaRPr lang="zh-TW" altLang="zh-HK" dirty="0"/>
          </a:p>
          <a:p>
            <a:pPr fontAlgn="base"/>
            <a:r>
              <a:rPr lang="en-US" altLang="zh-HK" dirty="0"/>
              <a:t>FROM  Sailors S</a:t>
            </a:r>
            <a:endParaRPr lang="zh-TW" altLang="zh-HK" dirty="0"/>
          </a:p>
          <a:p>
            <a:pPr fontAlgn="base"/>
            <a:r>
              <a:rPr lang="en-US" altLang="zh-HK" dirty="0"/>
              <a:t>WHERE  NOT EXISTS  (SELECT  </a:t>
            </a:r>
            <a:r>
              <a:rPr lang="en-US" altLang="zh-HK" dirty="0" err="1"/>
              <a:t>B.bid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                   FROM  Boats B 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                   WHERE  NOT EXISTS  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                                              (SELECT  </a:t>
            </a:r>
            <a:r>
              <a:rPr lang="en-US" altLang="zh-HK" dirty="0" err="1"/>
              <a:t>R.bid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                                                FROM  Reserves R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                                                WHERE  </a:t>
            </a:r>
            <a:r>
              <a:rPr lang="en-US" altLang="zh-HK" dirty="0" err="1"/>
              <a:t>R.bid</a:t>
            </a:r>
            <a:r>
              <a:rPr lang="en-US" altLang="zh-HK" dirty="0"/>
              <a:t>=</a:t>
            </a:r>
            <a:r>
              <a:rPr lang="en-US" altLang="zh-HK" dirty="0" err="1"/>
              <a:t>B.bid</a:t>
            </a:r>
            <a:endParaRPr lang="zh-TW" altLang="zh-HK" dirty="0"/>
          </a:p>
          <a:p>
            <a:r>
              <a:rPr lang="en-US" altLang="zh-HK" dirty="0"/>
              <a:t>                                                                                      AND </a:t>
            </a:r>
            <a:r>
              <a:rPr lang="en-US" altLang="zh-HK" dirty="0" err="1"/>
              <a:t>R.sid</a:t>
            </a:r>
            <a:r>
              <a:rPr lang="en-US" altLang="zh-HK" dirty="0"/>
              <a:t>=</a:t>
            </a:r>
            <a:r>
              <a:rPr lang="en-US" altLang="zh-HK" dirty="0" err="1"/>
              <a:t>S.sid</a:t>
            </a:r>
            <a:r>
              <a:rPr lang="en-US" altLang="zh-HK" dirty="0"/>
              <a:t>))</a:t>
            </a:r>
            <a:r>
              <a:rPr lang="zh-TW" altLang="zh-HK" dirty="0"/>
              <a:t> </a:t>
            </a:r>
            <a:r>
              <a:rPr lang="en-US" altLang="zh-HK" dirty="0"/>
              <a:t> </a:t>
            </a:r>
            <a:endParaRPr lang="zh-TW" altLang="zh-HK" dirty="0"/>
          </a:p>
          <a:p>
            <a:pPr fontAlgn="base"/>
            <a:endParaRPr lang="zh-TW" altLang="zh-HK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5C75087-6D75-4F47-819E-278CCEA1716A}"/>
              </a:ext>
            </a:extLst>
          </p:cNvPr>
          <p:cNvSpPr txBox="1"/>
          <p:nvPr/>
        </p:nvSpPr>
        <p:spPr>
          <a:xfrm>
            <a:off x="2032439" y="67399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Sailor</a:t>
            </a:r>
            <a:endParaRPr kumimoji="1" lang="zh-HK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28426D5-3C34-D64A-B243-3BA9472A9A8E}"/>
              </a:ext>
            </a:extLst>
          </p:cNvPr>
          <p:cNvSpPr txBox="1"/>
          <p:nvPr/>
        </p:nvSpPr>
        <p:spPr>
          <a:xfrm>
            <a:off x="5906582" y="697763"/>
            <a:ext cx="616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Boat</a:t>
            </a:r>
            <a:endParaRPr kumimoji="1" lang="zh-HK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F3DF068-E19F-1448-9695-483924D5439B}"/>
              </a:ext>
            </a:extLst>
          </p:cNvPr>
          <p:cNvSpPr txBox="1"/>
          <p:nvPr/>
        </p:nvSpPr>
        <p:spPr>
          <a:xfrm>
            <a:off x="9465436" y="693996"/>
            <a:ext cx="9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Reserve</a:t>
            </a:r>
            <a:endParaRPr kumimoji="1" lang="zh-HK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0CCCEAC-BE10-674E-97DF-1E3FA3760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348390"/>
              </p:ext>
            </p:extLst>
          </p:nvPr>
        </p:nvGraphicFramePr>
        <p:xfrm>
          <a:off x="7485948" y="4943635"/>
          <a:ext cx="848995" cy="77152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378240394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99228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632069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2A9EA19-9BD3-2B4A-80E4-4D71FD09A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055420"/>
              </p:ext>
            </p:extLst>
          </p:nvPr>
        </p:nvGraphicFramePr>
        <p:xfrm>
          <a:off x="3268038" y="4902045"/>
          <a:ext cx="848995" cy="155130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746339206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579946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057457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828219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038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57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DDC2B9F9-69A5-0A4C-BEAB-1C7D85109057}"/>
              </a:ext>
            </a:extLst>
          </p:cNvPr>
          <p:cNvGraphicFramePr>
            <a:graphicFrameLocks noGrp="1"/>
          </p:cNvGraphicFramePr>
          <p:nvPr/>
        </p:nvGraphicFramePr>
        <p:xfrm>
          <a:off x="688873" y="1142841"/>
          <a:ext cx="3395980" cy="155130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3455613791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154706589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3356009030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3345749283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sname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rating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age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860076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John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22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636799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Mary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839640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Peter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92065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591DCA10-8AF5-7647-AF4C-D4A7800DE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771203"/>
              </p:ext>
            </p:extLst>
          </p:nvPr>
        </p:nvGraphicFramePr>
        <p:xfrm>
          <a:off x="4875512" y="1142840"/>
          <a:ext cx="2770989" cy="1551305"/>
        </p:xfrm>
        <a:graphic>
          <a:graphicData uri="http://schemas.openxmlformats.org/drawingml/2006/table">
            <a:tbl>
              <a:tblPr firstRow="1" firstCol="1" bandRow="1"/>
              <a:tblGrid>
                <a:gridCol w="923663">
                  <a:extLst>
                    <a:ext uri="{9D8B030D-6E8A-4147-A177-3AD203B41FA5}">
                      <a16:colId xmlns:a16="http://schemas.microsoft.com/office/drawing/2014/main" val="137750096"/>
                    </a:ext>
                  </a:extLst>
                </a:gridCol>
                <a:gridCol w="923663">
                  <a:extLst>
                    <a:ext uri="{9D8B030D-6E8A-4147-A177-3AD203B41FA5}">
                      <a16:colId xmlns:a16="http://schemas.microsoft.com/office/drawing/2014/main" val="904842737"/>
                    </a:ext>
                  </a:extLst>
                </a:gridCol>
                <a:gridCol w="923663">
                  <a:extLst>
                    <a:ext uri="{9D8B030D-6E8A-4147-A177-3AD203B41FA5}">
                      <a16:colId xmlns:a16="http://schemas.microsoft.com/office/drawing/2014/main" val="1623622646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bname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color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497865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Apple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Red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883800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Lemon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Yellow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433486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grape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Green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051421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A2D7CBDC-3ACA-1940-9FBA-E68735A22551}"/>
              </a:ext>
            </a:extLst>
          </p:cNvPr>
          <p:cNvGraphicFramePr>
            <a:graphicFrameLocks noGrp="1"/>
          </p:cNvGraphicFramePr>
          <p:nvPr/>
        </p:nvGraphicFramePr>
        <p:xfrm>
          <a:off x="8546368" y="1142840"/>
          <a:ext cx="2546985" cy="233108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4014006267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2653458288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1322716706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date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551403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Feb 2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874383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Mar 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183466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Feb 15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515579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Mar 5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559629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Feb 19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846273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A67DAACA-318E-E548-90EA-785FB97B6E6D}"/>
              </a:ext>
            </a:extLst>
          </p:cNvPr>
          <p:cNvSpPr txBox="1"/>
          <p:nvPr/>
        </p:nvSpPr>
        <p:spPr>
          <a:xfrm>
            <a:off x="728869" y="3255988"/>
            <a:ext cx="645035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HK" dirty="0"/>
              <a:t>SELECT  </a:t>
            </a:r>
            <a:r>
              <a:rPr lang="en-US" altLang="zh-HK" dirty="0" err="1"/>
              <a:t>S.sname</a:t>
            </a:r>
            <a:endParaRPr lang="zh-TW" altLang="zh-HK" dirty="0"/>
          </a:p>
          <a:p>
            <a:pPr fontAlgn="base"/>
            <a:r>
              <a:rPr lang="en-US" altLang="zh-HK" dirty="0"/>
              <a:t>FROM  Sailors S</a:t>
            </a:r>
            <a:endParaRPr lang="zh-TW" altLang="zh-HK" dirty="0"/>
          </a:p>
          <a:p>
            <a:pPr fontAlgn="base"/>
            <a:r>
              <a:rPr lang="en-US" altLang="zh-HK" dirty="0"/>
              <a:t>WHERE  NOT EXISTS  (SELECT  </a:t>
            </a:r>
            <a:r>
              <a:rPr lang="en-US" altLang="zh-HK" dirty="0" err="1"/>
              <a:t>B.bid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                   FROM  Boats B 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                   WHERE  NOT EXISTS  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                                              (SELECT  </a:t>
            </a:r>
            <a:r>
              <a:rPr lang="en-US" altLang="zh-HK" dirty="0" err="1"/>
              <a:t>R.bid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                                                FROM  Reserves R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                                                WHERE  </a:t>
            </a:r>
            <a:r>
              <a:rPr lang="en-US" altLang="zh-HK" dirty="0" err="1"/>
              <a:t>R.bid</a:t>
            </a:r>
            <a:r>
              <a:rPr lang="en-US" altLang="zh-HK" dirty="0"/>
              <a:t>=</a:t>
            </a:r>
            <a:r>
              <a:rPr lang="en-US" altLang="zh-HK" dirty="0" err="1"/>
              <a:t>B.bid</a:t>
            </a:r>
            <a:endParaRPr lang="zh-TW" altLang="zh-HK" dirty="0"/>
          </a:p>
          <a:p>
            <a:r>
              <a:rPr lang="en-US" altLang="zh-HK" dirty="0"/>
              <a:t>                                                                                      AND </a:t>
            </a:r>
            <a:r>
              <a:rPr lang="en-US" altLang="zh-HK" dirty="0" err="1"/>
              <a:t>R.sid</a:t>
            </a:r>
            <a:r>
              <a:rPr lang="en-US" altLang="zh-HK" dirty="0"/>
              <a:t>=</a:t>
            </a:r>
            <a:r>
              <a:rPr lang="en-US" altLang="zh-HK" dirty="0" err="1"/>
              <a:t>S.sid</a:t>
            </a:r>
            <a:r>
              <a:rPr lang="en-US" altLang="zh-HK" dirty="0"/>
              <a:t>))</a:t>
            </a:r>
            <a:r>
              <a:rPr lang="zh-TW" altLang="zh-HK" dirty="0"/>
              <a:t> </a:t>
            </a:r>
            <a:r>
              <a:rPr lang="en-US" altLang="zh-HK" dirty="0"/>
              <a:t> </a:t>
            </a:r>
            <a:endParaRPr lang="zh-TW" altLang="zh-HK" dirty="0"/>
          </a:p>
          <a:p>
            <a:pPr fontAlgn="base"/>
            <a:endParaRPr lang="zh-TW" altLang="zh-HK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5C75087-6D75-4F47-819E-278CCEA1716A}"/>
              </a:ext>
            </a:extLst>
          </p:cNvPr>
          <p:cNvSpPr txBox="1"/>
          <p:nvPr/>
        </p:nvSpPr>
        <p:spPr>
          <a:xfrm>
            <a:off x="2032439" y="67399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Sailor</a:t>
            </a:r>
            <a:endParaRPr kumimoji="1" lang="zh-HK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28426D5-3C34-D64A-B243-3BA9472A9A8E}"/>
              </a:ext>
            </a:extLst>
          </p:cNvPr>
          <p:cNvSpPr txBox="1"/>
          <p:nvPr/>
        </p:nvSpPr>
        <p:spPr>
          <a:xfrm>
            <a:off x="5906582" y="697763"/>
            <a:ext cx="616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Boat</a:t>
            </a:r>
            <a:endParaRPr kumimoji="1" lang="zh-HK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F3DF068-E19F-1448-9695-483924D5439B}"/>
              </a:ext>
            </a:extLst>
          </p:cNvPr>
          <p:cNvSpPr txBox="1"/>
          <p:nvPr/>
        </p:nvSpPr>
        <p:spPr>
          <a:xfrm>
            <a:off x="9465436" y="693996"/>
            <a:ext cx="9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Reserve</a:t>
            </a:r>
            <a:endParaRPr kumimoji="1" lang="zh-HK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0CCCEAC-BE10-674E-97DF-1E3FA3760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669835"/>
              </p:ext>
            </p:extLst>
          </p:nvPr>
        </p:nvGraphicFramePr>
        <p:xfrm>
          <a:off x="7485948" y="4943635"/>
          <a:ext cx="848995" cy="77152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378240394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99228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632069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2A9EA19-9BD3-2B4A-80E4-4D71FD09AF29}"/>
              </a:ext>
            </a:extLst>
          </p:cNvPr>
          <p:cNvGraphicFramePr>
            <a:graphicFrameLocks noGrp="1"/>
          </p:cNvGraphicFramePr>
          <p:nvPr/>
        </p:nvGraphicFramePr>
        <p:xfrm>
          <a:off x="3268038" y="4902045"/>
          <a:ext cx="848995" cy="155130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746339206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579946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057457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828219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038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785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DDC2B9F9-69A5-0A4C-BEAB-1C7D85109057}"/>
              </a:ext>
            </a:extLst>
          </p:cNvPr>
          <p:cNvGraphicFramePr>
            <a:graphicFrameLocks noGrp="1"/>
          </p:cNvGraphicFramePr>
          <p:nvPr/>
        </p:nvGraphicFramePr>
        <p:xfrm>
          <a:off x="688873" y="1142841"/>
          <a:ext cx="3395980" cy="155130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3455613791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154706589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3356009030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3345749283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sname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rating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age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860076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John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22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636799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Mary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839640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Peter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92065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591DCA10-8AF5-7647-AF4C-D4A7800DE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175480"/>
              </p:ext>
            </p:extLst>
          </p:nvPr>
        </p:nvGraphicFramePr>
        <p:xfrm>
          <a:off x="4875512" y="1142840"/>
          <a:ext cx="2770989" cy="1551305"/>
        </p:xfrm>
        <a:graphic>
          <a:graphicData uri="http://schemas.openxmlformats.org/drawingml/2006/table">
            <a:tbl>
              <a:tblPr firstRow="1" firstCol="1" bandRow="1"/>
              <a:tblGrid>
                <a:gridCol w="923663">
                  <a:extLst>
                    <a:ext uri="{9D8B030D-6E8A-4147-A177-3AD203B41FA5}">
                      <a16:colId xmlns:a16="http://schemas.microsoft.com/office/drawing/2014/main" val="137750096"/>
                    </a:ext>
                  </a:extLst>
                </a:gridCol>
                <a:gridCol w="923663">
                  <a:extLst>
                    <a:ext uri="{9D8B030D-6E8A-4147-A177-3AD203B41FA5}">
                      <a16:colId xmlns:a16="http://schemas.microsoft.com/office/drawing/2014/main" val="904842737"/>
                    </a:ext>
                  </a:extLst>
                </a:gridCol>
                <a:gridCol w="923663">
                  <a:extLst>
                    <a:ext uri="{9D8B030D-6E8A-4147-A177-3AD203B41FA5}">
                      <a16:colId xmlns:a16="http://schemas.microsoft.com/office/drawing/2014/main" val="1623622646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bname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color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497865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Apple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Red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883800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Lemon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Yellow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433486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grape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Green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051421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A2D7CBDC-3ACA-1940-9FBA-E68735A22551}"/>
              </a:ext>
            </a:extLst>
          </p:cNvPr>
          <p:cNvGraphicFramePr>
            <a:graphicFrameLocks noGrp="1"/>
          </p:cNvGraphicFramePr>
          <p:nvPr/>
        </p:nvGraphicFramePr>
        <p:xfrm>
          <a:off x="8546368" y="1142840"/>
          <a:ext cx="2546985" cy="233108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4014006267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2653458288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1322716706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date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551403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Feb 2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874383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Mar 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183466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Feb 15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515579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Mar 5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559629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Feb 19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846273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A67DAACA-318E-E548-90EA-785FB97B6E6D}"/>
              </a:ext>
            </a:extLst>
          </p:cNvPr>
          <p:cNvSpPr txBox="1"/>
          <p:nvPr/>
        </p:nvSpPr>
        <p:spPr>
          <a:xfrm>
            <a:off x="728869" y="3255988"/>
            <a:ext cx="645035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HK" dirty="0"/>
              <a:t>SELECT  </a:t>
            </a:r>
            <a:r>
              <a:rPr lang="en-US" altLang="zh-HK" dirty="0" err="1"/>
              <a:t>S.sname</a:t>
            </a:r>
            <a:endParaRPr lang="zh-TW" altLang="zh-HK" dirty="0"/>
          </a:p>
          <a:p>
            <a:pPr fontAlgn="base"/>
            <a:r>
              <a:rPr lang="en-US" altLang="zh-HK" dirty="0"/>
              <a:t>FROM  Sailors S</a:t>
            </a:r>
            <a:endParaRPr lang="zh-TW" altLang="zh-HK" dirty="0"/>
          </a:p>
          <a:p>
            <a:pPr fontAlgn="base"/>
            <a:r>
              <a:rPr lang="en-US" altLang="zh-HK" dirty="0"/>
              <a:t>WHERE  NOT EXISTS  (SELECT  </a:t>
            </a:r>
            <a:r>
              <a:rPr lang="en-US" altLang="zh-HK" dirty="0" err="1"/>
              <a:t>B.bid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                   FROM  Boats B 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                   WHERE  NOT EXISTS  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                                              (SELECT  </a:t>
            </a:r>
            <a:r>
              <a:rPr lang="en-US" altLang="zh-HK" dirty="0" err="1"/>
              <a:t>R.bid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                                                FROM  Reserves R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                                                WHERE  </a:t>
            </a:r>
            <a:r>
              <a:rPr lang="en-US" altLang="zh-HK" dirty="0" err="1"/>
              <a:t>R.bid</a:t>
            </a:r>
            <a:r>
              <a:rPr lang="en-US" altLang="zh-HK" dirty="0"/>
              <a:t>=</a:t>
            </a:r>
            <a:r>
              <a:rPr lang="en-US" altLang="zh-HK" dirty="0" err="1"/>
              <a:t>B.bid</a:t>
            </a:r>
            <a:endParaRPr lang="zh-TW" altLang="zh-HK" dirty="0"/>
          </a:p>
          <a:p>
            <a:r>
              <a:rPr lang="en-US" altLang="zh-HK" dirty="0"/>
              <a:t>                                                                                      AND </a:t>
            </a:r>
            <a:r>
              <a:rPr lang="en-US" altLang="zh-HK" dirty="0" err="1"/>
              <a:t>R.sid</a:t>
            </a:r>
            <a:r>
              <a:rPr lang="en-US" altLang="zh-HK" dirty="0"/>
              <a:t>=</a:t>
            </a:r>
            <a:r>
              <a:rPr lang="en-US" altLang="zh-HK" dirty="0" err="1"/>
              <a:t>S.sid</a:t>
            </a:r>
            <a:r>
              <a:rPr lang="en-US" altLang="zh-HK" dirty="0"/>
              <a:t>))</a:t>
            </a:r>
            <a:r>
              <a:rPr lang="zh-TW" altLang="zh-HK" dirty="0"/>
              <a:t> </a:t>
            </a:r>
            <a:r>
              <a:rPr lang="en-US" altLang="zh-HK" dirty="0"/>
              <a:t> </a:t>
            </a:r>
            <a:endParaRPr lang="zh-TW" altLang="zh-HK" dirty="0"/>
          </a:p>
          <a:p>
            <a:pPr fontAlgn="base"/>
            <a:endParaRPr lang="zh-TW" altLang="zh-HK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5C75087-6D75-4F47-819E-278CCEA1716A}"/>
              </a:ext>
            </a:extLst>
          </p:cNvPr>
          <p:cNvSpPr txBox="1"/>
          <p:nvPr/>
        </p:nvSpPr>
        <p:spPr>
          <a:xfrm>
            <a:off x="2032439" y="67399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Sailor</a:t>
            </a:r>
            <a:endParaRPr kumimoji="1" lang="zh-HK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28426D5-3C34-D64A-B243-3BA9472A9A8E}"/>
              </a:ext>
            </a:extLst>
          </p:cNvPr>
          <p:cNvSpPr txBox="1"/>
          <p:nvPr/>
        </p:nvSpPr>
        <p:spPr>
          <a:xfrm>
            <a:off x="5906582" y="697763"/>
            <a:ext cx="616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Boat</a:t>
            </a:r>
            <a:endParaRPr kumimoji="1" lang="zh-HK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F3DF068-E19F-1448-9695-483924D5439B}"/>
              </a:ext>
            </a:extLst>
          </p:cNvPr>
          <p:cNvSpPr txBox="1"/>
          <p:nvPr/>
        </p:nvSpPr>
        <p:spPr>
          <a:xfrm>
            <a:off x="9465436" y="693996"/>
            <a:ext cx="9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Reserve</a:t>
            </a:r>
            <a:endParaRPr kumimoji="1" lang="zh-HK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0CCCEAC-BE10-674E-97DF-1E3FA3760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384177"/>
              </p:ext>
            </p:extLst>
          </p:nvPr>
        </p:nvGraphicFramePr>
        <p:xfrm>
          <a:off x="7485948" y="4943635"/>
          <a:ext cx="848995" cy="77152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378240394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99228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632069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2A9EA19-9BD3-2B4A-80E4-4D71FD09AF29}"/>
              </a:ext>
            </a:extLst>
          </p:cNvPr>
          <p:cNvGraphicFramePr>
            <a:graphicFrameLocks noGrp="1"/>
          </p:cNvGraphicFramePr>
          <p:nvPr/>
        </p:nvGraphicFramePr>
        <p:xfrm>
          <a:off x="3268038" y="4902045"/>
          <a:ext cx="848995" cy="155130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746339206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579946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057457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828219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038058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5676E92-D9C6-A346-8AF8-76B05CFD3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762845"/>
              </p:ext>
            </p:extLst>
          </p:nvPr>
        </p:nvGraphicFramePr>
        <p:xfrm>
          <a:off x="9709501" y="4467612"/>
          <a:ext cx="848995" cy="155130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1426665624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sname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711358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John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333248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477690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423628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B3E205A0-ED2F-2B43-946F-7B9687D6B66B}"/>
              </a:ext>
            </a:extLst>
          </p:cNvPr>
          <p:cNvSpPr txBox="1"/>
          <p:nvPr/>
        </p:nvSpPr>
        <p:spPr>
          <a:xfrm>
            <a:off x="9752740" y="4145435"/>
            <a:ext cx="76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Result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203965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DDC2B9F9-69A5-0A4C-BEAB-1C7D85109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791546"/>
              </p:ext>
            </p:extLst>
          </p:nvPr>
        </p:nvGraphicFramePr>
        <p:xfrm>
          <a:off x="688873" y="1142841"/>
          <a:ext cx="3395980" cy="155130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3455613791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154706589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3356009030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3345749283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sname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rating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age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860076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John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22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636799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Mary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23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839640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Peter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92065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591DCA10-8AF5-7647-AF4C-D4A7800DE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016422"/>
              </p:ext>
            </p:extLst>
          </p:nvPr>
        </p:nvGraphicFramePr>
        <p:xfrm>
          <a:off x="4875512" y="1142840"/>
          <a:ext cx="2770989" cy="1551305"/>
        </p:xfrm>
        <a:graphic>
          <a:graphicData uri="http://schemas.openxmlformats.org/drawingml/2006/table">
            <a:tbl>
              <a:tblPr firstRow="1" firstCol="1" bandRow="1"/>
              <a:tblGrid>
                <a:gridCol w="923663">
                  <a:extLst>
                    <a:ext uri="{9D8B030D-6E8A-4147-A177-3AD203B41FA5}">
                      <a16:colId xmlns:a16="http://schemas.microsoft.com/office/drawing/2014/main" val="137750096"/>
                    </a:ext>
                  </a:extLst>
                </a:gridCol>
                <a:gridCol w="923663">
                  <a:extLst>
                    <a:ext uri="{9D8B030D-6E8A-4147-A177-3AD203B41FA5}">
                      <a16:colId xmlns:a16="http://schemas.microsoft.com/office/drawing/2014/main" val="904842737"/>
                    </a:ext>
                  </a:extLst>
                </a:gridCol>
                <a:gridCol w="923663">
                  <a:extLst>
                    <a:ext uri="{9D8B030D-6E8A-4147-A177-3AD203B41FA5}">
                      <a16:colId xmlns:a16="http://schemas.microsoft.com/office/drawing/2014/main" val="1623622646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bname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color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497865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Apple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Red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83800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Lemon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Yellow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433486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grape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Green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051421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A2D7CBDC-3ACA-1940-9FBA-E68735A22551}"/>
              </a:ext>
            </a:extLst>
          </p:cNvPr>
          <p:cNvGraphicFramePr>
            <a:graphicFrameLocks noGrp="1"/>
          </p:cNvGraphicFramePr>
          <p:nvPr/>
        </p:nvGraphicFramePr>
        <p:xfrm>
          <a:off x="8546368" y="1142840"/>
          <a:ext cx="2546985" cy="233108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4014006267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2653458288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1322716706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date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551403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Feb 2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874383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Mar 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183466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Feb 15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515579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Mar 5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559629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Feb 19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846273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A67DAACA-318E-E548-90EA-785FB97B6E6D}"/>
              </a:ext>
            </a:extLst>
          </p:cNvPr>
          <p:cNvSpPr txBox="1"/>
          <p:nvPr/>
        </p:nvSpPr>
        <p:spPr>
          <a:xfrm>
            <a:off x="728869" y="3255988"/>
            <a:ext cx="645035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HK" dirty="0"/>
              <a:t>SELECT  </a:t>
            </a:r>
            <a:r>
              <a:rPr lang="en-US" altLang="zh-HK" dirty="0" err="1"/>
              <a:t>S.sname</a:t>
            </a:r>
            <a:endParaRPr lang="zh-TW" altLang="zh-HK" dirty="0"/>
          </a:p>
          <a:p>
            <a:pPr fontAlgn="base"/>
            <a:r>
              <a:rPr lang="en-US" altLang="zh-HK" dirty="0"/>
              <a:t>FROM  Sailors S</a:t>
            </a:r>
            <a:endParaRPr lang="zh-TW" altLang="zh-HK" dirty="0"/>
          </a:p>
          <a:p>
            <a:pPr fontAlgn="base"/>
            <a:r>
              <a:rPr lang="en-US" altLang="zh-HK" dirty="0"/>
              <a:t>WHERE  NOT EXISTS  (SELECT  </a:t>
            </a:r>
            <a:r>
              <a:rPr lang="en-US" altLang="zh-HK" dirty="0" err="1"/>
              <a:t>B.bid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                   FROM  Boats B 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                   WHERE  NOT EXISTS  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                                              (SELECT  </a:t>
            </a:r>
            <a:r>
              <a:rPr lang="en-US" altLang="zh-HK" dirty="0" err="1"/>
              <a:t>R.bid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                                                FROM  Reserves R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                                                WHERE  </a:t>
            </a:r>
            <a:r>
              <a:rPr lang="en-US" altLang="zh-HK" dirty="0" err="1"/>
              <a:t>R.bid</a:t>
            </a:r>
            <a:r>
              <a:rPr lang="en-US" altLang="zh-HK" dirty="0"/>
              <a:t>=</a:t>
            </a:r>
            <a:r>
              <a:rPr lang="en-US" altLang="zh-HK" dirty="0" err="1"/>
              <a:t>B.bid</a:t>
            </a:r>
            <a:endParaRPr lang="zh-TW" altLang="zh-HK" dirty="0"/>
          </a:p>
          <a:p>
            <a:r>
              <a:rPr lang="en-US" altLang="zh-HK" dirty="0"/>
              <a:t>                                                                                      AND </a:t>
            </a:r>
            <a:r>
              <a:rPr lang="en-US" altLang="zh-HK" dirty="0" err="1"/>
              <a:t>R.sid</a:t>
            </a:r>
            <a:r>
              <a:rPr lang="en-US" altLang="zh-HK" dirty="0"/>
              <a:t>=</a:t>
            </a:r>
            <a:r>
              <a:rPr lang="en-US" altLang="zh-HK" dirty="0" err="1"/>
              <a:t>S.sid</a:t>
            </a:r>
            <a:r>
              <a:rPr lang="en-US" altLang="zh-HK" dirty="0"/>
              <a:t>))</a:t>
            </a:r>
            <a:r>
              <a:rPr lang="zh-TW" altLang="zh-HK" dirty="0"/>
              <a:t> </a:t>
            </a:r>
            <a:r>
              <a:rPr lang="en-US" altLang="zh-HK" dirty="0"/>
              <a:t> </a:t>
            </a:r>
            <a:endParaRPr lang="zh-TW" altLang="zh-HK" dirty="0"/>
          </a:p>
          <a:p>
            <a:pPr fontAlgn="base"/>
            <a:endParaRPr lang="zh-TW" altLang="zh-HK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5C75087-6D75-4F47-819E-278CCEA1716A}"/>
              </a:ext>
            </a:extLst>
          </p:cNvPr>
          <p:cNvSpPr txBox="1"/>
          <p:nvPr/>
        </p:nvSpPr>
        <p:spPr>
          <a:xfrm>
            <a:off x="2032439" y="67399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Sailor</a:t>
            </a:r>
            <a:endParaRPr kumimoji="1" lang="zh-HK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28426D5-3C34-D64A-B243-3BA9472A9A8E}"/>
              </a:ext>
            </a:extLst>
          </p:cNvPr>
          <p:cNvSpPr txBox="1"/>
          <p:nvPr/>
        </p:nvSpPr>
        <p:spPr>
          <a:xfrm>
            <a:off x="5906582" y="697763"/>
            <a:ext cx="616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Boat</a:t>
            </a:r>
            <a:endParaRPr kumimoji="1" lang="zh-HK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F3DF068-E19F-1448-9695-483924D5439B}"/>
              </a:ext>
            </a:extLst>
          </p:cNvPr>
          <p:cNvSpPr txBox="1"/>
          <p:nvPr/>
        </p:nvSpPr>
        <p:spPr>
          <a:xfrm>
            <a:off x="9465436" y="693996"/>
            <a:ext cx="9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Reserve</a:t>
            </a:r>
            <a:endParaRPr kumimoji="1" lang="zh-HK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0CCCEAC-BE10-674E-97DF-1E3FA3760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532633"/>
              </p:ext>
            </p:extLst>
          </p:nvPr>
        </p:nvGraphicFramePr>
        <p:xfrm>
          <a:off x="7485948" y="4943635"/>
          <a:ext cx="848995" cy="77152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378240394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99228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632069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2A9EA19-9BD3-2B4A-80E4-4D71FD09A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227417"/>
              </p:ext>
            </p:extLst>
          </p:nvPr>
        </p:nvGraphicFramePr>
        <p:xfrm>
          <a:off x="3268038" y="4902045"/>
          <a:ext cx="848995" cy="155130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746339206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579946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A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057457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828219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038058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5676E92-D9C6-A346-8AF8-76B05CFD31D5}"/>
              </a:ext>
            </a:extLst>
          </p:cNvPr>
          <p:cNvGraphicFramePr>
            <a:graphicFrameLocks noGrp="1"/>
          </p:cNvGraphicFramePr>
          <p:nvPr/>
        </p:nvGraphicFramePr>
        <p:xfrm>
          <a:off x="9709501" y="4467612"/>
          <a:ext cx="848995" cy="155130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1426665624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sname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711358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John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333248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477690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423628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B3E205A0-ED2F-2B43-946F-7B9687D6B66B}"/>
              </a:ext>
            </a:extLst>
          </p:cNvPr>
          <p:cNvSpPr txBox="1"/>
          <p:nvPr/>
        </p:nvSpPr>
        <p:spPr>
          <a:xfrm>
            <a:off x="9752740" y="4145435"/>
            <a:ext cx="76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Result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403045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DDC2B9F9-69A5-0A4C-BEAB-1C7D85109057}"/>
              </a:ext>
            </a:extLst>
          </p:cNvPr>
          <p:cNvGraphicFramePr>
            <a:graphicFrameLocks noGrp="1"/>
          </p:cNvGraphicFramePr>
          <p:nvPr/>
        </p:nvGraphicFramePr>
        <p:xfrm>
          <a:off x="688873" y="1142841"/>
          <a:ext cx="3395980" cy="155130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3455613791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154706589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3356009030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3345749283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sname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rating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age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860076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John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22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636799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Mary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23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839640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Peter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92065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591DCA10-8AF5-7647-AF4C-D4A7800DE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061391"/>
              </p:ext>
            </p:extLst>
          </p:nvPr>
        </p:nvGraphicFramePr>
        <p:xfrm>
          <a:off x="4875512" y="1142840"/>
          <a:ext cx="2770989" cy="1551305"/>
        </p:xfrm>
        <a:graphic>
          <a:graphicData uri="http://schemas.openxmlformats.org/drawingml/2006/table">
            <a:tbl>
              <a:tblPr firstRow="1" firstCol="1" bandRow="1"/>
              <a:tblGrid>
                <a:gridCol w="923663">
                  <a:extLst>
                    <a:ext uri="{9D8B030D-6E8A-4147-A177-3AD203B41FA5}">
                      <a16:colId xmlns:a16="http://schemas.microsoft.com/office/drawing/2014/main" val="137750096"/>
                    </a:ext>
                  </a:extLst>
                </a:gridCol>
                <a:gridCol w="923663">
                  <a:extLst>
                    <a:ext uri="{9D8B030D-6E8A-4147-A177-3AD203B41FA5}">
                      <a16:colId xmlns:a16="http://schemas.microsoft.com/office/drawing/2014/main" val="904842737"/>
                    </a:ext>
                  </a:extLst>
                </a:gridCol>
                <a:gridCol w="923663">
                  <a:extLst>
                    <a:ext uri="{9D8B030D-6E8A-4147-A177-3AD203B41FA5}">
                      <a16:colId xmlns:a16="http://schemas.microsoft.com/office/drawing/2014/main" val="1623622646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bname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color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497865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Apple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Red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883800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Lemon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Yellow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433486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grape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Green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051421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A2D7CBDC-3ACA-1940-9FBA-E68735A22551}"/>
              </a:ext>
            </a:extLst>
          </p:cNvPr>
          <p:cNvGraphicFramePr>
            <a:graphicFrameLocks noGrp="1"/>
          </p:cNvGraphicFramePr>
          <p:nvPr/>
        </p:nvGraphicFramePr>
        <p:xfrm>
          <a:off x="8546368" y="1142840"/>
          <a:ext cx="2546985" cy="233108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4014006267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2653458288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1322716706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date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551403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Feb 2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874383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Mar 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183466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Feb 15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515579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Mar 5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559629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Feb 19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846273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A67DAACA-318E-E548-90EA-785FB97B6E6D}"/>
              </a:ext>
            </a:extLst>
          </p:cNvPr>
          <p:cNvSpPr txBox="1"/>
          <p:nvPr/>
        </p:nvSpPr>
        <p:spPr>
          <a:xfrm>
            <a:off x="728869" y="3255988"/>
            <a:ext cx="645035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HK" dirty="0"/>
              <a:t>SELECT  </a:t>
            </a:r>
            <a:r>
              <a:rPr lang="en-US" altLang="zh-HK" dirty="0" err="1"/>
              <a:t>S.sname</a:t>
            </a:r>
            <a:endParaRPr lang="zh-TW" altLang="zh-HK" dirty="0"/>
          </a:p>
          <a:p>
            <a:pPr fontAlgn="base"/>
            <a:r>
              <a:rPr lang="en-US" altLang="zh-HK" dirty="0"/>
              <a:t>FROM  Sailors S</a:t>
            </a:r>
            <a:endParaRPr lang="zh-TW" altLang="zh-HK" dirty="0"/>
          </a:p>
          <a:p>
            <a:pPr fontAlgn="base"/>
            <a:r>
              <a:rPr lang="en-US" altLang="zh-HK" dirty="0"/>
              <a:t>WHERE  NOT EXISTS  (SELECT  </a:t>
            </a:r>
            <a:r>
              <a:rPr lang="en-US" altLang="zh-HK" dirty="0" err="1"/>
              <a:t>B.bid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                   FROM  Boats B 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                   WHERE  NOT EXISTS  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                                              (SELECT  </a:t>
            </a:r>
            <a:r>
              <a:rPr lang="en-US" altLang="zh-HK" dirty="0" err="1"/>
              <a:t>R.bid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                                                FROM  Reserves R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                                                WHERE  </a:t>
            </a:r>
            <a:r>
              <a:rPr lang="en-US" altLang="zh-HK" dirty="0" err="1"/>
              <a:t>R.bid</a:t>
            </a:r>
            <a:r>
              <a:rPr lang="en-US" altLang="zh-HK" dirty="0"/>
              <a:t>=</a:t>
            </a:r>
            <a:r>
              <a:rPr lang="en-US" altLang="zh-HK" dirty="0" err="1"/>
              <a:t>B.bid</a:t>
            </a:r>
            <a:endParaRPr lang="zh-TW" altLang="zh-HK" dirty="0"/>
          </a:p>
          <a:p>
            <a:r>
              <a:rPr lang="en-US" altLang="zh-HK" dirty="0"/>
              <a:t>                                                                                      AND </a:t>
            </a:r>
            <a:r>
              <a:rPr lang="en-US" altLang="zh-HK" dirty="0" err="1"/>
              <a:t>R.sid</a:t>
            </a:r>
            <a:r>
              <a:rPr lang="en-US" altLang="zh-HK" dirty="0"/>
              <a:t>=</a:t>
            </a:r>
            <a:r>
              <a:rPr lang="en-US" altLang="zh-HK" dirty="0" err="1"/>
              <a:t>S.sid</a:t>
            </a:r>
            <a:r>
              <a:rPr lang="en-US" altLang="zh-HK" dirty="0"/>
              <a:t>))</a:t>
            </a:r>
            <a:r>
              <a:rPr lang="zh-TW" altLang="zh-HK" dirty="0"/>
              <a:t> </a:t>
            </a:r>
            <a:r>
              <a:rPr lang="en-US" altLang="zh-HK" dirty="0"/>
              <a:t> </a:t>
            </a:r>
            <a:endParaRPr lang="zh-TW" altLang="zh-HK" dirty="0"/>
          </a:p>
          <a:p>
            <a:pPr fontAlgn="base"/>
            <a:endParaRPr lang="zh-TW" altLang="zh-HK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5C75087-6D75-4F47-819E-278CCEA1716A}"/>
              </a:ext>
            </a:extLst>
          </p:cNvPr>
          <p:cNvSpPr txBox="1"/>
          <p:nvPr/>
        </p:nvSpPr>
        <p:spPr>
          <a:xfrm>
            <a:off x="2032439" y="67399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Sailor</a:t>
            </a:r>
            <a:endParaRPr kumimoji="1" lang="zh-HK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28426D5-3C34-D64A-B243-3BA9472A9A8E}"/>
              </a:ext>
            </a:extLst>
          </p:cNvPr>
          <p:cNvSpPr txBox="1"/>
          <p:nvPr/>
        </p:nvSpPr>
        <p:spPr>
          <a:xfrm>
            <a:off x="5906582" y="697763"/>
            <a:ext cx="616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Boat</a:t>
            </a:r>
            <a:endParaRPr kumimoji="1" lang="zh-HK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F3DF068-E19F-1448-9695-483924D5439B}"/>
              </a:ext>
            </a:extLst>
          </p:cNvPr>
          <p:cNvSpPr txBox="1"/>
          <p:nvPr/>
        </p:nvSpPr>
        <p:spPr>
          <a:xfrm>
            <a:off x="9465436" y="693996"/>
            <a:ext cx="9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Reserve</a:t>
            </a:r>
            <a:endParaRPr kumimoji="1" lang="zh-HK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0CCCEAC-BE10-674E-97DF-1E3FA3760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841156"/>
              </p:ext>
            </p:extLst>
          </p:nvPr>
        </p:nvGraphicFramePr>
        <p:xfrm>
          <a:off x="7485948" y="4943635"/>
          <a:ext cx="848995" cy="77152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378240394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99228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TW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632069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2A9EA19-9BD3-2B4A-80E4-4D71FD09AF29}"/>
              </a:ext>
            </a:extLst>
          </p:cNvPr>
          <p:cNvGraphicFramePr>
            <a:graphicFrameLocks noGrp="1"/>
          </p:cNvGraphicFramePr>
          <p:nvPr/>
        </p:nvGraphicFramePr>
        <p:xfrm>
          <a:off x="3268038" y="4902045"/>
          <a:ext cx="848995" cy="155130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746339206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579946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A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057457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828219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038058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5676E92-D9C6-A346-8AF8-76B05CFD31D5}"/>
              </a:ext>
            </a:extLst>
          </p:cNvPr>
          <p:cNvGraphicFramePr>
            <a:graphicFrameLocks noGrp="1"/>
          </p:cNvGraphicFramePr>
          <p:nvPr/>
        </p:nvGraphicFramePr>
        <p:xfrm>
          <a:off x="9709501" y="4467612"/>
          <a:ext cx="848995" cy="155130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1426665624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sname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711358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John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333248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477690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423628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B3E205A0-ED2F-2B43-946F-7B9687D6B66B}"/>
              </a:ext>
            </a:extLst>
          </p:cNvPr>
          <p:cNvSpPr txBox="1"/>
          <p:nvPr/>
        </p:nvSpPr>
        <p:spPr>
          <a:xfrm>
            <a:off x="9752740" y="4145435"/>
            <a:ext cx="76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Result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34061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DDC2B9F9-69A5-0A4C-BEAB-1C7D85109057}"/>
              </a:ext>
            </a:extLst>
          </p:cNvPr>
          <p:cNvGraphicFramePr>
            <a:graphicFrameLocks noGrp="1"/>
          </p:cNvGraphicFramePr>
          <p:nvPr/>
        </p:nvGraphicFramePr>
        <p:xfrm>
          <a:off x="688873" y="1142841"/>
          <a:ext cx="3395980" cy="155130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3455613791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154706589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3356009030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3345749283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sname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rating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age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860076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John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22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636799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Mary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23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839640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Peter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92065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591DCA10-8AF5-7647-AF4C-D4A7800DE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206479"/>
              </p:ext>
            </p:extLst>
          </p:nvPr>
        </p:nvGraphicFramePr>
        <p:xfrm>
          <a:off x="4875512" y="1142840"/>
          <a:ext cx="2770989" cy="1551305"/>
        </p:xfrm>
        <a:graphic>
          <a:graphicData uri="http://schemas.openxmlformats.org/drawingml/2006/table">
            <a:tbl>
              <a:tblPr firstRow="1" firstCol="1" bandRow="1"/>
              <a:tblGrid>
                <a:gridCol w="923663">
                  <a:extLst>
                    <a:ext uri="{9D8B030D-6E8A-4147-A177-3AD203B41FA5}">
                      <a16:colId xmlns:a16="http://schemas.microsoft.com/office/drawing/2014/main" val="137750096"/>
                    </a:ext>
                  </a:extLst>
                </a:gridCol>
                <a:gridCol w="923663">
                  <a:extLst>
                    <a:ext uri="{9D8B030D-6E8A-4147-A177-3AD203B41FA5}">
                      <a16:colId xmlns:a16="http://schemas.microsoft.com/office/drawing/2014/main" val="904842737"/>
                    </a:ext>
                  </a:extLst>
                </a:gridCol>
                <a:gridCol w="923663">
                  <a:extLst>
                    <a:ext uri="{9D8B030D-6E8A-4147-A177-3AD203B41FA5}">
                      <a16:colId xmlns:a16="http://schemas.microsoft.com/office/drawing/2014/main" val="1623622646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bname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color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497865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Apple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Red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883800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Lemon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Yellow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433486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grape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Green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051421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A2D7CBDC-3ACA-1940-9FBA-E68735A22551}"/>
              </a:ext>
            </a:extLst>
          </p:cNvPr>
          <p:cNvGraphicFramePr>
            <a:graphicFrameLocks noGrp="1"/>
          </p:cNvGraphicFramePr>
          <p:nvPr/>
        </p:nvGraphicFramePr>
        <p:xfrm>
          <a:off x="8546368" y="1142840"/>
          <a:ext cx="2546985" cy="233108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4014006267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2653458288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1322716706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date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551403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Feb 2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874383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Mar 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183466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Feb 15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515579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Mar 5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559629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Feb 19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846273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A67DAACA-318E-E548-90EA-785FB97B6E6D}"/>
              </a:ext>
            </a:extLst>
          </p:cNvPr>
          <p:cNvSpPr txBox="1"/>
          <p:nvPr/>
        </p:nvSpPr>
        <p:spPr>
          <a:xfrm>
            <a:off x="728869" y="3255988"/>
            <a:ext cx="645035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HK" dirty="0"/>
              <a:t>SELECT  </a:t>
            </a:r>
            <a:r>
              <a:rPr lang="en-US" altLang="zh-HK" dirty="0" err="1"/>
              <a:t>S.sname</a:t>
            </a:r>
            <a:endParaRPr lang="zh-TW" altLang="zh-HK" dirty="0"/>
          </a:p>
          <a:p>
            <a:pPr fontAlgn="base"/>
            <a:r>
              <a:rPr lang="en-US" altLang="zh-HK" dirty="0"/>
              <a:t>FROM  Sailors S</a:t>
            </a:r>
            <a:endParaRPr lang="zh-TW" altLang="zh-HK" dirty="0"/>
          </a:p>
          <a:p>
            <a:pPr fontAlgn="base"/>
            <a:r>
              <a:rPr lang="en-US" altLang="zh-HK" dirty="0"/>
              <a:t>WHERE  NOT EXISTS  (SELECT  </a:t>
            </a:r>
            <a:r>
              <a:rPr lang="en-US" altLang="zh-HK" dirty="0" err="1"/>
              <a:t>B.bid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                   FROM  Boats B 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                   WHERE  NOT EXISTS  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                                              (SELECT  </a:t>
            </a:r>
            <a:r>
              <a:rPr lang="en-US" altLang="zh-HK" dirty="0" err="1"/>
              <a:t>R.bid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                                                FROM  Reserves R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                                                WHERE  </a:t>
            </a:r>
            <a:r>
              <a:rPr lang="en-US" altLang="zh-HK" dirty="0" err="1"/>
              <a:t>R.bid</a:t>
            </a:r>
            <a:r>
              <a:rPr lang="en-US" altLang="zh-HK" dirty="0"/>
              <a:t>=</a:t>
            </a:r>
            <a:r>
              <a:rPr lang="en-US" altLang="zh-HK" dirty="0" err="1"/>
              <a:t>B.bid</a:t>
            </a:r>
            <a:endParaRPr lang="zh-TW" altLang="zh-HK" dirty="0"/>
          </a:p>
          <a:p>
            <a:r>
              <a:rPr lang="en-US" altLang="zh-HK" dirty="0"/>
              <a:t>                                                                                      AND </a:t>
            </a:r>
            <a:r>
              <a:rPr lang="en-US" altLang="zh-HK" dirty="0" err="1"/>
              <a:t>R.sid</a:t>
            </a:r>
            <a:r>
              <a:rPr lang="en-US" altLang="zh-HK" dirty="0"/>
              <a:t>=</a:t>
            </a:r>
            <a:r>
              <a:rPr lang="en-US" altLang="zh-HK" dirty="0" err="1"/>
              <a:t>S.sid</a:t>
            </a:r>
            <a:r>
              <a:rPr lang="en-US" altLang="zh-HK" dirty="0"/>
              <a:t>))</a:t>
            </a:r>
            <a:r>
              <a:rPr lang="zh-TW" altLang="zh-HK" dirty="0"/>
              <a:t> </a:t>
            </a:r>
            <a:r>
              <a:rPr lang="en-US" altLang="zh-HK" dirty="0"/>
              <a:t> </a:t>
            </a:r>
            <a:endParaRPr lang="zh-TW" altLang="zh-HK" dirty="0"/>
          </a:p>
          <a:p>
            <a:pPr fontAlgn="base"/>
            <a:endParaRPr lang="zh-TW" altLang="zh-HK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5C75087-6D75-4F47-819E-278CCEA1716A}"/>
              </a:ext>
            </a:extLst>
          </p:cNvPr>
          <p:cNvSpPr txBox="1"/>
          <p:nvPr/>
        </p:nvSpPr>
        <p:spPr>
          <a:xfrm>
            <a:off x="2032439" y="67399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Sailor</a:t>
            </a:r>
            <a:endParaRPr kumimoji="1" lang="zh-HK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28426D5-3C34-D64A-B243-3BA9472A9A8E}"/>
              </a:ext>
            </a:extLst>
          </p:cNvPr>
          <p:cNvSpPr txBox="1"/>
          <p:nvPr/>
        </p:nvSpPr>
        <p:spPr>
          <a:xfrm>
            <a:off x="5906582" y="697763"/>
            <a:ext cx="616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Boat</a:t>
            </a:r>
            <a:endParaRPr kumimoji="1" lang="zh-HK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F3DF068-E19F-1448-9695-483924D5439B}"/>
              </a:ext>
            </a:extLst>
          </p:cNvPr>
          <p:cNvSpPr txBox="1"/>
          <p:nvPr/>
        </p:nvSpPr>
        <p:spPr>
          <a:xfrm>
            <a:off x="9465436" y="693996"/>
            <a:ext cx="9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Reserve</a:t>
            </a:r>
            <a:endParaRPr kumimoji="1" lang="zh-HK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0CCCEAC-BE10-674E-97DF-1E3FA3760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467576"/>
              </p:ext>
            </p:extLst>
          </p:nvPr>
        </p:nvGraphicFramePr>
        <p:xfrm>
          <a:off x="7485948" y="4943635"/>
          <a:ext cx="848995" cy="77152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378240394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99228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TW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632069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2A9EA19-9BD3-2B4A-80E4-4D71FD09A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505023"/>
              </p:ext>
            </p:extLst>
          </p:nvPr>
        </p:nvGraphicFramePr>
        <p:xfrm>
          <a:off x="3268038" y="4902045"/>
          <a:ext cx="848995" cy="155130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746339206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579946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A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057457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C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828219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038058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5676E92-D9C6-A346-8AF8-76B05CFD31D5}"/>
              </a:ext>
            </a:extLst>
          </p:cNvPr>
          <p:cNvGraphicFramePr>
            <a:graphicFrameLocks noGrp="1"/>
          </p:cNvGraphicFramePr>
          <p:nvPr/>
        </p:nvGraphicFramePr>
        <p:xfrm>
          <a:off x="9709501" y="4467612"/>
          <a:ext cx="848995" cy="155130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1426665624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sname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711358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John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333248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477690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423628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B3E205A0-ED2F-2B43-946F-7B9687D6B66B}"/>
              </a:ext>
            </a:extLst>
          </p:cNvPr>
          <p:cNvSpPr txBox="1"/>
          <p:nvPr/>
        </p:nvSpPr>
        <p:spPr>
          <a:xfrm>
            <a:off x="9752740" y="4145435"/>
            <a:ext cx="76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Result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23250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DDC2B9F9-69A5-0A4C-BEAB-1C7D85109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699359"/>
              </p:ext>
            </p:extLst>
          </p:nvPr>
        </p:nvGraphicFramePr>
        <p:xfrm>
          <a:off x="688873" y="1142841"/>
          <a:ext cx="3395980" cy="155130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3455613791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154706589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3356009030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3345749283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sname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rating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age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860076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John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22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636799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Mary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23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7839640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Peter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92065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591DCA10-8AF5-7647-AF4C-D4A7800DE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896629"/>
              </p:ext>
            </p:extLst>
          </p:nvPr>
        </p:nvGraphicFramePr>
        <p:xfrm>
          <a:off x="4875512" y="1142840"/>
          <a:ext cx="2770989" cy="1551305"/>
        </p:xfrm>
        <a:graphic>
          <a:graphicData uri="http://schemas.openxmlformats.org/drawingml/2006/table">
            <a:tbl>
              <a:tblPr firstRow="1" firstCol="1" bandRow="1"/>
              <a:tblGrid>
                <a:gridCol w="923663">
                  <a:extLst>
                    <a:ext uri="{9D8B030D-6E8A-4147-A177-3AD203B41FA5}">
                      <a16:colId xmlns:a16="http://schemas.microsoft.com/office/drawing/2014/main" val="137750096"/>
                    </a:ext>
                  </a:extLst>
                </a:gridCol>
                <a:gridCol w="923663">
                  <a:extLst>
                    <a:ext uri="{9D8B030D-6E8A-4147-A177-3AD203B41FA5}">
                      <a16:colId xmlns:a16="http://schemas.microsoft.com/office/drawing/2014/main" val="904842737"/>
                    </a:ext>
                  </a:extLst>
                </a:gridCol>
                <a:gridCol w="923663">
                  <a:extLst>
                    <a:ext uri="{9D8B030D-6E8A-4147-A177-3AD203B41FA5}">
                      <a16:colId xmlns:a16="http://schemas.microsoft.com/office/drawing/2014/main" val="1623622646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bname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color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497865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Apple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Red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83800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Lemon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Yellow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433486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grape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Green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051421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A2D7CBDC-3ACA-1940-9FBA-E68735A22551}"/>
              </a:ext>
            </a:extLst>
          </p:cNvPr>
          <p:cNvGraphicFramePr>
            <a:graphicFrameLocks noGrp="1"/>
          </p:cNvGraphicFramePr>
          <p:nvPr/>
        </p:nvGraphicFramePr>
        <p:xfrm>
          <a:off x="8546368" y="1142840"/>
          <a:ext cx="2546985" cy="233108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4014006267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2653458288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1322716706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date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551403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Feb 2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874383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Mar 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183466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Feb 15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515579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Mar 5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559629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Feb 19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846273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A67DAACA-318E-E548-90EA-785FB97B6E6D}"/>
              </a:ext>
            </a:extLst>
          </p:cNvPr>
          <p:cNvSpPr txBox="1"/>
          <p:nvPr/>
        </p:nvSpPr>
        <p:spPr>
          <a:xfrm>
            <a:off x="728869" y="3255988"/>
            <a:ext cx="645035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HK" dirty="0"/>
              <a:t>SELECT  </a:t>
            </a:r>
            <a:r>
              <a:rPr lang="en-US" altLang="zh-HK" dirty="0" err="1"/>
              <a:t>S.sname</a:t>
            </a:r>
            <a:endParaRPr lang="zh-TW" altLang="zh-HK" dirty="0"/>
          </a:p>
          <a:p>
            <a:pPr fontAlgn="base"/>
            <a:r>
              <a:rPr lang="en-US" altLang="zh-HK" dirty="0"/>
              <a:t>FROM  Sailors S</a:t>
            </a:r>
            <a:endParaRPr lang="zh-TW" altLang="zh-HK" dirty="0"/>
          </a:p>
          <a:p>
            <a:pPr fontAlgn="base"/>
            <a:r>
              <a:rPr lang="en-US" altLang="zh-HK" dirty="0"/>
              <a:t>WHERE  NOT EXISTS  (SELECT  </a:t>
            </a:r>
            <a:r>
              <a:rPr lang="en-US" altLang="zh-HK" dirty="0" err="1"/>
              <a:t>B.bid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                   FROM  Boats B 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                   WHERE  NOT EXISTS  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                                              (SELECT  </a:t>
            </a:r>
            <a:r>
              <a:rPr lang="en-US" altLang="zh-HK" dirty="0" err="1"/>
              <a:t>R.bid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                                                FROM  Reserves R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                                                WHERE  </a:t>
            </a:r>
            <a:r>
              <a:rPr lang="en-US" altLang="zh-HK" dirty="0" err="1"/>
              <a:t>R.bid</a:t>
            </a:r>
            <a:r>
              <a:rPr lang="en-US" altLang="zh-HK" dirty="0"/>
              <a:t>=</a:t>
            </a:r>
            <a:r>
              <a:rPr lang="en-US" altLang="zh-HK" dirty="0" err="1"/>
              <a:t>B.bid</a:t>
            </a:r>
            <a:endParaRPr lang="zh-TW" altLang="zh-HK" dirty="0"/>
          </a:p>
          <a:p>
            <a:r>
              <a:rPr lang="en-US" altLang="zh-HK" dirty="0"/>
              <a:t>                                                                                      AND </a:t>
            </a:r>
            <a:r>
              <a:rPr lang="en-US" altLang="zh-HK" dirty="0" err="1"/>
              <a:t>R.sid</a:t>
            </a:r>
            <a:r>
              <a:rPr lang="en-US" altLang="zh-HK" dirty="0"/>
              <a:t>=</a:t>
            </a:r>
            <a:r>
              <a:rPr lang="en-US" altLang="zh-HK" dirty="0" err="1"/>
              <a:t>S.sid</a:t>
            </a:r>
            <a:r>
              <a:rPr lang="en-US" altLang="zh-HK" dirty="0"/>
              <a:t>))</a:t>
            </a:r>
            <a:r>
              <a:rPr lang="zh-TW" altLang="zh-HK" dirty="0"/>
              <a:t> </a:t>
            </a:r>
            <a:r>
              <a:rPr lang="en-US" altLang="zh-HK" dirty="0"/>
              <a:t> </a:t>
            </a:r>
            <a:endParaRPr lang="zh-TW" altLang="zh-HK" dirty="0"/>
          </a:p>
          <a:p>
            <a:pPr fontAlgn="base"/>
            <a:endParaRPr lang="zh-TW" altLang="zh-HK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5C75087-6D75-4F47-819E-278CCEA1716A}"/>
              </a:ext>
            </a:extLst>
          </p:cNvPr>
          <p:cNvSpPr txBox="1"/>
          <p:nvPr/>
        </p:nvSpPr>
        <p:spPr>
          <a:xfrm>
            <a:off x="2032439" y="67399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Sailor</a:t>
            </a:r>
            <a:endParaRPr kumimoji="1" lang="zh-HK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28426D5-3C34-D64A-B243-3BA9472A9A8E}"/>
              </a:ext>
            </a:extLst>
          </p:cNvPr>
          <p:cNvSpPr txBox="1"/>
          <p:nvPr/>
        </p:nvSpPr>
        <p:spPr>
          <a:xfrm>
            <a:off x="5906582" y="697763"/>
            <a:ext cx="616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Boat</a:t>
            </a:r>
            <a:endParaRPr kumimoji="1" lang="zh-HK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F3DF068-E19F-1448-9695-483924D5439B}"/>
              </a:ext>
            </a:extLst>
          </p:cNvPr>
          <p:cNvSpPr txBox="1"/>
          <p:nvPr/>
        </p:nvSpPr>
        <p:spPr>
          <a:xfrm>
            <a:off x="9465436" y="693996"/>
            <a:ext cx="9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Reserve</a:t>
            </a:r>
            <a:endParaRPr kumimoji="1" lang="zh-HK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0CCCEAC-BE10-674E-97DF-1E3FA3760484}"/>
              </a:ext>
            </a:extLst>
          </p:cNvPr>
          <p:cNvGraphicFramePr>
            <a:graphicFrameLocks noGrp="1"/>
          </p:cNvGraphicFramePr>
          <p:nvPr/>
        </p:nvGraphicFramePr>
        <p:xfrm>
          <a:off x="7485948" y="4943635"/>
          <a:ext cx="848995" cy="77152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378240394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99228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TW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632069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2A9EA19-9BD3-2B4A-80E4-4D71FD09A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85161"/>
              </p:ext>
            </p:extLst>
          </p:nvPr>
        </p:nvGraphicFramePr>
        <p:xfrm>
          <a:off x="3268038" y="4902045"/>
          <a:ext cx="848995" cy="155130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746339206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579946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A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057457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828219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038058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5676E92-D9C6-A346-8AF8-76B05CFD31D5}"/>
              </a:ext>
            </a:extLst>
          </p:cNvPr>
          <p:cNvGraphicFramePr>
            <a:graphicFrameLocks noGrp="1"/>
          </p:cNvGraphicFramePr>
          <p:nvPr/>
        </p:nvGraphicFramePr>
        <p:xfrm>
          <a:off x="9709501" y="4467612"/>
          <a:ext cx="848995" cy="155130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1426665624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sname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711358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John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333248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477690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423628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B3E205A0-ED2F-2B43-946F-7B9687D6B66B}"/>
              </a:ext>
            </a:extLst>
          </p:cNvPr>
          <p:cNvSpPr txBox="1"/>
          <p:nvPr/>
        </p:nvSpPr>
        <p:spPr>
          <a:xfrm>
            <a:off x="9752740" y="4145435"/>
            <a:ext cx="76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Result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29408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DDC2B9F9-69A5-0A4C-BEAB-1C7D85109057}"/>
              </a:ext>
            </a:extLst>
          </p:cNvPr>
          <p:cNvGraphicFramePr>
            <a:graphicFrameLocks noGrp="1"/>
          </p:cNvGraphicFramePr>
          <p:nvPr/>
        </p:nvGraphicFramePr>
        <p:xfrm>
          <a:off x="688873" y="1142841"/>
          <a:ext cx="3395980" cy="155130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3455613791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154706589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3356009030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3345749283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sname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rating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age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860076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John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22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636799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Mary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23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7839640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Peter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92065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591DCA10-8AF5-7647-AF4C-D4A7800DE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880436"/>
              </p:ext>
            </p:extLst>
          </p:nvPr>
        </p:nvGraphicFramePr>
        <p:xfrm>
          <a:off x="4875512" y="1142840"/>
          <a:ext cx="2770989" cy="1551305"/>
        </p:xfrm>
        <a:graphic>
          <a:graphicData uri="http://schemas.openxmlformats.org/drawingml/2006/table">
            <a:tbl>
              <a:tblPr firstRow="1" firstCol="1" bandRow="1"/>
              <a:tblGrid>
                <a:gridCol w="923663">
                  <a:extLst>
                    <a:ext uri="{9D8B030D-6E8A-4147-A177-3AD203B41FA5}">
                      <a16:colId xmlns:a16="http://schemas.microsoft.com/office/drawing/2014/main" val="137750096"/>
                    </a:ext>
                  </a:extLst>
                </a:gridCol>
                <a:gridCol w="923663">
                  <a:extLst>
                    <a:ext uri="{9D8B030D-6E8A-4147-A177-3AD203B41FA5}">
                      <a16:colId xmlns:a16="http://schemas.microsoft.com/office/drawing/2014/main" val="904842737"/>
                    </a:ext>
                  </a:extLst>
                </a:gridCol>
                <a:gridCol w="923663">
                  <a:extLst>
                    <a:ext uri="{9D8B030D-6E8A-4147-A177-3AD203B41FA5}">
                      <a16:colId xmlns:a16="http://schemas.microsoft.com/office/drawing/2014/main" val="1623622646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bname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color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497865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Apple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Red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883800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Lemon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Yellow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433486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grape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Green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051421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A2D7CBDC-3ACA-1940-9FBA-E68735A22551}"/>
              </a:ext>
            </a:extLst>
          </p:cNvPr>
          <p:cNvGraphicFramePr>
            <a:graphicFrameLocks noGrp="1"/>
          </p:cNvGraphicFramePr>
          <p:nvPr/>
        </p:nvGraphicFramePr>
        <p:xfrm>
          <a:off x="8546368" y="1142840"/>
          <a:ext cx="2546985" cy="233108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4014006267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2653458288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1322716706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date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551403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Feb 2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874383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Mar 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183466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Feb 15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515579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Mar 5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559629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Feb 19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846273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A67DAACA-318E-E548-90EA-785FB97B6E6D}"/>
              </a:ext>
            </a:extLst>
          </p:cNvPr>
          <p:cNvSpPr txBox="1"/>
          <p:nvPr/>
        </p:nvSpPr>
        <p:spPr>
          <a:xfrm>
            <a:off x="728869" y="3255988"/>
            <a:ext cx="645035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HK" dirty="0"/>
              <a:t>SELECT  </a:t>
            </a:r>
            <a:r>
              <a:rPr lang="en-US" altLang="zh-HK" dirty="0" err="1"/>
              <a:t>S.sname</a:t>
            </a:r>
            <a:endParaRPr lang="zh-TW" altLang="zh-HK" dirty="0"/>
          </a:p>
          <a:p>
            <a:pPr fontAlgn="base"/>
            <a:r>
              <a:rPr lang="en-US" altLang="zh-HK" dirty="0"/>
              <a:t>FROM  Sailors S</a:t>
            </a:r>
            <a:endParaRPr lang="zh-TW" altLang="zh-HK" dirty="0"/>
          </a:p>
          <a:p>
            <a:pPr fontAlgn="base"/>
            <a:r>
              <a:rPr lang="en-US" altLang="zh-HK" dirty="0"/>
              <a:t>WHERE  NOT EXISTS  (SELECT  </a:t>
            </a:r>
            <a:r>
              <a:rPr lang="en-US" altLang="zh-HK" dirty="0" err="1"/>
              <a:t>B.bid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                   FROM  Boats B 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                   WHERE  NOT EXISTS  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                                              (SELECT  </a:t>
            </a:r>
            <a:r>
              <a:rPr lang="en-US" altLang="zh-HK" dirty="0" err="1"/>
              <a:t>R.bid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                                                FROM  Reserves R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                                                      WHERE  </a:t>
            </a:r>
            <a:r>
              <a:rPr lang="en-US" altLang="zh-HK" dirty="0" err="1"/>
              <a:t>R.bid</a:t>
            </a:r>
            <a:r>
              <a:rPr lang="en-US" altLang="zh-HK" dirty="0"/>
              <a:t>=</a:t>
            </a:r>
            <a:r>
              <a:rPr lang="en-US" altLang="zh-HK" dirty="0" err="1"/>
              <a:t>B.bid</a:t>
            </a:r>
            <a:endParaRPr lang="zh-TW" altLang="zh-HK" dirty="0"/>
          </a:p>
          <a:p>
            <a:r>
              <a:rPr lang="en-US" altLang="zh-HK" dirty="0"/>
              <a:t>                                                                                      AND </a:t>
            </a:r>
            <a:r>
              <a:rPr lang="en-US" altLang="zh-HK" dirty="0" err="1"/>
              <a:t>R.sid</a:t>
            </a:r>
            <a:r>
              <a:rPr lang="en-US" altLang="zh-HK" dirty="0"/>
              <a:t>=</a:t>
            </a:r>
            <a:r>
              <a:rPr lang="en-US" altLang="zh-HK" dirty="0" err="1"/>
              <a:t>S.sid</a:t>
            </a:r>
            <a:r>
              <a:rPr lang="en-US" altLang="zh-HK" dirty="0"/>
              <a:t>))</a:t>
            </a:r>
            <a:r>
              <a:rPr lang="zh-TW" altLang="zh-HK" dirty="0"/>
              <a:t> </a:t>
            </a:r>
            <a:r>
              <a:rPr lang="en-US" altLang="zh-HK" dirty="0"/>
              <a:t> </a:t>
            </a:r>
            <a:endParaRPr lang="zh-TW" altLang="zh-HK" dirty="0"/>
          </a:p>
          <a:p>
            <a:pPr fontAlgn="base"/>
            <a:endParaRPr lang="zh-TW" altLang="zh-HK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5C75087-6D75-4F47-819E-278CCEA1716A}"/>
              </a:ext>
            </a:extLst>
          </p:cNvPr>
          <p:cNvSpPr txBox="1"/>
          <p:nvPr/>
        </p:nvSpPr>
        <p:spPr>
          <a:xfrm>
            <a:off x="2032439" y="67399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Sailor</a:t>
            </a:r>
            <a:endParaRPr kumimoji="1" lang="zh-HK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28426D5-3C34-D64A-B243-3BA9472A9A8E}"/>
              </a:ext>
            </a:extLst>
          </p:cNvPr>
          <p:cNvSpPr txBox="1"/>
          <p:nvPr/>
        </p:nvSpPr>
        <p:spPr>
          <a:xfrm>
            <a:off x="5906582" y="697763"/>
            <a:ext cx="616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Boat</a:t>
            </a:r>
            <a:endParaRPr kumimoji="1" lang="zh-HK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F3DF068-E19F-1448-9695-483924D5439B}"/>
              </a:ext>
            </a:extLst>
          </p:cNvPr>
          <p:cNvSpPr txBox="1"/>
          <p:nvPr/>
        </p:nvSpPr>
        <p:spPr>
          <a:xfrm>
            <a:off x="9465436" y="693996"/>
            <a:ext cx="9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Reserve</a:t>
            </a:r>
            <a:endParaRPr kumimoji="1" lang="zh-HK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0CCCEAC-BE10-674E-97DF-1E3FA3760484}"/>
              </a:ext>
            </a:extLst>
          </p:cNvPr>
          <p:cNvGraphicFramePr>
            <a:graphicFrameLocks noGrp="1"/>
          </p:cNvGraphicFramePr>
          <p:nvPr/>
        </p:nvGraphicFramePr>
        <p:xfrm>
          <a:off x="7485948" y="4943635"/>
          <a:ext cx="848995" cy="77152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378240394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99228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TW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632069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2A9EA19-9BD3-2B4A-80E4-4D71FD09A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348623"/>
              </p:ext>
            </p:extLst>
          </p:nvPr>
        </p:nvGraphicFramePr>
        <p:xfrm>
          <a:off x="3268038" y="4902045"/>
          <a:ext cx="848995" cy="155130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746339206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579946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A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057457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B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828219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038058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5676E92-D9C6-A346-8AF8-76B05CFD31D5}"/>
              </a:ext>
            </a:extLst>
          </p:cNvPr>
          <p:cNvGraphicFramePr>
            <a:graphicFrameLocks noGrp="1"/>
          </p:cNvGraphicFramePr>
          <p:nvPr/>
        </p:nvGraphicFramePr>
        <p:xfrm>
          <a:off x="9709501" y="4467612"/>
          <a:ext cx="848995" cy="155130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1426665624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sname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711358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John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333248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477690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423628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B3E205A0-ED2F-2B43-946F-7B9687D6B66B}"/>
              </a:ext>
            </a:extLst>
          </p:cNvPr>
          <p:cNvSpPr txBox="1"/>
          <p:nvPr/>
        </p:nvSpPr>
        <p:spPr>
          <a:xfrm>
            <a:off x="9752740" y="4145435"/>
            <a:ext cx="76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Result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088188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1140</Words>
  <Application>Microsoft Macintosh PowerPoint</Application>
  <PresentationFormat>寬螢幕</PresentationFormat>
  <Paragraphs>651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Man Hon Wong (CSD)</dc:creator>
  <cp:lastModifiedBy>Man Hon Wong (CSD)</cp:lastModifiedBy>
  <cp:revision>5</cp:revision>
  <dcterms:created xsi:type="dcterms:W3CDTF">2020-02-21T10:42:58Z</dcterms:created>
  <dcterms:modified xsi:type="dcterms:W3CDTF">2020-02-21T12:27:15Z</dcterms:modified>
</cp:coreProperties>
</file>