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Lst>
  <p:notesMasterIdLst>
    <p:notesMasterId r:id="rId25"/>
  </p:notesMasterIdLst>
  <p:sldIdLst>
    <p:sldId id="256" r:id="rId2"/>
    <p:sldId id="257" r:id="rId3"/>
    <p:sldId id="261" r:id="rId4"/>
    <p:sldId id="262" r:id="rId5"/>
    <p:sldId id="266" r:id="rId6"/>
    <p:sldId id="267" r:id="rId7"/>
    <p:sldId id="268" r:id="rId8"/>
    <p:sldId id="269" r:id="rId9"/>
    <p:sldId id="271" r:id="rId10"/>
    <p:sldId id="273" r:id="rId11"/>
    <p:sldId id="274" r:id="rId12"/>
    <p:sldId id="275" r:id="rId13"/>
    <p:sldId id="279" r:id="rId14"/>
    <p:sldId id="280" r:id="rId15"/>
    <p:sldId id="281" r:id="rId16"/>
    <p:sldId id="282" r:id="rId17"/>
    <p:sldId id="283" r:id="rId18"/>
    <p:sldId id="284" r:id="rId19"/>
    <p:sldId id="285" r:id="rId20"/>
    <p:sldId id="286" r:id="rId21"/>
    <p:sldId id="287" r:id="rId22"/>
    <p:sldId id="288" r:id="rId23"/>
    <p:sldId id="289"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5pPr>
    <a:lvl6pPr marL="22860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6pPr>
    <a:lvl7pPr marL="27432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7pPr>
    <a:lvl8pPr marL="32004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8pPr>
    <a:lvl9pPr marL="36576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p:cViewPr varScale="1">
        <p:scale>
          <a:sx n="131" d="100"/>
          <a:sy n="131" d="100"/>
        </p:scale>
        <p:origin x="1624" y="1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4.xml"/><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6B4BAD2-718D-EF46-8B81-2B25F03E3CD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Times New Roman" pitchFamily="18" charset="0"/>
                <a:ea typeface="新細明體" pitchFamily="18" charset="-120"/>
              </a:defRPr>
            </a:lvl1pPr>
          </a:lstStyle>
          <a:p>
            <a:pPr>
              <a:defRPr/>
            </a:pPr>
            <a:endParaRPr lang="en-US" altLang="en-US"/>
          </a:p>
        </p:txBody>
      </p:sp>
      <p:sp>
        <p:nvSpPr>
          <p:cNvPr id="15363" name="Rectangle 3">
            <a:extLst>
              <a:ext uri="{FF2B5EF4-FFF2-40B4-BE49-F238E27FC236}">
                <a16:creationId xmlns:a16="http://schemas.microsoft.com/office/drawing/2014/main" id="{22AD5C34-7A50-9948-9407-637E50AEB3F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新細明體" pitchFamily="18" charset="-120"/>
              </a:defRPr>
            </a:lvl1pPr>
          </a:lstStyle>
          <a:p>
            <a:pPr>
              <a:defRPr/>
            </a:pPr>
            <a:endParaRPr lang="en-US" altLang="en-US"/>
          </a:p>
        </p:txBody>
      </p:sp>
      <p:sp>
        <p:nvSpPr>
          <p:cNvPr id="15364" name="Rectangle 4">
            <a:extLst>
              <a:ext uri="{FF2B5EF4-FFF2-40B4-BE49-F238E27FC236}">
                <a16:creationId xmlns:a16="http://schemas.microsoft.com/office/drawing/2014/main" id="{A4669B66-1929-F44D-A274-3EE43837E33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4D4EE718-5465-654F-9BC1-058DDD46270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5366" name="Rectangle 6">
            <a:extLst>
              <a:ext uri="{FF2B5EF4-FFF2-40B4-BE49-F238E27FC236}">
                <a16:creationId xmlns:a16="http://schemas.microsoft.com/office/drawing/2014/main" id="{F72F824D-86E8-FA47-9667-D65DAD1DC42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Times New Roman" pitchFamily="18" charset="0"/>
                <a:ea typeface="新細明體" pitchFamily="18" charset="-120"/>
              </a:defRPr>
            </a:lvl1pPr>
          </a:lstStyle>
          <a:p>
            <a:pPr>
              <a:defRPr/>
            </a:pPr>
            <a:endParaRPr lang="en-US" altLang="en-US"/>
          </a:p>
        </p:txBody>
      </p:sp>
      <p:sp>
        <p:nvSpPr>
          <p:cNvPr id="15367" name="Rectangle 7">
            <a:extLst>
              <a:ext uri="{FF2B5EF4-FFF2-40B4-BE49-F238E27FC236}">
                <a16:creationId xmlns:a16="http://schemas.microsoft.com/office/drawing/2014/main" id="{DC0FA670-AA1C-B145-BECF-2ABCED230EF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solidFill>
                  <a:schemeClr val="tx1"/>
                </a:solidFill>
                <a:latin typeface="Times New Roman" panose="02020603050405020304" pitchFamily="18" charset="0"/>
              </a:defRPr>
            </a:lvl1pPr>
          </a:lstStyle>
          <a:p>
            <a:pPr>
              <a:defRPr/>
            </a:pPr>
            <a:fld id="{38F3A08E-F727-7640-8526-3A6D86A7D6E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C30B1716-49C7-9D4B-94B5-0D7B494D69BB}"/>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457EF75D-55C3-CF46-AF85-BA29014DF8AD}" type="slidenum">
              <a:rPr lang="en-US" altLang="en-US">
                <a:solidFill>
                  <a:schemeClr val="tx1"/>
                </a:solidFill>
                <a:latin typeface="Times New Roman" panose="02020603050405020304" pitchFamily="18" charset="0"/>
              </a:rPr>
              <a:pPr/>
              <a:t>5</a:t>
            </a:fld>
            <a:endParaRPr lang="en-US" altLang="en-US">
              <a:solidFill>
                <a:schemeClr val="tx1"/>
              </a:solidFill>
              <a:latin typeface="Times New Roman" panose="02020603050405020304" pitchFamily="18" charset="0"/>
            </a:endParaRPr>
          </a:p>
        </p:txBody>
      </p:sp>
      <p:sp>
        <p:nvSpPr>
          <p:cNvPr id="21506" name="Rectangle 2">
            <a:extLst>
              <a:ext uri="{FF2B5EF4-FFF2-40B4-BE49-F238E27FC236}">
                <a16:creationId xmlns:a16="http://schemas.microsoft.com/office/drawing/2014/main" id="{6A98D628-5554-8746-AFF4-E89E76E4158E}"/>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1507" name="Rectangle 3">
            <a:extLst>
              <a:ext uri="{FF2B5EF4-FFF2-40B4-BE49-F238E27FC236}">
                <a16:creationId xmlns:a16="http://schemas.microsoft.com/office/drawing/2014/main" id="{EB73F11B-E95A-B943-ABA2-B50596946AF3}"/>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4</a:t>
            </a:r>
          </a:p>
        </p:txBody>
      </p:sp>
      <p:sp>
        <p:nvSpPr>
          <p:cNvPr id="21508" name="Rectangle 4">
            <a:extLst>
              <a:ext uri="{FF2B5EF4-FFF2-40B4-BE49-F238E27FC236}">
                <a16:creationId xmlns:a16="http://schemas.microsoft.com/office/drawing/2014/main" id="{77206422-1994-CC49-A3FA-1B6B1C38DCB2}"/>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1509" name="Rectangle 5">
            <a:extLst>
              <a:ext uri="{FF2B5EF4-FFF2-40B4-BE49-F238E27FC236}">
                <a16:creationId xmlns:a16="http://schemas.microsoft.com/office/drawing/2014/main" id="{D27FD2A3-B3C4-A148-944A-D54282D9E75E}"/>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1510" name="Rectangle 6">
            <a:extLst>
              <a:ext uri="{FF2B5EF4-FFF2-40B4-BE49-F238E27FC236}">
                <a16:creationId xmlns:a16="http://schemas.microsoft.com/office/drawing/2014/main" id="{81124686-64BD-A848-B19E-6F190EDABCC8}"/>
              </a:ext>
            </a:extLst>
          </p:cNvPr>
          <p:cNvSpPr>
            <a:spLocks noChangeArrowheads="1" noTextEdit="1"/>
          </p:cNvSpPr>
          <p:nvPr>
            <p:ph type="sldImg"/>
          </p:nvPr>
        </p:nvSpPr>
        <p:spPr>
          <a:xfrm>
            <a:off x="1150938" y="692150"/>
            <a:ext cx="4556125" cy="3416300"/>
          </a:xfrm>
          <a:ln w="12700" cap="flat">
            <a:solidFill>
              <a:schemeClr val="tx1"/>
            </a:solidFill>
          </a:ln>
        </p:spPr>
      </p:sp>
      <p:sp>
        <p:nvSpPr>
          <p:cNvPr id="21511" name="Rectangle 7">
            <a:extLst>
              <a:ext uri="{FF2B5EF4-FFF2-40B4-BE49-F238E27FC236}">
                <a16:creationId xmlns:a16="http://schemas.microsoft.com/office/drawing/2014/main" id="{6E897790-E22D-F546-97DD-255A58B21390}"/>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B27C9A48-2E6B-5845-8EA4-8EBC8DE77C04}"/>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7530BE30-D0DB-F249-ACB8-099AF08FE02A}" type="slidenum">
              <a:rPr lang="en-US" altLang="en-US">
                <a:solidFill>
                  <a:schemeClr val="tx1"/>
                </a:solidFill>
                <a:latin typeface="Times New Roman" panose="02020603050405020304" pitchFamily="18" charset="0"/>
              </a:rPr>
              <a:pPr/>
              <a:t>14</a:t>
            </a:fld>
            <a:endParaRPr lang="en-US" altLang="en-US">
              <a:solidFill>
                <a:schemeClr val="tx1"/>
              </a:solidFill>
              <a:latin typeface="Times New Roman" panose="02020603050405020304" pitchFamily="18" charset="0"/>
            </a:endParaRPr>
          </a:p>
        </p:txBody>
      </p:sp>
      <p:sp>
        <p:nvSpPr>
          <p:cNvPr id="39938" name="Rectangle 2">
            <a:extLst>
              <a:ext uri="{FF2B5EF4-FFF2-40B4-BE49-F238E27FC236}">
                <a16:creationId xmlns:a16="http://schemas.microsoft.com/office/drawing/2014/main" id="{0014AFCC-1177-C642-9D52-853BECF33F95}"/>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9939" name="Rectangle 3">
            <a:extLst>
              <a:ext uri="{FF2B5EF4-FFF2-40B4-BE49-F238E27FC236}">
                <a16:creationId xmlns:a16="http://schemas.microsoft.com/office/drawing/2014/main" id="{9822A0AD-9CB7-8D48-8B5A-CC64149FECE0}"/>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8</a:t>
            </a:r>
          </a:p>
        </p:txBody>
      </p:sp>
      <p:sp>
        <p:nvSpPr>
          <p:cNvPr id="39940" name="Rectangle 4">
            <a:extLst>
              <a:ext uri="{FF2B5EF4-FFF2-40B4-BE49-F238E27FC236}">
                <a16:creationId xmlns:a16="http://schemas.microsoft.com/office/drawing/2014/main" id="{FFE2AEC6-A292-0443-A127-0B0F6BB044E7}"/>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9941" name="Rectangle 5">
            <a:extLst>
              <a:ext uri="{FF2B5EF4-FFF2-40B4-BE49-F238E27FC236}">
                <a16:creationId xmlns:a16="http://schemas.microsoft.com/office/drawing/2014/main" id="{D9E9DF41-869B-C748-A3A7-351B21B29F13}"/>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9942" name="Rectangle 6">
            <a:extLst>
              <a:ext uri="{FF2B5EF4-FFF2-40B4-BE49-F238E27FC236}">
                <a16:creationId xmlns:a16="http://schemas.microsoft.com/office/drawing/2014/main" id="{43244E4F-D724-EB4E-97FE-64B7F912A1FA}"/>
              </a:ext>
            </a:extLst>
          </p:cNvPr>
          <p:cNvSpPr>
            <a:spLocks noChangeArrowheads="1" noTextEdit="1"/>
          </p:cNvSpPr>
          <p:nvPr>
            <p:ph type="sldImg"/>
          </p:nvPr>
        </p:nvSpPr>
        <p:spPr>
          <a:xfrm>
            <a:off x="1152525" y="692150"/>
            <a:ext cx="4554538" cy="3416300"/>
          </a:xfrm>
          <a:ln w="12700" cap="flat">
            <a:solidFill>
              <a:schemeClr val="tx1"/>
            </a:solidFill>
          </a:ln>
        </p:spPr>
      </p:sp>
      <p:sp>
        <p:nvSpPr>
          <p:cNvPr id="39943" name="Rectangle 7">
            <a:extLst>
              <a:ext uri="{FF2B5EF4-FFF2-40B4-BE49-F238E27FC236}">
                <a16:creationId xmlns:a16="http://schemas.microsoft.com/office/drawing/2014/main" id="{4D5AD279-B0BE-1044-8D0B-87BAF0F3D5AC}"/>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EA0DB7C-D3B8-874F-976F-8F66D7DE2044}"/>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E7E62475-7F9E-8E42-A320-A394F15DC673}" type="slidenum">
              <a:rPr lang="en-US" altLang="en-US">
                <a:solidFill>
                  <a:schemeClr val="tx1"/>
                </a:solidFill>
                <a:latin typeface="Times New Roman" panose="02020603050405020304" pitchFamily="18" charset="0"/>
              </a:rPr>
              <a:pPr/>
              <a:t>15</a:t>
            </a:fld>
            <a:endParaRPr lang="en-US" altLang="en-US">
              <a:solidFill>
                <a:schemeClr val="tx1"/>
              </a:solidFill>
              <a:latin typeface="Times New Roman" panose="02020603050405020304" pitchFamily="18" charset="0"/>
            </a:endParaRPr>
          </a:p>
        </p:txBody>
      </p:sp>
      <p:sp>
        <p:nvSpPr>
          <p:cNvPr id="41986" name="Rectangle 2">
            <a:extLst>
              <a:ext uri="{FF2B5EF4-FFF2-40B4-BE49-F238E27FC236}">
                <a16:creationId xmlns:a16="http://schemas.microsoft.com/office/drawing/2014/main" id="{5DCA1BFD-6293-D84C-9729-0028BA41B1B7}"/>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1987" name="Rectangle 3">
            <a:extLst>
              <a:ext uri="{FF2B5EF4-FFF2-40B4-BE49-F238E27FC236}">
                <a16:creationId xmlns:a16="http://schemas.microsoft.com/office/drawing/2014/main" id="{2AFBABF6-5F1A-414D-8C2B-601089AB0087}"/>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11</a:t>
            </a:r>
          </a:p>
        </p:txBody>
      </p:sp>
      <p:sp>
        <p:nvSpPr>
          <p:cNvPr id="41988" name="Rectangle 4">
            <a:extLst>
              <a:ext uri="{FF2B5EF4-FFF2-40B4-BE49-F238E27FC236}">
                <a16:creationId xmlns:a16="http://schemas.microsoft.com/office/drawing/2014/main" id="{CBF2292D-348E-9B4A-87E7-2935810B4711}"/>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1989" name="Rectangle 5">
            <a:extLst>
              <a:ext uri="{FF2B5EF4-FFF2-40B4-BE49-F238E27FC236}">
                <a16:creationId xmlns:a16="http://schemas.microsoft.com/office/drawing/2014/main" id="{88C6347C-CFCD-5540-9084-6377ABF31200}"/>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1990" name="Rectangle 6">
            <a:extLst>
              <a:ext uri="{FF2B5EF4-FFF2-40B4-BE49-F238E27FC236}">
                <a16:creationId xmlns:a16="http://schemas.microsoft.com/office/drawing/2014/main" id="{B049EB45-30D1-FB44-8BFB-347E31A6C2E0}"/>
              </a:ext>
            </a:extLst>
          </p:cNvPr>
          <p:cNvSpPr>
            <a:spLocks noChangeArrowheads="1" noTextEdit="1"/>
          </p:cNvSpPr>
          <p:nvPr>
            <p:ph type="sldImg"/>
          </p:nvPr>
        </p:nvSpPr>
        <p:spPr>
          <a:xfrm>
            <a:off x="1152525" y="692150"/>
            <a:ext cx="4554538" cy="3416300"/>
          </a:xfrm>
          <a:ln w="12700" cap="flat">
            <a:solidFill>
              <a:schemeClr val="tx1"/>
            </a:solidFill>
          </a:ln>
        </p:spPr>
      </p:sp>
      <p:sp>
        <p:nvSpPr>
          <p:cNvPr id="41991" name="Rectangle 7">
            <a:extLst>
              <a:ext uri="{FF2B5EF4-FFF2-40B4-BE49-F238E27FC236}">
                <a16:creationId xmlns:a16="http://schemas.microsoft.com/office/drawing/2014/main" id="{1BDE6292-23F5-A541-8FDD-BB8838D5B7A8}"/>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D9BE54B8-11FE-2145-AD1E-592E945F1C62}"/>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875BF979-78B0-D54F-8917-D5954CB6D88E}" type="slidenum">
              <a:rPr lang="en-US" altLang="en-US">
                <a:solidFill>
                  <a:schemeClr val="tx1"/>
                </a:solidFill>
                <a:latin typeface="Times New Roman" panose="02020603050405020304" pitchFamily="18" charset="0"/>
              </a:rPr>
              <a:pPr/>
              <a:t>17</a:t>
            </a:fld>
            <a:endParaRPr lang="en-US" altLang="en-US">
              <a:solidFill>
                <a:schemeClr val="tx1"/>
              </a:solidFill>
              <a:latin typeface="Times New Roman" panose="02020603050405020304" pitchFamily="18" charset="0"/>
            </a:endParaRPr>
          </a:p>
        </p:txBody>
      </p:sp>
      <p:sp>
        <p:nvSpPr>
          <p:cNvPr id="45058" name="Rectangle 2">
            <a:extLst>
              <a:ext uri="{FF2B5EF4-FFF2-40B4-BE49-F238E27FC236}">
                <a16:creationId xmlns:a16="http://schemas.microsoft.com/office/drawing/2014/main" id="{71E40547-84F7-9449-9340-7B9B7DC7E2CC}"/>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5059" name="Rectangle 3">
            <a:extLst>
              <a:ext uri="{FF2B5EF4-FFF2-40B4-BE49-F238E27FC236}">
                <a16:creationId xmlns:a16="http://schemas.microsoft.com/office/drawing/2014/main" id="{8A870634-1327-414D-9EDB-008DBECCCFB5}"/>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45060" name="Rectangle 4">
            <a:extLst>
              <a:ext uri="{FF2B5EF4-FFF2-40B4-BE49-F238E27FC236}">
                <a16:creationId xmlns:a16="http://schemas.microsoft.com/office/drawing/2014/main" id="{2C7A0589-5C5B-4A4A-A41F-462815CB4241}"/>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5061" name="Rectangle 5">
            <a:extLst>
              <a:ext uri="{FF2B5EF4-FFF2-40B4-BE49-F238E27FC236}">
                <a16:creationId xmlns:a16="http://schemas.microsoft.com/office/drawing/2014/main" id="{142CFE4D-429E-F44F-A5C9-894DB434EAE8}"/>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5062" name="Rectangle 6">
            <a:extLst>
              <a:ext uri="{FF2B5EF4-FFF2-40B4-BE49-F238E27FC236}">
                <a16:creationId xmlns:a16="http://schemas.microsoft.com/office/drawing/2014/main" id="{304C0673-127C-CB4E-ADFB-EB8DFE85606B}"/>
              </a:ext>
            </a:extLst>
          </p:cNvPr>
          <p:cNvSpPr>
            <a:spLocks noChangeArrowheads="1" noTextEdit="1"/>
          </p:cNvSpPr>
          <p:nvPr>
            <p:ph type="sldImg"/>
          </p:nvPr>
        </p:nvSpPr>
        <p:spPr>
          <a:xfrm>
            <a:off x="1152525" y="692150"/>
            <a:ext cx="4554538" cy="3416300"/>
          </a:xfrm>
          <a:ln w="12700" cap="flat">
            <a:solidFill>
              <a:schemeClr val="tx1"/>
            </a:solidFill>
          </a:ln>
        </p:spPr>
      </p:sp>
      <p:sp>
        <p:nvSpPr>
          <p:cNvPr id="45063" name="Rectangle 7">
            <a:extLst>
              <a:ext uri="{FF2B5EF4-FFF2-40B4-BE49-F238E27FC236}">
                <a16:creationId xmlns:a16="http://schemas.microsoft.com/office/drawing/2014/main" id="{131D4C4C-6D78-DE4C-B89E-08A4C5D5B824}"/>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BED6DCEE-ADF1-A548-92BC-E5FE5E2F4222}"/>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0531BCF6-1AF8-B54D-97BF-5FC6A2AD524D}" type="slidenum">
              <a:rPr lang="en-US" altLang="en-US">
                <a:solidFill>
                  <a:schemeClr val="tx1"/>
                </a:solidFill>
                <a:latin typeface="Times New Roman" panose="02020603050405020304" pitchFamily="18" charset="0"/>
              </a:rPr>
              <a:pPr/>
              <a:t>18</a:t>
            </a:fld>
            <a:endParaRPr lang="en-US" altLang="en-US">
              <a:solidFill>
                <a:schemeClr val="tx1"/>
              </a:solidFill>
              <a:latin typeface="Times New Roman" panose="02020603050405020304" pitchFamily="18" charset="0"/>
            </a:endParaRPr>
          </a:p>
        </p:txBody>
      </p:sp>
      <p:sp>
        <p:nvSpPr>
          <p:cNvPr id="47106" name="Rectangle 2">
            <a:extLst>
              <a:ext uri="{FF2B5EF4-FFF2-40B4-BE49-F238E27FC236}">
                <a16:creationId xmlns:a16="http://schemas.microsoft.com/office/drawing/2014/main" id="{016ACD37-70A6-4C43-AFC3-AA1890AD3A89}"/>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7107" name="Rectangle 3">
            <a:extLst>
              <a:ext uri="{FF2B5EF4-FFF2-40B4-BE49-F238E27FC236}">
                <a16:creationId xmlns:a16="http://schemas.microsoft.com/office/drawing/2014/main" id="{9E650F59-6C3B-AE41-B133-CDF06B1DEB27}"/>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47108" name="Rectangle 4">
            <a:extLst>
              <a:ext uri="{FF2B5EF4-FFF2-40B4-BE49-F238E27FC236}">
                <a16:creationId xmlns:a16="http://schemas.microsoft.com/office/drawing/2014/main" id="{A4F11226-7DA6-2440-AC6A-5FB1CAE0DF63}"/>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7109" name="Rectangle 5">
            <a:extLst>
              <a:ext uri="{FF2B5EF4-FFF2-40B4-BE49-F238E27FC236}">
                <a16:creationId xmlns:a16="http://schemas.microsoft.com/office/drawing/2014/main" id="{71B37D9F-F39A-9C4E-8042-0E9FC6D20163}"/>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7110" name="Rectangle 6">
            <a:extLst>
              <a:ext uri="{FF2B5EF4-FFF2-40B4-BE49-F238E27FC236}">
                <a16:creationId xmlns:a16="http://schemas.microsoft.com/office/drawing/2014/main" id="{ECE90697-A711-B74E-9243-7091226E928C}"/>
              </a:ext>
            </a:extLst>
          </p:cNvPr>
          <p:cNvSpPr>
            <a:spLocks noChangeArrowheads="1" noTextEdit="1"/>
          </p:cNvSpPr>
          <p:nvPr>
            <p:ph type="sldImg"/>
          </p:nvPr>
        </p:nvSpPr>
        <p:spPr>
          <a:xfrm>
            <a:off x="1152525" y="692150"/>
            <a:ext cx="4554538" cy="3416300"/>
          </a:xfrm>
          <a:ln w="12700" cap="flat">
            <a:solidFill>
              <a:schemeClr val="tx1"/>
            </a:solidFill>
          </a:ln>
        </p:spPr>
      </p:sp>
      <p:sp>
        <p:nvSpPr>
          <p:cNvPr id="47111" name="Rectangle 7">
            <a:extLst>
              <a:ext uri="{FF2B5EF4-FFF2-40B4-BE49-F238E27FC236}">
                <a16:creationId xmlns:a16="http://schemas.microsoft.com/office/drawing/2014/main" id="{8F75F1E1-71D6-1D40-A96C-641E88422043}"/>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65189834-F464-EF47-970E-31B41C276847}"/>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84D7583D-4158-2445-9003-EF69BBCB41C4}" type="slidenum">
              <a:rPr lang="en-US" altLang="en-US">
                <a:solidFill>
                  <a:schemeClr val="tx1"/>
                </a:solidFill>
                <a:latin typeface="Times New Roman" panose="02020603050405020304" pitchFamily="18" charset="0"/>
              </a:rPr>
              <a:pPr/>
              <a:t>21</a:t>
            </a:fld>
            <a:endParaRPr lang="en-US" altLang="en-US">
              <a:solidFill>
                <a:schemeClr val="tx1"/>
              </a:solidFill>
              <a:latin typeface="Times New Roman" panose="02020603050405020304" pitchFamily="18" charset="0"/>
            </a:endParaRPr>
          </a:p>
        </p:txBody>
      </p:sp>
      <p:sp>
        <p:nvSpPr>
          <p:cNvPr id="51202" name="Rectangle 2">
            <a:extLst>
              <a:ext uri="{FF2B5EF4-FFF2-40B4-BE49-F238E27FC236}">
                <a16:creationId xmlns:a16="http://schemas.microsoft.com/office/drawing/2014/main" id="{7E2476AF-3267-F243-BFA6-D2B68290F0A4}"/>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1203" name="Rectangle 3">
            <a:extLst>
              <a:ext uri="{FF2B5EF4-FFF2-40B4-BE49-F238E27FC236}">
                <a16:creationId xmlns:a16="http://schemas.microsoft.com/office/drawing/2014/main" id="{222540DB-F539-AF46-A8B8-59E0A204ECEA}"/>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12</a:t>
            </a:r>
          </a:p>
        </p:txBody>
      </p:sp>
      <p:sp>
        <p:nvSpPr>
          <p:cNvPr id="51204" name="Rectangle 4">
            <a:extLst>
              <a:ext uri="{FF2B5EF4-FFF2-40B4-BE49-F238E27FC236}">
                <a16:creationId xmlns:a16="http://schemas.microsoft.com/office/drawing/2014/main" id="{38BF394E-980C-E041-89F5-2BFDE10AF4E8}"/>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1205" name="Rectangle 5">
            <a:extLst>
              <a:ext uri="{FF2B5EF4-FFF2-40B4-BE49-F238E27FC236}">
                <a16:creationId xmlns:a16="http://schemas.microsoft.com/office/drawing/2014/main" id="{21A6D35A-8DDC-3148-8A0C-3895DCBEC2A6}"/>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1206" name="Rectangle 6">
            <a:extLst>
              <a:ext uri="{FF2B5EF4-FFF2-40B4-BE49-F238E27FC236}">
                <a16:creationId xmlns:a16="http://schemas.microsoft.com/office/drawing/2014/main" id="{D9409DF4-1BB2-3642-8D0A-40F6DC7452F5}"/>
              </a:ext>
            </a:extLst>
          </p:cNvPr>
          <p:cNvSpPr>
            <a:spLocks noChangeArrowheads="1" noTextEdit="1"/>
          </p:cNvSpPr>
          <p:nvPr>
            <p:ph type="sldImg"/>
          </p:nvPr>
        </p:nvSpPr>
        <p:spPr>
          <a:xfrm>
            <a:off x="1152525" y="692150"/>
            <a:ext cx="4554538" cy="3416300"/>
          </a:xfrm>
          <a:ln w="12700" cap="flat">
            <a:solidFill>
              <a:schemeClr val="tx1"/>
            </a:solidFill>
          </a:ln>
        </p:spPr>
      </p:sp>
      <p:sp>
        <p:nvSpPr>
          <p:cNvPr id="51207" name="Rectangle 7">
            <a:extLst>
              <a:ext uri="{FF2B5EF4-FFF2-40B4-BE49-F238E27FC236}">
                <a16:creationId xmlns:a16="http://schemas.microsoft.com/office/drawing/2014/main" id="{46439A99-CC14-F248-A919-63944CB7CCA7}"/>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C0CE08B7-EA2B-1F44-847E-6ECB1492CE6C}"/>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0F88C2C5-B362-4E43-B211-F333FBA95527}" type="slidenum">
              <a:rPr lang="en-US" altLang="en-US">
                <a:solidFill>
                  <a:schemeClr val="tx1"/>
                </a:solidFill>
                <a:latin typeface="Times New Roman" panose="02020603050405020304" pitchFamily="18" charset="0"/>
              </a:rPr>
              <a:pPr/>
              <a:t>22</a:t>
            </a:fld>
            <a:endParaRPr lang="en-US" altLang="en-US">
              <a:solidFill>
                <a:schemeClr val="tx1"/>
              </a:solidFill>
              <a:latin typeface="Times New Roman" panose="02020603050405020304" pitchFamily="18" charset="0"/>
            </a:endParaRPr>
          </a:p>
        </p:txBody>
      </p:sp>
      <p:sp>
        <p:nvSpPr>
          <p:cNvPr id="53250" name="Rectangle 2">
            <a:extLst>
              <a:ext uri="{FF2B5EF4-FFF2-40B4-BE49-F238E27FC236}">
                <a16:creationId xmlns:a16="http://schemas.microsoft.com/office/drawing/2014/main" id="{53E6D9D1-A18E-FA4F-B43E-D1E513A9D2C6}"/>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3251" name="Rectangle 3">
            <a:extLst>
              <a:ext uri="{FF2B5EF4-FFF2-40B4-BE49-F238E27FC236}">
                <a16:creationId xmlns:a16="http://schemas.microsoft.com/office/drawing/2014/main" id="{B4440D48-EDF8-C045-9232-7E554C8AA7A7}"/>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53252" name="Rectangle 4">
            <a:extLst>
              <a:ext uri="{FF2B5EF4-FFF2-40B4-BE49-F238E27FC236}">
                <a16:creationId xmlns:a16="http://schemas.microsoft.com/office/drawing/2014/main" id="{054B0725-4E86-2A42-B1EE-FC17F427E082}"/>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3253" name="Rectangle 5">
            <a:extLst>
              <a:ext uri="{FF2B5EF4-FFF2-40B4-BE49-F238E27FC236}">
                <a16:creationId xmlns:a16="http://schemas.microsoft.com/office/drawing/2014/main" id="{0907DD0C-92E9-2B46-BE65-748ED8B26B97}"/>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3254" name="Rectangle 6">
            <a:extLst>
              <a:ext uri="{FF2B5EF4-FFF2-40B4-BE49-F238E27FC236}">
                <a16:creationId xmlns:a16="http://schemas.microsoft.com/office/drawing/2014/main" id="{95ACA5BF-F1AC-B147-940F-7F46A35C8CB3}"/>
              </a:ext>
            </a:extLst>
          </p:cNvPr>
          <p:cNvSpPr>
            <a:spLocks noChangeArrowheads="1" noTextEdit="1"/>
          </p:cNvSpPr>
          <p:nvPr>
            <p:ph type="sldImg"/>
          </p:nvPr>
        </p:nvSpPr>
        <p:spPr>
          <a:xfrm>
            <a:off x="1150938" y="692150"/>
            <a:ext cx="4556125" cy="3416300"/>
          </a:xfrm>
          <a:ln w="12700" cap="flat">
            <a:solidFill>
              <a:schemeClr val="tx1"/>
            </a:solidFill>
          </a:ln>
        </p:spPr>
      </p:sp>
      <p:sp>
        <p:nvSpPr>
          <p:cNvPr id="53255" name="Rectangle 7">
            <a:extLst>
              <a:ext uri="{FF2B5EF4-FFF2-40B4-BE49-F238E27FC236}">
                <a16:creationId xmlns:a16="http://schemas.microsoft.com/office/drawing/2014/main" id="{AC0C9523-01D2-1042-950D-26968CE0B080}"/>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35CCF8FE-F69F-774D-B9EB-5762BD38E8C8}"/>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EB7C28EA-AFAF-4449-92C0-839B0E2CF3AA}" type="slidenum">
              <a:rPr lang="en-US" altLang="en-US">
                <a:solidFill>
                  <a:schemeClr val="tx1"/>
                </a:solidFill>
                <a:latin typeface="Times New Roman" panose="02020603050405020304" pitchFamily="18" charset="0"/>
              </a:rPr>
              <a:pPr/>
              <a:t>23</a:t>
            </a:fld>
            <a:endParaRPr lang="en-US" altLang="en-US">
              <a:solidFill>
                <a:schemeClr val="tx1"/>
              </a:solidFill>
              <a:latin typeface="Times New Roman" panose="02020603050405020304" pitchFamily="18" charset="0"/>
            </a:endParaRPr>
          </a:p>
        </p:txBody>
      </p:sp>
      <p:sp>
        <p:nvSpPr>
          <p:cNvPr id="55298" name="Rectangle 2">
            <a:extLst>
              <a:ext uri="{FF2B5EF4-FFF2-40B4-BE49-F238E27FC236}">
                <a16:creationId xmlns:a16="http://schemas.microsoft.com/office/drawing/2014/main" id="{76ACF32E-0A60-CC4D-AC55-4A935ABD022B}"/>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5299" name="Rectangle 3">
            <a:extLst>
              <a:ext uri="{FF2B5EF4-FFF2-40B4-BE49-F238E27FC236}">
                <a16:creationId xmlns:a16="http://schemas.microsoft.com/office/drawing/2014/main" id="{90197174-EE55-1B4D-9A9C-FB02D36C4A0D}"/>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14</a:t>
            </a:r>
          </a:p>
        </p:txBody>
      </p:sp>
      <p:sp>
        <p:nvSpPr>
          <p:cNvPr id="55300" name="Rectangle 4">
            <a:extLst>
              <a:ext uri="{FF2B5EF4-FFF2-40B4-BE49-F238E27FC236}">
                <a16:creationId xmlns:a16="http://schemas.microsoft.com/office/drawing/2014/main" id="{0852D6EE-A705-0444-994F-CB8628452710}"/>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5301" name="Rectangle 5">
            <a:extLst>
              <a:ext uri="{FF2B5EF4-FFF2-40B4-BE49-F238E27FC236}">
                <a16:creationId xmlns:a16="http://schemas.microsoft.com/office/drawing/2014/main" id="{D32EF80E-44E5-AC4E-9675-84ED53507268}"/>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5302" name="Rectangle 6">
            <a:extLst>
              <a:ext uri="{FF2B5EF4-FFF2-40B4-BE49-F238E27FC236}">
                <a16:creationId xmlns:a16="http://schemas.microsoft.com/office/drawing/2014/main" id="{F7169C44-1BD5-8C4A-A1C4-142CE0F34D58}"/>
              </a:ext>
            </a:extLst>
          </p:cNvPr>
          <p:cNvSpPr>
            <a:spLocks noChangeArrowheads="1" noTextEdit="1"/>
          </p:cNvSpPr>
          <p:nvPr>
            <p:ph type="sldImg"/>
          </p:nvPr>
        </p:nvSpPr>
        <p:spPr>
          <a:xfrm>
            <a:off x="1150938" y="692150"/>
            <a:ext cx="4556125" cy="3416300"/>
          </a:xfrm>
          <a:ln w="12700" cap="flat">
            <a:solidFill>
              <a:schemeClr val="tx1"/>
            </a:solidFill>
          </a:ln>
        </p:spPr>
      </p:sp>
      <p:sp>
        <p:nvSpPr>
          <p:cNvPr id="55303" name="Rectangle 7">
            <a:extLst>
              <a:ext uri="{FF2B5EF4-FFF2-40B4-BE49-F238E27FC236}">
                <a16:creationId xmlns:a16="http://schemas.microsoft.com/office/drawing/2014/main" id="{A0C9D01B-1905-EC41-9AF5-500DE143C912}"/>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E5412D53-A420-4945-A06B-D6F0B22D419B}"/>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828AAD29-1F66-9942-94B3-BE59BDD50BD6}" type="slidenum">
              <a:rPr lang="en-US" altLang="en-US">
                <a:solidFill>
                  <a:schemeClr val="tx1"/>
                </a:solidFill>
                <a:latin typeface="Times New Roman" panose="02020603050405020304" pitchFamily="18" charset="0"/>
              </a:rPr>
              <a:pPr/>
              <a:t>6</a:t>
            </a:fld>
            <a:endParaRPr lang="en-US" altLang="en-US">
              <a:solidFill>
                <a:schemeClr val="tx1"/>
              </a:solidFill>
              <a:latin typeface="Times New Roman" panose="02020603050405020304" pitchFamily="18" charset="0"/>
            </a:endParaRPr>
          </a:p>
        </p:txBody>
      </p:sp>
      <p:sp>
        <p:nvSpPr>
          <p:cNvPr id="23554" name="Rectangle 2">
            <a:extLst>
              <a:ext uri="{FF2B5EF4-FFF2-40B4-BE49-F238E27FC236}">
                <a16:creationId xmlns:a16="http://schemas.microsoft.com/office/drawing/2014/main" id="{FC770AE1-CCC3-A14E-B571-D98F4C989B64}"/>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3555" name="Rectangle 3">
            <a:extLst>
              <a:ext uri="{FF2B5EF4-FFF2-40B4-BE49-F238E27FC236}">
                <a16:creationId xmlns:a16="http://schemas.microsoft.com/office/drawing/2014/main" id="{ECD57D94-F460-A244-AA6D-1092567EBB58}"/>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5</a:t>
            </a:r>
          </a:p>
        </p:txBody>
      </p:sp>
      <p:sp>
        <p:nvSpPr>
          <p:cNvPr id="23556" name="Rectangle 4">
            <a:extLst>
              <a:ext uri="{FF2B5EF4-FFF2-40B4-BE49-F238E27FC236}">
                <a16:creationId xmlns:a16="http://schemas.microsoft.com/office/drawing/2014/main" id="{51AA9CDB-C845-1A4C-82AB-48EEB5FF5A7A}"/>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3557" name="Rectangle 5">
            <a:extLst>
              <a:ext uri="{FF2B5EF4-FFF2-40B4-BE49-F238E27FC236}">
                <a16:creationId xmlns:a16="http://schemas.microsoft.com/office/drawing/2014/main" id="{B6285220-625E-7F43-BC6F-DD4006E6C70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3558" name="Rectangle 6">
            <a:extLst>
              <a:ext uri="{FF2B5EF4-FFF2-40B4-BE49-F238E27FC236}">
                <a16:creationId xmlns:a16="http://schemas.microsoft.com/office/drawing/2014/main" id="{DE829B67-836B-D64C-972D-119B7E0151F2}"/>
              </a:ext>
            </a:extLst>
          </p:cNvPr>
          <p:cNvSpPr>
            <a:spLocks noChangeArrowheads="1" noTextEdit="1"/>
          </p:cNvSpPr>
          <p:nvPr>
            <p:ph type="sldImg"/>
          </p:nvPr>
        </p:nvSpPr>
        <p:spPr>
          <a:xfrm>
            <a:off x="1150938" y="692150"/>
            <a:ext cx="4556125" cy="3416300"/>
          </a:xfrm>
          <a:ln w="12700" cap="flat">
            <a:solidFill>
              <a:schemeClr val="tx1"/>
            </a:solidFill>
          </a:ln>
        </p:spPr>
      </p:sp>
      <p:sp>
        <p:nvSpPr>
          <p:cNvPr id="23559" name="Rectangle 7">
            <a:extLst>
              <a:ext uri="{FF2B5EF4-FFF2-40B4-BE49-F238E27FC236}">
                <a16:creationId xmlns:a16="http://schemas.microsoft.com/office/drawing/2014/main" id="{786351E0-0F88-6948-B09A-F6F704C43F2C}"/>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F7AB65B3-D708-BB4E-B67C-5894FB0FD736}"/>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FEB2E456-2434-D74B-827F-CBAE478B6D3C}" type="slidenum">
              <a:rPr lang="en-US" altLang="en-US">
                <a:solidFill>
                  <a:schemeClr val="tx1"/>
                </a:solidFill>
                <a:latin typeface="Times New Roman" panose="02020603050405020304" pitchFamily="18" charset="0"/>
              </a:rPr>
              <a:pPr/>
              <a:t>7</a:t>
            </a:fld>
            <a:endParaRPr lang="en-US" altLang="en-US">
              <a:solidFill>
                <a:schemeClr val="tx1"/>
              </a:solidFill>
              <a:latin typeface="Times New Roman" panose="02020603050405020304" pitchFamily="18" charset="0"/>
            </a:endParaRPr>
          </a:p>
        </p:txBody>
      </p:sp>
      <p:sp>
        <p:nvSpPr>
          <p:cNvPr id="25602" name="Rectangle 2">
            <a:extLst>
              <a:ext uri="{FF2B5EF4-FFF2-40B4-BE49-F238E27FC236}">
                <a16:creationId xmlns:a16="http://schemas.microsoft.com/office/drawing/2014/main" id="{7057863C-0806-964C-AA9D-422C1749288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5603" name="Rectangle 3">
            <a:extLst>
              <a:ext uri="{FF2B5EF4-FFF2-40B4-BE49-F238E27FC236}">
                <a16:creationId xmlns:a16="http://schemas.microsoft.com/office/drawing/2014/main" id="{AB8CD7E6-746B-0C48-8AAD-4A59851F43CE}"/>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6</a:t>
            </a:r>
          </a:p>
        </p:txBody>
      </p:sp>
      <p:sp>
        <p:nvSpPr>
          <p:cNvPr id="25604" name="Rectangle 4">
            <a:extLst>
              <a:ext uri="{FF2B5EF4-FFF2-40B4-BE49-F238E27FC236}">
                <a16:creationId xmlns:a16="http://schemas.microsoft.com/office/drawing/2014/main" id="{1D8C3DDE-ECEE-FB49-8C0B-22B1F1526D28}"/>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5605" name="Rectangle 5">
            <a:extLst>
              <a:ext uri="{FF2B5EF4-FFF2-40B4-BE49-F238E27FC236}">
                <a16:creationId xmlns:a16="http://schemas.microsoft.com/office/drawing/2014/main" id="{BB3F8261-BC07-7344-98B4-4F91F2D2B84B}"/>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5606" name="Rectangle 6">
            <a:extLst>
              <a:ext uri="{FF2B5EF4-FFF2-40B4-BE49-F238E27FC236}">
                <a16:creationId xmlns:a16="http://schemas.microsoft.com/office/drawing/2014/main" id="{026CB3C2-FB6D-7F4E-A7E3-2094126BED58}"/>
              </a:ext>
            </a:extLst>
          </p:cNvPr>
          <p:cNvSpPr>
            <a:spLocks noChangeArrowheads="1" noTextEdit="1"/>
          </p:cNvSpPr>
          <p:nvPr>
            <p:ph type="sldImg"/>
          </p:nvPr>
        </p:nvSpPr>
        <p:spPr>
          <a:xfrm>
            <a:off x="1150938" y="692150"/>
            <a:ext cx="4556125" cy="3416300"/>
          </a:xfrm>
          <a:ln w="12700" cap="flat">
            <a:solidFill>
              <a:schemeClr val="tx1"/>
            </a:solidFill>
          </a:ln>
        </p:spPr>
      </p:sp>
      <p:sp>
        <p:nvSpPr>
          <p:cNvPr id="25607" name="Rectangle 7">
            <a:extLst>
              <a:ext uri="{FF2B5EF4-FFF2-40B4-BE49-F238E27FC236}">
                <a16:creationId xmlns:a16="http://schemas.microsoft.com/office/drawing/2014/main" id="{DD832F14-2CFA-FE4D-8D82-33B5DDA2A585}"/>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858138D-1605-7949-A20B-B6826ECC5B82}"/>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2813609C-5D58-2842-BF7C-CFDBE4D1DD2A}" type="slidenum">
              <a:rPr lang="en-US" altLang="en-US">
                <a:solidFill>
                  <a:schemeClr val="tx1"/>
                </a:solidFill>
                <a:latin typeface="Times New Roman" panose="02020603050405020304" pitchFamily="18" charset="0"/>
              </a:rPr>
              <a:pPr/>
              <a:t>8</a:t>
            </a:fld>
            <a:endParaRPr lang="en-US" altLang="en-US">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BA360CC4-5F54-8A44-8335-49E4BDD90D7F}"/>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7651" name="Rectangle 3">
            <a:extLst>
              <a:ext uri="{FF2B5EF4-FFF2-40B4-BE49-F238E27FC236}">
                <a16:creationId xmlns:a16="http://schemas.microsoft.com/office/drawing/2014/main" id="{D0856C1B-3DA1-E640-A273-E18493872C04}"/>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9</a:t>
            </a:r>
          </a:p>
        </p:txBody>
      </p:sp>
      <p:sp>
        <p:nvSpPr>
          <p:cNvPr id="27652" name="Rectangle 4">
            <a:extLst>
              <a:ext uri="{FF2B5EF4-FFF2-40B4-BE49-F238E27FC236}">
                <a16:creationId xmlns:a16="http://schemas.microsoft.com/office/drawing/2014/main" id="{7C5258B4-E039-2248-802E-4AFEB4AB5698}"/>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7653" name="Rectangle 5">
            <a:extLst>
              <a:ext uri="{FF2B5EF4-FFF2-40B4-BE49-F238E27FC236}">
                <a16:creationId xmlns:a16="http://schemas.microsoft.com/office/drawing/2014/main" id="{A4D30AA6-5D56-D942-BBA3-072BF3CE57DB}"/>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7654" name="Rectangle 6">
            <a:extLst>
              <a:ext uri="{FF2B5EF4-FFF2-40B4-BE49-F238E27FC236}">
                <a16:creationId xmlns:a16="http://schemas.microsoft.com/office/drawing/2014/main" id="{51207421-71F3-FB44-BB03-E106D18DC68C}"/>
              </a:ext>
            </a:extLst>
          </p:cNvPr>
          <p:cNvSpPr>
            <a:spLocks noChangeArrowheads="1" noTextEdit="1"/>
          </p:cNvSpPr>
          <p:nvPr>
            <p:ph type="sldImg"/>
          </p:nvPr>
        </p:nvSpPr>
        <p:spPr>
          <a:xfrm>
            <a:off x="1150938" y="692150"/>
            <a:ext cx="4556125" cy="3416300"/>
          </a:xfrm>
          <a:ln w="12700" cap="flat">
            <a:solidFill>
              <a:schemeClr val="tx1"/>
            </a:solidFill>
          </a:ln>
        </p:spPr>
      </p:sp>
      <p:sp>
        <p:nvSpPr>
          <p:cNvPr id="27655" name="Rectangle 7">
            <a:extLst>
              <a:ext uri="{FF2B5EF4-FFF2-40B4-BE49-F238E27FC236}">
                <a16:creationId xmlns:a16="http://schemas.microsoft.com/office/drawing/2014/main" id="{C41038EA-04E4-A544-A16B-F1DA1982A15C}"/>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E7C965C-0EE1-5748-80B4-8807A93F0DB8}"/>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D58F358C-C8FC-6C48-8B1B-B6225116AAC8}" type="slidenum">
              <a:rPr lang="en-US" altLang="en-US">
                <a:solidFill>
                  <a:schemeClr val="tx1"/>
                </a:solidFill>
                <a:latin typeface="Times New Roman" panose="02020603050405020304" pitchFamily="18" charset="0"/>
              </a:rPr>
              <a:pPr/>
              <a:t>9</a:t>
            </a:fld>
            <a:endParaRPr lang="en-US" altLang="en-US">
              <a:solidFill>
                <a:schemeClr val="tx1"/>
              </a:solidFill>
              <a:latin typeface="Times New Roman" panose="02020603050405020304" pitchFamily="18" charset="0"/>
            </a:endParaRPr>
          </a:p>
        </p:txBody>
      </p:sp>
      <p:sp>
        <p:nvSpPr>
          <p:cNvPr id="29698" name="Rectangle 2">
            <a:extLst>
              <a:ext uri="{FF2B5EF4-FFF2-40B4-BE49-F238E27FC236}">
                <a16:creationId xmlns:a16="http://schemas.microsoft.com/office/drawing/2014/main" id="{B5038640-8DAA-AA4C-9C8E-0A8B59F9B18B}"/>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9699" name="Rectangle 3">
            <a:extLst>
              <a:ext uri="{FF2B5EF4-FFF2-40B4-BE49-F238E27FC236}">
                <a16:creationId xmlns:a16="http://schemas.microsoft.com/office/drawing/2014/main" id="{B9C73E0C-B560-9545-8005-70FBE9165B52}"/>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11</a:t>
            </a:r>
          </a:p>
        </p:txBody>
      </p:sp>
      <p:sp>
        <p:nvSpPr>
          <p:cNvPr id="29700" name="Rectangle 4">
            <a:extLst>
              <a:ext uri="{FF2B5EF4-FFF2-40B4-BE49-F238E27FC236}">
                <a16:creationId xmlns:a16="http://schemas.microsoft.com/office/drawing/2014/main" id="{556B7B41-571F-D74D-919E-F5A0310FFE4E}"/>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9701" name="Rectangle 5">
            <a:extLst>
              <a:ext uri="{FF2B5EF4-FFF2-40B4-BE49-F238E27FC236}">
                <a16:creationId xmlns:a16="http://schemas.microsoft.com/office/drawing/2014/main" id="{391EE428-3B8B-8546-A10B-455201FCF27F}"/>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9702" name="Rectangle 6">
            <a:extLst>
              <a:ext uri="{FF2B5EF4-FFF2-40B4-BE49-F238E27FC236}">
                <a16:creationId xmlns:a16="http://schemas.microsoft.com/office/drawing/2014/main" id="{DC069353-E3E5-DA4C-BB78-38AB39E0CFCA}"/>
              </a:ext>
            </a:extLst>
          </p:cNvPr>
          <p:cNvSpPr>
            <a:spLocks noChangeArrowheads="1" noTextEdit="1"/>
          </p:cNvSpPr>
          <p:nvPr>
            <p:ph type="sldImg"/>
          </p:nvPr>
        </p:nvSpPr>
        <p:spPr>
          <a:xfrm>
            <a:off x="1150938" y="692150"/>
            <a:ext cx="4556125" cy="3416300"/>
          </a:xfrm>
          <a:ln w="12700" cap="flat">
            <a:solidFill>
              <a:schemeClr val="tx1"/>
            </a:solidFill>
          </a:ln>
        </p:spPr>
      </p:sp>
      <p:sp>
        <p:nvSpPr>
          <p:cNvPr id="29703" name="Rectangle 7">
            <a:extLst>
              <a:ext uri="{FF2B5EF4-FFF2-40B4-BE49-F238E27FC236}">
                <a16:creationId xmlns:a16="http://schemas.microsoft.com/office/drawing/2014/main" id="{D5F2BD19-CFBB-BE46-81D1-297393F704CE}"/>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565A8A1-0CD7-0641-A6CA-73A9777D1701}"/>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3E93FF04-60D2-234F-8CAB-4AC655A1C58E}" type="slidenum">
              <a:rPr lang="en-US" altLang="en-US">
                <a:solidFill>
                  <a:schemeClr val="tx1"/>
                </a:solidFill>
                <a:latin typeface="Times New Roman" panose="02020603050405020304" pitchFamily="18" charset="0"/>
              </a:rPr>
              <a:pPr/>
              <a:t>10</a:t>
            </a:fld>
            <a:endParaRPr lang="en-US" altLang="en-US">
              <a:solidFill>
                <a:schemeClr val="tx1"/>
              </a:solidFill>
              <a:latin typeface="Times New Roman" panose="02020603050405020304" pitchFamily="18" charset="0"/>
            </a:endParaRPr>
          </a:p>
        </p:txBody>
      </p:sp>
      <p:sp>
        <p:nvSpPr>
          <p:cNvPr id="31746" name="Rectangle 2">
            <a:extLst>
              <a:ext uri="{FF2B5EF4-FFF2-40B4-BE49-F238E27FC236}">
                <a16:creationId xmlns:a16="http://schemas.microsoft.com/office/drawing/2014/main" id="{3A524400-8A9D-574F-9F84-AA71A27043C3}"/>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1747" name="Rectangle 3">
            <a:extLst>
              <a:ext uri="{FF2B5EF4-FFF2-40B4-BE49-F238E27FC236}">
                <a16:creationId xmlns:a16="http://schemas.microsoft.com/office/drawing/2014/main" id="{66CF57AA-4110-B24C-BD42-493500194247}"/>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31748" name="Rectangle 4">
            <a:extLst>
              <a:ext uri="{FF2B5EF4-FFF2-40B4-BE49-F238E27FC236}">
                <a16:creationId xmlns:a16="http://schemas.microsoft.com/office/drawing/2014/main" id="{5C78A6C9-19D5-3843-8AE3-855BA4680F1C}"/>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1749" name="Rectangle 5">
            <a:extLst>
              <a:ext uri="{FF2B5EF4-FFF2-40B4-BE49-F238E27FC236}">
                <a16:creationId xmlns:a16="http://schemas.microsoft.com/office/drawing/2014/main" id="{A3331E05-DD0F-F348-9487-229788D5E59B}"/>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1750" name="Rectangle 6">
            <a:extLst>
              <a:ext uri="{FF2B5EF4-FFF2-40B4-BE49-F238E27FC236}">
                <a16:creationId xmlns:a16="http://schemas.microsoft.com/office/drawing/2014/main" id="{18664E0E-4109-4D4F-9DDF-F0E283DAC571}"/>
              </a:ext>
            </a:extLst>
          </p:cNvPr>
          <p:cNvSpPr>
            <a:spLocks noChangeArrowheads="1" noTextEdit="1"/>
          </p:cNvSpPr>
          <p:nvPr>
            <p:ph type="sldImg"/>
          </p:nvPr>
        </p:nvSpPr>
        <p:spPr>
          <a:xfrm>
            <a:off x="1150938" y="692150"/>
            <a:ext cx="4556125" cy="3416300"/>
          </a:xfrm>
          <a:ln w="12700" cap="flat">
            <a:solidFill>
              <a:schemeClr val="tx1"/>
            </a:solidFill>
          </a:ln>
        </p:spPr>
      </p:sp>
      <p:sp>
        <p:nvSpPr>
          <p:cNvPr id="31751" name="Rectangle 7">
            <a:extLst>
              <a:ext uri="{FF2B5EF4-FFF2-40B4-BE49-F238E27FC236}">
                <a16:creationId xmlns:a16="http://schemas.microsoft.com/office/drawing/2014/main" id="{F15C7265-AF4D-0F42-BD4D-DF3222A1FD53}"/>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686854E0-8841-CC49-B949-896314B1141B}"/>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077C040F-D9E0-0F44-8E5C-28EB5DFD7260}" type="slidenum">
              <a:rPr lang="en-US" altLang="en-US">
                <a:solidFill>
                  <a:schemeClr val="tx1"/>
                </a:solidFill>
                <a:latin typeface="Times New Roman" panose="02020603050405020304" pitchFamily="18" charset="0"/>
              </a:rPr>
              <a:pPr/>
              <a:t>11</a:t>
            </a:fld>
            <a:endParaRPr lang="en-US" altLang="en-US">
              <a:solidFill>
                <a:schemeClr val="tx1"/>
              </a:solidFill>
              <a:latin typeface="Times New Roman" panose="02020603050405020304" pitchFamily="18" charset="0"/>
            </a:endParaRPr>
          </a:p>
        </p:txBody>
      </p:sp>
      <p:sp>
        <p:nvSpPr>
          <p:cNvPr id="33794" name="Rectangle 2">
            <a:extLst>
              <a:ext uri="{FF2B5EF4-FFF2-40B4-BE49-F238E27FC236}">
                <a16:creationId xmlns:a16="http://schemas.microsoft.com/office/drawing/2014/main" id="{33F88247-8B75-624B-B06E-5B31E13C3A35}"/>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3795" name="Rectangle 3">
            <a:extLst>
              <a:ext uri="{FF2B5EF4-FFF2-40B4-BE49-F238E27FC236}">
                <a16:creationId xmlns:a16="http://schemas.microsoft.com/office/drawing/2014/main" id="{F6135BAF-10F9-F84A-A709-63AC3644B59D}"/>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15</a:t>
            </a:r>
          </a:p>
        </p:txBody>
      </p:sp>
      <p:sp>
        <p:nvSpPr>
          <p:cNvPr id="33796" name="Rectangle 4">
            <a:extLst>
              <a:ext uri="{FF2B5EF4-FFF2-40B4-BE49-F238E27FC236}">
                <a16:creationId xmlns:a16="http://schemas.microsoft.com/office/drawing/2014/main" id="{D27BED82-D034-3944-BBFC-3E1BAB73AC81}"/>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3797" name="Rectangle 5">
            <a:extLst>
              <a:ext uri="{FF2B5EF4-FFF2-40B4-BE49-F238E27FC236}">
                <a16:creationId xmlns:a16="http://schemas.microsoft.com/office/drawing/2014/main" id="{858EC088-64C2-9648-9382-B2E31F2424B6}"/>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3798" name="Rectangle 6">
            <a:extLst>
              <a:ext uri="{FF2B5EF4-FFF2-40B4-BE49-F238E27FC236}">
                <a16:creationId xmlns:a16="http://schemas.microsoft.com/office/drawing/2014/main" id="{33BA2D4D-9AF8-CA4B-B705-6B64BAA13CD7}"/>
              </a:ext>
            </a:extLst>
          </p:cNvPr>
          <p:cNvSpPr>
            <a:spLocks noChangeArrowheads="1" noTextEdit="1"/>
          </p:cNvSpPr>
          <p:nvPr>
            <p:ph type="sldImg"/>
          </p:nvPr>
        </p:nvSpPr>
        <p:spPr>
          <a:xfrm>
            <a:off x="1150938" y="692150"/>
            <a:ext cx="4556125" cy="3416300"/>
          </a:xfrm>
          <a:ln w="12700" cap="flat">
            <a:solidFill>
              <a:schemeClr val="tx1"/>
            </a:solidFill>
          </a:ln>
        </p:spPr>
      </p:sp>
      <p:sp>
        <p:nvSpPr>
          <p:cNvPr id="33799" name="Rectangle 7">
            <a:extLst>
              <a:ext uri="{FF2B5EF4-FFF2-40B4-BE49-F238E27FC236}">
                <a16:creationId xmlns:a16="http://schemas.microsoft.com/office/drawing/2014/main" id="{90317C08-F494-E249-ABC1-03A342A568F4}"/>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8B8AFFC2-B7A2-6544-B1CC-8A8902227AF5}"/>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E161207F-C5AA-2C48-959C-9E28A4182F0C}" type="slidenum">
              <a:rPr lang="en-US" altLang="en-US">
                <a:solidFill>
                  <a:schemeClr val="tx1"/>
                </a:solidFill>
                <a:latin typeface="Times New Roman" panose="02020603050405020304" pitchFamily="18" charset="0"/>
              </a:rPr>
              <a:pPr/>
              <a:t>12</a:t>
            </a:fld>
            <a:endParaRPr lang="en-US" altLang="en-US">
              <a:solidFill>
                <a:schemeClr val="tx1"/>
              </a:solidFill>
              <a:latin typeface="Times New Roman" panose="02020603050405020304" pitchFamily="18" charset="0"/>
            </a:endParaRPr>
          </a:p>
        </p:txBody>
      </p:sp>
      <p:sp>
        <p:nvSpPr>
          <p:cNvPr id="35842" name="Rectangle 2">
            <a:extLst>
              <a:ext uri="{FF2B5EF4-FFF2-40B4-BE49-F238E27FC236}">
                <a16:creationId xmlns:a16="http://schemas.microsoft.com/office/drawing/2014/main" id="{6D275964-498C-8C44-9081-2132C25DC02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5843" name="Rectangle 3">
            <a:extLst>
              <a:ext uri="{FF2B5EF4-FFF2-40B4-BE49-F238E27FC236}">
                <a16:creationId xmlns:a16="http://schemas.microsoft.com/office/drawing/2014/main" id="{32A11960-8D2A-3943-8701-8CD5E723ADA8}"/>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16</a:t>
            </a:r>
          </a:p>
        </p:txBody>
      </p:sp>
      <p:sp>
        <p:nvSpPr>
          <p:cNvPr id="35844" name="Rectangle 4">
            <a:extLst>
              <a:ext uri="{FF2B5EF4-FFF2-40B4-BE49-F238E27FC236}">
                <a16:creationId xmlns:a16="http://schemas.microsoft.com/office/drawing/2014/main" id="{5BA80253-F315-DC4F-953B-1C623F879757}"/>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5845" name="Rectangle 5">
            <a:extLst>
              <a:ext uri="{FF2B5EF4-FFF2-40B4-BE49-F238E27FC236}">
                <a16:creationId xmlns:a16="http://schemas.microsoft.com/office/drawing/2014/main" id="{785C7449-E1BF-C446-919D-F5580C2403D7}"/>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5846" name="Rectangle 6">
            <a:extLst>
              <a:ext uri="{FF2B5EF4-FFF2-40B4-BE49-F238E27FC236}">
                <a16:creationId xmlns:a16="http://schemas.microsoft.com/office/drawing/2014/main" id="{D1AA64F8-8C09-4140-9FF8-F2F8DADC697F}"/>
              </a:ext>
            </a:extLst>
          </p:cNvPr>
          <p:cNvSpPr>
            <a:spLocks noChangeArrowheads="1" noTextEdit="1"/>
          </p:cNvSpPr>
          <p:nvPr>
            <p:ph type="sldImg"/>
          </p:nvPr>
        </p:nvSpPr>
        <p:spPr>
          <a:xfrm>
            <a:off x="1150938" y="692150"/>
            <a:ext cx="4556125" cy="3416300"/>
          </a:xfrm>
          <a:ln w="12700" cap="flat">
            <a:solidFill>
              <a:schemeClr val="tx1"/>
            </a:solidFill>
          </a:ln>
        </p:spPr>
      </p:sp>
      <p:sp>
        <p:nvSpPr>
          <p:cNvPr id="35847" name="Rectangle 7">
            <a:extLst>
              <a:ext uri="{FF2B5EF4-FFF2-40B4-BE49-F238E27FC236}">
                <a16:creationId xmlns:a16="http://schemas.microsoft.com/office/drawing/2014/main" id="{3C3D9103-660B-2648-8D49-7ABDFB2BB12E}"/>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B2049D00-A2AD-5E43-AD74-1071928F9CA3}"/>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3EE164E5-6BEC-0940-82DA-9EAE85792510}" type="slidenum">
              <a:rPr lang="en-US" altLang="en-US">
                <a:solidFill>
                  <a:schemeClr val="tx1"/>
                </a:solidFill>
                <a:latin typeface="Times New Roman" panose="02020603050405020304" pitchFamily="18" charset="0"/>
              </a:rPr>
              <a:pPr/>
              <a:t>13</a:t>
            </a:fld>
            <a:endParaRPr lang="en-US" altLang="en-US">
              <a:solidFill>
                <a:schemeClr val="tx1"/>
              </a:solidFill>
              <a:latin typeface="Times New Roman" panose="02020603050405020304" pitchFamily="18" charset="0"/>
            </a:endParaRPr>
          </a:p>
        </p:txBody>
      </p:sp>
      <p:sp>
        <p:nvSpPr>
          <p:cNvPr id="37890" name="Rectangle 2">
            <a:extLst>
              <a:ext uri="{FF2B5EF4-FFF2-40B4-BE49-F238E27FC236}">
                <a16:creationId xmlns:a16="http://schemas.microsoft.com/office/drawing/2014/main" id="{2A7389AA-AEA9-C84F-8AC6-68F455687C92}"/>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7891" name="Rectangle 3">
            <a:extLst>
              <a:ext uri="{FF2B5EF4-FFF2-40B4-BE49-F238E27FC236}">
                <a16:creationId xmlns:a16="http://schemas.microsoft.com/office/drawing/2014/main" id="{41DD01F5-09DB-E442-9621-B4035204887F}"/>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7</a:t>
            </a:r>
          </a:p>
        </p:txBody>
      </p:sp>
      <p:sp>
        <p:nvSpPr>
          <p:cNvPr id="37892" name="Rectangle 4">
            <a:extLst>
              <a:ext uri="{FF2B5EF4-FFF2-40B4-BE49-F238E27FC236}">
                <a16:creationId xmlns:a16="http://schemas.microsoft.com/office/drawing/2014/main" id="{09C76EFD-4CA0-B048-9618-D4A2456365F9}"/>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7893" name="Rectangle 5">
            <a:extLst>
              <a:ext uri="{FF2B5EF4-FFF2-40B4-BE49-F238E27FC236}">
                <a16:creationId xmlns:a16="http://schemas.microsoft.com/office/drawing/2014/main" id="{71C1DE10-BC26-3B42-B66E-658EE58FD363}"/>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7894" name="Rectangle 6">
            <a:extLst>
              <a:ext uri="{FF2B5EF4-FFF2-40B4-BE49-F238E27FC236}">
                <a16:creationId xmlns:a16="http://schemas.microsoft.com/office/drawing/2014/main" id="{03D7B33E-F744-274C-85D0-DEDECBDD0108}"/>
              </a:ext>
            </a:extLst>
          </p:cNvPr>
          <p:cNvSpPr>
            <a:spLocks noChangeArrowheads="1" noTextEdit="1"/>
          </p:cNvSpPr>
          <p:nvPr>
            <p:ph type="sldImg"/>
          </p:nvPr>
        </p:nvSpPr>
        <p:spPr>
          <a:xfrm>
            <a:off x="1152525" y="692150"/>
            <a:ext cx="4554538" cy="3416300"/>
          </a:xfrm>
          <a:ln w="12700" cap="flat">
            <a:solidFill>
              <a:schemeClr val="tx1"/>
            </a:solidFill>
          </a:ln>
        </p:spPr>
      </p:sp>
      <p:sp>
        <p:nvSpPr>
          <p:cNvPr id="37895" name="Rectangle 7">
            <a:extLst>
              <a:ext uri="{FF2B5EF4-FFF2-40B4-BE49-F238E27FC236}">
                <a16:creationId xmlns:a16="http://schemas.microsoft.com/office/drawing/2014/main" id="{FB40D9EC-E81A-E54F-B261-94309748EC28}"/>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CFEECFF-37F2-2241-B2F6-55619A0D478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5EC3BD23-DCA6-3140-A936-2AFA65F3C6F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7239DB3E-1D12-8E4B-AECD-0B0DBBA575E9}"/>
              </a:ext>
            </a:extLst>
          </p:cNvPr>
          <p:cNvSpPr>
            <a:spLocks noGrp="1" noChangeArrowheads="1"/>
          </p:cNvSpPr>
          <p:nvPr>
            <p:ph type="sldNum" sz="quarter" idx="12"/>
          </p:nvPr>
        </p:nvSpPr>
        <p:spPr>
          <a:ln/>
        </p:spPr>
        <p:txBody>
          <a:bodyPr/>
          <a:lstStyle>
            <a:lvl1pPr>
              <a:defRPr/>
            </a:lvl1pPr>
          </a:lstStyle>
          <a:p>
            <a:pPr>
              <a:defRPr/>
            </a:pPr>
            <a:fld id="{5FF796DA-7544-E344-86B0-D8D57110A4B2}" type="slidenum">
              <a:rPr lang="en-US" altLang="zh-TW"/>
              <a:pPr>
                <a:defRPr/>
              </a:pPr>
              <a:t>‹#›</a:t>
            </a:fld>
            <a:endParaRPr lang="en-US" altLang="zh-TW"/>
          </a:p>
        </p:txBody>
      </p:sp>
    </p:spTree>
    <p:extLst>
      <p:ext uri="{BB962C8B-B14F-4D97-AF65-F5344CB8AC3E}">
        <p14:creationId xmlns:p14="http://schemas.microsoft.com/office/powerpoint/2010/main" val="27203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49AF87E-122F-9B4B-94CE-B22B9AF9D73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72B1FEBA-0890-5F42-9F60-0136C6FB48D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5366ADFC-0B77-694C-A061-421AD8DD30C1}"/>
              </a:ext>
            </a:extLst>
          </p:cNvPr>
          <p:cNvSpPr>
            <a:spLocks noGrp="1" noChangeArrowheads="1"/>
          </p:cNvSpPr>
          <p:nvPr>
            <p:ph type="sldNum" sz="quarter" idx="12"/>
          </p:nvPr>
        </p:nvSpPr>
        <p:spPr>
          <a:ln/>
        </p:spPr>
        <p:txBody>
          <a:bodyPr/>
          <a:lstStyle>
            <a:lvl1pPr>
              <a:defRPr/>
            </a:lvl1pPr>
          </a:lstStyle>
          <a:p>
            <a:pPr>
              <a:defRPr/>
            </a:pPr>
            <a:fld id="{752FB1F4-6432-5E49-9F5D-F3F155C32B98}" type="slidenum">
              <a:rPr lang="en-US" altLang="zh-TW"/>
              <a:pPr>
                <a:defRPr/>
              </a:pPr>
              <a:t>‹#›</a:t>
            </a:fld>
            <a:endParaRPr lang="en-US" altLang="zh-TW"/>
          </a:p>
        </p:txBody>
      </p:sp>
    </p:spTree>
    <p:extLst>
      <p:ext uri="{BB962C8B-B14F-4D97-AF65-F5344CB8AC3E}">
        <p14:creationId xmlns:p14="http://schemas.microsoft.com/office/powerpoint/2010/main" val="23341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5901450-5258-9349-9676-1B4DC2A260D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86AFB2FF-6EF0-184B-A50C-B752F4C8A8F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55243E3-F9D4-BC47-B187-31AC7141ED5A}"/>
              </a:ext>
            </a:extLst>
          </p:cNvPr>
          <p:cNvSpPr>
            <a:spLocks noGrp="1" noChangeArrowheads="1"/>
          </p:cNvSpPr>
          <p:nvPr>
            <p:ph type="sldNum" sz="quarter" idx="12"/>
          </p:nvPr>
        </p:nvSpPr>
        <p:spPr>
          <a:ln/>
        </p:spPr>
        <p:txBody>
          <a:bodyPr/>
          <a:lstStyle>
            <a:lvl1pPr>
              <a:defRPr/>
            </a:lvl1pPr>
          </a:lstStyle>
          <a:p>
            <a:pPr>
              <a:defRPr/>
            </a:pPr>
            <a:fld id="{365A2F2C-B4A9-2B4D-92DC-C673E61C9CE2}" type="slidenum">
              <a:rPr lang="en-US" altLang="zh-TW"/>
              <a:pPr>
                <a:defRPr/>
              </a:pPr>
              <a:t>‹#›</a:t>
            </a:fld>
            <a:endParaRPr lang="en-US" altLang="zh-TW"/>
          </a:p>
        </p:txBody>
      </p:sp>
    </p:spTree>
    <p:extLst>
      <p:ext uri="{BB962C8B-B14F-4D97-AF65-F5344CB8AC3E}">
        <p14:creationId xmlns:p14="http://schemas.microsoft.com/office/powerpoint/2010/main" val="87030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524000"/>
            <a:ext cx="7772400" cy="4572000"/>
          </a:xfrm>
        </p:spPr>
        <p:txBody>
          <a:bodyPr/>
          <a:lstStyle/>
          <a:p>
            <a:pPr lvl="0"/>
            <a:endParaRPr lang="en-US" noProof="0"/>
          </a:p>
        </p:txBody>
      </p:sp>
      <p:sp>
        <p:nvSpPr>
          <p:cNvPr id="4" name="Rectangle 4">
            <a:extLst>
              <a:ext uri="{FF2B5EF4-FFF2-40B4-BE49-F238E27FC236}">
                <a16:creationId xmlns:a16="http://schemas.microsoft.com/office/drawing/2014/main" id="{87FB3735-5E8F-7F45-9A51-CB3643E45F6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507BF3FC-9336-2145-BE18-5B2AEF1F2CA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D3FC2AB-BF26-2948-B9A2-3403B9C8C811}"/>
              </a:ext>
            </a:extLst>
          </p:cNvPr>
          <p:cNvSpPr>
            <a:spLocks noGrp="1" noChangeArrowheads="1"/>
          </p:cNvSpPr>
          <p:nvPr>
            <p:ph type="sldNum" sz="quarter" idx="12"/>
          </p:nvPr>
        </p:nvSpPr>
        <p:spPr>
          <a:ln/>
        </p:spPr>
        <p:txBody>
          <a:bodyPr/>
          <a:lstStyle>
            <a:lvl1pPr>
              <a:defRPr/>
            </a:lvl1pPr>
          </a:lstStyle>
          <a:p>
            <a:pPr>
              <a:defRPr/>
            </a:pPr>
            <a:fld id="{AE3349E0-0B33-7E46-8A60-0734CE3D6E09}" type="slidenum">
              <a:rPr lang="en-US" altLang="zh-TW"/>
              <a:pPr>
                <a:defRPr/>
              </a:pPr>
              <a:t>‹#›</a:t>
            </a:fld>
            <a:endParaRPr lang="en-US" altLang="zh-TW"/>
          </a:p>
        </p:txBody>
      </p:sp>
    </p:spTree>
    <p:extLst>
      <p:ext uri="{BB962C8B-B14F-4D97-AF65-F5344CB8AC3E}">
        <p14:creationId xmlns:p14="http://schemas.microsoft.com/office/powerpoint/2010/main" val="99557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524000"/>
            <a:ext cx="3810000" cy="4572000"/>
          </a:xfrm>
        </p:spPr>
        <p:txBody>
          <a:bodyPr/>
          <a:lstStyle/>
          <a:p>
            <a:pPr lvl="0"/>
            <a:endParaRPr lang="en-US" noProof="0"/>
          </a:p>
        </p:txBody>
      </p:sp>
      <p:sp>
        <p:nvSpPr>
          <p:cNvPr id="5" name="Rectangle 4">
            <a:extLst>
              <a:ext uri="{FF2B5EF4-FFF2-40B4-BE49-F238E27FC236}">
                <a16:creationId xmlns:a16="http://schemas.microsoft.com/office/drawing/2014/main" id="{E5654BDB-3F92-014B-8479-2EEE2AAEE3F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5C59CCB-6C8F-1E49-90BC-4B581C380AD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04807C13-DEA0-954D-AC7C-A4E798B686B5}"/>
              </a:ext>
            </a:extLst>
          </p:cNvPr>
          <p:cNvSpPr>
            <a:spLocks noGrp="1" noChangeArrowheads="1"/>
          </p:cNvSpPr>
          <p:nvPr>
            <p:ph type="sldNum" sz="quarter" idx="12"/>
          </p:nvPr>
        </p:nvSpPr>
        <p:spPr>
          <a:ln/>
        </p:spPr>
        <p:txBody>
          <a:bodyPr/>
          <a:lstStyle>
            <a:lvl1pPr>
              <a:defRPr/>
            </a:lvl1pPr>
          </a:lstStyle>
          <a:p>
            <a:pPr>
              <a:defRPr/>
            </a:pPr>
            <a:fld id="{34C5DD88-6B8E-F946-9A7B-03C37E7AA2DB}" type="slidenum">
              <a:rPr lang="en-US" altLang="zh-TW"/>
              <a:pPr>
                <a:defRPr/>
              </a:pPr>
              <a:t>‹#›</a:t>
            </a:fld>
            <a:endParaRPr lang="en-US" altLang="zh-TW"/>
          </a:p>
        </p:txBody>
      </p:sp>
    </p:spTree>
    <p:extLst>
      <p:ext uri="{BB962C8B-B14F-4D97-AF65-F5344CB8AC3E}">
        <p14:creationId xmlns:p14="http://schemas.microsoft.com/office/powerpoint/2010/main" val="197652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3CA8789-7695-674B-8E26-AA87BFEDE3F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7EC49B5-4E86-6441-BD3E-BED471887C0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FD83531-8128-D042-98A2-EFD07EC60AA0}"/>
              </a:ext>
            </a:extLst>
          </p:cNvPr>
          <p:cNvSpPr>
            <a:spLocks noGrp="1" noChangeArrowheads="1"/>
          </p:cNvSpPr>
          <p:nvPr>
            <p:ph type="sldNum" sz="quarter" idx="12"/>
          </p:nvPr>
        </p:nvSpPr>
        <p:spPr>
          <a:ln/>
        </p:spPr>
        <p:txBody>
          <a:bodyPr/>
          <a:lstStyle>
            <a:lvl1pPr>
              <a:defRPr/>
            </a:lvl1pPr>
          </a:lstStyle>
          <a:p>
            <a:pPr>
              <a:defRPr/>
            </a:pPr>
            <a:fld id="{1CFC1368-D3EA-714E-8BF5-45C2E9F8E129}" type="slidenum">
              <a:rPr lang="en-US" altLang="zh-TW"/>
              <a:pPr>
                <a:defRPr/>
              </a:pPr>
              <a:t>‹#›</a:t>
            </a:fld>
            <a:endParaRPr lang="en-US" altLang="zh-TW"/>
          </a:p>
        </p:txBody>
      </p:sp>
    </p:spTree>
    <p:extLst>
      <p:ext uri="{BB962C8B-B14F-4D97-AF65-F5344CB8AC3E}">
        <p14:creationId xmlns:p14="http://schemas.microsoft.com/office/powerpoint/2010/main" val="230141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86BAC9F-3F90-5A4F-95ED-F469CE35143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01B68A14-8FBE-1746-BE1C-613D1135F68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BBD8EC5-7817-8D48-BF24-6156F62FBA04}"/>
              </a:ext>
            </a:extLst>
          </p:cNvPr>
          <p:cNvSpPr>
            <a:spLocks noGrp="1" noChangeArrowheads="1"/>
          </p:cNvSpPr>
          <p:nvPr>
            <p:ph type="sldNum" sz="quarter" idx="12"/>
          </p:nvPr>
        </p:nvSpPr>
        <p:spPr>
          <a:ln/>
        </p:spPr>
        <p:txBody>
          <a:bodyPr/>
          <a:lstStyle>
            <a:lvl1pPr>
              <a:defRPr/>
            </a:lvl1pPr>
          </a:lstStyle>
          <a:p>
            <a:pPr>
              <a:defRPr/>
            </a:pPr>
            <a:fld id="{5B979CBB-B322-A74E-8FF3-A10DE07C6667}" type="slidenum">
              <a:rPr lang="en-US" altLang="zh-TW"/>
              <a:pPr>
                <a:defRPr/>
              </a:pPr>
              <a:t>‹#›</a:t>
            </a:fld>
            <a:endParaRPr lang="en-US" altLang="zh-TW"/>
          </a:p>
        </p:txBody>
      </p:sp>
    </p:spTree>
    <p:extLst>
      <p:ext uri="{BB962C8B-B14F-4D97-AF65-F5344CB8AC3E}">
        <p14:creationId xmlns:p14="http://schemas.microsoft.com/office/powerpoint/2010/main" val="214582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E3B79A5-EE23-A84B-B67E-8EF5B01BF29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6E82FA05-C5A0-0545-BB2A-B83E06DC381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77E0D96A-AB3B-7E44-9394-4AF89DAD2EED}"/>
              </a:ext>
            </a:extLst>
          </p:cNvPr>
          <p:cNvSpPr>
            <a:spLocks noGrp="1" noChangeArrowheads="1"/>
          </p:cNvSpPr>
          <p:nvPr>
            <p:ph type="sldNum" sz="quarter" idx="12"/>
          </p:nvPr>
        </p:nvSpPr>
        <p:spPr>
          <a:ln/>
        </p:spPr>
        <p:txBody>
          <a:bodyPr/>
          <a:lstStyle>
            <a:lvl1pPr>
              <a:defRPr/>
            </a:lvl1pPr>
          </a:lstStyle>
          <a:p>
            <a:pPr>
              <a:defRPr/>
            </a:pPr>
            <a:fld id="{B659A9C2-6497-6143-BFE2-28F93FFF3EB1}" type="slidenum">
              <a:rPr lang="en-US" altLang="zh-TW"/>
              <a:pPr>
                <a:defRPr/>
              </a:pPr>
              <a:t>‹#›</a:t>
            </a:fld>
            <a:endParaRPr lang="en-US" altLang="zh-TW"/>
          </a:p>
        </p:txBody>
      </p:sp>
    </p:spTree>
    <p:extLst>
      <p:ext uri="{BB962C8B-B14F-4D97-AF65-F5344CB8AC3E}">
        <p14:creationId xmlns:p14="http://schemas.microsoft.com/office/powerpoint/2010/main" val="25666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43AE0A6-A2C4-4943-9E70-7A8DCB19510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978C7881-F713-C645-945C-A6C4075CCFF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04751463-1A3A-6D4A-8CCF-D5905B91F0EA}"/>
              </a:ext>
            </a:extLst>
          </p:cNvPr>
          <p:cNvSpPr>
            <a:spLocks noGrp="1" noChangeArrowheads="1"/>
          </p:cNvSpPr>
          <p:nvPr>
            <p:ph type="sldNum" sz="quarter" idx="12"/>
          </p:nvPr>
        </p:nvSpPr>
        <p:spPr>
          <a:ln/>
        </p:spPr>
        <p:txBody>
          <a:bodyPr/>
          <a:lstStyle>
            <a:lvl1pPr>
              <a:defRPr/>
            </a:lvl1pPr>
          </a:lstStyle>
          <a:p>
            <a:pPr>
              <a:defRPr/>
            </a:pPr>
            <a:fld id="{B0D54C6A-5035-3D44-9ABA-3BC9C7FB4156}" type="slidenum">
              <a:rPr lang="en-US" altLang="zh-TW"/>
              <a:pPr>
                <a:defRPr/>
              </a:pPr>
              <a:t>‹#›</a:t>
            </a:fld>
            <a:endParaRPr lang="en-US" altLang="zh-TW"/>
          </a:p>
        </p:txBody>
      </p:sp>
    </p:spTree>
    <p:extLst>
      <p:ext uri="{BB962C8B-B14F-4D97-AF65-F5344CB8AC3E}">
        <p14:creationId xmlns:p14="http://schemas.microsoft.com/office/powerpoint/2010/main" val="248371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D319836-D038-7044-95D3-61BB7B597EC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A3B95F14-0B61-C84F-A607-362BDB6D2A2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40268FF9-5980-264C-9FFB-6356D515EAFC}"/>
              </a:ext>
            </a:extLst>
          </p:cNvPr>
          <p:cNvSpPr>
            <a:spLocks noGrp="1" noChangeArrowheads="1"/>
          </p:cNvSpPr>
          <p:nvPr>
            <p:ph type="sldNum" sz="quarter" idx="12"/>
          </p:nvPr>
        </p:nvSpPr>
        <p:spPr>
          <a:ln/>
        </p:spPr>
        <p:txBody>
          <a:bodyPr/>
          <a:lstStyle>
            <a:lvl1pPr>
              <a:defRPr/>
            </a:lvl1pPr>
          </a:lstStyle>
          <a:p>
            <a:pPr>
              <a:defRPr/>
            </a:pPr>
            <a:fld id="{8F236C66-F126-7443-8845-2CD690916005}" type="slidenum">
              <a:rPr lang="en-US" altLang="zh-TW"/>
              <a:pPr>
                <a:defRPr/>
              </a:pPr>
              <a:t>‹#›</a:t>
            </a:fld>
            <a:endParaRPr lang="en-US" altLang="zh-TW"/>
          </a:p>
        </p:txBody>
      </p:sp>
    </p:spTree>
    <p:extLst>
      <p:ext uri="{BB962C8B-B14F-4D97-AF65-F5344CB8AC3E}">
        <p14:creationId xmlns:p14="http://schemas.microsoft.com/office/powerpoint/2010/main" val="156988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AB9CC13-E041-A54F-B4D8-E3D8C42453C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42D6765E-7901-4640-BAA4-8A898006FA8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7A0F8923-0AF2-A546-8EA7-ED1659F1BA36}"/>
              </a:ext>
            </a:extLst>
          </p:cNvPr>
          <p:cNvSpPr>
            <a:spLocks noGrp="1" noChangeArrowheads="1"/>
          </p:cNvSpPr>
          <p:nvPr>
            <p:ph type="sldNum" sz="quarter" idx="12"/>
          </p:nvPr>
        </p:nvSpPr>
        <p:spPr>
          <a:ln/>
        </p:spPr>
        <p:txBody>
          <a:bodyPr/>
          <a:lstStyle>
            <a:lvl1pPr>
              <a:defRPr/>
            </a:lvl1pPr>
          </a:lstStyle>
          <a:p>
            <a:pPr>
              <a:defRPr/>
            </a:pPr>
            <a:fld id="{CA86321E-7F48-BD40-A2CD-22C57E559D8F}" type="slidenum">
              <a:rPr lang="en-US" altLang="zh-TW"/>
              <a:pPr>
                <a:defRPr/>
              </a:pPr>
              <a:t>‹#›</a:t>
            </a:fld>
            <a:endParaRPr lang="en-US" altLang="zh-TW"/>
          </a:p>
        </p:txBody>
      </p:sp>
    </p:spTree>
    <p:extLst>
      <p:ext uri="{BB962C8B-B14F-4D97-AF65-F5344CB8AC3E}">
        <p14:creationId xmlns:p14="http://schemas.microsoft.com/office/powerpoint/2010/main" val="6264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CB42846-A3D3-F64F-B105-59025DE0FE9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E0573BB9-4B6A-5643-9199-92116C2C0B7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4EFBB1EA-FA95-E448-B2A9-0244E58150EF}"/>
              </a:ext>
            </a:extLst>
          </p:cNvPr>
          <p:cNvSpPr>
            <a:spLocks noGrp="1" noChangeArrowheads="1"/>
          </p:cNvSpPr>
          <p:nvPr>
            <p:ph type="sldNum" sz="quarter" idx="12"/>
          </p:nvPr>
        </p:nvSpPr>
        <p:spPr>
          <a:ln/>
        </p:spPr>
        <p:txBody>
          <a:bodyPr/>
          <a:lstStyle>
            <a:lvl1pPr>
              <a:defRPr/>
            </a:lvl1pPr>
          </a:lstStyle>
          <a:p>
            <a:pPr>
              <a:defRPr/>
            </a:pPr>
            <a:fld id="{A1F829AC-7A82-B645-AA1A-62A951A9249B}" type="slidenum">
              <a:rPr lang="en-US" altLang="zh-TW"/>
              <a:pPr>
                <a:defRPr/>
              </a:pPr>
              <a:t>‹#›</a:t>
            </a:fld>
            <a:endParaRPr lang="en-US" altLang="zh-TW"/>
          </a:p>
        </p:txBody>
      </p:sp>
    </p:spTree>
    <p:extLst>
      <p:ext uri="{BB962C8B-B14F-4D97-AF65-F5344CB8AC3E}">
        <p14:creationId xmlns:p14="http://schemas.microsoft.com/office/powerpoint/2010/main" val="49357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B9D8DE9-E83B-3B40-A4B5-99D1C5F146A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013DA641-67B1-6045-84AE-D1823FB525A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FBBB61A-785A-7E43-9107-DCA16F9671E1}"/>
              </a:ext>
            </a:extLst>
          </p:cNvPr>
          <p:cNvSpPr>
            <a:spLocks noGrp="1" noChangeArrowheads="1"/>
          </p:cNvSpPr>
          <p:nvPr>
            <p:ph type="sldNum" sz="quarter" idx="12"/>
          </p:nvPr>
        </p:nvSpPr>
        <p:spPr>
          <a:ln/>
        </p:spPr>
        <p:txBody>
          <a:bodyPr/>
          <a:lstStyle>
            <a:lvl1pPr>
              <a:defRPr/>
            </a:lvl1pPr>
          </a:lstStyle>
          <a:p>
            <a:pPr>
              <a:defRPr/>
            </a:pPr>
            <a:fld id="{ABAF657F-FE49-2F4B-BC4A-95E1B464A93A}" type="slidenum">
              <a:rPr lang="en-US" altLang="zh-TW"/>
              <a:pPr>
                <a:defRPr/>
              </a:pPr>
              <a:t>‹#›</a:t>
            </a:fld>
            <a:endParaRPr lang="en-US" altLang="zh-TW"/>
          </a:p>
        </p:txBody>
      </p:sp>
    </p:spTree>
    <p:extLst>
      <p:ext uri="{BB962C8B-B14F-4D97-AF65-F5344CB8AC3E}">
        <p14:creationId xmlns:p14="http://schemas.microsoft.com/office/powerpoint/2010/main" val="339223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CC808AB-FD31-CB4E-94D0-C11E36C092B5}"/>
              </a:ext>
            </a:extLst>
          </p:cNvPr>
          <p:cNvSpPr>
            <a:spLocks noGrp="1" noChangeArrowheads="1"/>
          </p:cNvSpPr>
          <p:nvPr>
            <p:ph type="title"/>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DF5E8731-09D0-3840-8DAD-CBCD002D173E}"/>
              </a:ext>
            </a:extLst>
          </p:cNvPr>
          <p:cNvSpPr>
            <a:spLocks noGrp="1" noChangeArrowheads="1"/>
          </p:cNvSpPr>
          <p:nvPr>
            <p:ph type="body" idx="1"/>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A5DD2F25-B593-9144-B3D0-9CF5564383D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solidFill>
                  <a:schemeClr val="tx1"/>
                </a:solidFill>
                <a:latin typeface="+mn-lt"/>
                <a:ea typeface="+mn-ea"/>
              </a:defRPr>
            </a:lvl1pPr>
          </a:lstStyle>
          <a:p>
            <a:pPr>
              <a:defRPr/>
            </a:pPr>
            <a:endParaRPr lang="en-US" altLang="zh-TW"/>
          </a:p>
        </p:txBody>
      </p:sp>
      <p:sp>
        <p:nvSpPr>
          <p:cNvPr id="5125" name="Rectangle 5">
            <a:extLst>
              <a:ext uri="{FF2B5EF4-FFF2-40B4-BE49-F238E27FC236}">
                <a16:creationId xmlns:a16="http://schemas.microsoft.com/office/drawing/2014/main" id="{96859EF0-B966-E140-A810-9B21AAEDA80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mn-lt"/>
                <a:ea typeface="+mn-ea"/>
              </a:defRPr>
            </a:lvl1pPr>
          </a:lstStyle>
          <a:p>
            <a:pPr>
              <a:defRPr/>
            </a:pPr>
            <a:endParaRPr lang="en-US" altLang="zh-TW"/>
          </a:p>
        </p:txBody>
      </p:sp>
      <p:sp>
        <p:nvSpPr>
          <p:cNvPr id="5126" name="Rectangle 6">
            <a:extLst>
              <a:ext uri="{FF2B5EF4-FFF2-40B4-BE49-F238E27FC236}">
                <a16:creationId xmlns:a16="http://schemas.microsoft.com/office/drawing/2014/main" id="{FDC27ABC-3154-CA4C-8A6E-81835CDC5CD2}"/>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smtClean="0">
                <a:solidFill>
                  <a:schemeClr val="tx1"/>
                </a:solidFill>
                <a:latin typeface="Times New Roman" panose="02020603050405020304" pitchFamily="18" charset="0"/>
              </a:defRPr>
            </a:lvl1pPr>
          </a:lstStyle>
          <a:p>
            <a:pPr>
              <a:defRPr/>
            </a:pPr>
            <a:fld id="{A4E0A4D5-01B6-FC4D-A14E-B2208AF372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C189A789-936D-1C40-84B0-6872B526860D}"/>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491149F-F2A3-9843-90D8-5BF234E57309}" type="slidenum">
              <a:rPr lang="en-US" altLang="zh-TW" sz="1400"/>
              <a:pPr>
                <a:spcBef>
                  <a:spcPct val="0"/>
                </a:spcBef>
                <a:buFontTx/>
                <a:buNone/>
              </a:pPr>
              <a:t>1</a:t>
            </a:fld>
            <a:endParaRPr lang="en-US" altLang="zh-TW" sz="1400"/>
          </a:p>
        </p:txBody>
      </p:sp>
      <p:sp>
        <p:nvSpPr>
          <p:cNvPr id="4098" name="Rectangle 2">
            <a:extLst>
              <a:ext uri="{FF2B5EF4-FFF2-40B4-BE49-F238E27FC236}">
                <a16:creationId xmlns:a16="http://schemas.microsoft.com/office/drawing/2014/main" id="{4604EF28-2F0F-1640-87BE-63EEFB515FD6}"/>
              </a:ext>
            </a:extLst>
          </p:cNvPr>
          <p:cNvSpPr>
            <a:spLocks noGrp="1" noChangeArrowheads="1"/>
          </p:cNvSpPr>
          <p:nvPr>
            <p:ph type="ctrTitle"/>
          </p:nvPr>
        </p:nvSpPr>
        <p:spPr>
          <a:xfrm>
            <a:off x="685800" y="2286000"/>
            <a:ext cx="7772400" cy="1143000"/>
          </a:xfrm>
        </p:spPr>
        <p:txBody>
          <a:bodyPr/>
          <a:lstStyle/>
          <a:p>
            <a:pPr eaLnBrk="1" hangingPunct="1">
              <a:defRPr/>
            </a:pPr>
            <a:br>
              <a:rPr lang="zh-TW" altLang="en-US"/>
            </a:br>
            <a:r>
              <a:rPr lang="en-US" altLang="zh-TW"/>
              <a:t>Storage and Indexes</a:t>
            </a:r>
          </a:p>
        </p:txBody>
      </p:sp>
      <p:sp>
        <p:nvSpPr>
          <p:cNvPr id="16387" name="Rectangle 3">
            <a:extLst>
              <a:ext uri="{FF2B5EF4-FFF2-40B4-BE49-F238E27FC236}">
                <a16:creationId xmlns:a16="http://schemas.microsoft.com/office/drawing/2014/main" id="{BC4BAD26-B27E-0143-9337-63BF9F88A8C6}"/>
              </a:ext>
            </a:extLst>
          </p:cNvPr>
          <p:cNvSpPr>
            <a:spLocks noGrp="1" noChangeArrowheads="1"/>
          </p:cNvSpPr>
          <p:nvPr>
            <p:ph type="subTitle" idx="1"/>
          </p:nvPr>
        </p:nvSpPr>
        <p:spPr/>
        <p:txBody>
          <a:bodyPr/>
          <a:lstStyle/>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8DF3FBD7-4576-E44B-BD76-F18E78D84A57}"/>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20342ED-6844-364A-8BED-745E4D5A4FE2}" type="slidenum">
              <a:rPr lang="en-US" altLang="zh-TW" sz="1400"/>
              <a:pPr>
                <a:spcBef>
                  <a:spcPct val="0"/>
                </a:spcBef>
                <a:buFontTx/>
                <a:buNone/>
              </a:pPr>
              <a:t>10</a:t>
            </a:fld>
            <a:endParaRPr lang="en-US" altLang="zh-TW" sz="1400"/>
          </a:p>
        </p:txBody>
      </p:sp>
      <p:sp>
        <p:nvSpPr>
          <p:cNvPr id="30722" name="Rectangle 2">
            <a:extLst>
              <a:ext uri="{FF2B5EF4-FFF2-40B4-BE49-F238E27FC236}">
                <a16:creationId xmlns:a16="http://schemas.microsoft.com/office/drawing/2014/main" id="{25EF96A1-29CF-4649-8130-46F53232FFFC}"/>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0723" name="Rectangle 3">
            <a:extLst>
              <a:ext uri="{FF2B5EF4-FFF2-40B4-BE49-F238E27FC236}">
                <a16:creationId xmlns:a16="http://schemas.microsoft.com/office/drawing/2014/main" id="{FFE39C75-0B05-954E-BE49-6436F7D6CC28}"/>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1748" name="Rectangle 4">
            <a:extLst>
              <a:ext uri="{FF2B5EF4-FFF2-40B4-BE49-F238E27FC236}">
                <a16:creationId xmlns:a16="http://schemas.microsoft.com/office/drawing/2014/main" id="{B0182B62-3BCB-B146-BE25-D48C8EA736C7}"/>
              </a:ext>
            </a:extLst>
          </p:cNvPr>
          <p:cNvSpPr>
            <a:spLocks noGrp="1" noChangeArrowheads="1"/>
          </p:cNvSpPr>
          <p:nvPr>
            <p:ph type="title"/>
          </p:nvPr>
        </p:nvSpPr>
        <p:spPr/>
        <p:txBody>
          <a:bodyPr lIns="90488" tIns="44450" rIns="90488" bIns="44450"/>
          <a:lstStyle/>
          <a:p>
            <a:pPr eaLnBrk="1" hangingPunct="1">
              <a:defRPr/>
            </a:pPr>
            <a:r>
              <a:rPr lang="en-US" altLang="zh-TW"/>
              <a:t>Files of Records</a:t>
            </a:r>
          </a:p>
        </p:txBody>
      </p:sp>
      <p:sp>
        <p:nvSpPr>
          <p:cNvPr id="30725" name="Rectangle 5">
            <a:extLst>
              <a:ext uri="{FF2B5EF4-FFF2-40B4-BE49-F238E27FC236}">
                <a16:creationId xmlns:a16="http://schemas.microsoft.com/office/drawing/2014/main" id="{DE84039B-1735-A24B-9724-7E87031789FD}"/>
              </a:ext>
            </a:extLst>
          </p:cNvPr>
          <p:cNvSpPr>
            <a:spLocks noGrp="1" noChangeArrowheads="1"/>
          </p:cNvSpPr>
          <p:nvPr>
            <p:ph type="body" idx="1"/>
          </p:nvPr>
        </p:nvSpPr>
        <p:spPr>
          <a:noFill/>
        </p:spPr>
        <p:txBody>
          <a:bodyPr lIns="90488" tIns="44450" rIns="90488" bIns="44450"/>
          <a:lstStyle/>
          <a:p>
            <a:pPr eaLnBrk="1" hangingPunct="1">
              <a:lnSpc>
                <a:spcPct val="90000"/>
              </a:lnSpc>
            </a:pPr>
            <a:r>
              <a:rPr lang="en-US" altLang="zh-TW"/>
              <a:t>Page or block is OK when doing I/O, but higher levels of DBMS operate on </a:t>
            </a:r>
            <a:r>
              <a:rPr lang="en-US" altLang="zh-TW" i="1">
                <a:solidFill>
                  <a:schemeClr val="accent2"/>
                </a:solidFill>
              </a:rPr>
              <a:t>records</a:t>
            </a:r>
            <a:r>
              <a:rPr lang="en-US" altLang="zh-TW"/>
              <a:t>, and </a:t>
            </a:r>
            <a:r>
              <a:rPr lang="en-US" altLang="zh-TW" i="1">
                <a:solidFill>
                  <a:schemeClr val="accent2"/>
                </a:solidFill>
              </a:rPr>
              <a:t>files of records</a:t>
            </a:r>
            <a:r>
              <a:rPr lang="en-US" altLang="zh-TW"/>
              <a:t>.</a:t>
            </a:r>
          </a:p>
          <a:p>
            <a:pPr eaLnBrk="1" hangingPunct="1">
              <a:lnSpc>
                <a:spcPct val="90000"/>
              </a:lnSpc>
            </a:pPr>
            <a:r>
              <a:rPr lang="en-US" altLang="zh-TW" sz="2800" u="sng">
                <a:solidFill>
                  <a:schemeClr val="accent2"/>
                </a:solidFill>
              </a:rPr>
              <a:t>FILE</a:t>
            </a:r>
            <a:r>
              <a:rPr lang="en-US" altLang="zh-TW"/>
              <a:t>: A collection of pages, each containing a collection of records. Must support:</a:t>
            </a:r>
          </a:p>
          <a:p>
            <a:pPr lvl="1" eaLnBrk="1" hangingPunct="1">
              <a:lnSpc>
                <a:spcPct val="90000"/>
              </a:lnSpc>
              <a:buSzPct val="75000"/>
            </a:pPr>
            <a:r>
              <a:rPr lang="en-US" altLang="zh-TW"/>
              <a:t>insert/delete/modify record</a:t>
            </a:r>
          </a:p>
          <a:p>
            <a:pPr lvl="1" eaLnBrk="1" hangingPunct="1">
              <a:lnSpc>
                <a:spcPct val="90000"/>
              </a:lnSpc>
              <a:buSzPct val="75000"/>
            </a:pPr>
            <a:r>
              <a:rPr lang="en-US" altLang="zh-TW"/>
              <a:t>read a particular record (specified using </a:t>
            </a:r>
            <a:r>
              <a:rPr lang="en-US" altLang="zh-TW" i="1"/>
              <a:t>record id</a:t>
            </a:r>
            <a:r>
              <a:rPr lang="en-US" altLang="zh-TW"/>
              <a:t>)</a:t>
            </a:r>
          </a:p>
          <a:p>
            <a:pPr lvl="1" eaLnBrk="1" hangingPunct="1">
              <a:lnSpc>
                <a:spcPct val="90000"/>
              </a:lnSpc>
              <a:buSzPct val="75000"/>
            </a:pPr>
            <a:r>
              <a:rPr lang="en-US" altLang="zh-TW"/>
              <a:t>scan all records (possibly with some conditions on the records to be retrieved)</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030EC6C3-6ED2-A945-8F0B-D951E8E9E588}"/>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ACE9D4B-E107-C94E-B42C-935BC3DC6A65}" type="slidenum">
              <a:rPr lang="en-US" altLang="zh-TW" sz="1400"/>
              <a:pPr>
                <a:spcBef>
                  <a:spcPct val="0"/>
                </a:spcBef>
                <a:buFontTx/>
                <a:buNone/>
              </a:pPr>
              <a:t>11</a:t>
            </a:fld>
            <a:endParaRPr lang="en-US" altLang="zh-TW" sz="1400"/>
          </a:p>
        </p:txBody>
      </p:sp>
      <p:sp>
        <p:nvSpPr>
          <p:cNvPr id="32770" name="Rectangle 2">
            <a:extLst>
              <a:ext uri="{FF2B5EF4-FFF2-40B4-BE49-F238E27FC236}">
                <a16:creationId xmlns:a16="http://schemas.microsoft.com/office/drawing/2014/main" id="{976F4454-3171-444E-8C0B-60525A2512B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1" name="Rectangle 3">
            <a:extLst>
              <a:ext uri="{FF2B5EF4-FFF2-40B4-BE49-F238E27FC236}">
                <a16:creationId xmlns:a16="http://schemas.microsoft.com/office/drawing/2014/main" id="{2EAB7928-6048-044D-A2C9-C36BFF751F47}"/>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3796" name="Rectangle 4">
            <a:extLst>
              <a:ext uri="{FF2B5EF4-FFF2-40B4-BE49-F238E27FC236}">
                <a16:creationId xmlns:a16="http://schemas.microsoft.com/office/drawing/2014/main" id="{1E753A8C-5836-A447-9EE7-608E3330951B}"/>
              </a:ext>
            </a:extLst>
          </p:cNvPr>
          <p:cNvSpPr>
            <a:spLocks noGrp="1" noChangeArrowheads="1"/>
          </p:cNvSpPr>
          <p:nvPr>
            <p:ph type="title"/>
          </p:nvPr>
        </p:nvSpPr>
        <p:spPr/>
        <p:txBody>
          <a:bodyPr lIns="90488" tIns="44450" rIns="90488" bIns="44450"/>
          <a:lstStyle/>
          <a:p>
            <a:pPr eaLnBrk="1" hangingPunct="1">
              <a:defRPr/>
            </a:pPr>
            <a:r>
              <a:rPr lang="en-US" altLang="zh-TW" sz="4000"/>
              <a:t>Heap File Implemented as a List </a:t>
            </a:r>
          </a:p>
        </p:txBody>
      </p:sp>
      <p:sp>
        <p:nvSpPr>
          <p:cNvPr id="32773" name="Rectangle 5">
            <a:extLst>
              <a:ext uri="{FF2B5EF4-FFF2-40B4-BE49-F238E27FC236}">
                <a16:creationId xmlns:a16="http://schemas.microsoft.com/office/drawing/2014/main" id="{FC48DC5D-8087-C944-BD56-52E6D4C51287}"/>
              </a:ext>
            </a:extLst>
          </p:cNvPr>
          <p:cNvSpPr>
            <a:spLocks noGrp="1" noChangeArrowheads="1"/>
          </p:cNvSpPr>
          <p:nvPr>
            <p:ph type="body" idx="1"/>
          </p:nvPr>
        </p:nvSpPr>
        <p:spPr>
          <a:xfrm>
            <a:off x="762000" y="5029200"/>
            <a:ext cx="7696200" cy="1143000"/>
          </a:xfrm>
          <a:noFill/>
        </p:spPr>
        <p:txBody>
          <a:bodyPr lIns="90488" tIns="44450" rIns="90488" bIns="44450"/>
          <a:lstStyle/>
          <a:p>
            <a:pPr eaLnBrk="1" hangingPunct="1">
              <a:lnSpc>
                <a:spcPct val="90000"/>
              </a:lnSpc>
            </a:pPr>
            <a:r>
              <a:rPr lang="en-US" altLang="zh-TW" sz="2800"/>
              <a:t>The header page id and Heap file name must be stored someplace.</a:t>
            </a:r>
          </a:p>
          <a:p>
            <a:pPr eaLnBrk="1" hangingPunct="1">
              <a:lnSpc>
                <a:spcPct val="90000"/>
              </a:lnSpc>
            </a:pPr>
            <a:r>
              <a:rPr lang="en-US" altLang="zh-TW" sz="2800"/>
              <a:t>Each page contains 2 `pointers’ plus data.</a:t>
            </a:r>
          </a:p>
        </p:txBody>
      </p:sp>
      <p:sp>
        <p:nvSpPr>
          <p:cNvPr id="32774" name="Rectangle 6">
            <a:extLst>
              <a:ext uri="{FF2B5EF4-FFF2-40B4-BE49-F238E27FC236}">
                <a16:creationId xmlns:a16="http://schemas.microsoft.com/office/drawing/2014/main" id="{3B08A542-D333-8E45-9A38-2BA00A8D1729}"/>
              </a:ext>
            </a:extLst>
          </p:cNvPr>
          <p:cNvSpPr>
            <a:spLocks noChangeArrowheads="1"/>
          </p:cNvSpPr>
          <p:nvPr/>
        </p:nvSpPr>
        <p:spPr bwMode="auto">
          <a:xfrm>
            <a:off x="2216150" y="2063750"/>
            <a:ext cx="1206500" cy="825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5" name="Rectangle 7">
            <a:extLst>
              <a:ext uri="{FF2B5EF4-FFF2-40B4-BE49-F238E27FC236}">
                <a16:creationId xmlns:a16="http://schemas.microsoft.com/office/drawing/2014/main" id="{3C0E86DD-1304-3245-A523-4740EC7FB6D8}"/>
              </a:ext>
            </a:extLst>
          </p:cNvPr>
          <p:cNvSpPr>
            <a:spLocks noChangeArrowheads="1"/>
          </p:cNvSpPr>
          <p:nvPr/>
        </p:nvSpPr>
        <p:spPr bwMode="auto">
          <a:xfrm>
            <a:off x="3663950" y="2063750"/>
            <a:ext cx="1206500" cy="825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6" name="Rectangle 8">
            <a:extLst>
              <a:ext uri="{FF2B5EF4-FFF2-40B4-BE49-F238E27FC236}">
                <a16:creationId xmlns:a16="http://schemas.microsoft.com/office/drawing/2014/main" id="{FF7D3779-1513-C546-A53C-BCF1EB17FA91}"/>
              </a:ext>
            </a:extLst>
          </p:cNvPr>
          <p:cNvSpPr>
            <a:spLocks noChangeArrowheads="1"/>
          </p:cNvSpPr>
          <p:nvPr/>
        </p:nvSpPr>
        <p:spPr bwMode="auto">
          <a:xfrm>
            <a:off x="5568950" y="2063750"/>
            <a:ext cx="1206500" cy="825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7" name="Rectangle 9">
            <a:extLst>
              <a:ext uri="{FF2B5EF4-FFF2-40B4-BE49-F238E27FC236}">
                <a16:creationId xmlns:a16="http://schemas.microsoft.com/office/drawing/2014/main" id="{53C37C09-2451-1544-AF40-C5D58778DB74}"/>
              </a:ext>
            </a:extLst>
          </p:cNvPr>
          <p:cNvSpPr>
            <a:spLocks noChangeArrowheads="1"/>
          </p:cNvSpPr>
          <p:nvPr/>
        </p:nvSpPr>
        <p:spPr bwMode="auto">
          <a:xfrm>
            <a:off x="2216150" y="3511550"/>
            <a:ext cx="1206500" cy="8255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8" name="Rectangle 10">
            <a:extLst>
              <a:ext uri="{FF2B5EF4-FFF2-40B4-BE49-F238E27FC236}">
                <a16:creationId xmlns:a16="http://schemas.microsoft.com/office/drawing/2014/main" id="{D6FB1EB8-FD61-AC47-9C68-1203A8195B31}"/>
              </a:ext>
            </a:extLst>
          </p:cNvPr>
          <p:cNvSpPr>
            <a:spLocks noChangeArrowheads="1"/>
          </p:cNvSpPr>
          <p:nvPr/>
        </p:nvSpPr>
        <p:spPr bwMode="auto">
          <a:xfrm>
            <a:off x="3663950" y="3511550"/>
            <a:ext cx="1206500" cy="8255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9" name="Rectangle 11">
            <a:extLst>
              <a:ext uri="{FF2B5EF4-FFF2-40B4-BE49-F238E27FC236}">
                <a16:creationId xmlns:a16="http://schemas.microsoft.com/office/drawing/2014/main" id="{07433F26-BC13-EC45-927B-F85271E7068E}"/>
              </a:ext>
            </a:extLst>
          </p:cNvPr>
          <p:cNvSpPr>
            <a:spLocks noChangeArrowheads="1"/>
          </p:cNvSpPr>
          <p:nvPr/>
        </p:nvSpPr>
        <p:spPr bwMode="auto">
          <a:xfrm>
            <a:off x="5568950" y="3511550"/>
            <a:ext cx="1206500" cy="8255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80" name="Rectangle 12">
            <a:extLst>
              <a:ext uri="{FF2B5EF4-FFF2-40B4-BE49-F238E27FC236}">
                <a16:creationId xmlns:a16="http://schemas.microsoft.com/office/drawing/2014/main" id="{3CEE553A-5A38-2D41-9506-4687FC7A34DB}"/>
              </a:ext>
            </a:extLst>
          </p:cNvPr>
          <p:cNvSpPr>
            <a:spLocks noChangeArrowheads="1"/>
          </p:cNvSpPr>
          <p:nvPr/>
        </p:nvSpPr>
        <p:spPr bwMode="auto">
          <a:xfrm>
            <a:off x="844550" y="2825750"/>
            <a:ext cx="1206500" cy="8255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81" name="Rectangle 13">
            <a:extLst>
              <a:ext uri="{FF2B5EF4-FFF2-40B4-BE49-F238E27FC236}">
                <a16:creationId xmlns:a16="http://schemas.microsoft.com/office/drawing/2014/main" id="{1EF9771D-08FA-6142-B2CA-8D707EA0E44B}"/>
              </a:ext>
            </a:extLst>
          </p:cNvPr>
          <p:cNvSpPr>
            <a:spLocks noChangeArrowheads="1"/>
          </p:cNvSpPr>
          <p:nvPr/>
        </p:nvSpPr>
        <p:spPr bwMode="auto">
          <a:xfrm>
            <a:off x="976313" y="2873375"/>
            <a:ext cx="9350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solidFill>
                  <a:schemeClr val="bg1"/>
                </a:solidFill>
                <a:latin typeface="Book Antiqua" panose="02040602050305030304" pitchFamily="18" charset="0"/>
              </a:rPr>
              <a:t>Header</a:t>
            </a:r>
          </a:p>
          <a:p>
            <a:pPr algn="ctr">
              <a:spcBef>
                <a:spcPct val="0"/>
              </a:spcBef>
              <a:buFontTx/>
              <a:buNone/>
            </a:pPr>
            <a:r>
              <a:rPr kumimoji="0" lang="en-US" altLang="en-US" sz="1800">
                <a:solidFill>
                  <a:schemeClr val="bg1"/>
                </a:solidFill>
                <a:latin typeface="Book Antiqua" panose="02040602050305030304" pitchFamily="18" charset="0"/>
              </a:rPr>
              <a:t>Page</a:t>
            </a:r>
          </a:p>
        </p:txBody>
      </p:sp>
      <p:sp>
        <p:nvSpPr>
          <p:cNvPr id="32782" name="Rectangle 14">
            <a:extLst>
              <a:ext uri="{FF2B5EF4-FFF2-40B4-BE49-F238E27FC236}">
                <a16:creationId xmlns:a16="http://schemas.microsoft.com/office/drawing/2014/main" id="{B518740F-373C-2F4C-AA4B-0CA7C73F3D0A}"/>
              </a:ext>
            </a:extLst>
          </p:cNvPr>
          <p:cNvSpPr>
            <a:spLocks noChangeArrowheads="1"/>
          </p:cNvSpPr>
          <p:nvPr/>
        </p:nvSpPr>
        <p:spPr bwMode="auto">
          <a:xfrm>
            <a:off x="2500313" y="21875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3" name="Rectangle 15">
            <a:extLst>
              <a:ext uri="{FF2B5EF4-FFF2-40B4-BE49-F238E27FC236}">
                <a16:creationId xmlns:a16="http://schemas.microsoft.com/office/drawing/2014/main" id="{27376646-298E-A248-AC55-3CE1ECA8562A}"/>
              </a:ext>
            </a:extLst>
          </p:cNvPr>
          <p:cNvSpPr>
            <a:spLocks noChangeArrowheads="1"/>
          </p:cNvSpPr>
          <p:nvPr/>
        </p:nvSpPr>
        <p:spPr bwMode="auto">
          <a:xfrm>
            <a:off x="3948113" y="21875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4" name="Rectangle 16">
            <a:extLst>
              <a:ext uri="{FF2B5EF4-FFF2-40B4-BE49-F238E27FC236}">
                <a16:creationId xmlns:a16="http://schemas.microsoft.com/office/drawing/2014/main" id="{A032F209-1B57-E144-BF26-45FEE55F4A3D}"/>
              </a:ext>
            </a:extLst>
          </p:cNvPr>
          <p:cNvSpPr>
            <a:spLocks noChangeArrowheads="1"/>
          </p:cNvSpPr>
          <p:nvPr/>
        </p:nvSpPr>
        <p:spPr bwMode="auto">
          <a:xfrm>
            <a:off x="5776913" y="21875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5" name="Rectangle 17">
            <a:extLst>
              <a:ext uri="{FF2B5EF4-FFF2-40B4-BE49-F238E27FC236}">
                <a16:creationId xmlns:a16="http://schemas.microsoft.com/office/drawing/2014/main" id="{CAA91D8D-9E1A-F74C-8939-E1BE663B6010}"/>
              </a:ext>
            </a:extLst>
          </p:cNvPr>
          <p:cNvSpPr>
            <a:spLocks noChangeArrowheads="1"/>
          </p:cNvSpPr>
          <p:nvPr/>
        </p:nvSpPr>
        <p:spPr bwMode="auto">
          <a:xfrm>
            <a:off x="2424113" y="35591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6" name="Rectangle 18">
            <a:extLst>
              <a:ext uri="{FF2B5EF4-FFF2-40B4-BE49-F238E27FC236}">
                <a16:creationId xmlns:a16="http://schemas.microsoft.com/office/drawing/2014/main" id="{93E3451B-7538-A14B-A3CD-91025D69D3C0}"/>
              </a:ext>
            </a:extLst>
          </p:cNvPr>
          <p:cNvSpPr>
            <a:spLocks noChangeArrowheads="1"/>
          </p:cNvSpPr>
          <p:nvPr/>
        </p:nvSpPr>
        <p:spPr bwMode="auto">
          <a:xfrm>
            <a:off x="3871913" y="35591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7" name="Rectangle 19">
            <a:extLst>
              <a:ext uri="{FF2B5EF4-FFF2-40B4-BE49-F238E27FC236}">
                <a16:creationId xmlns:a16="http://schemas.microsoft.com/office/drawing/2014/main" id="{93EC1264-D836-EA41-AC17-01FB70384B93}"/>
              </a:ext>
            </a:extLst>
          </p:cNvPr>
          <p:cNvSpPr>
            <a:spLocks noChangeArrowheads="1"/>
          </p:cNvSpPr>
          <p:nvPr/>
        </p:nvSpPr>
        <p:spPr bwMode="auto">
          <a:xfrm>
            <a:off x="5853113" y="35591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8" name="Arc 20">
            <a:extLst>
              <a:ext uri="{FF2B5EF4-FFF2-40B4-BE49-F238E27FC236}">
                <a16:creationId xmlns:a16="http://schemas.microsoft.com/office/drawing/2014/main" id="{2AFE18AA-34AF-554B-A8CB-8CB39489E024}"/>
              </a:ext>
            </a:extLst>
          </p:cNvPr>
          <p:cNvSpPr>
            <a:spLocks/>
          </p:cNvSpPr>
          <p:nvPr/>
        </p:nvSpPr>
        <p:spPr bwMode="auto">
          <a:xfrm>
            <a:off x="1604963" y="2444750"/>
            <a:ext cx="609600" cy="381000"/>
          </a:xfrm>
          <a:custGeom>
            <a:avLst/>
            <a:gdLst>
              <a:gd name="T0" fmla="*/ 0 w 21598"/>
              <a:gd name="T1" fmla="*/ 2064792017 h 21600"/>
              <a:gd name="T2" fmla="*/ 2147483646 w 21598"/>
              <a:gd name="T3" fmla="*/ 0 h 21600"/>
              <a:gd name="T4" fmla="*/ 2147483646 w 21598"/>
              <a:gd name="T5" fmla="*/ 2090926042 h 21600"/>
              <a:gd name="T6" fmla="*/ 0 60000 65536"/>
              <a:gd name="T7" fmla="*/ 0 60000 65536"/>
              <a:gd name="T8" fmla="*/ 0 60000 65536"/>
            </a:gdLst>
            <a:ahLst/>
            <a:cxnLst>
              <a:cxn ang="T6">
                <a:pos x="T0" y="T1"/>
              </a:cxn>
              <a:cxn ang="T7">
                <a:pos x="T2" y="T3"/>
              </a:cxn>
              <a:cxn ang="T8">
                <a:pos x="T4" y="T5"/>
              </a:cxn>
            </a:cxnLst>
            <a:rect l="0" t="0" r="r" b="b"/>
            <a:pathLst>
              <a:path w="21598" h="21600" fill="none" extrusionOk="0">
                <a:moveTo>
                  <a:pt x="-1" y="21329"/>
                </a:moveTo>
                <a:cubicBezTo>
                  <a:pt x="147" y="9528"/>
                  <a:pt x="9739" y="30"/>
                  <a:pt x="21542" y="0"/>
                </a:cubicBezTo>
              </a:path>
              <a:path w="21598" h="21600" stroke="0" extrusionOk="0">
                <a:moveTo>
                  <a:pt x="-1" y="21329"/>
                </a:moveTo>
                <a:cubicBezTo>
                  <a:pt x="147" y="9528"/>
                  <a:pt x="9739" y="30"/>
                  <a:pt x="21542" y="0"/>
                </a:cubicBezTo>
                <a:lnTo>
                  <a:pt x="21598" y="21600"/>
                </a:lnTo>
                <a:lnTo>
                  <a:pt x="-1" y="21329"/>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Arc 21">
            <a:extLst>
              <a:ext uri="{FF2B5EF4-FFF2-40B4-BE49-F238E27FC236}">
                <a16:creationId xmlns:a16="http://schemas.microsoft.com/office/drawing/2014/main" id="{1D9F1631-ABE1-7B4E-900A-0B3BBC15076B}"/>
              </a:ext>
            </a:extLst>
          </p:cNvPr>
          <p:cNvSpPr>
            <a:spLocks/>
          </p:cNvSpPr>
          <p:nvPr/>
        </p:nvSpPr>
        <p:spPr bwMode="auto">
          <a:xfrm rot="7560000">
            <a:off x="2132807" y="2826544"/>
            <a:ext cx="609600" cy="382587"/>
          </a:xfrm>
          <a:custGeom>
            <a:avLst/>
            <a:gdLst>
              <a:gd name="T0" fmla="*/ 0 w 21600"/>
              <a:gd name="T1" fmla="*/ 0 h 21600"/>
              <a:gd name="T2" fmla="*/ 2147483646 w 21600"/>
              <a:gd name="T3" fmla="*/ 2117124498 h 21600"/>
              <a:gd name="T4" fmla="*/ 0 w 21600"/>
              <a:gd name="T5" fmla="*/ 21259819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894" y="0"/>
                  <a:pt x="21550" y="9615"/>
                  <a:pt x="21599" y="21510"/>
                </a:cubicBezTo>
              </a:path>
              <a:path w="21600" h="21600" stroke="0" extrusionOk="0">
                <a:moveTo>
                  <a:pt x="0" y="0"/>
                </a:moveTo>
                <a:cubicBezTo>
                  <a:pt x="11894" y="0"/>
                  <a:pt x="21550" y="9615"/>
                  <a:pt x="21599" y="21510"/>
                </a:cubicBezTo>
                <a:lnTo>
                  <a:pt x="0" y="21600"/>
                </a:lnTo>
                <a:lnTo>
                  <a:pt x="0" y="0"/>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Arc 22">
            <a:extLst>
              <a:ext uri="{FF2B5EF4-FFF2-40B4-BE49-F238E27FC236}">
                <a16:creationId xmlns:a16="http://schemas.microsoft.com/office/drawing/2014/main" id="{1D46AB2F-90C1-5C4B-8A1A-138D0AC78F2C}"/>
              </a:ext>
            </a:extLst>
          </p:cNvPr>
          <p:cNvSpPr>
            <a:spLocks/>
          </p:cNvSpPr>
          <p:nvPr/>
        </p:nvSpPr>
        <p:spPr bwMode="auto">
          <a:xfrm>
            <a:off x="3130550" y="18351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1" name="Arc 23">
            <a:extLst>
              <a:ext uri="{FF2B5EF4-FFF2-40B4-BE49-F238E27FC236}">
                <a16:creationId xmlns:a16="http://schemas.microsoft.com/office/drawing/2014/main" id="{8738A056-624C-E64E-92E9-8856F7950EED}"/>
              </a:ext>
            </a:extLst>
          </p:cNvPr>
          <p:cNvSpPr>
            <a:spLocks/>
          </p:cNvSpPr>
          <p:nvPr/>
        </p:nvSpPr>
        <p:spPr bwMode="auto">
          <a:xfrm rot="10800000">
            <a:off x="3206750" y="29019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2" name="Arc 24">
            <a:extLst>
              <a:ext uri="{FF2B5EF4-FFF2-40B4-BE49-F238E27FC236}">
                <a16:creationId xmlns:a16="http://schemas.microsoft.com/office/drawing/2014/main" id="{E022BEC8-51CD-FC49-B144-EEFE696A7A30}"/>
              </a:ext>
            </a:extLst>
          </p:cNvPr>
          <p:cNvSpPr>
            <a:spLocks/>
          </p:cNvSpPr>
          <p:nvPr/>
        </p:nvSpPr>
        <p:spPr bwMode="auto">
          <a:xfrm>
            <a:off x="4273550" y="18351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3" name="Arc 25">
            <a:extLst>
              <a:ext uri="{FF2B5EF4-FFF2-40B4-BE49-F238E27FC236}">
                <a16:creationId xmlns:a16="http://schemas.microsoft.com/office/drawing/2014/main" id="{F69F1DF9-8715-5545-A4FB-18DF8BA9389D}"/>
              </a:ext>
            </a:extLst>
          </p:cNvPr>
          <p:cNvSpPr>
            <a:spLocks/>
          </p:cNvSpPr>
          <p:nvPr/>
        </p:nvSpPr>
        <p:spPr bwMode="auto">
          <a:xfrm rot="10800000">
            <a:off x="4349750" y="29019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4" name="Arc 26">
            <a:extLst>
              <a:ext uri="{FF2B5EF4-FFF2-40B4-BE49-F238E27FC236}">
                <a16:creationId xmlns:a16="http://schemas.microsoft.com/office/drawing/2014/main" id="{0A4CF4D2-0A96-2E4F-9ADA-156EA8381B60}"/>
              </a:ext>
            </a:extLst>
          </p:cNvPr>
          <p:cNvSpPr>
            <a:spLocks/>
          </p:cNvSpPr>
          <p:nvPr/>
        </p:nvSpPr>
        <p:spPr bwMode="auto">
          <a:xfrm>
            <a:off x="5416550" y="18351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5" name="Arc 27">
            <a:extLst>
              <a:ext uri="{FF2B5EF4-FFF2-40B4-BE49-F238E27FC236}">
                <a16:creationId xmlns:a16="http://schemas.microsoft.com/office/drawing/2014/main" id="{BC291381-3102-6247-B00B-2764B7FB88C8}"/>
              </a:ext>
            </a:extLst>
          </p:cNvPr>
          <p:cNvSpPr>
            <a:spLocks/>
          </p:cNvSpPr>
          <p:nvPr/>
        </p:nvSpPr>
        <p:spPr bwMode="auto">
          <a:xfrm rot="10800000">
            <a:off x="5492750" y="29019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6" name="Arc 28">
            <a:extLst>
              <a:ext uri="{FF2B5EF4-FFF2-40B4-BE49-F238E27FC236}">
                <a16:creationId xmlns:a16="http://schemas.microsoft.com/office/drawing/2014/main" id="{EA321C45-AAC4-E747-A44B-84A33EFD0477}"/>
              </a:ext>
            </a:extLst>
          </p:cNvPr>
          <p:cNvSpPr>
            <a:spLocks/>
          </p:cNvSpPr>
          <p:nvPr/>
        </p:nvSpPr>
        <p:spPr bwMode="auto">
          <a:xfrm>
            <a:off x="3130550" y="32829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7" name="Arc 29">
            <a:extLst>
              <a:ext uri="{FF2B5EF4-FFF2-40B4-BE49-F238E27FC236}">
                <a16:creationId xmlns:a16="http://schemas.microsoft.com/office/drawing/2014/main" id="{9D31FC05-47CC-4F4C-9C8D-79D0F0149660}"/>
              </a:ext>
            </a:extLst>
          </p:cNvPr>
          <p:cNvSpPr>
            <a:spLocks/>
          </p:cNvSpPr>
          <p:nvPr/>
        </p:nvSpPr>
        <p:spPr bwMode="auto">
          <a:xfrm rot="10800000">
            <a:off x="3206750" y="43497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B760F9"/>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8" name="Arc 30">
            <a:extLst>
              <a:ext uri="{FF2B5EF4-FFF2-40B4-BE49-F238E27FC236}">
                <a16:creationId xmlns:a16="http://schemas.microsoft.com/office/drawing/2014/main" id="{69E8478F-2284-274A-A938-3FBDBB5ECA3A}"/>
              </a:ext>
            </a:extLst>
          </p:cNvPr>
          <p:cNvSpPr>
            <a:spLocks/>
          </p:cNvSpPr>
          <p:nvPr/>
        </p:nvSpPr>
        <p:spPr bwMode="auto">
          <a:xfrm>
            <a:off x="4273550" y="32829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9" name="Arc 31">
            <a:extLst>
              <a:ext uri="{FF2B5EF4-FFF2-40B4-BE49-F238E27FC236}">
                <a16:creationId xmlns:a16="http://schemas.microsoft.com/office/drawing/2014/main" id="{91982D80-D513-084C-A9DA-B4812C2E8B5E}"/>
              </a:ext>
            </a:extLst>
          </p:cNvPr>
          <p:cNvSpPr>
            <a:spLocks/>
          </p:cNvSpPr>
          <p:nvPr/>
        </p:nvSpPr>
        <p:spPr bwMode="auto">
          <a:xfrm rot="10800000">
            <a:off x="4349750" y="43497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B760F9"/>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0" name="Arc 32">
            <a:extLst>
              <a:ext uri="{FF2B5EF4-FFF2-40B4-BE49-F238E27FC236}">
                <a16:creationId xmlns:a16="http://schemas.microsoft.com/office/drawing/2014/main" id="{BB3D3DD9-EFD1-4C41-ABED-7EAB2E7141C4}"/>
              </a:ext>
            </a:extLst>
          </p:cNvPr>
          <p:cNvSpPr>
            <a:spLocks/>
          </p:cNvSpPr>
          <p:nvPr/>
        </p:nvSpPr>
        <p:spPr bwMode="auto">
          <a:xfrm>
            <a:off x="5340350" y="32829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1" name="Arc 33">
            <a:extLst>
              <a:ext uri="{FF2B5EF4-FFF2-40B4-BE49-F238E27FC236}">
                <a16:creationId xmlns:a16="http://schemas.microsoft.com/office/drawing/2014/main" id="{B4041AAB-8646-F143-AF58-2851905C90B5}"/>
              </a:ext>
            </a:extLst>
          </p:cNvPr>
          <p:cNvSpPr>
            <a:spLocks/>
          </p:cNvSpPr>
          <p:nvPr/>
        </p:nvSpPr>
        <p:spPr bwMode="auto">
          <a:xfrm rot="10800000">
            <a:off x="5416550" y="43497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B760F9"/>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2" name="Arc 34">
            <a:extLst>
              <a:ext uri="{FF2B5EF4-FFF2-40B4-BE49-F238E27FC236}">
                <a16:creationId xmlns:a16="http://schemas.microsoft.com/office/drawing/2014/main" id="{DE295668-B159-1E40-86A5-67AB457119FE}"/>
              </a:ext>
            </a:extLst>
          </p:cNvPr>
          <p:cNvSpPr>
            <a:spLocks/>
          </p:cNvSpPr>
          <p:nvPr/>
        </p:nvSpPr>
        <p:spPr bwMode="auto">
          <a:xfrm rot="3240000">
            <a:off x="2059782" y="3283744"/>
            <a:ext cx="609600" cy="382587"/>
          </a:xfrm>
          <a:custGeom>
            <a:avLst/>
            <a:gdLst>
              <a:gd name="T0" fmla="*/ 0 w 21597"/>
              <a:gd name="T1" fmla="*/ 2090745939 h 21600"/>
              <a:gd name="T2" fmla="*/ 2147483646 w 21597"/>
              <a:gd name="T3" fmla="*/ 0 h 21600"/>
              <a:gd name="T4" fmla="*/ 2147483646 w 21597"/>
              <a:gd name="T5" fmla="*/ 2125981972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21241"/>
                </a:moveTo>
                <a:cubicBezTo>
                  <a:pt x="195" y="9475"/>
                  <a:pt x="9773" y="30"/>
                  <a:pt x="21541" y="0"/>
                </a:cubicBezTo>
              </a:path>
              <a:path w="21597" h="21600" stroke="0" extrusionOk="0">
                <a:moveTo>
                  <a:pt x="-1" y="21241"/>
                </a:moveTo>
                <a:cubicBezTo>
                  <a:pt x="195" y="9475"/>
                  <a:pt x="9773" y="30"/>
                  <a:pt x="21541" y="0"/>
                </a:cubicBezTo>
                <a:lnTo>
                  <a:pt x="21597" y="21600"/>
                </a:lnTo>
                <a:lnTo>
                  <a:pt x="-1" y="21241"/>
                </a:lnTo>
                <a:close/>
              </a:path>
            </a:pathLst>
          </a:custGeom>
          <a:noFill/>
          <a:ln w="12700" cap="rnd">
            <a:solidFill>
              <a:schemeClr val="tx2"/>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3" name="Arc 35">
            <a:extLst>
              <a:ext uri="{FF2B5EF4-FFF2-40B4-BE49-F238E27FC236}">
                <a16:creationId xmlns:a16="http://schemas.microsoft.com/office/drawing/2014/main" id="{5D22A585-7DE8-354B-8A6C-739F4B8CC1DE}"/>
              </a:ext>
            </a:extLst>
          </p:cNvPr>
          <p:cNvSpPr>
            <a:spLocks/>
          </p:cNvSpPr>
          <p:nvPr/>
        </p:nvSpPr>
        <p:spPr bwMode="auto">
          <a:xfrm rot="10800000">
            <a:off x="1677988" y="3663950"/>
            <a:ext cx="609600" cy="381000"/>
          </a:xfrm>
          <a:custGeom>
            <a:avLst/>
            <a:gdLst>
              <a:gd name="T0" fmla="*/ 0 w 21600"/>
              <a:gd name="T1" fmla="*/ 0 h 21600"/>
              <a:gd name="T2" fmla="*/ 2147483646 w 21600"/>
              <a:gd name="T3" fmla="*/ 2090926042 h 21600"/>
              <a:gd name="T4" fmla="*/ 0 w 21600"/>
              <a:gd name="T5" fmla="*/ 209092604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rgbClr val="063DE8"/>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4" name="Rectangle 36">
            <a:extLst>
              <a:ext uri="{FF2B5EF4-FFF2-40B4-BE49-F238E27FC236}">
                <a16:creationId xmlns:a16="http://schemas.microsoft.com/office/drawing/2014/main" id="{4BCD703F-846F-9047-8612-F4B60361AB08}"/>
              </a:ext>
            </a:extLst>
          </p:cNvPr>
          <p:cNvSpPr>
            <a:spLocks noChangeArrowheads="1"/>
          </p:cNvSpPr>
          <p:nvPr/>
        </p:nvSpPr>
        <p:spPr bwMode="auto">
          <a:xfrm>
            <a:off x="7072313" y="3711575"/>
            <a:ext cx="12890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Pages with</a:t>
            </a:r>
          </a:p>
          <a:p>
            <a:pPr>
              <a:spcBef>
                <a:spcPct val="0"/>
              </a:spcBef>
              <a:buFontTx/>
              <a:buNone/>
            </a:pPr>
            <a:r>
              <a:rPr kumimoji="0" lang="en-US" altLang="en-US" sz="1800">
                <a:solidFill>
                  <a:schemeClr val="tx2"/>
                </a:solidFill>
                <a:latin typeface="Book Antiqua" panose="02040602050305030304" pitchFamily="18" charset="0"/>
              </a:rPr>
              <a:t>Free Space</a:t>
            </a:r>
          </a:p>
        </p:txBody>
      </p:sp>
      <p:sp>
        <p:nvSpPr>
          <p:cNvPr id="32805" name="Rectangle 37">
            <a:extLst>
              <a:ext uri="{FF2B5EF4-FFF2-40B4-BE49-F238E27FC236}">
                <a16:creationId xmlns:a16="http://schemas.microsoft.com/office/drawing/2014/main" id="{7E1CE38D-F345-0D46-8F4A-0A16018C937F}"/>
              </a:ext>
            </a:extLst>
          </p:cNvPr>
          <p:cNvSpPr>
            <a:spLocks noChangeArrowheads="1"/>
          </p:cNvSpPr>
          <p:nvPr/>
        </p:nvSpPr>
        <p:spPr bwMode="auto">
          <a:xfrm>
            <a:off x="7070725" y="2265363"/>
            <a:ext cx="1222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Full Pages</a:t>
            </a:r>
          </a:p>
        </p:txBody>
      </p:sp>
      <p:sp>
        <p:nvSpPr>
          <p:cNvPr id="32806" name="Arc 38">
            <a:extLst>
              <a:ext uri="{FF2B5EF4-FFF2-40B4-BE49-F238E27FC236}">
                <a16:creationId xmlns:a16="http://schemas.microsoft.com/office/drawing/2014/main" id="{0CB1D63D-E693-D845-A443-7D6D2163FD53}"/>
              </a:ext>
            </a:extLst>
          </p:cNvPr>
          <p:cNvSpPr>
            <a:spLocks/>
          </p:cNvSpPr>
          <p:nvPr/>
        </p:nvSpPr>
        <p:spPr bwMode="auto">
          <a:xfrm>
            <a:off x="6559550" y="18351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807" name="Group 39">
            <a:extLst>
              <a:ext uri="{FF2B5EF4-FFF2-40B4-BE49-F238E27FC236}">
                <a16:creationId xmlns:a16="http://schemas.microsoft.com/office/drawing/2014/main" id="{ADA056EC-D650-4D4A-A77C-1FE78D7D472E}"/>
              </a:ext>
            </a:extLst>
          </p:cNvPr>
          <p:cNvGrpSpPr>
            <a:grpSpLocks/>
          </p:cNvGrpSpPr>
          <p:nvPr/>
        </p:nvGrpSpPr>
        <p:grpSpPr bwMode="auto">
          <a:xfrm>
            <a:off x="7239000" y="2057400"/>
            <a:ext cx="228600" cy="152400"/>
            <a:chOff x="4560" y="1296"/>
            <a:chExt cx="144" cy="96"/>
          </a:xfrm>
        </p:grpSpPr>
        <p:sp>
          <p:nvSpPr>
            <p:cNvPr id="32813" name="Line 40">
              <a:extLst>
                <a:ext uri="{FF2B5EF4-FFF2-40B4-BE49-F238E27FC236}">
                  <a16:creationId xmlns:a16="http://schemas.microsoft.com/office/drawing/2014/main" id="{6C60A057-70B4-4449-830D-9872BEF8C34F}"/>
                </a:ext>
              </a:extLst>
            </p:cNvPr>
            <p:cNvSpPr>
              <a:spLocks noChangeShapeType="1"/>
            </p:cNvSpPr>
            <p:nvPr/>
          </p:nvSpPr>
          <p:spPr bwMode="auto">
            <a:xfrm>
              <a:off x="4560" y="1296"/>
              <a:ext cx="14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4" name="Line 41">
              <a:extLst>
                <a:ext uri="{FF2B5EF4-FFF2-40B4-BE49-F238E27FC236}">
                  <a16:creationId xmlns:a16="http://schemas.microsoft.com/office/drawing/2014/main" id="{014BD994-F495-424A-A134-B0ECD505BE29}"/>
                </a:ext>
              </a:extLst>
            </p:cNvPr>
            <p:cNvSpPr>
              <a:spLocks noChangeShapeType="1"/>
            </p:cNvSpPr>
            <p:nvPr/>
          </p:nvSpPr>
          <p:spPr bwMode="auto">
            <a:xfrm>
              <a:off x="4584" y="1344"/>
              <a:ext cx="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5" name="Line 42">
              <a:extLst>
                <a:ext uri="{FF2B5EF4-FFF2-40B4-BE49-F238E27FC236}">
                  <a16:creationId xmlns:a16="http://schemas.microsoft.com/office/drawing/2014/main" id="{637EE0A6-93B4-A141-86F2-F40EBA045743}"/>
                </a:ext>
              </a:extLst>
            </p:cNvPr>
            <p:cNvSpPr>
              <a:spLocks noChangeShapeType="1"/>
            </p:cNvSpPr>
            <p:nvPr/>
          </p:nvSpPr>
          <p:spPr bwMode="auto">
            <a:xfrm>
              <a:off x="4608" y="1392"/>
              <a:ext cx="4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808" name="Group 43">
            <a:extLst>
              <a:ext uri="{FF2B5EF4-FFF2-40B4-BE49-F238E27FC236}">
                <a16:creationId xmlns:a16="http://schemas.microsoft.com/office/drawing/2014/main" id="{AEA91EDE-E52A-124A-94AC-8FDECAF6324D}"/>
              </a:ext>
            </a:extLst>
          </p:cNvPr>
          <p:cNvGrpSpPr>
            <a:grpSpLocks/>
          </p:cNvGrpSpPr>
          <p:nvPr/>
        </p:nvGrpSpPr>
        <p:grpSpPr bwMode="auto">
          <a:xfrm>
            <a:off x="7162800" y="3505200"/>
            <a:ext cx="228600" cy="152400"/>
            <a:chOff x="4512" y="2208"/>
            <a:chExt cx="144" cy="96"/>
          </a:xfrm>
        </p:grpSpPr>
        <p:sp>
          <p:nvSpPr>
            <p:cNvPr id="32810" name="Line 44">
              <a:extLst>
                <a:ext uri="{FF2B5EF4-FFF2-40B4-BE49-F238E27FC236}">
                  <a16:creationId xmlns:a16="http://schemas.microsoft.com/office/drawing/2014/main" id="{7C30F5FB-8250-6A49-80A9-06C0B75CBE06}"/>
                </a:ext>
              </a:extLst>
            </p:cNvPr>
            <p:cNvSpPr>
              <a:spLocks noChangeShapeType="1"/>
            </p:cNvSpPr>
            <p:nvPr/>
          </p:nvSpPr>
          <p:spPr bwMode="auto">
            <a:xfrm>
              <a:off x="4512" y="2208"/>
              <a:ext cx="14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1" name="Line 45">
              <a:extLst>
                <a:ext uri="{FF2B5EF4-FFF2-40B4-BE49-F238E27FC236}">
                  <a16:creationId xmlns:a16="http://schemas.microsoft.com/office/drawing/2014/main" id="{172BFACD-1A5F-5640-9BC4-8557CBBEA663}"/>
                </a:ext>
              </a:extLst>
            </p:cNvPr>
            <p:cNvSpPr>
              <a:spLocks noChangeShapeType="1"/>
            </p:cNvSpPr>
            <p:nvPr/>
          </p:nvSpPr>
          <p:spPr bwMode="auto">
            <a:xfrm>
              <a:off x="4536" y="2256"/>
              <a:ext cx="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2" name="Line 46">
              <a:extLst>
                <a:ext uri="{FF2B5EF4-FFF2-40B4-BE49-F238E27FC236}">
                  <a16:creationId xmlns:a16="http://schemas.microsoft.com/office/drawing/2014/main" id="{9CCC8063-647B-ED40-A155-194F8B5471D1}"/>
                </a:ext>
              </a:extLst>
            </p:cNvPr>
            <p:cNvSpPr>
              <a:spLocks noChangeShapeType="1"/>
            </p:cNvSpPr>
            <p:nvPr/>
          </p:nvSpPr>
          <p:spPr bwMode="auto">
            <a:xfrm>
              <a:off x="4560" y="2304"/>
              <a:ext cx="4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809" name="Arc 47">
            <a:extLst>
              <a:ext uri="{FF2B5EF4-FFF2-40B4-BE49-F238E27FC236}">
                <a16:creationId xmlns:a16="http://schemas.microsoft.com/office/drawing/2014/main" id="{A28729F0-9278-6D43-93DC-A645B0A9C23F}"/>
              </a:ext>
            </a:extLst>
          </p:cNvPr>
          <p:cNvSpPr>
            <a:spLocks/>
          </p:cNvSpPr>
          <p:nvPr/>
        </p:nvSpPr>
        <p:spPr bwMode="auto">
          <a:xfrm>
            <a:off x="6483350" y="3282950"/>
            <a:ext cx="838200" cy="227013"/>
          </a:xfrm>
          <a:custGeom>
            <a:avLst/>
            <a:gdLst>
              <a:gd name="T0" fmla="*/ 0 w 43189"/>
              <a:gd name="T1" fmla="*/ 163841047 h 24133"/>
              <a:gd name="T2" fmla="*/ 2147483646 w 43189"/>
              <a:gd name="T3" fmla="*/ 188959637 h 24133"/>
              <a:gd name="T4" fmla="*/ 2147483646 w 43189"/>
              <a:gd name="T5" fmla="*/ 169126632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EE9C579E-CDEC-9341-BA57-91B2E4FBF8A2}"/>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39A0EDF-3B40-1F47-AC29-933059AF0EE3}" type="slidenum">
              <a:rPr lang="en-US" altLang="zh-TW" sz="1400"/>
              <a:pPr>
                <a:spcBef>
                  <a:spcPct val="0"/>
                </a:spcBef>
                <a:buFontTx/>
                <a:buNone/>
              </a:pPr>
              <a:t>12</a:t>
            </a:fld>
            <a:endParaRPr lang="en-US" altLang="zh-TW" sz="1400"/>
          </a:p>
        </p:txBody>
      </p:sp>
      <p:sp>
        <p:nvSpPr>
          <p:cNvPr id="34818" name="Rectangle 2">
            <a:extLst>
              <a:ext uri="{FF2B5EF4-FFF2-40B4-BE49-F238E27FC236}">
                <a16:creationId xmlns:a16="http://schemas.microsoft.com/office/drawing/2014/main" id="{A948CD8F-CDE2-5A49-B8BF-AF4BFED192D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19" name="Rectangle 3">
            <a:extLst>
              <a:ext uri="{FF2B5EF4-FFF2-40B4-BE49-F238E27FC236}">
                <a16:creationId xmlns:a16="http://schemas.microsoft.com/office/drawing/2014/main" id="{E05DFDE9-1260-CD4B-BFB1-342A4F40A403}"/>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5844" name="Rectangle 4">
            <a:extLst>
              <a:ext uri="{FF2B5EF4-FFF2-40B4-BE49-F238E27FC236}">
                <a16:creationId xmlns:a16="http://schemas.microsoft.com/office/drawing/2014/main" id="{8F21162D-2B8F-744A-8C51-56740DC1F7DC}"/>
              </a:ext>
            </a:extLst>
          </p:cNvPr>
          <p:cNvSpPr>
            <a:spLocks noGrp="1" noChangeArrowheads="1"/>
          </p:cNvSpPr>
          <p:nvPr>
            <p:ph type="title"/>
          </p:nvPr>
        </p:nvSpPr>
        <p:spPr>
          <a:xfrm>
            <a:off x="838200" y="0"/>
            <a:ext cx="7772400" cy="1104900"/>
          </a:xfrm>
        </p:spPr>
        <p:txBody>
          <a:bodyPr lIns="90488" tIns="44450" rIns="90488" bIns="44450"/>
          <a:lstStyle/>
          <a:p>
            <a:pPr eaLnBrk="1" hangingPunct="1">
              <a:defRPr/>
            </a:pPr>
            <a:r>
              <a:rPr lang="en-US" altLang="zh-TW" sz="3600"/>
              <a:t>Heap File Using a Page Directory</a:t>
            </a:r>
          </a:p>
        </p:txBody>
      </p:sp>
      <p:sp>
        <p:nvSpPr>
          <p:cNvPr id="34821" name="Rectangle 5">
            <a:extLst>
              <a:ext uri="{FF2B5EF4-FFF2-40B4-BE49-F238E27FC236}">
                <a16:creationId xmlns:a16="http://schemas.microsoft.com/office/drawing/2014/main" id="{31791990-8224-5A4C-8F4B-E420BB8F6285}"/>
              </a:ext>
            </a:extLst>
          </p:cNvPr>
          <p:cNvSpPr>
            <a:spLocks noGrp="1" noChangeArrowheads="1"/>
          </p:cNvSpPr>
          <p:nvPr>
            <p:ph type="body" idx="1"/>
          </p:nvPr>
        </p:nvSpPr>
        <p:spPr>
          <a:xfrm>
            <a:off x="762000" y="4267200"/>
            <a:ext cx="7772400" cy="2438400"/>
          </a:xfrm>
          <a:noFill/>
        </p:spPr>
        <p:txBody>
          <a:bodyPr lIns="90488" tIns="44450" rIns="90488" bIns="44450"/>
          <a:lstStyle/>
          <a:p>
            <a:pPr eaLnBrk="1" hangingPunct="1"/>
            <a:r>
              <a:rPr lang="en-US" altLang="zh-TW" sz="2800"/>
              <a:t>The entry for a page can include the number of free bytes on the page.</a:t>
            </a:r>
          </a:p>
          <a:p>
            <a:pPr eaLnBrk="1" hangingPunct="1"/>
            <a:r>
              <a:rPr lang="en-US" altLang="zh-TW" sz="2800"/>
              <a:t>The directory is a collection of pages; linked list implementation is just one alternative.</a:t>
            </a:r>
          </a:p>
          <a:p>
            <a:pPr lvl="1" eaLnBrk="1" hangingPunct="1">
              <a:buSzPct val="75000"/>
            </a:pPr>
            <a:r>
              <a:rPr lang="en-US" altLang="zh-TW" sz="2400" i="1">
                <a:solidFill>
                  <a:schemeClr val="accent2"/>
                </a:solidFill>
              </a:rPr>
              <a:t>Much smaller than linked list of all HF pages</a:t>
            </a:r>
            <a:r>
              <a:rPr lang="en-US" altLang="zh-TW" sz="2400">
                <a:solidFill>
                  <a:schemeClr val="accent2"/>
                </a:solidFill>
              </a:rPr>
              <a:t>!</a:t>
            </a:r>
          </a:p>
        </p:txBody>
      </p:sp>
      <p:grpSp>
        <p:nvGrpSpPr>
          <p:cNvPr id="34822" name="Group 7">
            <a:extLst>
              <a:ext uri="{FF2B5EF4-FFF2-40B4-BE49-F238E27FC236}">
                <a16:creationId xmlns:a16="http://schemas.microsoft.com/office/drawing/2014/main" id="{2005A456-B307-8745-BD4C-A60FA9C7B897}"/>
              </a:ext>
            </a:extLst>
          </p:cNvPr>
          <p:cNvGrpSpPr>
            <a:grpSpLocks/>
          </p:cNvGrpSpPr>
          <p:nvPr/>
        </p:nvGrpSpPr>
        <p:grpSpPr bwMode="auto">
          <a:xfrm>
            <a:off x="3276600" y="1441450"/>
            <a:ext cx="977900" cy="685800"/>
            <a:chOff x="2068" y="912"/>
            <a:chExt cx="616" cy="432"/>
          </a:xfrm>
        </p:grpSpPr>
        <p:sp>
          <p:nvSpPr>
            <p:cNvPr id="34852" name="Rectangle 8">
              <a:extLst>
                <a:ext uri="{FF2B5EF4-FFF2-40B4-BE49-F238E27FC236}">
                  <a16:creationId xmlns:a16="http://schemas.microsoft.com/office/drawing/2014/main" id="{AB8448AA-9F56-5C49-93CF-CF90F83E54D8}"/>
                </a:ext>
              </a:extLst>
            </p:cNvPr>
            <p:cNvSpPr>
              <a:spLocks noChangeArrowheads="1"/>
            </p:cNvSpPr>
            <p:nvPr/>
          </p:nvSpPr>
          <p:spPr bwMode="auto">
            <a:xfrm>
              <a:off x="2068" y="916"/>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3" name="Rectangle 9">
              <a:extLst>
                <a:ext uri="{FF2B5EF4-FFF2-40B4-BE49-F238E27FC236}">
                  <a16:creationId xmlns:a16="http://schemas.microsoft.com/office/drawing/2014/main" id="{70056552-0271-A040-9CAE-EBA49BA7B69D}"/>
                </a:ext>
              </a:extLst>
            </p:cNvPr>
            <p:cNvSpPr>
              <a:spLocks noChangeArrowheads="1"/>
            </p:cNvSpPr>
            <p:nvPr/>
          </p:nvSpPr>
          <p:spPr bwMode="auto">
            <a:xfrm>
              <a:off x="2068" y="1024"/>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4" name="Rectangle 10">
              <a:extLst>
                <a:ext uri="{FF2B5EF4-FFF2-40B4-BE49-F238E27FC236}">
                  <a16:creationId xmlns:a16="http://schemas.microsoft.com/office/drawing/2014/main" id="{AC25140A-9548-8A4C-9C88-799A5269C3AF}"/>
                </a:ext>
              </a:extLst>
            </p:cNvPr>
            <p:cNvSpPr>
              <a:spLocks noChangeArrowheads="1"/>
            </p:cNvSpPr>
            <p:nvPr/>
          </p:nvSpPr>
          <p:spPr bwMode="auto">
            <a:xfrm>
              <a:off x="2068" y="1132"/>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5" name="Rectangle 11">
              <a:extLst>
                <a:ext uri="{FF2B5EF4-FFF2-40B4-BE49-F238E27FC236}">
                  <a16:creationId xmlns:a16="http://schemas.microsoft.com/office/drawing/2014/main" id="{A9E1DEC7-01A9-BD44-8E35-58580D126C25}"/>
                </a:ext>
              </a:extLst>
            </p:cNvPr>
            <p:cNvSpPr>
              <a:spLocks noChangeArrowheads="1"/>
            </p:cNvSpPr>
            <p:nvPr/>
          </p:nvSpPr>
          <p:spPr bwMode="auto">
            <a:xfrm>
              <a:off x="2068" y="1240"/>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6" name="Line 12">
              <a:extLst>
                <a:ext uri="{FF2B5EF4-FFF2-40B4-BE49-F238E27FC236}">
                  <a16:creationId xmlns:a16="http://schemas.microsoft.com/office/drawing/2014/main" id="{4654C73C-9913-8D4F-ADD4-68B4D5F1DDA1}"/>
                </a:ext>
              </a:extLst>
            </p:cNvPr>
            <p:cNvSpPr>
              <a:spLocks noChangeShapeType="1"/>
            </p:cNvSpPr>
            <p:nvPr/>
          </p:nvSpPr>
          <p:spPr bwMode="auto">
            <a:xfrm>
              <a:off x="2259" y="912"/>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Line 13">
              <a:extLst>
                <a:ext uri="{FF2B5EF4-FFF2-40B4-BE49-F238E27FC236}">
                  <a16:creationId xmlns:a16="http://schemas.microsoft.com/office/drawing/2014/main" id="{1C08A2EC-579C-6F4A-A442-766385DB8E4E}"/>
                </a:ext>
              </a:extLst>
            </p:cNvPr>
            <p:cNvSpPr>
              <a:spLocks noChangeShapeType="1"/>
            </p:cNvSpPr>
            <p:nvPr/>
          </p:nvSpPr>
          <p:spPr bwMode="auto">
            <a:xfrm>
              <a:off x="2493" y="912"/>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3" name="Group 14">
            <a:extLst>
              <a:ext uri="{FF2B5EF4-FFF2-40B4-BE49-F238E27FC236}">
                <a16:creationId xmlns:a16="http://schemas.microsoft.com/office/drawing/2014/main" id="{F0395D56-E38A-7E4E-8855-372711B274E1}"/>
              </a:ext>
            </a:extLst>
          </p:cNvPr>
          <p:cNvGrpSpPr>
            <a:grpSpLocks/>
          </p:cNvGrpSpPr>
          <p:nvPr/>
        </p:nvGrpSpPr>
        <p:grpSpPr bwMode="auto">
          <a:xfrm>
            <a:off x="3276600" y="2279650"/>
            <a:ext cx="977900" cy="685800"/>
            <a:chOff x="2068" y="1440"/>
            <a:chExt cx="616" cy="432"/>
          </a:xfrm>
        </p:grpSpPr>
        <p:sp>
          <p:nvSpPr>
            <p:cNvPr id="34846" name="Rectangle 15">
              <a:extLst>
                <a:ext uri="{FF2B5EF4-FFF2-40B4-BE49-F238E27FC236}">
                  <a16:creationId xmlns:a16="http://schemas.microsoft.com/office/drawing/2014/main" id="{43D0D2AE-8C5A-DF4A-9DF7-60F4B9AF8AD0}"/>
                </a:ext>
              </a:extLst>
            </p:cNvPr>
            <p:cNvSpPr>
              <a:spLocks noChangeArrowheads="1"/>
            </p:cNvSpPr>
            <p:nvPr/>
          </p:nvSpPr>
          <p:spPr bwMode="auto">
            <a:xfrm>
              <a:off x="2068" y="1444"/>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7" name="Rectangle 16">
              <a:extLst>
                <a:ext uri="{FF2B5EF4-FFF2-40B4-BE49-F238E27FC236}">
                  <a16:creationId xmlns:a16="http://schemas.microsoft.com/office/drawing/2014/main" id="{4CF49F8D-37F0-B344-85BA-8FBD2C5A4B9B}"/>
                </a:ext>
              </a:extLst>
            </p:cNvPr>
            <p:cNvSpPr>
              <a:spLocks noChangeArrowheads="1"/>
            </p:cNvSpPr>
            <p:nvPr/>
          </p:nvSpPr>
          <p:spPr bwMode="auto">
            <a:xfrm>
              <a:off x="2068" y="1552"/>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8" name="Rectangle 17">
              <a:extLst>
                <a:ext uri="{FF2B5EF4-FFF2-40B4-BE49-F238E27FC236}">
                  <a16:creationId xmlns:a16="http://schemas.microsoft.com/office/drawing/2014/main" id="{DB5EC5F2-D5A8-CF49-9013-1D38AF1A6452}"/>
                </a:ext>
              </a:extLst>
            </p:cNvPr>
            <p:cNvSpPr>
              <a:spLocks noChangeArrowheads="1"/>
            </p:cNvSpPr>
            <p:nvPr/>
          </p:nvSpPr>
          <p:spPr bwMode="auto">
            <a:xfrm>
              <a:off x="2068" y="1660"/>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9" name="Rectangle 18">
              <a:extLst>
                <a:ext uri="{FF2B5EF4-FFF2-40B4-BE49-F238E27FC236}">
                  <a16:creationId xmlns:a16="http://schemas.microsoft.com/office/drawing/2014/main" id="{063D8F9D-336D-404A-A752-B1D6A10908B2}"/>
                </a:ext>
              </a:extLst>
            </p:cNvPr>
            <p:cNvSpPr>
              <a:spLocks noChangeArrowheads="1"/>
            </p:cNvSpPr>
            <p:nvPr/>
          </p:nvSpPr>
          <p:spPr bwMode="auto">
            <a:xfrm>
              <a:off x="2068" y="1768"/>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0" name="Line 19">
              <a:extLst>
                <a:ext uri="{FF2B5EF4-FFF2-40B4-BE49-F238E27FC236}">
                  <a16:creationId xmlns:a16="http://schemas.microsoft.com/office/drawing/2014/main" id="{472BF349-1AC6-594F-9FD5-C6C08CFE8ED4}"/>
                </a:ext>
              </a:extLst>
            </p:cNvPr>
            <p:cNvSpPr>
              <a:spLocks noChangeShapeType="1"/>
            </p:cNvSpPr>
            <p:nvPr/>
          </p:nvSpPr>
          <p:spPr bwMode="auto">
            <a:xfrm>
              <a:off x="2259" y="1440"/>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20">
              <a:extLst>
                <a:ext uri="{FF2B5EF4-FFF2-40B4-BE49-F238E27FC236}">
                  <a16:creationId xmlns:a16="http://schemas.microsoft.com/office/drawing/2014/main" id="{3AA3690F-5D12-014C-A6BA-D57DCDD5AC5E}"/>
                </a:ext>
              </a:extLst>
            </p:cNvPr>
            <p:cNvSpPr>
              <a:spLocks noChangeShapeType="1"/>
            </p:cNvSpPr>
            <p:nvPr/>
          </p:nvSpPr>
          <p:spPr bwMode="auto">
            <a:xfrm>
              <a:off x="2493" y="1440"/>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4" name="Group 21">
            <a:extLst>
              <a:ext uri="{FF2B5EF4-FFF2-40B4-BE49-F238E27FC236}">
                <a16:creationId xmlns:a16="http://schemas.microsoft.com/office/drawing/2014/main" id="{A323A445-B57B-7A4C-8E3A-81AD9077C767}"/>
              </a:ext>
            </a:extLst>
          </p:cNvPr>
          <p:cNvGrpSpPr>
            <a:grpSpLocks/>
          </p:cNvGrpSpPr>
          <p:nvPr/>
        </p:nvGrpSpPr>
        <p:grpSpPr bwMode="auto">
          <a:xfrm>
            <a:off x="3276600" y="3124200"/>
            <a:ext cx="977900" cy="685800"/>
            <a:chOff x="2068" y="1968"/>
            <a:chExt cx="616" cy="432"/>
          </a:xfrm>
        </p:grpSpPr>
        <p:sp>
          <p:nvSpPr>
            <p:cNvPr id="34840" name="Rectangle 22">
              <a:extLst>
                <a:ext uri="{FF2B5EF4-FFF2-40B4-BE49-F238E27FC236}">
                  <a16:creationId xmlns:a16="http://schemas.microsoft.com/office/drawing/2014/main" id="{5D60B730-F026-6948-A63F-46BEA155456F}"/>
                </a:ext>
              </a:extLst>
            </p:cNvPr>
            <p:cNvSpPr>
              <a:spLocks noChangeArrowheads="1"/>
            </p:cNvSpPr>
            <p:nvPr/>
          </p:nvSpPr>
          <p:spPr bwMode="auto">
            <a:xfrm>
              <a:off x="2068" y="1972"/>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1" name="Rectangle 23">
              <a:extLst>
                <a:ext uri="{FF2B5EF4-FFF2-40B4-BE49-F238E27FC236}">
                  <a16:creationId xmlns:a16="http://schemas.microsoft.com/office/drawing/2014/main" id="{7587D5A7-6B7B-CE4D-8DEB-F191426408E6}"/>
                </a:ext>
              </a:extLst>
            </p:cNvPr>
            <p:cNvSpPr>
              <a:spLocks noChangeArrowheads="1"/>
            </p:cNvSpPr>
            <p:nvPr/>
          </p:nvSpPr>
          <p:spPr bwMode="auto">
            <a:xfrm>
              <a:off x="2068" y="2080"/>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2" name="Rectangle 24">
              <a:extLst>
                <a:ext uri="{FF2B5EF4-FFF2-40B4-BE49-F238E27FC236}">
                  <a16:creationId xmlns:a16="http://schemas.microsoft.com/office/drawing/2014/main" id="{0A6FBEB6-7AF7-1D42-A999-107F46F7520F}"/>
                </a:ext>
              </a:extLst>
            </p:cNvPr>
            <p:cNvSpPr>
              <a:spLocks noChangeArrowheads="1"/>
            </p:cNvSpPr>
            <p:nvPr/>
          </p:nvSpPr>
          <p:spPr bwMode="auto">
            <a:xfrm>
              <a:off x="2068" y="2188"/>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3" name="Rectangle 25">
              <a:extLst>
                <a:ext uri="{FF2B5EF4-FFF2-40B4-BE49-F238E27FC236}">
                  <a16:creationId xmlns:a16="http://schemas.microsoft.com/office/drawing/2014/main" id="{6B3D0D67-A657-F048-95AF-3E689471D498}"/>
                </a:ext>
              </a:extLst>
            </p:cNvPr>
            <p:cNvSpPr>
              <a:spLocks noChangeArrowheads="1"/>
            </p:cNvSpPr>
            <p:nvPr/>
          </p:nvSpPr>
          <p:spPr bwMode="auto">
            <a:xfrm>
              <a:off x="2068" y="2296"/>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4" name="Line 26">
              <a:extLst>
                <a:ext uri="{FF2B5EF4-FFF2-40B4-BE49-F238E27FC236}">
                  <a16:creationId xmlns:a16="http://schemas.microsoft.com/office/drawing/2014/main" id="{DA3030AA-405F-8F43-9018-8255F1D1D6F0}"/>
                </a:ext>
              </a:extLst>
            </p:cNvPr>
            <p:cNvSpPr>
              <a:spLocks noChangeShapeType="1"/>
            </p:cNvSpPr>
            <p:nvPr/>
          </p:nvSpPr>
          <p:spPr bwMode="auto">
            <a:xfrm>
              <a:off x="2259" y="1968"/>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27">
              <a:extLst>
                <a:ext uri="{FF2B5EF4-FFF2-40B4-BE49-F238E27FC236}">
                  <a16:creationId xmlns:a16="http://schemas.microsoft.com/office/drawing/2014/main" id="{74CD0346-5641-C14C-8886-6856497A86D8}"/>
                </a:ext>
              </a:extLst>
            </p:cNvPr>
            <p:cNvSpPr>
              <a:spLocks noChangeShapeType="1"/>
            </p:cNvSpPr>
            <p:nvPr/>
          </p:nvSpPr>
          <p:spPr bwMode="auto">
            <a:xfrm>
              <a:off x="2493" y="1968"/>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5" name="Rectangle 28">
            <a:extLst>
              <a:ext uri="{FF2B5EF4-FFF2-40B4-BE49-F238E27FC236}">
                <a16:creationId xmlns:a16="http://schemas.microsoft.com/office/drawing/2014/main" id="{D9F780F5-955F-EE49-B562-716A05ED90BE}"/>
              </a:ext>
            </a:extLst>
          </p:cNvPr>
          <p:cNvSpPr>
            <a:spLocks noChangeArrowheads="1"/>
          </p:cNvSpPr>
          <p:nvPr/>
        </p:nvSpPr>
        <p:spPr bwMode="auto">
          <a:xfrm>
            <a:off x="5507038" y="1143000"/>
            <a:ext cx="977900" cy="673100"/>
          </a:xfrm>
          <a:prstGeom prst="rect">
            <a:avLst/>
          </a:prstGeom>
          <a:solidFill>
            <a:schemeClr va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 </a:t>
            </a:r>
          </a:p>
          <a:p>
            <a:pPr>
              <a:spcBef>
                <a:spcPct val="0"/>
              </a:spcBef>
              <a:buFontTx/>
              <a:buNone/>
            </a:pPr>
            <a:r>
              <a:rPr kumimoji="0" lang="en-US" altLang="en-US" sz="1800">
                <a:solidFill>
                  <a:schemeClr val="tx2"/>
                </a:solidFill>
                <a:latin typeface="Book Antiqua" panose="02040602050305030304" pitchFamily="18" charset="0"/>
              </a:rPr>
              <a:t>Page 1</a:t>
            </a:r>
          </a:p>
        </p:txBody>
      </p:sp>
      <p:sp>
        <p:nvSpPr>
          <p:cNvPr id="34826" name="Rectangle 29">
            <a:extLst>
              <a:ext uri="{FF2B5EF4-FFF2-40B4-BE49-F238E27FC236}">
                <a16:creationId xmlns:a16="http://schemas.microsoft.com/office/drawing/2014/main" id="{A3B88478-BA87-9E43-87BC-DE1B0857FC24}"/>
              </a:ext>
            </a:extLst>
          </p:cNvPr>
          <p:cNvSpPr>
            <a:spLocks noChangeArrowheads="1"/>
          </p:cNvSpPr>
          <p:nvPr/>
        </p:nvSpPr>
        <p:spPr bwMode="auto">
          <a:xfrm>
            <a:off x="5486400" y="2057400"/>
            <a:ext cx="977900" cy="673100"/>
          </a:xfrm>
          <a:prstGeom prst="rect">
            <a:avLst/>
          </a:prstGeom>
          <a:solidFill>
            <a:schemeClr va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 2</a:t>
            </a:r>
          </a:p>
        </p:txBody>
      </p:sp>
      <p:sp>
        <p:nvSpPr>
          <p:cNvPr id="34827" name="Rectangle 30">
            <a:extLst>
              <a:ext uri="{FF2B5EF4-FFF2-40B4-BE49-F238E27FC236}">
                <a16:creationId xmlns:a16="http://schemas.microsoft.com/office/drawing/2014/main" id="{6BFF9932-58D8-744A-A4A9-8BA27DA678B7}"/>
              </a:ext>
            </a:extLst>
          </p:cNvPr>
          <p:cNvSpPr>
            <a:spLocks noChangeArrowheads="1"/>
          </p:cNvSpPr>
          <p:nvPr/>
        </p:nvSpPr>
        <p:spPr bwMode="auto">
          <a:xfrm>
            <a:off x="5486400" y="3429000"/>
            <a:ext cx="977900" cy="673100"/>
          </a:xfrm>
          <a:prstGeom prst="rect">
            <a:avLst/>
          </a:prstGeom>
          <a:solidFill>
            <a:schemeClr va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 N</a:t>
            </a:r>
          </a:p>
        </p:txBody>
      </p:sp>
      <p:sp>
        <p:nvSpPr>
          <p:cNvPr id="34828" name="Rectangle 34">
            <a:extLst>
              <a:ext uri="{FF2B5EF4-FFF2-40B4-BE49-F238E27FC236}">
                <a16:creationId xmlns:a16="http://schemas.microsoft.com/office/drawing/2014/main" id="{27AEC31D-E3E4-9240-8D81-4210440F9841}"/>
              </a:ext>
            </a:extLst>
          </p:cNvPr>
          <p:cNvSpPr>
            <a:spLocks noChangeArrowheads="1"/>
          </p:cNvSpPr>
          <p:nvPr/>
        </p:nvSpPr>
        <p:spPr bwMode="auto">
          <a:xfrm>
            <a:off x="2286000" y="1495425"/>
            <a:ext cx="9429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b="1">
                <a:solidFill>
                  <a:srgbClr val="FF3300"/>
                </a:solidFill>
                <a:latin typeface="Book Antiqua" panose="02040602050305030304" pitchFamily="18" charset="0"/>
              </a:rPr>
              <a:t>Header</a:t>
            </a:r>
          </a:p>
          <a:p>
            <a:pPr>
              <a:spcBef>
                <a:spcPct val="0"/>
              </a:spcBef>
              <a:buFontTx/>
              <a:buNone/>
            </a:pPr>
            <a:r>
              <a:rPr kumimoji="0" lang="en-US" altLang="en-US" sz="1800" b="1">
                <a:solidFill>
                  <a:srgbClr val="FF3300"/>
                </a:solidFill>
                <a:latin typeface="Book Antiqua" panose="02040602050305030304" pitchFamily="18" charset="0"/>
              </a:rPr>
              <a:t>Page</a:t>
            </a:r>
          </a:p>
        </p:txBody>
      </p:sp>
      <p:sp>
        <p:nvSpPr>
          <p:cNvPr id="34829" name="Rectangle 35">
            <a:extLst>
              <a:ext uri="{FF2B5EF4-FFF2-40B4-BE49-F238E27FC236}">
                <a16:creationId xmlns:a16="http://schemas.microsoft.com/office/drawing/2014/main" id="{8B0DD232-FCA1-DA47-825E-7C1481A90ED2}"/>
              </a:ext>
            </a:extLst>
          </p:cNvPr>
          <p:cNvSpPr>
            <a:spLocks noChangeArrowheads="1"/>
          </p:cNvSpPr>
          <p:nvPr/>
        </p:nvSpPr>
        <p:spPr bwMode="auto">
          <a:xfrm>
            <a:off x="3198813" y="3857625"/>
            <a:ext cx="12779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FF3300"/>
                </a:solidFill>
                <a:latin typeface="Book Antiqua" panose="02040602050305030304" pitchFamily="18" charset="0"/>
              </a:rPr>
              <a:t>DIRECTORY</a:t>
            </a:r>
          </a:p>
        </p:txBody>
      </p:sp>
      <p:grpSp>
        <p:nvGrpSpPr>
          <p:cNvPr id="34830" name="Group 36">
            <a:extLst>
              <a:ext uri="{FF2B5EF4-FFF2-40B4-BE49-F238E27FC236}">
                <a16:creationId xmlns:a16="http://schemas.microsoft.com/office/drawing/2014/main" id="{7590078B-92BF-FB4B-91D8-6F8755357B37}"/>
              </a:ext>
            </a:extLst>
          </p:cNvPr>
          <p:cNvGrpSpPr>
            <a:grpSpLocks/>
          </p:cNvGrpSpPr>
          <p:nvPr/>
        </p:nvGrpSpPr>
        <p:grpSpPr bwMode="auto">
          <a:xfrm>
            <a:off x="2914650" y="2055813"/>
            <a:ext cx="382588" cy="300037"/>
            <a:chOff x="1827" y="1299"/>
            <a:chExt cx="241" cy="189"/>
          </a:xfrm>
        </p:grpSpPr>
        <p:sp>
          <p:nvSpPr>
            <p:cNvPr id="34838" name="Arc 37">
              <a:extLst>
                <a:ext uri="{FF2B5EF4-FFF2-40B4-BE49-F238E27FC236}">
                  <a16:creationId xmlns:a16="http://schemas.microsoft.com/office/drawing/2014/main" id="{868320C3-4252-394A-A579-A8557973977B}"/>
                </a:ext>
              </a:extLst>
            </p:cNvPr>
            <p:cNvSpPr>
              <a:spLocks/>
            </p:cNvSpPr>
            <p:nvPr/>
          </p:nvSpPr>
          <p:spPr bwMode="auto">
            <a:xfrm>
              <a:off x="1827" y="1299"/>
              <a:ext cx="240" cy="96"/>
            </a:xfrm>
            <a:custGeom>
              <a:avLst/>
              <a:gdLst>
                <a:gd name="T0" fmla="*/ 0 w 21589"/>
                <a:gd name="T1" fmla="*/ 0 h 21600"/>
                <a:gd name="T2" fmla="*/ 0 w 21589"/>
                <a:gd name="T3" fmla="*/ 0 h 21600"/>
                <a:gd name="T4" fmla="*/ 0 w 21589"/>
                <a:gd name="T5" fmla="*/ 0 h 21600"/>
                <a:gd name="T6" fmla="*/ 0 60000 65536"/>
                <a:gd name="T7" fmla="*/ 0 60000 65536"/>
                <a:gd name="T8" fmla="*/ 0 60000 65536"/>
              </a:gdLst>
              <a:ahLst/>
              <a:cxnLst>
                <a:cxn ang="T6">
                  <a:pos x="T0" y="T1"/>
                </a:cxn>
                <a:cxn ang="T7">
                  <a:pos x="T2" y="T3"/>
                </a:cxn>
                <a:cxn ang="T8">
                  <a:pos x="T4" y="T5"/>
                </a:cxn>
              </a:cxnLst>
              <a:rect l="0" t="0" r="r" b="b"/>
              <a:pathLst>
                <a:path w="21589" h="21600" fill="none" extrusionOk="0">
                  <a:moveTo>
                    <a:pt x="-1" y="20924"/>
                  </a:moveTo>
                  <a:cubicBezTo>
                    <a:pt x="363" y="9299"/>
                    <a:pt x="9867" y="48"/>
                    <a:pt x="21499" y="0"/>
                  </a:cubicBezTo>
                </a:path>
                <a:path w="21589" h="21600" stroke="0" extrusionOk="0">
                  <a:moveTo>
                    <a:pt x="-1" y="20924"/>
                  </a:moveTo>
                  <a:cubicBezTo>
                    <a:pt x="363" y="9299"/>
                    <a:pt x="9867" y="48"/>
                    <a:pt x="21499" y="0"/>
                  </a:cubicBezTo>
                  <a:lnTo>
                    <a:pt x="21589" y="21600"/>
                  </a:lnTo>
                  <a:lnTo>
                    <a:pt x="-1" y="20924"/>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Arc 38">
              <a:extLst>
                <a:ext uri="{FF2B5EF4-FFF2-40B4-BE49-F238E27FC236}">
                  <a16:creationId xmlns:a16="http://schemas.microsoft.com/office/drawing/2014/main" id="{EC7DC820-7936-F24D-839E-1417511B4C70}"/>
                </a:ext>
              </a:extLst>
            </p:cNvPr>
            <p:cNvSpPr>
              <a:spLocks/>
            </p:cNvSpPr>
            <p:nvPr/>
          </p:nvSpPr>
          <p:spPr bwMode="auto">
            <a:xfrm>
              <a:off x="1828" y="1392"/>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2"/>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1" name="Group 39">
            <a:extLst>
              <a:ext uri="{FF2B5EF4-FFF2-40B4-BE49-F238E27FC236}">
                <a16:creationId xmlns:a16="http://schemas.microsoft.com/office/drawing/2014/main" id="{DD2416A3-AA79-594D-AB25-D3F92EDCDE93}"/>
              </a:ext>
            </a:extLst>
          </p:cNvPr>
          <p:cNvGrpSpPr>
            <a:grpSpLocks/>
          </p:cNvGrpSpPr>
          <p:nvPr/>
        </p:nvGrpSpPr>
        <p:grpSpPr bwMode="auto">
          <a:xfrm>
            <a:off x="2914650" y="2894013"/>
            <a:ext cx="382588" cy="300037"/>
            <a:chOff x="1827" y="1827"/>
            <a:chExt cx="241" cy="189"/>
          </a:xfrm>
        </p:grpSpPr>
        <p:sp>
          <p:nvSpPr>
            <p:cNvPr id="34836" name="Arc 40">
              <a:extLst>
                <a:ext uri="{FF2B5EF4-FFF2-40B4-BE49-F238E27FC236}">
                  <a16:creationId xmlns:a16="http://schemas.microsoft.com/office/drawing/2014/main" id="{96847675-0374-6045-B1BA-86A50E69A867}"/>
                </a:ext>
              </a:extLst>
            </p:cNvPr>
            <p:cNvSpPr>
              <a:spLocks/>
            </p:cNvSpPr>
            <p:nvPr/>
          </p:nvSpPr>
          <p:spPr bwMode="auto">
            <a:xfrm>
              <a:off x="1827" y="1827"/>
              <a:ext cx="240" cy="96"/>
            </a:xfrm>
            <a:custGeom>
              <a:avLst/>
              <a:gdLst>
                <a:gd name="T0" fmla="*/ 0 w 21589"/>
                <a:gd name="T1" fmla="*/ 0 h 21600"/>
                <a:gd name="T2" fmla="*/ 0 w 21589"/>
                <a:gd name="T3" fmla="*/ 0 h 21600"/>
                <a:gd name="T4" fmla="*/ 0 w 21589"/>
                <a:gd name="T5" fmla="*/ 0 h 21600"/>
                <a:gd name="T6" fmla="*/ 0 60000 65536"/>
                <a:gd name="T7" fmla="*/ 0 60000 65536"/>
                <a:gd name="T8" fmla="*/ 0 60000 65536"/>
              </a:gdLst>
              <a:ahLst/>
              <a:cxnLst>
                <a:cxn ang="T6">
                  <a:pos x="T0" y="T1"/>
                </a:cxn>
                <a:cxn ang="T7">
                  <a:pos x="T2" y="T3"/>
                </a:cxn>
                <a:cxn ang="T8">
                  <a:pos x="T4" y="T5"/>
                </a:cxn>
              </a:cxnLst>
              <a:rect l="0" t="0" r="r" b="b"/>
              <a:pathLst>
                <a:path w="21589" h="21600" fill="none" extrusionOk="0">
                  <a:moveTo>
                    <a:pt x="-1" y="20924"/>
                  </a:moveTo>
                  <a:cubicBezTo>
                    <a:pt x="363" y="9299"/>
                    <a:pt x="9867" y="48"/>
                    <a:pt x="21499" y="0"/>
                  </a:cubicBezTo>
                </a:path>
                <a:path w="21589" h="21600" stroke="0" extrusionOk="0">
                  <a:moveTo>
                    <a:pt x="-1" y="20924"/>
                  </a:moveTo>
                  <a:cubicBezTo>
                    <a:pt x="363" y="9299"/>
                    <a:pt x="9867" y="48"/>
                    <a:pt x="21499" y="0"/>
                  </a:cubicBezTo>
                  <a:lnTo>
                    <a:pt x="21589" y="21600"/>
                  </a:lnTo>
                  <a:lnTo>
                    <a:pt x="-1" y="20924"/>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Arc 41">
              <a:extLst>
                <a:ext uri="{FF2B5EF4-FFF2-40B4-BE49-F238E27FC236}">
                  <a16:creationId xmlns:a16="http://schemas.microsoft.com/office/drawing/2014/main" id="{D51014A7-958F-E14C-8F0E-EF1DF2B766E0}"/>
                </a:ext>
              </a:extLst>
            </p:cNvPr>
            <p:cNvSpPr>
              <a:spLocks/>
            </p:cNvSpPr>
            <p:nvPr/>
          </p:nvSpPr>
          <p:spPr bwMode="auto">
            <a:xfrm>
              <a:off x="1828" y="1920"/>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2"/>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32" name="Arc 42">
            <a:extLst>
              <a:ext uri="{FF2B5EF4-FFF2-40B4-BE49-F238E27FC236}">
                <a16:creationId xmlns:a16="http://schemas.microsoft.com/office/drawing/2014/main" id="{C559A1EB-5860-6F46-83AE-BAFF65360E6A}"/>
              </a:ext>
            </a:extLst>
          </p:cNvPr>
          <p:cNvSpPr>
            <a:spLocks/>
          </p:cNvSpPr>
          <p:nvPr/>
        </p:nvSpPr>
        <p:spPr bwMode="auto">
          <a:xfrm>
            <a:off x="3448050" y="1217613"/>
            <a:ext cx="2057400" cy="304800"/>
          </a:xfrm>
          <a:custGeom>
            <a:avLst/>
            <a:gdLst>
              <a:gd name="T0" fmla="*/ 0 w 21597"/>
              <a:gd name="T1" fmla="*/ 843082346 h 21600"/>
              <a:gd name="T2" fmla="*/ 2147483646 w 21597"/>
              <a:gd name="T3" fmla="*/ 0 h 21600"/>
              <a:gd name="T4" fmla="*/ 2147483646 w 21597"/>
              <a:gd name="T5" fmla="*/ 856443324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21262"/>
                </a:moveTo>
                <a:cubicBezTo>
                  <a:pt x="183" y="9473"/>
                  <a:pt x="9788" y="9"/>
                  <a:pt x="21580" y="0"/>
                </a:cubicBezTo>
              </a:path>
              <a:path w="21597" h="21600" stroke="0" extrusionOk="0">
                <a:moveTo>
                  <a:pt x="-1" y="21262"/>
                </a:moveTo>
                <a:cubicBezTo>
                  <a:pt x="183" y="9473"/>
                  <a:pt x="9788" y="9"/>
                  <a:pt x="21580" y="0"/>
                </a:cubicBezTo>
                <a:lnTo>
                  <a:pt x="21597" y="21600"/>
                </a:lnTo>
                <a:lnTo>
                  <a:pt x="-1" y="21262"/>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Arc 43">
            <a:extLst>
              <a:ext uri="{FF2B5EF4-FFF2-40B4-BE49-F238E27FC236}">
                <a16:creationId xmlns:a16="http://schemas.microsoft.com/office/drawing/2014/main" id="{4F13AD51-432A-BF4A-A77E-0D5E5527B9C9}"/>
              </a:ext>
            </a:extLst>
          </p:cNvPr>
          <p:cNvSpPr>
            <a:spLocks/>
          </p:cNvSpPr>
          <p:nvPr/>
        </p:nvSpPr>
        <p:spPr bwMode="auto">
          <a:xfrm>
            <a:off x="3752850" y="1517650"/>
            <a:ext cx="1752600" cy="6096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Arc 44">
            <a:extLst>
              <a:ext uri="{FF2B5EF4-FFF2-40B4-BE49-F238E27FC236}">
                <a16:creationId xmlns:a16="http://schemas.microsoft.com/office/drawing/2014/main" id="{CE2055D5-AEF4-3440-95C2-0D1C0A32E8B6}"/>
              </a:ext>
            </a:extLst>
          </p:cNvPr>
          <p:cNvSpPr>
            <a:spLocks/>
          </p:cNvSpPr>
          <p:nvPr/>
        </p:nvSpPr>
        <p:spPr bwMode="auto">
          <a:xfrm>
            <a:off x="4133850" y="1517650"/>
            <a:ext cx="685800" cy="11430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Arc 45">
            <a:extLst>
              <a:ext uri="{FF2B5EF4-FFF2-40B4-BE49-F238E27FC236}">
                <a16:creationId xmlns:a16="http://schemas.microsoft.com/office/drawing/2014/main" id="{571E4EE3-43D9-034F-88C9-3BCC35A82987}"/>
              </a:ext>
            </a:extLst>
          </p:cNvPr>
          <p:cNvSpPr>
            <a:spLocks/>
          </p:cNvSpPr>
          <p:nvPr/>
        </p:nvSpPr>
        <p:spPr bwMode="auto">
          <a:xfrm>
            <a:off x="4129088" y="3198813"/>
            <a:ext cx="1371600" cy="228600"/>
          </a:xfrm>
          <a:custGeom>
            <a:avLst/>
            <a:gdLst>
              <a:gd name="T0" fmla="*/ 0 w 21600"/>
              <a:gd name="T1" fmla="*/ 0 h 21600"/>
              <a:gd name="T2" fmla="*/ 2147483646 w 21600"/>
              <a:gd name="T3" fmla="*/ 270984006 h 21600"/>
              <a:gd name="T4" fmla="*/ 0 w 21600"/>
              <a:gd name="T5" fmla="*/ 270984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2C180661-FE55-5748-A381-5CBAA0A2AB89}"/>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E668220-49DB-DB42-923F-1366F6DD7C25}" type="slidenum">
              <a:rPr lang="en-US" altLang="zh-TW" sz="1400"/>
              <a:pPr>
                <a:spcBef>
                  <a:spcPct val="0"/>
                </a:spcBef>
                <a:buFontTx/>
                <a:buNone/>
              </a:pPr>
              <a:t>13</a:t>
            </a:fld>
            <a:endParaRPr lang="en-US" altLang="zh-TW" sz="1400"/>
          </a:p>
        </p:txBody>
      </p:sp>
      <p:sp>
        <p:nvSpPr>
          <p:cNvPr id="36866" name="Rectangle 2">
            <a:extLst>
              <a:ext uri="{FF2B5EF4-FFF2-40B4-BE49-F238E27FC236}">
                <a16:creationId xmlns:a16="http://schemas.microsoft.com/office/drawing/2014/main" id="{1F3CF23C-50F1-9449-8A82-A673187B6751}"/>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6867" name="Rectangle 3">
            <a:extLst>
              <a:ext uri="{FF2B5EF4-FFF2-40B4-BE49-F238E27FC236}">
                <a16:creationId xmlns:a16="http://schemas.microsoft.com/office/drawing/2014/main" id="{3343F320-C796-4443-AD11-18D9FC4FDA3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80" name="Rectangle 4">
            <a:extLst>
              <a:ext uri="{FF2B5EF4-FFF2-40B4-BE49-F238E27FC236}">
                <a16:creationId xmlns:a16="http://schemas.microsoft.com/office/drawing/2014/main" id="{394CE681-E89F-7845-AD4A-1D3CA6F82327}"/>
              </a:ext>
            </a:extLst>
          </p:cNvPr>
          <p:cNvSpPr>
            <a:spLocks noGrp="1" noChangeArrowheads="1"/>
          </p:cNvSpPr>
          <p:nvPr>
            <p:ph type="title"/>
          </p:nvPr>
        </p:nvSpPr>
        <p:spPr>
          <a:xfrm>
            <a:off x="914400" y="533400"/>
            <a:ext cx="6629400" cy="533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dirty="0"/>
              <a:t>Indexes</a:t>
            </a:r>
          </a:p>
        </p:txBody>
      </p:sp>
      <p:sp>
        <p:nvSpPr>
          <p:cNvPr id="50181" name="Rectangle 5">
            <a:extLst>
              <a:ext uri="{FF2B5EF4-FFF2-40B4-BE49-F238E27FC236}">
                <a16:creationId xmlns:a16="http://schemas.microsoft.com/office/drawing/2014/main" id="{C31AA98E-707C-7F4C-AF3B-8D91384FF61E}"/>
              </a:ext>
            </a:extLst>
          </p:cNvPr>
          <p:cNvSpPr>
            <a:spLocks noGrp="1" noChangeArrowheads="1"/>
          </p:cNvSpPr>
          <p:nvPr>
            <p:ph type="body" idx="1"/>
          </p:nvPr>
        </p:nvSpPr>
        <p:spPr>
          <a:xfrm>
            <a:off x="609600" y="1219200"/>
            <a:ext cx="8382000" cy="4267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zh-TW" sz="2800"/>
              <a:t>An </a:t>
            </a:r>
            <a:r>
              <a:rPr lang="en-US" altLang="zh-TW" sz="2800" i="1" u="sng">
                <a:solidFill>
                  <a:schemeClr val="accent2"/>
                </a:solidFill>
              </a:rPr>
              <a:t>index </a:t>
            </a:r>
            <a:r>
              <a:rPr lang="en-US" altLang="zh-TW" sz="2800"/>
              <a:t>on a file speeds up selections on the </a:t>
            </a:r>
            <a:r>
              <a:rPr lang="en-US" altLang="zh-TW" sz="2800" i="1">
                <a:solidFill>
                  <a:schemeClr val="accent2"/>
                </a:solidFill>
              </a:rPr>
              <a:t>search key fields </a:t>
            </a:r>
            <a:r>
              <a:rPr lang="en-US" altLang="zh-TW" sz="2800"/>
              <a:t>for the index.</a:t>
            </a:r>
          </a:p>
          <a:p>
            <a:pPr lvl="1" eaLnBrk="1" hangingPunct="1">
              <a:lnSpc>
                <a:spcPct val="90000"/>
              </a:lnSpc>
              <a:buSzPct val="75000"/>
            </a:pPr>
            <a:r>
              <a:rPr lang="en-US" altLang="zh-TW"/>
              <a:t>Any subset of the fields of a relation can be the search key for an index on the relation.</a:t>
            </a:r>
          </a:p>
          <a:p>
            <a:pPr lvl="1" eaLnBrk="1" hangingPunct="1">
              <a:lnSpc>
                <a:spcPct val="90000"/>
              </a:lnSpc>
              <a:buSzPct val="75000"/>
            </a:pPr>
            <a:r>
              <a:rPr lang="en-US" altLang="zh-TW" i="1">
                <a:solidFill>
                  <a:schemeClr val="accent2"/>
                </a:solidFill>
              </a:rPr>
              <a:t>Search key </a:t>
            </a:r>
            <a:r>
              <a:rPr lang="en-US" altLang="zh-TW"/>
              <a:t>is </a:t>
            </a:r>
            <a:r>
              <a:rPr lang="en-US" altLang="zh-TW">
                <a:solidFill>
                  <a:schemeClr val="accent2"/>
                </a:solidFill>
              </a:rPr>
              <a:t>not</a:t>
            </a:r>
            <a:r>
              <a:rPr lang="en-US" altLang="zh-TW"/>
              <a:t> the same as </a:t>
            </a:r>
            <a:r>
              <a:rPr lang="en-US" altLang="zh-TW" i="1">
                <a:solidFill>
                  <a:schemeClr val="accent2"/>
                </a:solidFill>
              </a:rPr>
              <a:t>key</a:t>
            </a:r>
            <a:r>
              <a:rPr lang="en-US" altLang="zh-TW">
                <a:solidFill>
                  <a:schemeClr val="accent2"/>
                </a:solidFill>
              </a:rPr>
              <a:t> </a:t>
            </a:r>
            <a:r>
              <a:rPr lang="en-US" altLang="zh-TW"/>
              <a:t>(minimal set of fields that uniquely identify a record in a relation).</a:t>
            </a:r>
          </a:p>
          <a:p>
            <a:pPr eaLnBrk="1" hangingPunct="1">
              <a:lnSpc>
                <a:spcPct val="90000"/>
              </a:lnSpc>
            </a:pPr>
            <a:r>
              <a:rPr lang="en-US" altLang="zh-TW" sz="2800"/>
              <a:t>An index contains a collection of </a:t>
            </a:r>
            <a:r>
              <a:rPr lang="en-US" altLang="zh-TW" sz="2800" i="1">
                <a:solidFill>
                  <a:schemeClr val="accent2"/>
                </a:solidFill>
              </a:rPr>
              <a:t>data entries</a:t>
            </a:r>
            <a:endParaRPr lang="en-US" altLang="zh-TW" sz="2800"/>
          </a:p>
          <a:p>
            <a:pPr eaLnBrk="1" hangingPunct="1">
              <a:lnSpc>
                <a:spcPct val="90000"/>
              </a:lnSpc>
            </a:pPr>
            <a:r>
              <a:rPr lang="en-US" altLang="zh-TW" sz="2800"/>
              <a:t>A data entry is denoted as </a:t>
            </a:r>
            <a:r>
              <a:rPr lang="en-US" altLang="zh-TW" sz="2800" b="1"/>
              <a:t>k*, </a:t>
            </a:r>
            <a:r>
              <a:rPr lang="en-US" altLang="zh-TW" sz="2800"/>
              <a:t>where </a:t>
            </a:r>
            <a:r>
              <a:rPr lang="en-US" altLang="zh-TW" sz="2800" b="1"/>
              <a:t>k</a:t>
            </a:r>
            <a:r>
              <a:rPr lang="en-US" altLang="zh-TW" sz="2800"/>
              <a:t> is a search key value and </a:t>
            </a:r>
            <a:r>
              <a:rPr lang="en-US" altLang="zh-TW" sz="2800" b="1"/>
              <a:t>* </a:t>
            </a:r>
            <a:r>
              <a:rPr lang="en-US" altLang="zh-TW" sz="2800"/>
              <a:t>tells where to find the record containing </a:t>
            </a:r>
            <a:r>
              <a:rPr lang="en-US" altLang="zh-TW" sz="2800" b="1"/>
              <a:t>k</a:t>
            </a:r>
            <a:r>
              <a:rPr lang="en-US" altLang="zh-TW" sz="2800"/>
              <a:t> </a:t>
            </a:r>
          </a:p>
          <a:p>
            <a:pPr eaLnBrk="1" hangingPunct="1">
              <a:lnSpc>
                <a:spcPct val="90000"/>
              </a:lnSpc>
            </a:pPr>
            <a:r>
              <a:rPr lang="en-US" altLang="zh-TW" sz="2800"/>
              <a:t>Index must support efficient retrieval of all data entries </a:t>
            </a:r>
            <a:r>
              <a:rPr lang="en-US" altLang="zh-TW" sz="2800" b="1"/>
              <a:t>k* </a:t>
            </a:r>
            <a:r>
              <a:rPr lang="en-US" altLang="zh-TW" sz="2800"/>
              <a:t>with a given key value </a:t>
            </a:r>
            <a:r>
              <a:rPr lang="en-US" altLang="zh-TW" sz="2800" b="1"/>
              <a:t>k</a:t>
            </a:r>
            <a:endParaRPr lang="en-US" altLang="zh-TW" sz="2800"/>
          </a:p>
          <a:p>
            <a:pPr eaLnBrk="1" hangingPunct="1">
              <a:lnSpc>
                <a:spcPct val="90000"/>
              </a:lnSpc>
            </a:pPr>
            <a:r>
              <a:rPr lang="en-US" altLang="zh-TW" sz="2800"/>
              <a:t>Structure of data entry in more detail</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8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8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8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18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1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F673F598-A085-7945-893A-E7F0BE34E670}"/>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CEE9720-D4C6-474B-BE11-859C9EAC1BAB}" type="slidenum">
              <a:rPr lang="en-US" altLang="zh-TW" sz="1400"/>
              <a:pPr>
                <a:spcBef>
                  <a:spcPct val="0"/>
                </a:spcBef>
                <a:buFontTx/>
                <a:buNone/>
              </a:pPr>
              <a:t>14</a:t>
            </a:fld>
            <a:endParaRPr lang="en-US" altLang="zh-TW" sz="1400"/>
          </a:p>
        </p:txBody>
      </p:sp>
      <p:sp>
        <p:nvSpPr>
          <p:cNvPr id="38914" name="Rectangle 2">
            <a:extLst>
              <a:ext uri="{FF2B5EF4-FFF2-40B4-BE49-F238E27FC236}">
                <a16:creationId xmlns:a16="http://schemas.microsoft.com/office/drawing/2014/main" id="{0E1997E4-92D5-444C-A565-72571E817685}"/>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8915" name="Rectangle 3">
            <a:extLst>
              <a:ext uri="{FF2B5EF4-FFF2-40B4-BE49-F238E27FC236}">
                <a16:creationId xmlns:a16="http://schemas.microsoft.com/office/drawing/2014/main" id="{51E82875-D852-5144-A716-A8B0F7C528B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2228" name="Rectangle 4">
            <a:extLst>
              <a:ext uri="{FF2B5EF4-FFF2-40B4-BE49-F238E27FC236}">
                <a16:creationId xmlns:a16="http://schemas.microsoft.com/office/drawing/2014/main" id="{1DA43CC6-A31D-C847-8968-9C4A7495D20D}"/>
              </a:ext>
            </a:extLst>
          </p:cNvPr>
          <p:cNvSpPr>
            <a:spLocks noGrp="1" noChangeArrowheads="1"/>
          </p:cNvSpPr>
          <p:nvPr>
            <p:ph type="title"/>
          </p:nvPr>
        </p:nvSpPr>
        <p:spPr>
          <a:xfrm>
            <a:off x="762000" y="457200"/>
            <a:ext cx="7620000" cy="533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sz="3600" b="0"/>
              <a:t>Alternatives for Data Entry k* in Index</a:t>
            </a:r>
          </a:p>
        </p:txBody>
      </p:sp>
      <p:sp>
        <p:nvSpPr>
          <p:cNvPr id="52229" name="Rectangle 5">
            <a:extLst>
              <a:ext uri="{FF2B5EF4-FFF2-40B4-BE49-F238E27FC236}">
                <a16:creationId xmlns:a16="http://schemas.microsoft.com/office/drawing/2014/main" id="{B2D71D2E-0AF2-7240-978A-782F32D7A546}"/>
              </a:ext>
            </a:extLst>
          </p:cNvPr>
          <p:cNvSpPr>
            <a:spLocks noGrp="1" noChangeArrowheads="1"/>
          </p:cNvSpPr>
          <p:nvPr>
            <p:ph type="body" idx="1"/>
          </p:nvPr>
        </p:nvSpPr>
        <p:spPr>
          <a:xfrm>
            <a:off x="609600" y="1371600"/>
            <a:ext cx="8001000"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33400" indent="-533400" eaLnBrk="1" hangingPunct="1">
              <a:lnSpc>
                <a:spcPct val="90000"/>
              </a:lnSpc>
            </a:pPr>
            <a:r>
              <a:rPr lang="en-US" altLang="zh-TW" sz="2800"/>
              <a:t>Three alternatives:</a:t>
            </a:r>
          </a:p>
          <a:p>
            <a:pPr marL="914400" lvl="1" indent="-457200" eaLnBrk="1" hangingPunct="1">
              <a:lnSpc>
                <a:spcPct val="90000"/>
              </a:lnSpc>
              <a:buSzPct val="110000"/>
              <a:buFont typeface="Monotype Sorts" pitchFamily="2" charset="2"/>
              <a:buAutoNum type="arabicPeriod"/>
            </a:pPr>
            <a:r>
              <a:rPr lang="en-US" altLang="zh-TW" sz="2000">
                <a:solidFill>
                  <a:srgbClr val="CF0E30"/>
                </a:solidFill>
              </a:rPr>
              <a:t>&lt;k, data record with search key value k&gt; (not often used)</a:t>
            </a:r>
          </a:p>
          <a:p>
            <a:pPr marL="914400" lvl="1" indent="-457200" eaLnBrk="1" hangingPunct="1">
              <a:lnSpc>
                <a:spcPct val="90000"/>
              </a:lnSpc>
              <a:buSzPct val="110000"/>
              <a:buFont typeface="Monotype Sorts" pitchFamily="2" charset="2"/>
              <a:buAutoNum type="arabicPeriod"/>
            </a:pPr>
            <a:r>
              <a:rPr lang="en-US" altLang="zh-TW" sz="2000">
                <a:solidFill>
                  <a:srgbClr val="CF0E30"/>
                </a:solidFill>
              </a:rPr>
              <a:t>&lt;k, rid of data record with search key value k&gt; (often used)</a:t>
            </a:r>
          </a:p>
          <a:p>
            <a:pPr marL="914400" lvl="1" indent="-457200" eaLnBrk="1" hangingPunct="1">
              <a:lnSpc>
                <a:spcPct val="90000"/>
              </a:lnSpc>
              <a:buSzPct val="110000"/>
              <a:buFont typeface="Monotype Sorts" pitchFamily="2" charset="2"/>
              <a:buAutoNum type="arabicPeriod"/>
            </a:pPr>
            <a:r>
              <a:rPr lang="en-US" altLang="zh-TW" sz="2000">
                <a:solidFill>
                  <a:srgbClr val="CF0E30"/>
                </a:solidFill>
              </a:rPr>
              <a:t>&lt;k, list of rids of data records with search key value k&gt;</a:t>
            </a:r>
          </a:p>
          <a:p>
            <a:pPr marL="533400" indent="-533400" eaLnBrk="1" hangingPunct="1">
              <a:lnSpc>
                <a:spcPct val="90000"/>
              </a:lnSpc>
            </a:pPr>
            <a:r>
              <a:rPr lang="en-US" altLang="zh-TW" sz="2800"/>
              <a:t>Examples, assuming field ‘name’ is the search key</a:t>
            </a:r>
          </a:p>
          <a:p>
            <a:pPr marL="914400" lvl="1" indent="-457200" eaLnBrk="1" hangingPunct="1">
              <a:lnSpc>
                <a:spcPct val="90000"/>
              </a:lnSpc>
              <a:buFont typeface="Wingdings" pitchFamily="2" charset="2"/>
              <a:buAutoNum type="arabicPeriod"/>
            </a:pPr>
            <a:r>
              <a:rPr lang="en-US" altLang="zh-TW" sz="2000"/>
              <a:t>&lt;“Lin Wang”, (“Lin Wang”, 25, “12 First Street”, 26094359)&gt;</a:t>
            </a:r>
          </a:p>
          <a:p>
            <a:pPr marL="914400" lvl="1" indent="-457200" eaLnBrk="1" hangingPunct="1">
              <a:lnSpc>
                <a:spcPct val="90000"/>
              </a:lnSpc>
              <a:buFont typeface="Wingdings" pitchFamily="2" charset="2"/>
              <a:buAutoNum type="arabicPeriod"/>
            </a:pPr>
            <a:r>
              <a:rPr lang="en-US" altLang="zh-TW" sz="2000"/>
              <a:t>&lt;“Lin Wang”, 10101&gt; where 10101 is the rid of a record that contains “Lin Wang”</a:t>
            </a:r>
          </a:p>
          <a:p>
            <a:pPr marL="914400" lvl="1" indent="-457200" eaLnBrk="1" hangingPunct="1">
              <a:lnSpc>
                <a:spcPct val="90000"/>
              </a:lnSpc>
              <a:buFont typeface="Wingdings" pitchFamily="2" charset="2"/>
              <a:buAutoNum type="arabicPeriod"/>
            </a:pPr>
            <a:r>
              <a:rPr lang="en-US" altLang="zh-TW" sz="2000"/>
              <a:t>&lt;“Lin Wang”, 10101, 10111, 11010&gt; where 10101, 10111, 11010 are records which all contain “Lin Wang”.</a:t>
            </a:r>
          </a:p>
          <a:p>
            <a:pPr marL="533400" indent="-533400" eaLnBrk="1" hangingPunct="1">
              <a:lnSpc>
                <a:spcPct val="90000"/>
              </a:lnSpc>
            </a:pPr>
            <a:r>
              <a:rPr lang="en-US" altLang="zh-TW" sz="2400"/>
              <a:t>Note: </a:t>
            </a:r>
          </a:p>
          <a:p>
            <a:pPr marL="914400" lvl="1" indent="-457200" eaLnBrk="1" hangingPunct="1">
              <a:lnSpc>
                <a:spcPct val="90000"/>
              </a:lnSpc>
            </a:pPr>
            <a:r>
              <a:rPr lang="en-US" altLang="zh-TW" sz="2000"/>
              <a:t>for alternative 1, data entries are actually data records.</a:t>
            </a:r>
          </a:p>
          <a:p>
            <a:pPr marL="914400" lvl="1" indent="-457200" eaLnBrk="1" hangingPunct="1">
              <a:lnSpc>
                <a:spcPct val="90000"/>
              </a:lnSpc>
            </a:pPr>
            <a:r>
              <a:rPr lang="en-US" altLang="zh-TW" sz="2000"/>
              <a:t>rid is record id</a:t>
            </a:r>
            <a:r>
              <a:rPr lang="en-US" altLang="zh-TW" sz="2000" b="1"/>
              <a:t> </a:t>
            </a:r>
          </a:p>
          <a:p>
            <a:pPr marL="533400" indent="-533400" eaLnBrk="1" hangingPunct="1">
              <a:lnSpc>
                <a:spcPct val="90000"/>
              </a:lnSpc>
              <a:buFont typeface="Wingdings" pitchFamily="2" charset="2"/>
              <a:buChar char="§"/>
            </a:pPr>
            <a:endParaRPr lang="zh-TW" altLang="en-US" sz="2800" b="1"/>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2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2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2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22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222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222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22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CF55DF52-418F-9245-A7EB-2E789B5E1D7A}"/>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C4B1B19-A15A-3540-9DF6-99EE51EADA55}" type="slidenum">
              <a:rPr lang="en-US" altLang="zh-TW" sz="1400"/>
              <a:pPr>
                <a:spcBef>
                  <a:spcPct val="0"/>
                </a:spcBef>
                <a:buFontTx/>
                <a:buNone/>
              </a:pPr>
              <a:t>15</a:t>
            </a:fld>
            <a:endParaRPr lang="en-US" altLang="zh-TW" sz="1400"/>
          </a:p>
        </p:txBody>
      </p:sp>
      <p:sp>
        <p:nvSpPr>
          <p:cNvPr id="40962" name="Rectangle 2">
            <a:extLst>
              <a:ext uri="{FF2B5EF4-FFF2-40B4-BE49-F238E27FC236}">
                <a16:creationId xmlns:a16="http://schemas.microsoft.com/office/drawing/2014/main" id="{B75BDE9D-2DEB-BB48-BEC3-232976BFDB5A}"/>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0963" name="Rectangle 3">
            <a:extLst>
              <a:ext uri="{FF2B5EF4-FFF2-40B4-BE49-F238E27FC236}">
                <a16:creationId xmlns:a16="http://schemas.microsoft.com/office/drawing/2014/main" id="{DEB0421E-4C93-7E4C-BF62-9F655A5D6F1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4276" name="Rectangle 4">
            <a:extLst>
              <a:ext uri="{FF2B5EF4-FFF2-40B4-BE49-F238E27FC236}">
                <a16:creationId xmlns:a16="http://schemas.microsoft.com/office/drawing/2014/main" id="{0D1968FD-4F7E-584A-B1BE-B2D229594A75}"/>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Index Classification</a:t>
            </a:r>
          </a:p>
        </p:txBody>
      </p:sp>
      <p:sp>
        <p:nvSpPr>
          <p:cNvPr id="54277" name="Rectangle 5">
            <a:extLst>
              <a:ext uri="{FF2B5EF4-FFF2-40B4-BE49-F238E27FC236}">
                <a16:creationId xmlns:a16="http://schemas.microsoft.com/office/drawing/2014/main" id="{5E6450AB-AA7F-8C41-B485-23733B73BBDC}"/>
              </a:ext>
            </a:extLst>
          </p:cNvPr>
          <p:cNvSpPr>
            <a:spLocks noGrp="1" noChangeArrowheads="1"/>
          </p:cNvSpPr>
          <p:nvPr>
            <p:ph type="body" idx="1"/>
          </p:nvPr>
        </p:nvSpPr>
        <p:spPr>
          <a:xfrm>
            <a:off x="609600" y="1981200"/>
            <a:ext cx="8153400" cy="40767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zh-TW" sz="2800" i="1">
                <a:solidFill>
                  <a:schemeClr val="accent2"/>
                </a:solidFill>
              </a:rPr>
              <a:t>Primary</a:t>
            </a:r>
            <a:r>
              <a:rPr lang="en-US" altLang="zh-TW" sz="2800">
                <a:solidFill>
                  <a:schemeClr val="accent2"/>
                </a:solidFill>
              </a:rPr>
              <a:t> vs. </a:t>
            </a:r>
            <a:r>
              <a:rPr lang="en-US" altLang="zh-TW" sz="2800" i="1">
                <a:solidFill>
                  <a:schemeClr val="accent2"/>
                </a:solidFill>
              </a:rPr>
              <a:t>secondary</a:t>
            </a:r>
            <a:r>
              <a:rPr lang="en-US" altLang="zh-TW" sz="2800">
                <a:solidFill>
                  <a:schemeClr val="accent2"/>
                </a:solidFill>
              </a:rPr>
              <a:t>:  </a:t>
            </a:r>
            <a:r>
              <a:rPr lang="en-US" altLang="zh-TW" sz="2800"/>
              <a:t>If search key contains primary key, then called primary index, otherwise secondary.</a:t>
            </a:r>
          </a:p>
          <a:p>
            <a:pPr lvl="1" eaLnBrk="1" hangingPunct="1">
              <a:lnSpc>
                <a:spcPct val="90000"/>
              </a:lnSpc>
              <a:buSzPct val="75000"/>
            </a:pPr>
            <a:r>
              <a:rPr lang="en-US" altLang="zh-TW" sz="2400" i="1">
                <a:solidFill>
                  <a:schemeClr val="accent2"/>
                </a:solidFill>
              </a:rPr>
              <a:t>Unique</a:t>
            </a:r>
            <a:r>
              <a:rPr lang="en-US" altLang="zh-TW" sz="2400"/>
              <a:t> index:  Search key contains a candidate key.</a:t>
            </a:r>
          </a:p>
          <a:p>
            <a:pPr eaLnBrk="1" hangingPunct="1">
              <a:lnSpc>
                <a:spcPct val="90000"/>
              </a:lnSpc>
            </a:pPr>
            <a:r>
              <a:rPr lang="en-US" altLang="zh-TW" sz="2800" i="1">
                <a:solidFill>
                  <a:schemeClr val="accent2"/>
                </a:solidFill>
              </a:rPr>
              <a:t>Clustered</a:t>
            </a:r>
            <a:r>
              <a:rPr lang="en-US" altLang="zh-TW" sz="2800">
                <a:solidFill>
                  <a:schemeClr val="accent2"/>
                </a:solidFill>
              </a:rPr>
              <a:t> vs. </a:t>
            </a:r>
            <a:r>
              <a:rPr lang="en-US" altLang="zh-TW" sz="2800" i="1">
                <a:solidFill>
                  <a:schemeClr val="accent2"/>
                </a:solidFill>
              </a:rPr>
              <a:t>unclustered</a:t>
            </a:r>
            <a:r>
              <a:rPr lang="en-US" altLang="zh-TW" sz="2800">
                <a:solidFill>
                  <a:schemeClr val="accent2"/>
                </a:solidFill>
              </a:rPr>
              <a:t>:  </a:t>
            </a:r>
            <a:r>
              <a:rPr lang="en-US" altLang="zh-TW" sz="2800"/>
              <a:t>If order of data records is the same as, or `close to’, order of data entries, then called clustered index.</a:t>
            </a:r>
          </a:p>
          <a:p>
            <a:pPr lvl="1" eaLnBrk="1" hangingPunct="1">
              <a:lnSpc>
                <a:spcPct val="90000"/>
              </a:lnSpc>
              <a:buSzPct val="75000"/>
            </a:pPr>
            <a:r>
              <a:rPr lang="en-US" altLang="zh-TW" sz="2400"/>
              <a:t>A file can be clustered on at most one search key.</a:t>
            </a:r>
          </a:p>
          <a:p>
            <a:pPr lvl="1" eaLnBrk="1" hangingPunct="1">
              <a:lnSpc>
                <a:spcPct val="90000"/>
              </a:lnSpc>
              <a:buSzPct val="75000"/>
            </a:pPr>
            <a:r>
              <a:rPr lang="en-US" altLang="zh-TW" sz="2400"/>
              <a:t>Cost of retrieving data records through index varies </a:t>
            </a:r>
            <a:r>
              <a:rPr lang="en-US" altLang="zh-TW" sz="2400" i="1"/>
              <a:t>greatly </a:t>
            </a:r>
            <a:r>
              <a:rPr lang="en-US" altLang="zh-TW" sz="2400"/>
              <a:t>based on whether index is clustered or not!</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51CDFEA8-9433-294E-BAA7-E2E72C158ACE}"/>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1448347-D755-E24A-93D3-EF893B50CC03}" type="slidenum">
              <a:rPr lang="en-US" altLang="zh-TW" sz="1400"/>
              <a:pPr>
                <a:spcBef>
                  <a:spcPct val="0"/>
                </a:spcBef>
                <a:buFontTx/>
                <a:buNone/>
              </a:pPr>
              <a:t>16</a:t>
            </a:fld>
            <a:endParaRPr lang="en-US" altLang="zh-TW" sz="1400"/>
          </a:p>
        </p:txBody>
      </p:sp>
      <p:sp>
        <p:nvSpPr>
          <p:cNvPr id="56322" name="Rectangle 2">
            <a:extLst>
              <a:ext uri="{FF2B5EF4-FFF2-40B4-BE49-F238E27FC236}">
                <a16:creationId xmlns:a16="http://schemas.microsoft.com/office/drawing/2014/main" id="{86C8E4BE-15F0-4A4A-8975-90A25A52F13C}"/>
              </a:ext>
            </a:extLst>
          </p:cNvPr>
          <p:cNvSpPr>
            <a:spLocks noGrp="1" noChangeArrowheads="1"/>
          </p:cNvSpPr>
          <p:nvPr>
            <p:ph type="title"/>
          </p:nvPr>
        </p:nvSpPr>
        <p:spPr>
          <a:xfrm>
            <a:off x="914400" y="609600"/>
            <a:ext cx="6629400" cy="533400"/>
          </a:xfrm>
        </p:spPr>
        <p:txBody>
          <a:bodyPr/>
          <a:lstStyle/>
          <a:p>
            <a:pPr eaLnBrk="1" hangingPunct="1">
              <a:defRPr/>
            </a:pPr>
            <a:r>
              <a:rPr lang="en-US" altLang="zh-TW"/>
              <a:t>Examples of Indexes</a:t>
            </a:r>
          </a:p>
        </p:txBody>
      </p:sp>
      <p:graphicFrame>
        <p:nvGraphicFramePr>
          <p:cNvPr id="56463" name="Group 143">
            <a:extLst>
              <a:ext uri="{FF2B5EF4-FFF2-40B4-BE49-F238E27FC236}">
                <a16:creationId xmlns:a16="http://schemas.microsoft.com/office/drawing/2014/main" id="{697DB04B-C817-B647-AD12-BA7AB7AB3C5A}"/>
              </a:ext>
            </a:extLst>
          </p:cNvPr>
          <p:cNvGraphicFramePr>
            <a:graphicFrameLocks noGrp="1"/>
          </p:cNvGraphicFramePr>
          <p:nvPr/>
        </p:nvGraphicFramePr>
        <p:xfrm>
          <a:off x="990600" y="15240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 44, 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 40, 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Tracy, 44, 5004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62" name="Group 142">
            <a:extLst>
              <a:ext uri="{FF2B5EF4-FFF2-40B4-BE49-F238E27FC236}">
                <a16:creationId xmlns:a16="http://schemas.microsoft.com/office/drawing/2014/main" id="{8189C64B-258E-274B-9A7F-0ABFA41A6766}"/>
              </a:ext>
            </a:extLst>
          </p:cNvPr>
          <p:cNvGraphicFramePr>
            <a:graphicFrameLocks noGrp="1"/>
          </p:cNvGraphicFramePr>
          <p:nvPr>
            <p:ph type="body" idx="1"/>
          </p:nvPr>
        </p:nvGraphicFramePr>
        <p:xfrm>
          <a:off x="990600" y="28194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Ashby, 25, 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Basu, 33, 4003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Bristow,29,2007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61" name="Group 141">
            <a:extLst>
              <a:ext uri="{FF2B5EF4-FFF2-40B4-BE49-F238E27FC236}">
                <a16:creationId xmlns:a16="http://schemas.microsoft.com/office/drawing/2014/main" id="{15A7567A-A5B5-B04E-BC25-99ECB175DD03}"/>
              </a:ext>
            </a:extLst>
          </p:cNvPr>
          <p:cNvGraphicFramePr>
            <a:graphicFrameLocks noGrp="1"/>
          </p:cNvGraphicFramePr>
          <p:nvPr>
            <p:ph type="tbl" idx="1"/>
          </p:nvPr>
        </p:nvGraphicFramePr>
        <p:xfrm>
          <a:off x="990600" y="4114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Cass,50, 5004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Daniels,22,6003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44" name="Rectangle 36">
            <a:extLst>
              <a:ext uri="{FF2B5EF4-FFF2-40B4-BE49-F238E27FC236}">
                <a16:creationId xmlns:a16="http://schemas.microsoft.com/office/drawing/2014/main" id="{F7D382D4-D0C9-4D49-A438-0BCEF664D2C7}"/>
              </a:ext>
            </a:extLst>
          </p:cNvPr>
          <p:cNvSpPr>
            <a:spLocks noChangeArrowheads="1"/>
          </p:cNvSpPr>
          <p:nvPr/>
        </p:nvSpPr>
        <p:spPr bwMode="auto">
          <a:xfrm>
            <a:off x="914400" y="1371600"/>
            <a:ext cx="1676400" cy="3810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045" name="Text Box 37">
            <a:extLst>
              <a:ext uri="{FF2B5EF4-FFF2-40B4-BE49-F238E27FC236}">
                <a16:creationId xmlns:a16="http://schemas.microsoft.com/office/drawing/2014/main" id="{AC4F1B16-DFDE-E24A-A266-8C7493CD5898}"/>
              </a:ext>
            </a:extLst>
          </p:cNvPr>
          <p:cNvSpPr txBox="1">
            <a:spLocks noChangeArrowheads="1"/>
          </p:cNvSpPr>
          <p:nvPr/>
        </p:nvSpPr>
        <p:spPr bwMode="auto">
          <a:xfrm>
            <a:off x="1143000" y="54102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800">
                <a:latin typeface="Arial" panose="020B0604020202020204" pitchFamily="34" charset="0"/>
              </a:rPr>
              <a:t>Heap file</a:t>
            </a:r>
          </a:p>
        </p:txBody>
      </p:sp>
      <p:graphicFrame>
        <p:nvGraphicFramePr>
          <p:cNvPr id="56460" name="Group 140">
            <a:extLst>
              <a:ext uri="{FF2B5EF4-FFF2-40B4-BE49-F238E27FC236}">
                <a16:creationId xmlns:a16="http://schemas.microsoft.com/office/drawing/2014/main" id="{A1ED8DA0-D7CF-3642-9FF4-3DE07C67357B}"/>
              </a:ext>
            </a:extLst>
          </p:cNvPr>
          <p:cNvGraphicFramePr>
            <a:graphicFrameLocks noGrp="1"/>
          </p:cNvGraphicFramePr>
          <p:nvPr/>
        </p:nvGraphicFramePr>
        <p:xfrm>
          <a:off x="6553200" y="1447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Daniels,22,6003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Ashby,25,3000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Bristow,29,2007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59" name="Group 139">
            <a:extLst>
              <a:ext uri="{FF2B5EF4-FFF2-40B4-BE49-F238E27FC236}">
                <a16:creationId xmlns:a16="http://schemas.microsoft.com/office/drawing/2014/main" id="{F0C0BF95-8098-BB4B-8E8F-BA0CFFC40284}"/>
              </a:ext>
            </a:extLst>
          </p:cNvPr>
          <p:cNvGraphicFramePr>
            <a:graphicFrameLocks noGrp="1"/>
          </p:cNvGraphicFramePr>
          <p:nvPr/>
        </p:nvGraphicFramePr>
        <p:xfrm>
          <a:off x="6553200" y="27432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Basu, 33, 4003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 40, 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 44, 3000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58" name="Group 138">
            <a:extLst>
              <a:ext uri="{FF2B5EF4-FFF2-40B4-BE49-F238E27FC236}">
                <a16:creationId xmlns:a16="http://schemas.microsoft.com/office/drawing/2014/main" id="{D7395E45-B8FF-054B-89F9-0725115B5732}"/>
              </a:ext>
            </a:extLst>
          </p:cNvPr>
          <p:cNvGraphicFramePr>
            <a:graphicFrameLocks noGrp="1"/>
          </p:cNvGraphicFramePr>
          <p:nvPr/>
        </p:nvGraphicFramePr>
        <p:xfrm>
          <a:off x="6553200" y="4114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Tracy, 44, 5004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Cass, 50, 5004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79" name="Rectangle 71">
            <a:extLst>
              <a:ext uri="{FF2B5EF4-FFF2-40B4-BE49-F238E27FC236}">
                <a16:creationId xmlns:a16="http://schemas.microsoft.com/office/drawing/2014/main" id="{37602706-540B-854D-97B5-DDB5E027870E}"/>
              </a:ext>
            </a:extLst>
          </p:cNvPr>
          <p:cNvSpPr>
            <a:spLocks noChangeArrowheads="1"/>
          </p:cNvSpPr>
          <p:nvPr/>
        </p:nvSpPr>
        <p:spPr bwMode="auto">
          <a:xfrm>
            <a:off x="6400800" y="1219200"/>
            <a:ext cx="1828800" cy="403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080" name="Text Box 72">
            <a:extLst>
              <a:ext uri="{FF2B5EF4-FFF2-40B4-BE49-F238E27FC236}">
                <a16:creationId xmlns:a16="http://schemas.microsoft.com/office/drawing/2014/main" id="{66885C7D-0419-2648-A31F-33DEFE6B2AAB}"/>
              </a:ext>
            </a:extLst>
          </p:cNvPr>
          <p:cNvSpPr txBox="1">
            <a:spLocks noChangeArrowheads="1"/>
          </p:cNvSpPr>
          <p:nvPr/>
        </p:nvSpPr>
        <p:spPr bwMode="auto">
          <a:xfrm>
            <a:off x="6629400" y="5410200"/>
            <a:ext cx="127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800">
                <a:latin typeface="Arial" panose="020B0604020202020204" pitchFamily="34" charset="0"/>
              </a:rPr>
              <a:t>Sorted file </a:t>
            </a:r>
          </a:p>
          <a:p>
            <a:pPr>
              <a:spcBef>
                <a:spcPct val="0"/>
              </a:spcBef>
              <a:buFontTx/>
              <a:buNone/>
            </a:pPr>
            <a:endParaRPr kumimoji="0" lang="en-US" altLang="zh-TW" sz="1800">
              <a:latin typeface="Arial" panose="020B0604020202020204" pitchFamily="34" charset="0"/>
            </a:endParaRPr>
          </a:p>
        </p:txBody>
      </p:sp>
      <p:graphicFrame>
        <p:nvGraphicFramePr>
          <p:cNvPr id="56457" name="Group 137">
            <a:extLst>
              <a:ext uri="{FF2B5EF4-FFF2-40B4-BE49-F238E27FC236}">
                <a16:creationId xmlns:a16="http://schemas.microsoft.com/office/drawing/2014/main" id="{8838FFD8-9601-8347-B64A-30C4526B7649}"/>
              </a:ext>
            </a:extLst>
          </p:cNvPr>
          <p:cNvGraphicFramePr>
            <a:graphicFrameLocks noGrp="1"/>
          </p:cNvGraphicFramePr>
          <p:nvPr/>
        </p:nvGraphicFramePr>
        <p:xfrm>
          <a:off x="3200400" y="13716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Ashby</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Basu</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Bristow</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Cass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6456" name="Group 136">
            <a:extLst>
              <a:ext uri="{FF2B5EF4-FFF2-40B4-BE49-F238E27FC236}">
                <a16:creationId xmlns:a16="http://schemas.microsoft.com/office/drawing/2014/main" id="{81346A74-70E2-024F-A900-4925DF8BC0F7}"/>
              </a:ext>
            </a:extLst>
          </p:cNvPr>
          <p:cNvGraphicFramePr>
            <a:graphicFrameLocks noGrp="1"/>
          </p:cNvGraphicFramePr>
          <p:nvPr/>
        </p:nvGraphicFramePr>
        <p:xfrm>
          <a:off x="3200400" y="28194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Daniels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Tracy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105" name="Rectangle 97">
            <a:extLst>
              <a:ext uri="{FF2B5EF4-FFF2-40B4-BE49-F238E27FC236}">
                <a16:creationId xmlns:a16="http://schemas.microsoft.com/office/drawing/2014/main" id="{1C957C74-D981-FF45-802B-0F542E083413}"/>
              </a:ext>
            </a:extLst>
          </p:cNvPr>
          <p:cNvSpPr>
            <a:spLocks noChangeArrowheads="1"/>
          </p:cNvSpPr>
          <p:nvPr/>
        </p:nvSpPr>
        <p:spPr bwMode="auto">
          <a:xfrm>
            <a:off x="3124200" y="1295400"/>
            <a:ext cx="990600" cy="3810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106" name="Text Box 98">
            <a:extLst>
              <a:ext uri="{FF2B5EF4-FFF2-40B4-BE49-F238E27FC236}">
                <a16:creationId xmlns:a16="http://schemas.microsoft.com/office/drawing/2014/main" id="{505E1CA1-5FB8-A649-855F-35C39949F5B8}"/>
              </a:ext>
            </a:extLst>
          </p:cNvPr>
          <p:cNvSpPr txBox="1">
            <a:spLocks noChangeArrowheads="1"/>
          </p:cNvSpPr>
          <p:nvPr/>
        </p:nvSpPr>
        <p:spPr bwMode="auto">
          <a:xfrm>
            <a:off x="2819400" y="5181600"/>
            <a:ext cx="1752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400">
                <a:latin typeface="Arial" panose="020B0604020202020204" pitchFamily="34" charset="0"/>
              </a:rPr>
              <a:t>Index on search key ‘name’</a:t>
            </a:r>
          </a:p>
          <a:p>
            <a:pPr>
              <a:spcBef>
                <a:spcPct val="0"/>
              </a:spcBef>
              <a:buFontTx/>
              <a:buNone/>
            </a:pPr>
            <a:r>
              <a:rPr kumimoji="0" lang="en-US" altLang="zh-TW" sz="1400" b="1">
                <a:latin typeface="Arial" panose="020B0604020202020204" pitchFamily="34" charset="0"/>
              </a:rPr>
              <a:t>Class: </a:t>
            </a:r>
            <a:r>
              <a:rPr kumimoji="0" lang="en-US" altLang="zh-TW" sz="1400">
                <a:solidFill>
                  <a:srgbClr val="CF0E30"/>
                </a:solidFill>
                <a:latin typeface="Arial" panose="020B0604020202020204" pitchFamily="34" charset="0"/>
              </a:rPr>
              <a:t>unclustered,</a:t>
            </a:r>
          </a:p>
          <a:p>
            <a:pPr>
              <a:spcBef>
                <a:spcPct val="0"/>
              </a:spcBef>
              <a:buFontTx/>
              <a:buNone/>
            </a:pPr>
            <a:r>
              <a:rPr kumimoji="0" lang="en-US" altLang="zh-TW" sz="1400">
                <a:solidFill>
                  <a:srgbClr val="CF0E30"/>
                </a:solidFill>
                <a:latin typeface="Arial" panose="020B0604020202020204" pitchFamily="34" charset="0"/>
              </a:rPr>
              <a:t>            primary</a:t>
            </a:r>
            <a:endParaRPr kumimoji="0" lang="en-US" altLang="zh-TW" sz="1400" b="1">
              <a:latin typeface="Arial" panose="020B0604020202020204" pitchFamily="34" charset="0"/>
            </a:endParaRPr>
          </a:p>
        </p:txBody>
      </p:sp>
      <p:graphicFrame>
        <p:nvGraphicFramePr>
          <p:cNvPr id="56455" name="Group 135">
            <a:extLst>
              <a:ext uri="{FF2B5EF4-FFF2-40B4-BE49-F238E27FC236}">
                <a16:creationId xmlns:a16="http://schemas.microsoft.com/office/drawing/2014/main" id="{560B78F0-5233-C841-9EC8-E13F7343C8BF}"/>
              </a:ext>
            </a:extLst>
          </p:cNvPr>
          <p:cNvGraphicFramePr>
            <a:graphicFrameLocks noGrp="1"/>
          </p:cNvGraphicFramePr>
          <p:nvPr/>
        </p:nvGraphicFramePr>
        <p:xfrm>
          <a:off x="4800600" y="13716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22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44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119" name="Line 111">
            <a:extLst>
              <a:ext uri="{FF2B5EF4-FFF2-40B4-BE49-F238E27FC236}">
                <a16:creationId xmlns:a16="http://schemas.microsoft.com/office/drawing/2014/main" id="{E47AA1DA-6AD4-9949-B7E0-895D687B57E4}"/>
              </a:ext>
            </a:extLst>
          </p:cNvPr>
          <p:cNvSpPr>
            <a:spLocks noChangeShapeType="1"/>
          </p:cNvSpPr>
          <p:nvPr/>
        </p:nvSpPr>
        <p:spPr bwMode="auto">
          <a:xfrm>
            <a:off x="5562600" y="1524000"/>
            <a:ext cx="990600" cy="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0" name="Line 112">
            <a:extLst>
              <a:ext uri="{FF2B5EF4-FFF2-40B4-BE49-F238E27FC236}">
                <a16:creationId xmlns:a16="http://schemas.microsoft.com/office/drawing/2014/main" id="{F28A1C86-418B-BE4D-B9A3-DBB05BBE0636}"/>
              </a:ext>
            </a:extLst>
          </p:cNvPr>
          <p:cNvSpPr>
            <a:spLocks noChangeShapeType="1"/>
          </p:cNvSpPr>
          <p:nvPr/>
        </p:nvSpPr>
        <p:spPr bwMode="auto">
          <a:xfrm>
            <a:off x="5562600" y="1828800"/>
            <a:ext cx="990600" cy="9906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1" name="Rectangle 113">
            <a:extLst>
              <a:ext uri="{FF2B5EF4-FFF2-40B4-BE49-F238E27FC236}">
                <a16:creationId xmlns:a16="http://schemas.microsoft.com/office/drawing/2014/main" id="{E4582666-B8A5-664F-8346-2A8D7A30D62A}"/>
              </a:ext>
            </a:extLst>
          </p:cNvPr>
          <p:cNvSpPr>
            <a:spLocks noChangeArrowheads="1"/>
          </p:cNvSpPr>
          <p:nvPr/>
        </p:nvSpPr>
        <p:spPr bwMode="auto">
          <a:xfrm>
            <a:off x="4724400" y="1295400"/>
            <a:ext cx="990600" cy="152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122" name="Text Box 114">
            <a:extLst>
              <a:ext uri="{FF2B5EF4-FFF2-40B4-BE49-F238E27FC236}">
                <a16:creationId xmlns:a16="http://schemas.microsoft.com/office/drawing/2014/main" id="{CE0D7624-BB74-F640-8BEE-C3D21B7A3E73}"/>
              </a:ext>
            </a:extLst>
          </p:cNvPr>
          <p:cNvSpPr txBox="1">
            <a:spLocks noChangeArrowheads="1"/>
          </p:cNvSpPr>
          <p:nvPr/>
        </p:nvSpPr>
        <p:spPr bwMode="auto">
          <a:xfrm>
            <a:off x="4572000" y="5181600"/>
            <a:ext cx="159226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400">
                <a:latin typeface="Arial" panose="020B0604020202020204" pitchFamily="34" charset="0"/>
              </a:rPr>
              <a:t>Index on search</a:t>
            </a:r>
          </a:p>
          <a:p>
            <a:pPr>
              <a:spcBef>
                <a:spcPct val="0"/>
              </a:spcBef>
              <a:buFontTx/>
              <a:buNone/>
            </a:pPr>
            <a:r>
              <a:rPr kumimoji="0" lang="en-US" altLang="zh-TW" sz="1400">
                <a:latin typeface="Arial" panose="020B0604020202020204" pitchFamily="34" charset="0"/>
              </a:rPr>
              <a:t>Key ‘age’</a:t>
            </a:r>
          </a:p>
          <a:p>
            <a:pPr>
              <a:spcBef>
                <a:spcPct val="0"/>
              </a:spcBef>
              <a:buFontTx/>
              <a:buNone/>
            </a:pPr>
            <a:r>
              <a:rPr kumimoji="0" lang="en-US" altLang="zh-TW" sz="1400" b="1">
                <a:latin typeface="Arial" panose="020B0604020202020204" pitchFamily="34" charset="0"/>
              </a:rPr>
              <a:t>Class: </a:t>
            </a:r>
            <a:r>
              <a:rPr kumimoji="0" lang="en-US" altLang="zh-TW" sz="1400">
                <a:solidFill>
                  <a:srgbClr val="CF0E30"/>
                </a:solidFill>
                <a:latin typeface="Arial" panose="020B0604020202020204" pitchFamily="34" charset="0"/>
              </a:rPr>
              <a:t>clustered</a:t>
            </a:r>
          </a:p>
          <a:p>
            <a:pPr>
              <a:spcBef>
                <a:spcPct val="0"/>
              </a:spcBef>
              <a:buFontTx/>
              <a:buNone/>
            </a:pPr>
            <a:r>
              <a:rPr kumimoji="0" lang="en-US" altLang="zh-TW" sz="1400">
                <a:solidFill>
                  <a:srgbClr val="CF0E30"/>
                </a:solidFill>
                <a:latin typeface="Arial" panose="020B0604020202020204" pitchFamily="34" charset="0"/>
              </a:rPr>
              <a:t>            secondary</a:t>
            </a:r>
            <a:endParaRPr kumimoji="0" lang="en-US" altLang="zh-TW" sz="1400" b="1">
              <a:latin typeface="Arial" panose="020B0604020202020204" pitchFamily="34" charset="0"/>
            </a:endParaRPr>
          </a:p>
        </p:txBody>
      </p:sp>
      <p:sp>
        <p:nvSpPr>
          <p:cNvPr id="43123" name="Text Box 115">
            <a:extLst>
              <a:ext uri="{FF2B5EF4-FFF2-40B4-BE49-F238E27FC236}">
                <a16:creationId xmlns:a16="http://schemas.microsoft.com/office/drawing/2014/main" id="{F90EBF98-404B-B44D-9874-5DC4E56FB16F}"/>
              </a:ext>
            </a:extLst>
          </p:cNvPr>
          <p:cNvSpPr txBox="1">
            <a:spLocks noChangeArrowheads="1"/>
          </p:cNvSpPr>
          <p:nvPr/>
        </p:nvSpPr>
        <p:spPr bwMode="auto">
          <a:xfrm>
            <a:off x="2286000" y="6096000"/>
            <a:ext cx="2109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200">
                <a:solidFill>
                  <a:srgbClr val="063DE8"/>
                </a:solidFill>
                <a:latin typeface="Arial" panose="020B0604020202020204" pitchFamily="34" charset="0"/>
              </a:rPr>
              <a:t>This index uses alternative 2</a:t>
            </a:r>
          </a:p>
        </p:txBody>
      </p:sp>
      <p:sp>
        <p:nvSpPr>
          <p:cNvPr id="43124" name="Text Box 116">
            <a:extLst>
              <a:ext uri="{FF2B5EF4-FFF2-40B4-BE49-F238E27FC236}">
                <a16:creationId xmlns:a16="http://schemas.microsoft.com/office/drawing/2014/main" id="{1C2AFB98-52BD-AE47-A003-319311EABBF2}"/>
              </a:ext>
            </a:extLst>
          </p:cNvPr>
          <p:cNvSpPr txBox="1">
            <a:spLocks noChangeArrowheads="1"/>
          </p:cNvSpPr>
          <p:nvPr/>
        </p:nvSpPr>
        <p:spPr bwMode="auto">
          <a:xfrm>
            <a:off x="4572000" y="6096000"/>
            <a:ext cx="2109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solidFill>
                  <a:srgbClr val="063DE8"/>
                </a:solidFill>
                <a:latin typeface="Arial" panose="020B0604020202020204" pitchFamily="34" charset="0"/>
              </a:rPr>
              <a:t>This index uses alternative 2</a:t>
            </a:r>
          </a:p>
        </p:txBody>
      </p:sp>
      <p:sp>
        <p:nvSpPr>
          <p:cNvPr id="43125" name="Line 117">
            <a:extLst>
              <a:ext uri="{FF2B5EF4-FFF2-40B4-BE49-F238E27FC236}">
                <a16:creationId xmlns:a16="http://schemas.microsoft.com/office/drawing/2014/main" id="{F9E812FE-B96F-3C45-9525-CAC15B0FBED7}"/>
              </a:ext>
            </a:extLst>
          </p:cNvPr>
          <p:cNvSpPr>
            <a:spLocks noChangeShapeType="1"/>
          </p:cNvSpPr>
          <p:nvPr/>
        </p:nvSpPr>
        <p:spPr bwMode="auto">
          <a:xfrm flipH="1">
            <a:off x="2514600" y="1524000"/>
            <a:ext cx="762000" cy="1447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6" name="Line 118">
            <a:extLst>
              <a:ext uri="{FF2B5EF4-FFF2-40B4-BE49-F238E27FC236}">
                <a16:creationId xmlns:a16="http://schemas.microsoft.com/office/drawing/2014/main" id="{26135E8E-EFE6-AF48-A3E1-85028999EF28}"/>
              </a:ext>
            </a:extLst>
          </p:cNvPr>
          <p:cNvSpPr>
            <a:spLocks noChangeShapeType="1"/>
          </p:cNvSpPr>
          <p:nvPr/>
        </p:nvSpPr>
        <p:spPr bwMode="auto">
          <a:xfrm flipH="1">
            <a:off x="2514600" y="1828800"/>
            <a:ext cx="762000" cy="1447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7" name="Line 119">
            <a:extLst>
              <a:ext uri="{FF2B5EF4-FFF2-40B4-BE49-F238E27FC236}">
                <a16:creationId xmlns:a16="http://schemas.microsoft.com/office/drawing/2014/main" id="{6826E58F-B78E-9244-A029-ED74DBDE0C91}"/>
              </a:ext>
            </a:extLst>
          </p:cNvPr>
          <p:cNvSpPr>
            <a:spLocks noChangeShapeType="1"/>
          </p:cNvSpPr>
          <p:nvPr/>
        </p:nvSpPr>
        <p:spPr bwMode="auto">
          <a:xfrm flipH="1">
            <a:off x="2514600" y="2133600"/>
            <a:ext cx="685800" cy="1447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8" name="Line 120">
            <a:extLst>
              <a:ext uri="{FF2B5EF4-FFF2-40B4-BE49-F238E27FC236}">
                <a16:creationId xmlns:a16="http://schemas.microsoft.com/office/drawing/2014/main" id="{5F569A3D-11AD-B44A-98A3-30D4E0A933B5}"/>
              </a:ext>
            </a:extLst>
          </p:cNvPr>
          <p:cNvSpPr>
            <a:spLocks noChangeShapeType="1"/>
          </p:cNvSpPr>
          <p:nvPr/>
        </p:nvSpPr>
        <p:spPr bwMode="auto">
          <a:xfrm flipH="1">
            <a:off x="2514600" y="2438400"/>
            <a:ext cx="762000" cy="1828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9" name="Line 121">
            <a:extLst>
              <a:ext uri="{FF2B5EF4-FFF2-40B4-BE49-F238E27FC236}">
                <a16:creationId xmlns:a16="http://schemas.microsoft.com/office/drawing/2014/main" id="{5500F12F-92C5-CD42-9789-864E7F79C0BC}"/>
              </a:ext>
            </a:extLst>
          </p:cNvPr>
          <p:cNvSpPr>
            <a:spLocks noChangeShapeType="1"/>
          </p:cNvSpPr>
          <p:nvPr/>
        </p:nvSpPr>
        <p:spPr bwMode="auto">
          <a:xfrm flipH="1">
            <a:off x="2514600" y="2971800"/>
            <a:ext cx="762000" cy="16002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0" name="Line 122">
            <a:extLst>
              <a:ext uri="{FF2B5EF4-FFF2-40B4-BE49-F238E27FC236}">
                <a16:creationId xmlns:a16="http://schemas.microsoft.com/office/drawing/2014/main" id="{7EB08CEE-857A-5540-BDA2-6954DB7867C4}"/>
              </a:ext>
            </a:extLst>
          </p:cNvPr>
          <p:cNvSpPr>
            <a:spLocks noChangeShapeType="1"/>
          </p:cNvSpPr>
          <p:nvPr/>
        </p:nvSpPr>
        <p:spPr bwMode="auto">
          <a:xfrm flipH="1" flipV="1">
            <a:off x="2514600" y="1981200"/>
            <a:ext cx="762000" cy="12954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1" name="Line 123">
            <a:extLst>
              <a:ext uri="{FF2B5EF4-FFF2-40B4-BE49-F238E27FC236}">
                <a16:creationId xmlns:a16="http://schemas.microsoft.com/office/drawing/2014/main" id="{AB13E116-7A30-954E-8C33-5B2657D2A7CE}"/>
              </a:ext>
            </a:extLst>
          </p:cNvPr>
          <p:cNvSpPr>
            <a:spLocks noChangeShapeType="1"/>
          </p:cNvSpPr>
          <p:nvPr/>
        </p:nvSpPr>
        <p:spPr bwMode="auto">
          <a:xfrm flipH="1" flipV="1">
            <a:off x="2514600" y="1676400"/>
            <a:ext cx="762000" cy="19050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2" name="Line 124">
            <a:extLst>
              <a:ext uri="{FF2B5EF4-FFF2-40B4-BE49-F238E27FC236}">
                <a16:creationId xmlns:a16="http://schemas.microsoft.com/office/drawing/2014/main" id="{F6053A88-D530-B44C-95F7-CE1825B89E9F}"/>
              </a:ext>
            </a:extLst>
          </p:cNvPr>
          <p:cNvSpPr>
            <a:spLocks noChangeShapeType="1"/>
          </p:cNvSpPr>
          <p:nvPr/>
        </p:nvSpPr>
        <p:spPr bwMode="auto">
          <a:xfrm flipH="1" flipV="1">
            <a:off x="2514600" y="2286000"/>
            <a:ext cx="762000" cy="16002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3" name="Line 125">
            <a:extLst>
              <a:ext uri="{FF2B5EF4-FFF2-40B4-BE49-F238E27FC236}">
                <a16:creationId xmlns:a16="http://schemas.microsoft.com/office/drawing/2014/main" id="{4B875829-8BDE-1945-A2F8-3C8B559BED69}"/>
              </a:ext>
            </a:extLst>
          </p:cNvPr>
          <p:cNvSpPr>
            <a:spLocks noChangeShapeType="1"/>
          </p:cNvSpPr>
          <p:nvPr/>
        </p:nvSpPr>
        <p:spPr bwMode="auto">
          <a:xfrm>
            <a:off x="5562600" y="2133600"/>
            <a:ext cx="914400" cy="12954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Slide Number Placeholder 6">
            <a:extLst>
              <a:ext uri="{FF2B5EF4-FFF2-40B4-BE49-F238E27FC236}">
                <a16:creationId xmlns:a16="http://schemas.microsoft.com/office/drawing/2014/main" id="{A8355D71-1ABE-664E-8FA2-1404D623BF86}"/>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F77AE37-EDCD-9B4A-B38D-34E297C37F6E}" type="slidenum">
              <a:rPr lang="en-US" altLang="zh-TW" sz="1400"/>
              <a:pPr>
                <a:spcBef>
                  <a:spcPct val="0"/>
                </a:spcBef>
                <a:buFontTx/>
                <a:buNone/>
              </a:pPr>
              <a:t>17</a:t>
            </a:fld>
            <a:endParaRPr lang="en-US" altLang="zh-TW" sz="1400"/>
          </a:p>
        </p:txBody>
      </p:sp>
      <p:sp>
        <p:nvSpPr>
          <p:cNvPr id="44034" name="Rectangle 2">
            <a:extLst>
              <a:ext uri="{FF2B5EF4-FFF2-40B4-BE49-F238E27FC236}">
                <a16:creationId xmlns:a16="http://schemas.microsoft.com/office/drawing/2014/main" id="{A5C1CF47-CDAA-B446-B1EA-FF1ABA16CED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4035" name="Rectangle 3">
            <a:extLst>
              <a:ext uri="{FF2B5EF4-FFF2-40B4-BE49-F238E27FC236}">
                <a16:creationId xmlns:a16="http://schemas.microsoft.com/office/drawing/2014/main" id="{156D864F-B1C3-A544-9844-03731B73D23D}"/>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7348" name="Rectangle 4">
            <a:extLst>
              <a:ext uri="{FF2B5EF4-FFF2-40B4-BE49-F238E27FC236}">
                <a16:creationId xmlns:a16="http://schemas.microsoft.com/office/drawing/2014/main" id="{DA64468E-E8C6-DC47-AAB4-AC4827571769}"/>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Index Classification (Contd.)</a:t>
            </a:r>
          </a:p>
        </p:txBody>
      </p:sp>
      <p:sp>
        <p:nvSpPr>
          <p:cNvPr id="57349" name="Rectangle 5">
            <a:extLst>
              <a:ext uri="{FF2B5EF4-FFF2-40B4-BE49-F238E27FC236}">
                <a16:creationId xmlns:a16="http://schemas.microsoft.com/office/drawing/2014/main" id="{7B547A4F-2492-7546-94D2-AA293B0CA013}"/>
              </a:ext>
            </a:extLst>
          </p:cNvPr>
          <p:cNvSpPr>
            <a:spLocks noGrp="1" noChangeArrowheads="1"/>
          </p:cNvSpPr>
          <p:nvPr>
            <p:ph type="body" sz="half" idx="1"/>
          </p:nvPr>
        </p:nvSpPr>
        <p:spPr>
          <a:xfrm>
            <a:off x="457200" y="1752600"/>
            <a:ext cx="38100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TW" sz="2400" i="1">
                <a:solidFill>
                  <a:schemeClr val="accent2"/>
                </a:solidFill>
              </a:rPr>
              <a:t>Dense </a:t>
            </a:r>
            <a:r>
              <a:rPr lang="en-US" altLang="zh-TW" sz="2400">
                <a:solidFill>
                  <a:schemeClr val="accent2"/>
                </a:solidFill>
              </a:rPr>
              <a:t>vs. </a:t>
            </a:r>
            <a:r>
              <a:rPr lang="en-US" altLang="zh-TW" sz="2400" i="1">
                <a:solidFill>
                  <a:schemeClr val="accent2"/>
                </a:solidFill>
              </a:rPr>
              <a:t>Sparse</a:t>
            </a:r>
            <a:r>
              <a:rPr lang="en-US" altLang="zh-TW" sz="2400">
                <a:solidFill>
                  <a:schemeClr val="accent2"/>
                </a:solidFill>
              </a:rPr>
              <a:t>:  </a:t>
            </a:r>
            <a:r>
              <a:rPr lang="en-US" altLang="zh-TW" sz="2400"/>
              <a:t>If there is at least one data entry per  search key value (in some data record), then dense.</a:t>
            </a:r>
          </a:p>
          <a:p>
            <a:pPr lvl="1" eaLnBrk="1" hangingPunct="1">
              <a:buSzPct val="75000"/>
            </a:pPr>
            <a:r>
              <a:rPr lang="en-US" altLang="zh-TW" sz="2000"/>
              <a:t>Alternative 1 always leads to dense index.</a:t>
            </a:r>
          </a:p>
          <a:p>
            <a:pPr lvl="1" eaLnBrk="1" hangingPunct="1">
              <a:buSzPct val="75000"/>
            </a:pPr>
            <a:r>
              <a:rPr lang="en-US" altLang="zh-TW" sz="2000"/>
              <a:t>Every sparse index is clustered!</a:t>
            </a:r>
          </a:p>
          <a:p>
            <a:pPr lvl="1" eaLnBrk="1" hangingPunct="1">
              <a:buSzPct val="75000"/>
            </a:pPr>
            <a:r>
              <a:rPr lang="en-US" altLang="zh-TW" sz="2000"/>
              <a:t>Sparse indexes are smaller; however, some useful optimizations are based on dense indexes.</a:t>
            </a:r>
          </a:p>
        </p:txBody>
      </p:sp>
      <p:sp>
        <p:nvSpPr>
          <p:cNvPr id="44038" name="Freeform 6">
            <a:extLst>
              <a:ext uri="{FF2B5EF4-FFF2-40B4-BE49-F238E27FC236}">
                <a16:creationId xmlns:a16="http://schemas.microsoft.com/office/drawing/2014/main" id="{05C174F9-1C3E-8649-B9B1-7156792504B2}"/>
              </a:ext>
            </a:extLst>
          </p:cNvPr>
          <p:cNvSpPr>
            <a:spLocks/>
          </p:cNvSpPr>
          <p:nvPr/>
        </p:nvSpPr>
        <p:spPr bwMode="auto">
          <a:xfrm>
            <a:off x="5894388" y="2368550"/>
            <a:ext cx="1177925" cy="708025"/>
          </a:xfrm>
          <a:custGeom>
            <a:avLst/>
            <a:gdLst>
              <a:gd name="T0" fmla="*/ 0 w 742"/>
              <a:gd name="T1" fmla="*/ 2147483646 h 446"/>
              <a:gd name="T2" fmla="*/ 0 w 742"/>
              <a:gd name="T3" fmla="*/ 0 h 446"/>
              <a:gd name="T4" fmla="*/ 2147483646 w 742"/>
              <a:gd name="T5" fmla="*/ 0 h 446"/>
              <a:gd name="T6" fmla="*/ 2147483646 w 742"/>
              <a:gd name="T7" fmla="*/ 2147483646 h 446"/>
              <a:gd name="T8" fmla="*/ 0 w 742"/>
              <a:gd name="T9" fmla="*/ 2147483646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Freeform 7">
            <a:extLst>
              <a:ext uri="{FF2B5EF4-FFF2-40B4-BE49-F238E27FC236}">
                <a16:creationId xmlns:a16="http://schemas.microsoft.com/office/drawing/2014/main" id="{ADBD7509-B90C-1D47-9440-FD011EAAFABF}"/>
              </a:ext>
            </a:extLst>
          </p:cNvPr>
          <p:cNvSpPr>
            <a:spLocks/>
          </p:cNvSpPr>
          <p:nvPr/>
        </p:nvSpPr>
        <p:spPr bwMode="auto">
          <a:xfrm>
            <a:off x="5894388" y="260508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8">
            <a:extLst>
              <a:ext uri="{FF2B5EF4-FFF2-40B4-BE49-F238E27FC236}">
                <a16:creationId xmlns:a16="http://schemas.microsoft.com/office/drawing/2014/main" id="{64F8C408-3C76-6A4A-8C14-8C5622AD8227}"/>
              </a:ext>
            </a:extLst>
          </p:cNvPr>
          <p:cNvSpPr>
            <a:spLocks/>
          </p:cNvSpPr>
          <p:nvPr/>
        </p:nvSpPr>
        <p:spPr bwMode="auto">
          <a:xfrm>
            <a:off x="5894388" y="284003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Freeform 9">
            <a:extLst>
              <a:ext uri="{FF2B5EF4-FFF2-40B4-BE49-F238E27FC236}">
                <a16:creationId xmlns:a16="http://schemas.microsoft.com/office/drawing/2014/main" id="{EC515910-A0B5-5047-820A-B5C360514EE9}"/>
              </a:ext>
            </a:extLst>
          </p:cNvPr>
          <p:cNvSpPr>
            <a:spLocks/>
          </p:cNvSpPr>
          <p:nvPr/>
        </p:nvSpPr>
        <p:spPr bwMode="auto">
          <a:xfrm>
            <a:off x="5902325" y="3314700"/>
            <a:ext cx="1177925" cy="708025"/>
          </a:xfrm>
          <a:custGeom>
            <a:avLst/>
            <a:gdLst>
              <a:gd name="T0" fmla="*/ 0 w 742"/>
              <a:gd name="T1" fmla="*/ 2147483646 h 446"/>
              <a:gd name="T2" fmla="*/ 0 w 742"/>
              <a:gd name="T3" fmla="*/ 0 h 446"/>
              <a:gd name="T4" fmla="*/ 2147483646 w 742"/>
              <a:gd name="T5" fmla="*/ 0 h 446"/>
              <a:gd name="T6" fmla="*/ 2147483646 w 742"/>
              <a:gd name="T7" fmla="*/ 2147483646 h 446"/>
              <a:gd name="T8" fmla="*/ 0 w 742"/>
              <a:gd name="T9" fmla="*/ 2147483646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Freeform 10">
            <a:extLst>
              <a:ext uri="{FF2B5EF4-FFF2-40B4-BE49-F238E27FC236}">
                <a16:creationId xmlns:a16="http://schemas.microsoft.com/office/drawing/2014/main" id="{8DEB20A9-7452-5144-A593-3F8E84EC2025}"/>
              </a:ext>
            </a:extLst>
          </p:cNvPr>
          <p:cNvSpPr>
            <a:spLocks/>
          </p:cNvSpPr>
          <p:nvPr/>
        </p:nvSpPr>
        <p:spPr bwMode="auto">
          <a:xfrm>
            <a:off x="5902325" y="3549650"/>
            <a:ext cx="1177925" cy="1588"/>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 name="Freeform 11">
            <a:extLst>
              <a:ext uri="{FF2B5EF4-FFF2-40B4-BE49-F238E27FC236}">
                <a16:creationId xmlns:a16="http://schemas.microsoft.com/office/drawing/2014/main" id="{5346CC83-9A9C-B941-935B-39FB38ACF70A}"/>
              </a:ext>
            </a:extLst>
          </p:cNvPr>
          <p:cNvSpPr>
            <a:spLocks/>
          </p:cNvSpPr>
          <p:nvPr/>
        </p:nvSpPr>
        <p:spPr bwMode="auto">
          <a:xfrm>
            <a:off x="5902325" y="3784600"/>
            <a:ext cx="1177925" cy="1588"/>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Freeform 12">
            <a:extLst>
              <a:ext uri="{FF2B5EF4-FFF2-40B4-BE49-F238E27FC236}">
                <a16:creationId xmlns:a16="http://schemas.microsoft.com/office/drawing/2014/main" id="{072F8C45-ED35-4D48-91C9-7659C16A44BB}"/>
              </a:ext>
            </a:extLst>
          </p:cNvPr>
          <p:cNvSpPr>
            <a:spLocks/>
          </p:cNvSpPr>
          <p:nvPr/>
        </p:nvSpPr>
        <p:spPr bwMode="auto">
          <a:xfrm>
            <a:off x="5902325" y="4254500"/>
            <a:ext cx="1177925" cy="708025"/>
          </a:xfrm>
          <a:custGeom>
            <a:avLst/>
            <a:gdLst>
              <a:gd name="T0" fmla="*/ 0 w 742"/>
              <a:gd name="T1" fmla="*/ 2147483646 h 446"/>
              <a:gd name="T2" fmla="*/ 0 w 742"/>
              <a:gd name="T3" fmla="*/ 0 h 446"/>
              <a:gd name="T4" fmla="*/ 2147483646 w 742"/>
              <a:gd name="T5" fmla="*/ 0 h 446"/>
              <a:gd name="T6" fmla="*/ 2147483646 w 742"/>
              <a:gd name="T7" fmla="*/ 2147483646 h 446"/>
              <a:gd name="T8" fmla="*/ 0 w 742"/>
              <a:gd name="T9" fmla="*/ 2147483646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Freeform 13">
            <a:extLst>
              <a:ext uri="{FF2B5EF4-FFF2-40B4-BE49-F238E27FC236}">
                <a16:creationId xmlns:a16="http://schemas.microsoft.com/office/drawing/2014/main" id="{AC1ADF36-BCF8-3146-97EC-8CFB1EBBA6F1}"/>
              </a:ext>
            </a:extLst>
          </p:cNvPr>
          <p:cNvSpPr>
            <a:spLocks/>
          </p:cNvSpPr>
          <p:nvPr/>
        </p:nvSpPr>
        <p:spPr bwMode="auto">
          <a:xfrm>
            <a:off x="5902325" y="449103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Freeform 14">
            <a:extLst>
              <a:ext uri="{FF2B5EF4-FFF2-40B4-BE49-F238E27FC236}">
                <a16:creationId xmlns:a16="http://schemas.microsoft.com/office/drawing/2014/main" id="{5D706754-C30C-3140-9622-0CEA62FBADC7}"/>
              </a:ext>
            </a:extLst>
          </p:cNvPr>
          <p:cNvSpPr>
            <a:spLocks/>
          </p:cNvSpPr>
          <p:nvPr/>
        </p:nvSpPr>
        <p:spPr bwMode="auto">
          <a:xfrm>
            <a:off x="5902325" y="472598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Freeform 15">
            <a:extLst>
              <a:ext uri="{FF2B5EF4-FFF2-40B4-BE49-F238E27FC236}">
                <a16:creationId xmlns:a16="http://schemas.microsoft.com/office/drawing/2014/main" id="{4ED5F78D-F33E-2F4A-8A34-74E2CE340F2D}"/>
              </a:ext>
            </a:extLst>
          </p:cNvPr>
          <p:cNvSpPr>
            <a:spLocks/>
          </p:cNvSpPr>
          <p:nvPr/>
        </p:nvSpPr>
        <p:spPr bwMode="auto">
          <a:xfrm>
            <a:off x="4587875" y="3074988"/>
            <a:ext cx="588963" cy="942975"/>
          </a:xfrm>
          <a:custGeom>
            <a:avLst/>
            <a:gdLst>
              <a:gd name="T0" fmla="*/ 0 w 371"/>
              <a:gd name="T1" fmla="*/ 2147483646 h 594"/>
              <a:gd name="T2" fmla="*/ 0 w 371"/>
              <a:gd name="T3" fmla="*/ 0 h 594"/>
              <a:gd name="T4" fmla="*/ 2147483646 w 371"/>
              <a:gd name="T5" fmla="*/ 0 h 594"/>
              <a:gd name="T6" fmla="*/ 2147483646 w 371"/>
              <a:gd name="T7" fmla="*/ 2147483646 h 594"/>
              <a:gd name="T8" fmla="*/ 0 w 371"/>
              <a:gd name="T9" fmla="*/ 2147483646 h 5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1" h="594">
                <a:moveTo>
                  <a:pt x="0" y="593"/>
                </a:moveTo>
                <a:lnTo>
                  <a:pt x="0" y="0"/>
                </a:lnTo>
                <a:lnTo>
                  <a:pt x="370" y="0"/>
                </a:lnTo>
                <a:lnTo>
                  <a:pt x="370" y="593"/>
                </a:lnTo>
                <a:lnTo>
                  <a:pt x="0" y="59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Freeform 16">
            <a:extLst>
              <a:ext uri="{FF2B5EF4-FFF2-40B4-BE49-F238E27FC236}">
                <a16:creationId xmlns:a16="http://schemas.microsoft.com/office/drawing/2014/main" id="{6CFC2543-FD8A-264D-AC10-46E20644A4A8}"/>
              </a:ext>
            </a:extLst>
          </p:cNvPr>
          <p:cNvSpPr>
            <a:spLocks/>
          </p:cNvSpPr>
          <p:nvPr/>
        </p:nvSpPr>
        <p:spPr bwMode="auto">
          <a:xfrm>
            <a:off x="4587875" y="3309938"/>
            <a:ext cx="588963" cy="1587"/>
          </a:xfrm>
          <a:custGeom>
            <a:avLst/>
            <a:gdLst>
              <a:gd name="T0" fmla="*/ 0 w 371"/>
              <a:gd name="T1" fmla="*/ 0 h 1"/>
              <a:gd name="T2" fmla="*/ 2147483646 w 371"/>
              <a:gd name="T3" fmla="*/ 0 h 1"/>
              <a:gd name="T4" fmla="*/ 0 w 371"/>
              <a:gd name="T5" fmla="*/ 0 h 1"/>
              <a:gd name="T6" fmla="*/ 0 60000 65536"/>
              <a:gd name="T7" fmla="*/ 0 60000 65536"/>
              <a:gd name="T8" fmla="*/ 0 60000 65536"/>
            </a:gdLst>
            <a:ahLst/>
            <a:cxnLst>
              <a:cxn ang="T6">
                <a:pos x="T0" y="T1"/>
              </a:cxn>
              <a:cxn ang="T7">
                <a:pos x="T2" y="T3"/>
              </a:cxn>
              <a:cxn ang="T8">
                <a:pos x="T4" y="T5"/>
              </a:cxn>
            </a:cxnLst>
            <a:rect l="0" t="0" r="r" b="b"/>
            <a:pathLst>
              <a:path w="371" h="1">
                <a:moveTo>
                  <a:pt x="0" y="0"/>
                </a:moveTo>
                <a:lnTo>
                  <a:pt x="370"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9" name="Freeform 17">
            <a:extLst>
              <a:ext uri="{FF2B5EF4-FFF2-40B4-BE49-F238E27FC236}">
                <a16:creationId xmlns:a16="http://schemas.microsoft.com/office/drawing/2014/main" id="{2D79060A-0CE4-AF4B-950A-D33149830FBB}"/>
              </a:ext>
            </a:extLst>
          </p:cNvPr>
          <p:cNvSpPr>
            <a:spLocks/>
          </p:cNvSpPr>
          <p:nvPr/>
        </p:nvSpPr>
        <p:spPr bwMode="auto">
          <a:xfrm>
            <a:off x="4587875" y="3546475"/>
            <a:ext cx="588963" cy="1588"/>
          </a:xfrm>
          <a:custGeom>
            <a:avLst/>
            <a:gdLst>
              <a:gd name="T0" fmla="*/ 0 w 371"/>
              <a:gd name="T1" fmla="*/ 0 h 1"/>
              <a:gd name="T2" fmla="*/ 2147483646 w 371"/>
              <a:gd name="T3" fmla="*/ 0 h 1"/>
              <a:gd name="T4" fmla="*/ 0 w 371"/>
              <a:gd name="T5" fmla="*/ 0 h 1"/>
              <a:gd name="T6" fmla="*/ 0 60000 65536"/>
              <a:gd name="T7" fmla="*/ 0 60000 65536"/>
              <a:gd name="T8" fmla="*/ 0 60000 65536"/>
            </a:gdLst>
            <a:ahLst/>
            <a:cxnLst>
              <a:cxn ang="T6">
                <a:pos x="T0" y="T1"/>
              </a:cxn>
              <a:cxn ang="T7">
                <a:pos x="T2" y="T3"/>
              </a:cxn>
              <a:cxn ang="T8">
                <a:pos x="T4" y="T5"/>
              </a:cxn>
            </a:cxnLst>
            <a:rect l="0" t="0" r="r" b="b"/>
            <a:pathLst>
              <a:path w="371" h="1">
                <a:moveTo>
                  <a:pt x="0" y="0"/>
                </a:moveTo>
                <a:lnTo>
                  <a:pt x="370"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8">
            <a:extLst>
              <a:ext uri="{FF2B5EF4-FFF2-40B4-BE49-F238E27FC236}">
                <a16:creationId xmlns:a16="http://schemas.microsoft.com/office/drawing/2014/main" id="{994BE6AB-E9CC-7346-AE6C-813CFCD0BB32}"/>
              </a:ext>
            </a:extLst>
          </p:cNvPr>
          <p:cNvSpPr>
            <a:spLocks/>
          </p:cNvSpPr>
          <p:nvPr/>
        </p:nvSpPr>
        <p:spPr bwMode="auto">
          <a:xfrm>
            <a:off x="4587875" y="3781425"/>
            <a:ext cx="588963" cy="1588"/>
          </a:xfrm>
          <a:custGeom>
            <a:avLst/>
            <a:gdLst>
              <a:gd name="T0" fmla="*/ 0 w 371"/>
              <a:gd name="T1" fmla="*/ 0 h 1"/>
              <a:gd name="T2" fmla="*/ 2147483646 w 371"/>
              <a:gd name="T3" fmla="*/ 0 h 1"/>
              <a:gd name="T4" fmla="*/ 0 w 371"/>
              <a:gd name="T5" fmla="*/ 0 h 1"/>
              <a:gd name="T6" fmla="*/ 0 60000 65536"/>
              <a:gd name="T7" fmla="*/ 0 60000 65536"/>
              <a:gd name="T8" fmla="*/ 0 60000 65536"/>
            </a:gdLst>
            <a:ahLst/>
            <a:cxnLst>
              <a:cxn ang="T6">
                <a:pos x="T0" y="T1"/>
              </a:cxn>
              <a:cxn ang="T7">
                <a:pos x="T2" y="T3"/>
              </a:cxn>
              <a:cxn ang="T8">
                <a:pos x="T4" y="T5"/>
              </a:cxn>
            </a:cxnLst>
            <a:rect l="0" t="0" r="r" b="b"/>
            <a:pathLst>
              <a:path w="371" h="1">
                <a:moveTo>
                  <a:pt x="0" y="0"/>
                </a:moveTo>
                <a:lnTo>
                  <a:pt x="370"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Freeform 19">
            <a:extLst>
              <a:ext uri="{FF2B5EF4-FFF2-40B4-BE49-F238E27FC236}">
                <a16:creationId xmlns:a16="http://schemas.microsoft.com/office/drawing/2014/main" id="{5EC1258A-CC43-DB44-98C4-C95CE805C727}"/>
              </a:ext>
            </a:extLst>
          </p:cNvPr>
          <p:cNvSpPr>
            <a:spLocks/>
          </p:cNvSpPr>
          <p:nvPr/>
        </p:nvSpPr>
        <p:spPr bwMode="auto">
          <a:xfrm>
            <a:off x="8008938" y="2501900"/>
            <a:ext cx="590550" cy="944563"/>
          </a:xfrm>
          <a:custGeom>
            <a:avLst/>
            <a:gdLst>
              <a:gd name="T0" fmla="*/ 0 w 372"/>
              <a:gd name="T1" fmla="*/ 2147483646 h 595"/>
              <a:gd name="T2" fmla="*/ 0 w 372"/>
              <a:gd name="T3" fmla="*/ 0 h 595"/>
              <a:gd name="T4" fmla="*/ 2147483646 w 372"/>
              <a:gd name="T5" fmla="*/ 0 h 595"/>
              <a:gd name="T6" fmla="*/ 2147483646 w 372"/>
              <a:gd name="T7" fmla="*/ 2147483646 h 595"/>
              <a:gd name="T8" fmla="*/ 0 w 372"/>
              <a:gd name="T9" fmla="*/ 2147483646 h 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595">
                <a:moveTo>
                  <a:pt x="0" y="594"/>
                </a:moveTo>
                <a:lnTo>
                  <a:pt x="0" y="0"/>
                </a:lnTo>
                <a:lnTo>
                  <a:pt x="371" y="0"/>
                </a:lnTo>
                <a:lnTo>
                  <a:pt x="371" y="594"/>
                </a:lnTo>
                <a:lnTo>
                  <a:pt x="0" y="5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2" name="Freeform 20">
            <a:extLst>
              <a:ext uri="{FF2B5EF4-FFF2-40B4-BE49-F238E27FC236}">
                <a16:creationId xmlns:a16="http://schemas.microsoft.com/office/drawing/2014/main" id="{249769B1-9050-074F-82DA-BBD48E2090E6}"/>
              </a:ext>
            </a:extLst>
          </p:cNvPr>
          <p:cNvSpPr>
            <a:spLocks/>
          </p:cNvSpPr>
          <p:nvPr/>
        </p:nvSpPr>
        <p:spPr bwMode="auto">
          <a:xfrm>
            <a:off x="8008938" y="2736850"/>
            <a:ext cx="590550" cy="1588"/>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3" name="Freeform 21">
            <a:extLst>
              <a:ext uri="{FF2B5EF4-FFF2-40B4-BE49-F238E27FC236}">
                <a16:creationId xmlns:a16="http://schemas.microsoft.com/office/drawing/2014/main" id="{9C607136-E398-2843-84D1-7AE8751143C1}"/>
              </a:ext>
            </a:extLst>
          </p:cNvPr>
          <p:cNvSpPr>
            <a:spLocks/>
          </p:cNvSpPr>
          <p:nvPr/>
        </p:nvSpPr>
        <p:spPr bwMode="auto">
          <a:xfrm>
            <a:off x="8008938" y="297338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Freeform 22">
            <a:extLst>
              <a:ext uri="{FF2B5EF4-FFF2-40B4-BE49-F238E27FC236}">
                <a16:creationId xmlns:a16="http://schemas.microsoft.com/office/drawing/2014/main" id="{246EE9DA-6C37-7645-A7C0-FC5B0260FA11}"/>
              </a:ext>
            </a:extLst>
          </p:cNvPr>
          <p:cNvSpPr>
            <a:spLocks/>
          </p:cNvSpPr>
          <p:nvPr/>
        </p:nvSpPr>
        <p:spPr bwMode="auto">
          <a:xfrm>
            <a:off x="8008938" y="320833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5" name="Freeform 23">
            <a:extLst>
              <a:ext uri="{FF2B5EF4-FFF2-40B4-BE49-F238E27FC236}">
                <a16:creationId xmlns:a16="http://schemas.microsoft.com/office/drawing/2014/main" id="{BDDD5DCD-CC9D-4142-8D3F-6959FA8F9E66}"/>
              </a:ext>
            </a:extLst>
          </p:cNvPr>
          <p:cNvSpPr>
            <a:spLocks/>
          </p:cNvSpPr>
          <p:nvPr/>
        </p:nvSpPr>
        <p:spPr bwMode="auto">
          <a:xfrm>
            <a:off x="8016875" y="3671888"/>
            <a:ext cx="590550" cy="941387"/>
          </a:xfrm>
          <a:custGeom>
            <a:avLst/>
            <a:gdLst>
              <a:gd name="T0" fmla="*/ 0 w 372"/>
              <a:gd name="T1" fmla="*/ 2147483646 h 593"/>
              <a:gd name="T2" fmla="*/ 0 w 372"/>
              <a:gd name="T3" fmla="*/ 0 h 593"/>
              <a:gd name="T4" fmla="*/ 2147483646 w 372"/>
              <a:gd name="T5" fmla="*/ 0 h 593"/>
              <a:gd name="T6" fmla="*/ 2147483646 w 372"/>
              <a:gd name="T7" fmla="*/ 2147483646 h 593"/>
              <a:gd name="T8" fmla="*/ 0 w 372"/>
              <a:gd name="T9" fmla="*/ 2147483646 h 5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593">
                <a:moveTo>
                  <a:pt x="0" y="592"/>
                </a:moveTo>
                <a:lnTo>
                  <a:pt x="0" y="0"/>
                </a:lnTo>
                <a:lnTo>
                  <a:pt x="371" y="0"/>
                </a:lnTo>
                <a:lnTo>
                  <a:pt x="371" y="592"/>
                </a:lnTo>
                <a:lnTo>
                  <a:pt x="0" y="5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6" name="Freeform 24">
            <a:extLst>
              <a:ext uri="{FF2B5EF4-FFF2-40B4-BE49-F238E27FC236}">
                <a16:creationId xmlns:a16="http://schemas.microsoft.com/office/drawing/2014/main" id="{9E54BBC0-69AE-5E41-84A0-D422D7878448}"/>
              </a:ext>
            </a:extLst>
          </p:cNvPr>
          <p:cNvSpPr>
            <a:spLocks/>
          </p:cNvSpPr>
          <p:nvPr/>
        </p:nvSpPr>
        <p:spPr bwMode="auto">
          <a:xfrm>
            <a:off x="8016875" y="390683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7" name="Freeform 25">
            <a:extLst>
              <a:ext uri="{FF2B5EF4-FFF2-40B4-BE49-F238E27FC236}">
                <a16:creationId xmlns:a16="http://schemas.microsoft.com/office/drawing/2014/main" id="{E998B252-05DE-1B41-9C69-5572616CF940}"/>
              </a:ext>
            </a:extLst>
          </p:cNvPr>
          <p:cNvSpPr>
            <a:spLocks/>
          </p:cNvSpPr>
          <p:nvPr/>
        </p:nvSpPr>
        <p:spPr bwMode="auto">
          <a:xfrm>
            <a:off x="8016875" y="414178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8" name="Freeform 26">
            <a:extLst>
              <a:ext uri="{FF2B5EF4-FFF2-40B4-BE49-F238E27FC236}">
                <a16:creationId xmlns:a16="http://schemas.microsoft.com/office/drawing/2014/main" id="{9773E883-FC2F-CB49-8A15-32DEA7B1BAE5}"/>
              </a:ext>
            </a:extLst>
          </p:cNvPr>
          <p:cNvSpPr>
            <a:spLocks/>
          </p:cNvSpPr>
          <p:nvPr/>
        </p:nvSpPr>
        <p:spPr bwMode="auto">
          <a:xfrm>
            <a:off x="8016875" y="437673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9" name="Freeform 27">
            <a:extLst>
              <a:ext uri="{FF2B5EF4-FFF2-40B4-BE49-F238E27FC236}">
                <a16:creationId xmlns:a16="http://schemas.microsoft.com/office/drawing/2014/main" id="{C5A52937-5CE6-394C-9AF4-D4730D61878C}"/>
              </a:ext>
            </a:extLst>
          </p:cNvPr>
          <p:cNvSpPr>
            <a:spLocks/>
          </p:cNvSpPr>
          <p:nvPr/>
        </p:nvSpPr>
        <p:spPr bwMode="auto">
          <a:xfrm>
            <a:off x="5835650" y="2298700"/>
            <a:ext cx="1308100" cy="2719388"/>
          </a:xfrm>
          <a:custGeom>
            <a:avLst/>
            <a:gdLst>
              <a:gd name="T0" fmla="*/ 0 w 824"/>
              <a:gd name="T1" fmla="*/ 2147483646 h 1713"/>
              <a:gd name="T2" fmla="*/ 0 w 824"/>
              <a:gd name="T3" fmla="*/ 0 h 1713"/>
              <a:gd name="T4" fmla="*/ 2147483646 w 824"/>
              <a:gd name="T5" fmla="*/ 0 h 1713"/>
              <a:gd name="T6" fmla="*/ 2147483646 w 824"/>
              <a:gd name="T7" fmla="*/ 2147483646 h 1713"/>
              <a:gd name="T8" fmla="*/ 0 w 824"/>
              <a:gd name="T9" fmla="*/ 2147483646 h 17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4" h="1713">
                <a:moveTo>
                  <a:pt x="0" y="1712"/>
                </a:moveTo>
                <a:lnTo>
                  <a:pt x="0" y="0"/>
                </a:lnTo>
                <a:lnTo>
                  <a:pt x="823" y="0"/>
                </a:lnTo>
                <a:lnTo>
                  <a:pt x="823" y="1712"/>
                </a:lnTo>
                <a:lnTo>
                  <a:pt x="0" y="1712"/>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0" name="Freeform 28">
            <a:extLst>
              <a:ext uri="{FF2B5EF4-FFF2-40B4-BE49-F238E27FC236}">
                <a16:creationId xmlns:a16="http://schemas.microsoft.com/office/drawing/2014/main" id="{3EF87CF7-CCC3-CC42-8B3F-6FD4B8E18059}"/>
              </a:ext>
            </a:extLst>
          </p:cNvPr>
          <p:cNvSpPr>
            <a:spLocks/>
          </p:cNvSpPr>
          <p:nvPr/>
        </p:nvSpPr>
        <p:spPr bwMode="auto">
          <a:xfrm>
            <a:off x="4529138" y="3005138"/>
            <a:ext cx="696912" cy="1071562"/>
          </a:xfrm>
          <a:custGeom>
            <a:avLst/>
            <a:gdLst>
              <a:gd name="T0" fmla="*/ 0 w 439"/>
              <a:gd name="T1" fmla="*/ 2147483646 h 675"/>
              <a:gd name="T2" fmla="*/ 0 w 439"/>
              <a:gd name="T3" fmla="*/ 0 h 675"/>
              <a:gd name="T4" fmla="*/ 2147483646 w 439"/>
              <a:gd name="T5" fmla="*/ 0 h 675"/>
              <a:gd name="T6" fmla="*/ 2147483646 w 439"/>
              <a:gd name="T7" fmla="*/ 2147483646 h 675"/>
              <a:gd name="T8" fmla="*/ 0 w 439"/>
              <a:gd name="T9" fmla="*/ 2147483646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675">
                <a:moveTo>
                  <a:pt x="0" y="674"/>
                </a:moveTo>
                <a:lnTo>
                  <a:pt x="0" y="0"/>
                </a:lnTo>
                <a:lnTo>
                  <a:pt x="438" y="0"/>
                </a:lnTo>
                <a:lnTo>
                  <a:pt x="438" y="674"/>
                </a:lnTo>
                <a:lnTo>
                  <a:pt x="0" y="674"/>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1" name="Freeform 29">
            <a:extLst>
              <a:ext uri="{FF2B5EF4-FFF2-40B4-BE49-F238E27FC236}">
                <a16:creationId xmlns:a16="http://schemas.microsoft.com/office/drawing/2014/main" id="{CCACDA3A-C546-8B4D-96EA-C864766CB4D3}"/>
              </a:ext>
            </a:extLst>
          </p:cNvPr>
          <p:cNvSpPr>
            <a:spLocks/>
          </p:cNvSpPr>
          <p:nvPr/>
        </p:nvSpPr>
        <p:spPr bwMode="auto">
          <a:xfrm>
            <a:off x="7953375" y="2439988"/>
            <a:ext cx="696913" cy="2225675"/>
          </a:xfrm>
          <a:custGeom>
            <a:avLst/>
            <a:gdLst>
              <a:gd name="T0" fmla="*/ 0 w 439"/>
              <a:gd name="T1" fmla="*/ 2147483646 h 1402"/>
              <a:gd name="T2" fmla="*/ 0 w 439"/>
              <a:gd name="T3" fmla="*/ 0 h 1402"/>
              <a:gd name="T4" fmla="*/ 2147483646 w 439"/>
              <a:gd name="T5" fmla="*/ 0 h 1402"/>
              <a:gd name="T6" fmla="*/ 2147483646 w 439"/>
              <a:gd name="T7" fmla="*/ 2147483646 h 1402"/>
              <a:gd name="T8" fmla="*/ 0 w 439"/>
              <a:gd name="T9" fmla="*/ 2147483646 h 14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1402">
                <a:moveTo>
                  <a:pt x="0" y="1401"/>
                </a:moveTo>
                <a:lnTo>
                  <a:pt x="0" y="0"/>
                </a:lnTo>
                <a:lnTo>
                  <a:pt x="438" y="0"/>
                </a:lnTo>
                <a:lnTo>
                  <a:pt x="438" y="1401"/>
                </a:lnTo>
                <a:lnTo>
                  <a:pt x="0" y="1401"/>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2" name="Freeform 30">
            <a:extLst>
              <a:ext uri="{FF2B5EF4-FFF2-40B4-BE49-F238E27FC236}">
                <a16:creationId xmlns:a16="http://schemas.microsoft.com/office/drawing/2014/main" id="{A5DDB22F-3DA1-5948-B998-A3B15DF243E6}"/>
              </a:ext>
            </a:extLst>
          </p:cNvPr>
          <p:cNvSpPr>
            <a:spLocks/>
          </p:cNvSpPr>
          <p:nvPr/>
        </p:nvSpPr>
        <p:spPr bwMode="auto">
          <a:xfrm>
            <a:off x="7105650" y="2592388"/>
            <a:ext cx="1027113" cy="979487"/>
          </a:xfrm>
          <a:custGeom>
            <a:avLst/>
            <a:gdLst>
              <a:gd name="T0" fmla="*/ 2147483646 w 647"/>
              <a:gd name="T1" fmla="*/ 0 h 617"/>
              <a:gd name="T2" fmla="*/ 0 w 647"/>
              <a:gd name="T3" fmla="*/ 2147483646 h 617"/>
              <a:gd name="T4" fmla="*/ 2147483646 w 647"/>
              <a:gd name="T5" fmla="*/ 0 h 617"/>
              <a:gd name="T6" fmla="*/ 0 60000 65536"/>
              <a:gd name="T7" fmla="*/ 0 60000 65536"/>
              <a:gd name="T8" fmla="*/ 0 60000 65536"/>
            </a:gdLst>
            <a:ahLst/>
            <a:cxnLst>
              <a:cxn ang="T6">
                <a:pos x="T0" y="T1"/>
              </a:cxn>
              <a:cxn ang="T7">
                <a:pos x="T2" y="T3"/>
              </a:cxn>
              <a:cxn ang="T8">
                <a:pos x="T4" y="T5"/>
              </a:cxn>
            </a:cxnLst>
            <a:rect l="0" t="0" r="r" b="b"/>
            <a:pathLst>
              <a:path w="647" h="617">
                <a:moveTo>
                  <a:pt x="646" y="0"/>
                </a:moveTo>
                <a:lnTo>
                  <a:pt x="0" y="616"/>
                </a:lnTo>
                <a:lnTo>
                  <a:pt x="646"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3" name="Freeform 31">
            <a:extLst>
              <a:ext uri="{FF2B5EF4-FFF2-40B4-BE49-F238E27FC236}">
                <a16:creationId xmlns:a16="http://schemas.microsoft.com/office/drawing/2014/main" id="{D14957B9-D6D0-9244-A987-37BACC9A547E}"/>
              </a:ext>
            </a:extLst>
          </p:cNvPr>
          <p:cNvSpPr>
            <a:spLocks/>
          </p:cNvSpPr>
          <p:nvPr/>
        </p:nvSpPr>
        <p:spPr bwMode="auto">
          <a:xfrm>
            <a:off x="7105650" y="3502025"/>
            <a:ext cx="73025" cy="69850"/>
          </a:xfrm>
          <a:custGeom>
            <a:avLst/>
            <a:gdLst>
              <a:gd name="T0" fmla="*/ 2147483646 w 46"/>
              <a:gd name="T1" fmla="*/ 2147483646 h 44"/>
              <a:gd name="T2" fmla="*/ 0 w 46"/>
              <a:gd name="T3" fmla="*/ 2147483646 h 44"/>
              <a:gd name="T4" fmla="*/ 2147483646 w 46"/>
              <a:gd name="T5" fmla="*/ 0 h 44"/>
              <a:gd name="T6" fmla="*/ 2147483646 w 46"/>
              <a:gd name="T7" fmla="*/ 2147483646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 h="44">
                <a:moveTo>
                  <a:pt x="45" y="17"/>
                </a:moveTo>
                <a:lnTo>
                  <a:pt x="0" y="43"/>
                </a:lnTo>
                <a:lnTo>
                  <a:pt x="28" y="0"/>
                </a:lnTo>
                <a:lnTo>
                  <a:pt x="45" y="17"/>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4" name="Freeform 32">
            <a:extLst>
              <a:ext uri="{FF2B5EF4-FFF2-40B4-BE49-F238E27FC236}">
                <a16:creationId xmlns:a16="http://schemas.microsoft.com/office/drawing/2014/main" id="{07FDA6EF-7EA7-8F4B-B021-44B7FA00773C}"/>
              </a:ext>
            </a:extLst>
          </p:cNvPr>
          <p:cNvSpPr>
            <a:spLocks/>
          </p:cNvSpPr>
          <p:nvPr/>
        </p:nvSpPr>
        <p:spPr bwMode="auto">
          <a:xfrm>
            <a:off x="7083425" y="2416175"/>
            <a:ext cx="80963" cy="49213"/>
          </a:xfrm>
          <a:custGeom>
            <a:avLst/>
            <a:gdLst>
              <a:gd name="T0" fmla="*/ 2147483646 w 51"/>
              <a:gd name="T1" fmla="*/ 2147483646 h 31"/>
              <a:gd name="T2" fmla="*/ 0 w 51"/>
              <a:gd name="T3" fmla="*/ 0 h 31"/>
              <a:gd name="T4" fmla="*/ 2147483646 w 51"/>
              <a:gd name="T5" fmla="*/ 2147483646 h 31"/>
              <a:gd name="T6" fmla="*/ 2147483646 w 51"/>
              <a:gd name="T7" fmla="*/ 2147483646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31">
                <a:moveTo>
                  <a:pt x="41" y="30"/>
                </a:moveTo>
                <a:lnTo>
                  <a:pt x="0" y="0"/>
                </a:lnTo>
                <a:lnTo>
                  <a:pt x="50" y="7"/>
                </a:lnTo>
                <a:lnTo>
                  <a:pt x="41" y="3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5" name="Freeform 33">
            <a:extLst>
              <a:ext uri="{FF2B5EF4-FFF2-40B4-BE49-F238E27FC236}">
                <a16:creationId xmlns:a16="http://schemas.microsoft.com/office/drawing/2014/main" id="{8C070ABF-355D-034A-9FE4-C8997787956E}"/>
              </a:ext>
            </a:extLst>
          </p:cNvPr>
          <p:cNvSpPr>
            <a:spLocks/>
          </p:cNvSpPr>
          <p:nvPr/>
        </p:nvSpPr>
        <p:spPr bwMode="auto">
          <a:xfrm>
            <a:off x="7094538" y="2944813"/>
            <a:ext cx="1014412" cy="120650"/>
          </a:xfrm>
          <a:custGeom>
            <a:avLst/>
            <a:gdLst>
              <a:gd name="T0" fmla="*/ 2147483646 w 639"/>
              <a:gd name="T1" fmla="*/ 2147483646 h 76"/>
              <a:gd name="T2" fmla="*/ 0 w 639"/>
              <a:gd name="T3" fmla="*/ 0 h 76"/>
              <a:gd name="T4" fmla="*/ 2147483646 w 639"/>
              <a:gd name="T5" fmla="*/ 2147483646 h 76"/>
              <a:gd name="T6" fmla="*/ 0 60000 65536"/>
              <a:gd name="T7" fmla="*/ 0 60000 65536"/>
              <a:gd name="T8" fmla="*/ 0 60000 65536"/>
            </a:gdLst>
            <a:ahLst/>
            <a:cxnLst>
              <a:cxn ang="T6">
                <a:pos x="T0" y="T1"/>
              </a:cxn>
              <a:cxn ang="T7">
                <a:pos x="T2" y="T3"/>
              </a:cxn>
              <a:cxn ang="T8">
                <a:pos x="T4" y="T5"/>
              </a:cxn>
            </a:cxnLst>
            <a:rect l="0" t="0" r="r" b="b"/>
            <a:pathLst>
              <a:path w="639" h="76">
                <a:moveTo>
                  <a:pt x="638" y="75"/>
                </a:moveTo>
                <a:lnTo>
                  <a:pt x="0" y="0"/>
                </a:lnTo>
                <a:lnTo>
                  <a:pt x="638" y="75"/>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6" name="Freeform 34">
            <a:extLst>
              <a:ext uri="{FF2B5EF4-FFF2-40B4-BE49-F238E27FC236}">
                <a16:creationId xmlns:a16="http://schemas.microsoft.com/office/drawing/2014/main" id="{174906DF-3FEC-224E-8771-2153E03D7DB7}"/>
              </a:ext>
            </a:extLst>
          </p:cNvPr>
          <p:cNvSpPr>
            <a:spLocks/>
          </p:cNvSpPr>
          <p:nvPr/>
        </p:nvSpPr>
        <p:spPr bwMode="auto">
          <a:xfrm>
            <a:off x="7094538" y="2933700"/>
            <a:ext cx="82550" cy="42863"/>
          </a:xfrm>
          <a:custGeom>
            <a:avLst/>
            <a:gdLst>
              <a:gd name="T0" fmla="*/ 2147483646 w 52"/>
              <a:gd name="T1" fmla="*/ 2147483646 h 27"/>
              <a:gd name="T2" fmla="*/ 0 w 52"/>
              <a:gd name="T3" fmla="*/ 2147483646 h 27"/>
              <a:gd name="T4" fmla="*/ 2147483646 w 52"/>
              <a:gd name="T5" fmla="*/ 0 h 27"/>
              <a:gd name="T6" fmla="*/ 2147483646 w 52"/>
              <a:gd name="T7" fmla="*/ 2147483646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27">
                <a:moveTo>
                  <a:pt x="48" y="26"/>
                </a:moveTo>
                <a:lnTo>
                  <a:pt x="0" y="7"/>
                </a:lnTo>
                <a:lnTo>
                  <a:pt x="51" y="0"/>
                </a:lnTo>
                <a:lnTo>
                  <a:pt x="48" y="2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7" name="Freeform 35">
            <a:extLst>
              <a:ext uri="{FF2B5EF4-FFF2-40B4-BE49-F238E27FC236}">
                <a16:creationId xmlns:a16="http://schemas.microsoft.com/office/drawing/2014/main" id="{F7FABA06-2616-A246-A9BD-A83168FF2F1B}"/>
              </a:ext>
            </a:extLst>
          </p:cNvPr>
          <p:cNvSpPr>
            <a:spLocks/>
          </p:cNvSpPr>
          <p:nvPr/>
        </p:nvSpPr>
        <p:spPr bwMode="auto">
          <a:xfrm>
            <a:off x="7094538" y="2709863"/>
            <a:ext cx="1025525" cy="590550"/>
          </a:xfrm>
          <a:custGeom>
            <a:avLst/>
            <a:gdLst>
              <a:gd name="T0" fmla="*/ 2147483646 w 646"/>
              <a:gd name="T1" fmla="*/ 2147483646 h 372"/>
              <a:gd name="T2" fmla="*/ 0 w 646"/>
              <a:gd name="T3" fmla="*/ 0 h 372"/>
              <a:gd name="T4" fmla="*/ 2147483646 w 646"/>
              <a:gd name="T5" fmla="*/ 2147483646 h 372"/>
              <a:gd name="T6" fmla="*/ 0 60000 65536"/>
              <a:gd name="T7" fmla="*/ 0 60000 65536"/>
              <a:gd name="T8" fmla="*/ 0 60000 65536"/>
            </a:gdLst>
            <a:ahLst/>
            <a:cxnLst>
              <a:cxn ang="T6">
                <a:pos x="T0" y="T1"/>
              </a:cxn>
              <a:cxn ang="T7">
                <a:pos x="T2" y="T3"/>
              </a:cxn>
              <a:cxn ang="T8">
                <a:pos x="T4" y="T5"/>
              </a:cxn>
            </a:cxnLst>
            <a:rect l="0" t="0" r="r" b="b"/>
            <a:pathLst>
              <a:path w="646" h="372">
                <a:moveTo>
                  <a:pt x="645" y="371"/>
                </a:moveTo>
                <a:lnTo>
                  <a:pt x="0" y="0"/>
                </a:lnTo>
                <a:lnTo>
                  <a:pt x="645" y="371"/>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8" name="Freeform 36">
            <a:extLst>
              <a:ext uri="{FF2B5EF4-FFF2-40B4-BE49-F238E27FC236}">
                <a16:creationId xmlns:a16="http://schemas.microsoft.com/office/drawing/2014/main" id="{C58A9821-7E09-324D-88B9-1856E27E34DB}"/>
              </a:ext>
            </a:extLst>
          </p:cNvPr>
          <p:cNvSpPr>
            <a:spLocks/>
          </p:cNvSpPr>
          <p:nvPr/>
        </p:nvSpPr>
        <p:spPr bwMode="auto">
          <a:xfrm>
            <a:off x="7094538" y="2709863"/>
            <a:ext cx="79375" cy="58737"/>
          </a:xfrm>
          <a:custGeom>
            <a:avLst/>
            <a:gdLst>
              <a:gd name="T0" fmla="*/ 2147483646 w 50"/>
              <a:gd name="T1" fmla="*/ 2147483646 h 37"/>
              <a:gd name="T2" fmla="*/ 0 w 50"/>
              <a:gd name="T3" fmla="*/ 0 h 37"/>
              <a:gd name="T4" fmla="*/ 2147483646 w 50"/>
              <a:gd name="T5" fmla="*/ 2147483646 h 37"/>
              <a:gd name="T6" fmla="*/ 2147483646 w 50"/>
              <a:gd name="T7" fmla="*/ 2147483646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7">
                <a:moveTo>
                  <a:pt x="37" y="36"/>
                </a:moveTo>
                <a:lnTo>
                  <a:pt x="0" y="0"/>
                </a:lnTo>
                <a:lnTo>
                  <a:pt x="49" y="14"/>
                </a:lnTo>
                <a:lnTo>
                  <a:pt x="37" y="3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9" name="Freeform 37">
            <a:extLst>
              <a:ext uri="{FF2B5EF4-FFF2-40B4-BE49-F238E27FC236}">
                <a16:creationId xmlns:a16="http://schemas.microsoft.com/office/drawing/2014/main" id="{CA4BE07E-DAC6-404E-800B-31AF4361C14A}"/>
              </a:ext>
            </a:extLst>
          </p:cNvPr>
          <p:cNvSpPr>
            <a:spLocks/>
          </p:cNvSpPr>
          <p:nvPr/>
        </p:nvSpPr>
        <p:spPr bwMode="auto">
          <a:xfrm>
            <a:off x="7118350" y="3768725"/>
            <a:ext cx="1001713" cy="144463"/>
          </a:xfrm>
          <a:custGeom>
            <a:avLst/>
            <a:gdLst>
              <a:gd name="T0" fmla="*/ 2147483646 w 631"/>
              <a:gd name="T1" fmla="*/ 0 h 91"/>
              <a:gd name="T2" fmla="*/ 0 w 631"/>
              <a:gd name="T3" fmla="*/ 2147483646 h 91"/>
              <a:gd name="T4" fmla="*/ 2147483646 w 631"/>
              <a:gd name="T5" fmla="*/ 0 h 91"/>
              <a:gd name="T6" fmla="*/ 0 60000 65536"/>
              <a:gd name="T7" fmla="*/ 0 60000 65536"/>
              <a:gd name="T8" fmla="*/ 0 60000 65536"/>
            </a:gdLst>
            <a:ahLst/>
            <a:cxnLst>
              <a:cxn ang="T6">
                <a:pos x="T0" y="T1"/>
              </a:cxn>
              <a:cxn ang="T7">
                <a:pos x="T2" y="T3"/>
              </a:cxn>
              <a:cxn ang="T8">
                <a:pos x="T4" y="T5"/>
              </a:cxn>
            </a:cxnLst>
            <a:rect l="0" t="0" r="r" b="b"/>
            <a:pathLst>
              <a:path w="631" h="91">
                <a:moveTo>
                  <a:pt x="630" y="0"/>
                </a:moveTo>
                <a:lnTo>
                  <a:pt x="0" y="90"/>
                </a:lnTo>
                <a:lnTo>
                  <a:pt x="63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0" name="Freeform 38">
            <a:extLst>
              <a:ext uri="{FF2B5EF4-FFF2-40B4-BE49-F238E27FC236}">
                <a16:creationId xmlns:a16="http://schemas.microsoft.com/office/drawing/2014/main" id="{160D43BE-6B22-6B45-83A0-84DF592BC26F}"/>
              </a:ext>
            </a:extLst>
          </p:cNvPr>
          <p:cNvSpPr>
            <a:spLocks/>
          </p:cNvSpPr>
          <p:nvPr/>
        </p:nvSpPr>
        <p:spPr bwMode="auto">
          <a:xfrm>
            <a:off x="7118350" y="3879850"/>
            <a:ext cx="82550" cy="41275"/>
          </a:xfrm>
          <a:custGeom>
            <a:avLst/>
            <a:gdLst>
              <a:gd name="T0" fmla="*/ 2147483646 w 52"/>
              <a:gd name="T1" fmla="*/ 2147483646 h 26"/>
              <a:gd name="T2" fmla="*/ 0 w 52"/>
              <a:gd name="T3" fmla="*/ 2147483646 h 26"/>
              <a:gd name="T4" fmla="*/ 2147483646 w 52"/>
              <a:gd name="T5" fmla="*/ 0 h 26"/>
              <a:gd name="T6" fmla="*/ 2147483646 w 52"/>
              <a:gd name="T7" fmla="*/ 2147483646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26">
                <a:moveTo>
                  <a:pt x="51" y="25"/>
                </a:moveTo>
                <a:lnTo>
                  <a:pt x="0" y="20"/>
                </a:lnTo>
                <a:lnTo>
                  <a:pt x="48" y="0"/>
                </a:lnTo>
                <a:lnTo>
                  <a:pt x="51" y="25"/>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1" name="Freeform 39">
            <a:extLst>
              <a:ext uri="{FF2B5EF4-FFF2-40B4-BE49-F238E27FC236}">
                <a16:creationId xmlns:a16="http://schemas.microsoft.com/office/drawing/2014/main" id="{89CC9E16-3F14-0E4C-91A3-B1F7249B8911}"/>
              </a:ext>
            </a:extLst>
          </p:cNvPr>
          <p:cNvSpPr>
            <a:spLocks/>
          </p:cNvSpPr>
          <p:nvPr/>
        </p:nvSpPr>
        <p:spPr bwMode="auto">
          <a:xfrm>
            <a:off x="7105650" y="4003675"/>
            <a:ext cx="1014413" cy="319088"/>
          </a:xfrm>
          <a:custGeom>
            <a:avLst/>
            <a:gdLst>
              <a:gd name="T0" fmla="*/ 2147483646 w 639"/>
              <a:gd name="T1" fmla="*/ 0 h 201"/>
              <a:gd name="T2" fmla="*/ 0 w 639"/>
              <a:gd name="T3" fmla="*/ 2147483646 h 201"/>
              <a:gd name="T4" fmla="*/ 2147483646 w 639"/>
              <a:gd name="T5" fmla="*/ 0 h 201"/>
              <a:gd name="T6" fmla="*/ 0 60000 65536"/>
              <a:gd name="T7" fmla="*/ 0 60000 65536"/>
              <a:gd name="T8" fmla="*/ 0 60000 65536"/>
            </a:gdLst>
            <a:ahLst/>
            <a:cxnLst>
              <a:cxn ang="T6">
                <a:pos x="T0" y="T1"/>
              </a:cxn>
              <a:cxn ang="T7">
                <a:pos x="T2" y="T3"/>
              </a:cxn>
              <a:cxn ang="T8">
                <a:pos x="T4" y="T5"/>
              </a:cxn>
            </a:cxnLst>
            <a:rect l="0" t="0" r="r" b="b"/>
            <a:pathLst>
              <a:path w="639" h="201">
                <a:moveTo>
                  <a:pt x="638" y="0"/>
                </a:moveTo>
                <a:lnTo>
                  <a:pt x="0" y="200"/>
                </a:lnTo>
                <a:lnTo>
                  <a:pt x="638"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2" name="Freeform 40">
            <a:extLst>
              <a:ext uri="{FF2B5EF4-FFF2-40B4-BE49-F238E27FC236}">
                <a16:creationId xmlns:a16="http://schemas.microsoft.com/office/drawing/2014/main" id="{2B7DC12A-908A-704E-B762-3E4EAD0A47DA}"/>
              </a:ext>
            </a:extLst>
          </p:cNvPr>
          <p:cNvSpPr>
            <a:spLocks/>
          </p:cNvSpPr>
          <p:nvPr/>
        </p:nvSpPr>
        <p:spPr bwMode="auto">
          <a:xfrm>
            <a:off x="7105650" y="4279900"/>
            <a:ext cx="84138" cy="42863"/>
          </a:xfrm>
          <a:custGeom>
            <a:avLst/>
            <a:gdLst>
              <a:gd name="T0" fmla="*/ 2147483646 w 53"/>
              <a:gd name="T1" fmla="*/ 2147483646 h 27"/>
              <a:gd name="T2" fmla="*/ 0 w 53"/>
              <a:gd name="T3" fmla="*/ 2147483646 h 27"/>
              <a:gd name="T4" fmla="*/ 2147483646 w 53"/>
              <a:gd name="T5" fmla="*/ 0 h 27"/>
              <a:gd name="T6" fmla="*/ 2147483646 w 53"/>
              <a:gd name="T7" fmla="*/ 2147483646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27">
                <a:moveTo>
                  <a:pt x="52" y="23"/>
                </a:moveTo>
                <a:lnTo>
                  <a:pt x="0" y="26"/>
                </a:lnTo>
                <a:lnTo>
                  <a:pt x="45" y="0"/>
                </a:lnTo>
                <a:lnTo>
                  <a:pt x="52" y="23"/>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3" name="Freeform 41">
            <a:extLst>
              <a:ext uri="{FF2B5EF4-FFF2-40B4-BE49-F238E27FC236}">
                <a16:creationId xmlns:a16="http://schemas.microsoft.com/office/drawing/2014/main" id="{F6732AAA-BEE8-5249-8213-0C1DF7BB1942}"/>
              </a:ext>
            </a:extLst>
          </p:cNvPr>
          <p:cNvSpPr>
            <a:spLocks/>
          </p:cNvSpPr>
          <p:nvPr/>
        </p:nvSpPr>
        <p:spPr bwMode="auto">
          <a:xfrm>
            <a:off x="7094538" y="4240213"/>
            <a:ext cx="1038225" cy="331787"/>
          </a:xfrm>
          <a:custGeom>
            <a:avLst/>
            <a:gdLst>
              <a:gd name="T0" fmla="*/ 2147483646 w 654"/>
              <a:gd name="T1" fmla="*/ 0 h 209"/>
              <a:gd name="T2" fmla="*/ 0 w 654"/>
              <a:gd name="T3" fmla="*/ 2147483646 h 209"/>
              <a:gd name="T4" fmla="*/ 2147483646 w 654"/>
              <a:gd name="T5" fmla="*/ 0 h 209"/>
              <a:gd name="T6" fmla="*/ 0 60000 65536"/>
              <a:gd name="T7" fmla="*/ 0 60000 65536"/>
              <a:gd name="T8" fmla="*/ 0 60000 65536"/>
            </a:gdLst>
            <a:ahLst/>
            <a:cxnLst>
              <a:cxn ang="T6">
                <a:pos x="T0" y="T1"/>
              </a:cxn>
              <a:cxn ang="T7">
                <a:pos x="T2" y="T3"/>
              </a:cxn>
              <a:cxn ang="T8">
                <a:pos x="T4" y="T5"/>
              </a:cxn>
            </a:cxnLst>
            <a:rect l="0" t="0" r="r" b="b"/>
            <a:pathLst>
              <a:path w="654" h="209">
                <a:moveTo>
                  <a:pt x="653" y="0"/>
                </a:moveTo>
                <a:lnTo>
                  <a:pt x="0" y="208"/>
                </a:lnTo>
                <a:lnTo>
                  <a:pt x="653"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4" name="Freeform 42">
            <a:extLst>
              <a:ext uri="{FF2B5EF4-FFF2-40B4-BE49-F238E27FC236}">
                <a16:creationId xmlns:a16="http://schemas.microsoft.com/office/drawing/2014/main" id="{A330D12A-0846-214B-A691-76AA44855F7A}"/>
              </a:ext>
            </a:extLst>
          </p:cNvPr>
          <p:cNvSpPr>
            <a:spLocks/>
          </p:cNvSpPr>
          <p:nvPr/>
        </p:nvSpPr>
        <p:spPr bwMode="auto">
          <a:xfrm>
            <a:off x="7094538" y="4527550"/>
            <a:ext cx="84137" cy="44450"/>
          </a:xfrm>
          <a:custGeom>
            <a:avLst/>
            <a:gdLst>
              <a:gd name="T0" fmla="*/ 2147483646 w 53"/>
              <a:gd name="T1" fmla="*/ 2147483646 h 28"/>
              <a:gd name="T2" fmla="*/ 0 w 53"/>
              <a:gd name="T3" fmla="*/ 2147483646 h 28"/>
              <a:gd name="T4" fmla="*/ 2147483646 w 53"/>
              <a:gd name="T5" fmla="*/ 0 h 28"/>
              <a:gd name="T6" fmla="*/ 2147483646 w 53"/>
              <a:gd name="T7" fmla="*/ 2147483646 h 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28">
                <a:moveTo>
                  <a:pt x="52" y="23"/>
                </a:moveTo>
                <a:lnTo>
                  <a:pt x="0" y="27"/>
                </a:lnTo>
                <a:lnTo>
                  <a:pt x="44" y="0"/>
                </a:lnTo>
                <a:lnTo>
                  <a:pt x="52" y="23"/>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5" name="Freeform 43">
            <a:extLst>
              <a:ext uri="{FF2B5EF4-FFF2-40B4-BE49-F238E27FC236}">
                <a16:creationId xmlns:a16="http://schemas.microsoft.com/office/drawing/2014/main" id="{395BBB6C-A093-3E4D-B064-BEAF78026735}"/>
              </a:ext>
            </a:extLst>
          </p:cNvPr>
          <p:cNvSpPr>
            <a:spLocks/>
          </p:cNvSpPr>
          <p:nvPr/>
        </p:nvSpPr>
        <p:spPr bwMode="auto">
          <a:xfrm>
            <a:off x="7094538" y="3403600"/>
            <a:ext cx="1025525" cy="1062038"/>
          </a:xfrm>
          <a:custGeom>
            <a:avLst/>
            <a:gdLst>
              <a:gd name="T0" fmla="*/ 2147483646 w 646"/>
              <a:gd name="T1" fmla="*/ 2147483646 h 669"/>
              <a:gd name="T2" fmla="*/ 0 w 646"/>
              <a:gd name="T3" fmla="*/ 0 h 669"/>
              <a:gd name="T4" fmla="*/ 2147483646 w 646"/>
              <a:gd name="T5" fmla="*/ 2147483646 h 669"/>
              <a:gd name="T6" fmla="*/ 0 60000 65536"/>
              <a:gd name="T7" fmla="*/ 0 60000 65536"/>
              <a:gd name="T8" fmla="*/ 0 60000 65536"/>
            </a:gdLst>
            <a:ahLst/>
            <a:cxnLst>
              <a:cxn ang="T6">
                <a:pos x="T0" y="T1"/>
              </a:cxn>
              <a:cxn ang="T7">
                <a:pos x="T2" y="T3"/>
              </a:cxn>
              <a:cxn ang="T8">
                <a:pos x="T4" y="T5"/>
              </a:cxn>
            </a:cxnLst>
            <a:rect l="0" t="0" r="r" b="b"/>
            <a:pathLst>
              <a:path w="646" h="669">
                <a:moveTo>
                  <a:pt x="645" y="668"/>
                </a:moveTo>
                <a:lnTo>
                  <a:pt x="0" y="0"/>
                </a:lnTo>
                <a:lnTo>
                  <a:pt x="645" y="668"/>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6" name="Freeform 44">
            <a:extLst>
              <a:ext uri="{FF2B5EF4-FFF2-40B4-BE49-F238E27FC236}">
                <a16:creationId xmlns:a16="http://schemas.microsoft.com/office/drawing/2014/main" id="{2DBA859F-84DE-8543-ACA0-D1DDBF36317F}"/>
              </a:ext>
            </a:extLst>
          </p:cNvPr>
          <p:cNvSpPr>
            <a:spLocks/>
          </p:cNvSpPr>
          <p:nvPr/>
        </p:nvSpPr>
        <p:spPr bwMode="auto">
          <a:xfrm>
            <a:off x="7094538" y="3403600"/>
            <a:ext cx="69850" cy="73025"/>
          </a:xfrm>
          <a:custGeom>
            <a:avLst/>
            <a:gdLst>
              <a:gd name="T0" fmla="*/ 2147483646 w 44"/>
              <a:gd name="T1" fmla="*/ 2147483646 h 46"/>
              <a:gd name="T2" fmla="*/ 0 w 44"/>
              <a:gd name="T3" fmla="*/ 0 h 46"/>
              <a:gd name="T4" fmla="*/ 2147483646 w 44"/>
              <a:gd name="T5" fmla="*/ 2147483646 h 46"/>
              <a:gd name="T6" fmla="*/ 2147483646 w 44"/>
              <a:gd name="T7" fmla="*/ 2147483646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46">
                <a:moveTo>
                  <a:pt x="25" y="45"/>
                </a:moveTo>
                <a:lnTo>
                  <a:pt x="0" y="0"/>
                </a:lnTo>
                <a:lnTo>
                  <a:pt x="43" y="28"/>
                </a:lnTo>
                <a:lnTo>
                  <a:pt x="25" y="45"/>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4077" name="Group 45">
            <a:extLst>
              <a:ext uri="{FF2B5EF4-FFF2-40B4-BE49-F238E27FC236}">
                <a16:creationId xmlns:a16="http://schemas.microsoft.com/office/drawing/2014/main" id="{465DDFEB-F03A-004A-8411-A3DC069372A9}"/>
              </a:ext>
            </a:extLst>
          </p:cNvPr>
          <p:cNvGrpSpPr>
            <a:grpSpLocks/>
          </p:cNvGrpSpPr>
          <p:nvPr/>
        </p:nvGrpSpPr>
        <p:grpSpPr bwMode="auto">
          <a:xfrm>
            <a:off x="5046663" y="2403475"/>
            <a:ext cx="825500" cy="1862138"/>
            <a:chOff x="3179" y="1514"/>
            <a:chExt cx="520" cy="1173"/>
          </a:xfrm>
        </p:grpSpPr>
        <p:sp>
          <p:nvSpPr>
            <p:cNvPr id="44105" name="Freeform 46">
              <a:extLst>
                <a:ext uri="{FF2B5EF4-FFF2-40B4-BE49-F238E27FC236}">
                  <a16:creationId xmlns:a16="http://schemas.microsoft.com/office/drawing/2014/main" id="{6C96871E-1126-ED4A-8D09-984E45900C89}"/>
                </a:ext>
              </a:extLst>
            </p:cNvPr>
            <p:cNvSpPr>
              <a:spLocks/>
            </p:cNvSpPr>
            <p:nvPr/>
          </p:nvSpPr>
          <p:spPr bwMode="auto">
            <a:xfrm>
              <a:off x="3653" y="1514"/>
              <a:ext cx="46" cy="45"/>
            </a:xfrm>
            <a:custGeom>
              <a:avLst/>
              <a:gdLst>
                <a:gd name="T0" fmla="*/ 0 w 46"/>
                <a:gd name="T1" fmla="*/ 26 h 45"/>
                <a:gd name="T2" fmla="*/ 45 w 46"/>
                <a:gd name="T3" fmla="*/ 0 h 45"/>
                <a:gd name="T4" fmla="*/ 18 w 46"/>
                <a:gd name="T5" fmla="*/ 44 h 45"/>
                <a:gd name="T6" fmla="*/ 0 w 46"/>
                <a:gd name="T7" fmla="*/ 26 h 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 h="45">
                  <a:moveTo>
                    <a:pt x="0" y="26"/>
                  </a:moveTo>
                  <a:lnTo>
                    <a:pt x="45" y="0"/>
                  </a:lnTo>
                  <a:lnTo>
                    <a:pt x="18" y="44"/>
                  </a:lnTo>
                  <a:lnTo>
                    <a:pt x="0" y="2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6" name="Freeform 47">
              <a:extLst>
                <a:ext uri="{FF2B5EF4-FFF2-40B4-BE49-F238E27FC236}">
                  <a16:creationId xmlns:a16="http://schemas.microsoft.com/office/drawing/2014/main" id="{95588F04-C383-7F4D-9ECF-E2ADFE43E391}"/>
                </a:ext>
              </a:extLst>
            </p:cNvPr>
            <p:cNvSpPr>
              <a:spLocks/>
            </p:cNvSpPr>
            <p:nvPr/>
          </p:nvSpPr>
          <p:spPr bwMode="auto">
            <a:xfrm>
              <a:off x="3187" y="2115"/>
              <a:ext cx="512" cy="37"/>
            </a:xfrm>
            <a:custGeom>
              <a:avLst/>
              <a:gdLst>
                <a:gd name="T0" fmla="*/ 0 w 512"/>
                <a:gd name="T1" fmla="*/ 36 h 37"/>
                <a:gd name="T2" fmla="*/ 511 w 512"/>
                <a:gd name="T3" fmla="*/ 0 h 37"/>
                <a:gd name="T4" fmla="*/ 0 w 512"/>
                <a:gd name="T5" fmla="*/ 36 h 37"/>
                <a:gd name="T6" fmla="*/ 0 60000 65536"/>
                <a:gd name="T7" fmla="*/ 0 60000 65536"/>
                <a:gd name="T8" fmla="*/ 0 60000 65536"/>
              </a:gdLst>
              <a:ahLst/>
              <a:cxnLst>
                <a:cxn ang="T6">
                  <a:pos x="T0" y="T1"/>
                </a:cxn>
                <a:cxn ang="T7">
                  <a:pos x="T2" y="T3"/>
                </a:cxn>
                <a:cxn ang="T8">
                  <a:pos x="T4" y="T5"/>
                </a:cxn>
              </a:cxnLst>
              <a:rect l="0" t="0" r="r" b="b"/>
              <a:pathLst>
                <a:path w="512" h="37">
                  <a:moveTo>
                    <a:pt x="0" y="36"/>
                  </a:moveTo>
                  <a:lnTo>
                    <a:pt x="511" y="0"/>
                  </a:lnTo>
                  <a:lnTo>
                    <a:pt x="0" y="3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7" name="Freeform 48">
              <a:extLst>
                <a:ext uri="{FF2B5EF4-FFF2-40B4-BE49-F238E27FC236}">
                  <a16:creationId xmlns:a16="http://schemas.microsoft.com/office/drawing/2014/main" id="{06FEBCF9-22EB-A946-9F4B-A5B19122FE09}"/>
                </a:ext>
              </a:extLst>
            </p:cNvPr>
            <p:cNvSpPr>
              <a:spLocks/>
            </p:cNvSpPr>
            <p:nvPr/>
          </p:nvSpPr>
          <p:spPr bwMode="auto">
            <a:xfrm>
              <a:off x="3648" y="2106"/>
              <a:ext cx="51" cy="26"/>
            </a:xfrm>
            <a:custGeom>
              <a:avLst/>
              <a:gdLst>
                <a:gd name="T0" fmla="*/ 0 w 51"/>
                <a:gd name="T1" fmla="*/ 0 h 26"/>
                <a:gd name="T2" fmla="*/ 50 w 51"/>
                <a:gd name="T3" fmla="*/ 9 h 26"/>
                <a:gd name="T4" fmla="*/ 2 w 51"/>
                <a:gd name="T5" fmla="*/ 25 h 26"/>
                <a:gd name="T6" fmla="*/ 0 w 51"/>
                <a:gd name="T7" fmla="*/ 0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26">
                  <a:moveTo>
                    <a:pt x="0" y="0"/>
                  </a:moveTo>
                  <a:lnTo>
                    <a:pt x="50" y="9"/>
                  </a:lnTo>
                  <a:lnTo>
                    <a:pt x="2" y="25"/>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8" name="Freeform 49">
              <a:extLst>
                <a:ext uri="{FF2B5EF4-FFF2-40B4-BE49-F238E27FC236}">
                  <a16:creationId xmlns:a16="http://schemas.microsoft.com/office/drawing/2014/main" id="{DCEE20C0-5C28-EA47-91ED-97913BD4749E}"/>
                </a:ext>
              </a:extLst>
            </p:cNvPr>
            <p:cNvSpPr>
              <a:spLocks/>
            </p:cNvSpPr>
            <p:nvPr/>
          </p:nvSpPr>
          <p:spPr bwMode="auto">
            <a:xfrm>
              <a:off x="3179" y="2301"/>
              <a:ext cx="520" cy="386"/>
            </a:xfrm>
            <a:custGeom>
              <a:avLst/>
              <a:gdLst>
                <a:gd name="T0" fmla="*/ 0 w 520"/>
                <a:gd name="T1" fmla="*/ 0 h 386"/>
                <a:gd name="T2" fmla="*/ 519 w 520"/>
                <a:gd name="T3" fmla="*/ 385 h 386"/>
                <a:gd name="T4" fmla="*/ 0 w 520"/>
                <a:gd name="T5" fmla="*/ 0 h 386"/>
                <a:gd name="T6" fmla="*/ 0 60000 65536"/>
                <a:gd name="T7" fmla="*/ 0 60000 65536"/>
                <a:gd name="T8" fmla="*/ 0 60000 65536"/>
              </a:gdLst>
              <a:ahLst/>
              <a:cxnLst>
                <a:cxn ang="T6">
                  <a:pos x="T0" y="T1"/>
                </a:cxn>
                <a:cxn ang="T7">
                  <a:pos x="T2" y="T3"/>
                </a:cxn>
                <a:cxn ang="T8">
                  <a:pos x="T4" y="T5"/>
                </a:cxn>
              </a:cxnLst>
              <a:rect l="0" t="0" r="r" b="b"/>
              <a:pathLst>
                <a:path w="520" h="386">
                  <a:moveTo>
                    <a:pt x="0" y="0"/>
                  </a:moveTo>
                  <a:lnTo>
                    <a:pt x="519" y="385"/>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9" name="Freeform 50">
              <a:extLst>
                <a:ext uri="{FF2B5EF4-FFF2-40B4-BE49-F238E27FC236}">
                  <a16:creationId xmlns:a16="http://schemas.microsoft.com/office/drawing/2014/main" id="{1F242061-7492-0848-9F98-502A4D32846A}"/>
                </a:ext>
              </a:extLst>
            </p:cNvPr>
            <p:cNvSpPr>
              <a:spLocks/>
            </p:cNvSpPr>
            <p:nvPr/>
          </p:nvSpPr>
          <p:spPr bwMode="auto">
            <a:xfrm>
              <a:off x="3651" y="2646"/>
              <a:ext cx="48" cy="41"/>
            </a:xfrm>
            <a:custGeom>
              <a:avLst/>
              <a:gdLst>
                <a:gd name="T0" fmla="*/ 15 w 48"/>
                <a:gd name="T1" fmla="*/ 0 h 41"/>
                <a:gd name="T2" fmla="*/ 47 w 48"/>
                <a:gd name="T3" fmla="*/ 40 h 41"/>
                <a:gd name="T4" fmla="*/ 0 w 48"/>
                <a:gd name="T5" fmla="*/ 20 h 41"/>
                <a:gd name="T6" fmla="*/ 15 w 48"/>
                <a:gd name="T7" fmla="*/ 0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41">
                  <a:moveTo>
                    <a:pt x="15" y="0"/>
                  </a:moveTo>
                  <a:lnTo>
                    <a:pt x="47" y="40"/>
                  </a:lnTo>
                  <a:lnTo>
                    <a:pt x="0" y="20"/>
                  </a:lnTo>
                  <a:lnTo>
                    <a:pt x="15"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10" name="Freeform 51">
              <a:extLst>
                <a:ext uri="{FF2B5EF4-FFF2-40B4-BE49-F238E27FC236}">
                  <a16:creationId xmlns:a16="http://schemas.microsoft.com/office/drawing/2014/main" id="{23B4CEA6-A407-C644-AB47-56C7F4ABD6CB}"/>
                </a:ext>
              </a:extLst>
            </p:cNvPr>
            <p:cNvSpPr>
              <a:spLocks/>
            </p:cNvSpPr>
            <p:nvPr/>
          </p:nvSpPr>
          <p:spPr bwMode="auto">
            <a:xfrm>
              <a:off x="3187" y="1514"/>
              <a:ext cx="512" cy="491"/>
            </a:xfrm>
            <a:custGeom>
              <a:avLst/>
              <a:gdLst>
                <a:gd name="T0" fmla="*/ 0 w 512"/>
                <a:gd name="T1" fmla="*/ 490 h 491"/>
                <a:gd name="T2" fmla="*/ 511 w 512"/>
                <a:gd name="T3" fmla="*/ 0 h 491"/>
                <a:gd name="T4" fmla="*/ 0 w 512"/>
                <a:gd name="T5" fmla="*/ 490 h 491"/>
                <a:gd name="T6" fmla="*/ 0 60000 65536"/>
                <a:gd name="T7" fmla="*/ 0 60000 65536"/>
                <a:gd name="T8" fmla="*/ 0 60000 65536"/>
              </a:gdLst>
              <a:ahLst/>
              <a:cxnLst>
                <a:cxn ang="T6">
                  <a:pos x="T0" y="T1"/>
                </a:cxn>
                <a:cxn ang="T7">
                  <a:pos x="T2" y="T3"/>
                </a:cxn>
                <a:cxn ang="T8">
                  <a:pos x="T4" y="T5"/>
                </a:cxn>
              </a:cxnLst>
              <a:rect l="0" t="0" r="r" b="b"/>
              <a:pathLst>
                <a:path w="512" h="491">
                  <a:moveTo>
                    <a:pt x="0" y="490"/>
                  </a:moveTo>
                  <a:lnTo>
                    <a:pt x="511" y="0"/>
                  </a:lnTo>
                  <a:lnTo>
                    <a:pt x="0" y="49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78" name="Rectangle 52">
            <a:extLst>
              <a:ext uri="{FF2B5EF4-FFF2-40B4-BE49-F238E27FC236}">
                <a16:creationId xmlns:a16="http://schemas.microsoft.com/office/drawing/2014/main" id="{6774B3DD-CA89-D040-A663-23E843C59A1A}"/>
              </a:ext>
            </a:extLst>
          </p:cNvPr>
          <p:cNvSpPr>
            <a:spLocks noChangeArrowheads="1"/>
          </p:cNvSpPr>
          <p:nvPr/>
        </p:nvSpPr>
        <p:spPr bwMode="auto">
          <a:xfrm>
            <a:off x="5910263" y="2363788"/>
            <a:ext cx="94932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Ashby, 25, 3000</a:t>
            </a:r>
          </a:p>
        </p:txBody>
      </p:sp>
      <p:sp>
        <p:nvSpPr>
          <p:cNvPr id="44079" name="Rectangle 53">
            <a:extLst>
              <a:ext uri="{FF2B5EF4-FFF2-40B4-BE49-F238E27FC236}">
                <a16:creationId xmlns:a16="http://schemas.microsoft.com/office/drawing/2014/main" id="{8BCBB285-B4D2-D74F-9D33-D2533644A32A}"/>
              </a:ext>
            </a:extLst>
          </p:cNvPr>
          <p:cNvSpPr>
            <a:spLocks noChangeArrowheads="1"/>
          </p:cNvSpPr>
          <p:nvPr/>
        </p:nvSpPr>
        <p:spPr bwMode="auto">
          <a:xfrm>
            <a:off x="5957888" y="4257675"/>
            <a:ext cx="9207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Smith, 44, 3000</a:t>
            </a:r>
          </a:p>
        </p:txBody>
      </p:sp>
      <p:sp>
        <p:nvSpPr>
          <p:cNvPr id="44080" name="Rectangle 54">
            <a:extLst>
              <a:ext uri="{FF2B5EF4-FFF2-40B4-BE49-F238E27FC236}">
                <a16:creationId xmlns:a16="http://schemas.microsoft.com/office/drawing/2014/main" id="{E78D7FB8-D326-9F4C-A980-A36D69794645}"/>
              </a:ext>
            </a:extLst>
          </p:cNvPr>
          <p:cNvSpPr>
            <a:spLocks noChangeArrowheads="1"/>
          </p:cNvSpPr>
          <p:nvPr/>
        </p:nvSpPr>
        <p:spPr bwMode="auto">
          <a:xfrm>
            <a:off x="4540250" y="3086100"/>
            <a:ext cx="492125"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Ashby</a:t>
            </a:r>
          </a:p>
        </p:txBody>
      </p:sp>
      <p:sp>
        <p:nvSpPr>
          <p:cNvPr id="44081" name="Rectangle 55">
            <a:extLst>
              <a:ext uri="{FF2B5EF4-FFF2-40B4-BE49-F238E27FC236}">
                <a16:creationId xmlns:a16="http://schemas.microsoft.com/office/drawing/2014/main" id="{E5A611F0-F9A8-B246-A208-63DBE88901D8}"/>
              </a:ext>
            </a:extLst>
          </p:cNvPr>
          <p:cNvSpPr>
            <a:spLocks noChangeArrowheads="1"/>
          </p:cNvSpPr>
          <p:nvPr/>
        </p:nvSpPr>
        <p:spPr bwMode="auto">
          <a:xfrm>
            <a:off x="4559300" y="3336925"/>
            <a:ext cx="4254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Cass</a:t>
            </a:r>
          </a:p>
        </p:txBody>
      </p:sp>
      <p:sp>
        <p:nvSpPr>
          <p:cNvPr id="44082" name="Rectangle 56">
            <a:extLst>
              <a:ext uri="{FF2B5EF4-FFF2-40B4-BE49-F238E27FC236}">
                <a16:creationId xmlns:a16="http://schemas.microsoft.com/office/drawing/2014/main" id="{0B06062A-35C1-E54F-BD2B-4A77C0D005B6}"/>
              </a:ext>
            </a:extLst>
          </p:cNvPr>
          <p:cNvSpPr>
            <a:spLocks noChangeArrowheads="1"/>
          </p:cNvSpPr>
          <p:nvPr/>
        </p:nvSpPr>
        <p:spPr bwMode="auto">
          <a:xfrm>
            <a:off x="4545013" y="3559175"/>
            <a:ext cx="4635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Smith</a:t>
            </a:r>
          </a:p>
        </p:txBody>
      </p:sp>
      <p:sp>
        <p:nvSpPr>
          <p:cNvPr id="44083" name="Rectangle 57">
            <a:extLst>
              <a:ext uri="{FF2B5EF4-FFF2-40B4-BE49-F238E27FC236}">
                <a16:creationId xmlns:a16="http://schemas.microsoft.com/office/drawing/2014/main" id="{40620A38-BE03-5E43-A6F8-72E6AD330253}"/>
              </a:ext>
            </a:extLst>
          </p:cNvPr>
          <p:cNvSpPr>
            <a:spLocks noChangeArrowheads="1"/>
          </p:cNvSpPr>
          <p:nvPr/>
        </p:nvSpPr>
        <p:spPr bwMode="auto">
          <a:xfrm>
            <a:off x="8215313" y="2509838"/>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22</a:t>
            </a:r>
          </a:p>
        </p:txBody>
      </p:sp>
      <p:sp>
        <p:nvSpPr>
          <p:cNvPr id="44084" name="Freeform 58">
            <a:extLst>
              <a:ext uri="{FF2B5EF4-FFF2-40B4-BE49-F238E27FC236}">
                <a16:creationId xmlns:a16="http://schemas.microsoft.com/office/drawing/2014/main" id="{8AF54B3C-5B6D-724B-8CA8-0857BC50D88F}"/>
              </a:ext>
            </a:extLst>
          </p:cNvPr>
          <p:cNvSpPr>
            <a:spLocks/>
          </p:cNvSpPr>
          <p:nvPr/>
        </p:nvSpPr>
        <p:spPr bwMode="auto">
          <a:xfrm>
            <a:off x="7083425" y="2416175"/>
            <a:ext cx="1049338" cy="425450"/>
          </a:xfrm>
          <a:custGeom>
            <a:avLst/>
            <a:gdLst>
              <a:gd name="T0" fmla="*/ 2147483646 w 661"/>
              <a:gd name="T1" fmla="*/ 2147483646 h 268"/>
              <a:gd name="T2" fmla="*/ 0 w 661"/>
              <a:gd name="T3" fmla="*/ 0 h 268"/>
              <a:gd name="T4" fmla="*/ 2147483646 w 661"/>
              <a:gd name="T5" fmla="*/ 2147483646 h 268"/>
              <a:gd name="T6" fmla="*/ 0 60000 65536"/>
              <a:gd name="T7" fmla="*/ 0 60000 65536"/>
              <a:gd name="T8" fmla="*/ 0 60000 65536"/>
            </a:gdLst>
            <a:ahLst/>
            <a:cxnLst>
              <a:cxn ang="T6">
                <a:pos x="T0" y="T1"/>
              </a:cxn>
              <a:cxn ang="T7">
                <a:pos x="T2" y="T3"/>
              </a:cxn>
              <a:cxn ang="T8">
                <a:pos x="T4" y="T5"/>
              </a:cxn>
            </a:cxnLst>
            <a:rect l="0" t="0" r="r" b="b"/>
            <a:pathLst>
              <a:path w="661" h="268">
                <a:moveTo>
                  <a:pt x="660" y="267"/>
                </a:moveTo>
                <a:lnTo>
                  <a:pt x="0" y="0"/>
                </a:lnTo>
                <a:lnTo>
                  <a:pt x="660" y="267"/>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85" name="Rectangle 59">
            <a:extLst>
              <a:ext uri="{FF2B5EF4-FFF2-40B4-BE49-F238E27FC236}">
                <a16:creationId xmlns:a16="http://schemas.microsoft.com/office/drawing/2014/main" id="{7202A8A8-29E9-CE41-B8DA-78B228CDEFE5}"/>
              </a:ext>
            </a:extLst>
          </p:cNvPr>
          <p:cNvSpPr>
            <a:spLocks noChangeArrowheads="1"/>
          </p:cNvSpPr>
          <p:nvPr/>
        </p:nvSpPr>
        <p:spPr bwMode="auto">
          <a:xfrm>
            <a:off x="8224838" y="2759075"/>
            <a:ext cx="295275"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25</a:t>
            </a:r>
          </a:p>
        </p:txBody>
      </p:sp>
      <p:sp>
        <p:nvSpPr>
          <p:cNvPr id="44086" name="Rectangle 60">
            <a:extLst>
              <a:ext uri="{FF2B5EF4-FFF2-40B4-BE49-F238E27FC236}">
                <a16:creationId xmlns:a16="http://schemas.microsoft.com/office/drawing/2014/main" id="{C3161135-17AA-7246-A237-FF17BC7222C8}"/>
              </a:ext>
            </a:extLst>
          </p:cNvPr>
          <p:cNvSpPr>
            <a:spLocks noChangeArrowheads="1"/>
          </p:cNvSpPr>
          <p:nvPr/>
        </p:nvSpPr>
        <p:spPr bwMode="auto">
          <a:xfrm>
            <a:off x="8221663" y="2992438"/>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30</a:t>
            </a:r>
          </a:p>
        </p:txBody>
      </p:sp>
      <p:sp>
        <p:nvSpPr>
          <p:cNvPr id="44087" name="Rectangle 61">
            <a:extLst>
              <a:ext uri="{FF2B5EF4-FFF2-40B4-BE49-F238E27FC236}">
                <a16:creationId xmlns:a16="http://schemas.microsoft.com/office/drawing/2014/main" id="{2028EBEB-152F-3141-9DCD-AFF43B823982}"/>
              </a:ext>
            </a:extLst>
          </p:cNvPr>
          <p:cNvSpPr>
            <a:spLocks noChangeArrowheads="1"/>
          </p:cNvSpPr>
          <p:nvPr/>
        </p:nvSpPr>
        <p:spPr bwMode="auto">
          <a:xfrm>
            <a:off x="8226425" y="371316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40</a:t>
            </a:r>
          </a:p>
        </p:txBody>
      </p:sp>
      <p:sp>
        <p:nvSpPr>
          <p:cNvPr id="44088" name="Rectangle 62">
            <a:extLst>
              <a:ext uri="{FF2B5EF4-FFF2-40B4-BE49-F238E27FC236}">
                <a16:creationId xmlns:a16="http://schemas.microsoft.com/office/drawing/2014/main" id="{CEDC661B-B585-4845-9938-5097E3A87D02}"/>
              </a:ext>
            </a:extLst>
          </p:cNvPr>
          <p:cNvSpPr>
            <a:spLocks noChangeArrowheads="1"/>
          </p:cNvSpPr>
          <p:nvPr/>
        </p:nvSpPr>
        <p:spPr bwMode="auto">
          <a:xfrm>
            <a:off x="8232775" y="392271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44</a:t>
            </a:r>
          </a:p>
        </p:txBody>
      </p:sp>
      <p:sp>
        <p:nvSpPr>
          <p:cNvPr id="44089" name="Rectangle 63">
            <a:extLst>
              <a:ext uri="{FF2B5EF4-FFF2-40B4-BE49-F238E27FC236}">
                <a16:creationId xmlns:a16="http://schemas.microsoft.com/office/drawing/2014/main" id="{546FC24B-1E36-6342-8BC2-55F97B047909}"/>
              </a:ext>
            </a:extLst>
          </p:cNvPr>
          <p:cNvSpPr>
            <a:spLocks noChangeArrowheads="1"/>
          </p:cNvSpPr>
          <p:nvPr/>
        </p:nvSpPr>
        <p:spPr bwMode="auto">
          <a:xfrm>
            <a:off x="8231188" y="416401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44</a:t>
            </a:r>
          </a:p>
        </p:txBody>
      </p:sp>
      <p:sp>
        <p:nvSpPr>
          <p:cNvPr id="44090" name="Rectangle 64">
            <a:extLst>
              <a:ext uri="{FF2B5EF4-FFF2-40B4-BE49-F238E27FC236}">
                <a16:creationId xmlns:a16="http://schemas.microsoft.com/office/drawing/2014/main" id="{9E8610E5-7D82-C644-9517-5D69A18C1B5E}"/>
              </a:ext>
            </a:extLst>
          </p:cNvPr>
          <p:cNvSpPr>
            <a:spLocks noChangeArrowheads="1"/>
          </p:cNvSpPr>
          <p:nvPr/>
        </p:nvSpPr>
        <p:spPr bwMode="auto">
          <a:xfrm>
            <a:off x="8239125" y="4395788"/>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50</a:t>
            </a:r>
          </a:p>
        </p:txBody>
      </p:sp>
      <p:sp>
        <p:nvSpPr>
          <p:cNvPr id="44091" name="Rectangle 65">
            <a:extLst>
              <a:ext uri="{FF2B5EF4-FFF2-40B4-BE49-F238E27FC236}">
                <a16:creationId xmlns:a16="http://schemas.microsoft.com/office/drawing/2014/main" id="{B9635D30-47DE-BD40-B4EA-03239DB0E263}"/>
              </a:ext>
            </a:extLst>
          </p:cNvPr>
          <p:cNvSpPr>
            <a:spLocks noChangeArrowheads="1"/>
          </p:cNvSpPr>
          <p:nvPr/>
        </p:nvSpPr>
        <p:spPr bwMode="auto">
          <a:xfrm>
            <a:off x="4379913" y="4864100"/>
            <a:ext cx="11287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Sparse Index</a:t>
            </a:r>
          </a:p>
        </p:txBody>
      </p:sp>
      <p:sp>
        <p:nvSpPr>
          <p:cNvPr id="44092" name="Rectangle 66">
            <a:extLst>
              <a:ext uri="{FF2B5EF4-FFF2-40B4-BE49-F238E27FC236}">
                <a16:creationId xmlns:a16="http://schemas.microsoft.com/office/drawing/2014/main" id="{E5F5405D-638F-4148-99A7-C9023F5C91F5}"/>
              </a:ext>
            </a:extLst>
          </p:cNvPr>
          <p:cNvSpPr>
            <a:spLocks noChangeArrowheads="1"/>
          </p:cNvSpPr>
          <p:nvPr/>
        </p:nvSpPr>
        <p:spPr bwMode="auto">
          <a:xfrm>
            <a:off x="4711700" y="5029200"/>
            <a:ext cx="3683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on</a:t>
            </a:r>
          </a:p>
        </p:txBody>
      </p:sp>
      <p:sp>
        <p:nvSpPr>
          <p:cNvPr id="44093" name="Rectangle 67">
            <a:extLst>
              <a:ext uri="{FF2B5EF4-FFF2-40B4-BE49-F238E27FC236}">
                <a16:creationId xmlns:a16="http://schemas.microsoft.com/office/drawing/2014/main" id="{716759E0-0C09-7F4C-89EB-1354458F4BF7}"/>
              </a:ext>
            </a:extLst>
          </p:cNvPr>
          <p:cNvSpPr>
            <a:spLocks noChangeArrowheads="1"/>
          </p:cNvSpPr>
          <p:nvPr/>
        </p:nvSpPr>
        <p:spPr bwMode="auto">
          <a:xfrm>
            <a:off x="4600575" y="5195888"/>
            <a:ext cx="5937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Name</a:t>
            </a:r>
          </a:p>
        </p:txBody>
      </p:sp>
      <p:sp>
        <p:nvSpPr>
          <p:cNvPr id="44094" name="Rectangle 68">
            <a:extLst>
              <a:ext uri="{FF2B5EF4-FFF2-40B4-BE49-F238E27FC236}">
                <a16:creationId xmlns:a16="http://schemas.microsoft.com/office/drawing/2014/main" id="{D9A58B51-FE2D-C34F-B8D1-488FF868C29E}"/>
              </a:ext>
            </a:extLst>
          </p:cNvPr>
          <p:cNvSpPr>
            <a:spLocks noChangeArrowheads="1"/>
          </p:cNvSpPr>
          <p:nvPr/>
        </p:nvSpPr>
        <p:spPr bwMode="auto">
          <a:xfrm>
            <a:off x="6021388" y="5118100"/>
            <a:ext cx="9191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Data File</a:t>
            </a:r>
          </a:p>
        </p:txBody>
      </p:sp>
      <p:sp>
        <p:nvSpPr>
          <p:cNvPr id="44095" name="Rectangle 69">
            <a:extLst>
              <a:ext uri="{FF2B5EF4-FFF2-40B4-BE49-F238E27FC236}">
                <a16:creationId xmlns:a16="http://schemas.microsoft.com/office/drawing/2014/main" id="{897B9E44-904D-3A45-93FA-E57145222958}"/>
              </a:ext>
            </a:extLst>
          </p:cNvPr>
          <p:cNvSpPr>
            <a:spLocks noChangeArrowheads="1"/>
          </p:cNvSpPr>
          <p:nvPr/>
        </p:nvSpPr>
        <p:spPr bwMode="auto">
          <a:xfrm>
            <a:off x="7816850" y="4864100"/>
            <a:ext cx="10779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Dense Index</a:t>
            </a:r>
          </a:p>
        </p:txBody>
      </p:sp>
      <p:sp>
        <p:nvSpPr>
          <p:cNvPr id="44096" name="Rectangle 70">
            <a:extLst>
              <a:ext uri="{FF2B5EF4-FFF2-40B4-BE49-F238E27FC236}">
                <a16:creationId xmlns:a16="http://schemas.microsoft.com/office/drawing/2014/main" id="{F179610C-BA35-4F49-AC75-CDFE1C707B29}"/>
              </a:ext>
            </a:extLst>
          </p:cNvPr>
          <p:cNvSpPr>
            <a:spLocks noChangeArrowheads="1"/>
          </p:cNvSpPr>
          <p:nvPr/>
        </p:nvSpPr>
        <p:spPr bwMode="auto">
          <a:xfrm>
            <a:off x="8148638" y="5029200"/>
            <a:ext cx="3683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on</a:t>
            </a:r>
          </a:p>
        </p:txBody>
      </p:sp>
      <p:sp>
        <p:nvSpPr>
          <p:cNvPr id="44097" name="Rectangle 71">
            <a:extLst>
              <a:ext uri="{FF2B5EF4-FFF2-40B4-BE49-F238E27FC236}">
                <a16:creationId xmlns:a16="http://schemas.microsoft.com/office/drawing/2014/main" id="{452E2AA9-8CA4-E043-B749-B27136B3E026}"/>
              </a:ext>
            </a:extLst>
          </p:cNvPr>
          <p:cNvSpPr>
            <a:spLocks noChangeArrowheads="1"/>
          </p:cNvSpPr>
          <p:nvPr/>
        </p:nvSpPr>
        <p:spPr bwMode="auto">
          <a:xfrm>
            <a:off x="8093075" y="5195888"/>
            <a:ext cx="468313"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Age</a:t>
            </a:r>
          </a:p>
        </p:txBody>
      </p:sp>
      <p:sp>
        <p:nvSpPr>
          <p:cNvPr id="44098" name="Rectangle 72">
            <a:extLst>
              <a:ext uri="{FF2B5EF4-FFF2-40B4-BE49-F238E27FC236}">
                <a16:creationId xmlns:a16="http://schemas.microsoft.com/office/drawing/2014/main" id="{B7FB8D6F-2648-4D42-AB89-9A46CA562C50}"/>
              </a:ext>
            </a:extLst>
          </p:cNvPr>
          <p:cNvSpPr>
            <a:spLocks noChangeArrowheads="1"/>
          </p:cNvSpPr>
          <p:nvPr/>
        </p:nvSpPr>
        <p:spPr bwMode="auto">
          <a:xfrm>
            <a:off x="8221663" y="321786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33</a:t>
            </a:r>
          </a:p>
        </p:txBody>
      </p:sp>
      <p:sp>
        <p:nvSpPr>
          <p:cNvPr id="44099" name="Rectangle 73">
            <a:extLst>
              <a:ext uri="{FF2B5EF4-FFF2-40B4-BE49-F238E27FC236}">
                <a16:creationId xmlns:a16="http://schemas.microsoft.com/office/drawing/2014/main" id="{8BE8D6CF-C443-5D4E-9F09-9C9F2DBF6339}"/>
              </a:ext>
            </a:extLst>
          </p:cNvPr>
          <p:cNvSpPr>
            <a:spLocks noChangeArrowheads="1"/>
          </p:cNvSpPr>
          <p:nvPr/>
        </p:nvSpPr>
        <p:spPr bwMode="auto">
          <a:xfrm>
            <a:off x="5870575" y="2844800"/>
            <a:ext cx="1011238"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Bristow, 30, 2007</a:t>
            </a:r>
          </a:p>
        </p:txBody>
      </p:sp>
      <p:sp>
        <p:nvSpPr>
          <p:cNvPr id="44100" name="Rectangle 74">
            <a:extLst>
              <a:ext uri="{FF2B5EF4-FFF2-40B4-BE49-F238E27FC236}">
                <a16:creationId xmlns:a16="http://schemas.microsoft.com/office/drawing/2014/main" id="{2EACAA2F-F0A8-7D45-9977-6C38C2A49226}"/>
              </a:ext>
            </a:extLst>
          </p:cNvPr>
          <p:cNvSpPr>
            <a:spLocks noChangeArrowheads="1"/>
          </p:cNvSpPr>
          <p:nvPr/>
        </p:nvSpPr>
        <p:spPr bwMode="auto">
          <a:xfrm>
            <a:off x="5918200" y="2628900"/>
            <a:ext cx="887413"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Basu, 33, 4003</a:t>
            </a:r>
          </a:p>
        </p:txBody>
      </p:sp>
      <p:sp>
        <p:nvSpPr>
          <p:cNvPr id="44101" name="Rectangle 75">
            <a:extLst>
              <a:ext uri="{FF2B5EF4-FFF2-40B4-BE49-F238E27FC236}">
                <a16:creationId xmlns:a16="http://schemas.microsoft.com/office/drawing/2014/main" id="{F40E238B-1E33-3748-9CD7-B974E5EDD13B}"/>
              </a:ext>
            </a:extLst>
          </p:cNvPr>
          <p:cNvSpPr>
            <a:spLocks noChangeArrowheads="1"/>
          </p:cNvSpPr>
          <p:nvPr/>
        </p:nvSpPr>
        <p:spPr bwMode="auto">
          <a:xfrm>
            <a:off x="5961063" y="3324225"/>
            <a:ext cx="8826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Cass, 50, 5004</a:t>
            </a:r>
          </a:p>
        </p:txBody>
      </p:sp>
      <p:sp>
        <p:nvSpPr>
          <p:cNvPr id="44102" name="Rectangle 76">
            <a:extLst>
              <a:ext uri="{FF2B5EF4-FFF2-40B4-BE49-F238E27FC236}">
                <a16:creationId xmlns:a16="http://schemas.microsoft.com/office/drawing/2014/main" id="{719C0C85-D70C-4E46-9BA1-479CBDA9EDAE}"/>
              </a:ext>
            </a:extLst>
          </p:cNvPr>
          <p:cNvSpPr>
            <a:spLocks noChangeArrowheads="1"/>
          </p:cNvSpPr>
          <p:nvPr/>
        </p:nvSpPr>
        <p:spPr bwMode="auto">
          <a:xfrm>
            <a:off x="5967413" y="4498975"/>
            <a:ext cx="911225"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Tracy, 44, 5004</a:t>
            </a:r>
          </a:p>
        </p:txBody>
      </p:sp>
      <p:sp>
        <p:nvSpPr>
          <p:cNvPr id="44103" name="Rectangle 77">
            <a:extLst>
              <a:ext uri="{FF2B5EF4-FFF2-40B4-BE49-F238E27FC236}">
                <a16:creationId xmlns:a16="http://schemas.microsoft.com/office/drawing/2014/main" id="{BDA0D9D4-8D80-1542-86C5-B49D54916A19}"/>
              </a:ext>
            </a:extLst>
          </p:cNvPr>
          <p:cNvSpPr>
            <a:spLocks noChangeArrowheads="1"/>
          </p:cNvSpPr>
          <p:nvPr/>
        </p:nvSpPr>
        <p:spPr bwMode="auto">
          <a:xfrm>
            <a:off x="5884863" y="3559175"/>
            <a:ext cx="1001712"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Daniels, 22, 6003</a:t>
            </a:r>
          </a:p>
        </p:txBody>
      </p:sp>
      <p:sp>
        <p:nvSpPr>
          <p:cNvPr id="44104" name="Rectangle 78">
            <a:extLst>
              <a:ext uri="{FF2B5EF4-FFF2-40B4-BE49-F238E27FC236}">
                <a16:creationId xmlns:a16="http://schemas.microsoft.com/office/drawing/2014/main" id="{FC435185-FA84-284E-A08B-BDF400AC883A}"/>
              </a:ext>
            </a:extLst>
          </p:cNvPr>
          <p:cNvSpPr>
            <a:spLocks noChangeArrowheads="1"/>
          </p:cNvSpPr>
          <p:nvPr/>
        </p:nvSpPr>
        <p:spPr bwMode="auto">
          <a:xfrm>
            <a:off x="5930900" y="3787775"/>
            <a:ext cx="9334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Jones, 40, 6003</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Slide Number Placeholder 6">
            <a:extLst>
              <a:ext uri="{FF2B5EF4-FFF2-40B4-BE49-F238E27FC236}">
                <a16:creationId xmlns:a16="http://schemas.microsoft.com/office/drawing/2014/main" id="{C7170012-3BCD-BD4B-8CCD-F80C4E74C8BB}"/>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6933783-208C-1045-B75B-FA2799960BBA}" type="slidenum">
              <a:rPr lang="en-US" altLang="zh-TW" sz="1400"/>
              <a:pPr>
                <a:spcBef>
                  <a:spcPct val="0"/>
                </a:spcBef>
                <a:buFontTx/>
                <a:buNone/>
              </a:pPr>
              <a:t>18</a:t>
            </a:fld>
            <a:endParaRPr lang="en-US" altLang="zh-TW" sz="1400"/>
          </a:p>
        </p:txBody>
      </p:sp>
      <p:sp>
        <p:nvSpPr>
          <p:cNvPr id="46082" name="Rectangle 2">
            <a:extLst>
              <a:ext uri="{FF2B5EF4-FFF2-40B4-BE49-F238E27FC236}">
                <a16:creationId xmlns:a16="http://schemas.microsoft.com/office/drawing/2014/main" id="{2E6B4EF3-976B-144E-90FA-7C4CA8ECA4A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6083" name="Rectangle 3">
            <a:extLst>
              <a:ext uri="{FF2B5EF4-FFF2-40B4-BE49-F238E27FC236}">
                <a16:creationId xmlns:a16="http://schemas.microsoft.com/office/drawing/2014/main" id="{DA0979D9-2972-1046-A63D-8E12E0BF1B4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9396" name="Rectangle 4">
            <a:extLst>
              <a:ext uri="{FF2B5EF4-FFF2-40B4-BE49-F238E27FC236}">
                <a16:creationId xmlns:a16="http://schemas.microsoft.com/office/drawing/2014/main" id="{C41B3D95-07D1-2B42-A173-256AC3FF06AF}"/>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Index Classification (Contd.)</a:t>
            </a:r>
          </a:p>
        </p:txBody>
      </p:sp>
      <p:sp>
        <p:nvSpPr>
          <p:cNvPr id="59397" name="Rectangle 5">
            <a:extLst>
              <a:ext uri="{FF2B5EF4-FFF2-40B4-BE49-F238E27FC236}">
                <a16:creationId xmlns:a16="http://schemas.microsoft.com/office/drawing/2014/main" id="{B5A57E62-5146-784A-822F-45B43346DC14}"/>
              </a:ext>
            </a:extLst>
          </p:cNvPr>
          <p:cNvSpPr>
            <a:spLocks noGrp="1" noChangeArrowheads="1"/>
          </p:cNvSpPr>
          <p:nvPr>
            <p:ph type="body" sz="half" idx="1"/>
          </p:nvPr>
        </p:nvSpPr>
        <p:spPr>
          <a:xfrm>
            <a:off x="304800" y="1447800"/>
            <a:ext cx="44958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TW" sz="2400" i="1">
                <a:solidFill>
                  <a:schemeClr val="accent2"/>
                </a:solidFill>
              </a:rPr>
              <a:t>Composite Search Keys</a:t>
            </a:r>
            <a:r>
              <a:rPr lang="en-US" altLang="zh-TW" sz="2400">
                <a:solidFill>
                  <a:schemeClr val="accent2"/>
                </a:solidFill>
              </a:rPr>
              <a:t>: </a:t>
            </a:r>
            <a:r>
              <a:rPr lang="en-US" altLang="zh-TW" sz="2400"/>
              <a:t>Search on a combination of fields.</a:t>
            </a:r>
          </a:p>
          <a:p>
            <a:pPr lvl="1" eaLnBrk="1" hangingPunct="1">
              <a:buSzPct val="75000"/>
            </a:pPr>
            <a:r>
              <a:rPr lang="en-US" altLang="zh-TW" sz="2000"/>
              <a:t>Equality query: Every field value is equal to a constant value. </a:t>
            </a:r>
          </a:p>
          <a:p>
            <a:pPr lvl="1" eaLnBrk="1" hangingPunct="1">
              <a:buSzPct val="75000"/>
              <a:buFontTx/>
              <a:buNone/>
            </a:pPr>
            <a:r>
              <a:rPr lang="en-US" altLang="zh-TW" sz="2000"/>
              <a:t>	E.g. wrt &lt;sal,age&gt; index:</a:t>
            </a:r>
          </a:p>
          <a:p>
            <a:pPr lvl="2" eaLnBrk="1" hangingPunct="1"/>
            <a:r>
              <a:rPr lang="en-US" altLang="zh-TW" sz="1800"/>
              <a:t>age=20 and sal =75</a:t>
            </a:r>
          </a:p>
          <a:p>
            <a:pPr lvl="1" eaLnBrk="1" hangingPunct="1">
              <a:buSzPct val="75000"/>
            </a:pPr>
            <a:r>
              <a:rPr lang="en-US" altLang="zh-TW" sz="2000"/>
              <a:t>Range query: Some field value is not a constant. E.g.:</a:t>
            </a:r>
          </a:p>
          <a:p>
            <a:pPr lvl="2" eaLnBrk="1" hangingPunct="1"/>
            <a:r>
              <a:rPr lang="en-US" altLang="zh-TW" sz="1800"/>
              <a:t>age =20; or age=20 and sal &gt; 10</a:t>
            </a:r>
          </a:p>
          <a:p>
            <a:pPr eaLnBrk="1" hangingPunct="1"/>
            <a:r>
              <a:rPr lang="en-US" altLang="zh-TW" sz="2400"/>
              <a:t>Data entries in index sorted by search key to support range queries.</a:t>
            </a:r>
          </a:p>
        </p:txBody>
      </p:sp>
      <p:sp>
        <p:nvSpPr>
          <p:cNvPr id="46086" name="Freeform 6">
            <a:extLst>
              <a:ext uri="{FF2B5EF4-FFF2-40B4-BE49-F238E27FC236}">
                <a16:creationId xmlns:a16="http://schemas.microsoft.com/office/drawing/2014/main" id="{C9571DFA-970C-0749-B2FD-C68D9579CEA6}"/>
              </a:ext>
            </a:extLst>
          </p:cNvPr>
          <p:cNvSpPr>
            <a:spLocks/>
          </p:cNvSpPr>
          <p:nvPr/>
        </p:nvSpPr>
        <p:spPr bwMode="auto">
          <a:xfrm>
            <a:off x="4979988" y="4237038"/>
            <a:ext cx="723900" cy="1201737"/>
          </a:xfrm>
          <a:custGeom>
            <a:avLst/>
            <a:gdLst>
              <a:gd name="T0" fmla="*/ 0 w 456"/>
              <a:gd name="T1" fmla="*/ 0 h 757"/>
              <a:gd name="T2" fmla="*/ 2147483646 w 456"/>
              <a:gd name="T3" fmla="*/ 0 h 757"/>
              <a:gd name="T4" fmla="*/ 2147483646 w 456"/>
              <a:gd name="T5" fmla="*/ 2147483646 h 757"/>
              <a:gd name="T6" fmla="*/ 0 w 456"/>
              <a:gd name="T7" fmla="*/ 2147483646 h 757"/>
              <a:gd name="T8" fmla="*/ 0 w 456"/>
              <a:gd name="T9" fmla="*/ 0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7">
                <a:moveTo>
                  <a:pt x="0" y="0"/>
                </a:moveTo>
                <a:lnTo>
                  <a:pt x="455" y="0"/>
                </a:lnTo>
                <a:lnTo>
                  <a:pt x="455" y="756"/>
                </a:lnTo>
                <a:lnTo>
                  <a:pt x="0" y="756"/>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7" name="Freeform 7">
            <a:extLst>
              <a:ext uri="{FF2B5EF4-FFF2-40B4-BE49-F238E27FC236}">
                <a16:creationId xmlns:a16="http://schemas.microsoft.com/office/drawing/2014/main" id="{297F3181-634F-6744-8DDE-047633515AB3}"/>
              </a:ext>
            </a:extLst>
          </p:cNvPr>
          <p:cNvSpPr>
            <a:spLocks/>
          </p:cNvSpPr>
          <p:nvPr/>
        </p:nvSpPr>
        <p:spPr bwMode="auto">
          <a:xfrm>
            <a:off x="4979988" y="45370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Freeform 8">
            <a:extLst>
              <a:ext uri="{FF2B5EF4-FFF2-40B4-BE49-F238E27FC236}">
                <a16:creationId xmlns:a16="http://schemas.microsoft.com/office/drawing/2014/main" id="{E5F4E747-1992-B948-B257-2C8E04D239F2}"/>
              </a:ext>
            </a:extLst>
          </p:cNvPr>
          <p:cNvSpPr>
            <a:spLocks/>
          </p:cNvSpPr>
          <p:nvPr/>
        </p:nvSpPr>
        <p:spPr bwMode="auto">
          <a:xfrm>
            <a:off x="4979988" y="4838700"/>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Freeform 9">
            <a:extLst>
              <a:ext uri="{FF2B5EF4-FFF2-40B4-BE49-F238E27FC236}">
                <a16:creationId xmlns:a16="http://schemas.microsoft.com/office/drawing/2014/main" id="{4925FA14-21B2-CB48-8545-58058EA915C9}"/>
              </a:ext>
            </a:extLst>
          </p:cNvPr>
          <p:cNvSpPr>
            <a:spLocks/>
          </p:cNvSpPr>
          <p:nvPr/>
        </p:nvSpPr>
        <p:spPr bwMode="auto">
          <a:xfrm>
            <a:off x="4979988" y="513556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0" name="Freeform 10">
            <a:extLst>
              <a:ext uri="{FF2B5EF4-FFF2-40B4-BE49-F238E27FC236}">
                <a16:creationId xmlns:a16="http://schemas.microsoft.com/office/drawing/2014/main" id="{F9554938-93D0-8248-AB45-F4163225E4AD}"/>
              </a:ext>
            </a:extLst>
          </p:cNvPr>
          <p:cNvSpPr>
            <a:spLocks/>
          </p:cNvSpPr>
          <p:nvPr/>
        </p:nvSpPr>
        <p:spPr bwMode="auto">
          <a:xfrm>
            <a:off x="4979988" y="2438400"/>
            <a:ext cx="723900" cy="1200150"/>
          </a:xfrm>
          <a:custGeom>
            <a:avLst/>
            <a:gdLst>
              <a:gd name="T0" fmla="*/ 0 w 456"/>
              <a:gd name="T1" fmla="*/ 0 h 756"/>
              <a:gd name="T2" fmla="*/ 2147483646 w 456"/>
              <a:gd name="T3" fmla="*/ 0 h 756"/>
              <a:gd name="T4" fmla="*/ 2147483646 w 456"/>
              <a:gd name="T5" fmla="*/ 2147483646 h 756"/>
              <a:gd name="T6" fmla="*/ 0 w 456"/>
              <a:gd name="T7" fmla="*/ 2147483646 h 756"/>
              <a:gd name="T8" fmla="*/ 0 w 456"/>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6">
                <a:moveTo>
                  <a:pt x="0" y="0"/>
                </a:moveTo>
                <a:lnTo>
                  <a:pt x="455" y="0"/>
                </a:lnTo>
                <a:lnTo>
                  <a:pt x="455" y="755"/>
                </a:lnTo>
                <a:lnTo>
                  <a:pt x="0" y="75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Freeform 11">
            <a:extLst>
              <a:ext uri="{FF2B5EF4-FFF2-40B4-BE49-F238E27FC236}">
                <a16:creationId xmlns:a16="http://schemas.microsoft.com/office/drawing/2014/main" id="{FD037B8E-3D7D-B149-89ED-38DFC116092F}"/>
              </a:ext>
            </a:extLst>
          </p:cNvPr>
          <p:cNvSpPr>
            <a:spLocks/>
          </p:cNvSpPr>
          <p:nvPr/>
        </p:nvSpPr>
        <p:spPr bwMode="auto">
          <a:xfrm>
            <a:off x="4979988" y="274002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2" name="Freeform 12">
            <a:extLst>
              <a:ext uri="{FF2B5EF4-FFF2-40B4-BE49-F238E27FC236}">
                <a16:creationId xmlns:a16="http://schemas.microsoft.com/office/drawing/2014/main" id="{79340A9F-559D-8F49-B0E3-6A520D107BDD}"/>
              </a:ext>
            </a:extLst>
          </p:cNvPr>
          <p:cNvSpPr>
            <a:spLocks/>
          </p:cNvSpPr>
          <p:nvPr/>
        </p:nvSpPr>
        <p:spPr bwMode="auto">
          <a:xfrm>
            <a:off x="4979988" y="30384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Freeform 13">
            <a:extLst>
              <a:ext uri="{FF2B5EF4-FFF2-40B4-BE49-F238E27FC236}">
                <a16:creationId xmlns:a16="http://schemas.microsoft.com/office/drawing/2014/main" id="{479B7CE1-375D-4D4A-8443-E7EDAF39D245}"/>
              </a:ext>
            </a:extLst>
          </p:cNvPr>
          <p:cNvSpPr>
            <a:spLocks/>
          </p:cNvSpPr>
          <p:nvPr/>
        </p:nvSpPr>
        <p:spPr bwMode="auto">
          <a:xfrm>
            <a:off x="4979988" y="333851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Freeform 14">
            <a:extLst>
              <a:ext uri="{FF2B5EF4-FFF2-40B4-BE49-F238E27FC236}">
                <a16:creationId xmlns:a16="http://schemas.microsoft.com/office/drawing/2014/main" id="{B6A6419E-5849-E040-A37C-701010772219}"/>
              </a:ext>
            </a:extLst>
          </p:cNvPr>
          <p:cNvSpPr>
            <a:spLocks/>
          </p:cNvSpPr>
          <p:nvPr/>
        </p:nvSpPr>
        <p:spPr bwMode="auto">
          <a:xfrm>
            <a:off x="8335963" y="2438400"/>
            <a:ext cx="723900" cy="1200150"/>
          </a:xfrm>
          <a:custGeom>
            <a:avLst/>
            <a:gdLst>
              <a:gd name="T0" fmla="*/ 0 w 456"/>
              <a:gd name="T1" fmla="*/ 0 h 756"/>
              <a:gd name="T2" fmla="*/ 2147483646 w 456"/>
              <a:gd name="T3" fmla="*/ 0 h 756"/>
              <a:gd name="T4" fmla="*/ 2147483646 w 456"/>
              <a:gd name="T5" fmla="*/ 2147483646 h 756"/>
              <a:gd name="T6" fmla="*/ 0 w 456"/>
              <a:gd name="T7" fmla="*/ 2147483646 h 756"/>
              <a:gd name="T8" fmla="*/ 0 w 456"/>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6">
                <a:moveTo>
                  <a:pt x="0" y="0"/>
                </a:moveTo>
                <a:lnTo>
                  <a:pt x="455" y="0"/>
                </a:lnTo>
                <a:lnTo>
                  <a:pt x="455" y="755"/>
                </a:lnTo>
                <a:lnTo>
                  <a:pt x="0" y="75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Freeform 15">
            <a:extLst>
              <a:ext uri="{FF2B5EF4-FFF2-40B4-BE49-F238E27FC236}">
                <a16:creationId xmlns:a16="http://schemas.microsoft.com/office/drawing/2014/main" id="{EC8E3AA1-79F6-7A41-A565-4165D11A243F}"/>
              </a:ext>
            </a:extLst>
          </p:cNvPr>
          <p:cNvSpPr>
            <a:spLocks/>
          </p:cNvSpPr>
          <p:nvPr/>
        </p:nvSpPr>
        <p:spPr bwMode="auto">
          <a:xfrm>
            <a:off x="8335963" y="274002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6" name="Freeform 16">
            <a:extLst>
              <a:ext uri="{FF2B5EF4-FFF2-40B4-BE49-F238E27FC236}">
                <a16:creationId xmlns:a16="http://schemas.microsoft.com/office/drawing/2014/main" id="{093CC074-3828-8144-93AF-A559A7646C11}"/>
              </a:ext>
            </a:extLst>
          </p:cNvPr>
          <p:cNvSpPr>
            <a:spLocks/>
          </p:cNvSpPr>
          <p:nvPr/>
        </p:nvSpPr>
        <p:spPr bwMode="auto">
          <a:xfrm>
            <a:off x="8335963" y="30384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Freeform 17">
            <a:extLst>
              <a:ext uri="{FF2B5EF4-FFF2-40B4-BE49-F238E27FC236}">
                <a16:creationId xmlns:a16="http://schemas.microsoft.com/office/drawing/2014/main" id="{802A5B53-85D9-B141-B610-A5AEA69ACFAE}"/>
              </a:ext>
            </a:extLst>
          </p:cNvPr>
          <p:cNvSpPr>
            <a:spLocks/>
          </p:cNvSpPr>
          <p:nvPr/>
        </p:nvSpPr>
        <p:spPr bwMode="auto">
          <a:xfrm>
            <a:off x="8335963" y="333851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Freeform 18">
            <a:extLst>
              <a:ext uri="{FF2B5EF4-FFF2-40B4-BE49-F238E27FC236}">
                <a16:creationId xmlns:a16="http://schemas.microsoft.com/office/drawing/2014/main" id="{2C7410D5-EE82-A04F-89E1-355549AF5C9F}"/>
              </a:ext>
            </a:extLst>
          </p:cNvPr>
          <p:cNvSpPr>
            <a:spLocks/>
          </p:cNvSpPr>
          <p:nvPr/>
        </p:nvSpPr>
        <p:spPr bwMode="auto">
          <a:xfrm>
            <a:off x="8347075" y="4237038"/>
            <a:ext cx="723900" cy="1201737"/>
          </a:xfrm>
          <a:custGeom>
            <a:avLst/>
            <a:gdLst>
              <a:gd name="T0" fmla="*/ 0 w 456"/>
              <a:gd name="T1" fmla="*/ 0 h 757"/>
              <a:gd name="T2" fmla="*/ 2147483646 w 456"/>
              <a:gd name="T3" fmla="*/ 0 h 757"/>
              <a:gd name="T4" fmla="*/ 2147483646 w 456"/>
              <a:gd name="T5" fmla="*/ 2147483646 h 757"/>
              <a:gd name="T6" fmla="*/ 0 w 456"/>
              <a:gd name="T7" fmla="*/ 2147483646 h 757"/>
              <a:gd name="T8" fmla="*/ 0 w 456"/>
              <a:gd name="T9" fmla="*/ 0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7">
                <a:moveTo>
                  <a:pt x="0" y="0"/>
                </a:moveTo>
                <a:lnTo>
                  <a:pt x="455" y="0"/>
                </a:lnTo>
                <a:lnTo>
                  <a:pt x="455" y="756"/>
                </a:lnTo>
                <a:lnTo>
                  <a:pt x="0" y="756"/>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Freeform 19">
            <a:extLst>
              <a:ext uri="{FF2B5EF4-FFF2-40B4-BE49-F238E27FC236}">
                <a16:creationId xmlns:a16="http://schemas.microsoft.com/office/drawing/2014/main" id="{0928A32A-ED40-1B4C-9EE8-CD188C1686EA}"/>
              </a:ext>
            </a:extLst>
          </p:cNvPr>
          <p:cNvSpPr>
            <a:spLocks/>
          </p:cNvSpPr>
          <p:nvPr/>
        </p:nvSpPr>
        <p:spPr bwMode="auto">
          <a:xfrm>
            <a:off x="8347075" y="45370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0" name="Freeform 20">
            <a:extLst>
              <a:ext uri="{FF2B5EF4-FFF2-40B4-BE49-F238E27FC236}">
                <a16:creationId xmlns:a16="http://schemas.microsoft.com/office/drawing/2014/main" id="{D044617C-53E8-D94B-AEDA-CBD15A5EFACE}"/>
              </a:ext>
            </a:extLst>
          </p:cNvPr>
          <p:cNvSpPr>
            <a:spLocks/>
          </p:cNvSpPr>
          <p:nvPr/>
        </p:nvSpPr>
        <p:spPr bwMode="auto">
          <a:xfrm>
            <a:off x="8347075" y="4838700"/>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1" name="Freeform 21">
            <a:extLst>
              <a:ext uri="{FF2B5EF4-FFF2-40B4-BE49-F238E27FC236}">
                <a16:creationId xmlns:a16="http://schemas.microsoft.com/office/drawing/2014/main" id="{84EBE7B1-97EE-BB4A-9D2E-6894165DD6D6}"/>
              </a:ext>
            </a:extLst>
          </p:cNvPr>
          <p:cNvSpPr>
            <a:spLocks/>
          </p:cNvSpPr>
          <p:nvPr/>
        </p:nvSpPr>
        <p:spPr bwMode="auto">
          <a:xfrm>
            <a:off x="8347075" y="513556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2" name="Freeform 22">
            <a:extLst>
              <a:ext uri="{FF2B5EF4-FFF2-40B4-BE49-F238E27FC236}">
                <a16:creationId xmlns:a16="http://schemas.microsoft.com/office/drawing/2014/main" id="{B8EF91B4-612D-964F-86AC-EE6226A593ED}"/>
              </a:ext>
            </a:extLst>
          </p:cNvPr>
          <p:cNvSpPr>
            <a:spLocks/>
          </p:cNvSpPr>
          <p:nvPr/>
        </p:nvSpPr>
        <p:spPr bwMode="auto">
          <a:xfrm>
            <a:off x="5580063" y="2589213"/>
            <a:ext cx="844550" cy="1127125"/>
          </a:xfrm>
          <a:custGeom>
            <a:avLst/>
            <a:gdLst>
              <a:gd name="T0" fmla="*/ 0 w 532"/>
              <a:gd name="T1" fmla="*/ 0 h 710"/>
              <a:gd name="T2" fmla="*/ 2147483646 w 532"/>
              <a:gd name="T3" fmla="*/ 2147483646 h 710"/>
              <a:gd name="T4" fmla="*/ 0 w 532"/>
              <a:gd name="T5" fmla="*/ 0 h 710"/>
              <a:gd name="T6" fmla="*/ 0 60000 65536"/>
              <a:gd name="T7" fmla="*/ 0 60000 65536"/>
              <a:gd name="T8" fmla="*/ 0 60000 65536"/>
            </a:gdLst>
            <a:ahLst/>
            <a:cxnLst>
              <a:cxn ang="T6">
                <a:pos x="T0" y="T1"/>
              </a:cxn>
              <a:cxn ang="T7">
                <a:pos x="T2" y="T3"/>
              </a:cxn>
              <a:cxn ang="T8">
                <a:pos x="T4" y="T5"/>
              </a:cxn>
            </a:cxnLst>
            <a:rect l="0" t="0" r="r" b="b"/>
            <a:pathLst>
              <a:path w="532" h="710">
                <a:moveTo>
                  <a:pt x="0" y="0"/>
                </a:moveTo>
                <a:lnTo>
                  <a:pt x="531" y="70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Freeform 23">
            <a:extLst>
              <a:ext uri="{FF2B5EF4-FFF2-40B4-BE49-F238E27FC236}">
                <a16:creationId xmlns:a16="http://schemas.microsoft.com/office/drawing/2014/main" id="{90D8AAF5-2953-2242-BDC5-93814BF2CA66}"/>
              </a:ext>
            </a:extLst>
          </p:cNvPr>
          <p:cNvSpPr>
            <a:spLocks/>
          </p:cNvSpPr>
          <p:nvPr/>
        </p:nvSpPr>
        <p:spPr bwMode="auto">
          <a:xfrm>
            <a:off x="6340475" y="3605213"/>
            <a:ext cx="84138" cy="111125"/>
          </a:xfrm>
          <a:custGeom>
            <a:avLst/>
            <a:gdLst>
              <a:gd name="T0" fmla="*/ 2147483646 w 53"/>
              <a:gd name="T1" fmla="*/ 0 h 70"/>
              <a:gd name="T2" fmla="*/ 2147483646 w 53"/>
              <a:gd name="T3" fmla="*/ 2147483646 h 70"/>
              <a:gd name="T4" fmla="*/ 0 w 53"/>
              <a:gd name="T5" fmla="*/ 2147483646 h 70"/>
              <a:gd name="T6" fmla="*/ 0 60000 65536"/>
              <a:gd name="T7" fmla="*/ 0 60000 65536"/>
              <a:gd name="T8" fmla="*/ 0 60000 65536"/>
            </a:gdLst>
            <a:ahLst/>
            <a:cxnLst>
              <a:cxn ang="T6">
                <a:pos x="T0" y="T1"/>
              </a:cxn>
              <a:cxn ang="T7">
                <a:pos x="T2" y="T3"/>
              </a:cxn>
              <a:cxn ang="T8">
                <a:pos x="T4" y="T5"/>
              </a:cxn>
            </a:cxnLst>
            <a:rect l="0" t="0" r="r" b="b"/>
            <a:pathLst>
              <a:path w="53" h="70">
                <a:moveTo>
                  <a:pt x="22" y="0"/>
                </a:moveTo>
                <a:lnTo>
                  <a:pt x="52" y="69"/>
                </a:lnTo>
                <a:lnTo>
                  <a:pt x="0" y="2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4" name="Freeform 24">
            <a:extLst>
              <a:ext uri="{FF2B5EF4-FFF2-40B4-BE49-F238E27FC236}">
                <a16:creationId xmlns:a16="http://schemas.microsoft.com/office/drawing/2014/main" id="{FA077216-D162-A248-BAD2-AD3730335CBA}"/>
              </a:ext>
            </a:extLst>
          </p:cNvPr>
          <p:cNvSpPr>
            <a:spLocks/>
          </p:cNvSpPr>
          <p:nvPr/>
        </p:nvSpPr>
        <p:spPr bwMode="auto">
          <a:xfrm>
            <a:off x="5580063" y="2887663"/>
            <a:ext cx="844550" cy="528637"/>
          </a:xfrm>
          <a:custGeom>
            <a:avLst/>
            <a:gdLst>
              <a:gd name="T0" fmla="*/ 0 w 532"/>
              <a:gd name="T1" fmla="*/ 0 h 333"/>
              <a:gd name="T2" fmla="*/ 2147483646 w 532"/>
              <a:gd name="T3" fmla="*/ 2147483646 h 333"/>
              <a:gd name="T4" fmla="*/ 0 w 532"/>
              <a:gd name="T5" fmla="*/ 0 h 333"/>
              <a:gd name="T6" fmla="*/ 0 60000 65536"/>
              <a:gd name="T7" fmla="*/ 0 60000 65536"/>
              <a:gd name="T8" fmla="*/ 0 60000 65536"/>
            </a:gdLst>
            <a:ahLst/>
            <a:cxnLst>
              <a:cxn ang="T6">
                <a:pos x="T0" y="T1"/>
              </a:cxn>
              <a:cxn ang="T7">
                <a:pos x="T2" y="T3"/>
              </a:cxn>
              <a:cxn ang="T8">
                <a:pos x="T4" y="T5"/>
              </a:cxn>
            </a:cxnLst>
            <a:rect l="0" t="0" r="r" b="b"/>
            <a:pathLst>
              <a:path w="532" h="333">
                <a:moveTo>
                  <a:pt x="0" y="0"/>
                </a:moveTo>
                <a:lnTo>
                  <a:pt x="531" y="332"/>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5" name="Freeform 25">
            <a:extLst>
              <a:ext uri="{FF2B5EF4-FFF2-40B4-BE49-F238E27FC236}">
                <a16:creationId xmlns:a16="http://schemas.microsoft.com/office/drawing/2014/main" id="{576D960C-5BFA-CF4C-BEBA-261292DC1AFD}"/>
              </a:ext>
            </a:extLst>
          </p:cNvPr>
          <p:cNvSpPr>
            <a:spLocks/>
          </p:cNvSpPr>
          <p:nvPr/>
        </p:nvSpPr>
        <p:spPr bwMode="auto">
          <a:xfrm>
            <a:off x="6326188" y="3332163"/>
            <a:ext cx="98425" cy="84137"/>
          </a:xfrm>
          <a:custGeom>
            <a:avLst/>
            <a:gdLst>
              <a:gd name="T0" fmla="*/ 2147483646 w 62"/>
              <a:gd name="T1" fmla="*/ 0 h 53"/>
              <a:gd name="T2" fmla="*/ 2147483646 w 62"/>
              <a:gd name="T3" fmla="*/ 2147483646 h 53"/>
              <a:gd name="T4" fmla="*/ 0 w 62"/>
              <a:gd name="T5" fmla="*/ 2147483646 h 53"/>
              <a:gd name="T6" fmla="*/ 0 60000 65536"/>
              <a:gd name="T7" fmla="*/ 0 60000 65536"/>
              <a:gd name="T8" fmla="*/ 0 60000 65536"/>
            </a:gdLst>
            <a:ahLst/>
            <a:cxnLst>
              <a:cxn ang="T6">
                <a:pos x="T0" y="T1"/>
              </a:cxn>
              <a:cxn ang="T7">
                <a:pos x="T2" y="T3"/>
              </a:cxn>
              <a:cxn ang="T8">
                <a:pos x="T4" y="T5"/>
              </a:cxn>
            </a:cxnLst>
            <a:rect l="0" t="0" r="r" b="b"/>
            <a:pathLst>
              <a:path w="62" h="53">
                <a:moveTo>
                  <a:pt x="14" y="0"/>
                </a:moveTo>
                <a:lnTo>
                  <a:pt x="61" y="52"/>
                </a:lnTo>
                <a:lnTo>
                  <a:pt x="0" y="3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6" name="Freeform 26">
            <a:extLst>
              <a:ext uri="{FF2B5EF4-FFF2-40B4-BE49-F238E27FC236}">
                <a16:creationId xmlns:a16="http://schemas.microsoft.com/office/drawing/2014/main" id="{1E548199-E5F6-344C-8387-01183D3C1D4E}"/>
              </a:ext>
            </a:extLst>
          </p:cNvPr>
          <p:cNvSpPr>
            <a:spLocks/>
          </p:cNvSpPr>
          <p:nvPr/>
        </p:nvSpPr>
        <p:spPr bwMode="auto">
          <a:xfrm>
            <a:off x="5580063" y="3190875"/>
            <a:ext cx="844550" cy="822325"/>
          </a:xfrm>
          <a:custGeom>
            <a:avLst/>
            <a:gdLst>
              <a:gd name="T0" fmla="*/ 0 w 532"/>
              <a:gd name="T1" fmla="*/ 0 h 518"/>
              <a:gd name="T2" fmla="*/ 2147483646 w 532"/>
              <a:gd name="T3" fmla="*/ 2147483646 h 518"/>
              <a:gd name="T4" fmla="*/ 0 w 532"/>
              <a:gd name="T5" fmla="*/ 0 h 518"/>
              <a:gd name="T6" fmla="*/ 0 60000 65536"/>
              <a:gd name="T7" fmla="*/ 0 60000 65536"/>
              <a:gd name="T8" fmla="*/ 0 60000 65536"/>
            </a:gdLst>
            <a:ahLst/>
            <a:cxnLst>
              <a:cxn ang="T6">
                <a:pos x="T0" y="T1"/>
              </a:cxn>
              <a:cxn ang="T7">
                <a:pos x="T2" y="T3"/>
              </a:cxn>
              <a:cxn ang="T8">
                <a:pos x="T4" y="T5"/>
              </a:cxn>
            </a:cxnLst>
            <a:rect l="0" t="0" r="r" b="b"/>
            <a:pathLst>
              <a:path w="532" h="518">
                <a:moveTo>
                  <a:pt x="0" y="0"/>
                </a:moveTo>
                <a:lnTo>
                  <a:pt x="531" y="517"/>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7" name="Freeform 27">
            <a:extLst>
              <a:ext uri="{FF2B5EF4-FFF2-40B4-BE49-F238E27FC236}">
                <a16:creationId xmlns:a16="http://schemas.microsoft.com/office/drawing/2014/main" id="{8923AD4F-194E-0F43-ACBB-84C4E3E168DD}"/>
              </a:ext>
            </a:extLst>
          </p:cNvPr>
          <p:cNvSpPr>
            <a:spLocks/>
          </p:cNvSpPr>
          <p:nvPr/>
        </p:nvSpPr>
        <p:spPr bwMode="auto">
          <a:xfrm>
            <a:off x="6332538" y="3914775"/>
            <a:ext cx="92075" cy="98425"/>
          </a:xfrm>
          <a:custGeom>
            <a:avLst/>
            <a:gdLst>
              <a:gd name="T0" fmla="*/ 2147483646 w 58"/>
              <a:gd name="T1" fmla="*/ 0 h 62"/>
              <a:gd name="T2" fmla="*/ 2147483646 w 58"/>
              <a:gd name="T3" fmla="*/ 2147483646 h 62"/>
              <a:gd name="T4" fmla="*/ 0 w 58"/>
              <a:gd name="T5" fmla="*/ 2147483646 h 62"/>
              <a:gd name="T6" fmla="*/ 0 60000 65536"/>
              <a:gd name="T7" fmla="*/ 0 60000 65536"/>
              <a:gd name="T8" fmla="*/ 0 60000 65536"/>
            </a:gdLst>
            <a:ahLst/>
            <a:cxnLst>
              <a:cxn ang="T6">
                <a:pos x="T0" y="T1"/>
              </a:cxn>
              <a:cxn ang="T7">
                <a:pos x="T2" y="T3"/>
              </a:cxn>
              <a:cxn ang="T8">
                <a:pos x="T4" y="T5"/>
              </a:cxn>
            </a:cxnLst>
            <a:rect l="0" t="0" r="r" b="b"/>
            <a:pathLst>
              <a:path w="58" h="62">
                <a:moveTo>
                  <a:pt x="18" y="0"/>
                </a:moveTo>
                <a:lnTo>
                  <a:pt x="57" y="61"/>
                </a:lnTo>
                <a:lnTo>
                  <a:pt x="0"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8" name="Freeform 28">
            <a:extLst>
              <a:ext uri="{FF2B5EF4-FFF2-40B4-BE49-F238E27FC236}">
                <a16:creationId xmlns:a16="http://schemas.microsoft.com/office/drawing/2014/main" id="{AAC2F00E-14CF-C040-8EB6-961639DFE8CC}"/>
              </a:ext>
            </a:extLst>
          </p:cNvPr>
          <p:cNvSpPr>
            <a:spLocks/>
          </p:cNvSpPr>
          <p:nvPr/>
        </p:nvSpPr>
        <p:spPr bwMode="auto">
          <a:xfrm>
            <a:off x="5580063" y="3490913"/>
            <a:ext cx="844550" cy="822325"/>
          </a:xfrm>
          <a:custGeom>
            <a:avLst/>
            <a:gdLst>
              <a:gd name="T0" fmla="*/ 0 w 532"/>
              <a:gd name="T1" fmla="*/ 0 h 518"/>
              <a:gd name="T2" fmla="*/ 2147483646 w 532"/>
              <a:gd name="T3" fmla="*/ 2147483646 h 518"/>
              <a:gd name="T4" fmla="*/ 0 w 532"/>
              <a:gd name="T5" fmla="*/ 0 h 518"/>
              <a:gd name="T6" fmla="*/ 0 60000 65536"/>
              <a:gd name="T7" fmla="*/ 0 60000 65536"/>
              <a:gd name="T8" fmla="*/ 0 60000 65536"/>
            </a:gdLst>
            <a:ahLst/>
            <a:cxnLst>
              <a:cxn ang="T6">
                <a:pos x="T0" y="T1"/>
              </a:cxn>
              <a:cxn ang="T7">
                <a:pos x="T2" y="T3"/>
              </a:cxn>
              <a:cxn ang="T8">
                <a:pos x="T4" y="T5"/>
              </a:cxn>
            </a:cxnLst>
            <a:rect l="0" t="0" r="r" b="b"/>
            <a:pathLst>
              <a:path w="532" h="518">
                <a:moveTo>
                  <a:pt x="0" y="0"/>
                </a:moveTo>
                <a:lnTo>
                  <a:pt x="531" y="517"/>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9" name="Freeform 29">
            <a:extLst>
              <a:ext uri="{FF2B5EF4-FFF2-40B4-BE49-F238E27FC236}">
                <a16:creationId xmlns:a16="http://schemas.microsoft.com/office/drawing/2014/main" id="{A9D9CAF7-EC64-294E-8A76-D94D220C0280}"/>
              </a:ext>
            </a:extLst>
          </p:cNvPr>
          <p:cNvSpPr>
            <a:spLocks/>
          </p:cNvSpPr>
          <p:nvPr/>
        </p:nvSpPr>
        <p:spPr bwMode="auto">
          <a:xfrm>
            <a:off x="6332538" y="4217988"/>
            <a:ext cx="92075" cy="95250"/>
          </a:xfrm>
          <a:custGeom>
            <a:avLst/>
            <a:gdLst>
              <a:gd name="T0" fmla="*/ 2147483646 w 58"/>
              <a:gd name="T1" fmla="*/ 0 h 60"/>
              <a:gd name="T2" fmla="*/ 2147483646 w 58"/>
              <a:gd name="T3" fmla="*/ 2147483646 h 60"/>
              <a:gd name="T4" fmla="*/ 0 w 58"/>
              <a:gd name="T5" fmla="*/ 2147483646 h 60"/>
              <a:gd name="T6" fmla="*/ 0 60000 65536"/>
              <a:gd name="T7" fmla="*/ 0 60000 65536"/>
              <a:gd name="T8" fmla="*/ 0 60000 65536"/>
            </a:gdLst>
            <a:ahLst/>
            <a:cxnLst>
              <a:cxn ang="T6">
                <a:pos x="T0" y="T1"/>
              </a:cxn>
              <a:cxn ang="T7">
                <a:pos x="T2" y="T3"/>
              </a:cxn>
              <a:cxn ang="T8">
                <a:pos x="T4" y="T5"/>
              </a:cxn>
            </a:cxnLst>
            <a:rect l="0" t="0" r="r" b="b"/>
            <a:pathLst>
              <a:path w="58" h="60">
                <a:moveTo>
                  <a:pt x="18" y="0"/>
                </a:moveTo>
                <a:lnTo>
                  <a:pt x="57" y="59"/>
                </a:lnTo>
                <a:lnTo>
                  <a:pt x="0"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0" name="Freeform 30">
            <a:extLst>
              <a:ext uri="{FF2B5EF4-FFF2-40B4-BE49-F238E27FC236}">
                <a16:creationId xmlns:a16="http://schemas.microsoft.com/office/drawing/2014/main" id="{810A8EF1-4677-4F4B-A0A9-B1E25B9B90CB}"/>
              </a:ext>
            </a:extLst>
          </p:cNvPr>
          <p:cNvSpPr>
            <a:spLocks/>
          </p:cNvSpPr>
          <p:nvPr/>
        </p:nvSpPr>
        <p:spPr bwMode="auto">
          <a:xfrm>
            <a:off x="5580063" y="4089400"/>
            <a:ext cx="844550" cy="601663"/>
          </a:xfrm>
          <a:custGeom>
            <a:avLst/>
            <a:gdLst>
              <a:gd name="T0" fmla="*/ 0 w 532"/>
              <a:gd name="T1" fmla="*/ 2147483646 h 379"/>
              <a:gd name="T2" fmla="*/ 2147483646 w 532"/>
              <a:gd name="T3" fmla="*/ 0 h 379"/>
              <a:gd name="T4" fmla="*/ 0 w 532"/>
              <a:gd name="T5" fmla="*/ 2147483646 h 379"/>
              <a:gd name="T6" fmla="*/ 0 60000 65536"/>
              <a:gd name="T7" fmla="*/ 0 60000 65536"/>
              <a:gd name="T8" fmla="*/ 0 60000 65536"/>
            </a:gdLst>
            <a:ahLst/>
            <a:cxnLst>
              <a:cxn ang="T6">
                <a:pos x="T0" y="T1"/>
              </a:cxn>
              <a:cxn ang="T7">
                <a:pos x="T2" y="T3"/>
              </a:cxn>
              <a:cxn ang="T8">
                <a:pos x="T4" y="T5"/>
              </a:cxn>
            </a:cxnLst>
            <a:rect l="0" t="0" r="r" b="b"/>
            <a:pathLst>
              <a:path w="532" h="379">
                <a:moveTo>
                  <a:pt x="0" y="378"/>
                </a:moveTo>
                <a:lnTo>
                  <a:pt x="531" y="0"/>
                </a:lnTo>
                <a:lnTo>
                  <a:pt x="0" y="37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1" name="Freeform 31">
            <a:extLst>
              <a:ext uri="{FF2B5EF4-FFF2-40B4-BE49-F238E27FC236}">
                <a16:creationId xmlns:a16="http://schemas.microsoft.com/office/drawing/2014/main" id="{20B58BAD-46F3-F94B-A351-6AEE45F32516}"/>
              </a:ext>
            </a:extLst>
          </p:cNvPr>
          <p:cNvSpPr>
            <a:spLocks/>
          </p:cNvSpPr>
          <p:nvPr/>
        </p:nvSpPr>
        <p:spPr bwMode="auto">
          <a:xfrm>
            <a:off x="6327775" y="4089400"/>
            <a:ext cx="96838" cy="88900"/>
          </a:xfrm>
          <a:custGeom>
            <a:avLst/>
            <a:gdLst>
              <a:gd name="T0" fmla="*/ 0 w 61"/>
              <a:gd name="T1" fmla="*/ 2147483646 h 56"/>
              <a:gd name="T2" fmla="*/ 2147483646 w 61"/>
              <a:gd name="T3" fmla="*/ 0 h 56"/>
              <a:gd name="T4" fmla="*/ 2147483646 w 61"/>
              <a:gd name="T5" fmla="*/ 2147483646 h 56"/>
              <a:gd name="T6" fmla="*/ 0 60000 65536"/>
              <a:gd name="T7" fmla="*/ 0 60000 65536"/>
              <a:gd name="T8" fmla="*/ 0 60000 65536"/>
            </a:gdLst>
            <a:ahLst/>
            <a:cxnLst>
              <a:cxn ang="T6">
                <a:pos x="T0" y="T1"/>
              </a:cxn>
              <a:cxn ang="T7">
                <a:pos x="T2" y="T3"/>
              </a:cxn>
              <a:cxn ang="T8">
                <a:pos x="T4" y="T5"/>
              </a:cxn>
            </a:cxnLst>
            <a:rect l="0" t="0" r="r" b="b"/>
            <a:pathLst>
              <a:path w="61" h="56">
                <a:moveTo>
                  <a:pt x="0" y="22"/>
                </a:moveTo>
                <a:lnTo>
                  <a:pt x="60" y="0"/>
                </a:lnTo>
                <a:lnTo>
                  <a:pt x="15" y="5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2" name="Freeform 32">
            <a:extLst>
              <a:ext uri="{FF2B5EF4-FFF2-40B4-BE49-F238E27FC236}">
                <a16:creationId xmlns:a16="http://schemas.microsoft.com/office/drawing/2014/main" id="{2A533342-76CA-D24F-9758-50836F73DB99}"/>
              </a:ext>
            </a:extLst>
          </p:cNvPr>
          <p:cNvSpPr>
            <a:spLocks/>
          </p:cNvSpPr>
          <p:nvPr/>
        </p:nvSpPr>
        <p:spPr bwMode="auto">
          <a:xfrm>
            <a:off x="5580063" y="4464050"/>
            <a:ext cx="844550" cy="523875"/>
          </a:xfrm>
          <a:custGeom>
            <a:avLst/>
            <a:gdLst>
              <a:gd name="T0" fmla="*/ 0 w 532"/>
              <a:gd name="T1" fmla="*/ 2147483646 h 330"/>
              <a:gd name="T2" fmla="*/ 2147483646 w 532"/>
              <a:gd name="T3" fmla="*/ 0 h 330"/>
              <a:gd name="T4" fmla="*/ 0 w 532"/>
              <a:gd name="T5" fmla="*/ 2147483646 h 330"/>
              <a:gd name="T6" fmla="*/ 0 60000 65536"/>
              <a:gd name="T7" fmla="*/ 0 60000 65536"/>
              <a:gd name="T8" fmla="*/ 0 60000 65536"/>
            </a:gdLst>
            <a:ahLst/>
            <a:cxnLst>
              <a:cxn ang="T6">
                <a:pos x="T0" y="T1"/>
              </a:cxn>
              <a:cxn ang="T7">
                <a:pos x="T2" y="T3"/>
              </a:cxn>
              <a:cxn ang="T8">
                <a:pos x="T4" y="T5"/>
              </a:cxn>
            </a:cxnLst>
            <a:rect l="0" t="0" r="r" b="b"/>
            <a:pathLst>
              <a:path w="532" h="330">
                <a:moveTo>
                  <a:pt x="0" y="329"/>
                </a:moveTo>
                <a:lnTo>
                  <a:pt x="531" y="0"/>
                </a:lnTo>
                <a:lnTo>
                  <a:pt x="0" y="3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3" name="Freeform 33">
            <a:extLst>
              <a:ext uri="{FF2B5EF4-FFF2-40B4-BE49-F238E27FC236}">
                <a16:creationId xmlns:a16="http://schemas.microsoft.com/office/drawing/2014/main" id="{E9FE04B4-AA75-D742-A659-20EC5EB58049}"/>
              </a:ext>
            </a:extLst>
          </p:cNvPr>
          <p:cNvSpPr>
            <a:spLocks/>
          </p:cNvSpPr>
          <p:nvPr/>
        </p:nvSpPr>
        <p:spPr bwMode="auto">
          <a:xfrm>
            <a:off x="6326188" y="4464050"/>
            <a:ext cx="98425" cy="80963"/>
          </a:xfrm>
          <a:custGeom>
            <a:avLst/>
            <a:gdLst>
              <a:gd name="T0" fmla="*/ 0 w 62"/>
              <a:gd name="T1" fmla="*/ 2147483646 h 51"/>
              <a:gd name="T2" fmla="*/ 2147483646 w 62"/>
              <a:gd name="T3" fmla="*/ 0 h 51"/>
              <a:gd name="T4" fmla="*/ 2147483646 w 62"/>
              <a:gd name="T5" fmla="*/ 2147483646 h 51"/>
              <a:gd name="T6" fmla="*/ 0 60000 65536"/>
              <a:gd name="T7" fmla="*/ 0 60000 65536"/>
              <a:gd name="T8" fmla="*/ 0 60000 65536"/>
            </a:gdLst>
            <a:ahLst/>
            <a:cxnLst>
              <a:cxn ang="T6">
                <a:pos x="T0" y="T1"/>
              </a:cxn>
              <a:cxn ang="T7">
                <a:pos x="T2" y="T3"/>
              </a:cxn>
              <a:cxn ang="T8">
                <a:pos x="T4" y="T5"/>
              </a:cxn>
            </a:cxnLst>
            <a:rect l="0" t="0" r="r" b="b"/>
            <a:pathLst>
              <a:path w="62" h="51">
                <a:moveTo>
                  <a:pt x="0" y="17"/>
                </a:moveTo>
                <a:lnTo>
                  <a:pt x="61" y="0"/>
                </a:lnTo>
                <a:lnTo>
                  <a:pt x="14"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4" name="Freeform 34">
            <a:extLst>
              <a:ext uri="{FF2B5EF4-FFF2-40B4-BE49-F238E27FC236}">
                <a16:creationId xmlns:a16="http://schemas.microsoft.com/office/drawing/2014/main" id="{8EDA91C0-8EB4-344F-A102-253C47B686AB}"/>
              </a:ext>
            </a:extLst>
          </p:cNvPr>
          <p:cNvSpPr>
            <a:spLocks/>
          </p:cNvSpPr>
          <p:nvPr/>
        </p:nvSpPr>
        <p:spPr bwMode="auto">
          <a:xfrm>
            <a:off x="5580063" y="3714750"/>
            <a:ext cx="844550" cy="1573213"/>
          </a:xfrm>
          <a:custGeom>
            <a:avLst/>
            <a:gdLst>
              <a:gd name="T0" fmla="*/ 0 w 532"/>
              <a:gd name="T1" fmla="*/ 2147483646 h 991"/>
              <a:gd name="T2" fmla="*/ 2147483646 w 532"/>
              <a:gd name="T3" fmla="*/ 0 h 991"/>
              <a:gd name="T4" fmla="*/ 0 w 532"/>
              <a:gd name="T5" fmla="*/ 2147483646 h 991"/>
              <a:gd name="T6" fmla="*/ 0 60000 65536"/>
              <a:gd name="T7" fmla="*/ 0 60000 65536"/>
              <a:gd name="T8" fmla="*/ 0 60000 65536"/>
            </a:gdLst>
            <a:ahLst/>
            <a:cxnLst>
              <a:cxn ang="T6">
                <a:pos x="T0" y="T1"/>
              </a:cxn>
              <a:cxn ang="T7">
                <a:pos x="T2" y="T3"/>
              </a:cxn>
              <a:cxn ang="T8">
                <a:pos x="T4" y="T5"/>
              </a:cxn>
            </a:cxnLst>
            <a:rect l="0" t="0" r="r" b="b"/>
            <a:pathLst>
              <a:path w="532" h="991">
                <a:moveTo>
                  <a:pt x="0" y="990"/>
                </a:moveTo>
                <a:lnTo>
                  <a:pt x="531" y="0"/>
                </a:lnTo>
                <a:lnTo>
                  <a:pt x="0" y="9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5" name="Freeform 35">
            <a:extLst>
              <a:ext uri="{FF2B5EF4-FFF2-40B4-BE49-F238E27FC236}">
                <a16:creationId xmlns:a16="http://schemas.microsoft.com/office/drawing/2014/main" id="{63C8C3ED-CEC9-B144-8B68-FA43569CE4C7}"/>
              </a:ext>
            </a:extLst>
          </p:cNvPr>
          <p:cNvSpPr>
            <a:spLocks/>
          </p:cNvSpPr>
          <p:nvPr/>
        </p:nvSpPr>
        <p:spPr bwMode="auto">
          <a:xfrm>
            <a:off x="6350000" y="3714750"/>
            <a:ext cx="74613" cy="119063"/>
          </a:xfrm>
          <a:custGeom>
            <a:avLst/>
            <a:gdLst>
              <a:gd name="T0" fmla="*/ 0 w 47"/>
              <a:gd name="T1" fmla="*/ 2147483646 h 75"/>
              <a:gd name="T2" fmla="*/ 2147483646 w 47"/>
              <a:gd name="T3" fmla="*/ 0 h 75"/>
              <a:gd name="T4" fmla="*/ 2147483646 w 47"/>
              <a:gd name="T5" fmla="*/ 2147483646 h 75"/>
              <a:gd name="T6" fmla="*/ 0 60000 65536"/>
              <a:gd name="T7" fmla="*/ 0 60000 65536"/>
              <a:gd name="T8" fmla="*/ 0 60000 65536"/>
            </a:gdLst>
            <a:ahLst/>
            <a:cxnLst>
              <a:cxn ang="T6">
                <a:pos x="T0" y="T1"/>
              </a:cxn>
              <a:cxn ang="T7">
                <a:pos x="T2" y="T3"/>
              </a:cxn>
              <a:cxn ang="T8">
                <a:pos x="T4" y="T5"/>
              </a:cxn>
            </a:cxnLst>
            <a:rect l="0" t="0" r="r" b="b"/>
            <a:pathLst>
              <a:path w="47" h="75">
                <a:moveTo>
                  <a:pt x="0" y="52"/>
                </a:moveTo>
                <a:lnTo>
                  <a:pt x="46" y="0"/>
                </a:lnTo>
                <a:lnTo>
                  <a:pt x="25" y="7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6" name="Freeform 36">
            <a:extLst>
              <a:ext uri="{FF2B5EF4-FFF2-40B4-BE49-F238E27FC236}">
                <a16:creationId xmlns:a16="http://schemas.microsoft.com/office/drawing/2014/main" id="{7136D53E-75AE-A041-B1E4-720A80B11679}"/>
              </a:ext>
            </a:extLst>
          </p:cNvPr>
          <p:cNvSpPr>
            <a:spLocks/>
          </p:cNvSpPr>
          <p:nvPr/>
        </p:nvSpPr>
        <p:spPr bwMode="auto">
          <a:xfrm>
            <a:off x="5580063" y="3414713"/>
            <a:ext cx="844550" cy="973137"/>
          </a:xfrm>
          <a:custGeom>
            <a:avLst/>
            <a:gdLst>
              <a:gd name="T0" fmla="*/ 0 w 532"/>
              <a:gd name="T1" fmla="*/ 2147483646 h 613"/>
              <a:gd name="T2" fmla="*/ 2147483646 w 532"/>
              <a:gd name="T3" fmla="*/ 0 h 613"/>
              <a:gd name="T4" fmla="*/ 0 w 532"/>
              <a:gd name="T5" fmla="*/ 2147483646 h 613"/>
              <a:gd name="T6" fmla="*/ 0 60000 65536"/>
              <a:gd name="T7" fmla="*/ 0 60000 65536"/>
              <a:gd name="T8" fmla="*/ 0 60000 65536"/>
            </a:gdLst>
            <a:ahLst/>
            <a:cxnLst>
              <a:cxn ang="T6">
                <a:pos x="T0" y="T1"/>
              </a:cxn>
              <a:cxn ang="T7">
                <a:pos x="T2" y="T3"/>
              </a:cxn>
              <a:cxn ang="T8">
                <a:pos x="T4" y="T5"/>
              </a:cxn>
            </a:cxnLst>
            <a:rect l="0" t="0" r="r" b="b"/>
            <a:pathLst>
              <a:path w="532" h="613">
                <a:moveTo>
                  <a:pt x="0" y="612"/>
                </a:moveTo>
                <a:lnTo>
                  <a:pt x="531" y="0"/>
                </a:lnTo>
                <a:lnTo>
                  <a:pt x="0" y="61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7" name="Freeform 37">
            <a:extLst>
              <a:ext uri="{FF2B5EF4-FFF2-40B4-BE49-F238E27FC236}">
                <a16:creationId xmlns:a16="http://schemas.microsoft.com/office/drawing/2014/main" id="{47EB022D-9D35-AD44-9A92-6B1209DFF902}"/>
              </a:ext>
            </a:extLst>
          </p:cNvPr>
          <p:cNvSpPr>
            <a:spLocks/>
          </p:cNvSpPr>
          <p:nvPr/>
        </p:nvSpPr>
        <p:spPr bwMode="auto">
          <a:xfrm>
            <a:off x="6337300" y="3414713"/>
            <a:ext cx="87313" cy="103187"/>
          </a:xfrm>
          <a:custGeom>
            <a:avLst/>
            <a:gdLst>
              <a:gd name="T0" fmla="*/ 0 w 55"/>
              <a:gd name="T1" fmla="*/ 2147483646 h 65"/>
              <a:gd name="T2" fmla="*/ 2147483646 w 55"/>
              <a:gd name="T3" fmla="*/ 0 h 65"/>
              <a:gd name="T4" fmla="*/ 2147483646 w 55"/>
              <a:gd name="T5" fmla="*/ 2147483646 h 65"/>
              <a:gd name="T6" fmla="*/ 0 60000 65536"/>
              <a:gd name="T7" fmla="*/ 0 60000 65536"/>
              <a:gd name="T8" fmla="*/ 0 60000 65536"/>
            </a:gdLst>
            <a:ahLst/>
            <a:cxnLst>
              <a:cxn ang="T6">
                <a:pos x="T0" y="T1"/>
              </a:cxn>
              <a:cxn ang="T7">
                <a:pos x="T2" y="T3"/>
              </a:cxn>
              <a:cxn ang="T8">
                <a:pos x="T4" y="T5"/>
              </a:cxn>
            </a:cxnLst>
            <a:rect l="0" t="0" r="r" b="b"/>
            <a:pathLst>
              <a:path w="55" h="65">
                <a:moveTo>
                  <a:pt x="0" y="36"/>
                </a:moveTo>
                <a:lnTo>
                  <a:pt x="54" y="0"/>
                </a:lnTo>
                <a:lnTo>
                  <a:pt x="20" y="6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8" name="Freeform 38">
            <a:extLst>
              <a:ext uri="{FF2B5EF4-FFF2-40B4-BE49-F238E27FC236}">
                <a16:creationId xmlns:a16="http://schemas.microsoft.com/office/drawing/2014/main" id="{7DDF5E7F-AB6C-574A-B1B8-D2C42E2400B5}"/>
              </a:ext>
            </a:extLst>
          </p:cNvPr>
          <p:cNvSpPr>
            <a:spLocks/>
          </p:cNvSpPr>
          <p:nvPr/>
        </p:nvSpPr>
        <p:spPr bwMode="auto">
          <a:xfrm>
            <a:off x="7627938" y="2589213"/>
            <a:ext cx="841375" cy="1127125"/>
          </a:xfrm>
          <a:custGeom>
            <a:avLst/>
            <a:gdLst>
              <a:gd name="T0" fmla="*/ 2147483646 w 530"/>
              <a:gd name="T1" fmla="*/ 0 h 710"/>
              <a:gd name="T2" fmla="*/ 0 w 530"/>
              <a:gd name="T3" fmla="*/ 2147483646 h 710"/>
              <a:gd name="T4" fmla="*/ 2147483646 w 530"/>
              <a:gd name="T5" fmla="*/ 0 h 710"/>
              <a:gd name="T6" fmla="*/ 0 60000 65536"/>
              <a:gd name="T7" fmla="*/ 0 60000 65536"/>
              <a:gd name="T8" fmla="*/ 0 60000 65536"/>
            </a:gdLst>
            <a:ahLst/>
            <a:cxnLst>
              <a:cxn ang="T6">
                <a:pos x="T0" y="T1"/>
              </a:cxn>
              <a:cxn ang="T7">
                <a:pos x="T2" y="T3"/>
              </a:cxn>
              <a:cxn ang="T8">
                <a:pos x="T4" y="T5"/>
              </a:cxn>
            </a:cxnLst>
            <a:rect l="0" t="0" r="r" b="b"/>
            <a:pathLst>
              <a:path w="530" h="710">
                <a:moveTo>
                  <a:pt x="529" y="0"/>
                </a:moveTo>
                <a:lnTo>
                  <a:pt x="0" y="709"/>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9" name="Freeform 39">
            <a:extLst>
              <a:ext uri="{FF2B5EF4-FFF2-40B4-BE49-F238E27FC236}">
                <a16:creationId xmlns:a16="http://schemas.microsoft.com/office/drawing/2014/main" id="{A78A259D-C989-AD44-BBF0-04D4E443E64E}"/>
              </a:ext>
            </a:extLst>
          </p:cNvPr>
          <p:cNvSpPr>
            <a:spLocks/>
          </p:cNvSpPr>
          <p:nvPr/>
        </p:nvSpPr>
        <p:spPr bwMode="auto">
          <a:xfrm>
            <a:off x="7627938" y="3605213"/>
            <a:ext cx="82550" cy="111125"/>
          </a:xfrm>
          <a:custGeom>
            <a:avLst/>
            <a:gdLst>
              <a:gd name="T0" fmla="*/ 2147483646 w 52"/>
              <a:gd name="T1" fmla="*/ 2147483646 h 70"/>
              <a:gd name="T2" fmla="*/ 0 w 52"/>
              <a:gd name="T3" fmla="*/ 2147483646 h 70"/>
              <a:gd name="T4" fmla="*/ 2147483646 w 52"/>
              <a:gd name="T5" fmla="*/ 0 h 70"/>
              <a:gd name="T6" fmla="*/ 0 60000 65536"/>
              <a:gd name="T7" fmla="*/ 0 60000 65536"/>
              <a:gd name="T8" fmla="*/ 0 60000 65536"/>
            </a:gdLst>
            <a:ahLst/>
            <a:cxnLst>
              <a:cxn ang="T6">
                <a:pos x="T0" y="T1"/>
              </a:cxn>
              <a:cxn ang="T7">
                <a:pos x="T2" y="T3"/>
              </a:cxn>
              <a:cxn ang="T8">
                <a:pos x="T4" y="T5"/>
              </a:cxn>
            </a:cxnLst>
            <a:rect l="0" t="0" r="r" b="b"/>
            <a:pathLst>
              <a:path w="52" h="70">
                <a:moveTo>
                  <a:pt x="51" y="26"/>
                </a:moveTo>
                <a:lnTo>
                  <a:pt x="0" y="69"/>
                </a:lnTo>
                <a:lnTo>
                  <a:pt x="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0" name="Freeform 40">
            <a:extLst>
              <a:ext uri="{FF2B5EF4-FFF2-40B4-BE49-F238E27FC236}">
                <a16:creationId xmlns:a16="http://schemas.microsoft.com/office/drawing/2014/main" id="{EB3750B6-E9E9-1542-A33D-9A24D8832E11}"/>
              </a:ext>
            </a:extLst>
          </p:cNvPr>
          <p:cNvSpPr>
            <a:spLocks/>
          </p:cNvSpPr>
          <p:nvPr/>
        </p:nvSpPr>
        <p:spPr bwMode="auto">
          <a:xfrm>
            <a:off x="7627938" y="2887663"/>
            <a:ext cx="841375" cy="528637"/>
          </a:xfrm>
          <a:custGeom>
            <a:avLst/>
            <a:gdLst>
              <a:gd name="T0" fmla="*/ 2147483646 w 530"/>
              <a:gd name="T1" fmla="*/ 0 h 333"/>
              <a:gd name="T2" fmla="*/ 0 w 530"/>
              <a:gd name="T3" fmla="*/ 2147483646 h 333"/>
              <a:gd name="T4" fmla="*/ 2147483646 w 530"/>
              <a:gd name="T5" fmla="*/ 0 h 333"/>
              <a:gd name="T6" fmla="*/ 0 60000 65536"/>
              <a:gd name="T7" fmla="*/ 0 60000 65536"/>
              <a:gd name="T8" fmla="*/ 0 60000 65536"/>
            </a:gdLst>
            <a:ahLst/>
            <a:cxnLst>
              <a:cxn ang="T6">
                <a:pos x="T0" y="T1"/>
              </a:cxn>
              <a:cxn ang="T7">
                <a:pos x="T2" y="T3"/>
              </a:cxn>
              <a:cxn ang="T8">
                <a:pos x="T4" y="T5"/>
              </a:cxn>
            </a:cxnLst>
            <a:rect l="0" t="0" r="r" b="b"/>
            <a:pathLst>
              <a:path w="530" h="333">
                <a:moveTo>
                  <a:pt x="529" y="0"/>
                </a:moveTo>
                <a:lnTo>
                  <a:pt x="0" y="332"/>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1" name="Freeform 41">
            <a:extLst>
              <a:ext uri="{FF2B5EF4-FFF2-40B4-BE49-F238E27FC236}">
                <a16:creationId xmlns:a16="http://schemas.microsoft.com/office/drawing/2014/main" id="{18C2E5CC-2127-C744-AC8E-1708C25ED440}"/>
              </a:ext>
            </a:extLst>
          </p:cNvPr>
          <p:cNvSpPr>
            <a:spLocks/>
          </p:cNvSpPr>
          <p:nvPr/>
        </p:nvSpPr>
        <p:spPr bwMode="auto">
          <a:xfrm>
            <a:off x="7627938" y="3332163"/>
            <a:ext cx="96837" cy="84137"/>
          </a:xfrm>
          <a:custGeom>
            <a:avLst/>
            <a:gdLst>
              <a:gd name="T0" fmla="*/ 2147483646 w 61"/>
              <a:gd name="T1" fmla="*/ 2147483646 h 53"/>
              <a:gd name="T2" fmla="*/ 0 w 61"/>
              <a:gd name="T3" fmla="*/ 2147483646 h 53"/>
              <a:gd name="T4" fmla="*/ 2147483646 w 61"/>
              <a:gd name="T5" fmla="*/ 0 h 53"/>
              <a:gd name="T6" fmla="*/ 0 60000 65536"/>
              <a:gd name="T7" fmla="*/ 0 60000 65536"/>
              <a:gd name="T8" fmla="*/ 0 60000 65536"/>
            </a:gdLst>
            <a:ahLst/>
            <a:cxnLst>
              <a:cxn ang="T6">
                <a:pos x="T0" y="T1"/>
              </a:cxn>
              <a:cxn ang="T7">
                <a:pos x="T2" y="T3"/>
              </a:cxn>
              <a:cxn ang="T8">
                <a:pos x="T4" y="T5"/>
              </a:cxn>
            </a:cxnLst>
            <a:rect l="0" t="0" r="r" b="b"/>
            <a:pathLst>
              <a:path w="61" h="53">
                <a:moveTo>
                  <a:pt x="60" y="35"/>
                </a:moveTo>
                <a:lnTo>
                  <a:pt x="0" y="52"/>
                </a:lnTo>
                <a:lnTo>
                  <a:pt x="4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2" name="Freeform 42">
            <a:extLst>
              <a:ext uri="{FF2B5EF4-FFF2-40B4-BE49-F238E27FC236}">
                <a16:creationId xmlns:a16="http://schemas.microsoft.com/office/drawing/2014/main" id="{412917E4-E5ED-A842-B3EF-3DF760C49952}"/>
              </a:ext>
            </a:extLst>
          </p:cNvPr>
          <p:cNvSpPr>
            <a:spLocks/>
          </p:cNvSpPr>
          <p:nvPr/>
        </p:nvSpPr>
        <p:spPr bwMode="auto">
          <a:xfrm>
            <a:off x="7627938" y="3190875"/>
            <a:ext cx="841375" cy="822325"/>
          </a:xfrm>
          <a:custGeom>
            <a:avLst/>
            <a:gdLst>
              <a:gd name="T0" fmla="*/ 2147483646 w 530"/>
              <a:gd name="T1" fmla="*/ 0 h 518"/>
              <a:gd name="T2" fmla="*/ 0 w 530"/>
              <a:gd name="T3" fmla="*/ 2147483646 h 518"/>
              <a:gd name="T4" fmla="*/ 2147483646 w 530"/>
              <a:gd name="T5" fmla="*/ 0 h 518"/>
              <a:gd name="T6" fmla="*/ 0 60000 65536"/>
              <a:gd name="T7" fmla="*/ 0 60000 65536"/>
              <a:gd name="T8" fmla="*/ 0 60000 65536"/>
            </a:gdLst>
            <a:ahLst/>
            <a:cxnLst>
              <a:cxn ang="T6">
                <a:pos x="T0" y="T1"/>
              </a:cxn>
              <a:cxn ang="T7">
                <a:pos x="T2" y="T3"/>
              </a:cxn>
              <a:cxn ang="T8">
                <a:pos x="T4" y="T5"/>
              </a:cxn>
            </a:cxnLst>
            <a:rect l="0" t="0" r="r" b="b"/>
            <a:pathLst>
              <a:path w="530" h="518">
                <a:moveTo>
                  <a:pt x="529" y="0"/>
                </a:moveTo>
                <a:lnTo>
                  <a:pt x="0" y="517"/>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3" name="Freeform 43">
            <a:extLst>
              <a:ext uri="{FF2B5EF4-FFF2-40B4-BE49-F238E27FC236}">
                <a16:creationId xmlns:a16="http://schemas.microsoft.com/office/drawing/2014/main" id="{3886B531-2F15-6D44-B5C3-EACEC59EC09E}"/>
              </a:ext>
            </a:extLst>
          </p:cNvPr>
          <p:cNvSpPr>
            <a:spLocks/>
          </p:cNvSpPr>
          <p:nvPr/>
        </p:nvSpPr>
        <p:spPr bwMode="auto">
          <a:xfrm>
            <a:off x="7627938" y="3914775"/>
            <a:ext cx="88900" cy="98425"/>
          </a:xfrm>
          <a:custGeom>
            <a:avLst/>
            <a:gdLst>
              <a:gd name="T0" fmla="*/ 2147483646 w 56"/>
              <a:gd name="T1" fmla="*/ 2147483646 h 62"/>
              <a:gd name="T2" fmla="*/ 0 w 56"/>
              <a:gd name="T3" fmla="*/ 2147483646 h 62"/>
              <a:gd name="T4" fmla="*/ 2147483646 w 56"/>
              <a:gd name="T5" fmla="*/ 0 h 62"/>
              <a:gd name="T6" fmla="*/ 0 60000 65536"/>
              <a:gd name="T7" fmla="*/ 0 60000 65536"/>
              <a:gd name="T8" fmla="*/ 0 60000 65536"/>
            </a:gdLst>
            <a:ahLst/>
            <a:cxnLst>
              <a:cxn ang="T6">
                <a:pos x="T0" y="T1"/>
              </a:cxn>
              <a:cxn ang="T7">
                <a:pos x="T2" y="T3"/>
              </a:cxn>
              <a:cxn ang="T8">
                <a:pos x="T4" y="T5"/>
              </a:cxn>
            </a:cxnLst>
            <a:rect l="0" t="0" r="r" b="b"/>
            <a:pathLst>
              <a:path w="56" h="62">
                <a:moveTo>
                  <a:pt x="55" y="29"/>
                </a:moveTo>
                <a:lnTo>
                  <a:pt x="0" y="61"/>
                </a:lnTo>
                <a:lnTo>
                  <a:pt x="3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4" name="Freeform 44">
            <a:extLst>
              <a:ext uri="{FF2B5EF4-FFF2-40B4-BE49-F238E27FC236}">
                <a16:creationId xmlns:a16="http://schemas.microsoft.com/office/drawing/2014/main" id="{77B72E94-892C-7B44-ABD2-A63CF729A891}"/>
              </a:ext>
            </a:extLst>
          </p:cNvPr>
          <p:cNvSpPr>
            <a:spLocks/>
          </p:cNvSpPr>
          <p:nvPr/>
        </p:nvSpPr>
        <p:spPr bwMode="auto">
          <a:xfrm>
            <a:off x="7627938" y="3490913"/>
            <a:ext cx="841375" cy="822325"/>
          </a:xfrm>
          <a:custGeom>
            <a:avLst/>
            <a:gdLst>
              <a:gd name="T0" fmla="*/ 2147483646 w 530"/>
              <a:gd name="T1" fmla="*/ 0 h 518"/>
              <a:gd name="T2" fmla="*/ 0 w 530"/>
              <a:gd name="T3" fmla="*/ 2147483646 h 518"/>
              <a:gd name="T4" fmla="*/ 2147483646 w 530"/>
              <a:gd name="T5" fmla="*/ 0 h 518"/>
              <a:gd name="T6" fmla="*/ 0 60000 65536"/>
              <a:gd name="T7" fmla="*/ 0 60000 65536"/>
              <a:gd name="T8" fmla="*/ 0 60000 65536"/>
            </a:gdLst>
            <a:ahLst/>
            <a:cxnLst>
              <a:cxn ang="T6">
                <a:pos x="T0" y="T1"/>
              </a:cxn>
              <a:cxn ang="T7">
                <a:pos x="T2" y="T3"/>
              </a:cxn>
              <a:cxn ang="T8">
                <a:pos x="T4" y="T5"/>
              </a:cxn>
            </a:cxnLst>
            <a:rect l="0" t="0" r="r" b="b"/>
            <a:pathLst>
              <a:path w="530" h="518">
                <a:moveTo>
                  <a:pt x="529" y="0"/>
                </a:moveTo>
                <a:lnTo>
                  <a:pt x="0" y="517"/>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5" name="Freeform 45">
            <a:extLst>
              <a:ext uri="{FF2B5EF4-FFF2-40B4-BE49-F238E27FC236}">
                <a16:creationId xmlns:a16="http://schemas.microsoft.com/office/drawing/2014/main" id="{BA13EF1C-E823-1240-9C55-95452AE5630A}"/>
              </a:ext>
            </a:extLst>
          </p:cNvPr>
          <p:cNvSpPr>
            <a:spLocks/>
          </p:cNvSpPr>
          <p:nvPr/>
        </p:nvSpPr>
        <p:spPr bwMode="auto">
          <a:xfrm>
            <a:off x="7627938" y="4217988"/>
            <a:ext cx="88900" cy="95250"/>
          </a:xfrm>
          <a:custGeom>
            <a:avLst/>
            <a:gdLst>
              <a:gd name="T0" fmla="*/ 2147483646 w 56"/>
              <a:gd name="T1" fmla="*/ 2147483646 h 60"/>
              <a:gd name="T2" fmla="*/ 0 w 56"/>
              <a:gd name="T3" fmla="*/ 2147483646 h 60"/>
              <a:gd name="T4" fmla="*/ 2147483646 w 56"/>
              <a:gd name="T5" fmla="*/ 0 h 60"/>
              <a:gd name="T6" fmla="*/ 0 60000 65536"/>
              <a:gd name="T7" fmla="*/ 0 60000 65536"/>
              <a:gd name="T8" fmla="*/ 0 60000 65536"/>
            </a:gdLst>
            <a:ahLst/>
            <a:cxnLst>
              <a:cxn ang="T6">
                <a:pos x="T0" y="T1"/>
              </a:cxn>
              <a:cxn ang="T7">
                <a:pos x="T2" y="T3"/>
              </a:cxn>
              <a:cxn ang="T8">
                <a:pos x="T4" y="T5"/>
              </a:cxn>
            </a:cxnLst>
            <a:rect l="0" t="0" r="r" b="b"/>
            <a:pathLst>
              <a:path w="56" h="60">
                <a:moveTo>
                  <a:pt x="55" y="29"/>
                </a:moveTo>
                <a:lnTo>
                  <a:pt x="0" y="59"/>
                </a:lnTo>
                <a:lnTo>
                  <a:pt x="3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6" name="Freeform 46">
            <a:extLst>
              <a:ext uri="{FF2B5EF4-FFF2-40B4-BE49-F238E27FC236}">
                <a16:creationId xmlns:a16="http://schemas.microsoft.com/office/drawing/2014/main" id="{AED2F642-4C96-3F4A-946E-E321B1116444}"/>
              </a:ext>
            </a:extLst>
          </p:cNvPr>
          <p:cNvSpPr>
            <a:spLocks/>
          </p:cNvSpPr>
          <p:nvPr/>
        </p:nvSpPr>
        <p:spPr bwMode="auto">
          <a:xfrm>
            <a:off x="7627938" y="3414713"/>
            <a:ext cx="841375" cy="973137"/>
          </a:xfrm>
          <a:custGeom>
            <a:avLst/>
            <a:gdLst>
              <a:gd name="T0" fmla="*/ 2147483646 w 530"/>
              <a:gd name="T1" fmla="*/ 2147483646 h 613"/>
              <a:gd name="T2" fmla="*/ 0 w 530"/>
              <a:gd name="T3" fmla="*/ 0 h 613"/>
              <a:gd name="T4" fmla="*/ 2147483646 w 530"/>
              <a:gd name="T5" fmla="*/ 2147483646 h 613"/>
              <a:gd name="T6" fmla="*/ 0 60000 65536"/>
              <a:gd name="T7" fmla="*/ 0 60000 65536"/>
              <a:gd name="T8" fmla="*/ 0 60000 65536"/>
            </a:gdLst>
            <a:ahLst/>
            <a:cxnLst>
              <a:cxn ang="T6">
                <a:pos x="T0" y="T1"/>
              </a:cxn>
              <a:cxn ang="T7">
                <a:pos x="T2" y="T3"/>
              </a:cxn>
              <a:cxn ang="T8">
                <a:pos x="T4" y="T5"/>
              </a:cxn>
            </a:cxnLst>
            <a:rect l="0" t="0" r="r" b="b"/>
            <a:pathLst>
              <a:path w="530" h="613">
                <a:moveTo>
                  <a:pt x="529" y="612"/>
                </a:moveTo>
                <a:lnTo>
                  <a:pt x="0" y="0"/>
                </a:lnTo>
                <a:lnTo>
                  <a:pt x="529" y="61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7" name="Freeform 47">
            <a:extLst>
              <a:ext uri="{FF2B5EF4-FFF2-40B4-BE49-F238E27FC236}">
                <a16:creationId xmlns:a16="http://schemas.microsoft.com/office/drawing/2014/main" id="{5A5052DD-949D-CF4C-8FAF-AAE97ACDABD2}"/>
              </a:ext>
            </a:extLst>
          </p:cNvPr>
          <p:cNvSpPr>
            <a:spLocks/>
          </p:cNvSpPr>
          <p:nvPr/>
        </p:nvSpPr>
        <p:spPr bwMode="auto">
          <a:xfrm>
            <a:off x="7627938" y="3414713"/>
            <a:ext cx="87312" cy="103187"/>
          </a:xfrm>
          <a:custGeom>
            <a:avLst/>
            <a:gdLst>
              <a:gd name="T0" fmla="*/ 2147483646 w 55"/>
              <a:gd name="T1" fmla="*/ 2147483646 h 65"/>
              <a:gd name="T2" fmla="*/ 0 w 55"/>
              <a:gd name="T3" fmla="*/ 0 h 65"/>
              <a:gd name="T4" fmla="*/ 2147483646 w 55"/>
              <a:gd name="T5" fmla="*/ 2147483646 h 65"/>
              <a:gd name="T6" fmla="*/ 0 60000 65536"/>
              <a:gd name="T7" fmla="*/ 0 60000 65536"/>
              <a:gd name="T8" fmla="*/ 0 60000 65536"/>
            </a:gdLst>
            <a:ahLst/>
            <a:cxnLst>
              <a:cxn ang="T6">
                <a:pos x="T0" y="T1"/>
              </a:cxn>
              <a:cxn ang="T7">
                <a:pos x="T2" y="T3"/>
              </a:cxn>
              <a:cxn ang="T8">
                <a:pos x="T4" y="T5"/>
              </a:cxn>
            </a:cxnLst>
            <a:rect l="0" t="0" r="r" b="b"/>
            <a:pathLst>
              <a:path w="55" h="65">
                <a:moveTo>
                  <a:pt x="34" y="64"/>
                </a:moveTo>
                <a:lnTo>
                  <a:pt x="0" y="0"/>
                </a:lnTo>
                <a:lnTo>
                  <a:pt x="54" y="3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8" name="Freeform 48">
            <a:extLst>
              <a:ext uri="{FF2B5EF4-FFF2-40B4-BE49-F238E27FC236}">
                <a16:creationId xmlns:a16="http://schemas.microsoft.com/office/drawing/2014/main" id="{2ACFC5A2-0B9B-D54C-A90C-E84F3664D76A}"/>
              </a:ext>
            </a:extLst>
          </p:cNvPr>
          <p:cNvSpPr>
            <a:spLocks/>
          </p:cNvSpPr>
          <p:nvPr/>
        </p:nvSpPr>
        <p:spPr bwMode="auto">
          <a:xfrm>
            <a:off x="7627938" y="4089400"/>
            <a:ext cx="841375" cy="601663"/>
          </a:xfrm>
          <a:custGeom>
            <a:avLst/>
            <a:gdLst>
              <a:gd name="T0" fmla="*/ 2147483646 w 530"/>
              <a:gd name="T1" fmla="*/ 2147483646 h 379"/>
              <a:gd name="T2" fmla="*/ 0 w 530"/>
              <a:gd name="T3" fmla="*/ 0 h 379"/>
              <a:gd name="T4" fmla="*/ 2147483646 w 530"/>
              <a:gd name="T5" fmla="*/ 2147483646 h 379"/>
              <a:gd name="T6" fmla="*/ 0 60000 65536"/>
              <a:gd name="T7" fmla="*/ 0 60000 65536"/>
              <a:gd name="T8" fmla="*/ 0 60000 65536"/>
            </a:gdLst>
            <a:ahLst/>
            <a:cxnLst>
              <a:cxn ang="T6">
                <a:pos x="T0" y="T1"/>
              </a:cxn>
              <a:cxn ang="T7">
                <a:pos x="T2" y="T3"/>
              </a:cxn>
              <a:cxn ang="T8">
                <a:pos x="T4" y="T5"/>
              </a:cxn>
            </a:cxnLst>
            <a:rect l="0" t="0" r="r" b="b"/>
            <a:pathLst>
              <a:path w="530" h="379">
                <a:moveTo>
                  <a:pt x="529" y="378"/>
                </a:moveTo>
                <a:lnTo>
                  <a:pt x="0" y="0"/>
                </a:lnTo>
                <a:lnTo>
                  <a:pt x="529" y="37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9" name="Freeform 49">
            <a:extLst>
              <a:ext uri="{FF2B5EF4-FFF2-40B4-BE49-F238E27FC236}">
                <a16:creationId xmlns:a16="http://schemas.microsoft.com/office/drawing/2014/main" id="{96DE787F-BE74-8149-B5FF-51A8E9A00813}"/>
              </a:ext>
            </a:extLst>
          </p:cNvPr>
          <p:cNvSpPr>
            <a:spLocks/>
          </p:cNvSpPr>
          <p:nvPr/>
        </p:nvSpPr>
        <p:spPr bwMode="auto">
          <a:xfrm>
            <a:off x="7627938" y="4089400"/>
            <a:ext cx="95250" cy="88900"/>
          </a:xfrm>
          <a:custGeom>
            <a:avLst/>
            <a:gdLst>
              <a:gd name="T0" fmla="*/ 2147483646 w 60"/>
              <a:gd name="T1" fmla="*/ 2147483646 h 56"/>
              <a:gd name="T2" fmla="*/ 0 w 60"/>
              <a:gd name="T3" fmla="*/ 0 h 56"/>
              <a:gd name="T4" fmla="*/ 2147483646 w 60"/>
              <a:gd name="T5" fmla="*/ 2147483646 h 56"/>
              <a:gd name="T6" fmla="*/ 0 60000 65536"/>
              <a:gd name="T7" fmla="*/ 0 60000 65536"/>
              <a:gd name="T8" fmla="*/ 0 60000 65536"/>
            </a:gdLst>
            <a:ahLst/>
            <a:cxnLst>
              <a:cxn ang="T6">
                <a:pos x="T0" y="T1"/>
              </a:cxn>
              <a:cxn ang="T7">
                <a:pos x="T2" y="T3"/>
              </a:cxn>
              <a:cxn ang="T8">
                <a:pos x="T4" y="T5"/>
              </a:cxn>
            </a:cxnLst>
            <a:rect l="0" t="0" r="r" b="b"/>
            <a:pathLst>
              <a:path w="60" h="56">
                <a:moveTo>
                  <a:pt x="44" y="55"/>
                </a:moveTo>
                <a:lnTo>
                  <a:pt x="0" y="0"/>
                </a:lnTo>
                <a:lnTo>
                  <a:pt x="59" y="2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0" name="Freeform 50">
            <a:extLst>
              <a:ext uri="{FF2B5EF4-FFF2-40B4-BE49-F238E27FC236}">
                <a16:creationId xmlns:a16="http://schemas.microsoft.com/office/drawing/2014/main" id="{ADFD773F-52FF-9A48-AF00-0A081682ACCD}"/>
              </a:ext>
            </a:extLst>
          </p:cNvPr>
          <p:cNvSpPr>
            <a:spLocks/>
          </p:cNvSpPr>
          <p:nvPr/>
        </p:nvSpPr>
        <p:spPr bwMode="auto">
          <a:xfrm>
            <a:off x="7627938" y="4386263"/>
            <a:ext cx="841375" cy="601662"/>
          </a:xfrm>
          <a:custGeom>
            <a:avLst/>
            <a:gdLst>
              <a:gd name="T0" fmla="*/ 2147483646 w 530"/>
              <a:gd name="T1" fmla="*/ 2147483646 h 379"/>
              <a:gd name="T2" fmla="*/ 0 w 530"/>
              <a:gd name="T3" fmla="*/ 0 h 379"/>
              <a:gd name="T4" fmla="*/ 2147483646 w 530"/>
              <a:gd name="T5" fmla="*/ 2147483646 h 379"/>
              <a:gd name="T6" fmla="*/ 0 60000 65536"/>
              <a:gd name="T7" fmla="*/ 0 60000 65536"/>
              <a:gd name="T8" fmla="*/ 0 60000 65536"/>
            </a:gdLst>
            <a:ahLst/>
            <a:cxnLst>
              <a:cxn ang="T6">
                <a:pos x="T0" y="T1"/>
              </a:cxn>
              <a:cxn ang="T7">
                <a:pos x="T2" y="T3"/>
              </a:cxn>
              <a:cxn ang="T8">
                <a:pos x="T4" y="T5"/>
              </a:cxn>
            </a:cxnLst>
            <a:rect l="0" t="0" r="r" b="b"/>
            <a:pathLst>
              <a:path w="530" h="379">
                <a:moveTo>
                  <a:pt x="529" y="378"/>
                </a:moveTo>
                <a:lnTo>
                  <a:pt x="0" y="0"/>
                </a:lnTo>
                <a:lnTo>
                  <a:pt x="529" y="37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1" name="Freeform 51">
            <a:extLst>
              <a:ext uri="{FF2B5EF4-FFF2-40B4-BE49-F238E27FC236}">
                <a16:creationId xmlns:a16="http://schemas.microsoft.com/office/drawing/2014/main" id="{EA64FEAF-0050-1F4B-B5DF-18E7F44003AA}"/>
              </a:ext>
            </a:extLst>
          </p:cNvPr>
          <p:cNvSpPr>
            <a:spLocks/>
          </p:cNvSpPr>
          <p:nvPr/>
        </p:nvSpPr>
        <p:spPr bwMode="auto">
          <a:xfrm>
            <a:off x="7627938" y="4386263"/>
            <a:ext cx="95250" cy="87312"/>
          </a:xfrm>
          <a:custGeom>
            <a:avLst/>
            <a:gdLst>
              <a:gd name="T0" fmla="*/ 2147483646 w 60"/>
              <a:gd name="T1" fmla="*/ 2147483646 h 55"/>
              <a:gd name="T2" fmla="*/ 0 w 60"/>
              <a:gd name="T3" fmla="*/ 0 h 55"/>
              <a:gd name="T4" fmla="*/ 2147483646 w 60"/>
              <a:gd name="T5" fmla="*/ 2147483646 h 55"/>
              <a:gd name="T6" fmla="*/ 0 60000 65536"/>
              <a:gd name="T7" fmla="*/ 0 60000 65536"/>
              <a:gd name="T8" fmla="*/ 0 60000 65536"/>
            </a:gdLst>
            <a:ahLst/>
            <a:cxnLst>
              <a:cxn ang="T6">
                <a:pos x="T0" y="T1"/>
              </a:cxn>
              <a:cxn ang="T7">
                <a:pos x="T2" y="T3"/>
              </a:cxn>
              <a:cxn ang="T8">
                <a:pos x="T4" y="T5"/>
              </a:cxn>
            </a:cxnLst>
            <a:rect l="0" t="0" r="r" b="b"/>
            <a:pathLst>
              <a:path w="60" h="55">
                <a:moveTo>
                  <a:pt x="44" y="54"/>
                </a:moveTo>
                <a:lnTo>
                  <a:pt x="0" y="0"/>
                </a:lnTo>
                <a:lnTo>
                  <a:pt x="59" y="2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2" name="Freeform 52">
            <a:extLst>
              <a:ext uri="{FF2B5EF4-FFF2-40B4-BE49-F238E27FC236}">
                <a16:creationId xmlns:a16="http://schemas.microsoft.com/office/drawing/2014/main" id="{A6C9D4BB-3437-1446-8F5C-1EC757DC2C85}"/>
              </a:ext>
            </a:extLst>
          </p:cNvPr>
          <p:cNvSpPr>
            <a:spLocks/>
          </p:cNvSpPr>
          <p:nvPr/>
        </p:nvSpPr>
        <p:spPr bwMode="auto">
          <a:xfrm>
            <a:off x="7627938" y="3714750"/>
            <a:ext cx="841375" cy="1573213"/>
          </a:xfrm>
          <a:custGeom>
            <a:avLst/>
            <a:gdLst>
              <a:gd name="T0" fmla="*/ 2147483646 w 530"/>
              <a:gd name="T1" fmla="*/ 2147483646 h 991"/>
              <a:gd name="T2" fmla="*/ 0 w 530"/>
              <a:gd name="T3" fmla="*/ 0 h 991"/>
              <a:gd name="T4" fmla="*/ 2147483646 w 530"/>
              <a:gd name="T5" fmla="*/ 2147483646 h 991"/>
              <a:gd name="T6" fmla="*/ 0 60000 65536"/>
              <a:gd name="T7" fmla="*/ 0 60000 65536"/>
              <a:gd name="T8" fmla="*/ 0 60000 65536"/>
            </a:gdLst>
            <a:ahLst/>
            <a:cxnLst>
              <a:cxn ang="T6">
                <a:pos x="T0" y="T1"/>
              </a:cxn>
              <a:cxn ang="T7">
                <a:pos x="T2" y="T3"/>
              </a:cxn>
              <a:cxn ang="T8">
                <a:pos x="T4" y="T5"/>
              </a:cxn>
            </a:cxnLst>
            <a:rect l="0" t="0" r="r" b="b"/>
            <a:pathLst>
              <a:path w="530" h="991">
                <a:moveTo>
                  <a:pt x="529" y="990"/>
                </a:moveTo>
                <a:lnTo>
                  <a:pt x="0" y="0"/>
                </a:lnTo>
                <a:lnTo>
                  <a:pt x="529" y="9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3" name="Freeform 53">
            <a:extLst>
              <a:ext uri="{FF2B5EF4-FFF2-40B4-BE49-F238E27FC236}">
                <a16:creationId xmlns:a16="http://schemas.microsoft.com/office/drawing/2014/main" id="{53979CE1-FE04-B84A-BBD5-9B14DBA13396}"/>
              </a:ext>
            </a:extLst>
          </p:cNvPr>
          <p:cNvSpPr>
            <a:spLocks/>
          </p:cNvSpPr>
          <p:nvPr/>
        </p:nvSpPr>
        <p:spPr bwMode="auto">
          <a:xfrm>
            <a:off x="7627938" y="3714750"/>
            <a:ext cx="73025" cy="119063"/>
          </a:xfrm>
          <a:custGeom>
            <a:avLst/>
            <a:gdLst>
              <a:gd name="T0" fmla="*/ 2147483646 w 46"/>
              <a:gd name="T1" fmla="*/ 2147483646 h 75"/>
              <a:gd name="T2" fmla="*/ 0 w 46"/>
              <a:gd name="T3" fmla="*/ 0 h 75"/>
              <a:gd name="T4" fmla="*/ 2147483646 w 46"/>
              <a:gd name="T5" fmla="*/ 2147483646 h 75"/>
              <a:gd name="T6" fmla="*/ 0 60000 65536"/>
              <a:gd name="T7" fmla="*/ 0 60000 65536"/>
              <a:gd name="T8" fmla="*/ 0 60000 65536"/>
            </a:gdLst>
            <a:ahLst/>
            <a:cxnLst>
              <a:cxn ang="T6">
                <a:pos x="T0" y="T1"/>
              </a:cxn>
              <a:cxn ang="T7">
                <a:pos x="T2" y="T3"/>
              </a:cxn>
              <a:cxn ang="T8">
                <a:pos x="T4" y="T5"/>
              </a:cxn>
            </a:cxnLst>
            <a:rect l="0" t="0" r="r" b="b"/>
            <a:pathLst>
              <a:path w="46" h="75">
                <a:moveTo>
                  <a:pt x="21" y="74"/>
                </a:moveTo>
                <a:lnTo>
                  <a:pt x="0" y="0"/>
                </a:lnTo>
                <a:lnTo>
                  <a:pt x="45"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4" name="Rectangle 54">
            <a:extLst>
              <a:ext uri="{FF2B5EF4-FFF2-40B4-BE49-F238E27FC236}">
                <a16:creationId xmlns:a16="http://schemas.microsoft.com/office/drawing/2014/main" id="{FF34BE00-9F0D-FA47-BE4D-7DC21BD47AC5}"/>
              </a:ext>
            </a:extLst>
          </p:cNvPr>
          <p:cNvSpPr>
            <a:spLocks noChangeArrowheads="1"/>
          </p:cNvSpPr>
          <p:nvPr/>
        </p:nvSpPr>
        <p:spPr bwMode="auto">
          <a:xfrm>
            <a:off x="6391275" y="4310063"/>
            <a:ext cx="485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sue</a:t>
            </a:r>
          </a:p>
        </p:txBody>
      </p:sp>
      <p:sp>
        <p:nvSpPr>
          <p:cNvPr id="46135" name="Rectangle 55">
            <a:extLst>
              <a:ext uri="{FF2B5EF4-FFF2-40B4-BE49-F238E27FC236}">
                <a16:creationId xmlns:a16="http://schemas.microsoft.com/office/drawing/2014/main" id="{AD22BC0F-23A1-2549-87EE-E19FE367B0D9}"/>
              </a:ext>
            </a:extLst>
          </p:cNvPr>
          <p:cNvSpPr>
            <a:spLocks noChangeArrowheads="1"/>
          </p:cNvSpPr>
          <p:nvPr/>
        </p:nvSpPr>
        <p:spPr bwMode="auto">
          <a:xfrm>
            <a:off x="6815138" y="431006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13</a:t>
            </a:r>
          </a:p>
        </p:txBody>
      </p:sp>
      <p:sp>
        <p:nvSpPr>
          <p:cNvPr id="46136" name="Rectangle 56">
            <a:extLst>
              <a:ext uri="{FF2B5EF4-FFF2-40B4-BE49-F238E27FC236}">
                <a16:creationId xmlns:a16="http://schemas.microsoft.com/office/drawing/2014/main" id="{8DEB20D4-C87D-3445-B8E1-021AE18B3834}"/>
              </a:ext>
            </a:extLst>
          </p:cNvPr>
          <p:cNvSpPr>
            <a:spLocks noChangeArrowheads="1"/>
          </p:cNvSpPr>
          <p:nvPr/>
        </p:nvSpPr>
        <p:spPr bwMode="auto">
          <a:xfrm>
            <a:off x="7234238" y="431006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75</a:t>
            </a:r>
          </a:p>
        </p:txBody>
      </p:sp>
      <p:sp>
        <p:nvSpPr>
          <p:cNvPr id="46137" name="Freeform 57">
            <a:extLst>
              <a:ext uri="{FF2B5EF4-FFF2-40B4-BE49-F238E27FC236}">
                <a16:creationId xmlns:a16="http://schemas.microsoft.com/office/drawing/2014/main" id="{1267846D-9AB6-D445-9EAE-31FF93B5B310}"/>
              </a:ext>
            </a:extLst>
          </p:cNvPr>
          <p:cNvSpPr>
            <a:spLocks/>
          </p:cNvSpPr>
          <p:nvPr/>
        </p:nvSpPr>
        <p:spPr bwMode="auto">
          <a:xfrm>
            <a:off x="6423025" y="3338513"/>
            <a:ext cx="1206500" cy="1200150"/>
          </a:xfrm>
          <a:custGeom>
            <a:avLst/>
            <a:gdLst>
              <a:gd name="T0" fmla="*/ 0 w 760"/>
              <a:gd name="T1" fmla="*/ 0 h 756"/>
              <a:gd name="T2" fmla="*/ 2147483646 w 760"/>
              <a:gd name="T3" fmla="*/ 0 h 756"/>
              <a:gd name="T4" fmla="*/ 2147483646 w 760"/>
              <a:gd name="T5" fmla="*/ 2147483646 h 756"/>
              <a:gd name="T6" fmla="*/ 0 w 760"/>
              <a:gd name="T7" fmla="*/ 2147483646 h 756"/>
              <a:gd name="T8" fmla="*/ 0 w 760"/>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0" h="756">
                <a:moveTo>
                  <a:pt x="0" y="0"/>
                </a:moveTo>
                <a:lnTo>
                  <a:pt x="759" y="0"/>
                </a:lnTo>
                <a:lnTo>
                  <a:pt x="759" y="755"/>
                </a:lnTo>
                <a:lnTo>
                  <a:pt x="0" y="75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8" name="Freeform 58">
            <a:extLst>
              <a:ext uri="{FF2B5EF4-FFF2-40B4-BE49-F238E27FC236}">
                <a16:creationId xmlns:a16="http://schemas.microsoft.com/office/drawing/2014/main" id="{2604981F-69F5-4E41-B89C-C93A23F16051}"/>
              </a:ext>
            </a:extLst>
          </p:cNvPr>
          <p:cNvSpPr>
            <a:spLocks/>
          </p:cNvSpPr>
          <p:nvPr/>
        </p:nvSpPr>
        <p:spPr bwMode="auto">
          <a:xfrm>
            <a:off x="6423025" y="3636963"/>
            <a:ext cx="1206500" cy="1587"/>
          </a:xfrm>
          <a:custGeom>
            <a:avLst/>
            <a:gdLst>
              <a:gd name="T0" fmla="*/ 0 w 760"/>
              <a:gd name="T1" fmla="*/ 0 h 1"/>
              <a:gd name="T2" fmla="*/ 2147483646 w 760"/>
              <a:gd name="T3" fmla="*/ 0 h 1"/>
              <a:gd name="T4" fmla="*/ 0 w 760"/>
              <a:gd name="T5" fmla="*/ 0 h 1"/>
              <a:gd name="T6" fmla="*/ 0 60000 65536"/>
              <a:gd name="T7" fmla="*/ 0 60000 65536"/>
              <a:gd name="T8" fmla="*/ 0 60000 65536"/>
            </a:gdLst>
            <a:ahLst/>
            <a:cxnLst>
              <a:cxn ang="T6">
                <a:pos x="T0" y="T1"/>
              </a:cxn>
              <a:cxn ang="T7">
                <a:pos x="T2" y="T3"/>
              </a:cxn>
              <a:cxn ang="T8">
                <a:pos x="T4" y="T5"/>
              </a:cxn>
            </a:cxnLst>
            <a:rect l="0" t="0" r="r" b="b"/>
            <a:pathLst>
              <a:path w="760" h="1">
                <a:moveTo>
                  <a:pt x="0" y="0"/>
                </a:moveTo>
                <a:lnTo>
                  <a:pt x="759"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9" name="Freeform 59">
            <a:extLst>
              <a:ext uri="{FF2B5EF4-FFF2-40B4-BE49-F238E27FC236}">
                <a16:creationId xmlns:a16="http://schemas.microsoft.com/office/drawing/2014/main" id="{3BA86DCF-51EC-844E-883D-77B4C4446492}"/>
              </a:ext>
            </a:extLst>
          </p:cNvPr>
          <p:cNvSpPr>
            <a:spLocks/>
          </p:cNvSpPr>
          <p:nvPr/>
        </p:nvSpPr>
        <p:spPr bwMode="auto">
          <a:xfrm>
            <a:off x="6423025" y="3937000"/>
            <a:ext cx="1206500" cy="1588"/>
          </a:xfrm>
          <a:custGeom>
            <a:avLst/>
            <a:gdLst>
              <a:gd name="T0" fmla="*/ 0 w 760"/>
              <a:gd name="T1" fmla="*/ 0 h 1"/>
              <a:gd name="T2" fmla="*/ 2147483646 w 760"/>
              <a:gd name="T3" fmla="*/ 0 h 1"/>
              <a:gd name="T4" fmla="*/ 0 w 760"/>
              <a:gd name="T5" fmla="*/ 0 h 1"/>
              <a:gd name="T6" fmla="*/ 0 60000 65536"/>
              <a:gd name="T7" fmla="*/ 0 60000 65536"/>
              <a:gd name="T8" fmla="*/ 0 60000 65536"/>
            </a:gdLst>
            <a:ahLst/>
            <a:cxnLst>
              <a:cxn ang="T6">
                <a:pos x="T0" y="T1"/>
              </a:cxn>
              <a:cxn ang="T7">
                <a:pos x="T2" y="T3"/>
              </a:cxn>
              <a:cxn ang="T8">
                <a:pos x="T4" y="T5"/>
              </a:cxn>
            </a:cxnLst>
            <a:rect l="0" t="0" r="r" b="b"/>
            <a:pathLst>
              <a:path w="760" h="1">
                <a:moveTo>
                  <a:pt x="0" y="0"/>
                </a:moveTo>
                <a:lnTo>
                  <a:pt x="759"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40" name="Freeform 60">
            <a:extLst>
              <a:ext uri="{FF2B5EF4-FFF2-40B4-BE49-F238E27FC236}">
                <a16:creationId xmlns:a16="http://schemas.microsoft.com/office/drawing/2014/main" id="{B0BBDD7D-42B1-2345-B5AD-699BF4F96444}"/>
              </a:ext>
            </a:extLst>
          </p:cNvPr>
          <p:cNvSpPr>
            <a:spLocks/>
          </p:cNvSpPr>
          <p:nvPr/>
        </p:nvSpPr>
        <p:spPr bwMode="auto">
          <a:xfrm>
            <a:off x="6423025" y="4237038"/>
            <a:ext cx="1206500" cy="1587"/>
          </a:xfrm>
          <a:custGeom>
            <a:avLst/>
            <a:gdLst>
              <a:gd name="T0" fmla="*/ 0 w 760"/>
              <a:gd name="T1" fmla="*/ 0 h 1"/>
              <a:gd name="T2" fmla="*/ 2147483646 w 760"/>
              <a:gd name="T3" fmla="*/ 0 h 1"/>
              <a:gd name="T4" fmla="*/ 0 w 760"/>
              <a:gd name="T5" fmla="*/ 0 h 1"/>
              <a:gd name="T6" fmla="*/ 0 60000 65536"/>
              <a:gd name="T7" fmla="*/ 0 60000 65536"/>
              <a:gd name="T8" fmla="*/ 0 60000 65536"/>
            </a:gdLst>
            <a:ahLst/>
            <a:cxnLst>
              <a:cxn ang="T6">
                <a:pos x="T0" y="T1"/>
              </a:cxn>
              <a:cxn ang="T7">
                <a:pos x="T2" y="T3"/>
              </a:cxn>
              <a:cxn ang="T8">
                <a:pos x="T4" y="T5"/>
              </a:cxn>
            </a:cxnLst>
            <a:rect l="0" t="0" r="r" b="b"/>
            <a:pathLst>
              <a:path w="760" h="1">
                <a:moveTo>
                  <a:pt x="0" y="0"/>
                </a:moveTo>
                <a:lnTo>
                  <a:pt x="759"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41" name="Rectangle 61">
            <a:extLst>
              <a:ext uri="{FF2B5EF4-FFF2-40B4-BE49-F238E27FC236}">
                <a16:creationId xmlns:a16="http://schemas.microsoft.com/office/drawing/2014/main" id="{350D57D9-C845-F84D-9EB0-0F931EC10800}"/>
              </a:ext>
            </a:extLst>
          </p:cNvPr>
          <p:cNvSpPr>
            <a:spLocks noChangeArrowheads="1"/>
          </p:cNvSpPr>
          <p:nvPr/>
        </p:nvSpPr>
        <p:spPr bwMode="auto">
          <a:xfrm>
            <a:off x="6391275" y="3409950"/>
            <a:ext cx="504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bob</a:t>
            </a:r>
          </a:p>
        </p:txBody>
      </p:sp>
      <p:sp>
        <p:nvSpPr>
          <p:cNvPr id="46142" name="Rectangle 62">
            <a:extLst>
              <a:ext uri="{FF2B5EF4-FFF2-40B4-BE49-F238E27FC236}">
                <a16:creationId xmlns:a16="http://schemas.microsoft.com/office/drawing/2014/main" id="{B3671D08-AD92-8B44-848E-D47616ED2B8D}"/>
              </a:ext>
            </a:extLst>
          </p:cNvPr>
          <p:cNvSpPr>
            <a:spLocks noChangeArrowheads="1"/>
          </p:cNvSpPr>
          <p:nvPr/>
        </p:nvSpPr>
        <p:spPr bwMode="auto">
          <a:xfrm>
            <a:off x="6391275" y="37068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cal</a:t>
            </a:r>
          </a:p>
        </p:txBody>
      </p:sp>
      <p:sp>
        <p:nvSpPr>
          <p:cNvPr id="46143" name="Rectangle 63">
            <a:extLst>
              <a:ext uri="{FF2B5EF4-FFF2-40B4-BE49-F238E27FC236}">
                <a16:creationId xmlns:a16="http://schemas.microsoft.com/office/drawing/2014/main" id="{2D769692-262B-8A44-A88D-3D1291BDE1FD}"/>
              </a:ext>
            </a:extLst>
          </p:cNvPr>
          <p:cNvSpPr>
            <a:spLocks noChangeArrowheads="1"/>
          </p:cNvSpPr>
          <p:nvPr/>
        </p:nvSpPr>
        <p:spPr bwMode="auto">
          <a:xfrm>
            <a:off x="6391275" y="4011613"/>
            <a:ext cx="436563"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joe</a:t>
            </a:r>
          </a:p>
        </p:txBody>
      </p:sp>
      <p:sp>
        <p:nvSpPr>
          <p:cNvPr id="46144" name="Rectangle 64">
            <a:extLst>
              <a:ext uri="{FF2B5EF4-FFF2-40B4-BE49-F238E27FC236}">
                <a16:creationId xmlns:a16="http://schemas.microsoft.com/office/drawing/2014/main" id="{D3B3C557-6F32-8948-A3C8-77232E93E4EE}"/>
              </a:ext>
            </a:extLst>
          </p:cNvPr>
          <p:cNvSpPr>
            <a:spLocks noChangeArrowheads="1"/>
          </p:cNvSpPr>
          <p:nvPr/>
        </p:nvSpPr>
        <p:spPr bwMode="auto">
          <a:xfrm>
            <a:off x="6815138" y="40116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12</a:t>
            </a:r>
          </a:p>
        </p:txBody>
      </p:sp>
      <p:sp>
        <p:nvSpPr>
          <p:cNvPr id="46145" name="Rectangle 65">
            <a:extLst>
              <a:ext uri="{FF2B5EF4-FFF2-40B4-BE49-F238E27FC236}">
                <a16:creationId xmlns:a16="http://schemas.microsoft.com/office/drawing/2014/main" id="{06B3DF25-4FA0-8E4F-8433-F8547D803865}"/>
              </a:ext>
            </a:extLst>
          </p:cNvPr>
          <p:cNvSpPr>
            <a:spLocks noChangeArrowheads="1"/>
          </p:cNvSpPr>
          <p:nvPr/>
        </p:nvSpPr>
        <p:spPr bwMode="auto">
          <a:xfrm>
            <a:off x="7234238" y="34099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10</a:t>
            </a:r>
          </a:p>
        </p:txBody>
      </p:sp>
      <p:sp>
        <p:nvSpPr>
          <p:cNvPr id="46146" name="Rectangle 66">
            <a:extLst>
              <a:ext uri="{FF2B5EF4-FFF2-40B4-BE49-F238E27FC236}">
                <a16:creationId xmlns:a16="http://schemas.microsoft.com/office/drawing/2014/main" id="{256E7322-5195-614D-8DD9-2566DB6D6BE6}"/>
              </a:ext>
            </a:extLst>
          </p:cNvPr>
          <p:cNvSpPr>
            <a:spLocks noChangeArrowheads="1"/>
          </p:cNvSpPr>
          <p:nvPr/>
        </p:nvSpPr>
        <p:spPr bwMode="auto">
          <a:xfrm>
            <a:off x="7234238" y="40116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20</a:t>
            </a:r>
          </a:p>
        </p:txBody>
      </p:sp>
      <p:sp>
        <p:nvSpPr>
          <p:cNvPr id="46147" name="Rectangle 67">
            <a:extLst>
              <a:ext uri="{FF2B5EF4-FFF2-40B4-BE49-F238E27FC236}">
                <a16:creationId xmlns:a16="http://schemas.microsoft.com/office/drawing/2014/main" id="{8A00FF2C-6416-6640-8C07-278C0AF81729}"/>
              </a:ext>
            </a:extLst>
          </p:cNvPr>
          <p:cNvSpPr>
            <a:spLocks noChangeArrowheads="1"/>
          </p:cNvSpPr>
          <p:nvPr/>
        </p:nvSpPr>
        <p:spPr bwMode="auto">
          <a:xfrm>
            <a:off x="7234238" y="37068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80</a:t>
            </a:r>
          </a:p>
        </p:txBody>
      </p:sp>
      <p:sp>
        <p:nvSpPr>
          <p:cNvPr id="46148" name="Rectangle 68">
            <a:extLst>
              <a:ext uri="{FF2B5EF4-FFF2-40B4-BE49-F238E27FC236}">
                <a16:creationId xmlns:a16="http://schemas.microsoft.com/office/drawing/2014/main" id="{9EFB8C11-C81D-9844-9B07-28E9245DBDEC}"/>
              </a:ext>
            </a:extLst>
          </p:cNvPr>
          <p:cNvSpPr>
            <a:spLocks noChangeArrowheads="1"/>
          </p:cNvSpPr>
          <p:nvPr/>
        </p:nvSpPr>
        <p:spPr bwMode="auto">
          <a:xfrm>
            <a:off x="6815138" y="37068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11</a:t>
            </a:r>
          </a:p>
        </p:txBody>
      </p:sp>
      <p:sp>
        <p:nvSpPr>
          <p:cNvPr id="46149" name="Rectangle 69">
            <a:extLst>
              <a:ext uri="{FF2B5EF4-FFF2-40B4-BE49-F238E27FC236}">
                <a16:creationId xmlns:a16="http://schemas.microsoft.com/office/drawing/2014/main" id="{3D2A1245-8CB6-4043-B7AE-0DF6F83C50A6}"/>
              </a:ext>
            </a:extLst>
          </p:cNvPr>
          <p:cNvSpPr>
            <a:spLocks noChangeArrowheads="1"/>
          </p:cNvSpPr>
          <p:nvPr/>
        </p:nvSpPr>
        <p:spPr bwMode="auto">
          <a:xfrm>
            <a:off x="6815138" y="34099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12</a:t>
            </a:r>
          </a:p>
        </p:txBody>
      </p:sp>
      <p:sp>
        <p:nvSpPr>
          <p:cNvPr id="46150" name="Rectangle 70">
            <a:extLst>
              <a:ext uri="{FF2B5EF4-FFF2-40B4-BE49-F238E27FC236}">
                <a16:creationId xmlns:a16="http://schemas.microsoft.com/office/drawing/2014/main" id="{4BAA52F7-1F82-1A4A-A4D9-EBB62271251F}"/>
              </a:ext>
            </a:extLst>
          </p:cNvPr>
          <p:cNvSpPr>
            <a:spLocks noChangeArrowheads="1"/>
          </p:cNvSpPr>
          <p:nvPr/>
        </p:nvSpPr>
        <p:spPr bwMode="auto">
          <a:xfrm>
            <a:off x="6315075" y="3033713"/>
            <a:ext cx="6445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name</a:t>
            </a:r>
          </a:p>
        </p:txBody>
      </p:sp>
      <p:sp>
        <p:nvSpPr>
          <p:cNvPr id="46151" name="Rectangle 71">
            <a:extLst>
              <a:ext uri="{FF2B5EF4-FFF2-40B4-BE49-F238E27FC236}">
                <a16:creationId xmlns:a16="http://schemas.microsoft.com/office/drawing/2014/main" id="{098335D5-05DA-6F4A-B00D-EFA9EF96A3D6}"/>
              </a:ext>
            </a:extLst>
          </p:cNvPr>
          <p:cNvSpPr>
            <a:spLocks noChangeArrowheads="1"/>
          </p:cNvSpPr>
          <p:nvPr/>
        </p:nvSpPr>
        <p:spPr bwMode="auto">
          <a:xfrm>
            <a:off x="6815138" y="3033713"/>
            <a:ext cx="485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age</a:t>
            </a:r>
          </a:p>
        </p:txBody>
      </p:sp>
      <p:sp>
        <p:nvSpPr>
          <p:cNvPr id="46152" name="Rectangle 72">
            <a:extLst>
              <a:ext uri="{FF2B5EF4-FFF2-40B4-BE49-F238E27FC236}">
                <a16:creationId xmlns:a16="http://schemas.microsoft.com/office/drawing/2014/main" id="{2A939CE5-85F0-7844-BBAF-B7DD4189A7D2}"/>
              </a:ext>
            </a:extLst>
          </p:cNvPr>
          <p:cNvSpPr>
            <a:spLocks noChangeArrowheads="1"/>
          </p:cNvSpPr>
          <p:nvPr/>
        </p:nvSpPr>
        <p:spPr bwMode="auto">
          <a:xfrm>
            <a:off x="7234238" y="3033713"/>
            <a:ext cx="4270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sal</a:t>
            </a:r>
          </a:p>
        </p:txBody>
      </p:sp>
      <p:sp>
        <p:nvSpPr>
          <p:cNvPr id="46153" name="Rectangle 73">
            <a:extLst>
              <a:ext uri="{FF2B5EF4-FFF2-40B4-BE49-F238E27FC236}">
                <a16:creationId xmlns:a16="http://schemas.microsoft.com/office/drawing/2014/main" id="{2A7CD09B-A9DF-5B44-9D9F-0069F95D3F26}"/>
              </a:ext>
            </a:extLst>
          </p:cNvPr>
          <p:cNvSpPr>
            <a:spLocks noChangeArrowheads="1"/>
          </p:cNvSpPr>
          <p:nvPr/>
        </p:nvSpPr>
        <p:spPr bwMode="auto">
          <a:xfrm>
            <a:off x="4873625" y="5508625"/>
            <a:ext cx="10366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&lt;sal, age&gt;</a:t>
            </a:r>
          </a:p>
        </p:txBody>
      </p:sp>
      <p:sp>
        <p:nvSpPr>
          <p:cNvPr id="46154" name="Rectangle 74">
            <a:extLst>
              <a:ext uri="{FF2B5EF4-FFF2-40B4-BE49-F238E27FC236}">
                <a16:creationId xmlns:a16="http://schemas.microsoft.com/office/drawing/2014/main" id="{59F27251-3484-FB4D-95C8-E27458DC1492}"/>
              </a:ext>
            </a:extLst>
          </p:cNvPr>
          <p:cNvSpPr>
            <a:spLocks noChangeArrowheads="1"/>
          </p:cNvSpPr>
          <p:nvPr/>
        </p:nvSpPr>
        <p:spPr bwMode="auto">
          <a:xfrm>
            <a:off x="4873625" y="3706813"/>
            <a:ext cx="10366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&lt;age, sal&gt;</a:t>
            </a:r>
          </a:p>
        </p:txBody>
      </p:sp>
      <p:sp>
        <p:nvSpPr>
          <p:cNvPr id="46155" name="Rectangle 75">
            <a:extLst>
              <a:ext uri="{FF2B5EF4-FFF2-40B4-BE49-F238E27FC236}">
                <a16:creationId xmlns:a16="http://schemas.microsoft.com/office/drawing/2014/main" id="{F9C2BC70-19CE-5D4C-9FEA-9D296DC9BF7E}"/>
              </a:ext>
            </a:extLst>
          </p:cNvPr>
          <p:cNvSpPr>
            <a:spLocks noChangeArrowheads="1"/>
          </p:cNvSpPr>
          <p:nvPr/>
        </p:nvSpPr>
        <p:spPr bwMode="auto">
          <a:xfrm>
            <a:off x="8361363" y="3706813"/>
            <a:ext cx="6921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&lt;age&gt;</a:t>
            </a:r>
          </a:p>
        </p:txBody>
      </p:sp>
      <p:sp>
        <p:nvSpPr>
          <p:cNvPr id="46156" name="Rectangle 76">
            <a:extLst>
              <a:ext uri="{FF2B5EF4-FFF2-40B4-BE49-F238E27FC236}">
                <a16:creationId xmlns:a16="http://schemas.microsoft.com/office/drawing/2014/main" id="{1A25F336-04D4-D846-AEA8-7CD558BB81D2}"/>
              </a:ext>
            </a:extLst>
          </p:cNvPr>
          <p:cNvSpPr>
            <a:spLocks noChangeArrowheads="1"/>
          </p:cNvSpPr>
          <p:nvPr/>
        </p:nvSpPr>
        <p:spPr bwMode="auto">
          <a:xfrm>
            <a:off x="8361363" y="5508625"/>
            <a:ext cx="6334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&lt;sal&gt;</a:t>
            </a:r>
          </a:p>
        </p:txBody>
      </p:sp>
      <p:sp>
        <p:nvSpPr>
          <p:cNvPr id="46157" name="Rectangle 77">
            <a:extLst>
              <a:ext uri="{FF2B5EF4-FFF2-40B4-BE49-F238E27FC236}">
                <a16:creationId xmlns:a16="http://schemas.microsoft.com/office/drawing/2014/main" id="{F955DDF5-8FDA-7340-92E2-39EF119A7CF0}"/>
              </a:ext>
            </a:extLst>
          </p:cNvPr>
          <p:cNvSpPr>
            <a:spLocks noChangeArrowheads="1"/>
          </p:cNvSpPr>
          <p:nvPr/>
        </p:nvSpPr>
        <p:spPr bwMode="auto">
          <a:xfrm>
            <a:off x="4984750" y="3109913"/>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12,20</a:t>
            </a:r>
          </a:p>
        </p:txBody>
      </p:sp>
      <p:sp>
        <p:nvSpPr>
          <p:cNvPr id="46158" name="Rectangle 78">
            <a:extLst>
              <a:ext uri="{FF2B5EF4-FFF2-40B4-BE49-F238E27FC236}">
                <a16:creationId xmlns:a16="http://schemas.microsoft.com/office/drawing/2014/main" id="{682EE274-6A7B-1942-8E5D-47802CBA17CD}"/>
              </a:ext>
            </a:extLst>
          </p:cNvPr>
          <p:cNvSpPr>
            <a:spLocks noChangeArrowheads="1"/>
          </p:cNvSpPr>
          <p:nvPr/>
        </p:nvSpPr>
        <p:spPr bwMode="auto">
          <a:xfrm>
            <a:off x="4997450" y="2827338"/>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12,10</a:t>
            </a:r>
          </a:p>
        </p:txBody>
      </p:sp>
      <p:sp>
        <p:nvSpPr>
          <p:cNvPr id="46159" name="Rectangle 79">
            <a:extLst>
              <a:ext uri="{FF2B5EF4-FFF2-40B4-BE49-F238E27FC236}">
                <a16:creationId xmlns:a16="http://schemas.microsoft.com/office/drawing/2014/main" id="{16E00BBC-C5B3-E54C-BAA5-3B564EA4A64C}"/>
              </a:ext>
            </a:extLst>
          </p:cNvPr>
          <p:cNvSpPr>
            <a:spLocks noChangeArrowheads="1"/>
          </p:cNvSpPr>
          <p:nvPr/>
        </p:nvSpPr>
        <p:spPr bwMode="auto">
          <a:xfrm>
            <a:off x="4997450" y="2511425"/>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11,80</a:t>
            </a:r>
          </a:p>
        </p:txBody>
      </p:sp>
      <p:sp>
        <p:nvSpPr>
          <p:cNvPr id="46160" name="Rectangle 80">
            <a:extLst>
              <a:ext uri="{FF2B5EF4-FFF2-40B4-BE49-F238E27FC236}">
                <a16:creationId xmlns:a16="http://schemas.microsoft.com/office/drawing/2014/main" id="{DE00BF1D-5D7A-354F-8A87-6BA890D64C86}"/>
              </a:ext>
            </a:extLst>
          </p:cNvPr>
          <p:cNvSpPr>
            <a:spLocks noChangeArrowheads="1"/>
          </p:cNvSpPr>
          <p:nvPr/>
        </p:nvSpPr>
        <p:spPr bwMode="auto">
          <a:xfrm>
            <a:off x="4984750" y="3409950"/>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13,75</a:t>
            </a:r>
          </a:p>
        </p:txBody>
      </p:sp>
      <p:sp>
        <p:nvSpPr>
          <p:cNvPr id="46161" name="Rectangle 81">
            <a:extLst>
              <a:ext uri="{FF2B5EF4-FFF2-40B4-BE49-F238E27FC236}">
                <a16:creationId xmlns:a16="http://schemas.microsoft.com/office/drawing/2014/main" id="{A94D621F-389A-B546-AE07-CA155993F0FE}"/>
              </a:ext>
            </a:extLst>
          </p:cNvPr>
          <p:cNvSpPr>
            <a:spLocks noChangeArrowheads="1"/>
          </p:cNvSpPr>
          <p:nvPr/>
        </p:nvSpPr>
        <p:spPr bwMode="auto">
          <a:xfrm>
            <a:off x="4997450" y="4625975"/>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20,12</a:t>
            </a:r>
          </a:p>
        </p:txBody>
      </p:sp>
      <p:sp>
        <p:nvSpPr>
          <p:cNvPr id="46162" name="Rectangle 82">
            <a:extLst>
              <a:ext uri="{FF2B5EF4-FFF2-40B4-BE49-F238E27FC236}">
                <a16:creationId xmlns:a16="http://schemas.microsoft.com/office/drawing/2014/main" id="{B06D7F58-B15A-2343-A8FC-EE3A62AADE65}"/>
              </a:ext>
            </a:extLst>
          </p:cNvPr>
          <p:cNvSpPr>
            <a:spLocks noChangeArrowheads="1"/>
          </p:cNvSpPr>
          <p:nvPr/>
        </p:nvSpPr>
        <p:spPr bwMode="auto">
          <a:xfrm>
            <a:off x="4997450" y="4310063"/>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10,12</a:t>
            </a:r>
          </a:p>
        </p:txBody>
      </p:sp>
      <p:sp>
        <p:nvSpPr>
          <p:cNvPr id="46163" name="Rectangle 83">
            <a:extLst>
              <a:ext uri="{FF2B5EF4-FFF2-40B4-BE49-F238E27FC236}">
                <a16:creationId xmlns:a16="http://schemas.microsoft.com/office/drawing/2014/main" id="{E06CB4A1-506B-3B4C-840C-790BEFF580C2}"/>
              </a:ext>
            </a:extLst>
          </p:cNvPr>
          <p:cNvSpPr>
            <a:spLocks noChangeArrowheads="1"/>
          </p:cNvSpPr>
          <p:nvPr/>
        </p:nvSpPr>
        <p:spPr bwMode="auto">
          <a:xfrm>
            <a:off x="4984750" y="4908550"/>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75,13</a:t>
            </a:r>
          </a:p>
        </p:txBody>
      </p:sp>
      <p:sp>
        <p:nvSpPr>
          <p:cNvPr id="46164" name="Rectangle 84">
            <a:extLst>
              <a:ext uri="{FF2B5EF4-FFF2-40B4-BE49-F238E27FC236}">
                <a16:creationId xmlns:a16="http://schemas.microsoft.com/office/drawing/2014/main" id="{8CBA9346-26B2-F34E-B7AE-4A39F834C924}"/>
              </a:ext>
            </a:extLst>
          </p:cNvPr>
          <p:cNvSpPr>
            <a:spLocks noChangeArrowheads="1"/>
          </p:cNvSpPr>
          <p:nvPr/>
        </p:nvSpPr>
        <p:spPr bwMode="auto">
          <a:xfrm>
            <a:off x="4984750" y="5208588"/>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80,11</a:t>
            </a:r>
          </a:p>
        </p:txBody>
      </p:sp>
      <p:sp>
        <p:nvSpPr>
          <p:cNvPr id="46165" name="Rectangle 85">
            <a:extLst>
              <a:ext uri="{FF2B5EF4-FFF2-40B4-BE49-F238E27FC236}">
                <a16:creationId xmlns:a16="http://schemas.microsoft.com/office/drawing/2014/main" id="{BFC113F3-FEE2-ED46-8904-1454A6F2938D}"/>
              </a:ext>
            </a:extLst>
          </p:cNvPr>
          <p:cNvSpPr>
            <a:spLocks noChangeArrowheads="1"/>
          </p:cNvSpPr>
          <p:nvPr/>
        </p:nvSpPr>
        <p:spPr bwMode="auto">
          <a:xfrm>
            <a:off x="8616950" y="2511425"/>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11</a:t>
            </a:r>
          </a:p>
        </p:txBody>
      </p:sp>
      <p:sp>
        <p:nvSpPr>
          <p:cNvPr id="46166" name="Rectangle 86">
            <a:extLst>
              <a:ext uri="{FF2B5EF4-FFF2-40B4-BE49-F238E27FC236}">
                <a16:creationId xmlns:a16="http://schemas.microsoft.com/office/drawing/2014/main" id="{0FCB3D8B-2ED2-DD4C-86C6-9EE272A7C8DC}"/>
              </a:ext>
            </a:extLst>
          </p:cNvPr>
          <p:cNvSpPr>
            <a:spLocks noChangeArrowheads="1"/>
          </p:cNvSpPr>
          <p:nvPr/>
        </p:nvSpPr>
        <p:spPr bwMode="auto">
          <a:xfrm>
            <a:off x="8616950" y="2808288"/>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12</a:t>
            </a:r>
          </a:p>
        </p:txBody>
      </p:sp>
      <p:sp>
        <p:nvSpPr>
          <p:cNvPr id="46167" name="Rectangle 87">
            <a:extLst>
              <a:ext uri="{FF2B5EF4-FFF2-40B4-BE49-F238E27FC236}">
                <a16:creationId xmlns:a16="http://schemas.microsoft.com/office/drawing/2014/main" id="{0D630B41-654C-2F4F-A69D-087B766CFC36}"/>
              </a:ext>
            </a:extLst>
          </p:cNvPr>
          <p:cNvSpPr>
            <a:spLocks noChangeArrowheads="1"/>
          </p:cNvSpPr>
          <p:nvPr/>
        </p:nvSpPr>
        <p:spPr bwMode="auto">
          <a:xfrm>
            <a:off x="8616950" y="31099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12</a:t>
            </a:r>
          </a:p>
        </p:txBody>
      </p:sp>
      <p:sp>
        <p:nvSpPr>
          <p:cNvPr id="46168" name="Rectangle 88">
            <a:extLst>
              <a:ext uri="{FF2B5EF4-FFF2-40B4-BE49-F238E27FC236}">
                <a16:creationId xmlns:a16="http://schemas.microsoft.com/office/drawing/2014/main" id="{4CE189A5-CF53-AC4A-B2C7-B5A70F04A99E}"/>
              </a:ext>
            </a:extLst>
          </p:cNvPr>
          <p:cNvSpPr>
            <a:spLocks noChangeArrowheads="1"/>
          </p:cNvSpPr>
          <p:nvPr/>
        </p:nvSpPr>
        <p:spPr bwMode="auto">
          <a:xfrm>
            <a:off x="8616950" y="34099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13</a:t>
            </a:r>
          </a:p>
        </p:txBody>
      </p:sp>
      <p:sp>
        <p:nvSpPr>
          <p:cNvPr id="46169" name="Rectangle 89">
            <a:extLst>
              <a:ext uri="{FF2B5EF4-FFF2-40B4-BE49-F238E27FC236}">
                <a16:creationId xmlns:a16="http://schemas.microsoft.com/office/drawing/2014/main" id="{C473C8F3-E7D3-5346-815A-0B23D3D86667}"/>
              </a:ext>
            </a:extLst>
          </p:cNvPr>
          <p:cNvSpPr>
            <a:spLocks noChangeArrowheads="1"/>
          </p:cNvSpPr>
          <p:nvPr/>
        </p:nvSpPr>
        <p:spPr bwMode="auto">
          <a:xfrm>
            <a:off x="8616950" y="431006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10</a:t>
            </a:r>
          </a:p>
        </p:txBody>
      </p:sp>
      <p:sp>
        <p:nvSpPr>
          <p:cNvPr id="46170" name="Rectangle 90">
            <a:extLst>
              <a:ext uri="{FF2B5EF4-FFF2-40B4-BE49-F238E27FC236}">
                <a16:creationId xmlns:a16="http://schemas.microsoft.com/office/drawing/2014/main" id="{4A3F94CB-FC7B-8D48-8B5A-97C6E37E7B76}"/>
              </a:ext>
            </a:extLst>
          </p:cNvPr>
          <p:cNvSpPr>
            <a:spLocks noChangeArrowheads="1"/>
          </p:cNvSpPr>
          <p:nvPr/>
        </p:nvSpPr>
        <p:spPr bwMode="auto">
          <a:xfrm>
            <a:off x="8616950" y="461010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20</a:t>
            </a:r>
          </a:p>
        </p:txBody>
      </p:sp>
      <p:sp>
        <p:nvSpPr>
          <p:cNvPr id="46171" name="Rectangle 91">
            <a:extLst>
              <a:ext uri="{FF2B5EF4-FFF2-40B4-BE49-F238E27FC236}">
                <a16:creationId xmlns:a16="http://schemas.microsoft.com/office/drawing/2014/main" id="{80E94658-9E72-6B46-8E64-D3EC690CF6D1}"/>
              </a:ext>
            </a:extLst>
          </p:cNvPr>
          <p:cNvSpPr>
            <a:spLocks noChangeArrowheads="1"/>
          </p:cNvSpPr>
          <p:nvPr/>
        </p:nvSpPr>
        <p:spPr bwMode="auto">
          <a:xfrm>
            <a:off x="8616950" y="49085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75</a:t>
            </a:r>
          </a:p>
        </p:txBody>
      </p:sp>
      <p:sp>
        <p:nvSpPr>
          <p:cNvPr id="46172" name="Rectangle 92">
            <a:extLst>
              <a:ext uri="{FF2B5EF4-FFF2-40B4-BE49-F238E27FC236}">
                <a16:creationId xmlns:a16="http://schemas.microsoft.com/office/drawing/2014/main" id="{467185C5-22DC-9442-9069-3B14B06FFCB1}"/>
              </a:ext>
            </a:extLst>
          </p:cNvPr>
          <p:cNvSpPr>
            <a:spLocks noChangeArrowheads="1"/>
          </p:cNvSpPr>
          <p:nvPr/>
        </p:nvSpPr>
        <p:spPr bwMode="auto">
          <a:xfrm>
            <a:off x="8616950" y="5208588"/>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80</a:t>
            </a:r>
          </a:p>
        </p:txBody>
      </p:sp>
      <p:sp>
        <p:nvSpPr>
          <p:cNvPr id="46173" name="Rectangle 93">
            <a:extLst>
              <a:ext uri="{FF2B5EF4-FFF2-40B4-BE49-F238E27FC236}">
                <a16:creationId xmlns:a16="http://schemas.microsoft.com/office/drawing/2014/main" id="{562DA8F4-8FC1-B642-9240-5AFB618F4D99}"/>
              </a:ext>
            </a:extLst>
          </p:cNvPr>
          <p:cNvSpPr>
            <a:spLocks noChangeArrowheads="1"/>
          </p:cNvSpPr>
          <p:nvPr/>
        </p:nvSpPr>
        <p:spPr bwMode="auto">
          <a:xfrm>
            <a:off x="6310313" y="4648200"/>
            <a:ext cx="15144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solidFill>
                  <a:schemeClr val="folHlink"/>
                </a:solidFill>
                <a:latin typeface="Book Antiqua" panose="02040602050305030304" pitchFamily="18" charset="0"/>
              </a:rPr>
              <a:t>Data records</a:t>
            </a:r>
          </a:p>
          <a:p>
            <a:pPr>
              <a:spcBef>
                <a:spcPct val="0"/>
              </a:spcBef>
              <a:buFontTx/>
              <a:buNone/>
            </a:pPr>
            <a:r>
              <a:rPr kumimoji="0" lang="en-US" altLang="en-US" sz="1600">
                <a:solidFill>
                  <a:schemeClr val="folHlink"/>
                </a:solidFill>
                <a:latin typeface="Book Antiqua" panose="02040602050305030304" pitchFamily="18" charset="0"/>
              </a:rPr>
              <a:t>sorted by </a:t>
            </a:r>
            <a:r>
              <a:rPr kumimoji="0" lang="en-US" altLang="en-US" sz="1600" i="1">
                <a:solidFill>
                  <a:schemeClr val="folHlink"/>
                </a:solidFill>
                <a:latin typeface="Book Antiqua" panose="02040602050305030304" pitchFamily="18" charset="0"/>
              </a:rPr>
              <a:t>name</a:t>
            </a:r>
          </a:p>
        </p:txBody>
      </p:sp>
      <p:sp>
        <p:nvSpPr>
          <p:cNvPr id="46174" name="Rectangle 94">
            <a:extLst>
              <a:ext uri="{FF2B5EF4-FFF2-40B4-BE49-F238E27FC236}">
                <a16:creationId xmlns:a16="http://schemas.microsoft.com/office/drawing/2014/main" id="{662AB27D-183A-944A-9813-7C4EABAE0E5C}"/>
              </a:ext>
            </a:extLst>
          </p:cNvPr>
          <p:cNvSpPr>
            <a:spLocks noChangeArrowheads="1"/>
          </p:cNvSpPr>
          <p:nvPr/>
        </p:nvSpPr>
        <p:spPr bwMode="auto">
          <a:xfrm>
            <a:off x="4786313" y="5791200"/>
            <a:ext cx="20462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Book Antiqua" panose="02040602050305030304" pitchFamily="18" charset="0"/>
              </a:rPr>
              <a:t>Data entries in index</a:t>
            </a:r>
          </a:p>
          <a:p>
            <a:pPr>
              <a:spcBef>
                <a:spcPct val="0"/>
              </a:spcBef>
              <a:buFontTx/>
              <a:buNone/>
            </a:pPr>
            <a:r>
              <a:rPr kumimoji="0" lang="en-US" altLang="en-US" sz="1600">
                <a:latin typeface="Book Antiqua" panose="02040602050305030304" pitchFamily="18" charset="0"/>
              </a:rPr>
              <a:t>sorted by </a:t>
            </a:r>
            <a:r>
              <a:rPr kumimoji="0" lang="en-US" altLang="en-US" sz="1600" i="1">
                <a:latin typeface="Book Antiqua" panose="02040602050305030304" pitchFamily="18" charset="0"/>
              </a:rPr>
              <a:t>&lt;sal,age&gt;</a:t>
            </a:r>
          </a:p>
        </p:txBody>
      </p:sp>
      <p:sp>
        <p:nvSpPr>
          <p:cNvPr id="46175" name="Rectangle 95">
            <a:extLst>
              <a:ext uri="{FF2B5EF4-FFF2-40B4-BE49-F238E27FC236}">
                <a16:creationId xmlns:a16="http://schemas.microsoft.com/office/drawing/2014/main" id="{3C1F61D5-4A69-B54D-B791-7B69287DD090}"/>
              </a:ext>
            </a:extLst>
          </p:cNvPr>
          <p:cNvSpPr>
            <a:spLocks noChangeArrowheads="1"/>
          </p:cNvSpPr>
          <p:nvPr/>
        </p:nvSpPr>
        <p:spPr bwMode="auto">
          <a:xfrm>
            <a:off x="7529513" y="5791200"/>
            <a:ext cx="15478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solidFill>
                  <a:srgbClr val="9234DB"/>
                </a:solidFill>
                <a:latin typeface="Book Antiqua" panose="02040602050305030304" pitchFamily="18" charset="0"/>
              </a:rPr>
              <a:t>Data entries</a:t>
            </a:r>
          </a:p>
          <a:p>
            <a:pPr>
              <a:spcBef>
                <a:spcPct val="0"/>
              </a:spcBef>
              <a:buFontTx/>
              <a:buNone/>
            </a:pPr>
            <a:r>
              <a:rPr kumimoji="0" lang="en-US" altLang="en-US" sz="1600">
                <a:solidFill>
                  <a:srgbClr val="9234DB"/>
                </a:solidFill>
                <a:latin typeface="Book Antiqua" panose="02040602050305030304" pitchFamily="18" charset="0"/>
              </a:rPr>
              <a:t>sorted by </a:t>
            </a:r>
            <a:r>
              <a:rPr kumimoji="0" lang="en-US" altLang="en-US" sz="1600" i="1">
                <a:solidFill>
                  <a:srgbClr val="9234DB"/>
                </a:solidFill>
                <a:latin typeface="Book Antiqua" panose="02040602050305030304" pitchFamily="18" charset="0"/>
              </a:rPr>
              <a:t>&lt;sal&gt;</a:t>
            </a:r>
          </a:p>
        </p:txBody>
      </p:sp>
      <p:sp>
        <p:nvSpPr>
          <p:cNvPr id="46176" name="Rectangle 96">
            <a:extLst>
              <a:ext uri="{FF2B5EF4-FFF2-40B4-BE49-F238E27FC236}">
                <a16:creationId xmlns:a16="http://schemas.microsoft.com/office/drawing/2014/main" id="{293F19F3-4B43-C544-AC0C-BE41FFB8E59A}"/>
              </a:ext>
            </a:extLst>
          </p:cNvPr>
          <p:cNvSpPr>
            <a:spLocks noChangeArrowheads="1"/>
          </p:cNvSpPr>
          <p:nvPr/>
        </p:nvSpPr>
        <p:spPr bwMode="auto">
          <a:xfrm>
            <a:off x="5167313" y="1577975"/>
            <a:ext cx="36591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CF0E30"/>
                </a:solidFill>
                <a:latin typeface="Book Antiqua" panose="02040602050305030304" pitchFamily="18" charset="0"/>
              </a:rPr>
              <a:t>Examples of composite key</a:t>
            </a:r>
          </a:p>
          <a:p>
            <a:pPr>
              <a:spcBef>
                <a:spcPct val="0"/>
              </a:spcBef>
              <a:buFontTx/>
              <a:buNone/>
            </a:pPr>
            <a:r>
              <a:rPr kumimoji="0" lang="en-US" altLang="en-US" sz="1800">
                <a:solidFill>
                  <a:srgbClr val="CF0E30"/>
                </a:solidFill>
                <a:latin typeface="Book Antiqua" panose="02040602050305030304" pitchFamily="18" charset="0"/>
              </a:rPr>
              <a:t>indexes using lexicographic order.</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39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39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3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ADB84227-3993-1042-9E0A-DEE77D8122A7}"/>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7EEA9D0-14ED-4544-AF3B-5B38E69CC024}" type="slidenum">
              <a:rPr lang="en-US" altLang="zh-TW" sz="1400"/>
              <a:pPr>
                <a:spcBef>
                  <a:spcPct val="0"/>
                </a:spcBef>
                <a:buFontTx/>
                <a:buNone/>
              </a:pPr>
              <a:t>19</a:t>
            </a:fld>
            <a:endParaRPr lang="en-US" altLang="zh-TW" sz="1400"/>
          </a:p>
        </p:txBody>
      </p:sp>
      <p:sp>
        <p:nvSpPr>
          <p:cNvPr id="61442" name="Rectangle 2">
            <a:extLst>
              <a:ext uri="{FF2B5EF4-FFF2-40B4-BE49-F238E27FC236}">
                <a16:creationId xmlns:a16="http://schemas.microsoft.com/office/drawing/2014/main" id="{FDF37967-0756-A541-98D4-59B075B2675B}"/>
              </a:ext>
            </a:extLst>
          </p:cNvPr>
          <p:cNvSpPr>
            <a:spLocks noGrp="1" noChangeArrowheads="1"/>
          </p:cNvSpPr>
          <p:nvPr>
            <p:ph type="title"/>
          </p:nvPr>
        </p:nvSpPr>
        <p:spPr>
          <a:xfrm>
            <a:off x="457200" y="533400"/>
            <a:ext cx="8001000" cy="533400"/>
          </a:xfrm>
        </p:spPr>
        <p:txBody>
          <a:bodyPr/>
          <a:lstStyle/>
          <a:p>
            <a:pPr eaLnBrk="1" hangingPunct="1">
              <a:defRPr/>
            </a:pPr>
            <a:r>
              <a:rPr lang="en-US" altLang="zh-TW" sz="4000"/>
              <a:t>How to build an </a:t>
            </a:r>
            <a:r>
              <a:rPr lang="en-US" altLang="zh-TW" sz="3600"/>
              <a:t>index</a:t>
            </a:r>
            <a:r>
              <a:rPr lang="en-US" altLang="zh-TW" sz="4000"/>
              <a:t> (search key value k)</a:t>
            </a:r>
          </a:p>
        </p:txBody>
      </p:sp>
      <p:sp>
        <p:nvSpPr>
          <p:cNvPr id="61443" name="Rectangle 3">
            <a:extLst>
              <a:ext uri="{FF2B5EF4-FFF2-40B4-BE49-F238E27FC236}">
                <a16:creationId xmlns:a16="http://schemas.microsoft.com/office/drawing/2014/main" id="{C3A58648-3406-9A43-A2FA-BC817456ECC8}"/>
              </a:ext>
            </a:extLst>
          </p:cNvPr>
          <p:cNvSpPr>
            <a:spLocks noGrp="1" noChangeArrowheads="1"/>
          </p:cNvSpPr>
          <p:nvPr>
            <p:ph type="body" idx="1"/>
          </p:nvPr>
        </p:nvSpPr>
        <p:spPr>
          <a:xfrm>
            <a:off x="533400" y="1600200"/>
            <a:ext cx="7848600" cy="4648200"/>
          </a:xfrm>
        </p:spPr>
        <p:txBody>
          <a:bodyPr/>
          <a:lstStyle/>
          <a:p>
            <a:pPr eaLnBrk="1" hangingPunct="1">
              <a:lnSpc>
                <a:spcPct val="90000"/>
              </a:lnSpc>
            </a:pPr>
            <a:r>
              <a:rPr lang="en-US" altLang="zh-TW" sz="2800"/>
              <a:t>Unclustered (must be dense):</a:t>
            </a:r>
          </a:p>
          <a:p>
            <a:pPr lvl="1" eaLnBrk="1" hangingPunct="1">
              <a:lnSpc>
                <a:spcPct val="90000"/>
              </a:lnSpc>
            </a:pPr>
            <a:r>
              <a:rPr lang="en-US" altLang="zh-TW" sz="2400"/>
              <a:t>Primary: each data entry k* points to the single record that contains k</a:t>
            </a:r>
          </a:p>
          <a:p>
            <a:pPr lvl="1" eaLnBrk="1" hangingPunct="1">
              <a:lnSpc>
                <a:spcPct val="90000"/>
              </a:lnSpc>
            </a:pPr>
            <a:r>
              <a:rPr lang="en-US" altLang="zh-TW" sz="2400"/>
              <a:t>Secondary:each data entry k* points to all the records that contain k</a:t>
            </a:r>
          </a:p>
          <a:p>
            <a:pPr eaLnBrk="1" hangingPunct="1">
              <a:lnSpc>
                <a:spcPct val="90000"/>
              </a:lnSpc>
            </a:pPr>
            <a:r>
              <a:rPr lang="en-US" altLang="zh-TW" sz="2800"/>
              <a:t>Clustered (primary or secondary):</a:t>
            </a:r>
          </a:p>
          <a:p>
            <a:pPr lvl="1" eaLnBrk="1" hangingPunct="1">
              <a:lnSpc>
                <a:spcPct val="90000"/>
              </a:lnSpc>
            </a:pPr>
            <a:r>
              <a:rPr lang="en-US" altLang="zh-TW" sz="2400"/>
              <a:t>Sort both data file and index file on the search key</a:t>
            </a:r>
          </a:p>
          <a:p>
            <a:pPr lvl="1" eaLnBrk="1" hangingPunct="1">
              <a:lnSpc>
                <a:spcPct val="90000"/>
              </a:lnSpc>
            </a:pPr>
            <a:r>
              <a:rPr lang="en-US" altLang="zh-TW" sz="2400"/>
              <a:t>Each data entry k* points to the </a:t>
            </a:r>
            <a:r>
              <a:rPr lang="en-US" altLang="zh-TW" sz="2400" b="1" i="1">
                <a:solidFill>
                  <a:srgbClr val="CF0E30"/>
                </a:solidFill>
              </a:rPr>
              <a:t>first </a:t>
            </a:r>
            <a:r>
              <a:rPr lang="en-US" altLang="zh-TW" sz="2400"/>
              <a:t>record that contains k</a:t>
            </a:r>
          </a:p>
          <a:p>
            <a:pPr lvl="1" eaLnBrk="1" hangingPunct="1">
              <a:lnSpc>
                <a:spcPct val="90000"/>
              </a:lnSpc>
            </a:pPr>
            <a:r>
              <a:rPr lang="en-US" altLang="zh-TW" sz="2400"/>
              <a:t>Note: overflow pages may be needed for inserts. (Thus, order of data records is ‘close to’, but not identical to, the sort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a:extLst>
              <a:ext uri="{FF2B5EF4-FFF2-40B4-BE49-F238E27FC236}">
                <a16:creationId xmlns:a16="http://schemas.microsoft.com/office/drawing/2014/main" id="{0EEB779B-E2CC-0E43-B6D8-0108E0DABA11}"/>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90E59CE-7051-F441-912A-A1245A3D6656}" type="slidenum">
              <a:rPr lang="en-US" altLang="zh-TW" sz="1400"/>
              <a:pPr>
                <a:spcBef>
                  <a:spcPct val="0"/>
                </a:spcBef>
                <a:buFontTx/>
                <a:buNone/>
              </a:pPr>
              <a:t>2</a:t>
            </a:fld>
            <a:endParaRPr lang="en-US" altLang="zh-TW" sz="1400"/>
          </a:p>
        </p:txBody>
      </p:sp>
      <p:pic>
        <p:nvPicPr>
          <p:cNvPr id="17410" name="Picture 2" descr="TMP1">
            <a:extLst>
              <a:ext uri="{FF2B5EF4-FFF2-40B4-BE49-F238E27FC236}">
                <a16:creationId xmlns:a16="http://schemas.microsoft.com/office/drawing/2014/main" id="{3140CBFA-D154-4D49-A71E-6B0B40DF3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6482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a:extLst>
              <a:ext uri="{FF2B5EF4-FFF2-40B4-BE49-F238E27FC236}">
                <a16:creationId xmlns:a16="http://schemas.microsoft.com/office/drawing/2014/main" id="{B836B1B9-2842-894B-8E58-CB02349316AB}"/>
              </a:ext>
            </a:extLst>
          </p:cNvPr>
          <p:cNvSpPr txBox="1">
            <a:spLocks noChangeArrowheads="1"/>
          </p:cNvSpPr>
          <p:nvPr/>
        </p:nvSpPr>
        <p:spPr bwMode="auto">
          <a:xfrm>
            <a:off x="2819400" y="5908675"/>
            <a:ext cx="318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400">
                <a:solidFill>
                  <a:schemeClr val="accent2"/>
                </a:solidFill>
              </a:rPr>
              <a:t>Architecture of a DBMS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AA671ABF-1219-1644-A134-096DEBFD0D4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CCEA360-0224-1B4B-B14A-4F98CB7F4535}" type="slidenum">
              <a:rPr lang="en-US" altLang="zh-TW" sz="1400"/>
              <a:pPr>
                <a:spcBef>
                  <a:spcPct val="0"/>
                </a:spcBef>
                <a:buFontTx/>
                <a:buNone/>
              </a:pPr>
              <a:t>20</a:t>
            </a:fld>
            <a:endParaRPr lang="en-US" altLang="zh-TW" sz="1400"/>
          </a:p>
        </p:txBody>
      </p:sp>
      <p:sp>
        <p:nvSpPr>
          <p:cNvPr id="62466" name="Rectangle 2">
            <a:extLst>
              <a:ext uri="{FF2B5EF4-FFF2-40B4-BE49-F238E27FC236}">
                <a16:creationId xmlns:a16="http://schemas.microsoft.com/office/drawing/2014/main" id="{71859B78-81AA-9E45-BFDE-87F4210CFC2C}"/>
              </a:ext>
            </a:extLst>
          </p:cNvPr>
          <p:cNvSpPr>
            <a:spLocks noGrp="1" noChangeArrowheads="1"/>
          </p:cNvSpPr>
          <p:nvPr>
            <p:ph type="title"/>
          </p:nvPr>
        </p:nvSpPr>
        <p:spPr>
          <a:xfrm>
            <a:off x="914400" y="609600"/>
            <a:ext cx="7162800" cy="533400"/>
          </a:xfrm>
        </p:spPr>
        <p:txBody>
          <a:bodyPr/>
          <a:lstStyle/>
          <a:p>
            <a:pPr eaLnBrk="1" hangingPunct="1">
              <a:defRPr/>
            </a:pPr>
            <a:r>
              <a:rPr lang="en-US" altLang="zh-TW" sz="3600"/>
              <a:t>Overflow page in Clustered index</a:t>
            </a:r>
            <a:endParaRPr lang="en-US" altLang="zh-TW" sz="2400"/>
          </a:p>
        </p:txBody>
      </p:sp>
      <p:graphicFrame>
        <p:nvGraphicFramePr>
          <p:cNvPr id="62548" name="Group 84">
            <a:extLst>
              <a:ext uri="{FF2B5EF4-FFF2-40B4-BE49-F238E27FC236}">
                <a16:creationId xmlns:a16="http://schemas.microsoft.com/office/drawing/2014/main" id="{62D6FBAB-28BB-DE4E-91E7-1B22B5D4BB3C}"/>
              </a:ext>
            </a:extLst>
          </p:cNvPr>
          <p:cNvGraphicFramePr>
            <a:graphicFrameLocks noGrp="1"/>
          </p:cNvGraphicFramePr>
          <p:nvPr/>
        </p:nvGraphicFramePr>
        <p:xfrm>
          <a:off x="6553200" y="1447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Ashby,25,3000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Basu, 33, 4003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Bristow,29,2007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2547" name="Group 83">
            <a:extLst>
              <a:ext uri="{FF2B5EF4-FFF2-40B4-BE49-F238E27FC236}">
                <a16:creationId xmlns:a16="http://schemas.microsoft.com/office/drawing/2014/main" id="{D2E9D828-1B4D-1949-842B-D369873C302C}"/>
              </a:ext>
            </a:extLst>
          </p:cNvPr>
          <p:cNvGraphicFramePr>
            <a:graphicFrameLocks noGrp="1"/>
          </p:cNvGraphicFramePr>
          <p:nvPr/>
        </p:nvGraphicFramePr>
        <p:xfrm>
          <a:off x="6553200" y="27432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Cass, 50, 5004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Daniels,22,6003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Jones, 40, 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2546" name="Group 82">
            <a:extLst>
              <a:ext uri="{FF2B5EF4-FFF2-40B4-BE49-F238E27FC236}">
                <a16:creationId xmlns:a16="http://schemas.microsoft.com/office/drawing/2014/main" id="{17727936-5020-3443-A72F-8AC500D3AEFE}"/>
              </a:ext>
            </a:extLst>
          </p:cNvPr>
          <p:cNvGraphicFramePr>
            <a:graphicFrameLocks noGrp="1"/>
          </p:cNvGraphicFramePr>
          <p:nvPr/>
        </p:nvGraphicFramePr>
        <p:xfrm>
          <a:off x="6553200" y="4114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Smith, 44, 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Tracy, 44, 5004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9188" name="Rectangle 36">
            <a:extLst>
              <a:ext uri="{FF2B5EF4-FFF2-40B4-BE49-F238E27FC236}">
                <a16:creationId xmlns:a16="http://schemas.microsoft.com/office/drawing/2014/main" id="{48D2CCEC-9F2F-054D-AD66-C7F5D87A4460}"/>
              </a:ext>
            </a:extLst>
          </p:cNvPr>
          <p:cNvSpPr>
            <a:spLocks noChangeArrowheads="1"/>
          </p:cNvSpPr>
          <p:nvPr/>
        </p:nvSpPr>
        <p:spPr bwMode="auto">
          <a:xfrm>
            <a:off x="6400800" y="1219200"/>
            <a:ext cx="1828800" cy="403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9189" name="Text Box 37">
            <a:extLst>
              <a:ext uri="{FF2B5EF4-FFF2-40B4-BE49-F238E27FC236}">
                <a16:creationId xmlns:a16="http://schemas.microsoft.com/office/drawing/2014/main" id="{3B6507D5-0FC4-A741-902A-EFC9369E186A}"/>
              </a:ext>
            </a:extLst>
          </p:cNvPr>
          <p:cNvSpPr txBox="1">
            <a:spLocks noChangeArrowheads="1"/>
          </p:cNvSpPr>
          <p:nvPr/>
        </p:nvSpPr>
        <p:spPr bwMode="auto">
          <a:xfrm>
            <a:off x="6629400" y="5410200"/>
            <a:ext cx="1530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Sorted file on</a:t>
            </a:r>
          </a:p>
          <a:p>
            <a:pPr>
              <a:spcBef>
                <a:spcPct val="0"/>
              </a:spcBef>
              <a:buFontTx/>
              <a:buNone/>
            </a:pPr>
            <a:r>
              <a:rPr kumimoji="0" lang="en-US" altLang="en-US" sz="1800">
                <a:latin typeface="Arial" panose="020B0604020202020204" pitchFamily="34" charset="0"/>
              </a:rPr>
              <a:t>name field</a:t>
            </a:r>
          </a:p>
        </p:txBody>
      </p:sp>
      <p:graphicFrame>
        <p:nvGraphicFramePr>
          <p:cNvPr id="62545" name="Group 81">
            <a:extLst>
              <a:ext uri="{FF2B5EF4-FFF2-40B4-BE49-F238E27FC236}">
                <a16:creationId xmlns:a16="http://schemas.microsoft.com/office/drawing/2014/main" id="{D420065F-E3EB-084E-8EC6-425589F67791}"/>
              </a:ext>
            </a:extLst>
          </p:cNvPr>
          <p:cNvGraphicFramePr>
            <a:graphicFrameLocks noGrp="1"/>
          </p:cNvGraphicFramePr>
          <p:nvPr/>
        </p:nvGraphicFramePr>
        <p:xfrm>
          <a:off x="4800600" y="13716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Ashby</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Cass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9202" name="Line 50">
            <a:extLst>
              <a:ext uri="{FF2B5EF4-FFF2-40B4-BE49-F238E27FC236}">
                <a16:creationId xmlns:a16="http://schemas.microsoft.com/office/drawing/2014/main" id="{06C2E321-BE00-3D48-9DF3-559612EAAA95}"/>
              </a:ext>
            </a:extLst>
          </p:cNvPr>
          <p:cNvSpPr>
            <a:spLocks noChangeShapeType="1"/>
          </p:cNvSpPr>
          <p:nvPr/>
        </p:nvSpPr>
        <p:spPr bwMode="auto">
          <a:xfrm>
            <a:off x="5562600" y="1524000"/>
            <a:ext cx="990600" cy="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03" name="Line 51">
            <a:extLst>
              <a:ext uri="{FF2B5EF4-FFF2-40B4-BE49-F238E27FC236}">
                <a16:creationId xmlns:a16="http://schemas.microsoft.com/office/drawing/2014/main" id="{B9F2BEA9-1724-254E-9390-8DF2AA9606AB}"/>
              </a:ext>
            </a:extLst>
          </p:cNvPr>
          <p:cNvSpPr>
            <a:spLocks noChangeShapeType="1"/>
          </p:cNvSpPr>
          <p:nvPr/>
        </p:nvSpPr>
        <p:spPr bwMode="auto">
          <a:xfrm>
            <a:off x="5562600" y="1828800"/>
            <a:ext cx="990600" cy="9906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04" name="Line 52">
            <a:extLst>
              <a:ext uri="{FF2B5EF4-FFF2-40B4-BE49-F238E27FC236}">
                <a16:creationId xmlns:a16="http://schemas.microsoft.com/office/drawing/2014/main" id="{9B51990A-6BFD-E544-AA2E-244A27F34DAF}"/>
              </a:ext>
            </a:extLst>
          </p:cNvPr>
          <p:cNvSpPr>
            <a:spLocks noChangeShapeType="1"/>
          </p:cNvSpPr>
          <p:nvPr/>
        </p:nvSpPr>
        <p:spPr bwMode="auto">
          <a:xfrm>
            <a:off x="5486400" y="2133600"/>
            <a:ext cx="1066800" cy="20574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05" name="Rectangle 53">
            <a:extLst>
              <a:ext uri="{FF2B5EF4-FFF2-40B4-BE49-F238E27FC236}">
                <a16:creationId xmlns:a16="http://schemas.microsoft.com/office/drawing/2014/main" id="{7ED98C73-F249-7D4C-BAC0-EEB5C6ACD089}"/>
              </a:ext>
            </a:extLst>
          </p:cNvPr>
          <p:cNvSpPr>
            <a:spLocks noChangeArrowheads="1"/>
          </p:cNvSpPr>
          <p:nvPr/>
        </p:nvSpPr>
        <p:spPr bwMode="auto">
          <a:xfrm>
            <a:off x="4724400" y="1295400"/>
            <a:ext cx="990600" cy="152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9206" name="Text Box 54">
            <a:extLst>
              <a:ext uri="{FF2B5EF4-FFF2-40B4-BE49-F238E27FC236}">
                <a16:creationId xmlns:a16="http://schemas.microsoft.com/office/drawing/2014/main" id="{9AC0C9ED-2198-F847-91C4-060BA77283CF}"/>
              </a:ext>
            </a:extLst>
          </p:cNvPr>
          <p:cNvSpPr txBox="1">
            <a:spLocks noChangeArrowheads="1"/>
          </p:cNvSpPr>
          <p:nvPr/>
        </p:nvSpPr>
        <p:spPr bwMode="auto">
          <a:xfrm>
            <a:off x="4572000" y="5181600"/>
            <a:ext cx="148431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a:latin typeface="Arial" panose="020B0604020202020204" pitchFamily="34" charset="0"/>
              </a:rPr>
              <a:t>Index on search</a:t>
            </a:r>
          </a:p>
          <a:p>
            <a:pPr>
              <a:spcBef>
                <a:spcPct val="0"/>
              </a:spcBef>
              <a:buFontTx/>
              <a:buNone/>
            </a:pPr>
            <a:r>
              <a:rPr kumimoji="0" lang="en-US" altLang="en-US" sz="1400">
                <a:latin typeface="Arial" panose="020B0604020202020204" pitchFamily="34" charset="0"/>
              </a:rPr>
              <a:t>Key ‘name’</a:t>
            </a:r>
          </a:p>
          <a:p>
            <a:pPr>
              <a:spcBef>
                <a:spcPct val="0"/>
              </a:spcBef>
              <a:buFontTx/>
              <a:buNone/>
            </a:pPr>
            <a:r>
              <a:rPr kumimoji="0" lang="en-US" altLang="en-US" sz="1400" b="1">
                <a:latin typeface="Arial" panose="020B0604020202020204" pitchFamily="34" charset="0"/>
              </a:rPr>
              <a:t>Class: </a:t>
            </a:r>
            <a:r>
              <a:rPr kumimoji="0" lang="en-US" altLang="en-US" sz="1400">
                <a:solidFill>
                  <a:srgbClr val="CF0E30"/>
                </a:solidFill>
                <a:latin typeface="Arial" panose="020B0604020202020204" pitchFamily="34" charset="0"/>
              </a:rPr>
              <a:t>clustered</a:t>
            </a:r>
          </a:p>
          <a:p>
            <a:pPr>
              <a:spcBef>
                <a:spcPct val="0"/>
              </a:spcBef>
              <a:buFontTx/>
              <a:buNone/>
            </a:pPr>
            <a:r>
              <a:rPr kumimoji="0" lang="en-US" altLang="en-US" sz="1400">
                <a:solidFill>
                  <a:srgbClr val="CF0E30"/>
                </a:solidFill>
                <a:latin typeface="Arial" panose="020B0604020202020204" pitchFamily="34" charset="0"/>
              </a:rPr>
              <a:t>            primary</a:t>
            </a:r>
            <a:endParaRPr kumimoji="0" lang="en-US" altLang="en-US" sz="1400" b="1">
              <a:latin typeface="Arial" panose="020B0604020202020204" pitchFamily="34" charset="0"/>
            </a:endParaRPr>
          </a:p>
        </p:txBody>
      </p:sp>
      <p:sp>
        <p:nvSpPr>
          <p:cNvPr id="62519" name="Text Box 55">
            <a:extLst>
              <a:ext uri="{FF2B5EF4-FFF2-40B4-BE49-F238E27FC236}">
                <a16:creationId xmlns:a16="http://schemas.microsoft.com/office/drawing/2014/main" id="{6DA05337-3530-B848-854D-940A166ED238}"/>
              </a:ext>
            </a:extLst>
          </p:cNvPr>
          <p:cNvSpPr txBox="1">
            <a:spLocks noChangeArrowheads="1"/>
          </p:cNvSpPr>
          <p:nvPr/>
        </p:nvSpPr>
        <p:spPr bwMode="auto">
          <a:xfrm>
            <a:off x="1676400" y="2362200"/>
            <a:ext cx="183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We must use an</a:t>
            </a:r>
          </a:p>
          <a:p>
            <a:pPr>
              <a:spcBef>
                <a:spcPct val="0"/>
              </a:spcBef>
              <a:buFontTx/>
              <a:buNone/>
            </a:pPr>
            <a:r>
              <a:rPr kumimoji="0" lang="en-US" altLang="en-US" sz="1800">
                <a:solidFill>
                  <a:srgbClr val="CF0E30"/>
                </a:solidFill>
                <a:latin typeface="Arial" panose="020B0604020202020204" pitchFamily="34" charset="0"/>
              </a:rPr>
              <a:t>overflow page</a:t>
            </a:r>
          </a:p>
        </p:txBody>
      </p:sp>
      <p:graphicFrame>
        <p:nvGraphicFramePr>
          <p:cNvPr id="62544" name="Group 80">
            <a:extLst>
              <a:ext uri="{FF2B5EF4-FFF2-40B4-BE49-F238E27FC236}">
                <a16:creationId xmlns:a16="http://schemas.microsoft.com/office/drawing/2014/main" id="{5059A5E2-61D8-C544-BADD-581AE9CF3B5F}"/>
              </a:ext>
            </a:extLst>
          </p:cNvPr>
          <p:cNvGraphicFramePr>
            <a:graphicFrameLocks noGrp="1"/>
          </p:cNvGraphicFramePr>
          <p:nvPr/>
        </p:nvGraphicFramePr>
        <p:xfrm>
          <a:off x="4191000" y="32004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Edward,22,2500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62531" name="AutoShape 67">
            <a:extLst>
              <a:ext uri="{FF2B5EF4-FFF2-40B4-BE49-F238E27FC236}">
                <a16:creationId xmlns:a16="http://schemas.microsoft.com/office/drawing/2014/main" id="{4B839C78-E102-A94B-8A50-9CB6081594BC}"/>
              </a:ext>
            </a:extLst>
          </p:cNvPr>
          <p:cNvCxnSpPr>
            <a:cxnSpLocks noChangeShapeType="1"/>
          </p:cNvCxnSpPr>
          <p:nvPr/>
        </p:nvCxnSpPr>
        <p:spPr bwMode="auto">
          <a:xfrm>
            <a:off x="3429000" y="2819400"/>
            <a:ext cx="685800" cy="533400"/>
          </a:xfrm>
          <a:prstGeom prst="curved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cxnSp>
      <p:grpSp>
        <p:nvGrpSpPr>
          <p:cNvPr id="62532" name="Group 68">
            <a:extLst>
              <a:ext uri="{FF2B5EF4-FFF2-40B4-BE49-F238E27FC236}">
                <a16:creationId xmlns:a16="http://schemas.microsoft.com/office/drawing/2014/main" id="{47283989-11EA-BB4F-8BA8-2692139A36DA}"/>
              </a:ext>
            </a:extLst>
          </p:cNvPr>
          <p:cNvGrpSpPr>
            <a:grpSpLocks/>
          </p:cNvGrpSpPr>
          <p:nvPr/>
        </p:nvGrpSpPr>
        <p:grpSpPr bwMode="auto">
          <a:xfrm>
            <a:off x="3810000" y="3454400"/>
            <a:ext cx="5105400" cy="660400"/>
            <a:chOff x="2400" y="2176"/>
            <a:chExt cx="3216" cy="416"/>
          </a:xfrm>
        </p:grpSpPr>
        <p:grpSp>
          <p:nvGrpSpPr>
            <p:cNvPr id="49222" name="Group 69">
              <a:extLst>
                <a:ext uri="{FF2B5EF4-FFF2-40B4-BE49-F238E27FC236}">
                  <a16:creationId xmlns:a16="http://schemas.microsoft.com/office/drawing/2014/main" id="{0EDCAE2E-5FAC-E143-AB2D-F1BE86A16EAD}"/>
                </a:ext>
              </a:extLst>
            </p:cNvPr>
            <p:cNvGrpSpPr>
              <a:grpSpLocks/>
            </p:cNvGrpSpPr>
            <p:nvPr/>
          </p:nvGrpSpPr>
          <p:grpSpPr bwMode="auto">
            <a:xfrm>
              <a:off x="2448" y="2176"/>
              <a:ext cx="3168" cy="368"/>
              <a:chOff x="2448" y="2176"/>
              <a:chExt cx="3168" cy="368"/>
            </a:xfrm>
          </p:grpSpPr>
          <p:sp>
            <p:nvSpPr>
              <p:cNvPr id="49225" name="Freeform 70">
                <a:extLst>
                  <a:ext uri="{FF2B5EF4-FFF2-40B4-BE49-F238E27FC236}">
                    <a16:creationId xmlns:a16="http://schemas.microsoft.com/office/drawing/2014/main" id="{4EB5C415-20C9-7D4F-A7A6-E4844AC6EE04}"/>
                  </a:ext>
                </a:extLst>
              </p:cNvPr>
              <p:cNvSpPr>
                <a:spLocks/>
              </p:cNvSpPr>
              <p:nvPr/>
            </p:nvSpPr>
            <p:spPr bwMode="auto">
              <a:xfrm>
                <a:off x="3600" y="2176"/>
                <a:ext cx="2016" cy="368"/>
              </a:xfrm>
              <a:custGeom>
                <a:avLst/>
                <a:gdLst>
                  <a:gd name="T0" fmla="*/ 1488 w 2016"/>
                  <a:gd name="T1" fmla="*/ 32 h 368"/>
                  <a:gd name="T2" fmla="*/ 1728 w 2016"/>
                  <a:gd name="T3" fmla="*/ 32 h 368"/>
                  <a:gd name="T4" fmla="*/ 1728 w 2016"/>
                  <a:gd name="T5" fmla="*/ 224 h 368"/>
                  <a:gd name="T6" fmla="*/ 0 w 2016"/>
                  <a:gd name="T7" fmla="*/ 368 h 3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6" h="368">
                    <a:moveTo>
                      <a:pt x="1488" y="32"/>
                    </a:moveTo>
                    <a:cubicBezTo>
                      <a:pt x="1588" y="16"/>
                      <a:pt x="1688" y="0"/>
                      <a:pt x="1728" y="32"/>
                    </a:cubicBezTo>
                    <a:cubicBezTo>
                      <a:pt x="1768" y="64"/>
                      <a:pt x="2016" y="168"/>
                      <a:pt x="1728" y="224"/>
                    </a:cubicBezTo>
                    <a:cubicBezTo>
                      <a:pt x="1440" y="280"/>
                      <a:pt x="288" y="344"/>
                      <a:pt x="0" y="368"/>
                    </a:cubicBezTo>
                  </a:path>
                </a:pathLst>
              </a:custGeom>
              <a:noFill/>
              <a:ln w="12700" cap="flat" cmpd="sng">
                <a:solidFill>
                  <a:schemeClr val="tx1"/>
                </a:solidFill>
                <a:prstDash val="solid"/>
                <a:miter lim="800000"/>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26" name="Line 71">
                <a:extLst>
                  <a:ext uri="{FF2B5EF4-FFF2-40B4-BE49-F238E27FC236}">
                    <a16:creationId xmlns:a16="http://schemas.microsoft.com/office/drawing/2014/main" id="{9C25B19F-30D1-EF45-BB68-9CD4FD83C182}"/>
                  </a:ext>
                </a:extLst>
              </p:cNvPr>
              <p:cNvSpPr>
                <a:spLocks noChangeShapeType="1"/>
              </p:cNvSpPr>
              <p:nvPr/>
            </p:nvSpPr>
            <p:spPr bwMode="auto">
              <a:xfrm flipH="1">
                <a:off x="2448" y="2496"/>
                <a:ext cx="24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grpSp>
        <p:sp>
          <p:nvSpPr>
            <p:cNvPr id="49223" name="Line 72">
              <a:extLst>
                <a:ext uri="{FF2B5EF4-FFF2-40B4-BE49-F238E27FC236}">
                  <a16:creationId xmlns:a16="http://schemas.microsoft.com/office/drawing/2014/main" id="{E2820ABF-6FE2-C343-8BA1-941DBD4CDEC7}"/>
                </a:ext>
              </a:extLst>
            </p:cNvPr>
            <p:cNvSpPr>
              <a:spLocks noChangeShapeType="1"/>
            </p:cNvSpPr>
            <p:nvPr/>
          </p:nvSpPr>
          <p:spPr bwMode="auto">
            <a:xfrm>
              <a:off x="2448" y="2400"/>
              <a:ext cx="0" cy="19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24" name="Line 73">
              <a:extLst>
                <a:ext uri="{FF2B5EF4-FFF2-40B4-BE49-F238E27FC236}">
                  <a16:creationId xmlns:a16="http://schemas.microsoft.com/office/drawing/2014/main" id="{90B0A4C3-A088-354A-91DA-6D90AA9190F4}"/>
                </a:ext>
              </a:extLst>
            </p:cNvPr>
            <p:cNvSpPr>
              <a:spLocks noChangeShapeType="1"/>
            </p:cNvSpPr>
            <p:nvPr/>
          </p:nvSpPr>
          <p:spPr bwMode="auto">
            <a:xfrm>
              <a:off x="2400" y="2448"/>
              <a:ext cx="0" cy="9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grpSp>
      <p:sp>
        <p:nvSpPr>
          <p:cNvPr id="49221" name="Text Box 74">
            <a:extLst>
              <a:ext uri="{FF2B5EF4-FFF2-40B4-BE49-F238E27FC236}">
                <a16:creationId xmlns:a16="http://schemas.microsoft.com/office/drawing/2014/main" id="{D129DF90-E3E9-564C-9433-148965B411C2}"/>
              </a:ext>
            </a:extLst>
          </p:cNvPr>
          <p:cNvSpPr txBox="1">
            <a:spLocks noChangeArrowheads="1"/>
          </p:cNvSpPr>
          <p:nvPr/>
        </p:nvSpPr>
        <p:spPr bwMode="auto">
          <a:xfrm>
            <a:off x="1676400" y="1676400"/>
            <a:ext cx="212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Insert record:</a:t>
            </a:r>
          </a:p>
          <a:p>
            <a:pPr>
              <a:spcBef>
                <a:spcPct val="0"/>
              </a:spcBef>
              <a:buFontTx/>
              <a:buNone/>
            </a:pPr>
            <a:r>
              <a:rPr kumimoji="0" lang="en-US" altLang="en-US" sz="1800">
                <a:latin typeface="Arial" panose="020B0604020202020204" pitchFamily="34" charset="0"/>
              </a:rPr>
              <a:t>(Edward, 22, 2500)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51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253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6254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FBDC0F65-4E49-6C4A-B1CF-C84613938256}"/>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459D56F-3F86-CD45-AC2B-E92336BCDDFF}" type="slidenum">
              <a:rPr lang="en-US" altLang="zh-TW" sz="1400"/>
              <a:pPr>
                <a:spcBef>
                  <a:spcPct val="0"/>
                </a:spcBef>
                <a:buFontTx/>
                <a:buNone/>
              </a:pPr>
              <a:t>21</a:t>
            </a:fld>
            <a:endParaRPr lang="en-US" altLang="zh-TW" sz="1400"/>
          </a:p>
        </p:txBody>
      </p:sp>
      <p:sp>
        <p:nvSpPr>
          <p:cNvPr id="50178" name="Rectangle 2">
            <a:extLst>
              <a:ext uri="{FF2B5EF4-FFF2-40B4-BE49-F238E27FC236}">
                <a16:creationId xmlns:a16="http://schemas.microsoft.com/office/drawing/2014/main" id="{C0C52927-C8B1-0E4B-9869-8C943570F001}"/>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79" name="Rectangle 3">
            <a:extLst>
              <a:ext uri="{FF2B5EF4-FFF2-40B4-BE49-F238E27FC236}">
                <a16:creationId xmlns:a16="http://schemas.microsoft.com/office/drawing/2014/main" id="{37493E09-644E-8549-AA5D-C051BF4CE7F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63492" name="Rectangle 4">
            <a:extLst>
              <a:ext uri="{FF2B5EF4-FFF2-40B4-BE49-F238E27FC236}">
                <a16:creationId xmlns:a16="http://schemas.microsoft.com/office/drawing/2014/main" id="{FE748187-8066-814A-814C-1F5D801AAFC2}"/>
              </a:ext>
            </a:extLst>
          </p:cNvPr>
          <p:cNvSpPr>
            <a:spLocks noGrp="1" noChangeArrowheads="1"/>
          </p:cNvSpPr>
          <p:nvPr>
            <p:ph type="title"/>
          </p:nvPr>
        </p:nvSpPr>
        <p:spPr>
          <a:xfrm>
            <a:off x="838200" y="190500"/>
            <a:ext cx="7772400" cy="11049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More complex index structures</a:t>
            </a:r>
          </a:p>
        </p:txBody>
      </p:sp>
      <p:sp>
        <p:nvSpPr>
          <p:cNvPr id="50181" name="Rectangle 5">
            <a:extLst>
              <a:ext uri="{FF2B5EF4-FFF2-40B4-BE49-F238E27FC236}">
                <a16:creationId xmlns:a16="http://schemas.microsoft.com/office/drawing/2014/main" id="{2BE433EA-D4DB-534D-9D31-00BD2F0B9C73}"/>
              </a:ext>
            </a:extLst>
          </p:cNvPr>
          <p:cNvSpPr>
            <a:spLocks noGrp="1" noChangeArrowheads="1"/>
          </p:cNvSpPr>
          <p:nvPr>
            <p:ph type="body" idx="1"/>
          </p:nvPr>
        </p:nvSpPr>
        <p:spPr>
          <a:xfrm>
            <a:off x="533400" y="1066800"/>
            <a:ext cx="8153400" cy="3657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TW" sz="2400"/>
              <a:t>Sometime the index file itself may be too large to be accessed efficiently, then</a:t>
            </a:r>
          </a:p>
          <a:p>
            <a:pPr lvl="1" eaLnBrk="1" hangingPunct="1"/>
            <a:r>
              <a:rPr lang="en-US" altLang="zh-TW" sz="2000"/>
              <a:t>View the index file as a data file</a:t>
            </a:r>
          </a:p>
          <a:p>
            <a:pPr lvl="1" eaLnBrk="1" hangingPunct="1"/>
            <a:r>
              <a:rPr lang="en-US" altLang="zh-TW" sz="2000"/>
              <a:t>Build an additional index on this data file</a:t>
            </a:r>
          </a:p>
          <a:p>
            <a:pPr lvl="1" eaLnBrk="1" hangingPunct="1"/>
            <a:r>
              <a:rPr lang="en-US" altLang="zh-TW" sz="2000"/>
              <a:t>This idea can be applied repeatedly </a:t>
            </a:r>
          </a:p>
          <a:p>
            <a:pPr lvl="1" eaLnBrk="1" hangingPunct="1"/>
            <a:r>
              <a:rPr lang="en-US" altLang="zh-TW" sz="2000"/>
              <a:t>Solution: tree structured index structure (to be discussed in Chapter 10.)</a:t>
            </a:r>
          </a:p>
        </p:txBody>
      </p:sp>
      <p:sp>
        <p:nvSpPr>
          <p:cNvPr id="50182" name="Rectangle 6">
            <a:extLst>
              <a:ext uri="{FF2B5EF4-FFF2-40B4-BE49-F238E27FC236}">
                <a16:creationId xmlns:a16="http://schemas.microsoft.com/office/drawing/2014/main" id="{413E6B50-9D0F-684F-B570-3F291A360881}"/>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83" name="Rectangle 7">
            <a:extLst>
              <a:ext uri="{FF2B5EF4-FFF2-40B4-BE49-F238E27FC236}">
                <a16:creationId xmlns:a16="http://schemas.microsoft.com/office/drawing/2014/main" id="{D254FECF-3C88-8D4C-A8DD-E6A5BEA2B4C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84" name="Freeform 8">
            <a:extLst>
              <a:ext uri="{FF2B5EF4-FFF2-40B4-BE49-F238E27FC236}">
                <a16:creationId xmlns:a16="http://schemas.microsoft.com/office/drawing/2014/main" id="{387F095C-C910-3E42-B904-8D4704F16835}"/>
              </a:ext>
            </a:extLst>
          </p:cNvPr>
          <p:cNvSpPr>
            <a:spLocks/>
          </p:cNvSpPr>
          <p:nvPr/>
        </p:nvSpPr>
        <p:spPr bwMode="auto">
          <a:xfrm>
            <a:off x="280988" y="6096000"/>
            <a:ext cx="398462" cy="328613"/>
          </a:xfrm>
          <a:custGeom>
            <a:avLst/>
            <a:gdLst>
              <a:gd name="T0" fmla="*/ 0 w 251"/>
              <a:gd name="T1" fmla="*/ 2147483646 h 207"/>
              <a:gd name="T2" fmla="*/ 0 w 251"/>
              <a:gd name="T3" fmla="*/ 0 h 207"/>
              <a:gd name="T4" fmla="*/ 2147483646 w 251"/>
              <a:gd name="T5" fmla="*/ 0 h 207"/>
              <a:gd name="T6" fmla="*/ 2147483646 w 251"/>
              <a:gd name="T7" fmla="*/ 2147483646 h 207"/>
              <a:gd name="T8" fmla="*/ 0 w 251"/>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207">
                <a:moveTo>
                  <a:pt x="0" y="206"/>
                </a:moveTo>
                <a:lnTo>
                  <a:pt x="0" y="0"/>
                </a:lnTo>
                <a:lnTo>
                  <a:pt x="250" y="0"/>
                </a:lnTo>
                <a:lnTo>
                  <a:pt x="250"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5" name="Freeform 9">
            <a:extLst>
              <a:ext uri="{FF2B5EF4-FFF2-40B4-BE49-F238E27FC236}">
                <a16:creationId xmlns:a16="http://schemas.microsoft.com/office/drawing/2014/main" id="{C7ADB801-C014-BE48-BCBB-8EE681132A1D}"/>
              </a:ext>
            </a:extLst>
          </p:cNvPr>
          <p:cNvSpPr>
            <a:spLocks/>
          </p:cNvSpPr>
          <p:nvPr/>
        </p:nvSpPr>
        <p:spPr bwMode="auto">
          <a:xfrm>
            <a:off x="809625" y="6096000"/>
            <a:ext cx="396875" cy="328613"/>
          </a:xfrm>
          <a:custGeom>
            <a:avLst/>
            <a:gdLst>
              <a:gd name="T0" fmla="*/ 0 w 250"/>
              <a:gd name="T1" fmla="*/ 2147483646 h 207"/>
              <a:gd name="T2" fmla="*/ 0 w 250"/>
              <a:gd name="T3" fmla="*/ 0 h 207"/>
              <a:gd name="T4" fmla="*/ 2147483646 w 250"/>
              <a:gd name="T5" fmla="*/ 0 h 207"/>
              <a:gd name="T6" fmla="*/ 2147483646 w 250"/>
              <a:gd name="T7" fmla="*/ 2147483646 h 207"/>
              <a:gd name="T8" fmla="*/ 0 w 250"/>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207">
                <a:moveTo>
                  <a:pt x="0" y="206"/>
                </a:moveTo>
                <a:lnTo>
                  <a:pt x="0" y="0"/>
                </a:lnTo>
                <a:lnTo>
                  <a:pt x="249" y="0"/>
                </a:lnTo>
                <a:lnTo>
                  <a:pt x="249"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6" name="Freeform 10">
            <a:extLst>
              <a:ext uri="{FF2B5EF4-FFF2-40B4-BE49-F238E27FC236}">
                <a16:creationId xmlns:a16="http://schemas.microsoft.com/office/drawing/2014/main" id="{7A9D3E6F-93F3-7F44-BCB5-C2CEF860EF01}"/>
              </a:ext>
            </a:extLst>
          </p:cNvPr>
          <p:cNvSpPr>
            <a:spLocks/>
          </p:cNvSpPr>
          <p:nvPr/>
        </p:nvSpPr>
        <p:spPr bwMode="auto">
          <a:xfrm>
            <a:off x="1336675" y="6096000"/>
            <a:ext cx="400050" cy="328613"/>
          </a:xfrm>
          <a:custGeom>
            <a:avLst/>
            <a:gdLst>
              <a:gd name="T0" fmla="*/ 0 w 252"/>
              <a:gd name="T1" fmla="*/ 2147483646 h 207"/>
              <a:gd name="T2" fmla="*/ 0 w 252"/>
              <a:gd name="T3" fmla="*/ 0 h 207"/>
              <a:gd name="T4" fmla="*/ 2147483646 w 252"/>
              <a:gd name="T5" fmla="*/ 0 h 207"/>
              <a:gd name="T6" fmla="*/ 2147483646 w 252"/>
              <a:gd name="T7" fmla="*/ 2147483646 h 207"/>
              <a:gd name="T8" fmla="*/ 0 w 252"/>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207">
                <a:moveTo>
                  <a:pt x="0" y="206"/>
                </a:moveTo>
                <a:lnTo>
                  <a:pt x="0" y="0"/>
                </a:lnTo>
                <a:lnTo>
                  <a:pt x="251" y="0"/>
                </a:lnTo>
                <a:lnTo>
                  <a:pt x="251"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7" name="Freeform 11">
            <a:extLst>
              <a:ext uri="{FF2B5EF4-FFF2-40B4-BE49-F238E27FC236}">
                <a16:creationId xmlns:a16="http://schemas.microsoft.com/office/drawing/2014/main" id="{27799231-462E-BE44-A826-A1F043057BA4}"/>
              </a:ext>
            </a:extLst>
          </p:cNvPr>
          <p:cNvSpPr>
            <a:spLocks/>
          </p:cNvSpPr>
          <p:nvPr/>
        </p:nvSpPr>
        <p:spPr bwMode="auto">
          <a:xfrm>
            <a:off x="1866900" y="6096000"/>
            <a:ext cx="396875" cy="328613"/>
          </a:xfrm>
          <a:custGeom>
            <a:avLst/>
            <a:gdLst>
              <a:gd name="T0" fmla="*/ 0 w 250"/>
              <a:gd name="T1" fmla="*/ 2147483646 h 207"/>
              <a:gd name="T2" fmla="*/ 0 w 250"/>
              <a:gd name="T3" fmla="*/ 0 h 207"/>
              <a:gd name="T4" fmla="*/ 2147483646 w 250"/>
              <a:gd name="T5" fmla="*/ 0 h 207"/>
              <a:gd name="T6" fmla="*/ 2147483646 w 250"/>
              <a:gd name="T7" fmla="*/ 2147483646 h 207"/>
              <a:gd name="T8" fmla="*/ 0 w 250"/>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207">
                <a:moveTo>
                  <a:pt x="0" y="206"/>
                </a:moveTo>
                <a:lnTo>
                  <a:pt x="0" y="0"/>
                </a:lnTo>
                <a:lnTo>
                  <a:pt x="249" y="0"/>
                </a:lnTo>
                <a:lnTo>
                  <a:pt x="249"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Freeform 12">
            <a:extLst>
              <a:ext uri="{FF2B5EF4-FFF2-40B4-BE49-F238E27FC236}">
                <a16:creationId xmlns:a16="http://schemas.microsoft.com/office/drawing/2014/main" id="{63470C05-1677-6A4E-AA12-1BF34048DE83}"/>
              </a:ext>
            </a:extLst>
          </p:cNvPr>
          <p:cNvSpPr>
            <a:spLocks/>
          </p:cNvSpPr>
          <p:nvPr/>
        </p:nvSpPr>
        <p:spPr bwMode="auto">
          <a:xfrm>
            <a:off x="2395538" y="6096000"/>
            <a:ext cx="396875" cy="328613"/>
          </a:xfrm>
          <a:custGeom>
            <a:avLst/>
            <a:gdLst>
              <a:gd name="T0" fmla="*/ 0 w 250"/>
              <a:gd name="T1" fmla="*/ 2147483646 h 207"/>
              <a:gd name="T2" fmla="*/ 0 w 250"/>
              <a:gd name="T3" fmla="*/ 0 h 207"/>
              <a:gd name="T4" fmla="*/ 2147483646 w 250"/>
              <a:gd name="T5" fmla="*/ 0 h 207"/>
              <a:gd name="T6" fmla="*/ 2147483646 w 250"/>
              <a:gd name="T7" fmla="*/ 2147483646 h 207"/>
              <a:gd name="T8" fmla="*/ 0 w 250"/>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207">
                <a:moveTo>
                  <a:pt x="0" y="206"/>
                </a:moveTo>
                <a:lnTo>
                  <a:pt x="0" y="0"/>
                </a:lnTo>
                <a:lnTo>
                  <a:pt x="249" y="0"/>
                </a:lnTo>
                <a:lnTo>
                  <a:pt x="249"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9" name="Freeform 13">
            <a:extLst>
              <a:ext uri="{FF2B5EF4-FFF2-40B4-BE49-F238E27FC236}">
                <a16:creationId xmlns:a16="http://schemas.microsoft.com/office/drawing/2014/main" id="{829A82E7-BD1A-8642-A621-31AC78C725C7}"/>
              </a:ext>
            </a:extLst>
          </p:cNvPr>
          <p:cNvSpPr>
            <a:spLocks/>
          </p:cNvSpPr>
          <p:nvPr/>
        </p:nvSpPr>
        <p:spPr bwMode="auto">
          <a:xfrm>
            <a:off x="2922588" y="6096000"/>
            <a:ext cx="398462" cy="328613"/>
          </a:xfrm>
          <a:custGeom>
            <a:avLst/>
            <a:gdLst>
              <a:gd name="T0" fmla="*/ 0 w 251"/>
              <a:gd name="T1" fmla="*/ 2147483646 h 207"/>
              <a:gd name="T2" fmla="*/ 0 w 251"/>
              <a:gd name="T3" fmla="*/ 0 h 207"/>
              <a:gd name="T4" fmla="*/ 2147483646 w 251"/>
              <a:gd name="T5" fmla="*/ 0 h 207"/>
              <a:gd name="T6" fmla="*/ 2147483646 w 251"/>
              <a:gd name="T7" fmla="*/ 2147483646 h 207"/>
              <a:gd name="T8" fmla="*/ 0 w 251"/>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207">
                <a:moveTo>
                  <a:pt x="0" y="206"/>
                </a:moveTo>
                <a:lnTo>
                  <a:pt x="0" y="0"/>
                </a:lnTo>
                <a:lnTo>
                  <a:pt x="250" y="0"/>
                </a:lnTo>
                <a:lnTo>
                  <a:pt x="250"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0" name="Freeform 14">
            <a:extLst>
              <a:ext uri="{FF2B5EF4-FFF2-40B4-BE49-F238E27FC236}">
                <a16:creationId xmlns:a16="http://schemas.microsoft.com/office/drawing/2014/main" id="{FCA3C625-DF5D-D34D-B04A-FAF26AF91422}"/>
              </a:ext>
            </a:extLst>
          </p:cNvPr>
          <p:cNvSpPr>
            <a:spLocks/>
          </p:cNvSpPr>
          <p:nvPr/>
        </p:nvSpPr>
        <p:spPr bwMode="auto">
          <a:xfrm>
            <a:off x="3451225" y="6096000"/>
            <a:ext cx="398463" cy="328613"/>
          </a:xfrm>
          <a:custGeom>
            <a:avLst/>
            <a:gdLst>
              <a:gd name="T0" fmla="*/ 0 w 251"/>
              <a:gd name="T1" fmla="*/ 2147483646 h 207"/>
              <a:gd name="T2" fmla="*/ 0 w 251"/>
              <a:gd name="T3" fmla="*/ 0 h 207"/>
              <a:gd name="T4" fmla="*/ 2147483646 w 251"/>
              <a:gd name="T5" fmla="*/ 0 h 207"/>
              <a:gd name="T6" fmla="*/ 2147483646 w 251"/>
              <a:gd name="T7" fmla="*/ 2147483646 h 207"/>
              <a:gd name="T8" fmla="*/ 0 w 251"/>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207">
                <a:moveTo>
                  <a:pt x="0" y="206"/>
                </a:moveTo>
                <a:lnTo>
                  <a:pt x="0" y="0"/>
                </a:lnTo>
                <a:lnTo>
                  <a:pt x="250" y="0"/>
                </a:lnTo>
                <a:lnTo>
                  <a:pt x="250"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Freeform 15">
            <a:extLst>
              <a:ext uri="{FF2B5EF4-FFF2-40B4-BE49-F238E27FC236}">
                <a16:creationId xmlns:a16="http://schemas.microsoft.com/office/drawing/2014/main" id="{6EF5A178-B297-9540-AA44-78827535E249}"/>
              </a:ext>
            </a:extLst>
          </p:cNvPr>
          <p:cNvSpPr>
            <a:spLocks/>
          </p:cNvSpPr>
          <p:nvPr/>
        </p:nvSpPr>
        <p:spPr bwMode="auto">
          <a:xfrm>
            <a:off x="1852613" y="3992563"/>
            <a:ext cx="98425" cy="49212"/>
          </a:xfrm>
          <a:custGeom>
            <a:avLst/>
            <a:gdLst>
              <a:gd name="T0" fmla="*/ 2147483646 w 62"/>
              <a:gd name="T1" fmla="*/ 0 h 31"/>
              <a:gd name="T2" fmla="*/ 2147483646 w 62"/>
              <a:gd name="T3" fmla="*/ 2147483646 h 31"/>
              <a:gd name="T4" fmla="*/ 0 w 62"/>
              <a:gd name="T5" fmla="*/ 2147483646 h 31"/>
              <a:gd name="T6" fmla="*/ 2147483646 w 62"/>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31">
                <a:moveTo>
                  <a:pt x="7" y="0"/>
                </a:moveTo>
                <a:lnTo>
                  <a:pt x="61" y="30"/>
                </a:lnTo>
                <a:lnTo>
                  <a:pt x="0" y="29"/>
                </a:lnTo>
                <a:lnTo>
                  <a:pt x="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2" name="Freeform 16">
            <a:extLst>
              <a:ext uri="{FF2B5EF4-FFF2-40B4-BE49-F238E27FC236}">
                <a16:creationId xmlns:a16="http://schemas.microsoft.com/office/drawing/2014/main" id="{25B8818E-585D-DA43-96FA-80F4781082DA}"/>
              </a:ext>
            </a:extLst>
          </p:cNvPr>
          <p:cNvSpPr>
            <a:spLocks/>
          </p:cNvSpPr>
          <p:nvPr/>
        </p:nvSpPr>
        <p:spPr bwMode="auto">
          <a:xfrm>
            <a:off x="623888" y="5273675"/>
            <a:ext cx="468312" cy="323850"/>
          </a:xfrm>
          <a:custGeom>
            <a:avLst/>
            <a:gdLst>
              <a:gd name="T0" fmla="*/ 0 w 295"/>
              <a:gd name="T1" fmla="*/ 0 h 204"/>
              <a:gd name="T2" fmla="*/ 2147483646 w 295"/>
              <a:gd name="T3" fmla="*/ 0 h 204"/>
              <a:gd name="T4" fmla="*/ 2147483646 w 295"/>
              <a:gd name="T5" fmla="*/ 2147483646 h 204"/>
              <a:gd name="T6" fmla="*/ 0 w 295"/>
              <a:gd name="T7" fmla="*/ 2147483646 h 204"/>
              <a:gd name="T8" fmla="*/ 0 w 295"/>
              <a:gd name="T9" fmla="*/ 0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 h="204">
                <a:moveTo>
                  <a:pt x="0" y="0"/>
                </a:moveTo>
                <a:lnTo>
                  <a:pt x="294" y="0"/>
                </a:lnTo>
                <a:lnTo>
                  <a:pt x="294" y="203"/>
                </a:lnTo>
                <a:lnTo>
                  <a:pt x="0" y="203"/>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3" name="Freeform 17">
            <a:extLst>
              <a:ext uri="{FF2B5EF4-FFF2-40B4-BE49-F238E27FC236}">
                <a16:creationId xmlns:a16="http://schemas.microsoft.com/office/drawing/2014/main" id="{B0DB84AD-F304-1445-AEF1-B6E8CD961B83}"/>
              </a:ext>
            </a:extLst>
          </p:cNvPr>
          <p:cNvSpPr>
            <a:spLocks/>
          </p:cNvSpPr>
          <p:nvPr/>
        </p:nvSpPr>
        <p:spPr bwMode="auto">
          <a:xfrm>
            <a:off x="1090613" y="5392738"/>
            <a:ext cx="74612" cy="38100"/>
          </a:xfrm>
          <a:custGeom>
            <a:avLst/>
            <a:gdLst>
              <a:gd name="T0" fmla="*/ 2147483646 w 47"/>
              <a:gd name="T1" fmla="*/ 2147483646 h 24"/>
              <a:gd name="T2" fmla="*/ 0 w 47"/>
              <a:gd name="T3" fmla="*/ 2147483646 h 24"/>
              <a:gd name="T4" fmla="*/ 2147483646 w 47"/>
              <a:gd name="T5" fmla="*/ 0 h 24"/>
              <a:gd name="T6" fmla="*/ 0 60000 65536"/>
              <a:gd name="T7" fmla="*/ 0 60000 65536"/>
              <a:gd name="T8" fmla="*/ 0 60000 65536"/>
            </a:gdLst>
            <a:ahLst/>
            <a:cxnLst>
              <a:cxn ang="T6">
                <a:pos x="T0" y="T1"/>
              </a:cxn>
              <a:cxn ang="T7">
                <a:pos x="T2" y="T3"/>
              </a:cxn>
              <a:cxn ang="T8">
                <a:pos x="T4" y="T5"/>
              </a:cxn>
            </a:cxnLst>
            <a:rect l="0" t="0" r="r" b="b"/>
            <a:pathLst>
              <a:path w="47" h="24">
                <a:moveTo>
                  <a:pt x="46" y="23"/>
                </a:moveTo>
                <a:lnTo>
                  <a:pt x="0" y="12"/>
                </a:lnTo>
                <a:lnTo>
                  <a:pt x="46"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Freeform 18">
            <a:extLst>
              <a:ext uri="{FF2B5EF4-FFF2-40B4-BE49-F238E27FC236}">
                <a16:creationId xmlns:a16="http://schemas.microsoft.com/office/drawing/2014/main" id="{AA5A5DD2-9390-4145-A658-BC7FD65F5344}"/>
              </a:ext>
            </a:extLst>
          </p:cNvPr>
          <p:cNvSpPr>
            <a:spLocks/>
          </p:cNvSpPr>
          <p:nvPr/>
        </p:nvSpPr>
        <p:spPr bwMode="auto">
          <a:xfrm>
            <a:off x="1090613" y="5411788"/>
            <a:ext cx="280987" cy="1587"/>
          </a:xfrm>
          <a:custGeom>
            <a:avLst/>
            <a:gdLst>
              <a:gd name="T0" fmla="*/ 0 w 177"/>
              <a:gd name="T1" fmla="*/ 0 h 1"/>
              <a:gd name="T2" fmla="*/ 2147483646 w 177"/>
              <a:gd name="T3" fmla="*/ 0 h 1"/>
              <a:gd name="T4" fmla="*/ 0 w 177"/>
              <a:gd name="T5" fmla="*/ 0 h 1"/>
              <a:gd name="T6" fmla="*/ 0 60000 65536"/>
              <a:gd name="T7" fmla="*/ 0 60000 65536"/>
              <a:gd name="T8" fmla="*/ 0 60000 65536"/>
            </a:gdLst>
            <a:ahLst/>
            <a:cxnLst>
              <a:cxn ang="T6">
                <a:pos x="T0" y="T1"/>
              </a:cxn>
              <a:cxn ang="T7">
                <a:pos x="T2" y="T3"/>
              </a:cxn>
              <a:cxn ang="T8">
                <a:pos x="T4" y="T5"/>
              </a:cxn>
            </a:cxnLst>
            <a:rect l="0" t="0" r="r" b="b"/>
            <a:pathLst>
              <a:path w="177" h="1">
                <a:moveTo>
                  <a:pt x="0" y="0"/>
                </a:moveTo>
                <a:lnTo>
                  <a:pt x="17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5" name="Freeform 19">
            <a:extLst>
              <a:ext uri="{FF2B5EF4-FFF2-40B4-BE49-F238E27FC236}">
                <a16:creationId xmlns:a16="http://schemas.microsoft.com/office/drawing/2014/main" id="{FA38FBFC-BABD-B745-8EE7-1F0E85013363}"/>
              </a:ext>
            </a:extLst>
          </p:cNvPr>
          <p:cNvSpPr>
            <a:spLocks/>
          </p:cNvSpPr>
          <p:nvPr/>
        </p:nvSpPr>
        <p:spPr bwMode="auto">
          <a:xfrm>
            <a:off x="1295400" y="5392738"/>
            <a:ext cx="76200" cy="38100"/>
          </a:xfrm>
          <a:custGeom>
            <a:avLst/>
            <a:gdLst>
              <a:gd name="T0" fmla="*/ 0 w 48"/>
              <a:gd name="T1" fmla="*/ 0 h 24"/>
              <a:gd name="T2" fmla="*/ 2147483646 w 48"/>
              <a:gd name="T3" fmla="*/ 2147483646 h 24"/>
              <a:gd name="T4" fmla="*/ 0 w 48"/>
              <a:gd name="T5" fmla="*/ 2147483646 h 24"/>
              <a:gd name="T6" fmla="*/ 0 60000 65536"/>
              <a:gd name="T7" fmla="*/ 0 60000 65536"/>
              <a:gd name="T8" fmla="*/ 0 60000 65536"/>
            </a:gdLst>
            <a:ahLst/>
            <a:cxnLst>
              <a:cxn ang="T6">
                <a:pos x="T0" y="T1"/>
              </a:cxn>
              <a:cxn ang="T7">
                <a:pos x="T2" y="T3"/>
              </a:cxn>
              <a:cxn ang="T8">
                <a:pos x="T4" y="T5"/>
              </a:cxn>
            </a:cxnLst>
            <a:rect l="0" t="0" r="r" b="b"/>
            <a:pathLst>
              <a:path w="48" h="24">
                <a:moveTo>
                  <a:pt x="0" y="0"/>
                </a:moveTo>
                <a:lnTo>
                  <a:pt x="47" y="12"/>
                </a:lnTo>
                <a:lnTo>
                  <a:pt x="0" y="23"/>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6" name="Freeform 20">
            <a:extLst>
              <a:ext uri="{FF2B5EF4-FFF2-40B4-BE49-F238E27FC236}">
                <a16:creationId xmlns:a16="http://schemas.microsoft.com/office/drawing/2014/main" id="{1B841301-152A-CB46-966A-F3751F7F2EB2}"/>
              </a:ext>
            </a:extLst>
          </p:cNvPr>
          <p:cNvSpPr>
            <a:spLocks/>
          </p:cNvSpPr>
          <p:nvPr/>
        </p:nvSpPr>
        <p:spPr bwMode="auto">
          <a:xfrm>
            <a:off x="1370013" y="5273675"/>
            <a:ext cx="468312" cy="323850"/>
          </a:xfrm>
          <a:custGeom>
            <a:avLst/>
            <a:gdLst>
              <a:gd name="T0" fmla="*/ 0 w 295"/>
              <a:gd name="T1" fmla="*/ 0 h 204"/>
              <a:gd name="T2" fmla="*/ 2147483646 w 295"/>
              <a:gd name="T3" fmla="*/ 0 h 204"/>
              <a:gd name="T4" fmla="*/ 2147483646 w 295"/>
              <a:gd name="T5" fmla="*/ 2147483646 h 204"/>
              <a:gd name="T6" fmla="*/ 0 w 295"/>
              <a:gd name="T7" fmla="*/ 2147483646 h 204"/>
              <a:gd name="T8" fmla="*/ 0 w 295"/>
              <a:gd name="T9" fmla="*/ 0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 h="204">
                <a:moveTo>
                  <a:pt x="0" y="0"/>
                </a:moveTo>
                <a:lnTo>
                  <a:pt x="294" y="0"/>
                </a:lnTo>
                <a:lnTo>
                  <a:pt x="294" y="203"/>
                </a:lnTo>
                <a:lnTo>
                  <a:pt x="0" y="203"/>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7" name="Freeform 21">
            <a:extLst>
              <a:ext uri="{FF2B5EF4-FFF2-40B4-BE49-F238E27FC236}">
                <a16:creationId xmlns:a16="http://schemas.microsoft.com/office/drawing/2014/main" id="{9A39F744-4E0E-6D43-BB61-6DCFF93645CA}"/>
              </a:ext>
            </a:extLst>
          </p:cNvPr>
          <p:cNvSpPr>
            <a:spLocks/>
          </p:cNvSpPr>
          <p:nvPr/>
        </p:nvSpPr>
        <p:spPr bwMode="auto">
          <a:xfrm>
            <a:off x="1836738" y="5392738"/>
            <a:ext cx="76200" cy="38100"/>
          </a:xfrm>
          <a:custGeom>
            <a:avLst/>
            <a:gdLst>
              <a:gd name="T0" fmla="*/ 2147483646 w 48"/>
              <a:gd name="T1" fmla="*/ 2147483646 h 24"/>
              <a:gd name="T2" fmla="*/ 0 w 48"/>
              <a:gd name="T3" fmla="*/ 2147483646 h 24"/>
              <a:gd name="T4" fmla="*/ 2147483646 w 48"/>
              <a:gd name="T5" fmla="*/ 0 h 24"/>
              <a:gd name="T6" fmla="*/ 0 60000 65536"/>
              <a:gd name="T7" fmla="*/ 0 60000 65536"/>
              <a:gd name="T8" fmla="*/ 0 60000 65536"/>
            </a:gdLst>
            <a:ahLst/>
            <a:cxnLst>
              <a:cxn ang="T6">
                <a:pos x="T0" y="T1"/>
              </a:cxn>
              <a:cxn ang="T7">
                <a:pos x="T2" y="T3"/>
              </a:cxn>
              <a:cxn ang="T8">
                <a:pos x="T4" y="T5"/>
              </a:cxn>
            </a:cxnLst>
            <a:rect l="0" t="0" r="r" b="b"/>
            <a:pathLst>
              <a:path w="48" h="24">
                <a:moveTo>
                  <a:pt x="47" y="23"/>
                </a:moveTo>
                <a:lnTo>
                  <a:pt x="0" y="12"/>
                </a:lnTo>
                <a:lnTo>
                  <a:pt x="47"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8" name="Freeform 22">
            <a:extLst>
              <a:ext uri="{FF2B5EF4-FFF2-40B4-BE49-F238E27FC236}">
                <a16:creationId xmlns:a16="http://schemas.microsoft.com/office/drawing/2014/main" id="{2612CCFF-BDAD-AF47-BE20-2E3F1CCC247F}"/>
              </a:ext>
            </a:extLst>
          </p:cNvPr>
          <p:cNvSpPr>
            <a:spLocks/>
          </p:cNvSpPr>
          <p:nvPr/>
        </p:nvSpPr>
        <p:spPr bwMode="auto">
          <a:xfrm>
            <a:off x="1836738" y="5411788"/>
            <a:ext cx="233362" cy="1587"/>
          </a:xfrm>
          <a:custGeom>
            <a:avLst/>
            <a:gdLst>
              <a:gd name="T0" fmla="*/ 0 w 147"/>
              <a:gd name="T1" fmla="*/ 0 h 1"/>
              <a:gd name="T2" fmla="*/ 2147483646 w 147"/>
              <a:gd name="T3" fmla="*/ 0 h 1"/>
              <a:gd name="T4" fmla="*/ 0 w 147"/>
              <a:gd name="T5" fmla="*/ 0 h 1"/>
              <a:gd name="T6" fmla="*/ 0 60000 65536"/>
              <a:gd name="T7" fmla="*/ 0 60000 65536"/>
              <a:gd name="T8" fmla="*/ 0 60000 65536"/>
            </a:gdLst>
            <a:ahLst/>
            <a:cxnLst>
              <a:cxn ang="T6">
                <a:pos x="T0" y="T1"/>
              </a:cxn>
              <a:cxn ang="T7">
                <a:pos x="T2" y="T3"/>
              </a:cxn>
              <a:cxn ang="T8">
                <a:pos x="T4" y="T5"/>
              </a:cxn>
            </a:cxnLst>
            <a:rect l="0" t="0" r="r" b="b"/>
            <a:pathLst>
              <a:path w="147" h="1">
                <a:moveTo>
                  <a:pt x="0" y="0"/>
                </a:moveTo>
                <a:lnTo>
                  <a:pt x="14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9" name="Freeform 23">
            <a:extLst>
              <a:ext uri="{FF2B5EF4-FFF2-40B4-BE49-F238E27FC236}">
                <a16:creationId xmlns:a16="http://schemas.microsoft.com/office/drawing/2014/main" id="{B2D9800B-5E67-8D42-80AD-7CA26E058F61}"/>
              </a:ext>
            </a:extLst>
          </p:cNvPr>
          <p:cNvSpPr>
            <a:spLocks/>
          </p:cNvSpPr>
          <p:nvPr/>
        </p:nvSpPr>
        <p:spPr bwMode="auto">
          <a:xfrm>
            <a:off x="1993900" y="5392738"/>
            <a:ext cx="76200" cy="38100"/>
          </a:xfrm>
          <a:custGeom>
            <a:avLst/>
            <a:gdLst>
              <a:gd name="T0" fmla="*/ 0 w 48"/>
              <a:gd name="T1" fmla="*/ 0 h 24"/>
              <a:gd name="T2" fmla="*/ 2147483646 w 48"/>
              <a:gd name="T3" fmla="*/ 2147483646 h 24"/>
              <a:gd name="T4" fmla="*/ 0 w 48"/>
              <a:gd name="T5" fmla="*/ 2147483646 h 24"/>
              <a:gd name="T6" fmla="*/ 0 60000 65536"/>
              <a:gd name="T7" fmla="*/ 0 60000 65536"/>
              <a:gd name="T8" fmla="*/ 0 60000 65536"/>
            </a:gdLst>
            <a:ahLst/>
            <a:cxnLst>
              <a:cxn ang="T6">
                <a:pos x="T0" y="T1"/>
              </a:cxn>
              <a:cxn ang="T7">
                <a:pos x="T2" y="T3"/>
              </a:cxn>
              <a:cxn ang="T8">
                <a:pos x="T4" y="T5"/>
              </a:cxn>
            </a:cxnLst>
            <a:rect l="0" t="0" r="r" b="b"/>
            <a:pathLst>
              <a:path w="48" h="24">
                <a:moveTo>
                  <a:pt x="0" y="0"/>
                </a:moveTo>
                <a:lnTo>
                  <a:pt x="47" y="12"/>
                </a:lnTo>
                <a:lnTo>
                  <a:pt x="0" y="23"/>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0" name="Freeform 24">
            <a:extLst>
              <a:ext uri="{FF2B5EF4-FFF2-40B4-BE49-F238E27FC236}">
                <a16:creationId xmlns:a16="http://schemas.microsoft.com/office/drawing/2014/main" id="{D786F6E4-7F11-5D4D-B7E6-123CA3F315D2}"/>
              </a:ext>
            </a:extLst>
          </p:cNvPr>
          <p:cNvSpPr>
            <a:spLocks/>
          </p:cNvSpPr>
          <p:nvPr/>
        </p:nvSpPr>
        <p:spPr bwMode="auto">
          <a:xfrm>
            <a:off x="949325" y="5200650"/>
            <a:ext cx="60325" cy="74613"/>
          </a:xfrm>
          <a:custGeom>
            <a:avLst/>
            <a:gdLst>
              <a:gd name="T0" fmla="*/ 2147483646 w 38"/>
              <a:gd name="T1" fmla="*/ 2147483646 h 47"/>
              <a:gd name="T2" fmla="*/ 0 w 38"/>
              <a:gd name="T3" fmla="*/ 2147483646 h 47"/>
              <a:gd name="T4" fmla="*/ 2147483646 w 38"/>
              <a:gd name="T5" fmla="*/ 0 h 47"/>
              <a:gd name="T6" fmla="*/ 0 60000 65536"/>
              <a:gd name="T7" fmla="*/ 0 60000 65536"/>
              <a:gd name="T8" fmla="*/ 0 60000 65536"/>
            </a:gdLst>
            <a:ahLst/>
            <a:cxnLst>
              <a:cxn ang="T6">
                <a:pos x="T0" y="T1"/>
              </a:cxn>
              <a:cxn ang="T7">
                <a:pos x="T2" y="T3"/>
              </a:cxn>
              <a:cxn ang="T8">
                <a:pos x="T4" y="T5"/>
              </a:cxn>
            </a:cxnLst>
            <a:rect l="0" t="0" r="r" b="b"/>
            <a:pathLst>
              <a:path w="38" h="47">
                <a:moveTo>
                  <a:pt x="37" y="14"/>
                </a:moveTo>
                <a:lnTo>
                  <a:pt x="0" y="46"/>
                </a:lnTo>
                <a:lnTo>
                  <a:pt x="16"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1" name="Freeform 25">
            <a:extLst>
              <a:ext uri="{FF2B5EF4-FFF2-40B4-BE49-F238E27FC236}">
                <a16:creationId xmlns:a16="http://schemas.microsoft.com/office/drawing/2014/main" id="{3866B222-20D4-9D45-AE87-5DF6CFD8E044}"/>
              </a:ext>
            </a:extLst>
          </p:cNvPr>
          <p:cNvSpPr>
            <a:spLocks/>
          </p:cNvSpPr>
          <p:nvPr/>
        </p:nvSpPr>
        <p:spPr bwMode="auto">
          <a:xfrm>
            <a:off x="1584325" y="5232400"/>
            <a:ext cx="38100" cy="76200"/>
          </a:xfrm>
          <a:custGeom>
            <a:avLst/>
            <a:gdLst>
              <a:gd name="T0" fmla="*/ 2147483646 w 24"/>
              <a:gd name="T1" fmla="*/ 0 h 48"/>
              <a:gd name="T2" fmla="*/ 2147483646 w 24"/>
              <a:gd name="T3" fmla="*/ 2147483646 h 48"/>
              <a:gd name="T4" fmla="*/ 0 w 24"/>
              <a:gd name="T5" fmla="*/ 0 h 48"/>
              <a:gd name="T6" fmla="*/ 0 60000 65536"/>
              <a:gd name="T7" fmla="*/ 0 60000 65536"/>
              <a:gd name="T8" fmla="*/ 0 60000 65536"/>
            </a:gdLst>
            <a:ahLst/>
            <a:cxnLst>
              <a:cxn ang="T6">
                <a:pos x="T0" y="T1"/>
              </a:cxn>
              <a:cxn ang="T7">
                <a:pos x="T2" y="T3"/>
              </a:cxn>
              <a:cxn ang="T8">
                <a:pos x="T4" y="T5"/>
              </a:cxn>
            </a:cxnLst>
            <a:rect l="0" t="0" r="r" b="b"/>
            <a:pathLst>
              <a:path w="24" h="48">
                <a:moveTo>
                  <a:pt x="23" y="0"/>
                </a:moveTo>
                <a:lnTo>
                  <a:pt x="11" y="47"/>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2" name="Freeform 26">
            <a:extLst>
              <a:ext uri="{FF2B5EF4-FFF2-40B4-BE49-F238E27FC236}">
                <a16:creationId xmlns:a16="http://schemas.microsoft.com/office/drawing/2014/main" id="{24DE0DB9-A4F8-FB4A-B330-6B619765F480}"/>
              </a:ext>
            </a:extLst>
          </p:cNvPr>
          <p:cNvSpPr>
            <a:spLocks/>
          </p:cNvSpPr>
          <p:nvPr/>
        </p:nvSpPr>
        <p:spPr bwMode="auto">
          <a:xfrm>
            <a:off x="2628900" y="5273675"/>
            <a:ext cx="466725" cy="323850"/>
          </a:xfrm>
          <a:custGeom>
            <a:avLst/>
            <a:gdLst>
              <a:gd name="T0" fmla="*/ 0 w 294"/>
              <a:gd name="T1" fmla="*/ 0 h 204"/>
              <a:gd name="T2" fmla="*/ 2147483646 w 294"/>
              <a:gd name="T3" fmla="*/ 0 h 204"/>
              <a:gd name="T4" fmla="*/ 2147483646 w 294"/>
              <a:gd name="T5" fmla="*/ 2147483646 h 204"/>
              <a:gd name="T6" fmla="*/ 0 w 294"/>
              <a:gd name="T7" fmla="*/ 2147483646 h 204"/>
              <a:gd name="T8" fmla="*/ 0 w 294"/>
              <a:gd name="T9" fmla="*/ 0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204">
                <a:moveTo>
                  <a:pt x="0" y="0"/>
                </a:moveTo>
                <a:lnTo>
                  <a:pt x="293" y="0"/>
                </a:lnTo>
                <a:lnTo>
                  <a:pt x="293" y="203"/>
                </a:lnTo>
                <a:lnTo>
                  <a:pt x="0" y="203"/>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3" name="Freeform 27">
            <a:extLst>
              <a:ext uri="{FF2B5EF4-FFF2-40B4-BE49-F238E27FC236}">
                <a16:creationId xmlns:a16="http://schemas.microsoft.com/office/drawing/2014/main" id="{CD711F53-E64B-1B48-9B00-F2B503C3A9E3}"/>
              </a:ext>
            </a:extLst>
          </p:cNvPr>
          <p:cNvSpPr>
            <a:spLocks/>
          </p:cNvSpPr>
          <p:nvPr/>
        </p:nvSpPr>
        <p:spPr bwMode="auto">
          <a:xfrm>
            <a:off x="2397125" y="5392738"/>
            <a:ext cx="74613" cy="38100"/>
          </a:xfrm>
          <a:custGeom>
            <a:avLst/>
            <a:gdLst>
              <a:gd name="T0" fmla="*/ 2147483646 w 47"/>
              <a:gd name="T1" fmla="*/ 2147483646 h 24"/>
              <a:gd name="T2" fmla="*/ 0 w 47"/>
              <a:gd name="T3" fmla="*/ 2147483646 h 24"/>
              <a:gd name="T4" fmla="*/ 2147483646 w 47"/>
              <a:gd name="T5" fmla="*/ 0 h 24"/>
              <a:gd name="T6" fmla="*/ 0 60000 65536"/>
              <a:gd name="T7" fmla="*/ 0 60000 65536"/>
              <a:gd name="T8" fmla="*/ 0 60000 65536"/>
            </a:gdLst>
            <a:ahLst/>
            <a:cxnLst>
              <a:cxn ang="T6">
                <a:pos x="T0" y="T1"/>
              </a:cxn>
              <a:cxn ang="T7">
                <a:pos x="T2" y="T3"/>
              </a:cxn>
              <a:cxn ang="T8">
                <a:pos x="T4" y="T5"/>
              </a:cxn>
            </a:cxnLst>
            <a:rect l="0" t="0" r="r" b="b"/>
            <a:pathLst>
              <a:path w="47" h="24">
                <a:moveTo>
                  <a:pt x="46" y="23"/>
                </a:moveTo>
                <a:lnTo>
                  <a:pt x="0" y="12"/>
                </a:lnTo>
                <a:lnTo>
                  <a:pt x="46"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4" name="Freeform 28">
            <a:extLst>
              <a:ext uri="{FF2B5EF4-FFF2-40B4-BE49-F238E27FC236}">
                <a16:creationId xmlns:a16="http://schemas.microsoft.com/office/drawing/2014/main" id="{30E447B2-99DA-6F4D-9AF4-B0A5B74311CD}"/>
              </a:ext>
            </a:extLst>
          </p:cNvPr>
          <p:cNvSpPr>
            <a:spLocks/>
          </p:cNvSpPr>
          <p:nvPr/>
        </p:nvSpPr>
        <p:spPr bwMode="auto">
          <a:xfrm>
            <a:off x="2397125" y="5411788"/>
            <a:ext cx="233363" cy="1587"/>
          </a:xfrm>
          <a:custGeom>
            <a:avLst/>
            <a:gdLst>
              <a:gd name="T0" fmla="*/ 0 w 147"/>
              <a:gd name="T1" fmla="*/ 0 h 1"/>
              <a:gd name="T2" fmla="*/ 2147483646 w 147"/>
              <a:gd name="T3" fmla="*/ 0 h 1"/>
              <a:gd name="T4" fmla="*/ 0 w 147"/>
              <a:gd name="T5" fmla="*/ 0 h 1"/>
              <a:gd name="T6" fmla="*/ 0 60000 65536"/>
              <a:gd name="T7" fmla="*/ 0 60000 65536"/>
              <a:gd name="T8" fmla="*/ 0 60000 65536"/>
            </a:gdLst>
            <a:ahLst/>
            <a:cxnLst>
              <a:cxn ang="T6">
                <a:pos x="T0" y="T1"/>
              </a:cxn>
              <a:cxn ang="T7">
                <a:pos x="T2" y="T3"/>
              </a:cxn>
              <a:cxn ang="T8">
                <a:pos x="T4" y="T5"/>
              </a:cxn>
            </a:cxnLst>
            <a:rect l="0" t="0" r="r" b="b"/>
            <a:pathLst>
              <a:path w="147" h="1">
                <a:moveTo>
                  <a:pt x="0" y="0"/>
                </a:moveTo>
                <a:lnTo>
                  <a:pt x="14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Freeform 29">
            <a:extLst>
              <a:ext uri="{FF2B5EF4-FFF2-40B4-BE49-F238E27FC236}">
                <a16:creationId xmlns:a16="http://schemas.microsoft.com/office/drawing/2014/main" id="{42B375B2-F93C-9B42-8BAE-AEAE173877A1}"/>
              </a:ext>
            </a:extLst>
          </p:cNvPr>
          <p:cNvSpPr>
            <a:spLocks/>
          </p:cNvSpPr>
          <p:nvPr/>
        </p:nvSpPr>
        <p:spPr bwMode="auto">
          <a:xfrm>
            <a:off x="2554288" y="5392738"/>
            <a:ext cx="76200" cy="38100"/>
          </a:xfrm>
          <a:custGeom>
            <a:avLst/>
            <a:gdLst>
              <a:gd name="T0" fmla="*/ 0 w 48"/>
              <a:gd name="T1" fmla="*/ 0 h 24"/>
              <a:gd name="T2" fmla="*/ 2147483646 w 48"/>
              <a:gd name="T3" fmla="*/ 2147483646 h 24"/>
              <a:gd name="T4" fmla="*/ 0 w 48"/>
              <a:gd name="T5" fmla="*/ 2147483646 h 24"/>
              <a:gd name="T6" fmla="*/ 0 60000 65536"/>
              <a:gd name="T7" fmla="*/ 0 60000 65536"/>
              <a:gd name="T8" fmla="*/ 0 60000 65536"/>
            </a:gdLst>
            <a:ahLst/>
            <a:cxnLst>
              <a:cxn ang="T6">
                <a:pos x="T0" y="T1"/>
              </a:cxn>
              <a:cxn ang="T7">
                <a:pos x="T2" y="T3"/>
              </a:cxn>
              <a:cxn ang="T8">
                <a:pos x="T4" y="T5"/>
              </a:cxn>
            </a:cxnLst>
            <a:rect l="0" t="0" r="r" b="b"/>
            <a:pathLst>
              <a:path w="48" h="24">
                <a:moveTo>
                  <a:pt x="0" y="0"/>
                </a:moveTo>
                <a:lnTo>
                  <a:pt x="47" y="12"/>
                </a:lnTo>
                <a:lnTo>
                  <a:pt x="0" y="23"/>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6" name="Freeform 30">
            <a:extLst>
              <a:ext uri="{FF2B5EF4-FFF2-40B4-BE49-F238E27FC236}">
                <a16:creationId xmlns:a16="http://schemas.microsoft.com/office/drawing/2014/main" id="{A8CF4CF7-AFCB-C649-8772-971BC843C2C0}"/>
              </a:ext>
            </a:extLst>
          </p:cNvPr>
          <p:cNvSpPr>
            <a:spLocks/>
          </p:cNvSpPr>
          <p:nvPr/>
        </p:nvSpPr>
        <p:spPr bwMode="auto">
          <a:xfrm>
            <a:off x="2805113" y="5200650"/>
            <a:ext cx="58737" cy="74613"/>
          </a:xfrm>
          <a:custGeom>
            <a:avLst/>
            <a:gdLst>
              <a:gd name="T0" fmla="*/ 2147483646 w 37"/>
              <a:gd name="T1" fmla="*/ 0 h 47"/>
              <a:gd name="T2" fmla="*/ 2147483646 w 37"/>
              <a:gd name="T3" fmla="*/ 2147483646 h 47"/>
              <a:gd name="T4" fmla="*/ 0 w 37"/>
              <a:gd name="T5" fmla="*/ 2147483646 h 47"/>
              <a:gd name="T6" fmla="*/ 0 60000 65536"/>
              <a:gd name="T7" fmla="*/ 0 60000 65536"/>
              <a:gd name="T8" fmla="*/ 0 60000 65536"/>
            </a:gdLst>
            <a:ahLst/>
            <a:cxnLst>
              <a:cxn ang="T6">
                <a:pos x="T0" y="T1"/>
              </a:cxn>
              <a:cxn ang="T7">
                <a:pos x="T2" y="T3"/>
              </a:cxn>
              <a:cxn ang="T8">
                <a:pos x="T4" y="T5"/>
              </a:cxn>
            </a:cxnLst>
            <a:rect l="0" t="0" r="r" b="b"/>
            <a:pathLst>
              <a:path w="37" h="47">
                <a:moveTo>
                  <a:pt x="20" y="0"/>
                </a:moveTo>
                <a:lnTo>
                  <a:pt x="36" y="46"/>
                </a:lnTo>
                <a:lnTo>
                  <a:pt x="0" y="14"/>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Freeform 31">
            <a:extLst>
              <a:ext uri="{FF2B5EF4-FFF2-40B4-BE49-F238E27FC236}">
                <a16:creationId xmlns:a16="http://schemas.microsoft.com/office/drawing/2014/main" id="{41FEC935-97FE-9448-AF78-6081E73CBF84}"/>
              </a:ext>
            </a:extLst>
          </p:cNvPr>
          <p:cNvSpPr>
            <a:spLocks/>
          </p:cNvSpPr>
          <p:nvPr/>
        </p:nvSpPr>
        <p:spPr bwMode="auto">
          <a:xfrm>
            <a:off x="296863" y="5595938"/>
            <a:ext cx="374650" cy="509587"/>
          </a:xfrm>
          <a:custGeom>
            <a:avLst/>
            <a:gdLst>
              <a:gd name="T0" fmla="*/ 2147483646 w 236"/>
              <a:gd name="T1" fmla="*/ 0 h 321"/>
              <a:gd name="T2" fmla="*/ 0 w 236"/>
              <a:gd name="T3" fmla="*/ 2147483646 h 321"/>
              <a:gd name="T4" fmla="*/ 2147483646 w 236"/>
              <a:gd name="T5" fmla="*/ 0 h 321"/>
              <a:gd name="T6" fmla="*/ 0 60000 65536"/>
              <a:gd name="T7" fmla="*/ 0 60000 65536"/>
              <a:gd name="T8" fmla="*/ 0 60000 65536"/>
            </a:gdLst>
            <a:ahLst/>
            <a:cxnLst>
              <a:cxn ang="T6">
                <a:pos x="T0" y="T1"/>
              </a:cxn>
              <a:cxn ang="T7">
                <a:pos x="T2" y="T3"/>
              </a:cxn>
              <a:cxn ang="T8">
                <a:pos x="T4" y="T5"/>
              </a:cxn>
            </a:cxnLst>
            <a:rect l="0" t="0" r="r" b="b"/>
            <a:pathLst>
              <a:path w="236" h="321">
                <a:moveTo>
                  <a:pt x="235" y="0"/>
                </a:moveTo>
                <a:lnTo>
                  <a:pt x="0" y="320"/>
                </a:lnTo>
                <a:lnTo>
                  <a:pt x="23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8" name="Freeform 32">
            <a:extLst>
              <a:ext uri="{FF2B5EF4-FFF2-40B4-BE49-F238E27FC236}">
                <a16:creationId xmlns:a16="http://schemas.microsoft.com/office/drawing/2014/main" id="{44FDE184-5058-5148-9FB4-A40932EB5346}"/>
              </a:ext>
            </a:extLst>
          </p:cNvPr>
          <p:cNvSpPr>
            <a:spLocks/>
          </p:cNvSpPr>
          <p:nvPr/>
        </p:nvSpPr>
        <p:spPr bwMode="auto">
          <a:xfrm>
            <a:off x="296863" y="6034088"/>
            <a:ext cx="60325" cy="71437"/>
          </a:xfrm>
          <a:custGeom>
            <a:avLst/>
            <a:gdLst>
              <a:gd name="T0" fmla="*/ 2147483646 w 38"/>
              <a:gd name="T1" fmla="*/ 2147483646 h 45"/>
              <a:gd name="T2" fmla="*/ 0 w 38"/>
              <a:gd name="T3" fmla="*/ 2147483646 h 45"/>
              <a:gd name="T4" fmla="*/ 2147483646 w 38"/>
              <a:gd name="T5" fmla="*/ 0 h 45"/>
              <a:gd name="T6" fmla="*/ 0 60000 65536"/>
              <a:gd name="T7" fmla="*/ 0 60000 65536"/>
              <a:gd name="T8" fmla="*/ 0 60000 65536"/>
            </a:gdLst>
            <a:ahLst/>
            <a:cxnLst>
              <a:cxn ang="T6">
                <a:pos x="T0" y="T1"/>
              </a:cxn>
              <a:cxn ang="T7">
                <a:pos x="T2" y="T3"/>
              </a:cxn>
              <a:cxn ang="T8">
                <a:pos x="T4" y="T5"/>
              </a:cxn>
            </a:cxnLst>
            <a:rect l="0" t="0" r="r" b="b"/>
            <a:pathLst>
              <a:path w="38" h="45">
                <a:moveTo>
                  <a:pt x="37" y="14"/>
                </a:moveTo>
                <a:lnTo>
                  <a:pt x="0" y="44"/>
                </a:lnTo>
                <a:lnTo>
                  <a:pt x="18"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9" name="Freeform 33">
            <a:extLst>
              <a:ext uri="{FF2B5EF4-FFF2-40B4-BE49-F238E27FC236}">
                <a16:creationId xmlns:a16="http://schemas.microsoft.com/office/drawing/2014/main" id="{F815E78C-CDB6-7349-AA63-57F9C37A7F34}"/>
              </a:ext>
            </a:extLst>
          </p:cNvPr>
          <p:cNvSpPr>
            <a:spLocks/>
          </p:cNvSpPr>
          <p:nvPr/>
        </p:nvSpPr>
        <p:spPr bwMode="auto">
          <a:xfrm>
            <a:off x="438150" y="5595938"/>
            <a:ext cx="280988" cy="509587"/>
          </a:xfrm>
          <a:custGeom>
            <a:avLst/>
            <a:gdLst>
              <a:gd name="T0" fmla="*/ 2147483646 w 177"/>
              <a:gd name="T1" fmla="*/ 0 h 321"/>
              <a:gd name="T2" fmla="*/ 0 w 177"/>
              <a:gd name="T3" fmla="*/ 2147483646 h 321"/>
              <a:gd name="T4" fmla="*/ 2147483646 w 177"/>
              <a:gd name="T5" fmla="*/ 0 h 321"/>
              <a:gd name="T6" fmla="*/ 0 60000 65536"/>
              <a:gd name="T7" fmla="*/ 0 60000 65536"/>
              <a:gd name="T8" fmla="*/ 0 60000 65536"/>
            </a:gdLst>
            <a:ahLst/>
            <a:cxnLst>
              <a:cxn ang="T6">
                <a:pos x="T0" y="T1"/>
              </a:cxn>
              <a:cxn ang="T7">
                <a:pos x="T2" y="T3"/>
              </a:cxn>
              <a:cxn ang="T8">
                <a:pos x="T4" y="T5"/>
              </a:cxn>
            </a:cxnLst>
            <a:rect l="0" t="0" r="r" b="b"/>
            <a:pathLst>
              <a:path w="177" h="321">
                <a:moveTo>
                  <a:pt x="176" y="0"/>
                </a:moveTo>
                <a:lnTo>
                  <a:pt x="0" y="320"/>
                </a:lnTo>
                <a:lnTo>
                  <a:pt x="176"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0" name="Freeform 34">
            <a:extLst>
              <a:ext uri="{FF2B5EF4-FFF2-40B4-BE49-F238E27FC236}">
                <a16:creationId xmlns:a16="http://schemas.microsoft.com/office/drawing/2014/main" id="{E9A3D2BA-7917-8A4B-8C98-C91F05DD34CE}"/>
              </a:ext>
            </a:extLst>
          </p:cNvPr>
          <p:cNvSpPr>
            <a:spLocks/>
          </p:cNvSpPr>
          <p:nvPr/>
        </p:nvSpPr>
        <p:spPr bwMode="auto">
          <a:xfrm>
            <a:off x="438150" y="6030913"/>
            <a:ext cx="52388" cy="74612"/>
          </a:xfrm>
          <a:custGeom>
            <a:avLst/>
            <a:gdLst>
              <a:gd name="T0" fmla="*/ 2147483646 w 33"/>
              <a:gd name="T1" fmla="*/ 2147483646 h 47"/>
              <a:gd name="T2" fmla="*/ 0 w 33"/>
              <a:gd name="T3" fmla="*/ 2147483646 h 47"/>
              <a:gd name="T4" fmla="*/ 2147483646 w 33"/>
              <a:gd name="T5" fmla="*/ 0 h 47"/>
              <a:gd name="T6" fmla="*/ 0 60000 65536"/>
              <a:gd name="T7" fmla="*/ 0 60000 65536"/>
              <a:gd name="T8" fmla="*/ 0 60000 65536"/>
            </a:gdLst>
            <a:ahLst/>
            <a:cxnLst>
              <a:cxn ang="T6">
                <a:pos x="T0" y="T1"/>
              </a:cxn>
              <a:cxn ang="T7">
                <a:pos x="T2" y="T3"/>
              </a:cxn>
              <a:cxn ang="T8">
                <a:pos x="T4" y="T5"/>
              </a:cxn>
            </a:cxnLst>
            <a:rect l="0" t="0" r="r" b="b"/>
            <a:pathLst>
              <a:path w="33" h="47">
                <a:moveTo>
                  <a:pt x="32" y="10"/>
                </a:moveTo>
                <a:lnTo>
                  <a:pt x="0" y="46"/>
                </a:lnTo>
                <a:lnTo>
                  <a:pt x="12"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1" name="Freeform 35">
            <a:extLst>
              <a:ext uri="{FF2B5EF4-FFF2-40B4-BE49-F238E27FC236}">
                <a16:creationId xmlns:a16="http://schemas.microsoft.com/office/drawing/2014/main" id="{A168B527-8E16-F844-A47A-1F155024FEEA}"/>
              </a:ext>
            </a:extLst>
          </p:cNvPr>
          <p:cNvSpPr>
            <a:spLocks/>
          </p:cNvSpPr>
          <p:nvPr/>
        </p:nvSpPr>
        <p:spPr bwMode="auto">
          <a:xfrm>
            <a:off x="576263" y="5595938"/>
            <a:ext cx="188912" cy="509587"/>
          </a:xfrm>
          <a:custGeom>
            <a:avLst/>
            <a:gdLst>
              <a:gd name="T0" fmla="*/ 2147483646 w 119"/>
              <a:gd name="T1" fmla="*/ 0 h 321"/>
              <a:gd name="T2" fmla="*/ 0 w 119"/>
              <a:gd name="T3" fmla="*/ 2147483646 h 321"/>
              <a:gd name="T4" fmla="*/ 2147483646 w 119"/>
              <a:gd name="T5" fmla="*/ 0 h 321"/>
              <a:gd name="T6" fmla="*/ 0 60000 65536"/>
              <a:gd name="T7" fmla="*/ 0 60000 65536"/>
              <a:gd name="T8" fmla="*/ 0 60000 65536"/>
            </a:gdLst>
            <a:ahLst/>
            <a:cxnLst>
              <a:cxn ang="T6">
                <a:pos x="T0" y="T1"/>
              </a:cxn>
              <a:cxn ang="T7">
                <a:pos x="T2" y="T3"/>
              </a:cxn>
              <a:cxn ang="T8">
                <a:pos x="T4" y="T5"/>
              </a:cxn>
            </a:cxnLst>
            <a:rect l="0" t="0" r="r" b="b"/>
            <a:pathLst>
              <a:path w="119" h="321">
                <a:moveTo>
                  <a:pt x="118" y="0"/>
                </a:moveTo>
                <a:lnTo>
                  <a:pt x="0" y="320"/>
                </a:lnTo>
                <a:lnTo>
                  <a:pt x="118"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2" name="Freeform 36">
            <a:extLst>
              <a:ext uri="{FF2B5EF4-FFF2-40B4-BE49-F238E27FC236}">
                <a16:creationId xmlns:a16="http://schemas.microsoft.com/office/drawing/2014/main" id="{D25C08A3-949F-3340-BC5E-4909FC3C3DC6}"/>
              </a:ext>
            </a:extLst>
          </p:cNvPr>
          <p:cNvSpPr>
            <a:spLocks/>
          </p:cNvSpPr>
          <p:nvPr/>
        </p:nvSpPr>
        <p:spPr bwMode="auto">
          <a:xfrm>
            <a:off x="576263" y="6029325"/>
            <a:ext cx="46037" cy="76200"/>
          </a:xfrm>
          <a:custGeom>
            <a:avLst/>
            <a:gdLst>
              <a:gd name="T0" fmla="*/ 2147483646 w 29"/>
              <a:gd name="T1" fmla="*/ 2147483646 h 48"/>
              <a:gd name="T2" fmla="*/ 0 w 29"/>
              <a:gd name="T3" fmla="*/ 2147483646 h 48"/>
              <a:gd name="T4" fmla="*/ 2147483646 w 29"/>
              <a:gd name="T5" fmla="*/ 0 h 48"/>
              <a:gd name="T6" fmla="*/ 0 60000 65536"/>
              <a:gd name="T7" fmla="*/ 0 60000 65536"/>
              <a:gd name="T8" fmla="*/ 0 60000 65536"/>
            </a:gdLst>
            <a:ahLst/>
            <a:cxnLst>
              <a:cxn ang="T6">
                <a:pos x="T0" y="T1"/>
              </a:cxn>
              <a:cxn ang="T7">
                <a:pos x="T2" y="T3"/>
              </a:cxn>
              <a:cxn ang="T8">
                <a:pos x="T4" y="T5"/>
              </a:cxn>
            </a:cxnLst>
            <a:rect l="0" t="0" r="r" b="b"/>
            <a:pathLst>
              <a:path w="29" h="48">
                <a:moveTo>
                  <a:pt x="28" y="7"/>
                </a:moveTo>
                <a:lnTo>
                  <a:pt x="0" y="47"/>
                </a:lnTo>
                <a:lnTo>
                  <a:pt x="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Freeform 37">
            <a:extLst>
              <a:ext uri="{FF2B5EF4-FFF2-40B4-BE49-F238E27FC236}">
                <a16:creationId xmlns:a16="http://schemas.microsoft.com/office/drawing/2014/main" id="{DC1C3682-3195-C64D-A182-881399B31F64}"/>
              </a:ext>
            </a:extLst>
          </p:cNvPr>
          <p:cNvSpPr>
            <a:spLocks/>
          </p:cNvSpPr>
          <p:nvPr/>
        </p:nvSpPr>
        <p:spPr bwMode="auto">
          <a:xfrm>
            <a:off x="811213" y="5595938"/>
            <a:ext cx="47625" cy="509587"/>
          </a:xfrm>
          <a:custGeom>
            <a:avLst/>
            <a:gdLst>
              <a:gd name="T0" fmla="*/ 0 w 30"/>
              <a:gd name="T1" fmla="*/ 0 h 321"/>
              <a:gd name="T2" fmla="*/ 2147483646 w 30"/>
              <a:gd name="T3" fmla="*/ 2147483646 h 321"/>
              <a:gd name="T4" fmla="*/ 0 w 30"/>
              <a:gd name="T5" fmla="*/ 0 h 321"/>
              <a:gd name="T6" fmla="*/ 0 60000 65536"/>
              <a:gd name="T7" fmla="*/ 0 60000 65536"/>
              <a:gd name="T8" fmla="*/ 0 60000 65536"/>
            </a:gdLst>
            <a:ahLst/>
            <a:cxnLst>
              <a:cxn ang="T6">
                <a:pos x="T0" y="T1"/>
              </a:cxn>
              <a:cxn ang="T7">
                <a:pos x="T2" y="T3"/>
              </a:cxn>
              <a:cxn ang="T8">
                <a:pos x="T4" y="T5"/>
              </a:cxn>
            </a:cxnLst>
            <a:rect l="0" t="0" r="r" b="b"/>
            <a:pathLst>
              <a:path w="30" h="321">
                <a:moveTo>
                  <a:pt x="0" y="0"/>
                </a:moveTo>
                <a:lnTo>
                  <a:pt x="29"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4" name="Freeform 38">
            <a:extLst>
              <a:ext uri="{FF2B5EF4-FFF2-40B4-BE49-F238E27FC236}">
                <a16:creationId xmlns:a16="http://schemas.microsoft.com/office/drawing/2014/main" id="{96853927-E898-654E-AEE1-7F30A04C9BEF}"/>
              </a:ext>
            </a:extLst>
          </p:cNvPr>
          <p:cNvSpPr>
            <a:spLocks/>
          </p:cNvSpPr>
          <p:nvPr/>
        </p:nvSpPr>
        <p:spPr bwMode="auto">
          <a:xfrm>
            <a:off x="831850" y="6029325"/>
            <a:ext cx="38100" cy="76200"/>
          </a:xfrm>
          <a:custGeom>
            <a:avLst/>
            <a:gdLst>
              <a:gd name="T0" fmla="*/ 2147483646 w 24"/>
              <a:gd name="T1" fmla="*/ 0 h 48"/>
              <a:gd name="T2" fmla="*/ 2147483646 w 24"/>
              <a:gd name="T3" fmla="*/ 2147483646 h 48"/>
              <a:gd name="T4" fmla="*/ 0 w 24"/>
              <a:gd name="T5" fmla="*/ 2147483646 h 48"/>
              <a:gd name="T6" fmla="*/ 0 60000 65536"/>
              <a:gd name="T7" fmla="*/ 0 60000 65536"/>
              <a:gd name="T8" fmla="*/ 0 60000 65536"/>
            </a:gdLst>
            <a:ahLst/>
            <a:cxnLst>
              <a:cxn ang="T6">
                <a:pos x="T0" y="T1"/>
              </a:cxn>
              <a:cxn ang="T7">
                <a:pos x="T2" y="T3"/>
              </a:cxn>
              <a:cxn ang="T8">
                <a:pos x="T4" y="T5"/>
              </a:cxn>
            </a:cxnLst>
            <a:rect l="0" t="0" r="r" b="b"/>
            <a:pathLst>
              <a:path w="24" h="48">
                <a:moveTo>
                  <a:pt x="23" y="0"/>
                </a:moveTo>
                <a:lnTo>
                  <a:pt x="16" y="47"/>
                </a:lnTo>
                <a:lnTo>
                  <a:pt x="0" y="2"/>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5" name="Freeform 39">
            <a:extLst>
              <a:ext uri="{FF2B5EF4-FFF2-40B4-BE49-F238E27FC236}">
                <a16:creationId xmlns:a16="http://schemas.microsoft.com/office/drawing/2014/main" id="{DA082E16-5BC5-0E46-8DFD-E56C793507AE}"/>
              </a:ext>
            </a:extLst>
          </p:cNvPr>
          <p:cNvSpPr>
            <a:spLocks/>
          </p:cNvSpPr>
          <p:nvPr/>
        </p:nvSpPr>
        <p:spPr bwMode="auto">
          <a:xfrm>
            <a:off x="1417638" y="5595938"/>
            <a:ext cx="1587" cy="509587"/>
          </a:xfrm>
          <a:custGeom>
            <a:avLst/>
            <a:gdLst>
              <a:gd name="T0" fmla="*/ 0 w 1"/>
              <a:gd name="T1" fmla="*/ 0 h 321"/>
              <a:gd name="T2" fmla="*/ 0 w 1"/>
              <a:gd name="T3" fmla="*/ 2147483646 h 321"/>
              <a:gd name="T4" fmla="*/ 0 w 1"/>
              <a:gd name="T5" fmla="*/ 0 h 321"/>
              <a:gd name="T6" fmla="*/ 0 60000 65536"/>
              <a:gd name="T7" fmla="*/ 0 60000 65536"/>
              <a:gd name="T8" fmla="*/ 0 60000 65536"/>
            </a:gdLst>
            <a:ahLst/>
            <a:cxnLst>
              <a:cxn ang="T6">
                <a:pos x="T0" y="T1"/>
              </a:cxn>
              <a:cxn ang="T7">
                <a:pos x="T2" y="T3"/>
              </a:cxn>
              <a:cxn ang="T8">
                <a:pos x="T4" y="T5"/>
              </a:cxn>
            </a:cxnLst>
            <a:rect l="0" t="0" r="r" b="b"/>
            <a:pathLst>
              <a:path w="1" h="321">
                <a:moveTo>
                  <a:pt x="0" y="0"/>
                </a:moveTo>
                <a:lnTo>
                  <a:pt x="0"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6" name="Freeform 40">
            <a:extLst>
              <a:ext uri="{FF2B5EF4-FFF2-40B4-BE49-F238E27FC236}">
                <a16:creationId xmlns:a16="http://schemas.microsoft.com/office/drawing/2014/main" id="{0216F5C3-8579-2F44-8C5F-72D58497363F}"/>
              </a:ext>
            </a:extLst>
          </p:cNvPr>
          <p:cNvSpPr>
            <a:spLocks/>
          </p:cNvSpPr>
          <p:nvPr/>
        </p:nvSpPr>
        <p:spPr bwMode="auto">
          <a:xfrm>
            <a:off x="1398588" y="6030913"/>
            <a:ext cx="38100" cy="74612"/>
          </a:xfrm>
          <a:custGeom>
            <a:avLst/>
            <a:gdLst>
              <a:gd name="T0" fmla="*/ 2147483646 w 24"/>
              <a:gd name="T1" fmla="*/ 0 h 47"/>
              <a:gd name="T2" fmla="*/ 2147483646 w 24"/>
              <a:gd name="T3" fmla="*/ 2147483646 h 47"/>
              <a:gd name="T4" fmla="*/ 0 w 24"/>
              <a:gd name="T5" fmla="*/ 0 h 47"/>
              <a:gd name="T6" fmla="*/ 0 60000 65536"/>
              <a:gd name="T7" fmla="*/ 0 60000 65536"/>
              <a:gd name="T8" fmla="*/ 0 60000 65536"/>
            </a:gdLst>
            <a:ahLst/>
            <a:cxnLst>
              <a:cxn ang="T6">
                <a:pos x="T0" y="T1"/>
              </a:cxn>
              <a:cxn ang="T7">
                <a:pos x="T2" y="T3"/>
              </a:cxn>
              <a:cxn ang="T8">
                <a:pos x="T4" y="T5"/>
              </a:cxn>
            </a:cxnLst>
            <a:rect l="0" t="0" r="r" b="b"/>
            <a:pathLst>
              <a:path w="24" h="47">
                <a:moveTo>
                  <a:pt x="23" y="0"/>
                </a:moveTo>
                <a:lnTo>
                  <a:pt x="12" y="46"/>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7" name="Freeform 41">
            <a:extLst>
              <a:ext uri="{FF2B5EF4-FFF2-40B4-BE49-F238E27FC236}">
                <a16:creationId xmlns:a16="http://schemas.microsoft.com/office/drawing/2014/main" id="{D45A0CAF-F19A-8D4C-BB2F-D43651A3981F}"/>
              </a:ext>
            </a:extLst>
          </p:cNvPr>
          <p:cNvSpPr>
            <a:spLocks/>
          </p:cNvSpPr>
          <p:nvPr/>
        </p:nvSpPr>
        <p:spPr bwMode="auto">
          <a:xfrm>
            <a:off x="1462088" y="5595938"/>
            <a:ext cx="49212" cy="509587"/>
          </a:xfrm>
          <a:custGeom>
            <a:avLst/>
            <a:gdLst>
              <a:gd name="T0" fmla="*/ 0 w 31"/>
              <a:gd name="T1" fmla="*/ 0 h 321"/>
              <a:gd name="T2" fmla="*/ 2147483646 w 31"/>
              <a:gd name="T3" fmla="*/ 2147483646 h 321"/>
              <a:gd name="T4" fmla="*/ 0 w 31"/>
              <a:gd name="T5" fmla="*/ 0 h 321"/>
              <a:gd name="T6" fmla="*/ 0 60000 65536"/>
              <a:gd name="T7" fmla="*/ 0 60000 65536"/>
              <a:gd name="T8" fmla="*/ 0 60000 65536"/>
            </a:gdLst>
            <a:ahLst/>
            <a:cxnLst>
              <a:cxn ang="T6">
                <a:pos x="T0" y="T1"/>
              </a:cxn>
              <a:cxn ang="T7">
                <a:pos x="T2" y="T3"/>
              </a:cxn>
              <a:cxn ang="T8">
                <a:pos x="T4" y="T5"/>
              </a:cxn>
            </a:cxnLst>
            <a:rect l="0" t="0" r="r" b="b"/>
            <a:pathLst>
              <a:path w="31" h="321">
                <a:moveTo>
                  <a:pt x="0" y="0"/>
                </a:moveTo>
                <a:lnTo>
                  <a:pt x="30"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8" name="Freeform 42">
            <a:extLst>
              <a:ext uri="{FF2B5EF4-FFF2-40B4-BE49-F238E27FC236}">
                <a16:creationId xmlns:a16="http://schemas.microsoft.com/office/drawing/2014/main" id="{7375299D-1351-2D49-B875-4EEAE9FAE88F}"/>
              </a:ext>
            </a:extLst>
          </p:cNvPr>
          <p:cNvSpPr>
            <a:spLocks/>
          </p:cNvSpPr>
          <p:nvPr/>
        </p:nvSpPr>
        <p:spPr bwMode="auto">
          <a:xfrm>
            <a:off x="1484313" y="6029325"/>
            <a:ext cx="39687" cy="76200"/>
          </a:xfrm>
          <a:custGeom>
            <a:avLst/>
            <a:gdLst>
              <a:gd name="T0" fmla="*/ 2147483646 w 25"/>
              <a:gd name="T1" fmla="*/ 0 h 48"/>
              <a:gd name="T2" fmla="*/ 2147483646 w 25"/>
              <a:gd name="T3" fmla="*/ 2147483646 h 48"/>
              <a:gd name="T4" fmla="*/ 0 w 25"/>
              <a:gd name="T5" fmla="*/ 2147483646 h 48"/>
              <a:gd name="T6" fmla="*/ 0 60000 65536"/>
              <a:gd name="T7" fmla="*/ 0 60000 65536"/>
              <a:gd name="T8" fmla="*/ 0 60000 65536"/>
            </a:gdLst>
            <a:ahLst/>
            <a:cxnLst>
              <a:cxn ang="T6">
                <a:pos x="T0" y="T1"/>
              </a:cxn>
              <a:cxn ang="T7">
                <a:pos x="T2" y="T3"/>
              </a:cxn>
              <a:cxn ang="T8">
                <a:pos x="T4" y="T5"/>
              </a:cxn>
            </a:cxnLst>
            <a:rect l="0" t="0" r="r" b="b"/>
            <a:pathLst>
              <a:path w="25" h="48">
                <a:moveTo>
                  <a:pt x="24" y="0"/>
                </a:moveTo>
                <a:lnTo>
                  <a:pt x="16" y="47"/>
                </a:lnTo>
                <a:lnTo>
                  <a:pt x="0" y="2"/>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9" name="Freeform 43">
            <a:extLst>
              <a:ext uri="{FF2B5EF4-FFF2-40B4-BE49-F238E27FC236}">
                <a16:creationId xmlns:a16="http://schemas.microsoft.com/office/drawing/2014/main" id="{5C3161E5-7B94-3349-8BE1-4124B105624F}"/>
              </a:ext>
            </a:extLst>
          </p:cNvPr>
          <p:cNvSpPr>
            <a:spLocks/>
          </p:cNvSpPr>
          <p:nvPr/>
        </p:nvSpPr>
        <p:spPr bwMode="auto">
          <a:xfrm>
            <a:off x="1509713" y="5595938"/>
            <a:ext cx="93662" cy="509587"/>
          </a:xfrm>
          <a:custGeom>
            <a:avLst/>
            <a:gdLst>
              <a:gd name="T0" fmla="*/ 0 w 59"/>
              <a:gd name="T1" fmla="*/ 0 h 321"/>
              <a:gd name="T2" fmla="*/ 2147483646 w 59"/>
              <a:gd name="T3" fmla="*/ 2147483646 h 321"/>
              <a:gd name="T4" fmla="*/ 0 w 59"/>
              <a:gd name="T5" fmla="*/ 0 h 321"/>
              <a:gd name="T6" fmla="*/ 0 60000 65536"/>
              <a:gd name="T7" fmla="*/ 0 60000 65536"/>
              <a:gd name="T8" fmla="*/ 0 60000 65536"/>
            </a:gdLst>
            <a:ahLst/>
            <a:cxnLst>
              <a:cxn ang="T6">
                <a:pos x="T0" y="T1"/>
              </a:cxn>
              <a:cxn ang="T7">
                <a:pos x="T2" y="T3"/>
              </a:cxn>
              <a:cxn ang="T8">
                <a:pos x="T4" y="T5"/>
              </a:cxn>
            </a:cxnLst>
            <a:rect l="0" t="0" r="r" b="b"/>
            <a:pathLst>
              <a:path w="59" h="321">
                <a:moveTo>
                  <a:pt x="0" y="0"/>
                </a:moveTo>
                <a:lnTo>
                  <a:pt x="58"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0" name="Freeform 44">
            <a:extLst>
              <a:ext uri="{FF2B5EF4-FFF2-40B4-BE49-F238E27FC236}">
                <a16:creationId xmlns:a16="http://schemas.microsoft.com/office/drawing/2014/main" id="{7371BB0D-7ECF-9041-9741-F8FF619B3C1E}"/>
              </a:ext>
            </a:extLst>
          </p:cNvPr>
          <p:cNvSpPr>
            <a:spLocks/>
          </p:cNvSpPr>
          <p:nvPr/>
        </p:nvSpPr>
        <p:spPr bwMode="auto">
          <a:xfrm>
            <a:off x="1571625" y="6027738"/>
            <a:ext cx="38100" cy="77787"/>
          </a:xfrm>
          <a:custGeom>
            <a:avLst/>
            <a:gdLst>
              <a:gd name="T0" fmla="*/ 2147483646 w 24"/>
              <a:gd name="T1" fmla="*/ 0 h 49"/>
              <a:gd name="T2" fmla="*/ 2147483646 w 24"/>
              <a:gd name="T3" fmla="*/ 2147483646 h 49"/>
              <a:gd name="T4" fmla="*/ 0 w 24"/>
              <a:gd name="T5" fmla="*/ 2147483646 h 49"/>
              <a:gd name="T6" fmla="*/ 0 60000 65536"/>
              <a:gd name="T7" fmla="*/ 0 60000 65536"/>
              <a:gd name="T8" fmla="*/ 0 60000 65536"/>
            </a:gdLst>
            <a:ahLst/>
            <a:cxnLst>
              <a:cxn ang="T6">
                <a:pos x="T0" y="T1"/>
              </a:cxn>
              <a:cxn ang="T7">
                <a:pos x="T2" y="T3"/>
              </a:cxn>
              <a:cxn ang="T8">
                <a:pos x="T4" y="T5"/>
              </a:cxn>
            </a:cxnLst>
            <a:rect l="0" t="0" r="r" b="b"/>
            <a:pathLst>
              <a:path w="24" h="49">
                <a:moveTo>
                  <a:pt x="23" y="0"/>
                </a:moveTo>
                <a:lnTo>
                  <a:pt x="19" y="48"/>
                </a:lnTo>
                <a:lnTo>
                  <a:pt x="0" y="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1" name="Freeform 45">
            <a:extLst>
              <a:ext uri="{FF2B5EF4-FFF2-40B4-BE49-F238E27FC236}">
                <a16:creationId xmlns:a16="http://schemas.microsoft.com/office/drawing/2014/main" id="{DDF46A29-9387-A844-B56F-99B9B1976D52}"/>
              </a:ext>
            </a:extLst>
          </p:cNvPr>
          <p:cNvSpPr>
            <a:spLocks/>
          </p:cNvSpPr>
          <p:nvPr/>
        </p:nvSpPr>
        <p:spPr bwMode="auto">
          <a:xfrm>
            <a:off x="1555750" y="5595938"/>
            <a:ext cx="141288" cy="509587"/>
          </a:xfrm>
          <a:custGeom>
            <a:avLst/>
            <a:gdLst>
              <a:gd name="T0" fmla="*/ 0 w 89"/>
              <a:gd name="T1" fmla="*/ 0 h 321"/>
              <a:gd name="T2" fmla="*/ 2147483646 w 89"/>
              <a:gd name="T3" fmla="*/ 2147483646 h 321"/>
              <a:gd name="T4" fmla="*/ 0 w 89"/>
              <a:gd name="T5" fmla="*/ 0 h 321"/>
              <a:gd name="T6" fmla="*/ 0 60000 65536"/>
              <a:gd name="T7" fmla="*/ 0 60000 65536"/>
              <a:gd name="T8" fmla="*/ 0 60000 65536"/>
            </a:gdLst>
            <a:ahLst/>
            <a:cxnLst>
              <a:cxn ang="T6">
                <a:pos x="T0" y="T1"/>
              </a:cxn>
              <a:cxn ang="T7">
                <a:pos x="T2" y="T3"/>
              </a:cxn>
              <a:cxn ang="T8">
                <a:pos x="T4" y="T5"/>
              </a:cxn>
            </a:cxnLst>
            <a:rect l="0" t="0" r="r" b="b"/>
            <a:pathLst>
              <a:path w="89" h="321">
                <a:moveTo>
                  <a:pt x="0" y="0"/>
                </a:moveTo>
                <a:lnTo>
                  <a:pt x="88"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2" name="Freeform 46">
            <a:extLst>
              <a:ext uri="{FF2B5EF4-FFF2-40B4-BE49-F238E27FC236}">
                <a16:creationId xmlns:a16="http://schemas.microsoft.com/office/drawing/2014/main" id="{C8E8FBFF-3AE9-6644-B240-928CC39F7345}"/>
              </a:ext>
            </a:extLst>
          </p:cNvPr>
          <p:cNvSpPr>
            <a:spLocks/>
          </p:cNvSpPr>
          <p:nvPr/>
        </p:nvSpPr>
        <p:spPr bwMode="auto">
          <a:xfrm>
            <a:off x="1657350" y="6027738"/>
            <a:ext cx="39688" cy="77787"/>
          </a:xfrm>
          <a:custGeom>
            <a:avLst/>
            <a:gdLst>
              <a:gd name="T0" fmla="*/ 2147483646 w 25"/>
              <a:gd name="T1" fmla="*/ 0 h 49"/>
              <a:gd name="T2" fmla="*/ 2147483646 w 25"/>
              <a:gd name="T3" fmla="*/ 2147483646 h 49"/>
              <a:gd name="T4" fmla="*/ 0 w 25"/>
              <a:gd name="T5" fmla="*/ 2147483646 h 49"/>
              <a:gd name="T6" fmla="*/ 0 60000 65536"/>
              <a:gd name="T7" fmla="*/ 0 60000 65536"/>
              <a:gd name="T8" fmla="*/ 0 60000 65536"/>
            </a:gdLst>
            <a:ahLst/>
            <a:cxnLst>
              <a:cxn ang="T6">
                <a:pos x="T0" y="T1"/>
              </a:cxn>
              <a:cxn ang="T7">
                <a:pos x="T2" y="T3"/>
              </a:cxn>
              <a:cxn ang="T8">
                <a:pos x="T4" y="T5"/>
              </a:cxn>
            </a:cxnLst>
            <a:rect l="0" t="0" r="r" b="b"/>
            <a:pathLst>
              <a:path w="25" h="49">
                <a:moveTo>
                  <a:pt x="23" y="0"/>
                </a:moveTo>
                <a:lnTo>
                  <a:pt x="24" y="48"/>
                </a:lnTo>
                <a:lnTo>
                  <a:pt x="0" y="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Freeform 47">
            <a:extLst>
              <a:ext uri="{FF2B5EF4-FFF2-40B4-BE49-F238E27FC236}">
                <a16:creationId xmlns:a16="http://schemas.microsoft.com/office/drawing/2014/main" id="{98D2BDD5-15E3-CC47-8DB6-D76167DA86B9}"/>
              </a:ext>
            </a:extLst>
          </p:cNvPr>
          <p:cNvSpPr>
            <a:spLocks/>
          </p:cNvSpPr>
          <p:nvPr/>
        </p:nvSpPr>
        <p:spPr bwMode="auto">
          <a:xfrm>
            <a:off x="2674938" y="5595938"/>
            <a:ext cx="468312" cy="509587"/>
          </a:xfrm>
          <a:custGeom>
            <a:avLst/>
            <a:gdLst>
              <a:gd name="T0" fmla="*/ 0 w 295"/>
              <a:gd name="T1" fmla="*/ 0 h 321"/>
              <a:gd name="T2" fmla="*/ 2147483646 w 295"/>
              <a:gd name="T3" fmla="*/ 2147483646 h 321"/>
              <a:gd name="T4" fmla="*/ 0 w 295"/>
              <a:gd name="T5" fmla="*/ 0 h 321"/>
              <a:gd name="T6" fmla="*/ 0 60000 65536"/>
              <a:gd name="T7" fmla="*/ 0 60000 65536"/>
              <a:gd name="T8" fmla="*/ 0 60000 65536"/>
            </a:gdLst>
            <a:ahLst/>
            <a:cxnLst>
              <a:cxn ang="T6">
                <a:pos x="T0" y="T1"/>
              </a:cxn>
              <a:cxn ang="T7">
                <a:pos x="T2" y="T3"/>
              </a:cxn>
              <a:cxn ang="T8">
                <a:pos x="T4" y="T5"/>
              </a:cxn>
            </a:cxnLst>
            <a:rect l="0" t="0" r="r" b="b"/>
            <a:pathLst>
              <a:path w="295" h="321">
                <a:moveTo>
                  <a:pt x="0" y="0"/>
                </a:moveTo>
                <a:lnTo>
                  <a:pt x="294"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4" name="Freeform 48">
            <a:extLst>
              <a:ext uri="{FF2B5EF4-FFF2-40B4-BE49-F238E27FC236}">
                <a16:creationId xmlns:a16="http://schemas.microsoft.com/office/drawing/2014/main" id="{2BC9FA70-6C99-2640-99BD-B5C95F25FFAC}"/>
              </a:ext>
            </a:extLst>
          </p:cNvPr>
          <p:cNvSpPr>
            <a:spLocks/>
          </p:cNvSpPr>
          <p:nvPr/>
        </p:nvSpPr>
        <p:spPr bwMode="auto">
          <a:xfrm>
            <a:off x="3076575" y="6037263"/>
            <a:ext cx="66675" cy="68262"/>
          </a:xfrm>
          <a:custGeom>
            <a:avLst/>
            <a:gdLst>
              <a:gd name="T0" fmla="*/ 2147483646 w 42"/>
              <a:gd name="T1" fmla="*/ 0 h 43"/>
              <a:gd name="T2" fmla="*/ 2147483646 w 42"/>
              <a:gd name="T3" fmla="*/ 2147483646 h 43"/>
              <a:gd name="T4" fmla="*/ 0 w 42"/>
              <a:gd name="T5" fmla="*/ 2147483646 h 43"/>
              <a:gd name="T6" fmla="*/ 0 60000 65536"/>
              <a:gd name="T7" fmla="*/ 0 60000 65536"/>
              <a:gd name="T8" fmla="*/ 0 60000 65536"/>
            </a:gdLst>
            <a:ahLst/>
            <a:cxnLst>
              <a:cxn ang="T6">
                <a:pos x="T0" y="T1"/>
              </a:cxn>
              <a:cxn ang="T7">
                <a:pos x="T2" y="T3"/>
              </a:cxn>
              <a:cxn ang="T8">
                <a:pos x="T4" y="T5"/>
              </a:cxn>
            </a:cxnLst>
            <a:rect l="0" t="0" r="r" b="b"/>
            <a:pathLst>
              <a:path w="42" h="43">
                <a:moveTo>
                  <a:pt x="17" y="0"/>
                </a:moveTo>
                <a:lnTo>
                  <a:pt x="41" y="42"/>
                </a:lnTo>
                <a:lnTo>
                  <a:pt x="0" y="1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5" name="Freeform 49">
            <a:extLst>
              <a:ext uri="{FF2B5EF4-FFF2-40B4-BE49-F238E27FC236}">
                <a16:creationId xmlns:a16="http://schemas.microsoft.com/office/drawing/2014/main" id="{BA9F7E9C-D569-4342-A27A-CCE49DFA0224}"/>
              </a:ext>
            </a:extLst>
          </p:cNvPr>
          <p:cNvSpPr>
            <a:spLocks/>
          </p:cNvSpPr>
          <p:nvPr/>
        </p:nvSpPr>
        <p:spPr bwMode="auto">
          <a:xfrm>
            <a:off x="2768600" y="5595938"/>
            <a:ext cx="514350" cy="509587"/>
          </a:xfrm>
          <a:custGeom>
            <a:avLst/>
            <a:gdLst>
              <a:gd name="T0" fmla="*/ 0 w 324"/>
              <a:gd name="T1" fmla="*/ 0 h 321"/>
              <a:gd name="T2" fmla="*/ 2147483646 w 324"/>
              <a:gd name="T3" fmla="*/ 2147483646 h 321"/>
              <a:gd name="T4" fmla="*/ 0 w 324"/>
              <a:gd name="T5" fmla="*/ 0 h 321"/>
              <a:gd name="T6" fmla="*/ 0 60000 65536"/>
              <a:gd name="T7" fmla="*/ 0 60000 65536"/>
              <a:gd name="T8" fmla="*/ 0 60000 65536"/>
            </a:gdLst>
            <a:ahLst/>
            <a:cxnLst>
              <a:cxn ang="T6">
                <a:pos x="T0" y="T1"/>
              </a:cxn>
              <a:cxn ang="T7">
                <a:pos x="T2" y="T3"/>
              </a:cxn>
              <a:cxn ang="T8">
                <a:pos x="T4" y="T5"/>
              </a:cxn>
            </a:cxnLst>
            <a:rect l="0" t="0" r="r" b="b"/>
            <a:pathLst>
              <a:path w="324" h="321">
                <a:moveTo>
                  <a:pt x="0" y="0"/>
                </a:moveTo>
                <a:lnTo>
                  <a:pt x="323"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6" name="Freeform 50">
            <a:extLst>
              <a:ext uri="{FF2B5EF4-FFF2-40B4-BE49-F238E27FC236}">
                <a16:creationId xmlns:a16="http://schemas.microsoft.com/office/drawing/2014/main" id="{62C7C93D-C796-0749-BD41-155D9A50EFD6}"/>
              </a:ext>
            </a:extLst>
          </p:cNvPr>
          <p:cNvSpPr>
            <a:spLocks/>
          </p:cNvSpPr>
          <p:nvPr/>
        </p:nvSpPr>
        <p:spPr bwMode="auto">
          <a:xfrm>
            <a:off x="3214688" y="6038850"/>
            <a:ext cx="68262" cy="66675"/>
          </a:xfrm>
          <a:custGeom>
            <a:avLst/>
            <a:gdLst>
              <a:gd name="T0" fmla="*/ 2147483646 w 43"/>
              <a:gd name="T1" fmla="*/ 0 h 42"/>
              <a:gd name="T2" fmla="*/ 2147483646 w 43"/>
              <a:gd name="T3" fmla="*/ 2147483646 h 42"/>
              <a:gd name="T4" fmla="*/ 0 w 43"/>
              <a:gd name="T5" fmla="*/ 2147483646 h 42"/>
              <a:gd name="T6" fmla="*/ 0 60000 65536"/>
              <a:gd name="T7" fmla="*/ 0 60000 65536"/>
              <a:gd name="T8" fmla="*/ 0 60000 65536"/>
            </a:gdLst>
            <a:ahLst/>
            <a:cxnLst>
              <a:cxn ang="T6">
                <a:pos x="T0" y="T1"/>
              </a:cxn>
              <a:cxn ang="T7">
                <a:pos x="T2" y="T3"/>
              </a:cxn>
              <a:cxn ang="T8">
                <a:pos x="T4" y="T5"/>
              </a:cxn>
            </a:cxnLst>
            <a:rect l="0" t="0" r="r" b="b"/>
            <a:pathLst>
              <a:path w="43" h="42">
                <a:moveTo>
                  <a:pt x="17" y="0"/>
                </a:moveTo>
                <a:lnTo>
                  <a:pt x="42" y="41"/>
                </a:lnTo>
                <a:lnTo>
                  <a:pt x="0" y="1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7" name="Freeform 51">
            <a:extLst>
              <a:ext uri="{FF2B5EF4-FFF2-40B4-BE49-F238E27FC236}">
                <a16:creationId xmlns:a16="http://schemas.microsoft.com/office/drawing/2014/main" id="{C86D98D0-E619-8346-BF14-7C504867A804}"/>
              </a:ext>
            </a:extLst>
          </p:cNvPr>
          <p:cNvSpPr>
            <a:spLocks/>
          </p:cNvSpPr>
          <p:nvPr/>
        </p:nvSpPr>
        <p:spPr bwMode="auto">
          <a:xfrm>
            <a:off x="2909888" y="5595938"/>
            <a:ext cx="558800" cy="509587"/>
          </a:xfrm>
          <a:custGeom>
            <a:avLst/>
            <a:gdLst>
              <a:gd name="T0" fmla="*/ 0 w 352"/>
              <a:gd name="T1" fmla="*/ 0 h 321"/>
              <a:gd name="T2" fmla="*/ 2147483646 w 352"/>
              <a:gd name="T3" fmla="*/ 2147483646 h 321"/>
              <a:gd name="T4" fmla="*/ 0 w 352"/>
              <a:gd name="T5" fmla="*/ 0 h 321"/>
              <a:gd name="T6" fmla="*/ 0 60000 65536"/>
              <a:gd name="T7" fmla="*/ 0 60000 65536"/>
              <a:gd name="T8" fmla="*/ 0 60000 65536"/>
            </a:gdLst>
            <a:ahLst/>
            <a:cxnLst>
              <a:cxn ang="T6">
                <a:pos x="T0" y="T1"/>
              </a:cxn>
              <a:cxn ang="T7">
                <a:pos x="T2" y="T3"/>
              </a:cxn>
              <a:cxn ang="T8">
                <a:pos x="T4" y="T5"/>
              </a:cxn>
            </a:cxnLst>
            <a:rect l="0" t="0" r="r" b="b"/>
            <a:pathLst>
              <a:path w="352" h="321">
                <a:moveTo>
                  <a:pt x="0" y="0"/>
                </a:moveTo>
                <a:lnTo>
                  <a:pt x="351"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8" name="Freeform 52">
            <a:extLst>
              <a:ext uri="{FF2B5EF4-FFF2-40B4-BE49-F238E27FC236}">
                <a16:creationId xmlns:a16="http://schemas.microsoft.com/office/drawing/2014/main" id="{2D64928A-FEC8-C64E-A03F-B14B295DACFD}"/>
              </a:ext>
            </a:extLst>
          </p:cNvPr>
          <p:cNvSpPr>
            <a:spLocks/>
          </p:cNvSpPr>
          <p:nvPr/>
        </p:nvSpPr>
        <p:spPr bwMode="auto">
          <a:xfrm>
            <a:off x="3400425" y="6040438"/>
            <a:ext cx="68263" cy="65087"/>
          </a:xfrm>
          <a:custGeom>
            <a:avLst/>
            <a:gdLst>
              <a:gd name="T0" fmla="*/ 2147483646 w 43"/>
              <a:gd name="T1" fmla="*/ 0 h 41"/>
              <a:gd name="T2" fmla="*/ 2147483646 w 43"/>
              <a:gd name="T3" fmla="*/ 2147483646 h 41"/>
              <a:gd name="T4" fmla="*/ 0 w 43"/>
              <a:gd name="T5" fmla="*/ 2147483646 h 41"/>
              <a:gd name="T6" fmla="*/ 0 60000 65536"/>
              <a:gd name="T7" fmla="*/ 0 60000 65536"/>
              <a:gd name="T8" fmla="*/ 0 60000 65536"/>
            </a:gdLst>
            <a:ahLst/>
            <a:cxnLst>
              <a:cxn ang="T6">
                <a:pos x="T0" y="T1"/>
              </a:cxn>
              <a:cxn ang="T7">
                <a:pos x="T2" y="T3"/>
              </a:cxn>
              <a:cxn ang="T8">
                <a:pos x="T4" y="T5"/>
              </a:cxn>
            </a:cxnLst>
            <a:rect l="0" t="0" r="r" b="b"/>
            <a:pathLst>
              <a:path w="43" h="41">
                <a:moveTo>
                  <a:pt x="16" y="0"/>
                </a:moveTo>
                <a:lnTo>
                  <a:pt x="42" y="40"/>
                </a:lnTo>
                <a:lnTo>
                  <a:pt x="0" y="17"/>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9" name="Freeform 53">
            <a:extLst>
              <a:ext uri="{FF2B5EF4-FFF2-40B4-BE49-F238E27FC236}">
                <a16:creationId xmlns:a16="http://schemas.microsoft.com/office/drawing/2014/main" id="{EB30211A-8DDC-6A42-AE14-0ABCEBB31CE1}"/>
              </a:ext>
            </a:extLst>
          </p:cNvPr>
          <p:cNvSpPr>
            <a:spLocks/>
          </p:cNvSpPr>
          <p:nvPr/>
        </p:nvSpPr>
        <p:spPr bwMode="auto">
          <a:xfrm>
            <a:off x="3048000" y="5595938"/>
            <a:ext cx="608013" cy="509587"/>
          </a:xfrm>
          <a:custGeom>
            <a:avLst/>
            <a:gdLst>
              <a:gd name="T0" fmla="*/ 0 w 383"/>
              <a:gd name="T1" fmla="*/ 0 h 321"/>
              <a:gd name="T2" fmla="*/ 2147483646 w 383"/>
              <a:gd name="T3" fmla="*/ 2147483646 h 321"/>
              <a:gd name="T4" fmla="*/ 0 w 383"/>
              <a:gd name="T5" fmla="*/ 0 h 321"/>
              <a:gd name="T6" fmla="*/ 0 60000 65536"/>
              <a:gd name="T7" fmla="*/ 0 60000 65536"/>
              <a:gd name="T8" fmla="*/ 0 60000 65536"/>
            </a:gdLst>
            <a:ahLst/>
            <a:cxnLst>
              <a:cxn ang="T6">
                <a:pos x="T0" y="T1"/>
              </a:cxn>
              <a:cxn ang="T7">
                <a:pos x="T2" y="T3"/>
              </a:cxn>
              <a:cxn ang="T8">
                <a:pos x="T4" y="T5"/>
              </a:cxn>
            </a:cxnLst>
            <a:rect l="0" t="0" r="r" b="b"/>
            <a:pathLst>
              <a:path w="383" h="321">
                <a:moveTo>
                  <a:pt x="0" y="0"/>
                </a:moveTo>
                <a:lnTo>
                  <a:pt x="382"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0" name="Freeform 54">
            <a:extLst>
              <a:ext uri="{FF2B5EF4-FFF2-40B4-BE49-F238E27FC236}">
                <a16:creationId xmlns:a16="http://schemas.microsoft.com/office/drawing/2014/main" id="{4B1A4B8D-0435-E040-BB5C-96674191CB79}"/>
              </a:ext>
            </a:extLst>
          </p:cNvPr>
          <p:cNvSpPr>
            <a:spLocks/>
          </p:cNvSpPr>
          <p:nvPr/>
        </p:nvSpPr>
        <p:spPr bwMode="auto">
          <a:xfrm>
            <a:off x="3586163" y="6042025"/>
            <a:ext cx="69850" cy="63500"/>
          </a:xfrm>
          <a:custGeom>
            <a:avLst/>
            <a:gdLst>
              <a:gd name="T0" fmla="*/ 2147483646 w 44"/>
              <a:gd name="T1" fmla="*/ 0 h 40"/>
              <a:gd name="T2" fmla="*/ 2147483646 w 44"/>
              <a:gd name="T3" fmla="*/ 2147483646 h 40"/>
              <a:gd name="T4" fmla="*/ 0 w 44"/>
              <a:gd name="T5" fmla="*/ 2147483646 h 40"/>
              <a:gd name="T6" fmla="*/ 0 60000 65536"/>
              <a:gd name="T7" fmla="*/ 0 60000 65536"/>
              <a:gd name="T8" fmla="*/ 0 60000 65536"/>
            </a:gdLst>
            <a:ahLst/>
            <a:cxnLst>
              <a:cxn ang="T6">
                <a:pos x="T0" y="T1"/>
              </a:cxn>
              <a:cxn ang="T7">
                <a:pos x="T2" y="T3"/>
              </a:cxn>
              <a:cxn ang="T8">
                <a:pos x="T4" y="T5"/>
              </a:cxn>
            </a:cxnLst>
            <a:rect l="0" t="0" r="r" b="b"/>
            <a:pathLst>
              <a:path w="44" h="40">
                <a:moveTo>
                  <a:pt x="15" y="0"/>
                </a:moveTo>
                <a:lnTo>
                  <a:pt x="43" y="39"/>
                </a:lnTo>
                <a:lnTo>
                  <a:pt x="0" y="18"/>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1" name="Rectangle 55">
            <a:extLst>
              <a:ext uri="{FF2B5EF4-FFF2-40B4-BE49-F238E27FC236}">
                <a16:creationId xmlns:a16="http://schemas.microsoft.com/office/drawing/2014/main" id="{D1FA4D58-5E90-8240-98C2-54162045AA40}"/>
              </a:ext>
            </a:extLst>
          </p:cNvPr>
          <p:cNvSpPr>
            <a:spLocks noChangeArrowheads="1"/>
          </p:cNvSpPr>
          <p:nvPr/>
        </p:nvSpPr>
        <p:spPr bwMode="auto">
          <a:xfrm>
            <a:off x="3238500" y="4071938"/>
            <a:ext cx="112077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rgbClr val="000000"/>
                </a:solidFill>
                <a:latin typeface="Arial" panose="020B0604020202020204" pitchFamily="34" charset="0"/>
              </a:rPr>
              <a:t>Index entries</a:t>
            </a:r>
          </a:p>
        </p:txBody>
      </p:sp>
      <p:sp>
        <p:nvSpPr>
          <p:cNvPr id="50232" name="Rectangle 56">
            <a:extLst>
              <a:ext uri="{FF2B5EF4-FFF2-40B4-BE49-F238E27FC236}">
                <a16:creationId xmlns:a16="http://schemas.microsoft.com/office/drawing/2014/main" id="{CD0A0F08-37B9-1E4B-91DC-E54BBB4DE125}"/>
              </a:ext>
            </a:extLst>
          </p:cNvPr>
          <p:cNvSpPr>
            <a:spLocks noChangeArrowheads="1"/>
          </p:cNvSpPr>
          <p:nvPr/>
        </p:nvSpPr>
        <p:spPr bwMode="auto">
          <a:xfrm>
            <a:off x="3238500" y="5268913"/>
            <a:ext cx="10509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2"/>
                </a:solidFill>
                <a:latin typeface="Arial" panose="020B0604020202020204" pitchFamily="34" charset="0"/>
              </a:rPr>
              <a:t>Data entries</a:t>
            </a:r>
          </a:p>
        </p:txBody>
      </p:sp>
      <p:sp>
        <p:nvSpPr>
          <p:cNvPr id="50233" name="Rectangle 57">
            <a:extLst>
              <a:ext uri="{FF2B5EF4-FFF2-40B4-BE49-F238E27FC236}">
                <a16:creationId xmlns:a16="http://schemas.microsoft.com/office/drawing/2014/main" id="{56B5871E-378A-414E-A6EA-9302058EFE50}"/>
              </a:ext>
            </a:extLst>
          </p:cNvPr>
          <p:cNvSpPr>
            <a:spLocks noChangeArrowheads="1"/>
          </p:cNvSpPr>
          <p:nvPr/>
        </p:nvSpPr>
        <p:spPr bwMode="auto">
          <a:xfrm>
            <a:off x="3238500" y="4224338"/>
            <a:ext cx="1416050"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rgbClr val="000000"/>
                </a:solidFill>
                <a:latin typeface="Arial" panose="020B0604020202020204" pitchFamily="34" charset="0"/>
              </a:rPr>
              <a:t>direct search for </a:t>
            </a:r>
          </a:p>
        </p:txBody>
      </p:sp>
      <p:sp>
        <p:nvSpPr>
          <p:cNvPr id="50234" name="Freeform 58">
            <a:extLst>
              <a:ext uri="{FF2B5EF4-FFF2-40B4-BE49-F238E27FC236}">
                <a16:creationId xmlns:a16="http://schemas.microsoft.com/office/drawing/2014/main" id="{0AFE3A65-4A3E-9B4D-A3A8-77638A5C465C}"/>
              </a:ext>
            </a:extLst>
          </p:cNvPr>
          <p:cNvSpPr>
            <a:spLocks/>
          </p:cNvSpPr>
          <p:nvPr/>
        </p:nvSpPr>
        <p:spPr bwMode="auto">
          <a:xfrm>
            <a:off x="4757738" y="4038600"/>
            <a:ext cx="169862" cy="1481138"/>
          </a:xfrm>
          <a:custGeom>
            <a:avLst/>
            <a:gdLst>
              <a:gd name="T0" fmla="*/ 0 w 107"/>
              <a:gd name="T1" fmla="*/ 0 h 933"/>
              <a:gd name="T2" fmla="*/ 2147483646 w 107"/>
              <a:gd name="T3" fmla="*/ 0 h 933"/>
              <a:gd name="T4" fmla="*/ 2147483646 w 107"/>
              <a:gd name="T5" fmla="*/ 2147483646 h 933"/>
              <a:gd name="T6" fmla="*/ 0 w 107"/>
              <a:gd name="T7" fmla="*/ 2147483646 h 933"/>
              <a:gd name="T8" fmla="*/ 0 w 107"/>
              <a:gd name="T9" fmla="*/ 0 h 9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933">
                <a:moveTo>
                  <a:pt x="0" y="0"/>
                </a:moveTo>
                <a:lnTo>
                  <a:pt x="106" y="0"/>
                </a:lnTo>
                <a:lnTo>
                  <a:pt x="106" y="932"/>
                </a:lnTo>
                <a:lnTo>
                  <a:pt x="0" y="932"/>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5" name="Freeform 59">
            <a:extLst>
              <a:ext uri="{FF2B5EF4-FFF2-40B4-BE49-F238E27FC236}">
                <a16:creationId xmlns:a16="http://schemas.microsoft.com/office/drawing/2014/main" id="{8416FA78-D27A-5D44-98C6-598F388A4F40}"/>
              </a:ext>
            </a:extLst>
          </p:cNvPr>
          <p:cNvSpPr>
            <a:spLocks/>
          </p:cNvSpPr>
          <p:nvPr/>
        </p:nvSpPr>
        <p:spPr bwMode="auto">
          <a:xfrm>
            <a:off x="4757738" y="6115050"/>
            <a:ext cx="169862" cy="557213"/>
          </a:xfrm>
          <a:custGeom>
            <a:avLst/>
            <a:gdLst>
              <a:gd name="T0" fmla="*/ 0 w 107"/>
              <a:gd name="T1" fmla="*/ 0 h 351"/>
              <a:gd name="T2" fmla="*/ 2147483646 w 107"/>
              <a:gd name="T3" fmla="*/ 0 h 351"/>
              <a:gd name="T4" fmla="*/ 2147483646 w 107"/>
              <a:gd name="T5" fmla="*/ 2147483646 h 351"/>
              <a:gd name="T6" fmla="*/ 0 w 107"/>
              <a:gd name="T7" fmla="*/ 2147483646 h 351"/>
              <a:gd name="T8" fmla="*/ 0 w 107"/>
              <a:gd name="T9" fmla="*/ 0 h 3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351">
                <a:moveTo>
                  <a:pt x="0" y="0"/>
                </a:moveTo>
                <a:lnTo>
                  <a:pt x="106" y="0"/>
                </a:lnTo>
                <a:lnTo>
                  <a:pt x="106" y="350"/>
                </a:lnTo>
                <a:lnTo>
                  <a:pt x="0" y="35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6" name="Rectangle 60">
            <a:extLst>
              <a:ext uri="{FF2B5EF4-FFF2-40B4-BE49-F238E27FC236}">
                <a16:creationId xmlns:a16="http://schemas.microsoft.com/office/drawing/2014/main" id="{A7C60554-A31F-4844-8FB3-B671720BC00A}"/>
              </a:ext>
            </a:extLst>
          </p:cNvPr>
          <p:cNvSpPr>
            <a:spLocks noChangeArrowheads="1"/>
          </p:cNvSpPr>
          <p:nvPr/>
        </p:nvSpPr>
        <p:spPr bwMode="auto">
          <a:xfrm>
            <a:off x="4364038" y="5551488"/>
            <a:ext cx="9874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(Index File)</a:t>
            </a:r>
          </a:p>
        </p:txBody>
      </p:sp>
      <p:sp>
        <p:nvSpPr>
          <p:cNvPr id="50237" name="Rectangle 61">
            <a:extLst>
              <a:ext uri="{FF2B5EF4-FFF2-40B4-BE49-F238E27FC236}">
                <a16:creationId xmlns:a16="http://schemas.microsoft.com/office/drawing/2014/main" id="{41F4D5ED-8531-E842-B3F4-FDB3DB01B513}"/>
              </a:ext>
            </a:extLst>
          </p:cNvPr>
          <p:cNvSpPr>
            <a:spLocks noChangeArrowheads="1"/>
          </p:cNvSpPr>
          <p:nvPr/>
        </p:nvSpPr>
        <p:spPr bwMode="auto">
          <a:xfrm>
            <a:off x="4440238" y="5794375"/>
            <a:ext cx="8747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1"/>
                </a:solidFill>
                <a:latin typeface="Arial" panose="020B0604020202020204" pitchFamily="34" charset="0"/>
              </a:rPr>
              <a:t>(Data file)</a:t>
            </a:r>
          </a:p>
        </p:txBody>
      </p:sp>
      <p:sp>
        <p:nvSpPr>
          <p:cNvPr id="50238" name="Rectangle 62">
            <a:extLst>
              <a:ext uri="{FF2B5EF4-FFF2-40B4-BE49-F238E27FC236}">
                <a16:creationId xmlns:a16="http://schemas.microsoft.com/office/drawing/2014/main" id="{CA44A4C9-7F59-2448-B822-F13E0F7DBD68}"/>
              </a:ext>
            </a:extLst>
          </p:cNvPr>
          <p:cNvSpPr>
            <a:spLocks noChangeArrowheads="1"/>
          </p:cNvSpPr>
          <p:nvPr/>
        </p:nvSpPr>
        <p:spPr bwMode="auto">
          <a:xfrm>
            <a:off x="2814638" y="6430963"/>
            <a:ext cx="116046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1"/>
                </a:solidFill>
                <a:latin typeface="Arial" panose="020B0604020202020204" pitchFamily="34" charset="0"/>
              </a:rPr>
              <a:t>Data Records</a:t>
            </a:r>
          </a:p>
        </p:txBody>
      </p:sp>
      <p:sp>
        <p:nvSpPr>
          <p:cNvPr id="50239" name="Rectangle 63">
            <a:extLst>
              <a:ext uri="{FF2B5EF4-FFF2-40B4-BE49-F238E27FC236}">
                <a16:creationId xmlns:a16="http://schemas.microsoft.com/office/drawing/2014/main" id="{6EA1D395-0998-994D-9EC4-50A698629384}"/>
              </a:ext>
            </a:extLst>
          </p:cNvPr>
          <p:cNvSpPr>
            <a:spLocks noChangeArrowheads="1"/>
          </p:cNvSpPr>
          <p:nvPr/>
        </p:nvSpPr>
        <p:spPr bwMode="auto">
          <a:xfrm>
            <a:off x="3238500" y="4364038"/>
            <a:ext cx="1035050"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2"/>
                </a:solidFill>
                <a:latin typeface="Arial" panose="020B0604020202020204" pitchFamily="34" charset="0"/>
              </a:rPr>
              <a:t>data entries</a:t>
            </a:r>
          </a:p>
        </p:txBody>
      </p:sp>
      <p:sp>
        <p:nvSpPr>
          <p:cNvPr id="50240" name="Freeform 64">
            <a:extLst>
              <a:ext uri="{FF2B5EF4-FFF2-40B4-BE49-F238E27FC236}">
                <a16:creationId xmlns:a16="http://schemas.microsoft.com/office/drawing/2014/main" id="{AFE04726-BF1E-4443-A0FD-EFD69CEF186F}"/>
              </a:ext>
            </a:extLst>
          </p:cNvPr>
          <p:cNvSpPr>
            <a:spLocks/>
          </p:cNvSpPr>
          <p:nvPr/>
        </p:nvSpPr>
        <p:spPr bwMode="auto">
          <a:xfrm>
            <a:off x="5837238" y="6116638"/>
            <a:ext cx="342900" cy="350837"/>
          </a:xfrm>
          <a:custGeom>
            <a:avLst/>
            <a:gdLst>
              <a:gd name="T0" fmla="*/ 0 w 216"/>
              <a:gd name="T1" fmla="*/ 2147483646 h 221"/>
              <a:gd name="T2" fmla="*/ 0 w 216"/>
              <a:gd name="T3" fmla="*/ 0 h 221"/>
              <a:gd name="T4" fmla="*/ 2147483646 w 216"/>
              <a:gd name="T5" fmla="*/ 0 h 221"/>
              <a:gd name="T6" fmla="*/ 2147483646 w 216"/>
              <a:gd name="T7" fmla="*/ 2147483646 h 221"/>
              <a:gd name="T8" fmla="*/ 0 w 216"/>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221">
                <a:moveTo>
                  <a:pt x="0" y="220"/>
                </a:moveTo>
                <a:lnTo>
                  <a:pt x="0" y="0"/>
                </a:lnTo>
                <a:lnTo>
                  <a:pt x="215" y="0"/>
                </a:lnTo>
                <a:lnTo>
                  <a:pt x="215"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1" name="Freeform 65">
            <a:extLst>
              <a:ext uri="{FF2B5EF4-FFF2-40B4-BE49-F238E27FC236}">
                <a16:creationId xmlns:a16="http://schemas.microsoft.com/office/drawing/2014/main" id="{89279D1D-920F-E749-B33C-0CB970823F87}"/>
              </a:ext>
            </a:extLst>
          </p:cNvPr>
          <p:cNvSpPr>
            <a:spLocks/>
          </p:cNvSpPr>
          <p:nvPr/>
        </p:nvSpPr>
        <p:spPr bwMode="auto">
          <a:xfrm>
            <a:off x="6292850" y="6116638"/>
            <a:ext cx="344488" cy="350837"/>
          </a:xfrm>
          <a:custGeom>
            <a:avLst/>
            <a:gdLst>
              <a:gd name="T0" fmla="*/ 0 w 217"/>
              <a:gd name="T1" fmla="*/ 2147483646 h 221"/>
              <a:gd name="T2" fmla="*/ 0 w 217"/>
              <a:gd name="T3" fmla="*/ 0 h 221"/>
              <a:gd name="T4" fmla="*/ 2147483646 w 217"/>
              <a:gd name="T5" fmla="*/ 0 h 221"/>
              <a:gd name="T6" fmla="*/ 2147483646 w 217"/>
              <a:gd name="T7" fmla="*/ 2147483646 h 221"/>
              <a:gd name="T8" fmla="*/ 0 w 217"/>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21">
                <a:moveTo>
                  <a:pt x="0" y="220"/>
                </a:moveTo>
                <a:lnTo>
                  <a:pt x="0" y="0"/>
                </a:lnTo>
                <a:lnTo>
                  <a:pt x="216" y="0"/>
                </a:lnTo>
                <a:lnTo>
                  <a:pt x="216"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2" name="Freeform 66">
            <a:extLst>
              <a:ext uri="{FF2B5EF4-FFF2-40B4-BE49-F238E27FC236}">
                <a16:creationId xmlns:a16="http://schemas.microsoft.com/office/drawing/2014/main" id="{CC234718-C1C5-C84A-98AE-0AF02A31CB39}"/>
              </a:ext>
            </a:extLst>
          </p:cNvPr>
          <p:cNvSpPr>
            <a:spLocks/>
          </p:cNvSpPr>
          <p:nvPr/>
        </p:nvSpPr>
        <p:spPr bwMode="auto">
          <a:xfrm>
            <a:off x="6751638" y="6116638"/>
            <a:ext cx="338137" cy="350837"/>
          </a:xfrm>
          <a:custGeom>
            <a:avLst/>
            <a:gdLst>
              <a:gd name="T0" fmla="*/ 0 w 213"/>
              <a:gd name="T1" fmla="*/ 2147483646 h 221"/>
              <a:gd name="T2" fmla="*/ 0 w 213"/>
              <a:gd name="T3" fmla="*/ 0 h 221"/>
              <a:gd name="T4" fmla="*/ 2147483646 w 213"/>
              <a:gd name="T5" fmla="*/ 0 h 221"/>
              <a:gd name="T6" fmla="*/ 2147483646 w 213"/>
              <a:gd name="T7" fmla="*/ 2147483646 h 221"/>
              <a:gd name="T8" fmla="*/ 0 w 213"/>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 h="221">
                <a:moveTo>
                  <a:pt x="0" y="220"/>
                </a:moveTo>
                <a:lnTo>
                  <a:pt x="0" y="0"/>
                </a:lnTo>
                <a:lnTo>
                  <a:pt x="212" y="0"/>
                </a:lnTo>
                <a:lnTo>
                  <a:pt x="212"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3" name="Freeform 67">
            <a:extLst>
              <a:ext uri="{FF2B5EF4-FFF2-40B4-BE49-F238E27FC236}">
                <a16:creationId xmlns:a16="http://schemas.microsoft.com/office/drawing/2014/main" id="{82B09731-46DE-7945-BF5C-1A7DED0C048F}"/>
              </a:ext>
            </a:extLst>
          </p:cNvPr>
          <p:cNvSpPr>
            <a:spLocks/>
          </p:cNvSpPr>
          <p:nvPr/>
        </p:nvSpPr>
        <p:spPr bwMode="auto">
          <a:xfrm>
            <a:off x="7207250" y="6116638"/>
            <a:ext cx="339725" cy="350837"/>
          </a:xfrm>
          <a:custGeom>
            <a:avLst/>
            <a:gdLst>
              <a:gd name="T0" fmla="*/ 0 w 214"/>
              <a:gd name="T1" fmla="*/ 2147483646 h 221"/>
              <a:gd name="T2" fmla="*/ 0 w 214"/>
              <a:gd name="T3" fmla="*/ 0 h 221"/>
              <a:gd name="T4" fmla="*/ 2147483646 w 214"/>
              <a:gd name="T5" fmla="*/ 0 h 221"/>
              <a:gd name="T6" fmla="*/ 2147483646 w 214"/>
              <a:gd name="T7" fmla="*/ 2147483646 h 221"/>
              <a:gd name="T8" fmla="*/ 0 w 214"/>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221">
                <a:moveTo>
                  <a:pt x="0" y="220"/>
                </a:moveTo>
                <a:lnTo>
                  <a:pt x="0" y="0"/>
                </a:lnTo>
                <a:lnTo>
                  <a:pt x="213" y="0"/>
                </a:lnTo>
                <a:lnTo>
                  <a:pt x="213"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4" name="Freeform 68">
            <a:extLst>
              <a:ext uri="{FF2B5EF4-FFF2-40B4-BE49-F238E27FC236}">
                <a16:creationId xmlns:a16="http://schemas.microsoft.com/office/drawing/2014/main" id="{F3DED0C4-4A21-A249-9E72-F7A2B11CAE76}"/>
              </a:ext>
            </a:extLst>
          </p:cNvPr>
          <p:cNvSpPr>
            <a:spLocks/>
          </p:cNvSpPr>
          <p:nvPr/>
        </p:nvSpPr>
        <p:spPr bwMode="auto">
          <a:xfrm>
            <a:off x="7661275" y="6116638"/>
            <a:ext cx="346075" cy="350837"/>
          </a:xfrm>
          <a:custGeom>
            <a:avLst/>
            <a:gdLst>
              <a:gd name="T0" fmla="*/ 0 w 218"/>
              <a:gd name="T1" fmla="*/ 2147483646 h 221"/>
              <a:gd name="T2" fmla="*/ 0 w 218"/>
              <a:gd name="T3" fmla="*/ 0 h 221"/>
              <a:gd name="T4" fmla="*/ 2147483646 w 218"/>
              <a:gd name="T5" fmla="*/ 0 h 221"/>
              <a:gd name="T6" fmla="*/ 2147483646 w 218"/>
              <a:gd name="T7" fmla="*/ 2147483646 h 221"/>
              <a:gd name="T8" fmla="*/ 0 w 218"/>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221">
                <a:moveTo>
                  <a:pt x="0" y="220"/>
                </a:moveTo>
                <a:lnTo>
                  <a:pt x="0" y="0"/>
                </a:lnTo>
                <a:lnTo>
                  <a:pt x="217" y="0"/>
                </a:lnTo>
                <a:lnTo>
                  <a:pt x="217"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5" name="Freeform 69">
            <a:extLst>
              <a:ext uri="{FF2B5EF4-FFF2-40B4-BE49-F238E27FC236}">
                <a16:creationId xmlns:a16="http://schemas.microsoft.com/office/drawing/2014/main" id="{D0DB5212-2950-4F4B-8CDF-292A75F2C520}"/>
              </a:ext>
            </a:extLst>
          </p:cNvPr>
          <p:cNvSpPr>
            <a:spLocks/>
          </p:cNvSpPr>
          <p:nvPr/>
        </p:nvSpPr>
        <p:spPr bwMode="auto">
          <a:xfrm>
            <a:off x="8116888" y="6116638"/>
            <a:ext cx="342900" cy="350837"/>
          </a:xfrm>
          <a:custGeom>
            <a:avLst/>
            <a:gdLst>
              <a:gd name="T0" fmla="*/ 0 w 216"/>
              <a:gd name="T1" fmla="*/ 2147483646 h 221"/>
              <a:gd name="T2" fmla="*/ 0 w 216"/>
              <a:gd name="T3" fmla="*/ 0 h 221"/>
              <a:gd name="T4" fmla="*/ 2147483646 w 216"/>
              <a:gd name="T5" fmla="*/ 0 h 221"/>
              <a:gd name="T6" fmla="*/ 2147483646 w 216"/>
              <a:gd name="T7" fmla="*/ 2147483646 h 221"/>
              <a:gd name="T8" fmla="*/ 0 w 216"/>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221">
                <a:moveTo>
                  <a:pt x="0" y="220"/>
                </a:moveTo>
                <a:lnTo>
                  <a:pt x="0" y="0"/>
                </a:lnTo>
                <a:lnTo>
                  <a:pt x="215" y="0"/>
                </a:lnTo>
                <a:lnTo>
                  <a:pt x="215"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6" name="Freeform 70">
            <a:extLst>
              <a:ext uri="{FF2B5EF4-FFF2-40B4-BE49-F238E27FC236}">
                <a16:creationId xmlns:a16="http://schemas.microsoft.com/office/drawing/2014/main" id="{D334E520-1EA4-CD49-84F1-D6B2E9F22764}"/>
              </a:ext>
            </a:extLst>
          </p:cNvPr>
          <p:cNvSpPr>
            <a:spLocks/>
          </p:cNvSpPr>
          <p:nvPr/>
        </p:nvSpPr>
        <p:spPr bwMode="auto">
          <a:xfrm>
            <a:off x="8574088" y="6116638"/>
            <a:ext cx="342900" cy="350837"/>
          </a:xfrm>
          <a:custGeom>
            <a:avLst/>
            <a:gdLst>
              <a:gd name="T0" fmla="*/ 0 w 216"/>
              <a:gd name="T1" fmla="*/ 2147483646 h 221"/>
              <a:gd name="T2" fmla="*/ 0 w 216"/>
              <a:gd name="T3" fmla="*/ 0 h 221"/>
              <a:gd name="T4" fmla="*/ 2147483646 w 216"/>
              <a:gd name="T5" fmla="*/ 0 h 221"/>
              <a:gd name="T6" fmla="*/ 2147483646 w 216"/>
              <a:gd name="T7" fmla="*/ 2147483646 h 221"/>
              <a:gd name="T8" fmla="*/ 0 w 216"/>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221">
                <a:moveTo>
                  <a:pt x="0" y="220"/>
                </a:moveTo>
                <a:lnTo>
                  <a:pt x="0" y="0"/>
                </a:lnTo>
                <a:lnTo>
                  <a:pt x="215" y="0"/>
                </a:lnTo>
                <a:lnTo>
                  <a:pt x="215"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7" name="Freeform 71">
            <a:extLst>
              <a:ext uri="{FF2B5EF4-FFF2-40B4-BE49-F238E27FC236}">
                <a16:creationId xmlns:a16="http://schemas.microsoft.com/office/drawing/2014/main" id="{954D8B94-5B32-FC4B-A529-DFAD6D0B38B8}"/>
              </a:ext>
            </a:extLst>
          </p:cNvPr>
          <p:cNvSpPr>
            <a:spLocks/>
          </p:cNvSpPr>
          <p:nvPr/>
        </p:nvSpPr>
        <p:spPr bwMode="auto">
          <a:xfrm>
            <a:off x="6492875" y="4948238"/>
            <a:ext cx="1490663" cy="1587"/>
          </a:xfrm>
          <a:custGeom>
            <a:avLst/>
            <a:gdLst>
              <a:gd name="T0" fmla="*/ 0 w 939"/>
              <a:gd name="T1" fmla="*/ 0 h 1"/>
              <a:gd name="T2" fmla="*/ 2147483646 w 939"/>
              <a:gd name="T3" fmla="*/ 0 h 1"/>
              <a:gd name="T4" fmla="*/ 0 w 939"/>
              <a:gd name="T5" fmla="*/ 0 h 1"/>
              <a:gd name="T6" fmla="*/ 0 60000 65536"/>
              <a:gd name="T7" fmla="*/ 0 60000 65536"/>
              <a:gd name="T8" fmla="*/ 0 60000 65536"/>
            </a:gdLst>
            <a:ahLst/>
            <a:cxnLst>
              <a:cxn ang="T6">
                <a:pos x="T0" y="T1"/>
              </a:cxn>
              <a:cxn ang="T7">
                <a:pos x="T2" y="T3"/>
              </a:cxn>
              <a:cxn ang="T8">
                <a:pos x="T4" y="T5"/>
              </a:cxn>
            </a:cxnLst>
            <a:rect l="0" t="0" r="r" b="b"/>
            <a:pathLst>
              <a:path w="939" h="1">
                <a:moveTo>
                  <a:pt x="0" y="0"/>
                </a:moveTo>
                <a:lnTo>
                  <a:pt x="938" y="0"/>
                </a:lnTo>
                <a:lnTo>
                  <a:pt x="0" y="0"/>
                </a:lnTo>
              </a:path>
            </a:pathLst>
          </a:custGeom>
          <a:noFill/>
          <a:ln w="127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8" name="Freeform 72">
            <a:extLst>
              <a:ext uri="{FF2B5EF4-FFF2-40B4-BE49-F238E27FC236}">
                <a16:creationId xmlns:a16="http://schemas.microsoft.com/office/drawing/2014/main" id="{15AEC21D-4EB0-1349-B01B-1C43B84B5F4F}"/>
              </a:ext>
            </a:extLst>
          </p:cNvPr>
          <p:cNvSpPr>
            <a:spLocks/>
          </p:cNvSpPr>
          <p:nvPr/>
        </p:nvSpPr>
        <p:spPr bwMode="auto">
          <a:xfrm>
            <a:off x="6134100" y="5229225"/>
            <a:ext cx="404813" cy="347663"/>
          </a:xfrm>
          <a:custGeom>
            <a:avLst/>
            <a:gdLst>
              <a:gd name="T0" fmla="*/ 0 w 255"/>
              <a:gd name="T1" fmla="*/ 0 h 219"/>
              <a:gd name="T2" fmla="*/ 2147483646 w 255"/>
              <a:gd name="T3" fmla="*/ 0 h 219"/>
              <a:gd name="T4" fmla="*/ 2147483646 w 255"/>
              <a:gd name="T5" fmla="*/ 2147483646 h 219"/>
              <a:gd name="T6" fmla="*/ 0 w 255"/>
              <a:gd name="T7" fmla="*/ 2147483646 h 219"/>
              <a:gd name="T8" fmla="*/ 0 w 255"/>
              <a:gd name="T9" fmla="*/ 0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5" h="219">
                <a:moveTo>
                  <a:pt x="0" y="0"/>
                </a:moveTo>
                <a:lnTo>
                  <a:pt x="254" y="0"/>
                </a:lnTo>
                <a:lnTo>
                  <a:pt x="254" y="218"/>
                </a:lnTo>
                <a:lnTo>
                  <a:pt x="0" y="218"/>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9" name="Freeform 73">
            <a:extLst>
              <a:ext uri="{FF2B5EF4-FFF2-40B4-BE49-F238E27FC236}">
                <a16:creationId xmlns:a16="http://schemas.microsoft.com/office/drawing/2014/main" id="{5031F13F-9F7E-3043-ABC8-D7C865FF337D}"/>
              </a:ext>
            </a:extLst>
          </p:cNvPr>
          <p:cNvSpPr>
            <a:spLocks/>
          </p:cNvSpPr>
          <p:nvPr/>
        </p:nvSpPr>
        <p:spPr bwMode="auto">
          <a:xfrm>
            <a:off x="6537325" y="5356225"/>
            <a:ext cx="63500" cy="42863"/>
          </a:xfrm>
          <a:custGeom>
            <a:avLst/>
            <a:gdLst>
              <a:gd name="T0" fmla="*/ 2147483646 w 40"/>
              <a:gd name="T1" fmla="*/ 2147483646 h 27"/>
              <a:gd name="T2" fmla="*/ 0 w 40"/>
              <a:gd name="T3" fmla="*/ 2147483646 h 27"/>
              <a:gd name="T4" fmla="*/ 2147483646 w 40"/>
              <a:gd name="T5" fmla="*/ 0 h 27"/>
              <a:gd name="T6" fmla="*/ 0 60000 65536"/>
              <a:gd name="T7" fmla="*/ 0 60000 65536"/>
              <a:gd name="T8" fmla="*/ 0 60000 65536"/>
            </a:gdLst>
            <a:ahLst/>
            <a:cxnLst>
              <a:cxn ang="T6">
                <a:pos x="T0" y="T1"/>
              </a:cxn>
              <a:cxn ang="T7">
                <a:pos x="T2" y="T3"/>
              </a:cxn>
              <a:cxn ang="T8">
                <a:pos x="T4" y="T5"/>
              </a:cxn>
            </a:cxnLst>
            <a:rect l="0" t="0" r="r" b="b"/>
            <a:pathLst>
              <a:path w="40" h="27">
                <a:moveTo>
                  <a:pt x="39" y="26"/>
                </a:moveTo>
                <a:lnTo>
                  <a:pt x="0" y="13"/>
                </a:lnTo>
                <a:lnTo>
                  <a:pt x="39"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0" name="Freeform 74">
            <a:extLst>
              <a:ext uri="{FF2B5EF4-FFF2-40B4-BE49-F238E27FC236}">
                <a16:creationId xmlns:a16="http://schemas.microsoft.com/office/drawing/2014/main" id="{F02B11BE-42F1-0C47-98D0-82367D98040B}"/>
              </a:ext>
            </a:extLst>
          </p:cNvPr>
          <p:cNvSpPr>
            <a:spLocks/>
          </p:cNvSpPr>
          <p:nvPr/>
        </p:nvSpPr>
        <p:spPr bwMode="auto">
          <a:xfrm>
            <a:off x="6537325" y="5380038"/>
            <a:ext cx="241300" cy="1587"/>
          </a:xfrm>
          <a:custGeom>
            <a:avLst/>
            <a:gdLst>
              <a:gd name="T0" fmla="*/ 0 w 152"/>
              <a:gd name="T1" fmla="*/ 0 h 1"/>
              <a:gd name="T2" fmla="*/ 2147483646 w 152"/>
              <a:gd name="T3" fmla="*/ 0 h 1"/>
              <a:gd name="T4" fmla="*/ 0 w 152"/>
              <a:gd name="T5" fmla="*/ 0 h 1"/>
              <a:gd name="T6" fmla="*/ 0 60000 65536"/>
              <a:gd name="T7" fmla="*/ 0 60000 65536"/>
              <a:gd name="T8" fmla="*/ 0 60000 65536"/>
            </a:gdLst>
            <a:ahLst/>
            <a:cxnLst>
              <a:cxn ang="T6">
                <a:pos x="T0" y="T1"/>
              </a:cxn>
              <a:cxn ang="T7">
                <a:pos x="T2" y="T3"/>
              </a:cxn>
              <a:cxn ang="T8">
                <a:pos x="T4" y="T5"/>
              </a:cxn>
            </a:cxnLst>
            <a:rect l="0" t="0" r="r" b="b"/>
            <a:pathLst>
              <a:path w="152" h="1">
                <a:moveTo>
                  <a:pt x="0" y="0"/>
                </a:moveTo>
                <a:lnTo>
                  <a:pt x="151"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1" name="Freeform 75">
            <a:extLst>
              <a:ext uri="{FF2B5EF4-FFF2-40B4-BE49-F238E27FC236}">
                <a16:creationId xmlns:a16="http://schemas.microsoft.com/office/drawing/2014/main" id="{B5780778-9D14-9446-A3ED-565722469EA0}"/>
              </a:ext>
            </a:extLst>
          </p:cNvPr>
          <p:cNvSpPr>
            <a:spLocks/>
          </p:cNvSpPr>
          <p:nvPr/>
        </p:nvSpPr>
        <p:spPr bwMode="auto">
          <a:xfrm>
            <a:off x="6713538" y="5356225"/>
            <a:ext cx="65087" cy="42863"/>
          </a:xfrm>
          <a:custGeom>
            <a:avLst/>
            <a:gdLst>
              <a:gd name="T0" fmla="*/ 0 w 41"/>
              <a:gd name="T1" fmla="*/ 0 h 27"/>
              <a:gd name="T2" fmla="*/ 2147483646 w 41"/>
              <a:gd name="T3" fmla="*/ 2147483646 h 27"/>
              <a:gd name="T4" fmla="*/ 0 w 41"/>
              <a:gd name="T5" fmla="*/ 2147483646 h 27"/>
              <a:gd name="T6" fmla="*/ 0 60000 65536"/>
              <a:gd name="T7" fmla="*/ 0 60000 65536"/>
              <a:gd name="T8" fmla="*/ 0 60000 65536"/>
            </a:gdLst>
            <a:ahLst/>
            <a:cxnLst>
              <a:cxn ang="T6">
                <a:pos x="T0" y="T1"/>
              </a:cxn>
              <a:cxn ang="T7">
                <a:pos x="T2" y="T3"/>
              </a:cxn>
              <a:cxn ang="T8">
                <a:pos x="T4" y="T5"/>
              </a:cxn>
            </a:cxnLst>
            <a:rect l="0" t="0" r="r" b="b"/>
            <a:pathLst>
              <a:path w="41" h="27">
                <a:moveTo>
                  <a:pt x="0" y="0"/>
                </a:moveTo>
                <a:lnTo>
                  <a:pt x="40" y="13"/>
                </a:lnTo>
                <a:lnTo>
                  <a:pt x="0" y="26"/>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2" name="Freeform 76">
            <a:extLst>
              <a:ext uri="{FF2B5EF4-FFF2-40B4-BE49-F238E27FC236}">
                <a16:creationId xmlns:a16="http://schemas.microsoft.com/office/drawing/2014/main" id="{02E69049-8616-E343-B1EC-A000CDA03A65}"/>
              </a:ext>
            </a:extLst>
          </p:cNvPr>
          <p:cNvSpPr>
            <a:spLocks/>
          </p:cNvSpPr>
          <p:nvPr/>
        </p:nvSpPr>
        <p:spPr bwMode="auto">
          <a:xfrm>
            <a:off x="6777038" y="5229225"/>
            <a:ext cx="403225" cy="347663"/>
          </a:xfrm>
          <a:custGeom>
            <a:avLst/>
            <a:gdLst>
              <a:gd name="T0" fmla="*/ 0 w 254"/>
              <a:gd name="T1" fmla="*/ 0 h 219"/>
              <a:gd name="T2" fmla="*/ 2147483646 w 254"/>
              <a:gd name="T3" fmla="*/ 0 h 219"/>
              <a:gd name="T4" fmla="*/ 2147483646 w 254"/>
              <a:gd name="T5" fmla="*/ 2147483646 h 219"/>
              <a:gd name="T6" fmla="*/ 0 w 254"/>
              <a:gd name="T7" fmla="*/ 2147483646 h 219"/>
              <a:gd name="T8" fmla="*/ 0 w 254"/>
              <a:gd name="T9" fmla="*/ 0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219">
                <a:moveTo>
                  <a:pt x="0" y="0"/>
                </a:moveTo>
                <a:lnTo>
                  <a:pt x="253" y="0"/>
                </a:lnTo>
                <a:lnTo>
                  <a:pt x="253" y="218"/>
                </a:lnTo>
                <a:lnTo>
                  <a:pt x="0" y="218"/>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3" name="Freeform 77">
            <a:extLst>
              <a:ext uri="{FF2B5EF4-FFF2-40B4-BE49-F238E27FC236}">
                <a16:creationId xmlns:a16="http://schemas.microsoft.com/office/drawing/2014/main" id="{4DB607CF-623B-E843-9D22-A25CC930D61F}"/>
              </a:ext>
            </a:extLst>
          </p:cNvPr>
          <p:cNvSpPr>
            <a:spLocks/>
          </p:cNvSpPr>
          <p:nvPr/>
        </p:nvSpPr>
        <p:spPr bwMode="auto">
          <a:xfrm>
            <a:off x="7178675" y="5356225"/>
            <a:ext cx="66675" cy="42863"/>
          </a:xfrm>
          <a:custGeom>
            <a:avLst/>
            <a:gdLst>
              <a:gd name="T0" fmla="*/ 2147483646 w 42"/>
              <a:gd name="T1" fmla="*/ 2147483646 h 27"/>
              <a:gd name="T2" fmla="*/ 0 w 42"/>
              <a:gd name="T3" fmla="*/ 2147483646 h 27"/>
              <a:gd name="T4" fmla="*/ 2147483646 w 42"/>
              <a:gd name="T5" fmla="*/ 0 h 27"/>
              <a:gd name="T6" fmla="*/ 0 60000 65536"/>
              <a:gd name="T7" fmla="*/ 0 60000 65536"/>
              <a:gd name="T8" fmla="*/ 0 60000 65536"/>
            </a:gdLst>
            <a:ahLst/>
            <a:cxnLst>
              <a:cxn ang="T6">
                <a:pos x="T0" y="T1"/>
              </a:cxn>
              <a:cxn ang="T7">
                <a:pos x="T2" y="T3"/>
              </a:cxn>
              <a:cxn ang="T8">
                <a:pos x="T4" y="T5"/>
              </a:cxn>
            </a:cxnLst>
            <a:rect l="0" t="0" r="r" b="b"/>
            <a:pathLst>
              <a:path w="42" h="27">
                <a:moveTo>
                  <a:pt x="41" y="26"/>
                </a:moveTo>
                <a:lnTo>
                  <a:pt x="0" y="13"/>
                </a:lnTo>
                <a:lnTo>
                  <a:pt x="41"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4" name="Freeform 78">
            <a:extLst>
              <a:ext uri="{FF2B5EF4-FFF2-40B4-BE49-F238E27FC236}">
                <a16:creationId xmlns:a16="http://schemas.microsoft.com/office/drawing/2014/main" id="{B9D6D889-EF4B-E54F-B214-B74CA6AD4242}"/>
              </a:ext>
            </a:extLst>
          </p:cNvPr>
          <p:cNvSpPr>
            <a:spLocks/>
          </p:cNvSpPr>
          <p:nvPr/>
        </p:nvSpPr>
        <p:spPr bwMode="auto">
          <a:xfrm>
            <a:off x="7178675" y="5380038"/>
            <a:ext cx="201613" cy="1587"/>
          </a:xfrm>
          <a:custGeom>
            <a:avLst/>
            <a:gdLst>
              <a:gd name="T0" fmla="*/ 0 w 127"/>
              <a:gd name="T1" fmla="*/ 0 h 1"/>
              <a:gd name="T2" fmla="*/ 2147483646 w 127"/>
              <a:gd name="T3" fmla="*/ 0 h 1"/>
              <a:gd name="T4" fmla="*/ 0 w 127"/>
              <a:gd name="T5" fmla="*/ 0 h 1"/>
              <a:gd name="T6" fmla="*/ 0 60000 65536"/>
              <a:gd name="T7" fmla="*/ 0 60000 65536"/>
              <a:gd name="T8" fmla="*/ 0 60000 65536"/>
            </a:gdLst>
            <a:ahLst/>
            <a:cxnLst>
              <a:cxn ang="T6">
                <a:pos x="T0" y="T1"/>
              </a:cxn>
              <a:cxn ang="T7">
                <a:pos x="T2" y="T3"/>
              </a:cxn>
              <a:cxn ang="T8">
                <a:pos x="T4" y="T5"/>
              </a:cxn>
            </a:cxnLst>
            <a:rect l="0" t="0" r="r" b="b"/>
            <a:pathLst>
              <a:path w="127" h="1">
                <a:moveTo>
                  <a:pt x="0" y="0"/>
                </a:moveTo>
                <a:lnTo>
                  <a:pt x="12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5" name="Freeform 79">
            <a:extLst>
              <a:ext uri="{FF2B5EF4-FFF2-40B4-BE49-F238E27FC236}">
                <a16:creationId xmlns:a16="http://schemas.microsoft.com/office/drawing/2014/main" id="{4EC4E1C7-69DE-9E4F-98A2-0847D42E0A68}"/>
              </a:ext>
            </a:extLst>
          </p:cNvPr>
          <p:cNvSpPr>
            <a:spLocks/>
          </p:cNvSpPr>
          <p:nvPr/>
        </p:nvSpPr>
        <p:spPr bwMode="auto">
          <a:xfrm>
            <a:off x="7318375" y="5356225"/>
            <a:ext cx="61913" cy="42863"/>
          </a:xfrm>
          <a:custGeom>
            <a:avLst/>
            <a:gdLst>
              <a:gd name="T0" fmla="*/ 0 w 39"/>
              <a:gd name="T1" fmla="*/ 0 h 27"/>
              <a:gd name="T2" fmla="*/ 2147483646 w 39"/>
              <a:gd name="T3" fmla="*/ 2147483646 h 27"/>
              <a:gd name="T4" fmla="*/ 0 w 39"/>
              <a:gd name="T5" fmla="*/ 2147483646 h 27"/>
              <a:gd name="T6" fmla="*/ 0 60000 65536"/>
              <a:gd name="T7" fmla="*/ 0 60000 65536"/>
              <a:gd name="T8" fmla="*/ 0 60000 65536"/>
            </a:gdLst>
            <a:ahLst/>
            <a:cxnLst>
              <a:cxn ang="T6">
                <a:pos x="T0" y="T1"/>
              </a:cxn>
              <a:cxn ang="T7">
                <a:pos x="T2" y="T3"/>
              </a:cxn>
              <a:cxn ang="T8">
                <a:pos x="T4" y="T5"/>
              </a:cxn>
            </a:cxnLst>
            <a:rect l="0" t="0" r="r" b="b"/>
            <a:pathLst>
              <a:path w="39" h="27">
                <a:moveTo>
                  <a:pt x="0" y="0"/>
                </a:moveTo>
                <a:lnTo>
                  <a:pt x="38" y="13"/>
                </a:lnTo>
                <a:lnTo>
                  <a:pt x="0" y="26"/>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6" name="Freeform 80">
            <a:extLst>
              <a:ext uri="{FF2B5EF4-FFF2-40B4-BE49-F238E27FC236}">
                <a16:creationId xmlns:a16="http://schemas.microsoft.com/office/drawing/2014/main" id="{19404D3B-932E-284B-B20A-CD12AD3DA3EF}"/>
              </a:ext>
            </a:extLst>
          </p:cNvPr>
          <p:cNvSpPr>
            <a:spLocks/>
          </p:cNvSpPr>
          <p:nvPr/>
        </p:nvSpPr>
        <p:spPr bwMode="auto">
          <a:xfrm>
            <a:off x="7862888" y="5229225"/>
            <a:ext cx="403225" cy="347663"/>
          </a:xfrm>
          <a:custGeom>
            <a:avLst/>
            <a:gdLst>
              <a:gd name="T0" fmla="*/ 0 w 254"/>
              <a:gd name="T1" fmla="*/ 0 h 219"/>
              <a:gd name="T2" fmla="*/ 2147483646 w 254"/>
              <a:gd name="T3" fmla="*/ 0 h 219"/>
              <a:gd name="T4" fmla="*/ 2147483646 w 254"/>
              <a:gd name="T5" fmla="*/ 2147483646 h 219"/>
              <a:gd name="T6" fmla="*/ 0 w 254"/>
              <a:gd name="T7" fmla="*/ 2147483646 h 219"/>
              <a:gd name="T8" fmla="*/ 0 w 254"/>
              <a:gd name="T9" fmla="*/ 0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219">
                <a:moveTo>
                  <a:pt x="0" y="0"/>
                </a:moveTo>
                <a:lnTo>
                  <a:pt x="253" y="0"/>
                </a:lnTo>
                <a:lnTo>
                  <a:pt x="253" y="218"/>
                </a:lnTo>
                <a:lnTo>
                  <a:pt x="0" y="218"/>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7" name="Freeform 81">
            <a:extLst>
              <a:ext uri="{FF2B5EF4-FFF2-40B4-BE49-F238E27FC236}">
                <a16:creationId xmlns:a16="http://schemas.microsoft.com/office/drawing/2014/main" id="{38EB16BC-1777-9749-A924-16086F094C07}"/>
              </a:ext>
            </a:extLst>
          </p:cNvPr>
          <p:cNvSpPr>
            <a:spLocks/>
          </p:cNvSpPr>
          <p:nvPr/>
        </p:nvSpPr>
        <p:spPr bwMode="auto">
          <a:xfrm>
            <a:off x="7662863" y="5356225"/>
            <a:ext cx="65087" cy="42863"/>
          </a:xfrm>
          <a:custGeom>
            <a:avLst/>
            <a:gdLst>
              <a:gd name="T0" fmla="*/ 2147483646 w 41"/>
              <a:gd name="T1" fmla="*/ 2147483646 h 27"/>
              <a:gd name="T2" fmla="*/ 0 w 41"/>
              <a:gd name="T3" fmla="*/ 2147483646 h 27"/>
              <a:gd name="T4" fmla="*/ 2147483646 w 41"/>
              <a:gd name="T5" fmla="*/ 0 h 27"/>
              <a:gd name="T6" fmla="*/ 0 60000 65536"/>
              <a:gd name="T7" fmla="*/ 0 60000 65536"/>
              <a:gd name="T8" fmla="*/ 0 60000 65536"/>
            </a:gdLst>
            <a:ahLst/>
            <a:cxnLst>
              <a:cxn ang="T6">
                <a:pos x="T0" y="T1"/>
              </a:cxn>
              <a:cxn ang="T7">
                <a:pos x="T2" y="T3"/>
              </a:cxn>
              <a:cxn ang="T8">
                <a:pos x="T4" y="T5"/>
              </a:cxn>
            </a:cxnLst>
            <a:rect l="0" t="0" r="r" b="b"/>
            <a:pathLst>
              <a:path w="41" h="27">
                <a:moveTo>
                  <a:pt x="40" y="26"/>
                </a:moveTo>
                <a:lnTo>
                  <a:pt x="0" y="13"/>
                </a:lnTo>
                <a:lnTo>
                  <a:pt x="4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8" name="Freeform 82">
            <a:extLst>
              <a:ext uri="{FF2B5EF4-FFF2-40B4-BE49-F238E27FC236}">
                <a16:creationId xmlns:a16="http://schemas.microsoft.com/office/drawing/2014/main" id="{1A132500-D128-8540-957A-BCB654DCEA2E}"/>
              </a:ext>
            </a:extLst>
          </p:cNvPr>
          <p:cNvSpPr>
            <a:spLocks/>
          </p:cNvSpPr>
          <p:nvPr/>
        </p:nvSpPr>
        <p:spPr bwMode="auto">
          <a:xfrm>
            <a:off x="7662863" y="5380038"/>
            <a:ext cx="201612" cy="1587"/>
          </a:xfrm>
          <a:custGeom>
            <a:avLst/>
            <a:gdLst>
              <a:gd name="T0" fmla="*/ 0 w 127"/>
              <a:gd name="T1" fmla="*/ 0 h 1"/>
              <a:gd name="T2" fmla="*/ 2147483646 w 127"/>
              <a:gd name="T3" fmla="*/ 0 h 1"/>
              <a:gd name="T4" fmla="*/ 0 w 127"/>
              <a:gd name="T5" fmla="*/ 0 h 1"/>
              <a:gd name="T6" fmla="*/ 0 60000 65536"/>
              <a:gd name="T7" fmla="*/ 0 60000 65536"/>
              <a:gd name="T8" fmla="*/ 0 60000 65536"/>
            </a:gdLst>
            <a:ahLst/>
            <a:cxnLst>
              <a:cxn ang="T6">
                <a:pos x="T0" y="T1"/>
              </a:cxn>
              <a:cxn ang="T7">
                <a:pos x="T2" y="T3"/>
              </a:cxn>
              <a:cxn ang="T8">
                <a:pos x="T4" y="T5"/>
              </a:cxn>
            </a:cxnLst>
            <a:rect l="0" t="0" r="r" b="b"/>
            <a:pathLst>
              <a:path w="127" h="1">
                <a:moveTo>
                  <a:pt x="0" y="0"/>
                </a:moveTo>
                <a:lnTo>
                  <a:pt x="12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9" name="Freeform 83">
            <a:extLst>
              <a:ext uri="{FF2B5EF4-FFF2-40B4-BE49-F238E27FC236}">
                <a16:creationId xmlns:a16="http://schemas.microsoft.com/office/drawing/2014/main" id="{F12B376D-282B-7D47-AD80-9B33BE9E408A}"/>
              </a:ext>
            </a:extLst>
          </p:cNvPr>
          <p:cNvSpPr>
            <a:spLocks/>
          </p:cNvSpPr>
          <p:nvPr/>
        </p:nvSpPr>
        <p:spPr bwMode="auto">
          <a:xfrm>
            <a:off x="7797800" y="5356225"/>
            <a:ext cx="66675" cy="42863"/>
          </a:xfrm>
          <a:custGeom>
            <a:avLst/>
            <a:gdLst>
              <a:gd name="T0" fmla="*/ 0 w 42"/>
              <a:gd name="T1" fmla="*/ 0 h 27"/>
              <a:gd name="T2" fmla="*/ 2147483646 w 42"/>
              <a:gd name="T3" fmla="*/ 2147483646 h 27"/>
              <a:gd name="T4" fmla="*/ 0 w 42"/>
              <a:gd name="T5" fmla="*/ 2147483646 h 27"/>
              <a:gd name="T6" fmla="*/ 0 60000 65536"/>
              <a:gd name="T7" fmla="*/ 0 60000 65536"/>
              <a:gd name="T8" fmla="*/ 0 60000 65536"/>
            </a:gdLst>
            <a:ahLst/>
            <a:cxnLst>
              <a:cxn ang="T6">
                <a:pos x="T0" y="T1"/>
              </a:cxn>
              <a:cxn ang="T7">
                <a:pos x="T2" y="T3"/>
              </a:cxn>
              <a:cxn ang="T8">
                <a:pos x="T4" y="T5"/>
              </a:cxn>
            </a:cxnLst>
            <a:rect l="0" t="0" r="r" b="b"/>
            <a:pathLst>
              <a:path w="42" h="27">
                <a:moveTo>
                  <a:pt x="0" y="0"/>
                </a:moveTo>
                <a:lnTo>
                  <a:pt x="41" y="13"/>
                </a:lnTo>
                <a:lnTo>
                  <a:pt x="0" y="26"/>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0" name="Freeform 84">
            <a:extLst>
              <a:ext uri="{FF2B5EF4-FFF2-40B4-BE49-F238E27FC236}">
                <a16:creationId xmlns:a16="http://schemas.microsoft.com/office/drawing/2014/main" id="{CE610222-7796-0C49-ACBC-515E0CCA4F09}"/>
              </a:ext>
            </a:extLst>
          </p:cNvPr>
          <p:cNvSpPr>
            <a:spLocks/>
          </p:cNvSpPr>
          <p:nvPr/>
        </p:nvSpPr>
        <p:spPr bwMode="auto">
          <a:xfrm>
            <a:off x="1041400" y="5014913"/>
            <a:ext cx="1724025" cy="1587"/>
          </a:xfrm>
          <a:custGeom>
            <a:avLst/>
            <a:gdLst>
              <a:gd name="T0" fmla="*/ 0 w 1086"/>
              <a:gd name="T1" fmla="*/ 0 h 1"/>
              <a:gd name="T2" fmla="*/ 2147483646 w 1086"/>
              <a:gd name="T3" fmla="*/ 0 h 1"/>
              <a:gd name="T4" fmla="*/ 0 w 1086"/>
              <a:gd name="T5" fmla="*/ 0 h 1"/>
              <a:gd name="T6" fmla="*/ 0 60000 65536"/>
              <a:gd name="T7" fmla="*/ 0 60000 65536"/>
              <a:gd name="T8" fmla="*/ 0 60000 65536"/>
            </a:gdLst>
            <a:ahLst/>
            <a:cxnLst>
              <a:cxn ang="T6">
                <a:pos x="T0" y="T1"/>
              </a:cxn>
              <a:cxn ang="T7">
                <a:pos x="T2" y="T3"/>
              </a:cxn>
              <a:cxn ang="T8">
                <a:pos x="T4" y="T5"/>
              </a:cxn>
            </a:cxnLst>
            <a:rect l="0" t="0" r="r" b="b"/>
            <a:pathLst>
              <a:path w="1086" h="1">
                <a:moveTo>
                  <a:pt x="0" y="0"/>
                </a:moveTo>
                <a:lnTo>
                  <a:pt x="1085" y="0"/>
                </a:lnTo>
                <a:lnTo>
                  <a:pt x="0" y="0"/>
                </a:lnTo>
              </a:path>
            </a:pathLst>
          </a:custGeom>
          <a:noFill/>
          <a:ln w="127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1" name="Freeform 85">
            <a:extLst>
              <a:ext uri="{FF2B5EF4-FFF2-40B4-BE49-F238E27FC236}">
                <a16:creationId xmlns:a16="http://schemas.microsoft.com/office/drawing/2014/main" id="{B33CAEB3-CF10-A142-A6C0-0D57A617AD70}"/>
              </a:ext>
            </a:extLst>
          </p:cNvPr>
          <p:cNvSpPr>
            <a:spLocks/>
          </p:cNvSpPr>
          <p:nvPr/>
        </p:nvSpPr>
        <p:spPr bwMode="auto">
          <a:xfrm>
            <a:off x="1041400" y="4040188"/>
            <a:ext cx="909638" cy="976312"/>
          </a:xfrm>
          <a:custGeom>
            <a:avLst/>
            <a:gdLst>
              <a:gd name="T0" fmla="*/ 0 w 573"/>
              <a:gd name="T1" fmla="*/ 2147483646 h 615"/>
              <a:gd name="T2" fmla="*/ 2147483646 w 573"/>
              <a:gd name="T3" fmla="*/ 0 h 615"/>
              <a:gd name="T4" fmla="*/ 0 w 573"/>
              <a:gd name="T5" fmla="*/ 2147483646 h 615"/>
              <a:gd name="T6" fmla="*/ 0 60000 65536"/>
              <a:gd name="T7" fmla="*/ 0 60000 65536"/>
              <a:gd name="T8" fmla="*/ 0 60000 65536"/>
            </a:gdLst>
            <a:ahLst/>
            <a:cxnLst>
              <a:cxn ang="T6">
                <a:pos x="T0" y="T1"/>
              </a:cxn>
              <a:cxn ang="T7">
                <a:pos x="T2" y="T3"/>
              </a:cxn>
              <a:cxn ang="T8">
                <a:pos x="T4" y="T5"/>
              </a:cxn>
            </a:cxnLst>
            <a:rect l="0" t="0" r="r" b="b"/>
            <a:pathLst>
              <a:path w="573" h="615">
                <a:moveTo>
                  <a:pt x="0" y="614"/>
                </a:moveTo>
                <a:lnTo>
                  <a:pt x="572" y="0"/>
                </a:lnTo>
                <a:lnTo>
                  <a:pt x="0" y="6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2" name="Freeform 86">
            <a:extLst>
              <a:ext uri="{FF2B5EF4-FFF2-40B4-BE49-F238E27FC236}">
                <a16:creationId xmlns:a16="http://schemas.microsoft.com/office/drawing/2014/main" id="{8ED1922B-E860-6149-8D3B-0BC84171DBD7}"/>
              </a:ext>
            </a:extLst>
          </p:cNvPr>
          <p:cNvSpPr>
            <a:spLocks/>
          </p:cNvSpPr>
          <p:nvPr/>
        </p:nvSpPr>
        <p:spPr bwMode="auto">
          <a:xfrm>
            <a:off x="1949450" y="4040188"/>
            <a:ext cx="825500" cy="976312"/>
          </a:xfrm>
          <a:custGeom>
            <a:avLst/>
            <a:gdLst>
              <a:gd name="T0" fmla="*/ 0 w 520"/>
              <a:gd name="T1" fmla="*/ 0 h 615"/>
              <a:gd name="T2" fmla="*/ 2147483646 w 520"/>
              <a:gd name="T3" fmla="*/ 2147483646 h 615"/>
              <a:gd name="T4" fmla="*/ 0 w 520"/>
              <a:gd name="T5" fmla="*/ 0 h 615"/>
              <a:gd name="T6" fmla="*/ 0 60000 65536"/>
              <a:gd name="T7" fmla="*/ 0 60000 65536"/>
              <a:gd name="T8" fmla="*/ 0 60000 65536"/>
            </a:gdLst>
            <a:ahLst/>
            <a:cxnLst>
              <a:cxn ang="T6">
                <a:pos x="T0" y="T1"/>
              </a:cxn>
              <a:cxn ang="T7">
                <a:pos x="T2" y="T3"/>
              </a:cxn>
              <a:cxn ang="T8">
                <a:pos x="T4" y="T5"/>
              </a:cxn>
            </a:cxnLst>
            <a:rect l="0" t="0" r="r" b="b"/>
            <a:pathLst>
              <a:path w="520" h="615">
                <a:moveTo>
                  <a:pt x="0" y="0"/>
                </a:moveTo>
                <a:lnTo>
                  <a:pt x="519" y="614"/>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3" name="Freeform 87">
            <a:extLst>
              <a:ext uri="{FF2B5EF4-FFF2-40B4-BE49-F238E27FC236}">
                <a16:creationId xmlns:a16="http://schemas.microsoft.com/office/drawing/2014/main" id="{85E33151-3E53-A941-8293-5D94480E1CEE}"/>
              </a:ext>
            </a:extLst>
          </p:cNvPr>
          <p:cNvSpPr>
            <a:spLocks/>
          </p:cNvSpPr>
          <p:nvPr/>
        </p:nvSpPr>
        <p:spPr bwMode="auto">
          <a:xfrm>
            <a:off x="1616075" y="3954463"/>
            <a:ext cx="334963" cy="87312"/>
          </a:xfrm>
          <a:custGeom>
            <a:avLst/>
            <a:gdLst>
              <a:gd name="T0" fmla="*/ 0 w 211"/>
              <a:gd name="T1" fmla="*/ 0 h 55"/>
              <a:gd name="T2" fmla="*/ 2147483646 w 211"/>
              <a:gd name="T3" fmla="*/ 2147483646 h 55"/>
              <a:gd name="T4" fmla="*/ 2147483646 w 211"/>
              <a:gd name="T5" fmla="*/ 2147483646 h 55"/>
              <a:gd name="T6" fmla="*/ 0 w 211"/>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55">
                <a:moveTo>
                  <a:pt x="0" y="0"/>
                </a:moveTo>
                <a:lnTo>
                  <a:pt x="35" y="8"/>
                </a:lnTo>
                <a:lnTo>
                  <a:pt x="210" y="54"/>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4" name="Freeform 88">
            <a:extLst>
              <a:ext uri="{FF2B5EF4-FFF2-40B4-BE49-F238E27FC236}">
                <a16:creationId xmlns:a16="http://schemas.microsoft.com/office/drawing/2014/main" id="{6BCA8E5B-1A5C-1944-96D2-DFCF35EA6EE2}"/>
              </a:ext>
            </a:extLst>
          </p:cNvPr>
          <p:cNvSpPr>
            <a:spLocks/>
          </p:cNvSpPr>
          <p:nvPr/>
        </p:nvSpPr>
        <p:spPr bwMode="auto">
          <a:xfrm>
            <a:off x="914400" y="5062538"/>
            <a:ext cx="188913" cy="279400"/>
          </a:xfrm>
          <a:custGeom>
            <a:avLst/>
            <a:gdLst>
              <a:gd name="T0" fmla="*/ 2147483646 w 119"/>
              <a:gd name="T1" fmla="*/ 0 h 176"/>
              <a:gd name="T2" fmla="*/ 0 w 119"/>
              <a:gd name="T3" fmla="*/ 2147483646 h 176"/>
              <a:gd name="T4" fmla="*/ 2147483646 w 119"/>
              <a:gd name="T5" fmla="*/ 0 h 176"/>
              <a:gd name="T6" fmla="*/ 0 60000 65536"/>
              <a:gd name="T7" fmla="*/ 0 60000 65536"/>
              <a:gd name="T8" fmla="*/ 0 60000 65536"/>
            </a:gdLst>
            <a:ahLst/>
            <a:cxnLst>
              <a:cxn ang="T6">
                <a:pos x="T0" y="T1"/>
              </a:cxn>
              <a:cxn ang="T7">
                <a:pos x="T2" y="T3"/>
              </a:cxn>
              <a:cxn ang="T8">
                <a:pos x="T4" y="T5"/>
              </a:cxn>
            </a:cxnLst>
            <a:rect l="0" t="0" r="r" b="b"/>
            <a:pathLst>
              <a:path w="119" h="176">
                <a:moveTo>
                  <a:pt x="118" y="0"/>
                </a:moveTo>
                <a:lnTo>
                  <a:pt x="0" y="175"/>
                </a:lnTo>
                <a:lnTo>
                  <a:pt x="118"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5" name="Freeform 89">
            <a:extLst>
              <a:ext uri="{FF2B5EF4-FFF2-40B4-BE49-F238E27FC236}">
                <a16:creationId xmlns:a16="http://schemas.microsoft.com/office/drawing/2014/main" id="{6E7F028D-B7E9-2745-B1DE-53F965F50A24}"/>
              </a:ext>
            </a:extLst>
          </p:cNvPr>
          <p:cNvSpPr>
            <a:spLocks/>
          </p:cNvSpPr>
          <p:nvPr/>
        </p:nvSpPr>
        <p:spPr bwMode="auto">
          <a:xfrm>
            <a:off x="1601788" y="5029200"/>
            <a:ext cx="1587" cy="279400"/>
          </a:xfrm>
          <a:custGeom>
            <a:avLst/>
            <a:gdLst>
              <a:gd name="T0" fmla="*/ 0 w 1"/>
              <a:gd name="T1" fmla="*/ 0 h 176"/>
              <a:gd name="T2" fmla="*/ 0 w 1"/>
              <a:gd name="T3" fmla="*/ 2147483646 h 176"/>
              <a:gd name="T4" fmla="*/ 0 w 1"/>
              <a:gd name="T5" fmla="*/ 0 h 176"/>
              <a:gd name="T6" fmla="*/ 0 60000 65536"/>
              <a:gd name="T7" fmla="*/ 0 60000 65536"/>
              <a:gd name="T8" fmla="*/ 0 60000 65536"/>
            </a:gdLst>
            <a:ahLst/>
            <a:cxnLst>
              <a:cxn ang="T6">
                <a:pos x="T0" y="T1"/>
              </a:cxn>
              <a:cxn ang="T7">
                <a:pos x="T2" y="T3"/>
              </a:cxn>
              <a:cxn ang="T8">
                <a:pos x="T4" y="T5"/>
              </a:cxn>
            </a:cxnLst>
            <a:rect l="0" t="0" r="r" b="b"/>
            <a:pathLst>
              <a:path w="1" h="176">
                <a:moveTo>
                  <a:pt x="0" y="0"/>
                </a:moveTo>
                <a:lnTo>
                  <a:pt x="0" y="175"/>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6" name="Freeform 90">
            <a:extLst>
              <a:ext uri="{FF2B5EF4-FFF2-40B4-BE49-F238E27FC236}">
                <a16:creationId xmlns:a16="http://schemas.microsoft.com/office/drawing/2014/main" id="{19872BC5-9389-6445-A4B8-527C454255DD}"/>
              </a:ext>
            </a:extLst>
          </p:cNvPr>
          <p:cNvSpPr>
            <a:spLocks/>
          </p:cNvSpPr>
          <p:nvPr/>
        </p:nvSpPr>
        <p:spPr bwMode="auto">
          <a:xfrm>
            <a:off x="2667000" y="5029200"/>
            <a:ext cx="188913" cy="279400"/>
          </a:xfrm>
          <a:custGeom>
            <a:avLst/>
            <a:gdLst>
              <a:gd name="T0" fmla="*/ 0 w 119"/>
              <a:gd name="T1" fmla="*/ 0 h 176"/>
              <a:gd name="T2" fmla="*/ 2147483646 w 119"/>
              <a:gd name="T3" fmla="*/ 2147483646 h 176"/>
              <a:gd name="T4" fmla="*/ 0 w 119"/>
              <a:gd name="T5" fmla="*/ 0 h 176"/>
              <a:gd name="T6" fmla="*/ 0 60000 65536"/>
              <a:gd name="T7" fmla="*/ 0 60000 65536"/>
              <a:gd name="T8" fmla="*/ 0 60000 65536"/>
            </a:gdLst>
            <a:ahLst/>
            <a:cxnLst>
              <a:cxn ang="T6">
                <a:pos x="T0" y="T1"/>
              </a:cxn>
              <a:cxn ang="T7">
                <a:pos x="T2" y="T3"/>
              </a:cxn>
              <a:cxn ang="T8">
                <a:pos x="T4" y="T5"/>
              </a:cxn>
            </a:cxnLst>
            <a:rect l="0" t="0" r="r" b="b"/>
            <a:pathLst>
              <a:path w="119" h="176">
                <a:moveTo>
                  <a:pt x="0" y="0"/>
                </a:moveTo>
                <a:lnTo>
                  <a:pt x="118" y="175"/>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67" name="Group 91">
            <a:extLst>
              <a:ext uri="{FF2B5EF4-FFF2-40B4-BE49-F238E27FC236}">
                <a16:creationId xmlns:a16="http://schemas.microsoft.com/office/drawing/2014/main" id="{20E689A5-81BB-9B4B-B0BD-3D3B5CFEA1AD}"/>
              </a:ext>
            </a:extLst>
          </p:cNvPr>
          <p:cNvGrpSpPr>
            <a:grpSpLocks/>
          </p:cNvGrpSpPr>
          <p:nvPr/>
        </p:nvGrpSpPr>
        <p:grpSpPr bwMode="auto">
          <a:xfrm>
            <a:off x="6416675" y="3810000"/>
            <a:ext cx="1647825" cy="1420813"/>
            <a:chOff x="4042" y="2400"/>
            <a:chExt cx="1038" cy="895"/>
          </a:xfrm>
        </p:grpSpPr>
        <p:sp>
          <p:nvSpPr>
            <p:cNvPr id="50299" name="Freeform 92">
              <a:extLst>
                <a:ext uri="{FF2B5EF4-FFF2-40B4-BE49-F238E27FC236}">
                  <a16:creationId xmlns:a16="http://schemas.microsoft.com/office/drawing/2014/main" id="{ED888582-2627-0D43-A0A6-2795978C3765}"/>
                </a:ext>
              </a:extLst>
            </p:cNvPr>
            <p:cNvSpPr>
              <a:spLocks/>
            </p:cNvSpPr>
            <p:nvPr/>
          </p:nvSpPr>
          <p:spPr bwMode="auto">
            <a:xfrm>
              <a:off x="4090" y="2458"/>
              <a:ext cx="495" cy="660"/>
            </a:xfrm>
            <a:custGeom>
              <a:avLst/>
              <a:gdLst>
                <a:gd name="T0" fmla="*/ 0 w 495"/>
                <a:gd name="T1" fmla="*/ 659 h 660"/>
                <a:gd name="T2" fmla="*/ 494 w 495"/>
                <a:gd name="T3" fmla="*/ 0 h 660"/>
                <a:gd name="T4" fmla="*/ 0 w 495"/>
                <a:gd name="T5" fmla="*/ 659 h 660"/>
                <a:gd name="T6" fmla="*/ 0 60000 65536"/>
                <a:gd name="T7" fmla="*/ 0 60000 65536"/>
                <a:gd name="T8" fmla="*/ 0 60000 65536"/>
              </a:gdLst>
              <a:ahLst/>
              <a:cxnLst>
                <a:cxn ang="T6">
                  <a:pos x="T0" y="T1"/>
                </a:cxn>
                <a:cxn ang="T7">
                  <a:pos x="T2" y="T3"/>
                </a:cxn>
                <a:cxn ang="T8">
                  <a:pos x="T4" y="T5"/>
                </a:cxn>
              </a:cxnLst>
              <a:rect l="0" t="0" r="r" b="b"/>
              <a:pathLst>
                <a:path w="495" h="660">
                  <a:moveTo>
                    <a:pt x="0" y="659"/>
                  </a:moveTo>
                  <a:lnTo>
                    <a:pt x="494" y="0"/>
                  </a:lnTo>
                  <a:lnTo>
                    <a:pt x="0" y="65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0" name="Freeform 93">
              <a:extLst>
                <a:ext uri="{FF2B5EF4-FFF2-40B4-BE49-F238E27FC236}">
                  <a16:creationId xmlns:a16="http://schemas.microsoft.com/office/drawing/2014/main" id="{63A6C713-5EB8-A641-AD72-EA74F6696D6A}"/>
                </a:ext>
              </a:extLst>
            </p:cNvPr>
            <p:cNvSpPr>
              <a:spLocks/>
            </p:cNvSpPr>
            <p:nvPr/>
          </p:nvSpPr>
          <p:spPr bwMode="auto">
            <a:xfrm>
              <a:off x="4584" y="2458"/>
              <a:ext cx="449" cy="660"/>
            </a:xfrm>
            <a:custGeom>
              <a:avLst/>
              <a:gdLst>
                <a:gd name="T0" fmla="*/ 0 w 449"/>
                <a:gd name="T1" fmla="*/ 0 h 660"/>
                <a:gd name="T2" fmla="*/ 448 w 449"/>
                <a:gd name="T3" fmla="*/ 659 h 660"/>
                <a:gd name="T4" fmla="*/ 0 w 449"/>
                <a:gd name="T5" fmla="*/ 0 h 660"/>
                <a:gd name="T6" fmla="*/ 0 60000 65536"/>
                <a:gd name="T7" fmla="*/ 0 60000 65536"/>
                <a:gd name="T8" fmla="*/ 0 60000 65536"/>
              </a:gdLst>
              <a:ahLst/>
              <a:cxnLst>
                <a:cxn ang="T6">
                  <a:pos x="T0" y="T1"/>
                </a:cxn>
                <a:cxn ang="T7">
                  <a:pos x="T2" y="T3"/>
                </a:cxn>
                <a:cxn ang="T8">
                  <a:pos x="T4" y="T5"/>
                </a:cxn>
              </a:cxnLst>
              <a:rect l="0" t="0" r="r" b="b"/>
              <a:pathLst>
                <a:path w="449" h="660">
                  <a:moveTo>
                    <a:pt x="0" y="0"/>
                  </a:moveTo>
                  <a:lnTo>
                    <a:pt x="448" y="65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1" name="Freeform 94">
              <a:extLst>
                <a:ext uri="{FF2B5EF4-FFF2-40B4-BE49-F238E27FC236}">
                  <a16:creationId xmlns:a16="http://schemas.microsoft.com/office/drawing/2014/main" id="{C77CE367-0C23-8240-A2CF-E1C63BC8117A}"/>
                </a:ext>
              </a:extLst>
            </p:cNvPr>
            <p:cNvSpPr>
              <a:spLocks/>
            </p:cNvSpPr>
            <p:nvPr/>
          </p:nvSpPr>
          <p:spPr bwMode="auto">
            <a:xfrm>
              <a:off x="4401" y="2400"/>
              <a:ext cx="184" cy="59"/>
            </a:xfrm>
            <a:custGeom>
              <a:avLst/>
              <a:gdLst>
                <a:gd name="T0" fmla="*/ 0 w 184"/>
                <a:gd name="T1" fmla="*/ 0 h 59"/>
                <a:gd name="T2" fmla="*/ 30 w 184"/>
                <a:gd name="T3" fmla="*/ 9 h 59"/>
                <a:gd name="T4" fmla="*/ 183 w 184"/>
                <a:gd name="T5" fmla="*/ 58 h 59"/>
                <a:gd name="T6" fmla="*/ 0 w 184"/>
                <a:gd name="T7" fmla="*/ 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59">
                  <a:moveTo>
                    <a:pt x="0" y="0"/>
                  </a:moveTo>
                  <a:lnTo>
                    <a:pt x="30" y="9"/>
                  </a:lnTo>
                  <a:lnTo>
                    <a:pt x="183" y="58"/>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2" name="Freeform 95">
              <a:extLst>
                <a:ext uri="{FF2B5EF4-FFF2-40B4-BE49-F238E27FC236}">
                  <a16:creationId xmlns:a16="http://schemas.microsoft.com/office/drawing/2014/main" id="{763C6220-671E-B04F-8465-348A5216D8BD}"/>
                </a:ext>
              </a:extLst>
            </p:cNvPr>
            <p:cNvSpPr>
              <a:spLocks/>
            </p:cNvSpPr>
            <p:nvPr/>
          </p:nvSpPr>
          <p:spPr bwMode="auto">
            <a:xfrm>
              <a:off x="4533" y="2426"/>
              <a:ext cx="52" cy="33"/>
            </a:xfrm>
            <a:custGeom>
              <a:avLst/>
              <a:gdLst>
                <a:gd name="T0" fmla="*/ 6 w 52"/>
                <a:gd name="T1" fmla="*/ 0 h 33"/>
                <a:gd name="T2" fmla="*/ 51 w 52"/>
                <a:gd name="T3" fmla="*/ 32 h 33"/>
                <a:gd name="T4" fmla="*/ 0 w 52"/>
                <a:gd name="T5" fmla="*/ 32 h 33"/>
                <a:gd name="T6" fmla="*/ 6 w 52"/>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33">
                  <a:moveTo>
                    <a:pt x="6" y="0"/>
                  </a:moveTo>
                  <a:lnTo>
                    <a:pt x="51" y="32"/>
                  </a:lnTo>
                  <a:lnTo>
                    <a:pt x="0" y="32"/>
                  </a:lnTo>
                  <a:lnTo>
                    <a:pt x="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3" name="Freeform 96">
              <a:extLst>
                <a:ext uri="{FF2B5EF4-FFF2-40B4-BE49-F238E27FC236}">
                  <a16:creationId xmlns:a16="http://schemas.microsoft.com/office/drawing/2014/main" id="{4FCF9B8B-7CF0-6C49-AB22-5CFBF2CFCD8E}"/>
                </a:ext>
              </a:extLst>
            </p:cNvPr>
            <p:cNvSpPr>
              <a:spLocks/>
            </p:cNvSpPr>
            <p:nvPr/>
          </p:nvSpPr>
          <p:spPr bwMode="auto">
            <a:xfrm>
              <a:off x="4042" y="3107"/>
              <a:ext cx="100" cy="188"/>
            </a:xfrm>
            <a:custGeom>
              <a:avLst/>
              <a:gdLst>
                <a:gd name="T0" fmla="*/ 99 w 100"/>
                <a:gd name="T1" fmla="*/ 0 h 188"/>
                <a:gd name="T2" fmla="*/ 0 w 100"/>
                <a:gd name="T3" fmla="*/ 187 h 188"/>
                <a:gd name="T4" fmla="*/ 99 w 100"/>
                <a:gd name="T5" fmla="*/ 0 h 188"/>
                <a:gd name="T6" fmla="*/ 0 60000 65536"/>
                <a:gd name="T7" fmla="*/ 0 60000 65536"/>
                <a:gd name="T8" fmla="*/ 0 60000 65536"/>
              </a:gdLst>
              <a:ahLst/>
              <a:cxnLst>
                <a:cxn ang="T6">
                  <a:pos x="T0" y="T1"/>
                </a:cxn>
                <a:cxn ang="T7">
                  <a:pos x="T2" y="T3"/>
                </a:cxn>
                <a:cxn ang="T8">
                  <a:pos x="T4" y="T5"/>
                </a:cxn>
              </a:cxnLst>
              <a:rect l="0" t="0" r="r" b="b"/>
              <a:pathLst>
                <a:path w="100" h="188">
                  <a:moveTo>
                    <a:pt x="99" y="0"/>
                  </a:moveTo>
                  <a:lnTo>
                    <a:pt x="0" y="187"/>
                  </a:lnTo>
                  <a:lnTo>
                    <a:pt x="99"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4" name="Freeform 97">
              <a:extLst>
                <a:ext uri="{FF2B5EF4-FFF2-40B4-BE49-F238E27FC236}">
                  <a16:creationId xmlns:a16="http://schemas.microsoft.com/office/drawing/2014/main" id="{56C0A01C-D3BD-9C45-A836-7762F2FE0041}"/>
                </a:ext>
              </a:extLst>
            </p:cNvPr>
            <p:cNvSpPr>
              <a:spLocks/>
            </p:cNvSpPr>
            <p:nvPr/>
          </p:nvSpPr>
          <p:spPr bwMode="auto">
            <a:xfrm>
              <a:off x="4042" y="3246"/>
              <a:ext cx="31" cy="49"/>
            </a:xfrm>
            <a:custGeom>
              <a:avLst/>
              <a:gdLst>
                <a:gd name="T0" fmla="*/ 30 w 31"/>
                <a:gd name="T1" fmla="*/ 15 h 49"/>
                <a:gd name="T2" fmla="*/ 0 w 31"/>
                <a:gd name="T3" fmla="*/ 48 h 49"/>
                <a:gd name="T4" fmla="*/ 13 w 31"/>
                <a:gd name="T5" fmla="*/ 0 h 49"/>
                <a:gd name="T6" fmla="*/ 0 60000 65536"/>
                <a:gd name="T7" fmla="*/ 0 60000 65536"/>
                <a:gd name="T8" fmla="*/ 0 60000 65536"/>
              </a:gdLst>
              <a:ahLst/>
              <a:cxnLst>
                <a:cxn ang="T6">
                  <a:pos x="T0" y="T1"/>
                </a:cxn>
                <a:cxn ang="T7">
                  <a:pos x="T2" y="T3"/>
                </a:cxn>
                <a:cxn ang="T8">
                  <a:pos x="T4" y="T5"/>
                </a:cxn>
              </a:cxnLst>
              <a:rect l="0" t="0" r="r" b="b"/>
              <a:pathLst>
                <a:path w="31" h="49">
                  <a:moveTo>
                    <a:pt x="30" y="15"/>
                  </a:moveTo>
                  <a:lnTo>
                    <a:pt x="0" y="48"/>
                  </a:lnTo>
                  <a:lnTo>
                    <a:pt x="13"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5" name="Freeform 98">
              <a:extLst>
                <a:ext uri="{FF2B5EF4-FFF2-40B4-BE49-F238E27FC236}">
                  <a16:creationId xmlns:a16="http://schemas.microsoft.com/office/drawing/2014/main" id="{E1B92E47-7581-EB44-9ED2-FBD8014DB57B}"/>
                </a:ext>
              </a:extLst>
            </p:cNvPr>
            <p:cNvSpPr>
              <a:spLocks/>
            </p:cNvSpPr>
            <p:nvPr/>
          </p:nvSpPr>
          <p:spPr bwMode="auto">
            <a:xfrm>
              <a:off x="4395" y="3107"/>
              <a:ext cx="1" cy="188"/>
            </a:xfrm>
            <a:custGeom>
              <a:avLst/>
              <a:gdLst>
                <a:gd name="T0" fmla="*/ 0 w 1"/>
                <a:gd name="T1" fmla="*/ 0 h 188"/>
                <a:gd name="T2" fmla="*/ 0 w 1"/>
                <a:gd name="T3" fmla="*/ 187 h 188"/>
                <a:gd name="T4" fmla="*/ 0 w 1"/>
                <a:gd name="T5" fmla="*/ 0 h 188"/>
                <a:gd name="T6" fmla="*/ 0 60000 65536"/>
                <a:gd name="T7" fmla="*/ 0 60000 65536"/>
                <a:gd name="T8" fmla="*/ 0 60000 65536"/>
              </a:gdLst>
              <a:ahLst/>
              <a:cxnLst>
                <a:cxn ang="T6">
                  <a:pos x="T0" y="T1"/>
                </a:cxn>
                <a:cxn ang="T7">
                  <a:pos x="T2" y="T3"/>
                </a:cxn>
                <a:cxn ang="T8">
                  <a:pos x="T4" y="T5"/>
                </a:cxn>
              </a:cxnLst>
              <a:rect l="0" t="0" r="r" b="b"/>
              <a:pathLst>
                <a:path w="1" h="188">
                  <a:moveTo>
                    <a:pt x="0" y="0"/>
                  </a:moveTo>
                  <a:lnTo>
                    <a:pt x="0" y="187"/>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6" name="Freeform 99">
              <a:extLst>
                <a:ext uri="{FF2B5EF4-FFF2-40B4-BE49-F238E27FC236}">
                  <a16:creationId xmlns:a16="http://schemas.microsoft.com/office/drawing/2014/main" id="{8E57D23D-F355-6E47-86E0-161669883D54}"/>
                </a:ext>
              </a:extLst>
            </p:cNvPr>
            <p:cNvSpPr>
              <a:spLocks/>
            </p:cNvSpPr>
            <p:nvPr/>
          </p:nvSpPr>
          <p:spPr bwMode="auto">
            <a:xfrm>
              <a:off x="4386" y="3245"/>
              <a:ext cx="19" cy="50"/>
            </a:xfrm>
            <a:custGeom>
              <a:avLst/>
              <a:gdLst>
                <a:gd name="T0" fmla="*/ 18 w 19"/>
                <a:gd name="T1" fmla="*/ 0 h 50"/>
                <a:gd name="T2" fmla="*/ 8 w 19"/>
                <a:gd name="T3" fmla="*/ 49 h 50"/>
                <a:gd name="T4" fmla="*/ 0 w 19"/>
                <a:gd name="T5" fmla="*/ 0 h 50"/>
                <a:gd name="T6" fmla="*/ 0 60000 65536"/>
                <a:gd name="T7" fmla="*/ 0 60000 65536"/>
                <a:gd name="T8" fmla="*/ 0 60000 65536"/>
              </a:gdLst>
              <a:ahLst/>
              <a:cxnLst>
                <a:cxn ang="T6">
                  <a:pos x="T0" y="T1"/>
                </a:cxn>
                <a:cxn ang="T7">
                  <a:pos x="T2" y="T3"/>
                </a:cxn>
                <a:cxn ang="T8">
                  <a:pos x="T4" y="T5"/>
                </a:cxn>
              </a:cxnLst>
              <a:rect l="0" t="0" r="r" b="b"/>
              <a:pathLst>
                <a:path w="19" h="50">
                  <a:moveTo>
                    <a:pt x="18" y="0"/>
                  </a:moveTo>
                  <a:lnTo>
                    <a:pt x="8" y="49"/>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7" name="Freeform 100">
              <a:extLst>
                <a:ext uri="{FF2B5EF4-FFF2-40B4-BE49-F238E27FC236}">
                  <a16:creationId xmlns:a16="http://schemas.microsoft.com/office/drawing/2014/main" id="{98852B4B-EA21-9147-B5D9-72C372B1C4EF}"/>
                </a:ext>
              </a:extLst>
            </p:cNvPr>
            <p:cNvSpPr>
              <a:spLocks/>
            </p:cNvSpPr>
            <p:nvPr/>
          </p:nvSpPr>
          <p:spPr bwMode="auto">
            <a:xfrm>
              <a:off x="4980" y="3107"/>
              <a:ext cx="100" cy="188"/>
            </a:xfrm>
            <a:custGeom>
              <a:avLst/>
              <a:gdLst>
                <a:gd name="T0" fmla="*/ 0 w 100"/>
                <a:gd name="T1" fmla="*/ 0 h 188"/>
                <a:gd name="T2" fmla="*/ 99 w 100"/>
                <a:gd name="T3" fmla="*/ 187 h 188"/>
                <a:gd name="T4" fmla="*/ 0 w 100"/>
                <a:gd name="T5" fmla="*/ 0 h 188"/>
                <a:gd name="T6" fmla="*/ 0 60000 65536"/>
                <a:gd name="T7" fmla="*/ 0 60000 65536"/>
                <a:gd name="T8" fmla="*/ 0 60000 65536"/>
              </a:gdLst>
              <a:ahLst/>
              <a:cxnLst>
                <a:cxn ang="T6">
                  <a:pos x="T0" y="T1"/>
                </a:cxn>
                <a:cxn ang="T7">
                  <a:pos x="T2" y="T3"/>
                </a:cxn>
                <a:cxn ang="T8">
                  <a:pos x="T4" y="T5"/>
                </a:cxn>
              </a:cxnLst>
              <a:rect l="0" t="0" r="r" b="b"/>
              <a:pathLst>
                <a:path w="100" h="188">
                  <a:moveTo>
                    <a:pt x="0" y="0"/>
                  </a:moveTo>
                  <a:lnTo>
                    <a:pt x="99" y="187"/>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8" name="Freeform 101">
              <a:extLst>
                <a:ext uri="{FF2B5EF4-FFF2-40B4-BE49-F238E27FC236}">
                  <a16:creationId xmlns:a16="http://schemas.microsoft.com/office/drawing/2014/main" id="{B029B78B-377D-A344-A379-551DB139D29B}"/>
                </a:ext>
              </a:extLst>
            </p:cNvPr>
            <p:cNvSpPr>
              <a:spLocks/>
            </p:cNvSpPr>
            <p:nvPr/>
          </p:nvSpPr>
          <p:spPr bwMode="auto">
            <a:xfrm>
              <a:off x="5049" y="3246"/>
              <a:ext cx="31" cy="49"/>
            </a:xfrm>
            <a:custGeom>
              <a:avLst/>
              <a:gdLst>
                <a:gd name="T0" fmla="*/ 17 w 31"/>
                <a:gd name="T1" fmla="*/ 0 h 49"/>
                <a:gd name="T2" fmla="*/ 30 w 31"/>
                <a:gd name="T3" fmla="*/ 48 h 49"/>
                <a:gd name="T4" fmla="*/ 0 w 31"/>
                <a:gd name="T5" fmla="*/ 15 h 49"/>
                <a:gd name="T6" fmla="*/ 0 60000 65536"/>
                <a:gd name="T7" fmla="*/ 0 60000 65536"/>
                <a:gd name="T8" fmla="*/ 0 60000 65536"/>
              </a:gdLst>
              <a:ahLst/>
              <a:cxnLst>
                <a:cxn ang="T6">
                  <a:pos x="T0" y="T1"/>
                </a:cxn>
                <a:cxn ang="T7">
                  <a:pos x="T2" y="T3"/>
                </a:cxn>
                <a:cxn ang="T8">
                  <a:pos x="T4" y="T5"/>
                </a:cxn>
              </a:cxnLst>
              <a:rect l="0" t="0" r="r" b="b"/>
              <a:pathLst>
                <a:path w="31" h="49">
                  <a:moveTo>
                    <a:pt x="17" y="0"/>
                  </a:moveTo>
                  <a:lnTo>
                    <a:pt x="30" y="48"/>
                  </a:lnTo>
                  <a:lnTo>
                    <a:pt x="0" y="15"/>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68" name="Freeform 102">
            <a:extLst>
              <a:ext uri="{FF2B5EF4-FFF2-40B4-BE49-F238E27FC236}">
                <a16:creationId xmlns:a16="http://schemas.microsoft.com/office/drawing/2014/main" id="{F5957F8D-FF2F-9A4D-9511-F4BA4A0BAC77}"/>
              </a:ext>
            </a:extLst>
          </p:cNvPr>
          <p:cNvSpPr>
            <a:spLocks/>
          </p:cNvSpPr>
          <p:nvPr/>
        </p:nvSpPr>
        <p:spPr bwMode="auto">
          <a:xfrm>
            <a:off x="6173788" y="5575300"/>
            <a:ext cx="201612" cy="498475"/>
          </a:xfrm>
          <a:custGeom>
            <a:avLst/>
            <a:gdLst>
              <a:gd name="T0" fmla="*/ 0 w 127"/>
              <a:gd name="T1" fmla="*/ 0 h 314"/>
              <a:gd name="T2" fmla="*/ 2147483646 w 127"/>
              <a:gd name="T3" fmla="*/ 2147483646 h 314"/>
              <a:gd name="T4" fmla="*/ 0 w 127"/>
              <a:gd name="T5" fmla="*/ 0 h 314"/>
              <a:gd name="T6" fmla="*/ 0 60000 65536"/>
              <a:gd name="T7" fmla="*/ 0 60000 65536"/>
              <a:gd name="T8" fmla="*/ 0 60000 65536"/>
            </a:gdLst>
            <a:ahLst/>
            <a:cxnLst>
              <a:cxn ang="T6">
                <a:pos x="T0" y="T1"/>
              </a:cxn>
              <a:cxn ang="T7">
                <a:pos x="T2" y="T3"/>
              </a:cxn>
              <a:cxn ang="T8">
                <a:pos x="T4" y="T5"/>
              </a:cxn>
            </a:cxnLst>
            <a:rect l="0" t="0" r="r" b="b"/>
            <a:pathLst>
              <a:path w="127" h="314">
                <a:moveTo>
                  <a:pt x="0" y="0"/>
                </a:moveTo>
                <a:lnTo>
                  <a:pt x="126"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9" name="Freeform 103">
            <a:extLst>
              <a:ext uri="{FF2B5EF4-FFF2-40B4-BE49-F238E27FC236}">
                <a16:creationId xmlns:a16="http://schemas.microsoft.com/office/drawing/2014/main" id="{510737F0-B767-374F-A43A-28D3BC8930BF}"/>
              </a:ext>
            </a:extLst>
          </p:cNvPr>
          <p:cNvSpPr>
            <a:spLocks/>
          </p:cNvSpPr>
          <p:nvPr/>
        </p:nvSpPr>
        <p:spPr bwMode="auto">
          <a:xfrm>
            <a:off x="6330950" y="5994400"/>
            <a:ext cx="44450" cy="79375"/>
          </a:xfrm>
          <a:custGeom>
            <a:avLst/>
            <a:gdLst>
              <a:gd name="T0" fmla="*/ 2147483646 w 28"/>
              <a:gd name="T1" fmla="*/ 0 h 50"/>
              <a:gd name="T2" fmla="*/ 2147483646 w 28"/>
              <a:gd name="T3" fmla="*/ 2147483646 h 50"/>
              <a:gd name="T4" fmla="*/ 0 w 28"/>
              <a:gd name="T5" fmla="*/ 2147483646 h 50"/>
              <a:gd name="T6" fmla="*/ 0 60000 65536"/>
              <a:gd name="T7" fmla="*/ 0 60000 65536"/>
              <a:gd name="T8" fmla="*/ 0 60000 65536"/>
            </a:gdLst>
            <a:ahLst/>
            <a:cxnLst>
              <a:cxn ang="T6">
                <a:pos x="T0" y="T1"/>
              </a:cxn>
              <a:cxn ang="T7">
                <a:pos x="T2" y="T3"/>
              </a:cxn>
              <a:cxn ang="T8">
                <a:pos x="T4" y="T5"/>
              </a:cxn>
            </a:cxnLst>
            <a:rect l="0" t="0" r="r" b="b"/>
            <a:pathLst>
              <a:path w="28" h="50">
                <a:moveTo>
                  <a:pt x="18" y="0"/>
                </a:moveTo>
                <a:lnTo>
                  <a:pt x="27" y="49"/>
                </a:lnTo>
                <a:lnTo>
                  <a:pt x="0" y="11"/>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0" name="Freeform 104">
            <a:extLst>
              <a:ext uri="{FF2B5EF4-FFF2-40B4-BE49-F238E27FC236}">
                <a16:creationId xmlns:a16="http://schemas.microsoft.com/office/drawing/2014/main" id="{B8DD1DC7-7C48-0F4C-93AE-730A3E25267B}"/>
              </a:ext>
            </a:extLst>
          </p:cNvPr>
          <p:cNvSpPr>
            <a:spLocks/>
          </p:cNvSpPr>
          <p:nvPr/>
        </p:nvSpPr>
        <p:spPr bwMode="auto">
          <a:xfrm>
            <a:off x="5889625" y="5575300"/>
            <a:ext cx="366713" cy="549275"/>
          </a:xfrm>
          <a:custGeom>
            <a:avLst/>
            <a:gdLst>
              <a:gd name="T0" fmla="*/ 2147483646 w 231"/>
              <a:gd name="T1" fmla="*/ 0 h 346"/>
              <a:gd name="T2" fmla="*/ 0 w 231"/>
              <a:gd name="T3" fmla="*/ 2147483646 h 346"/>
              <a:gd name="T4" fmla="*/ 2147483646 w 231"/>
              <a:gd name="T5" fmla="*/ 0 h 346"/>
              <a:gd name="T6" fmla="*/ 0 60000 65536"/>
              <a:gd name="T7" fmla="*/ 0 60000 65536"/>
              <a:gd name="T8" fmla="*/ 0 60000 65536"/>
            </a:gdLst>
            <a:ahLst/>
            <a:cxnLst>
              <a:cxn ang="T6">
                <a:pos x="T0" y="T1"/>
              </a:cxn>
              <a:cxn ang="T7">
                <a:pos x="T2" y="T3"/>
              </a:cxn>
              <a:cxn ang="T8">
                <a:pos x="T4" y="T5"/>
              </a:cxn>
            </a:cxnLst>
            <a:rect l="0" t="0" r="r" b="b"/>
            <a:pathLst>
              <a:path w="231" h="346">
                <a:moveTo>
                  <a:pt x="230" y="0"/>
                </a:moveTo>
                <a:lnTo>
                  <a:pt x="0" y="345"/>
                </a:lnTo>
                <a:lnTo>
                  <a:pt x="23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1" name="Freeform 105">
            <a:extLst>
              <a:ext uri="{FF2B5EF4-FFF2-40B4-BE49-F238E27FC236}">
                <a16:creationId xmlns:a16="http://schemas.microsoft.com/office/drawing/2014/main" id="{97F0EE1A-E8A5-1040-8C28-D3DD16769874}"/>
              </a:ext>
            </a:extLst>
          </p:cNvPr>
          <p:cNvSpPr>
            <a:spLocks/>
          </p:cNvSpPr>
          <p:nvPr/>
        </p:nvSpPr>
        <p:spPr bwMode="auto">
          <a:xfrm>
            <a:off x="5889625" y="6049963"/>
            <a:ext cx="57150" cy="74612"/>
          </a:xfrm>
          <a:custGeom>
            <a:avLst/>
            <a:gdLst>
              <a:gd name="T0" fmla="*/ 2147483646 w 36"/>
              <a:gd name="T1" fmla="*/ 2147483646 h 47"/>
              <a:gd name="T2" fmla="*/ 0 w 36"/>
              <a:gd name="T3" fmla="*/ 2147483646 h 47"/>
              <a:gd name="T4" fmla="*/ 2147483646 w 36"/>
              <a:gd name="T5" fmla="*/ 0 h 47"/>
              <a:gd name="T6" fmla="*/ 0 60000 65536"/>
              <a:gd name="T7" fmla="*/ 0 60000 65536"/>
              <a:gd name="T8" fmla="*/ 0 60000 65536"/>
            </a:gdLst>
            <a:ahLst/>
            <a:cxnLst>
              <a:cxn ang="T6">
                <a:pos x="T0" y="T1"/>
              </a:cxn>
              <a:cxn ang="T7">
                <a:pos x="T2" y="T3"/>
              </a:cxn>
              <a:cxn ang="T8">
                <a:pos x="T4" y="T5"/>
              </a:cxn>
            </a:cxnLst>
            <a:rect l="0" t="0" r="r" b="b"/>
            <a:pathLst>
              <a:path w="36" h="47">
                <a:moveTo>
                  <a:pt x="35" y="16"/>
                </a:moveTo>
                <a:lnTo>
                  <a:pt x="0" y="46"/>
                </a:lnTo>
                <a:lnTo>
                  <a:pt x="19"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2" name="Freeform 106">
            <a:extLst>
              <a:ext uri="{FF2B5EF4-FFF2-40B4-BE49-F238E27FC236}">
                <a16:creationId xmlns:a16="http://schemas.microsoft.com/office/drawing/2014/main" id="{CF729BAE-56EB-A54B-9D1C-15455D273E5D}"/>
              </a:ext>
            </a:extLst>
          </p:cNvPr>
          <p:cNvSpPr>
            <a:spLocks/>
          </p:cNvSpPr>
          <p:nvPr/>
        </p:nvSpPr>
        <p:spPr bwMode="auto">
          <a:xfrm>
            <a:off x="6292850" y="5575300"/>
            <a:ext cx="566738" cy="549275"/>
          </a:xfrm>
          <a:custGeom>
            <a:avLst/>
            <a:gdLst>
              <a:gd name="T0" fmla="*/ 0 w 357"/>
              <a:gd name="T1" fmla="*/ 0 h 346"/>
              <a:gd name="T2" fmla="*/ 2147483646 w 357"/>
              <a:gd name="T3" fmla="*/ 2147483646 h 346"/>
              <a:gd name="T4" fmla="*/ 0 w 357"/>
              <a:gd name="T5" fmla="*/ 0 h 346"/>
              <a:gd name="T6" fmla="*/ 0 60000 65536"/>
              <a:gd name="T7" fmla="*/ 0 60000 65536"/>
              <a:gd name="T8" fmla="*/ 0 60000 65536"/>
            </a:gdLst>
            <a:ahLst/>
            <a:cxnLst>
              <a:cxn ang="T6">
                <a:pos x="T0" y="T1"/>
              </a:cxn>
              <a:cxn ang="T7">
                <a:pos x="T2" y="T3"/>
              </a:cxn>
              <a:cxn ang="T8">
                <a:pos x="T4" y="T5"/>
              </a:cxn>
            </a:cxnLst>
            <a:rect l="0" t="0" r="r" b="b"/>
            <a:pathLst>
              <a:path w="357" h="346">
                <a:moveTo>
                  <a:pt x="0" y="0"/>
                </a:moveTo>
                <a:lnTo>
                  <a:pt x="356" y="345"/>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3" name="Freeform 107">
            <a:extLst>
              <a:ext uri="{FF2B5EF4-FFF2-40B4-BE49-F238E27FC236}">
                <a16:creationId xmlns:a16="http://schemas.microsoft.com/office/drawing/2014/main" id="{977BCFB1-9C3E-D44A-B262-AEE51D6E5A97}"/>
              </a:ext>
            </a:extLst>
          </p:cNvPr>
          <p:cNvSpPr>
            <a:spLocks/>
          </p:cNvSpPr>
          <p:nvPr/>
        </p:nvSpPr>
        <p:spPr bwMode="auto">
          <a:xfrm>
            <a:off x="6794500" y="6059488"/>
            <a:ext cx="65088" cy="65087"/>
          </a:xfrm>
          <a:custGeom>
            <a:avLst/>
            <a:gdLst>
              <a:gd name="T0" fmla="*/ 2147483646 w 41"/>
              <a:gd name="T1" fmla="*/ 0 h 41"/>
              <a:gd name="T2" fmla="*/ 2147483646 w 41"/>
              <a:gd name="T3" fmla="*/ 2147483646 h 41"/>
              <a:gd name="T4" fmla="*/ 0 w 41"/>
              <a:gd name="T5" fmla="*/ 2147483646 h 41"/>
              <a:gd name="T6" fmla="*/ 0 60000 65536"/>
              <a:gd name="T7" fmla="*/ 0 60000 65536"/>
              <a:gd name="T8" fmla="*/ 0 60000 65536"/>
            </a:gdLst>
            <a:ahLst/>
            <a:cxnLst>
              <a:cxn ang="T6">
                <a:pos x="T0" y="T1"/>
              </a:cxn>
              <a:cxn ang="T7">
                <a:pos x="T2" y="T3"/>
              </a:cxn>
              <a:cxn ang="T8">
                <a:pos x="T4" y="T5"/>
              </a:cxn>
            </a:cxnLst>
            <a:rect l="0" t="0" r="r" b="b"/>
            <a:pathLst>
              <a:path w="41" h="41">
                <a:moveTo>
                  <a:pt x="13" y="0"/>
                </a:moveTo>
                <a:lnTo>
                  <a:pt x="40" y="40"/>
                </a:lnTo>
                <a:lnTo>
                  <a:pt x="0" y="19"/>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4" name="Freeform 108">
            <a:extLst>
              <a:ext uri="{FF2B5EF4-FFF2-40B4-BE49-F238E27FC236}">
                <a16:creationId xmlns:a16="http://schemas.microsoft.com/office/drawing/2014/main" id="{0B32FBFF-158D-EB4C-8F1A-14537D15FFA6}"/>
              </a:ext>
            </a:extLst>
          </p:cNvPr>
          <p:cNvSpPr>
            <a:spLocks/>
          </p:cNvSpPr>
          <p:nvPr/>
        </p:nvSpPr>
        <p:spPr bwMode="auto">
          <a:xfrm>
            <a:off x="6092825" y="5575300"/>
            <a:ext cx="282575" cy="498475"/>
          </a:xfrm>
          <a:custGeom>
            <a:avLst/>
            <a:gdLst>
              <a:gd name="T0" fmla="*/ 2147483646 w 178"/>
              <a:gd name="T1" fmla="*/ 0 h 314"/>
              <a:gd name="T2" fmla="*/ 0 w 178"/>
              <a:gd name="T3" fmla="*/ 2147483646 h 314"/>
              <a:gd name="T4" fmla="*/ 2147483646 w 178"/>
              <a:gd name="T5" fmla="*/ 0 h 314"/>
              <a:gd name="T6" fmla="*/ 0 60000 65536"/>
              <a:gd name="T7" fmla="*/ 0 60000 65536"/>
              <a:gd name="T8" fmla="*/ 0 60000 65536"/>
            </a:gdLst>
            <a:ahLst/>
            <a:cxnLst>
              <a:cxn ang="T6">
                <a:pos x="T0" y="T1"/>
              </a:cxn>
              <a:cxn ang="T7">
                <a:pos x="T2" y="T3"/>
              </a:cxn>
              <a:cxn ang="T8">
                <a:pos x="T4" y="T5"/>
              </a:cxn>
            </a:cxnLst>
            <a:rect l="0" t="0" r="r" b="b"/>
            <a:pathLst>
              <a:path w="178" h="314">
                <a:moveTo>
                  <a:pt x="177" y="0"/>
                </a:moveTo>
                <a:lnTo>
                  <a:pt x="0" y="313"/>
                </a:lnTo>
                <a:lnTo>
                  <a:pt x="177"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5" name="Freeform 109">
            <a:extLst>
              <a:ext uri="{FF2B5EF4-FFF2-40B4-BE49-F238E27FC236}">
                <a16:creationId xmlns:a16="http://schemas.microsoft.com/office/drawing/2014/main" id="{FE324C4F-67D5-0E4E-9A30-3D06CAE47C3B}"/>
              </a:ext>
            </a:extLst>
          </p:cNvPr>
          <p:cNvSpPr>
            <a:spLocks/>
          </p:cNvSpPr>
          <p:nvPr/>
        </p:nvSpPr>
        <p:spPr bwMode="auto">
          <a:xfrm>
            <a:off x="6092825" y="5999163"/>
            <a:ext cx="52388" cy="74612"/>
          </a:xfrm>
          <a:custGeom>
            <a:avLst/>
            <a:gdLst>
              <a:gd name="T0" fmla="*/ 2147483646 w 33"/>
              <a:gd name="T1" fmla="*/ 2147483646 h 47"/>
              <a:gd name="T2" fmla="*/ 0 w 33"/>
              <a:gd name="T3" fmla="*/ 2147483646 h 47"/>
              <a:gd name="T4" fmla="*/ 2147483646 w 33"/>
              <a:gd name="T5" fmla="*/ 0 h 47"/>
              <a:gd name="T6" fmla="*/ 0 60000 65536"/>
              <a:gd name="T7" fmla="*/ 0 60000 65536"/>
              <a:gd name="T8" fmla="*/ 0 60000 65536"/>
            </a:gdLst>
            <a:ahLst/>
            <a:cxnLst>
              <a:cxn ang="T6">
                <a:pos x="T0" y="T1"/>
              </a:cxn>
              <a:cxn ang="T7">
                <a:pos x="T2" y="T3"/>
              </a:cxn>
              <a:cxn ang="T8">
                <a:pos x="T4" y="T5"/>
              </a:cxn>
            </a:cxnLst>
            <a:rect l="0" t="0" r="r" b="b"/>
            <a:pathLst>
              <a:path w="33" h="47">
                <a:moveTo>
                  <a:pt x="32" y="13"/>
                </a:moveTo>
                <a:lnTo>
                  <a:pt x="0" y="46"/>
                </a:lnTo>
                <a:lnTo>
                  <a:pt x="14"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6" name="Freeform 110">
            <a:extLst>
              <a:ext uri="{FF2B5EF4-FFF2-40B4-BE49-F238E27FC236}">
                <a16:creationId xmlns:a16="http://schemas.microsoft.com/office/drawing/2014/main" id="{AF7A0DF3-7FDA-604D-B019-0EF23B31975F}"/>
              </a:ext>
            </a:extLst>
          </p:cNvPr>
          <p:cNvSpPr>
            <a:spLocks/>
          </p:cNvSpPr>
          <p:nvPr/>
        </p:nvSpPr>
        <p:spPr bwMode="auto">
          <a:xfrm>
            <a:off x="6416675" y="5575300"/>
            <a:ext cx="1408113" cy="498475"/>
          </a:xfrm>
          <a:custGeom>
            <a:avLst/>
            <a:gdLst>
              <a:gd name="T0" fmla="*/ 0 w 887"/>
              <a:gd name="T1" fmla="*/ 0 h 314"/>
              <a:gd name="T2" fmla="*/ 2147483646 w 887"/>
              <a:gd name="T3" fmla="*/ 2147483646 h 314"/>
              <a:gd name="T4" fmla="*/ 0 w 887"/>
              <a:gd name="T5" fmla="*/ 0 h 314"/>
              <a:gd name="T6" fmla="*/ 0 60000 65536"/>
              <a:gd name="T7" fmla="*/ 0 60000 65536"/>
              <a:gd name="T8" fmla="*/ 0 60000 65536"/>
            </a:gdLst>
            <a:ahLst/>
            <a:cxnLst>
              <a:cxn ang="T6">
                <a:pos x="T0" y="T1"/>
              </a:cxn>
              <a:cxn ang="T7">
                <a:pos x="T2" y="T3"/>
              </a:cxn>
              <a:cxn ang="T8">
                <a:pos x="T4" y="T5"/>
              </a:cxn>
            </a:cxnLst>
            <a:rect l="0" t="0" r="r" b="b"/>
            <a:pathLst>
              <a:path w="887" h="314">
                <a:moveTo>
                  <a:pt x="0" y="0"/>
                </a:moveTo>
                <a:lnTo>
                  <a:pt x="886"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7" name="Freeform 111">
            <a:extLst>
              <a:ext uri="{FF2B5EF4-FFF2-40B4-BE49-F238E27FC236}">
                <a16:creationId xmlns:a16="http://schemas.microsoft.com/office/drawing/2014/main" id="{2585D443-9505-C049-9A8A-E7809CE549C5}"/>
              </a:ext>
            </a:extLst>
          </p:cNvPr>
          <p:cNvSpPr>
            <a:spLocks/>
          </p:cNvSpPr>
          <p:nvPr/>
        </p:nvSpPr>
        <p:spPr bwMode="auto">
          <a:xfrm>
            <a:off x="7756525" y="6030913"/>
            <a:ext cx="68263" cy="42862"/>
          </a:xfrm>
          <a:custGeom>
            <a:avLst/>
            <a:gdLst>
              <a:gd name="T0" fmla="*/ 2147483646 w 43"/>
              <a:gd name="T1" fmla="*/ 0 h 27"/>
              <a:gd name="T2" fmla="*/ 2147483646 w 43"/>
              <a:gd name="T3" fmla="*/ 2147483646 h 27"/>
              <a:gd name="T4" fmla="*/ 0 w 43"/>
              <a:gd name="T5" fmla="*/ 2147483646 h 27"/>
              <a:gd name="T6" fmla="*/ 0 60000 65536"/>
              <a:gd name="T7" fmla="*/ 0 60000 65536"/>
              <a:gd name="T8" fmla="*/ 0 60000 65536"/>
            </a:gdLst>
            <a:ahLst/>
            <a:cxnLst>
              <a:cxn ang="T6">
                <a:pos x="T0" y="T1"/>
              </a:cxn>
              <a:cxn ang="T7">
                <a:pos x="T2" y="T3"/>
              </a:cxn>
              <a:cxn ang="T8">
                <a:pos x="T4" y="T5"/>
              </a:cxn>
            </a:cxnLst>
            <a:rect l="0" t="0" r="r" b="b"/>
            <a:pathLst>
              <a:path w="43" h="27">
                <a:moveTo>
                  <a:pt x="6" y="0"/>
                </a:moveTo>
                <a:lnTo>
                  <a:pt x="42" y="26"/>
                </a:lnTo>
                <a:lnTo>
                  <a:pt x="0" y="2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8" name="Freeform 112">
            <a:extLst>
              <a:ext uri="{FF2B5EF4-FFF2-40B4-BE49-F238E27FC236}">
                <a16:creationId xmlns:a16="http://schemas.microsoft.com/office/drawing/2014/main" id="{DA16A4DC-7F81-C44E-95AA-E68034A0740B}"/>
              </a:ext>
            </a:extLst>
          </p:cNvPr>
          <p:cNvSpPr>
            <a:spLocks/>
          </p:cNvSpPr>
          <p:nvPr/>
        </p:nvSpPr>
        <p:spPr bwMode="auto">
          <a:xfrm>
            <a:off x="6173788" y="5575300"/>
            <a:ext cx="685800" cy="498475"/>
          </a:xfrm>
          <a:custGeom>
            <a:avLst/>
            <a:gdLst>
              <a:gd name="T0" fmla="*/ 2147483646 w 432"/>
              <a:gd name="T1" fmla="*/ 0 h 314"/>
              <a:gd name="T2" fmla="*/ 0 w 432"/>
              <a:gd name="T3" fmla="*/ 2147483646 h 314"/>
              <a:gd name="T4" fmla="*/ 2147483646 w 432"/>
              <a:gd name="T5" fmla="*/ 0 h 314"/>
              <a:gd name="T6" fmla="*/ 0 60000 65536"/>
              <a:gd name="T7" fmla="*/ 0 60000 65536"/>
              <a:gd name="T8" fmla="*/ 0 60000 65536"/>
            </a:gdLst>
            <a:ahLst/>
            <a:cxnLst>
              <a:cxn ang="T6">
                <a:pos x="T0" y="T1"/>
              </a:cxn>
              <a:cxn ang="T7">
                <a:pos x="T2" y="T3"/>
              </a:cxn>
              <a:cxn ang="T8">
                <a:pos x="T4" y="T5"/>
              </a:cxn>
            </a:cxnLst>
            <a:rect l="0" t="0" r="r" b="b"/>
            <a:pathLst>
              <a:path w="432" h="314">
                <a:moveTo>
                  <a:pt x="431" y="0"/>
                </a:moveTo>
                <a:lnTo>
                  <a:pt x="0" y="313"/>
                </a:lnTo>
                <a:lnTo>
                  <a:pt x="43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9" name="Freeform 113">
            <a:extLst>
              <a:ext uri="{FF2B5EF4-FFF2-40B4-BE49-F238E27FC236}">
                <a16:creationId xmlns:a16="http://schemas.microsoft.com/office/drawing/2014/main" id="{222FF937-10D6-0843-8661-7796361988A8}"/>
              </a:ext>
            </a:extLst>
          </p:cNvPr>
          <p:cNvSpPr>
            <a:spLocks/>
          </p:cNvSpPr>
          <p:nvPr/>
        </p:nvSpPr>
        <p:spPr bwMode="auto">
          <a:xfrm>
            <a:off x="6173788" y="6015038"/>
            <a:ext cx="65087" cy="58737"/>
          </a:xfrm>
          <a:custGeom>
            <a:avLst/>
            <a:gdLst>
              <a:gd name="T0" fmla="*/ 2147483646 w 41"/>
              <a:gd name="T1" fmla="*/ 2147483646 h 37"/>
              <a:gd name="T2" fmla="*/ 0 w 41"/>
              <a:gd name="T3" fmla="*/ 2147483646 h 37"/>
              <a:gd name="T4" fmla="*/ 2147483646 w 41"/>
              <a:gd name="T5" fmla="*/ 0 h 37"/>
              <a:gd name="T6" fmla="*/ 0 60000 65536"/>
              <a:gd name="T7" fmla="*/ 0 60000 65536"/>
              <a:gd name="T8" fmla="*/ 0 60000 65536"/>
            </a:gdLst>
            <a:ahLst/>
            <a:cxnLst>
              <a:cxn ang="T6">
                <a:pos x="T0" y="T1"/>
              </a:cxn>
              <a:cxn ang="T7">
                <a:pos x="T2" y="T3"/>
              </a:cxn>
              <a:cxn ang="T8">
                <a:pos x="T4" y="T5"/>
              </a:cxn>
            </a:cxnLst>
            <a:rect l="0" t="0" r="r" b="b"/>
            <a:pathLst>
              <a:path w="41" h="37">
                <a:moveTo>
                  <a:pt x="40" y="22"/>
                </a:moveTo>
                <a:lnTo>
                  <a:pt x="0" y="36"/>
                </a:lnTo>
                <a:lnTo>
                  <a:pt x="3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0" name="Freeform 114">
            <a:extLst>
              <a:ext uri="{FF2B5EF4-FFF2-40B4-BE49-F238E27FC236}">
                <a16:creationId xmlns:a16="http://schemas.microsoft.com/office/drawing/2014/main" id="{3DD0804F-C38F-D247-8EFC-CB928B271891}"/>
              </a:ext>
            </a:extLst>
          </p:cNvPr>
          <p:cNvSpPr>
            <a:spLocks/>
          </p:cNvSpPr>
          <p:nvPr/>
        </p:nvSpPr>
        <p:spPr bwMode="auto">
          <a:xfrm>
            <a:off x="6894513" y="5575300"/>
            <a:ext cx="1778000" cy="498475"/>
          </a:xfrm>
          <a:custGeom>
            <a:avLst/>
            <a:gdLst>
              <a:gd name="T0" fmla="*/ 0 w 1120"/>
              <a:gd name="T1" fmla="*/ 0 h 314"/>
              <a:gd name="T2" fmla="*/ 2147483646 w 1120"/>
              <a:gd name="T3" fmla="*/ 2147483646 h 314"/>
              <a:gd name="T4" fmla="*/ 0 w 1120"/>
              <a:gd name="T5" fmla="*/ 0 h 314"/>
              <a:gd name="T6" fmla="*/ 0 60000 65536"/>
              <a:gd name="T7" fmla="*/ 0 60000 65536"/>
              <a:gd name="T8" fmla="*/ 0 60000 65536"/>
            </a:gdLst>
            <a:ahLst/>
            <a:cxnLst>
              <a:cxn ang="T6">
                <a:pos x="T0" y="T1"/>
              </a:cxn>
              <a:cxn ang="T7">
                <a:pos x="T2" y="T3"/>
              </a:cxn>
              <a:cxn ang="T8">
                <a:pos x="T4" y="T5"/>
              </a:cxn>
            </a:cxnLst>
            <a:rect l="0" t="0" r="r" b="b"/>
            <a:pathLst>
              <a:path w="1120" h="314">
                <a:moveTo>
                  <a:pt x="0" y="0"/>
                </a:moveTo>
                <a:lnTo>
                  <a:pt x="1119"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1" name="Freeform 115">
            <a:extLst>
              <a:ext uri="{FF2B5EF4-FFF2-40B4-BE49-F238E27FC236}">
                <a16:creationId xmlns:a16="http://schemas.microsoft.com/office/drawing/2014/main" id="{777F779F-5553-D240-9B6E-05D292EE6922}"/>
              </a:ext>
            </a:extLst>
          </p:cNvPr>
          <p:cNvSpPr>
            <a:spLocks/>
          </p:cNvSpPr>
          <p:nvPr/>
        </p:nvSpPr>
        <p:spPr bwMode="auto">
          <a:xfrm>
            <a:off x="8602663" y="6034088"/>
            <a:ext cx="69850" cy="41275"/>
          </a:xfrm>
          <a:custGeom>
            <a:avLst/>
            <a:gdLst>
              <a:gd name="T0" fmla="*/ 2147483646 w 44"/>
              <a:gd name="T1" fmla="*/ 0 h 26"/>
              <a:gd name="T2" fmla="*/ 2147483646 w 44"/>
              <a:gd name="T3" fmla="*/ 2147483646 h 26"/>
              <a:gd name="T4" fmla="*/ 0 w 44"/>
              <a:gd name="T5" fmla="*/ 2147483646 h 26"/>
              <a:gd name="T6" fmla="*/ 0 60000 65536"/>
              <a:gd name="T7" fmla="*/ 0 60000 65536"/>
              <a:gd name="T8" fmla="*/ 0 60000 65536"/>
            </a:gdLst>
            <a:ahLst/>
            <a:cxnLst>
              <a:cxn ang="T6">
                <a:pos x="T0" y="T1"/>
              </a:cxn>
              <a:cxn ang="T7">
                <a:pos x="T2" y="T3"/>
              </a:cxn>
              <a:cxn ang="T8">
                <a:pos x="T4" y="T5"/>
              </a:cxn>
            </a:cxnLst>
            <a:rect l="0" t="0" r="r" b="b"/>
            <a:pathLst>
              <a:path w="44" h="26">
                <a:moveTo>
                  <a:pt x="5" y="0"/>
                </a:moveTo>
                <a:lnTo>
                  <a:pt x="43" y="24"/>
                </a:lnTo>
                <a:lnTo>
                  <a:pt x="0" y="2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2" name="Freeform 116">
            <a:extLst>
              <a:ext uri="{FF2B5EF4-FFF2-40B4-BE49-F238E27FC236}">
                <a16:creationId xmlns:a16="http://schemas.microsoft.com/office/drawing/2014/main" id="{290BFBEA-69DE-5846-8233-876959AE788F}"/>
              </a:ext>
            </a:extLst>
          </p:cNvPr>
          <p:cNvSpPr>
            <a:spLocks/>
          </p:cNvSpPr>
          <p:nvPr/>
        </p:nvSpPr>
        <p:spPr bwMode="auto">
          <a:xfrm>
            <a:off x="6894513" y="5575300"/>
            <a:ext cx="165100" cy="549275"/>
          </a:xfrm>
          <a:custGeom>
            <a:avLst/>
            <a:gdLst>
              <a:gd name="T0" fmla="*/ 2147483646 w 104"/>
              <a:gd name="T1" fmla="*/ 0 h 346"/>
              <a:gd name="T2" fmla="*/ 0 w 104"/>
              <a:gd name="T3" fmla="*/ 2147483646 h 346"/>
              <a:gd name="T4" fmla="*/ 2147483646 w 104"/>
              <a:gd name="T5" fmla="*/ 0 h 346"/>
              <a:gd name="T6" fmla="*/ 0 60000 65536"/>
              <a:gd name="T7" fmla="*/ 0 60000 65536"/>
              <a:gd name="T8" fmla="*/ 0 60000 65536"/>
            </a:gdLst>
            <a:ahLst/>
            <a:cxnLst>
              <a:cxn ang="T6">
                <a:pos x="T0" y="T1"/>
              </a:cxn>
              <a:cxn ang="T7">
                <a:pos x="T2" y="T3"/>
              </a:cxn>
              <a:cxn ang="T8">
                <a:pos x="T4" y="T5"/>
              </a:cxn>
            </a:cxnLst>
            <a:rect l="0" t="0" r="r" b="b"/>
            <a:pathLst>
              <a:path w="104" h="346">
                <a:moveTo>
                  <a:pt x="103" y="0"/>
                </a:moveTo>
                <a:lnTo>
                  <a:pt x="0" y="345"/>
                </a:lnTo>
                <a:lnTo>
                  <a:pt x="103"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3" name="Freeform 117">
            <a:extLst>
              <a:ext uri="{FF2B5EF4-FFF2-40B4-BE49-F238E27FC236}">
                <a16:creationId xmlns:a16="http://schemas.microsoft.com/office/drawing/2014/main" id="{92E6053E-455C-2D4D-8AC9-08FF61139056}"/>
              </a:ext>
            </a:extLst>
          </p:cNvPr>
          <p:cNvSpPr>
            <a:spLocks/>
          </p:cNvSpPr>
          <p:nvPr/>
        </p:nvSpPr>
        <p:spPr bwMode="auto">
          <a:xfrm>
            <a:off x="6894513" y="6042025"/>
            <a:ext cx="42862" cy="82550"/>
          </a:xfrm>
          <a:custGeom>
            <a:avLst/>
            <a:gdLst>
              <a:gd name="T0" fmla="*/ 2147483646 w 27"/>
              <a:gd name="T1" fmla="*/ 2147483646 h 52"/>
              <a:gd name="T2" fmla="*/ 0 w 27"/>
              <a:gd name="T3" fmla="*/ 2147483646 h 52"/>
              <a:gd name="T4" fmla="*/ 2147483646 w 27"/>
              <a:gd name="T5" fmla="*/ 0 h 52"/>
              <a:gd name="T6" fmla="*/ 0 60000 65536"/>
              <a:gd name="T7" fmla="*/ 0 60000 65536"/>
              <a:gd name="T8" fmla="*/ 0 60000 65536"/>
            </a:gdLst>
            <a:ahLst/>
            <a:cxnLst>
              <a:cxn ang="T6">
                <a:pos x="T0" y="T1"/>
              </a:cxn>
              <a:cxn ang="T7">
                <a:pos x="T2" y="T3"/>
              </a:cxn>
              <a:cxn ang="T8">
                <a:pos x="T4" y="T5"/>
              </a:cxn>
            </a:cxnLst>
            <a:rect l="0" t="0" r="r" b="b"/>
            <a:pathLst>
              <a:path w="27" h="52">
                <a:moveTo>
                  <a:pt x="26" y="8"/>
                </a:moveTo>
                <a:lnTo>
                  <a:pt x="0" y="51"/>
                </a:lnTo>
                <a:lnTo>
                  <a:pt x="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4" name="Freeform 118">
            <a:extLst>
              <a:ext uri="{FF2B5EF4-FFF2-40B4-BE49-F238E27FC236}">
                <a16:creationId xmlns:a16="http://schemas.microsoft.com/office/drawing/2014/main" id="{71220634-2440-DD40-B0D7-6C203E7B998C}"/>
              </a:ext>
            </a:extLst>
          </p:cNvPr>
          <p:cNvSpPr>
            <a:spLocks/>
          </p:cNvSpPr>
          <p:nvPr/>
        </p:nvSpPr>
        <p:spPr bwMode="auto">
          <a:xfrm>
            <a:off x="7019925" y="5575300"/>
            <a:ext cx="322263" cy="498475"/>
          </a:xfrm>
          <a:custGeom>
            <a:avLst/>
            <a:gdLst>
              <a:gd name="T0" fmla="*/ 0 w 203"/>
              <a:gd name="T1" fmla="*/ 0 h 314"/>
              <a:gd name="T2" fmla="*/ 2147483646 w 203"/>
              <a:gd name="T3" fmla="*/ 2147483646 h 314"/>
              <a:gd name="T4" fmla="*/ 0 w 203"/>
              <a:gd name="T5" fmla="*/ 0 h 314"/>
              <a:gd name="T6" fmla="*/ 0 60000 65536"/>
              <a:gd name="T7" fmla="*/ 0 60000 65536"/>
              <a:gd name="T8" fmla="*/ 0 60000 65536"/>
            </a:gdLst>
            <a:ahLst/>
            <a:cxnLst>
              <a:cxn ang="T6">
                <a:pos x="T0" y="T1"/>
              </a:cxn>
              <a:cxn ang="T7">
                <a:pos x="T2" y="T3"/>
              </a:cxn>
              <a:cxn ang="T8">
                <a:pos x="T4" y="T5"/>
              </a:cxn>
            </a:cxnLst>
            <a:rect l="0" t="0" r="r" b="b"/>
            <a:pathLst>
              <a:path w="203" h="314">
                <a:moveTo>
                  <a:pt x="0" y="0"/>
                </a:moveTo>
                <a:lnTo>
                  <a:pt x="202"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5" name="Freeform 119">
            <a:extLst>
              <a:ext uri="{FF2B5EF4-FFF2-40B4-BE49-F238E27FC236}">
                <a16:creationId xmlns:a16="http://schemas.microsoft.com/office/drawing/2014/main" id="{DFF8B2C4-FFC4-9D46-86E9-778F5C83A677}"/>
              </a:ext>
            </a:extLst>
          </p:cNvPr>
          <p:cNvSpPr>
            <a:spLocks/>
          </p:cNvSpPr>
          <p:nvPr/>
        </p:nvSpPr>
        <p:spPr bwMode="auto">
          <a:xfrm>
            <a:off x="7285038" y="6000750"/>
            <a:ext cx="57150" cy="73025"/>
          </a:xfrm>
          <a:custGeom>
            <a:avLst/>
            <a:gdLst>
              <a:gd name="T0" fmla="*/ 2147483646 w 36"/>
              <a:gd name="T1" fmla="*/ 0 h 46"/>
              <a:gd name="T2" fmla="*/ 2147483646 w 36"/>
              <a:gd name="T3" fmla="*/ 2147483646 h 46"/>
              <a:gd name="T4" fmla="*/ 0 w 36"/>
              <a:gd name="T5" fmla="*/ 2147483646 h 46"/>
              <a:gd name="T6" fmla="*/ 0 60000 65536"/>
              <a:gd name="T7" fmla="*/ 0 60000 65536"/>
              <a:gd name="T8" fmla="*/ 0 60000 65536"/>
            </a:gdLst>
            <a:ahLst/>
            <a:cxnLst>
              <a:cxn ang="T6">
                <a:pos x="T0" y="T1"/>
              </a:cxn>
              <a:cxn ang="T7">
                <a:pos x="T2" y="T3"/>
              </a:cxn>
              <a:cxn ang="T8">
                <a:pos x="T4" y="T5"/>
              </a:cxn>
            </a:cxnLst>
            <a:rect l="0" t="0" r="r" b="b"/>
            <a:pathLst>
              <a:path w="36" h="46">
                <a:moveTo>
                  <a:pt x="17" y="0"/>
                </a:moveTo>
                <a:lnTo>
                  <a:pt x="35" y="45"/>
                </a:lnTo>
                <a:lnTo>
                  <a:pt x="0" y="1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6" name="Freeform 120">
            <a:extLst>
              <a:ext uri="{FF2B5EF4-FFF2-40B4-BE49-F238E27FC236}">
                <a16:creationId xmlns:a16="http://schemas.microsoft.com/office/drawing/2014/main" id="{5E367283-9DF2-854B-BFFB-653B97C0C432}"/>
              </a:ext>
            </a:extLst>
          </p:cNvPr>
          <p:cNvSpPr>
            <a:spLocks/>
          </p:cNvSpPr>
          <p:nvPr/>
        </p:nvSpPr>
        <p:spPr bwMode="auto">
          <a:xfrm>
            <a:off x="7421563" y="5575300"/>
            <a:ext cx="565150" cy="549275"/>
          </a:xfrm>
          <a:custGeom>
            <a:avLst/>
            <a:gdLst>
              <a:gd name="T0" fmla="*/ 2147483646 w 356"/>
              <a:gd name="T1" fmla="*/ 0 h 346"/>
              <a:gd name="T2" fmla="*/ 0 w 356"/>
              <a:gd name="T3" fmla="*/ 2147483646 h 346"/>
              <a:gd name="T4" fmla="*/ 2147483646 w 356"/>
              <a:gd name="T5" fmla="*/ 0 h 346"/>
              <a:gd name="T6" fmla="*/ 0 60000 65536"/>
              <a:gd name="T7" fmla="*/ 0 60000 65536"/>
              <a:gd name="T8" fmla="*/ 0 60000 65536"/>
            </a:gdLst>
            <a:ahLst/>
            <a:cxnLst>
              <a:cxn ang="T6">
                <a:pos x="T0" y="T1"/>
              </a:cxn>
              <a:cxn ang="T7">
                <a:pos x="T2" y="T3"/>
              </a:cxn>
              <a:cxn ang="T8">
                <a:pos x="T4" y="T5"/>
              </a:cxn>
            </a:cxnLst>
            <a:rect l="0" t="0" r="r" b="b"/>
            <a:pathLst>
              <a:path w="356" h="346">
                <a:moveTo>
                  <a:pt x="355" y="0"/>
                </a:moveTo>
                <a:lnTo>
                  <a:pt x="0" y="345"/>
                </a:lnTo>
                <a:lnTo>
                  <a:pt x="35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7" name="Freeform 121">
            <a:extLst>
              <a:ext uri="{FF2B5EF4-FFF2-40B4-BE49-F238E27FC236}">
                <a16:creationId xmlns:a16="http://schemas.microsoft.com/office/drawing/2014/main" id="{F5A1CC1A-7162-2646-B77C-A47A44A257F5}"/>
              </a:ext>
            </a:extLst>
          </p:cNvPr>
          <p:cNvSpPr>
            <a:spLocks/>
          </p:cNvSpPr>
          <p:nvPr/>
        </p:nvSpPr>
        <p:spPr bwMode="auto">
          <a:xfrm>
            <a:off x="7421563" y="6059488"/>
            <a:ext cx="58737" cy="65087"/>
          </a:xfrm>
          <a:custGeom>
            <a:avLst/>
            <a:gdLst>
              <a:gd name="T0" fmla="*/ 2147483646 w 37"/>
              <a:gd name="T1" fmla="*/ 2147483646 h 41"/>
              <a:gd name="T2" fmla="*/ 0 w 37"/>
              <a:gd name="T3" fmla="*/ 2147483646 h 41"/>
              <a:gd name="T4" fmla="*/ 2147483646 w 37"/>
              <a:gd name="T5" fmla="*/ 0 h 41"/>
              <a:gd name="T6" fmla="*/ 0 60000 65536"/>
              <a:gd name="T7" fmla="*/ 0 60000 65536"/>
              <a:gd name="T8" fmla="*/ 0 60000 65536"/>
            </a:gdLst>
            <a:ahLst/>
            <a:cxnLst>
              <a:cxn ang="T6">
                <a:pos x="T0" y="T1"/>
              </a:cxn>
              <a:cxn ang="T7">
                <a:pos x="T2" y="T3"/>
              </a:cxn>
              <a:cxn ang="T8">
                <a:pos x="T4" y="T5"/>
              </a:cxn>
            </a:cxnLst>
            <a:rect l="0" t="0" r="r" b="b"/>
            <a:pathLst>
              <a:path w="37" h="41">
                <a:moveTo>
                  <a:pt x="36" y="19"/>
                </a:moveTo>
                <a:lnTo>
                  <a:pt x="0" y="40"/>
                </a:lnTo>
                <a:lnTo>
                  <a:pt x="24"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8" name="Freeform 122">
            <a:extLst>
              <a:ext uri="{FF2B5EF4-FFF2-40B4-BE49-F238E27FC236}">
                <a16:creationId xmlns:a16="http://schemas.microsoft.com/office/drawing/2014/main" id="{58C75134-870F-CC44-B496-9510999B9E52}"/>
              </a:ext>
            </a:extLst>
          </p:cNvPr>
          <p:cNvSpPr>
            <a:spLocks/>
          </p:cNvSpPr>
          <p:nvPr/>
        </p:nvSpPr>
        <p:spPr bwMode="auto">
          <a:xfrm>
            <a:off x="8024813" y="5575300"/>
            <a:ext cx="322262" cy="549275"/>
          </a:xfrm>
          <a:custGeom>
            <a:avLst/>
            <a:gdLst>
              <a:gd name="T0" fmla="*/ 0 w 203"/>
              <a:gd name="T1" fmla="*/ 0 h 346"/>
              <a:gd name="T2" fmla="*/ 2147483646 w 203"/>
              <a:gd name="T3" fmla="*/ 2147483646 h 346"/>
              <a:gd name="T4" fmla="*/ 0 w 203"/>
              <a:gd name="T5" fmla="*/ 0 h 346"/>
              <a:gd name="T6" fmla="*/ 0 60000 65536"/>
              <a:gd name="T7" fmla="*/ 0 60000 65536"/>
              <a:gd name="T8" fmla="*/ 0 60000 65536"/>
            </a:gdLst>
            <a:ahLst/>
            <a:cxnLst>
              <a:cxn ang="T6">
                <a:pos x="T0" y="T1"/>
              </a:cxn>
              <a:cxn ang="T7">
                <a:pos x="T2" y="T3"/>
              </a:cxn>
              <a:cxn ang="T8">
                <a:pos x="T4" y="T5"/>
              </a:cxn>
            </a:cxnLst>
            <a:rect l="0" t="0" r="r" b="b"/>
            <a:pathLst>
              <a:path w="203" h="346">
                <a:moveTo>
                  <a:pt x="0" y="0"/>
                </a:moveTo>
                <a:lnTo>
                  <a:pt x="202" y="345"/>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9" name="Freeform 123">
            <a:extLst>
              <a:ext uri="{FF2B5EF4-FFF2-40B4-BE49-F238E27FC236}">
                <a16:creationId xmlns:a16="http://schemas.microsoft.com/office/drawing/2014/main" id="{C5398B95-4304-6145-A31A-FA427BF588FD}"/>
              </a:ext>
            </a:extLst>
          </p:cNvPr>
          <p:cNvSpPr>
            <a:spLocks/>
          </p:cNvSpPr>
          <p:nvPr/>
        </p:nvSpPr>
        <p:spPr bwMode="auto">
          <a:xfrm>
            <a:off x="8296275" y="6048375"/>
            <a:ext cx="50800" cy="76200"/>
          </a:xfrm>
          <a:custGeom>
            <a:avLst/>
            <a:gdLst>
              <a:gd name="T0" fmla="*/ 2147483646 w 32"/>
              <a:gd name="T1" fmla="*/ 0 h 48"/>
              <a:gd name="T2" fmla="*/ 2147483646 w 32"/>
              <a:gd name="T3" fmla="*/ 2147483646 h 48"/>
              <a:gd name="T4" fmla="*/ 0 w 32"/>
              <a:gd name="T5" fmla="*/ 2147483646 h 48"/>
              <a:gd name="T6" fmla="*/ 0 60000 65536"/>
              <a:gd name="T7" fmla="*/ 0 60000 65536"/>
              <a:gd name="T8" fmla="*/ 0 60000 65536"/>
            </a:gdLst>
            <a:ahLst/>
            <a:cxnLst>
              <a:cxn ang="T6">
                <a:pos x="T0" y="T1"/>
              </a:cxn>
              <a:cxn ang="T7">
                <a:pos x="T2" y="T3"/>
              </a:cxn>
              <a:cxn ang="T8">
                <a:pos x="T4" y="T5"/>
              </a:cxn>
            </a:cxnLst>
            <a:rect l="0" t="0" r="r" b="b"/>
            <a:pathLst>
              <a:path w="32" h="48">
                <a:moveTo>
                  <a:pt x="16" y="0"/>
                </a:moveTo>
                <a:lnTo>
                  <a:pt x="31" y="47"/>
                </a:lnTo>
                <a:lnTo>
                  <a:pt x="0" y="1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0" name="Freeform 124">
            <a:extLst>
              <a:ext uri="{FF2B5EF4-FFF2-40B4-BE49-F238E27FC236}">
                <a16:creationId xmlns:a16="http://schemas.microsoft.com/office/drawing/2014/main" id="{4D435346-89AF-2E41-AD07-BCA869B322B5}"/>
              </a:ext>
            </a:extLst>
          </p:cNvPr>
          <p:cNvSpPr>
            <a:spLocks/>
          </p:cNvSpPr>
          <p:nvPr/>
        </p:nvSpPr>
        <p:spPr bwMode="auto">
          <a:xfrm>
            <a:off x="7905750" y="5575300"/>
            <a:ext cx="241300" cy="498475"/>
          </a:xfrm>
          <a:custGeom>
            <a:avLst/>
            <a:gdLst>
              <a:gd name="T0" fmla="*/ 2147483646 w 152"/>
              <a:gd name="T1" fmla="*/ 0 h 314"/>
              <a:gd name="T2" fmla="*/ 0 w 152"/>
              <a:gd name="T3" fmla="*/ 2147483646 h 314"/>
              <a:gd name="T4" fmla="*/ 2147483646 w 152"/>
              <a:gd name="T5" fmla="*/ 0 h 314"/>
              <a:gd name="T6" fmla="*/ 0 60000 65536"/>
              <a:gd name="T7" fmla="*/ 0 60000 65536"/>
              <a:gd name="T8" fmla="*/ 0 60000 65536"/>
            </a:gdLst>
            <a:ahLst/>
            <a:cxnLst>
              <a:cxn ang="T6">
                <a:pos x="T0" y="T1"/>
              </a:cxn>
              <a:cxn ang="T7">
                <a:pos x="T2" y="T3"/>
              </a:cxn>
              <a:cxn ang="T8">
                <a:pos x="T4" y="T5"/>
              </a:cxn>
            </a:cxnLst>
            <a:rect l="0" t="0" r="r" b="b"/>
            <a:pathLst>
              <a:path w="152" h="314">
                <a:moveTo>
                  <a:pt x="151" y="0"/>
                </a:moveTo>
                <a:lnTo>
                  <a:pt x="0" y="313"/>
                </a:lnTo>
                <a:lnTo>
                  <a:pt x="15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1" name="Freeform 125">
            <a:extLst>
              <a:ext uri="{FF2B5EF4-FFF2-40B4-BE49-F238E27FC236}">
                <a16:creationId xmlns:a16="http://schemas.microsoft.com/office/drawing/2014/main" id="{E81E4736-86ED-2B4C-9D06-804C1BFD8347}"/>
              </a:ext>
            </a:extLst>
          </p:cNvPr>
          <p:cNvSpPr>
            <a:spLocks/>
          </p:cNvSpPr>
          <p:nvPr/>
        </p:nvSpPr>
        <p:spPr bwMode="auto">
          <a:xfrm>
            <a:off x="7905750" y="5997575"/>
            <a:ext cx="47625" cy="76200"/>
          </a:xfrm>
          <a:custGeom>
            <a:avLst/>
            <a:gdLst>
              <a:gd name="T0" fmla="*/ 2147483646 w 30"/>
              <a:gd name="T1" fmla="*/ 2147483646 h 48"/>
              <a:gd name="T2" fmla="*/ 0 w 30"/>
              <a:gd name="T3" fmla="*/ 2147483646 h 48"/>
              <a:gd name="T4" fmla="*/ 2147483646 w 30"/>
              <a:gd name="T5" fmla="*/ 0 h 48"/>
              <a:gd name="T6" fmla="*/ 0 60000 65536"/>
              <a:gd name="T7" fmla="*/ 0 60000 65536"/>
              <a:gd name="T8" fmla="*/ 0 60000 65536"/>
            </a:gdLst>
            <a:ahLst/>
            <a:cxnLst>
              <a:cxn ang="T6">
                <a:pos x="T0" y="T1"/>
              </a:cxn>
              <a:cxn ang="T7">
                <a:pos x="T2" y="T3"/>
              </a:cxn>
              <a:cxn ang="T8">
                <a:pos x="T4" y="T5"/>
              </a:cxn>
            </a:cxnLst>
            <a:rect l="0" t="0" r="r" b="b"/>
            <a:pathLst>
              <a:path w="30" h="48">
                <a:moveTo>
                  <a:pt x="29" y="12"/>
                </a:moveTo>
                <a:lnTo>
                  <a:pt x="0" y="47"/>
                </a:lnTo>
                <a:lnTo>
                  <a:pt x="1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2" name="Freeform 126">
            <a:extLst>
              <a:ext uri="{FF2B5EF4-FFF2-40B4-BE49-F238E27FC236}">
                <a16:creationId xmlns:a16="http://schemas.microsoft.com/office/drawing/2014/main" id="{EBD6D966-01F3-4245-AA01-D9EEE1B77869}"/>
              </a:ext>
            </a:extLst>
          </p:cNvPr>
          <p:cNvSpPr>
            <a:spLocks/>
          </p:cNvSpPr>
          <p:nvPr/>
        </p:nvSpPr>
        <p:spPr bwMode="auto">
          <a:xfrm>
            <a:off x="8185150" y="5575300"/>
            <a:ext cx="1588" cy="549275"/>
          </a:xfrm>
          <a:custGeom>
            <a:avLst/>
            <a:gdLst>
              <a:gd name="T0" fmla="*/ 0 w 1"/>
              <a:gd name="T1" fmla="*/ 0 h 346"/>
              <a:gd name="T2" fmla="*/ 0 w 1"/>
              <a:gd name="T3" fmla="*/ 2147483646 h 346"/>
              <a:gd name="T4" fmla="*/ 0 w 1"/>
              <a:gd name="T5" fmla="*/ 0 h 346"/>
              <a:gd name="T6" fmla="*/ 0 60000 65536"/>
              <a:gd name="T7" fmla="*/ 0 60000 65536"/>
              <a:gd name="T8" fmla="*/ 0 60000 65536"/>
            </a:gdLst>
            <a:ahLst/>
            <a:cxnLst>
              <a:cxn ang="T6">
                <a:pos x="T0" y="T1"/>
              </a:cxn>
              <a:cxn ang="T7">
                <a:pos x="T2" y="T3"/>
              </a:cxn>
              <a:cxn ang="T8">
                <a:pos x="T4" y="T5"/>
              </a:cxn>
            </a:cxnLst>
            <a:rect l="0" t="0" r="r" b="b"/>
            <a:pathLst>
              <a:path w="1" h="346">
                <a:moveTo>
                  <a:pt x="0" y="0"/>
                </a:moveTo>
                <a:lnTo>
                  <a:pt x="0" y="345"/>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3" name="Freeform 127">
            <a:extLst>
              <a:ext uri="{FF2B5EF4-FFF2-40B4-BE49-F238E27FC236}">
                <a16:creationId xmlns:a16="http://schemas.microsoft.com/office/drawing/2014/main" id="{F631A337-1DD5-4040-89D4-10A9E67638DC}"/>
              </a:ext>
            </a:extLst>
          </p:cNvPr>
          <p:cNvSpPr>
            <a:spLocks/>
          </p:cNvSpPr>
          <p:nvPr/>
        </p:nvSpPr>
        <p:spPr bwMode="auto">
          <a:xfrm>
            <a:off x="8167688" y="6045200"/>
            <a:ext cx="36512" cy="79375"/>
          </a:xfrm>
          <a:custGeom>
            <a:avLst/>
            <a:gdLst>
              <a:gd name="T0" fmla="*/ 2147483646 w 23"/>
              <a:gd name="T1" fmla="*/ 0 h 50"/>
              <a:gd name="T2" fmla="*/ 2147483646 w 23"/>
              <a:gd name="T3" fmla="*/ 2147483646 h 50"/>
              <a:gd name="T4" fmla="*/ 0 w 23"/>
              <a:gd name="T5" fmla="*/ 0 h 50"/>
              <a:gd name="T6" fmla="*/ 0 60000 65536"/>
              <a:gd name="T7" fmla="*/ 0 60000 65536"/>
              <a:gd name="T8" fmla="*/ 0 60000 65536"/>
            </a:gdLst>
            <a:ahLst/>
            <a:cxnLst>
              <a:cxn ang="T6">
                <a:pos x="T0" y="T1"/>
              </a:cxn>
              <a:cxn ang="T7">
                <a:pos x="T2" y="T3"/>
              </a:cxn>
              <a:cxn ang="T8">
                <a:pos x="T4" y="T5"/>
              </a:cxn>
            </a:cxnLst>
            <a:rect l="0" t="0" r="r" b="b"/>
            <a:pathLst>
              <a:path w="23" h="50">
                <a:moveTo>
                  <a:pt x="22" y="0"/>
                </a:moveTo>
                <a:lnTo>
                  <a:pt x="10" y="49"/>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4" name="Line 128">
            <a:extLst>
              <a:ext uri="{FF2B5EF4-FFF2-40B4-BE49-F238E27FC236}">
                <a16:creationId xmlns:a16="http://schemas.microsoft.com/office/drawing/2014/main" id="{5114CA3B-4297-114A-9C57-6AD7D64351AB}"/>
              </a:ext>
            </a:extLst>
          </p:cNvPr>
          <p:cNvSpPr>
            <a:spLocks noChangeShapeType="1"/>
          </p:cNvSpPr>
          <p:nvPr/>
        </p:nvSpPr>
        <p:spPr bwMode="auto">
          <a:xfrm>
            <a:off x="152400" y="5791200"/>
            <a:ext cx="8839200"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5" name="Rectangle 129">
            <a:extLst>
              <a:ext uri="{FF2B5EF4-FFF2-40B4-BE49-F238E27FC236}">
                <a16:creationId xmlns:a16="http://schemas.microsoft.com/office/drawing/2014/main" id="{5EA6A446-10C1-4F4A-9813-4D632FB4256B}"/>
              </a:ext>
            </a:extLst>
          </p:cNvPr>
          <p:cNvSpPr>
            <a:spLocks noChangeArrowheads="1"/>
          </p:cNvSpPr>
          <p:nvPr/>
        </p:nvSpPr>
        <p:spPr bwMode="auto">
          <a:xfrm>
            <a:off x="5067300" y="5268913"/>
            <a:ext cx="10509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2"/>
                </a:solidFill>
                <a:latin typeface="Arial" panose="020B0604020202020204" pitchFamily="34" charset="0"/>
              </a:rPr>
              <a:t>Data entries</a:t>
            </a:r>
          </a:p>
        </p:txBody>
      </p:sp>
      <p:sp>
        <p:nvSpPr>
          <p:cNvPr id="50296" name="Rectangle 130">
            <a:extLst>
              <a:ext uri="{FF2B5EF4-FFF2-40B4-BE49-F238E27FC236}">
                <a16:creationId xmlns:a16="http://schemas.microsoft.com/office/drawing/2014/main" id="{EE96489F-6365-3F46-B129-08DB76EC970B}"/>
              </a:ext>
            </a:extLst>
          </p:cNvPr>
          <p:cNvSpPr>
            <a:spLocks noChangeArrowheads="1"/>
          </p:cNvSpPr>
          <p:nvPr/>
        </p:nvSpPr>
        <p:spPr bwMode="auto">
          <a:xfrm>
            <a:off x="5710238" y="6430963"/>
            <a:ext cx="116046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1"/>
                </a:solidFill>
                <a:latin typeface="Arial" panose="020B0604020202020204" pitchFamily="34" charset="0"/>
              </a:rPr>
              <a:t>Data Records</a:t>
            </a:r>
          </a:p>
        </p:txBody>
      </p:sp>
      <p:sp>
        <p:nvSpPr>
          <p:cNvPr id="50297" name="Rectangle 131">
            <a:extLst>
              <a:ext uri="{FF2B5EF4-FFF2-40B4-BE49-F238E27FC236}">
                <a16:creationId xmlns:a16="http://schemas.microsoft.com/office/drawing/2014/main" id="{637FE11E-20ED-1F4B-9327-4BD7C85AAFE9}"/>
              </a:ext>
            </a:extLst>
          </p:cNvPr>
          <p:cNvSpPr>
            <a:spLocks noChangeArrowheads="1"/>
          </p:cNvSpPr>
          <p:nvPr/>
        </p:nvSpPr>
        <p:spPr bwMode="auto">
          <a:xfrm>
            <a:off x="138113" y="4214813"/>
            <a:ext cx="12747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CF0E30"/>
                </a:solidFill>
                <a:latin typeface="Book Antiqua" panose="02040602050305030304" pitchFamily="18" charset="0"/>
              </a:rPr>
              <a:t>CLUSTERED</a:t>
            </a:r>
          </a:p>
        </p:txBody>
      </p:sp>
      <p:sp>
        <p:nvSpPr>
          <p:cNvPr id="50298" name="Rectangle 132">
            <a:extLst>
              <a:ext uri="{FF2B5EF4-FFF2-40B4-BE49-F238E27FC236}">
                <a16:creationId xmlns:a16="http://schemas.microsoft.com/office/drawing/2014/main" id="{39171038-46ED-6041-A8CB-B434622B51C9}"/>
              </a:ext>
            </a:extLst>
          </p:cNvPr>
          <p:cNvSpPr>
            <a:spLocks noChangeArrowheads="1"/>
          </p:cNvSpPr>
          <p:nvPr/>
        </p:nvSpPr>
        <p:spPr bwMode="auto">
          <a:xfrm>
            <a:off x="7529513" y="4138613"/>
            <a:ext cx="15605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CF0E30"/>
                </a:solidFill>
                <a:latin typeface="Book Antiqua" panose="02040602050305030304" pitchFamily="18" charset="0"/>
              </a:rPr>
              <a:t>UNCLUSTERED</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ED3A1838-4FFB-DB47-8459-23990300BAAE}"/>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FC0CFF8-EDFD-3F46-B7C3-3A6F4F66E57C}" type="slidenum">
              <a:rPr lang="en-US" altLang="zh-TW" sz="1400"/>
              <a:pPr>
                <a:spcBef>
                  <a:spcPct val="0"/>
                </a:spcBef>
                <a:buFontTx/>
                <a:buNone/>
              </a:pPr>
              <a:t>22</a:t>
            </a:fld>
            <a:endParaRPr lang="en-US" altLang="zh-TW" sz="1400"/>
          </a:p>
        </p:txBody>
      </p:sp>
      <p:sp>
        <p:nvSpPr>
          <p:cNvPr id="52226" name="Rectangle 2">
            <a:extLst>
              <a:ext uri="{FF2B5EF4-FFF2-40B4-BE49-F238E27FC236}">
                <a16:creationId xmlns:a16="http://schemas.microsoft.com/office/drawing/2014/main" id="{1BD56388-AC3C-6341-89A8-7EDD2A5C233A}"/>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2227" name="Rectangle 3">
            <a:extLst>
              <a:ext uri="{FF2B5EF4-FFF2-40B4-BE49-F238E27FC236}">
                <a16:creationId xmlns:a16="http://schemas.microsoft.com/office/drawing/2014/main" id="{40E50AEF-9F53-4A43-B3AE-E6F46B069F43}"/>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65540" name="Rectangle 4">
            <a:extLst>
              <a:ext uri="{FF2B5EF4-FFF2-40B4-BE49-F238E27FC236}">
                <a16:creationId xmlns:a16="http://schemas.microsoft.com/office/drawing/2014/main" id="{16F2CD81-7D35-644F-9CF9-DF26EE48E26E}"/>
              </a:ext>
            </a:extLst>
          </p:cNvPr>
          <p:cNvSpPr>
            <a:spLocks noGrp="1" noChangeArrowheads="1"/>
          </p:cNvSpPr>
          <p:nvPr>
            <p:ph type="title"/>
          </p:nvPr>
        </p:nvSpPr>
        <p:spPr/>
        <p:txBody>
          <a:bodyPr lIns="90488" tIns="44450" rIns="90488" bIns="44450"/>
          <a:lstStyle/>
          <a:p>
            <a:pPr eaLnBrk="1" hangingPunct="1">
              <a:defRPr/>
            </a:pPr>
            <a:r>
              <a:rPr lang="en-US" altLang="zh-TW"/>
              <a:t>Choice of Indexes </a:t>
            </a:r>
          </a:p>
        </p:txBody>
      </p:sp>
      <p:sp>
        <p:nvSpPr>
          <p:cNvPr id="52229" name="Rectangle 5">
            <a:extLst>
              <a:ext uri="{FF2B5EF4-FFF2-40B4-BE49-F238E27FC236}">
                <a16:creationId xmlns:a16="http://schemas.microsoft.com/office/drawing/2014/main" id="{FEF648F3-0B71-7C4A-80E0-BABC3C8D0C86}"/>
              </a:ext>
            </a:extLst>
          </p:cNvPr>
          <p:cNvSpPr>
            <a:spLocks noGrp="1" noChangeArrowheads="1"/>
          </p:cNvSpPr>
          <p:nvPr>
            <p:ph type="body" idx="1"/>
          </p:nvPr>
        </p:nvSpPr>
        <p:spPr>
          <a:xfrm>
            <a:off x="0" y="1676400"/>
            <a:ext cx="9067800" cy="4800600"/>
          </a:xfrm>
          <a:noFill/>
        </p:spPr>
        <p:txBody>
          <a:bodyPr lIns="90488" tIns="44450" rIns="90488" bIns="44450"/>
          <a:lstStyle/>
          <a:p>
            <a:pPr eaLnBrk="1" hangingPunct="1"/>
            <a:r>
              <a:rPr lang="en-US" altLang="zh-TW" sz="2800">
                <a:solidFill>
                  <a:schemeClr val="accent2"/>
                </a:solidFill>
              </a:rPr>
              <a:t>Approach:</a:t>
            </a:r>
            <a:r>
              <a:rPr lang="en-US" altLang="zh-TW" sz="2800"/>
              <a:t> Consider the most important queries in turn.  Consider the best plan using the current indexes, and see if a better plan is possible with an additional index.  If so, create it.</a:t>
            </a:r>
          </a:p>
          <a:p>
            <a:pPr lvl="1" eaLnBrk="1" hangingPunct="1"/>
            <a:r>
              <a:rPr lang="en-US" altLang="zh-TW" sz="2400"/>
              <a:t>Obviously, this implies that we must understand how a DBMS evaluates queries and creates </a:t>
            </a:r>
            <a:r>
              <a:rPr lang="en-US" altLang="zh-TW" sz="2400">
                <a:solidFill>
                  <a:schemeClr val="accent2"/>
                </a:solidFill>
              </a:rPr>
              <a:t>query evaluation plans!</a:t>
            </a:r>
          </a:p>
          <a:p>
            <a:pPr lvl="1" eaLnBrk="1" hangingPunct="1"/>
            <a:r>
              <a:rPr lang="en-US" altLang="zh-TW" sz="2400"/>
              <a:t>For now, we discuss simple 1-table queries.</a:t>
            </a:r>
          </a:p>
          <a:p>
            <a:pPr eaLnBrk="1" hangingPunct="1"/>
            <a:r>
              <a:rPr lang="en-US" altLang="zh-TW" sz="2800"/>
              <a:t>Before creating an index, must also consider the impact on updates in the workload!</a:t>
            </a:r>
          </a:p>
          <a:p>
            <a:pPr lvl="1" eaLnBrk="1" hangingPunct="1">
              <a:buSzPct val="75000"/>
            </a:pPr>
            <a:r>
              <a:rPr lang="en-US" altLang="zh-TW" sz="2400">
                <a:solidFill>
                  <a:schemeClr val="accent2"/>
                </a:solidFill>
              </a:rPr>
              <a:t>Trade-off:</a:t>
            </a:r>
            <a:r>
              <a:rPr lang="en-US" altLang="zh-TW" sz="2400"/>
              <a:t> Indexes can make queries go faster, updates slower.  Require disk space, too.</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74ECEA2B-8670-EE43-9809-9C05BCC74B9E}"/>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3878BBA-1B2A-3143-AA20-9317BDC0CFF8}" type="slidenum">
              <a:rPr lang="en-US" altLang="zh-TW" sz="1400"/>
              <a:pPr>
                <a:spcBef>
                  <a:spcPct val="0"/>
                </a:spcBef>
                <a:buFontTx/>
                <a:buNone/>
              </a:pPr>
              <a:t>23</a:t>
            </a:fld>
            <a:endParaRPr lang="en-US" altLang="zh-TW" sz="1400"/>
          </a:p>
        </p:txBody>
      </p:sp>
      <p:sp>
        <p:nvSpPr>
          <p:cNvPr id="54274" name="Rectangle 2">
            <a:extLst>
              <a:ext uri="{FF2B5EF4-FFF2-40B4-BE49-F238E27FC236}">
                <a16:creationId xmlns:a16="http://schemas.microsoft.com/office/drawing/2014/main" id="{65C991C3-F290-4440-AD7F-61BE123DD0D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4275" name="Rectangle 3">
            <a:extLst>
              <a:ext uri="{FF2B5EF4-FFF2-40B4-BE49-F238E27FC236}">
                <a16:creationId xmlns:a16="http://schemas.microsoft.com/office/drawing/2014/main" id="{F167883D-D367-1646-8D89-90EA311F794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67588" name="Rectangle 4">
            <a:extLst>
              <a:ext uri="{FF2B5EF4-FFF2-40B4-BE49-F238E27FC236}">
                <a16:creationId xmlns:a16="http://schemas.microsoft.com/office/drawing/2014/main" id="{6EE04BBA-91D3-5947-8990-AF31C5B1AAB5}"/>
              </a:ext>
            </a:extLst>
          </p:cNvPr>
          <p:cNvSpPr>
            <a:spLocks noGrp="1" noChangeArrowheads="1"/>
          </p:cNvSpPr>
          <p:nvPr>
            <p:ph type="title"/>
          </p:nvPr>
        </p:nvSpPr>
        <p:spPr>
          <a:xfrm>
            <a:off x="457200" y="228600"/>
            <a:ext cx="7772400" cy="1104900"/>
          </a:xfrm>
        </p:spPr>
        <p:txBody>
          <a:bodyPr lIns="90488" tIns="44450" rIns="90488" bIns="44450"/>
          <a:lstStyle/>
          <a:p>
            <a:pPr eaLnBrk="1" hangingPunct="1">
              <a:defRPr/>
            </a:pPr>
            <a:r>
              <a:rPr lang="en-US" altLang="zh-TW"/>
              <a:t>Index Selection Guidelines</a:t>
            </a:r>
          </a:p>
        </p:txBody>
      </p:sp>
      <p:sp>
        <p:nvSpPr>
          <p:cNvPr id="54277" name="Rectangle 5">
            <a:extLst>
              <a:ext uri="{FF2B5EF4-FFF2-40B4-BE49-F238E27FC236}">
                <a16:creationId xmlns:a16="http://schemas.microsoft.com/office/drawing/2014/main" id="{8FECB7AC-1C85-C746-9D5F-ECAD0777F710}"/>
              </a:ext>
            </a:extLst>
          </p:cNvPr>
          <p:cNvSpPr>
            <a:spLocks noGrp="1" noChangeArrowheads="1"/>
          </p:cNvSpPr>
          <p:nvPr>
            <p:ph type="body" idx="1"/>
          </p:nvPr>
        </p:nvSpPr>
        <p:spPr>
          <a:xfrm>
            <a:off x="381000" y="1371600"/>
            <a:ext cx="8686800" cy="5105400"/>
          </a:xfrm>
          <a:noFill/>
        </p:spPr>
        <p:txBody>
          <a:bodyPr lIns="90488" tIns="44450" rIns="90488" bIns="44450"/>
          <a:lstStyle/>
          <a:p>
            <a:pPr eaLnBrk="1" hangingPunct="1">
              <a:lnSpc>
                <a:spcPct val="90000"/>
              </a:lnSpc>
            </a:pPr>
            <a:r>
              <a:rPr lang="en-US" altLang="zh-TW" sz="2400"/>
              <a:t>Attributes in </a:t>
            </a:r>
            <a:r>
              <a:rPr lang="en-US" altLang="zh-TW" sz="2000"/>
              <a:t>WHERE </a:t>
            </a:r>
            <a:r>
              <a:rPr lang="en-US" altLang="zh-TW" sz="2400"/>
              <a:t>clause are candidates for index keys.</a:t>
            </a:r>
          </a:p>
          <a:p>
            <a:pPr lvl="1" eaLnBrk="1" hangingPunct="1">
              <a:lnSpc>
                <a:spcPct val="90000"/>
              </a:lnSpc>
            </a:pPr>
            <a:r>
              <a:rPr lang="en-US" altLang="zh-TW" sz="2000"/>
              <a:t>Exact match condition suggests hash index.</a:t>
            </a:r>
          </a:p>
          <a:p>
            <a:pPr lvl="1" eaLnBrk="1" hangingPunct="1">
              <a:lnSpc>
                <a:spcPct val="90000"/>
              </a:lnSpc>
            </a:pPr>
            <a:r>
              <a:rPr lang="en-US" altLang="zh-TW" sz="2000"/>
              <a:t>Range query suggests tree index.</a:t>
            </a:r>
          </a:p>
          <a:p>
            <a:pPr lvl="2" eaLnBrk="1" hangingPunct="1">
              <a:lnSpc>
                <a:spcPct val="90000"/>
              </a:lnSpc>
            </a:pPr>
            <a:r>
              <a:rPr lang="en-US" altLang="zh-TW" sz="1800"/>
              <a:t>Clustering is especially useful for range queries; can also help on equality queries if there are many duplicates.</a:t>
            </a:r>
          </a:p>
          <a:p>
            <a:pPr eaLnBrk="1" hangingPunct="1">
              <a:lnSpc>
                <a:spcPct val="90000"/>
              </a:lnSpc>
            </a:pPr>
            <a:r>
              <a:rPr lang="en-US" altLang="zh-TW" sz="2400"/>
              <a:t>Multi-attribute search keys should be considered when a </a:t>
            </a:r>
            <a:r>
              <a:rPr lang="en-US" altLang="zh-TW" sz="2000"/>
              <a:t>WHERE </a:t>
            </a:r>
            <a:r>
              <a:rPr lang="en-US" altLang="zh-TW" sz="2400"/>
              <a:t>clause contains several conditions.</a:t>
            </a:r>
          </a:p>
          <a:p>
            <a:pPr lvl="1" eaLnBrk="1" hangingPunct="1">
              <a:lnSpc>
                <a:spcPct val="90000"/>
              </a:lnSpc>
              <a:buSzPct val="75000"/>
            </a:pPr>
            <a:r>
              <a:rPr lang="en-US" altLang="zh-TW" sz="2000"/>
              <a:t>Order of attributes is important for range queries.</a:t>
            </a:r>
          </a:p>
          <a:p>
            <a:pPr lvl="1" eaLnBrk="1" hangingPunct="1">
              <a:lnSpc>
                <a:spcPct val="90000"/>
              </a:lnSpc>
              <a:buSzPct val="75000"/>
            </a:pPr>
            <a:r>
              <a:rPr lang="en-US" altLang="zh-TW" sz="2000"/>
              <a:t>Such indexes can sometimes enable </a:t>
            </a:r>
            <a:r>
              <a:rPr lang="en-US" altLang="zh-TW" sz="2000">
                <a:solidFill>
                  <a:schemeClr val="accent2"/>
                </a:solidFill>
              </a:rPr>
              <a:t>index-only</a:t>
            </a:r>
            <a:r>
              <a:rPr lang="en-US" altLang="zh-TW" sz="2000"/>
              <a:t> strategies for important queries.</a:t>
            </a:r>
          </a:p>
          <a:p>
            <a:pPr lvl="2" eaLnBrk="1" hangingPunct="1">
              <a:lnSpc>
                <a:spcPct val="90000"/>
              </a:lnSpc>
            </a:pPr>
            <a:r>
              <a:rPr lang="en-US" altLang="zh-TW" sz="1800"/>
              <a:t>For index-only strategies, clustering is not important!</a:t>
            </a:r>
          </a:p>
          <a:p>
            <a:pPr eaLnBrk="1" hangingPunct="1">
              <a:lnSpc>
                <a:spcPct val="90000"/>
              </a:lnSpc>
            </a:pPr>
            <a:r>
              <a:rPr lang="en-US" altLang="zh-TW" sz="2400"/>
              <a:t>Try to choose indexes that benefit as many queries as possible.  Since only one index can be clustered per relation, choose it based on important queries that would benefit the most from clustering.</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a:extLst>
              <a:ext uri="{FF2B5EF4-FFF2-40B4-BE49-F238E27FC236}">
                <a16:creationId xmlns:a16="http://schemas.microsoft.com/office/drawing/2014/main" id="{514F38CD-AD34-1C4B-9D95-47DDF9F66451}"/>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E8985EE-6771-AE43-8D1C-138E4F8E4B27}" type="slidenum">
              <a:rPr lang="en-US" altLang="zh-TW" sz="1400"/>
              <a:pPr>
                <a:spcBef>
                  <a:spcPct val="0"/>
                </a:spcBef>
                <a:buFontTx/>
                <a:buNone/>
              </a:pPr>
              <a:t>3</a:t>
            </a:fld>
            <a:endParaRPr lang="en-US" altLang="zh-TW" sz="1400"/>
          </a:p>
        </p:txBody>
      </p:sp>
      <p:sp>
        <p:nvSpPr>
          <p:cNvPr id="10242" name="Rectangle 2">
            <a:extLst>
              <a:ext uri="{FF2B5EF4-FFF2-40B4-BE49-F238E27FC236}">
                <a16:creationId xmlns:a16="http://schemas.microsoft.com/office/drawing/2014/main" id="{713056CB-D482-D748-BEDC-5AB5D20F2000}"/>
              </a:ext>
            </a:extLst>
          </p:cNvPr>
          <p:cNvSpPr>
            <a:spLocks noChangeArrowheads="1"/>
          </p:cNvSpPr>
          <p:nvPr/>
        </p:nvSpPr>
        <p:spPr bwMode="auto">
          <a:xfrm>
            <a:off x="762000" y="1219200"/>
            <a:ext cx="7620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en-US" sz="2400"/>
              <a:t>DBMS stores information on (“hard”) disks.</a:t>
            </a:r>
          </a:p>
          <a:p>
            <a:pPr lvl="1" eaLnBrk="1" hangingPunct="1"/>
            <a:r>
              <a:rPr lang="en-US" altLang="en-US" sz="2000"/>
              <a:t>A disk is a sequence of bytes, each has a </a:t>
            </a:r>
            <a:r>
              <a:rPr lang="en-US" altLang="en-US" sz="2000" b="1" i="1"/>
              <a:t>disk address</a:t>
            </a:r>
            <a:r>
              <a:rPr lang="en-US" altLang="en-US" sz="2000" i="1"/>
              <a:t>.</a:t>
            </a:r>
            <a:endParaRPr lang="en-US" altLang="en-US" sz="2000"/>
          </a:p>
          <a:p>
            <a:pPr lvl="1" eaLnBrk="1" hangingPunct="1">
              <a:buSzPct val="75000"/>
            </a:pPr>
            <a:r>
              <a:rPr lang="en-US" altLang="en-US" sz="2000">
                <a:solidFill>
                  <a:schemeClr val="accent2"/>
                </a:solidFill>
              </a:rPr>
              <a:t>READ: </a:t>
            </a:r>
            <a:r>
              <a:rPr lang="en-US" altLang="en-US" sz="2000"/>
              <a:t>transfer data from disk to main memory (RAM).</a:t>
            </a:r>
          </a:p>
          <a:p>
            <a:pPr lvl="1" eaLnBrk="1" hangingPunct="1">
              <a:buSzPct val="75000"/>
            </a:pPr>
            <a:r>
              <a:rPr lang="en-US" altLang="en-US" sz="2000">
                <a:solidFill>
                  <a:schemeClr val="accent2"/>
                </a:solidFill>
              </a:rPr>
              <a:t>WRITE: </a:t>
            </a:r>
            <a:r>
              <a:rPr lang="en-US" altLang="en-US" sz="2000"/>
              <a:t>transfer data from RAM to disk.</a:t>
            </a:r>
          </a:p>
          <a:p>
            <a:pPr lvl="1" eaLnBrk="1" hangingPunct="1">
              <a:buSzPct val="75000"/>
            </a:pPr>
            <a:r>
              <a:rPr lang="en-US" altLang="en-US" sz="2000"/>
              <a:t>Both are high-cost, relative to in-memory operations.</a:t>
            </a:r>
          </a:p>
          <a:p>
            <a:pPr eaLnBrk="1" hangingPunct="1"/>
            <a:r>
              <a:rPr lang="en-US" altLang="en-US" sz="2400"/>
              <a:t>Data are stored and retrieved in units called </a:t>
            </a:r>
            <a:r>
              <a:rPr lang="en-US" altLang="en-US" sz="2400" i="1"/>
              <a:t>disk blocks </a:t>
            </a:r>
            <a:r>
              <a:rPr lang="en-US" altLang="en-US" sz="2400"/>
              <a:t>or </a:t>
            </a:r>
            <a:r>
              <a:rPr lang="en-US" altLang="en-US" sz="2400" i="1"/>
              <a:t>pages</a:t>
            </a:r>
            <a:r>
              <a:rPr lang="en-US" altLang="en-US" sz="2400"/>
              <a:t>.</a:t>
            </a:r>
          </a:p>
          <a:p>
            <a:pPr lvl="1" eaLnBrk="1" hangingPunct="1">
              <a:buSzPct val="75000"/>
            </a:pPr>
            <a:r>
              <a:rPr lang="en-US" altLang="en-US" sz="2000"/>
              <a:t>Each page has a fixed size, say 512 bytes. It contains a sequence of </a:t>
            </a:r>
            <a:r>
              <a:rPr lang="en-US" altLang="en-US" sz="2000" b="1" i="1"/>
              <a:t>records</a:t>
            </a:r>
            <a:r>
              <a:rPr lang="en-US" altLang="en-US" sz="2000"/>
              <a:t>.</a:t>
            </a:r>
          </a:p>
          <a:p>
            <a:pPr lvl="1" eaLnBrk="1" hangingPunct="1">
              <a:buSzPct val="75000"/>
            </a:pPr>
            <a:r>
              <a:rPr lang="en-US" altLang="en-US" sz="2000"/>
              <a:t>In many (not always) cases, records in a page have the same size, say 100 bytes.</a:t>
            </a:r>
          </a:p>
          <a:p>
            <a:pPr lvl="1" eaLnBrk="1" hangingPunct="1">
              <a:buSzPct val="75000"/>
            </a:pPr>
            <a:r>
              <a:rPr lang="en-US" altLang="en-US" sz="2000"/>
              <a:t> In many (not always) cases, records implement relational tuples.</a:t>
            </a:r>
          </a:p>
        </p:txBody>
      </p:sp>
      <p:sp>
        <p:nvSpPr>
          <p:cNvPr id="10243" name="Rectangle 3">
            <a:extLst>
              <a:ext uri="{FF2B5EF4-FFF2-40B4-BE49-F238E27FC236}">
                <a16:creationId xmlns:a16="http://schemas.microsoft.com/office/drawing/2014/main" id="{428C31BD-A5C7-294F-921C-EB741446E3C3}"/>
              </a:ext>
            </a:extLst>
          </p:cNvPr>
          <p:cNvSpPr>
            <a:spLocks noChangeArrowheads="1"/>
          </p:cNvSpPr>
          <p:nvPr/>
        </p:nvSpPr>
        <p:spPr bwMode="auto">
          <a:xfrm>
            <a:off x="990600" y="609600"/>
            <a:ext cx="662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1pPr>
            <a:lvl2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a:lstStyle>
          <a:p>
            <a:pPr eaLnBrk="1" hangingPunct="1">
              <a:defRPr/>
            </a:pPr>
            <a:r>
              <a:rPr lang="en-US" altLang="en-US" b="0"/>
              <a:t>Disks and Files</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4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7085B911-8EE0-6840-A451-57B4ABE9620A}"/>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EA558F9-CA5E-5341-A6D7-5FEC30A3DA4D}" type="slidenum">
              <a:rPr lang="en-US" altLang="zh-TW" sz="1400"/>
              <a:pPr>
                <a:spcBef>
                  <a:spcPct val="0"/>
                </a:spcBef>
                <a:buFontTx/>
                <a:buNone/>
              </a:pPr>
              <a:t>4</a:t>
            </a:fld>
            <a:endParaRPr lang="en-US" altLang="zh-TW" sz="1400"/>
          </a:p>
        </p:txBody>
      </p:sp>
      <p:sp>
        <p:nvSpPr>
          <p:cNvPr id="11266" name="Rectangle 2">
            <a:extLst>
              <a:ext uri="{FF2B5EF4-FFF2-40B4-BE49-F238E27FC236}">
                <a16:creationId xmlns:a16="http://schemas.microsoft.com/office/drawing/2014/main" id="{BCEDF6CB-9A57-CB45-8B4C-D53DEBC1F491}"/>
              </a:ext>
            </a:extLst>
          </p:cNvPr>
          <p:cNvSpPr>
            <a:spLocks noChangeArrowheads="1"/>
          </p:cNvSpPr>
          <p:nvPr/>
        </p:nvSpPr>
        <p:spPr bwMode="auto">
          <a:xfrm>
            <a:off x="838200" y="4191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1pPr>
            <a:lvl2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a:lstStyle>
          <a:p>
            <a:pPr eaLnBrk="1" hangingPunct="1">
              <a:defRPr/>
            </a:pPr>
            <a:r>
              <a:rPr lang="en-US" altLang="en-US" sz="2800"/>
              <a:t>Why Not Store Everything in Main Memory?</a:t>
            </a:r>
          </a:p>
        </p:txBody>
      </p:sp>
      <p:sp>
        <p:nvSpPr>
          <p:cNvPr id="11267" name="Rectangle 3">
            <a:extLst>
              <a:ext uri="{FF2B5EF4-FFF2-40B4-BE49-F238E27FC236}">
                <a16:creationId xmlns:a16="http://schemas.microsoft.com/office/drawing/2014/main" id="{6BE53DDB-DAAC-6E48-A2D2-FFF68EA68EA4}"/>
              </a:ext>
            </a:extLst>
          </p:cNvPr>
          <p:cNvSpPr>
            <a:spLocks noChangeArrowheads="1"/>
          </p:cNvSpPr>
          <p:nvPr/>
        </p:nvSpPr>
        <p:spPr bwMode="auto">
          <a:xfrm>
            <a:off x="838200" y="1752600"/>
            <a:ext cx="7772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en-US" sz="2800" i="1">
                <a:solidFill>
                  <a:schemeClr val="accent2"/>
                </a:solidFill>
              </a:rPr>
              <a:t>Costs too much</a:t>
            </a:r>
            <a:r>
              <a:rPr lang="en-US" altLang="en-US" sz="2800">
                <a:solidFill>
                  <a:schemeClr val="accent2"/>
                </a:solidFill>
              </a:rPr>
              <a:t>. </a:t>
            </a:r>
            <a:r>
              <a:rPr lang="en-US" altLang="en-US" sz="2800"/>
              <a:t>Ram is much more expensive than disk.</a:t>
            </a:r>
            <a:endParaRPr lang="en-US" altLang="en-US" sz="2800">
              <a:solidFill>
                <a:schemeClr val="accent2"/>
              </a:solidFill>
            </a:endParaRPr>
          </a:p>
          <a:p>
            <a:pPr eaLnBrk="1" hangingPunct="1"/>
            <a:r>
              <a:rPr lang="en-US" altLang="en-US" sz="2800" i="1">
                <a:solidFill>
                  <a:schemeClr val="accent2"/>
                </a:solidFill>
              </a:rPr>
              <a:t>Main memory is volatile</a:t>
            </a:r>
            <a:r>
              <a:rPr lang="en-US" altLang="en-US" sz="2800">
                <a:solidFill>
                  <a:schemeClr val="accent2"/>
                </a:solidFill>
              </a:rPr>
              <a:t>.  </a:t>
            </a:r>
            <a:r>
              <a:rPr lang="en-US" altLang="en-US" sz="2800"/>
              <a:t>We want data to be saved between runs.  (Obviously!)</a:t>
            </a:r>
          </a:p>
          <a:p>
            <a:pPr eaLnBrk="1" hangingPunct="1"/>
            <a:r>
              <a:rPr lang="en-US" altLang="en-US" sz="2800"/>
              <a:t>Typical storage hierarchy:</a:t>
            </a:r>
          </a:p>
          <a:p>
            <a:pPr lvl="1" eaLnBrk="1" hangingPunct="1">
              <a:buSzPct val="75000"/>
            </a:pPr>
            <a:r>
              <a:rPr lang="en-US" altLang="en-US" sz="2400"/>
              <a:t>Main memory (RAM) for currently used data.</a:t>
            </a:r>
          </a:p>
          <a:p>
            <a:pPr lvl="1" eaLnBrk="1" hangingPunct="1">
              <a:buSzPct val="75000"/>
            </a:pPr>
            <a:r>
              <a:rPr lang="en-US" altLang="en-US" sz="2400"/>
              <a:t>Disk for the main database (secondary storage).</a:t>
            </a:r>
          </a:p>
          <a:p>
            <a:pPr lvl="1" eaLnBrk="1" hangingPunct="1">
              <a:buSzPct val="75000"/>
            </a:pPr>
            <a:r>
              <a:rPr lang="en-US" altLang="en-US" sz="2400"/>
              <a:t>Tapes for archiving older versions of the data (tertiary storage).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B2C8482D-97F6-A249-9D56-1B1F314C58B7}"/>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73B394A-5FDC-734A-BC87-A767AC4F6646}" type="slidenum">
              <a:rPr lang="en-US" altLang="zh-TW" sz="1400"/>
              <a:pPr>
                <a:spcBef>
                  <a:spcPct val="0"/>
                </a:spcBef>
                <a:buFontTx/>
                <a:buNone/>
              </a:pPr>
              <a:t>5</a:t>
            </a:fld>
            <a:endParaRPr lang="en-US" altLang="zh-TW" sz="1400"/>
          </a:p>
        </p:txBody>
      </p:sp>
      <p:sp>
        <p:nvSpPr>
          <p:cNvPr id="20482" name="Rectangle 2">
            <a:extLst>
              <a:ext uri="{FF2B5EF4-FFF2-40B4-BE49-F238E27FC236}">
                <a16:creationId xmlns:a16="http://schemas.microsoft.com/office/drawing/2014/main" id="{4DE3F241-65F7-7340-8FDA-4594AD4BE3E1}"/>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483" name="Rectangle 3">
            <a:extLst>
              <a:ext uri="{FF2B5EF4-FFF2-40B4-BE49-F238E27FC236}">
                <a16:creationId xmlns:a16="http://schemas.microsoft.com/office/drawing/2014/main" id="{C9BF1ED4-EBDA-E648-8A2C-31C3786284B9}"/>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17412" name="Rectangle 4">
            <a:extLst>
              <a:ext uri="{FF2B5EF4-FFF2-40B4-BE49-F238E27FC236}">
                <a16:creationId xmlns:a16="http://schemas.microsoft.com/office/drawing/2014/main" id="{C196840D-FBC1-1249-B442-780496BF253A}"/>
              </a:ext>
            </a:extLst>
          </p:cNvPr>
          <p:cNvSpPr>
            <a:spLocks noGrp="1" noChangeArrowheads="1"/>
          </p:cNvSpPr>
          <p:nvPr>
            <p:ph type="title"/>
          </p:nvPr>
        </p:nvSpPr>
        <p:spPr/>
        <p:txBody>
          <a:bodyPr lIns="90488" tIns="44450" rIns="90488" bIns="44450"/>
          <a:lstStyle/>
          <a:p>
            <a:pPr eaLnBrk="1" hangingPunct="1">
              <a:defRPr/>
            </a:pPr>
            <a:r>
              <a:rPr lang="en-US" altLang="zh-TW" sz="4000"/>
              <a:t>Buffer Management in a DBMS</a:t>
            </a:r>
          </a:p>
        </p:txBody>
      </p:sp>
      <p:sp>
        <p:nvSpPr>
          <p:cNvPr id="20485" name="Rectangle 5">
            <a:extLst>
              <a:ext uri="{FF2B5EF4-FFF2-40B4-BE49-F238E27FC236}">
                <a16:creationId xmlns:a16="http://schemas.microsoft.com/office/drawing/2014/main" id="{B02177B7-EF73-AE45-ADA1-91F00125259A}"/>
              </a:ext>
            </a:extLst>
          </p:cNvPr>
          <p:cNvSpPr>
            <a:spLocks noGrp="1" noChangeArrowheads="1"/>
          </p:cNvSpPr>
          <p:nvPr>
            <p:ph type="body" idx="1"/>
          </p:nvPr>
        </p:nvSpPr>
        <p:spPr>
          <a:xfrm>
            <a:off x="762000" y="5486400"/>
            <a:ext cx="7772400" cy="609600"/>
          </a:xfrm>
          <a:noFill/>
        </p:spPr>
        <p:txBody>
          <a:bodyPr lIns="90488" tIns="44450" rIns="90488" bIns="44450"/>
          <a:lstStyle/>
          <a:p>
            <a:pPr eaLnBrk="1" hangingPunct="1">
              <a:lnSpc>
                <a:spcPct val="90000"/>
              </a:lnSpc>
            </a:pPr>
            <a:r>
              <a:rPr lang="en-US" altLang="zh-TW" sz="2800" i="1"/>
              <a:t>Data must be in RAM for DBMS to operate on it!</a:t>
            </a:r>
          </a:p>
          <a:p>
            <a:pPr eaLnBrk="1" hangingPunct="1">
              <a:lnSpc>
                <a:spcPct val="90000"/>
              </a:lnSpc>
            </a:pPr>
            <a:r>
              <a:rPr lang="en-US" altLang="zh-TW" sz="2800" i="1"/>
              <a:t>Table of &lt;frame#, pageid&gt; pairs is maintained.</a:t>
            </a:r>
          </a:p>
        </p:txBody>
      </p:sp>
      <p:grpSp>
        <p:nvGrpSpPr>
          <p:cNvPr id="20486" name="Group 6">
            <a:extLst>
              <a:ext uri="{FF2B5EF4-FFF2-40B4-BE49-F238E27FC236}">
                <a16:creationId xmlns:a16="http://schemas.microsoft.com/office/drawing/2014/main" id="{DDF1829E-3B61-6947-9C7E-C5EB44ADB10D}"/>
              </a:ext>
            </a:extLst>
          </p:cNvPr>
          <p:cNvGrpSpPr>
            <a:grpSpLocks/>
          </p:cNvGrpSpPr>
          <p:nvPr/>
        </p:nvGrpSpPr>
        <p:grpSpPr bwMode="auto">
          <a:xfrm>
            <a:off x="2536825" y="2409825"/>
            <a:ext cx="4230688" cy="1720850"/>
            <a:chOff x="1598" y="1518"/>
            <a:chExt cx="2665" cy="1084"/>
          </a:xfrm>
        </p:grpSpPr>
        <p:sp>
          <p:nvSpPr>
            <p:cNvPr id="20506" name="Rectangle 7">
              <a:extLst>
                <a:ext uri="{FF2B5EF4-FFF2-40B4-BE49-F238E27FC236}">
                  <a16:creationId xmlns:a16="http://schemas.microsoft.com/office/drawing/2014/main" id="{7421465C-7228-9E47-8AAF-C0A7C0855CB8}"/>
                </a:ext>
              </a:extLst>
            </p:cNvPr>
            <p:cNvSpPr>
              <a:spLocks noChangeArrowheads="1"/>
            </p:cNvSpPr>
            <p:nvPr/>
          </p:nvSpPr>
          <p:spPr bwMode="auto">
            <a:xfrm>
              <a:off x="1606" y="1526"/>
              <a:ext cx="2649" cy="106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7" name="Rectangle 8">
              <a:extLst>
                <a:ext uri="{FF2B5EF4-FFF2-40B4-BE49-F238E27FC236}">
                  <a16:creationId xmlns:a16="http://schemas.microsoft.com/office/drawing/2014/main" id="{FC3D80FC-D8D2-8341-ABEF-2FD62B2DF180}"/>
                </a:ext>
              </a:extLst>
            </p:cNvPr>
            <p:cNvSpPr>
              <a:spLocks noChangeArrowheads="1"/>
            </p:cNvSpPr>
            <p:nvPr/>
          </p:nvSpPr>
          <p:spPr bwMode="auto">
            <a:xfrm>
              <a:off x="1602" y="1522"/>
              <a:ext cx="428"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8" name="Rectangle 9">
              <a:extLst>
                <a:ext uri="{FF2B5EF4-FFF2-40B4-BE49-F238E27FC236}">
                  <a16:creationId xmlns:a16="http://schemas.microsoft.com/office/drawing/2014/main" id="{4E269F6F-EEF4-7C47-B2F0-ADDF7B0BB174}"/>
                </a:ext>
              </a:extLst>
            </p:cNvPr>
            <p:cNvSpPr>
              <a:spLocks noChangeArrowheads="1"/>
            </p:cNvSpPr>
            <p:nvPr/>
          </p:nvSpPr>
          <p:spPr bwMode="auto">
            <a:xfrm>
              <a:off x="2038" y="1522"/>
              <a:ext cx="430"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9" name="Rectangle 10">
              <a:extLst>
                <a:ext uri="{FF2B5EF4-FFF2-40B4-BE49-F238E27FC236}">
                  <a16:creationId xmlns:a16="http://schemas.microsoft.com/office/drawing/2014/main" id="{39411738-3F4D-6549-9D11-4258F348E861}"/>
                </a:ext>
              </a:extLst>
            </p:cNvPr>
            <p:cNvSpPr>
              <a:spLocks noChangeArrowheads="1"/>
            </p:cNvSpPr>
            <p:nvPr/>
          </p:nvSpPr>
          <p:spPr bwMode="auto">
            <a:xfrm>
              <a:off x="2476" y="1522"/>
              <a:ext cx="429"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0" name="Rectangle 11">
              <a:extLst>
                <a:ext uri="{FF2B5EF4-FFF2-40B4-BE49-F238E27FC236}">
                  <a16:creationId xmlns:a16="http://schemas.microsoft.com/office/drawing/2014/main" id="{86C8CA1A-7BEE-B246-B41D-D5F9C4974EC5}"/>
                </a:ext>
              </a:extLst>
            </p:cNvPr>
            <p:cNvSpPr>
              <a:spLocks noChangeArrowheads="1"/>
            </p:cNvSpPr>
            <p:nvPr/>
          </p:nvSpPr>
          <p:spPr bwMode="auto">
            <a:xfrm>
              <a:off x="2913" y="1522"/>
              <a:ext cx="428"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1" name="Rectangle 12">
              <a:extLst>
                <a:ext uri="{FF2B5EF4-FFF2-40B4-BE49-F238E27FC236}">
                  <a16:creationId xmlns:a16="http://schemas.microsoft.com/office/drawing/2014/main" id="{A155D812-2086-6946-92B9-0FB7122AEC98}"/>
                </a:ext>
              </a:extLst>
            </p:cNvPr>
            <p:cNvSpPr>
              <a:spLocks noChangeArrowheads="1"/>
            </p:cNvSpPr>
            <p:nvPr/>
          </p:nvSpPr>
          <p:spPr bwMode="auto">
            <a:xfrm>
              <a:off x="3349" y="1522"/>
              <a:ext cx="429"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2" name="Line 13">
              <a:extLst>
                <a:ext uri="{FF2B5EF4-FFF2-40B4-BE49-F238E27FC236}">
                  <a16:creationId xmlns:a16="http://schemas.microsoft.com/office/drawing/2014/main" id="{90BD06D6-D644-1944-AE68-69804B3DBC65}"/>
                </a:ext>
              </a:extLst>
            </p:cNvPr>
            <p:cNvSpPr>
              <a:spLocks noChangeShapeType="1"/>
            </p:cNvSpPr>
            <p:nvPr/>
          </p:nvSpPr>
          <p:spPr bwMode="auto">
            <a:xfrm>
              <a:off x="1598" y="1865"/>
              <a:ext cx="266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3" name="Line 14">
              <a:extLst>
                <a:ext uri="{FF2B5EF4-FFF2-40B4-BE49-F238E27FC236}">
                  <a16:creationId xmlns:a16="http://schemas.microsoft.com/office/drawing/2014/main" id="{590B9D82-C207-174A-A4F1-51A15025A7C5}"/>
                </a:ext>
              </a:extLst>
            </p:cNvPr>
            <p:cNvSpPr>
              <a:spLocks noChangeShapeType="1"/>
            </p:cNvSpPr>
            <p:nvPr/>
          </p:nvSpPr>
          <p:spPr bwMode="auto">
            <a:xfrm>
              <a:off x="1598" y="2255"/>
              <a:ext cx="266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4" name="Rectangle 15">
              <a:extLst>
                <a:ext uri="{FF2B5EF4-FFF2-40B4-BE49-F238E27FC236}">
                  <a16:creationId xmlns:a16="http://schemas.microsoft.com/office/drawing/2014/main" id="{2B87471E-2DD9-9A40-B402-95C8E9BF9CAD}"/>
                </a:ext>
              </a:extLst>
            </p:cNvPr>
            <p:cNvSpPr>
              <a:spLocks noChangeArrowheads="1"/>
            </p:cNvSpPr>
            <p:nvPr/>
          </p:nvSpPr>
          <p:spPr bwMode="auto">
            <a:xfrm>
              <a:off x="1598" y="1518"/>
              <a:ext cx="436" cy="34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5" name="Rectangle 16">
              <a:extLst>
                <a:ext uri="{FF2B5EF4-FFF2-40B4-BE49-F238E27FC236}">
                  <a16:creationId xmlns:a16="http://schemas.microsoft.com/office/drawing/2014/main" id="{706A2747-E678-F941-B30B-63E6BB976E1E}"/>
                </a:ext>
              </a:extLst>
            </p:cNvPr>
            <p:cNvSpPr>
              <a:spLocks noChangeArrowheads="1"/>
            </p:cNvSpPr>
            <p:nvPr/>
          </p:nvSpPr>
          <p:spPr bwMode="auto">
            <a:xfrm>
              <a:off x="2472" y="1518"/>
              <a:ext cx="437" cy="34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6" name="Rectangle 17">
              <a:extLst>
                <a:ext uri="{FF2B5EF4-FFF2-40B4-BE49-F238E27FC236}">
                  <a16:creationId xmlns:a16="http://schemas.microsoft.com/office/drawing/2014/main" id="{7BCE5D45-700B-6641-B456-05B4F88C9B5D}"/>
                </a:ext>
              </a:extLst>
            </p:cNvPr>
            <p:cNvSpPr>
              <a:spLocks noChangeArrowheads="1"/>
            </p:cNvSpPr>
            <p:nvPr/>
          </p:nvSpPr>
          <p:spPr bwMode="auto">
            <a:xfrm>
              <a:off x="2909" y="2255"/>
              <a:ext cx="436" cy="34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grpSp>
      <p:grpSp>
        <p:nvGrpSpPr>
          <p:cNvPr id="20487" name="Group 18">
            <a:extLst>
              <a:ext uri="{FF2B5EF4-FFF2-40B4-BE49-F238E27FC236}">
                <a16:creationId xmlns:a16="http://schemas.microsoft.com/office/drawing/2014/main" id="{3FBBD5CA-BF51-BA41-B443-A83DD0E2461C}"/>
              </a:ext>
            </a:extLst>
          </p:cNvPr>
          <p:cNvGrpSpPr>
            <a:grpSpLocks/>
          </p:cNvGrpSpPr>
          <p:nvPr/>
        </p:nvGrpSpPr>
        <p:grpSpPr bwMode="auto">
          <a:xfrm>
            <a:off x="3924300" y="4708525"/>
            <a:ext cx="1317625" cy="688975"/>
            <a:chOff x="2472" y="2966"/>
            <a:chExt cx="830" cy="434"/>
          </a:xfrm>
        </p:grpSpPr>
        <p:grpSp>
          <p:nvGrpSpPr>
            <p:cNvPr id="20500" name="Group 19">
              <a:extLst>
                <a:ext uri="{FF2B5EF4-FFF2-40B4-BE49-F238E27FC236}">
                  <a16:creationId xmlns:a16="http://schemas.microsoft.com/office/drawing/2014/main" id="{4F5CAC08-E0E0-5740-909C-FE4F42527F26}"/>
                </a:ext>
              </a:extLst>
            </p:cNvPr>
            <p:cNvGrpSpPr>
              <a:grpSpLocks/>
            </p:cNvGrpSpPr>
            <p:nvPr/>
          </p:nvGrpSpPr>
          <p:grpSpPr bwMode="auto">
            <a:xfrm>
              <a:off x="2472" y="2966"/>
              <a:ext cx="830" cy="434"/>
              <a:chOff x="2472" y="2966"/>
              <a:chExt cx="830" cy="434"/>
            </a:xfrm>
          </p:grpSpPr>
          <p:sp>
            <p:nvSpPr>
              <p:cNvPr id="20502" name="Oval 20">
                <a:extLst>
                  <a:ext uri="{FF2B5EF4-FFF2-40B4-BE49-F238E27FC236}">
                    <a16:creationId xmlns:a16="http://schemas.microsoft.com/office/drawing/2014/main" id="{FA189765-15D2-914E-B518-7F52187AED52}"/>
                  </a:ext>
                </a:extLst>
              </p:cNvPr>
              <p:cNvSpPr>
                <a:spLocks noChangeArrowheads="1"/>
              </p:cNvSpPr>
              <p:nvPr/>
            </p:nvSpPr>
            <p:spPr bwMode="auto">
              <a:xfrm>
                <a:off x="2480" y="2966"/>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3" name="Oval 21">
                <a:extLst>
                  <a:ext uri="{FF2B5EF4-FFF2-40B4-BE49-F238E27FC236}">
                    <a16:creationId xmlns:a16="http://schemas.microsoft.com/office/drawing/2014/main" id="{6D9F3411-B054-A04F-8740-D267CF59A93E}"/>
                  </a:ext>
                </a:extLst>
              </p:cNvPr>
              <p:cNvSpPr>
                <a:spLocks noChangeArrowheads="1"/>
              </p:cNvSpPr>
              <p:nvPr/>
            </p:nvSpPr>
            <p:spPr bwMode="auto">
              <a:xfrm>
                <a:off x="2480" y="3303"/>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4" name="Line 22">
                <a:extLst>
                  <a:ext uri="{FF2B5EF4-FFF2-40B4-BE49-F238E27FC236}">
                    <a16:creationId xmlns:a16="http://schemas.microsoft.com/office/drawing/2014/main" id="{B9724918-83E4-9C4C-8F79-370712044E70}"/>
                  </a:ext>
                </a:extLst>
              </p:cNvPr>
              <p:cNvSpPr>
                <a:spLocks noChangeShapeType="1"/>
              </p:cNvSpPr>
              <p:nvPr/>
            </p:nvSpPr>
            <p:spPr bwMode="auto">
              <a:xfrm>
                <a:off x="247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3">
                <a:extLst>
                  <a:ext uri="{FF2B5EF4-FFF2-40B4-BE49-F238E27FC236}">
                    <a16:creationId xmlns:a16="http://schemas.microsoft.com/office/drawing/2014/main" id="{387F3406-5F99-F642-9938-FB9B9145B931}"/>
                  </a:ext>
                </a:extLst>
              </p:cNvPr>
              <p:cNvSpPr>
                <a:spLocks noChangeShapeType="1"/>
              </p:cNvSpPr>
              <p:nvPr/>
            </p:nvSpPr>
            <p:spPr bwMode="auto">
              <a:xfrm>
                <a:off x="330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01" name="Rectangle 24">
              <a:extLst>
                <a:ext uri="{FF2B5EF4-FFF2-40B4-BE49-F238E27FC236}">
                  <a16:creationId xmlns:a16="http://schemas.microsoft.com/office/drawing/2014/main" id="{F2793764-A220-E84B-8EF7-8AD22EA1B76C}"/>
                </a:ext>
              </a:extLst>
            </p:cNvPr>
            <p:cNvSpPr>
              <a:spLocks noChangeArrowheads="1"/>
            </p:cNvSpPr>
            <p:nvPr/>
          </p:nvSpPr>
          <p:spPr bwMode="auto">
            <a:xfrm>
              <a:off x="2672" y="3034"/>
              <a:ext cx="40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latin typeface="Book Antiqua" panose="02040602050305030304" pitchFamily="18" charset="0"/>
                </a:rPr>
                <a:t>DB</a:t>
              </a:r>
            </a:p>
          </p:txBody>
        </p:sp>
      </p:grpSp>
      <p:sp>
        <p:nvSpPr>
          <p:cNvPr id="20488" name="Line 25">
            <a:extLst>
              <a:ext uri="{FF2B5EF4-FFF2-40B4-BE49-F238E27FC236}">
                <a16:creationId xmlns:a16="http://schemas.microsoft.com/office/drawing/2014/main" id="{4599233B-4885-AC44-B9EC-223B56C5151E}"/>
              </a:ext>
            </a:extLst>
          </p:cNvPr>
          <p:cNvSpPr>
            <a:spLocks noChangeShapeType="1"/>
          </p:cNvSpPr>
          <p:nvPr/>
        </p:nvSpPr>
        <p:spPr bwMode="auto">
          <a:xfrm>
            <a:off x="1497013" y="4481513"/>
            <a:ext cx="2981325" cy="0"/>
          </a:xfrm>
          <a:prstGeom prst="line">
            <a:avLst/>
          </a:prstGeom>
          <a:noFill/>
          <a:ln w="12700">
            <a:solidFill>
              <a:srgbClr val="B760F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Rectangle 26">
            <a:extLst>
              <a:ext uri="{FF2B5EF4-FFF2-40B4-BE49-F238E27FC236}">
                <a16:creationId xmlns:a16="http://schemas.microsoft.com/office/drawing/2014/main" id="{C3334B4F-0D60-634A-8EFE-416597584D15}"/>
              </a:ext>
            </a:extLst>
          </p:cNvPr>
          <p:cNvSpPr>
            <a:spLocks noChangeArrowheads="1"/>
          </p:cNvSpPr>
          <p:nvPr/>
        </p:nvSpPr>
        <p:spPr bwMode="auto">
          <a:xfrm>
            <a:off x="1100138" y="4105275"/>
            <a:ext cx="1955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B760F9"/>
                </a:solidFill>
                <a:latin typeface="Book Antiqua" panose="02040602050305030304" pitchFamily="18" charset="0"/>
              </a:rPr>
              <a:t>MAIN MEMORY</a:t>
            </a:r>
          </a:p>
        </p:txBody>
      </p:sp>
      <p:sp>
        <p:nvSpPr>
          <p:cNvPr id="20490" name="Rectangle 27">
            <a:extLst>
              <a:ext uri="{FF2B5EF4-FFF2-40B4-BE49-F238E27FC236}">
                <a16:creationId xmlns:a16="http://schemas.microsoft.com/office/drawing/2014/main" id="{4E8DDAE9-2CCF-8641-BF56-3AAF12C87ECA}"/>
              </a:ext>
            </a:extLst>
          </p:cNvPr>
          <p:cNvSpPr>
            <a:spLocks noChangeArrowheads="1"/>
          </p:cNvSpPr>
          <p:nvPr/>
        </p:nvSpPr>
        <p:spPr bwMode="auto">
          <a:xfrm>
            <a:off x="1101725" y="4603750"/>
            <a:ext cx="720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B760F9"/>
                </a:solidFill>
                <a:latin typeface="Book Antiqua" panose="02040602050305030304" pitchFamily="18" charset="0"/>
              </a:rPr>
              <a:t>DISK</a:t>
            </a:r>
          </a:p>
        </p:txBody>
      </p:sp>
      <p:sp>
        <p:nvSpPr>
          <p:cNvPr id="20491" name="Freeform 28">
            <a:extLst>
              <a:ext uri="{FF2B5EF4-FFF2-40B4-BE49-F238E27FC236}">
                <a16:creationId xmlns:a16="http://schemas.microsoft.com/office/drawing/2014/main" id="{C75F0E0A-D9A3-4141-A847-F3489C0F9F19}"/>
              </a:ext>
            </a:extLst>
          </p:cNvPr>
          <p:cNvSpPr>
            <a:spLocks/>
          </p:cNvSpPr>
          <p:nvPr/>
        </p:nvSpPr>
        <p:spPr bwMode="auto">
          <a:xfrm>
            <a:off x="1462088" y="2584450"/>
            <a:ext cx="1041400" cy="301625"/>
          </a:xfrm>
          <a:custGeom>
            <a:avLst/>
            <a:gdLst>
              <a:gd name="T0" fmla="*/ 0 w 656"/>
              <a:gd name="T1" fmla="*/ 2147483646 h 190"/>
              <a:gd name="T2" fmla="*/ 2147483646 w 656"/>
              <a:gd name="T3" fmla="*/ 2147483646 h 190"/>
              <a:gd name="T4" fmla="*/ 2147483646 w 656"/>
              <a:gd name="T5" fmla="*/ 2147483646 h 190"/>
              <a:gd name="T6" fmla="*/ 2147483646 w 656"/>
              <a:gd name="T7" fmla="*/ 2147483646 h 190"/>
              <a:gd name="T8" fmla="*/ 2147483646 w 656"/>
              <a:gd name="T9" fmla="*/ 2147483646 h 190"/>
              <a:gd name="T10" fmla="*/ 2147483646 w 656"/>
              <a:gd name="T11" fmla="*/ 2147483646 h 190"/>
              <a:gd name="T12" fmla="*/ 2147483646 w 656"/>
              <a:gd name="T13" fmla="*/ 2147483646 h 190"/>
              <a:gd name="T14" fmla="*/ 2147483646 w 656"/>
              <a:gd name="T15" fmla="*/ 2147483646 h 190"/>
              <a:gd name="T16" fmla="*/ 2147483646 w 656"/>
              <a:gd name="T17" fmla="*/ 0 h 190"/>
              <a:gd name="T18" fmla="*/ 2147483646 w 656"/>
              <a:gd name="T19" fmla="*/ 0 h 190"/>
              <a:gd name="T20" fmla="*/ 2147483646 w 656"/>
              <a:gd name="T21" fmla="*/ 2147483646 h 190"/>
              <a:gd name="T22" fmla="*/ 2147483646 w 656"/>
              <a:gd name="T23" fmla="*/ 2147483646 h 190"/>
              <a:gd name="T24" fmla="*/ 2147483646 w 656"/>
              <a:gd name="T25" fmla="*/ 2147483646 h 190"/>
              <a:gd name="T26" fmla="*/ 2147483646 w 656"/>
              <a:gd name="T27" fmla="*/ 2147483646 h 190"/>
              <a:gd name="T28" fmla="*/ 2147483646 w 656"/>
              <a:gd name="T29" fmla="*/ 2147483646 h 190"/>
              <a:gd name="T30" fmla="*/ 2147483646 w 656"/>
              <a:gd name="T31" fmla="*/ 2147483646 h 190"/>
              <a:gd name="T32" fmla="*/ 2147483646 w 656"/>
              <a:gd name="T33" fmla="*/ 2147483646 h 190"/>
              <a:gd name="T34" fmla="*/ 2147483646 w 656"/>
              <a:gd name="T35" fmla="*/ 2147483646 h 190"/>
              <a:gd name="T36" fmla="*/ 2147483646 w 656"/>
              <a:gd name="T37" fmla="*/ 2147483646 h 190"/>
              <a:gd name="T38" fmla="*/ 2147483646 w 656"/>
              <a:gd name="T39" fmla="*/ 2147483646 h 190"/>
              <a:gd name="T40" fmla="*/ 2147483646 w 656"/>
              <a:gd name="T41" fmla="*/ 2147483646 h 190"/>
              <a:gd name="T42" fmla="*/ 2147483646 w 656"/>
              <a:gd name="T43" fmla="*/ 2147483646 h 190"/>
              <a:gd name="T44" fmla="*/ 2147483646 w 656"/>
              <a:gd name="T45" fmla="*/ 2147483646 h 190"/>
              <a:gd name="T46" fmla="*/ 2147483646 w 656"/>
              <a:gd name="T47" fmla="*/ 2147483646 h 190"/>
              <a:gd name="T48" fmla="*/ 2147483646 w 656"/>
              <a:gd name="T49" fmla="*/ 2147483646 h 190"/>
              <a:gd name="T50" fmla="*/ 2147483646 w 656"/>
              <a:gd name="T51" fmla="*/ 2147483646 h 190"/>
              <a:gd name="T52" fmla="*/ 2147483646 w 656"/>
              <a:gd name="T53" fmla="*/ 2147483646 h 190"/>
              <a:gd name="T54" fmla="*/ 2147483646 w 656"/>
              <a:gd name="T55" fmla="*/ 2147483646 h 190"/>
              <a:gd name="T56" fmla="*/ 2147483646 w 656"/>
              <a:gd name="T57" fmla="*/ 2147483646 h 190"/>
              <a:gd name="T58" fmla="*/ 2147483646 w 656"/>
              <a:gd name="T59" fmla="*/ 2147483646 h 190"/>
              <a:gd name="T60" fmla="*/ 2147483646 w 656"/>
              <a:gd name="T61" fmla="*/ 2147483646 h 1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56" h="190">
                <a:moveTo>
                  <a:pt x="0" y="189"/>
                </a:moveTo>
                <a:lnTo>
                  <a:pt x="3" y="155"/>
                </a:lnTo>
                <a:lnTo>
                  <a:pt x="16" y="135"/>
                </a:lnTo>
                <a:lnTo>
                  <a:pt x="23" y="114"/>
                </a:lnTo>
                <a:lnTo>
                  <a:pt x="50" y="81"/>
                </a:lnTo>
                <a:lnTo>
                  <a:pt x="71" y="54"/>
                </a:lnTo>
                <a:lnTo>
                  <a:pt x="98" y="33"/>
                </a:lnTo>
                <a:lnTo>
                  <a:pt x="126" y="6"/>
                </a:lnTo>
                <a:lnTo>
                  <a:pt x="146" y="0"/>
                </a:lnTo>
                <a:lnTo>
                  <a:pt x="166" y="0"/>
                </a:lnTo>
                <a:lnTo>
                  <a:pt x="186" y="6"/>
                </a:lnTo>
                <a:lnTo>
                  <a:pt x="207" y="20"/>
                </a:lnTo>
                <a:lnTo>
                  <a:pt x="227" y="33"/>
                </a:lnTo>
                <a:lnTo>
                  <a:pt x="248" y="54"/>
                </a:lnTo>
                <a:lnTo>
                  <a:pt x="268" y="68"/>
                </a:lnTo>
                <a:lnTo>
                  <a:pt x="289" y="87"/>
                </a:lnTo>
                <a:lnTo>
                  <a:pt x="317" y="101"/>
                </a:lnTo>
                <a:lnTo>
                  <a:pt x="344" y="114"/>
                </a:lnTo>
                <a:lnTo>
                  <a:pt x="364" y="114"/>
                </a:lnTo>
                <a:lnTo>
                  <a:pt x="391" y="114"/>
                </a:lnTo>
                <a:lnTo>
                  <a:pt x="412" y="114"/>
                </a:lnTo>
                <a:lnTo>
                  <a:pt x="439" y="114"/>
                </a:lnTo>
                <a:lnTo>
                  <a:pt x="467" y="114"/>
                </a:lnTo>
                <a:lnTo>
                  <a:pt x="494" y="108"/>
                </a:lnTo>
                <a:lnTo>
                  <a:pt x="514" y="101"/>
                </a:lnTo>
                <a:lnTo>
                  <a:pt x="549" y="95"/>
                </a:lnTo>
                <a:lnTo>
                  <a:pt x="576" y="81"/>
                </a:lnTo>
                <a:lnTo>
                  <a:pt x="596" y="68"/>
                </a:lnTo>
                <a:lnTo>
                  <a:pt x="617" y="54"/>
                </a:lnTo>
                <a:lnTo>
                  <a:pt x="637" y="41"/>
                </a:lnTo>
                <a:lnTo>
                  <a:pt x="655" y="16"/>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Rectangle 29">
            <a:extLst>
              <a:ext uri="{FF2B5EF4-FFF2-40B4-BE49-F238E27FC236}">
                <a16:creationId xmlns:a16="http://schemas.microsoft.com/office/drawing/2014/main" id="{85B79B97-C455-0848-8C9C-D66FF34F4077}"/>
              </a:ext>
            </a:extLst>
          </p:cNvPr>
          <p:cNvSpPr>
            <a:spLocks noChangeArrowheads="1"/>
          </p:cNvSpPr>
          <p:nvPr/>
        </p:nvSpPr>
        <p:spPr bwMode="auto">
          <a:xfrm>
            <a:off x="1196975" y="2862263"/>
            <a:ext cx="115728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disk page</a:t>
            </a:r>
          </a:p>
        </p:txBody>
      </p:sp>
      <p:sp>
        <p:nvSpPr>
          <p:cNvPr id="20493" name="Freeform 30">
            <a:extLst>
              <a:ext uri="{FF2B5EF4-FFF2-40B4-BE49-F238E27FC236}">
                <a16:creationId xmlns:a16="http://schemas.microsoft.com/office/drawing/2014/main" id="{9AE985CD-F9C9-C74A-9734-E3BD906C0AD4}"/>
              </a:ext>
            </a:extLst>
          </p:cNvPr>
          <p:cNvSpPr>
            <a:spLocks/>
          </p:cNvSpPr>
          <p:nvPr/>
        </p:nvSpPr>
        <p:spPr bwMode="auto">
          <a:xfrm>
            <a:off x="1704975" y="3281363"/>
            <a:ext cx="1039813" cy="300037"/>
          </a:xfrm>
          <a:custGeom>
            <a:avLst/>
            <a:gdLst>
              <a:gd name="T0" fmla="*/ 0 w 655"/>
              <a:gd name="T1" fmla="*/ 2147483646 h 189"/>
              <a:gd name="T2" fmla="*/ 2147483646 w 655"/>
              <a:gd name="T3" fmla="*/ 2147483646 h 189"/>
              <a:gd name="T4" fmla="*/ 2147483646 w 655"/>
              <a:gd name="T5" fmla="*/ 2147483646 h 189"/>
              <a:gd name="T6" fmla="*/ 2147483646 w 655"/>
              <a:gd name="T7" fmla="*/ 2147483646 h 189"/>
              <a:gd name="T8" fmla="*/ 2147483646 w 655"/>
              <a:gd name="T9" fmla="*/ 2147483646 h 189"/>
              <a:gd name="T10" fmla="*/ 2147483646 w 655"/>
              <a:gd name="T11" fmla="*/ 2147483646 h 189"/>
              <a:gd name="T12" fmla="*/ 2147483646 w 655"/>
              <a:gd name="T13" fmla="*/ 2147483646 h 189"/>
              <a:gd name="T14" fmla="*/ 2147483646 w 655"/>
              <a:gd name="T15" fmla="*/ 2147483646 h 189"/>
              <a:gd name="T16" fmla="*/ 2147483646 w 655"/>
              <a:gd name="T17" fmla="*/ 0 h 189"/>
              <a:gd name="T18" fmla="*/ 2147483646 w 655"/>
              <a:gd name="T19" fmla="*/ 0 h 189"/>
              <a:gd name="T20" fmla="*/ 2147483646 w 655"/>
              <a:gd name="T21" fmla="*/ 2147483646 h 189"/>
              <a:gd name="T22" fmla="*/ 2147483646 w 655"/>
              <a:gd name="T23" fmla="*/ 2147483646 h 189"/>
              <a:gd name="T24" fmla="*/ 2147483646 w 655"/>
              <a:gd name="T25" fmla="*/ 2147483646 h 189"/>
              <a:gd name="T26" fmla="*/ 2147483646 w 655"/>
              <a:gd name="T27" fmla="*/ 2147483646 h 189"/>
              <a:gd name="T28" fmla="*/ 2147483646 w 655"/>
              <a:gd name="T29" fmla="*/ 2147483646 h 189"/>
              <a:gd name="T30" fmla="*/ 2147483646 w 655"/>
              <a:gd name="T31" fmla="*/ 2147483646 h 189"/>
              <a:gd name="T32" fmla="*/ 2147483646 w 655"/>
              <a:gd name="T33" fmla="*/ 2147483646 h 189"/>
              <a:gd name="T34" fmla="*/ 2147483646 w 655"/>
              <a:gd name="T35" fmla="*/ 2147483646 h 189"/>
              <a:gd name="T36" fmla="*/ 2147483646 w 655"/>
              <a:gd name="T37" fmla="*/ 2147483646 h 189"/>
              <a:gd name="T38" fmla="*/ 2147483646 w 655"/>
              <a:gd name="T39" fmla="*/ 2147483646 h 189"/>
              <a:gd name="T40" fmla="*/ 2147483646 w 655"/>
              <a:gd name="T41" fmla="*/ 2147483646 h 189"/>
              <a:gd name="T42" fmla="*/ 2147483646 w 655"/>
              <a:gd name="T43" fmla="*/ 2147483646 h 189"/>
              <a:gd name="T44" fmla="*/ 2147483646 w 655"/>
              <a:gd name="T45" fmla="*/ 2147483646 h 189"/>
              <a:gd name="T46" fmla="*/ 2147483646 w 655"/>
              <a:gd name="T47" fmla="*/ 2147483646 h 189"/>
              <a:gd name="T48" fmla="*/ 2147483646 w 655"/>
              <a:gd name="T49" fmla="*/ 2147483646 h 189"/>
              <a:gd name="T50" fmla="*/ 2147483646 w 655"/>
              <a:gd name="T51" fmla="*/ 2147483646 h 189"/>
              <a:gd name="T52" fmla="*/ 2147483646 w 655"/>
              <a:gd name="T53" fmla="*/ 2147483646 h 189"/>
              <a:gd name="T54" fmla="*/ 2147483646 w 655"/>
              <a:gd name="T55" fmla="*/ 2147483646 h 189"/>
              <a:gd name="T56" fmla="*/ 2147483646 w 655"/>
              <a:gd name="T57" fmla="*/ 2147483646 h 189"/>
              <a:gd name="T58" fmla="*/ 2147483646 w 655"/>
              <a:gd name="T59" fmla="*/ 2147483646 h 189"/>
              <a:gd name="T60" fmla="*/ 2147483646 w 655"/>
              <a:gd name="T61" fmla="*/ 2147483646 h 1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55" h="189">
                <a:moveTo>
                  <a:pt x="0" y="188"/>
                </a:moveTo>
                <a:lnTo>
                  <a:pt x="3" y="154"/>
                </a:lnTo>
                <a:lnTo>
                  <a:pt x="16" y="134"/>
                </a:lnTo>
                <a:lnTo>
                  <a:pt x="23" y="114"/>
                </a:lnTo>
                <a:lnTo>
                  <a:pt x="50" y="81"/>
                </a:lnTo>
                <a:lnTo>
                  <a:pt x="71" y="54"/>
                </a:lnTo>
                <a:lnTo>
                  <a:pt x="98" y="33"/>
                </a:lnTo>
                <a:lnTo>
                  <a:pt x="125" y="6"/>
                </a:lnTo>
                <a:lnTo>
                  <a:pt x="145" y="0"/>
                </a:lnTo>
                <a:lnTo>
                  <a:pt x="166" y="0"/>
                </a:lnTo>
                <a:lnTo>
                  <a:pt x="186" y="6"/>
                </a:lnTo>
                <a:lnTo>
                  <a:pt x="207" y="20"/>
                </a:lnTo>
                <a:lnTo>
                  <a:pt x="227" y="33"/>
                </a:lnTo>
                <a:lnTo>
                  <a:pt x="248" y="54"/>
                </a:lnTo>
                <a:lnTo>
                  <a:pt x="268" y="67"/>
                </a:lnTo>
                <a:lnTo>
                  <a:pt x="289" y="87"/>
                </a:lnTo>
                <a:lnTo>
                  <a:pt x="316" y="100"/>
                </a:lnTo>
                <a:lnTo>
                  <a:pt x="343" y="114"/>
                </a:lnTo>
                <a:lnTo>
                  <a:pt x="363" y="114"/>
                </a:lnTo>
                <a:lnTo>
                  <a:pt x="391" y="114"/>
                </a:lnTo>
                <a:lnTo>
                  <a:pt x="411" y="114"/>
                </a:lnTo>
                <a:lnTo>
                  <a:pt x="439" y="114"/>
                </a:lnTo>
                <a:lnTo>
                  <a:pt x="466" y="114"/>
                </a:lnTo>
                <a:lnTo>
                  <a:pt x="493" y="107"/>
                </a:lnTo>
                <a:lnTo>
                  <a:pt x="513" y="100"/>
                </a:lnTo>
                <a:lnTo>
                  <a:pt x="548" y="94"/>
                </a:lnTo>
                <a:lnTo>
                  <a:pt x="575" y="81"/>
                </a:lnTo>
                <a:lnTo>
                  <a:pt x="595" y="67"/>
                </a:lnTo>
                <a:lnTo>
                  <a:pt x="616" y="54"/>
                </a:lnTo>
                <a:lnTo>
                  <a:pt x="636" y="40"/>
                </a:lnTo>
                <a:lnTo>
                  <a:pt x="654" y="16"/>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Rectangle 31">
            <a:extLst>
              <a:ext uri="{FF2B5EF4-FFF2-40B4-BE49-F238E27FC236}">
                <a16:creationId xmlns:a16="http://schemas.microsoft.com/office/drawing/2014/main" id="{2B54551C-2F55-FA4D-942B-318FEF4DC23F}"/>
              </a:ext>
            </a:extLst>
          </p:cNvPr>
          <p:cNvSpPr>
            <a:spLocks noChangeArrowheads="1"/>
          </p:cNvSpPr>
          <p:nvPr/>
        </p:nvSpPr>
        <p:spPr bwMode="auto">
          <a:xfrm>
            <a:off x="1266825" y="3556000"/>
            <a:ext cx="1216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free frame</a:t>
            </a:r>
          </a:p>
        </p:txBody>
      </p:sp>
      <p:sp>
        <p:nvSpPr>
          <p:cNvPr id="20495" name="Line 32">
            <a:extLst>
              <a:ext uri="{FF2B5EF4-FFF2-40B4-BE49-F238E27FC236}">
                <a16:creationId xmlns:a16="http://schemas.microsoft.com/office/drawing/2014/main" id="{B267A4F7-D8E8-D747-9519-673777F1FCB7}"/>
              </a:ext>
            </a:extLst>
          </p:cNvPr>
          <p:cNvSpPr>
            <a:spLocks noChangeShapeType="1"/>
          </p:cNvSpPr>
          <p:nvPr/>
        </p:nvSpPr>
        <p:spPr bwMode="auto">
          <a:xfrm>
            <a:off x="4618038" y="1792288"/>
            <a:ext cx="0" cy="549275"/>
          </a:xfrm>
          <a:prstGeom prst="line">
            <a:avLst/>
          </a:prstGeom>
          <a:noFill/>
          <a:ln w="25400">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Rectangle 33">
            <a:extLst>
              <a:ext uri="{FF2B5EF4-FFF2-40B4-BE49-F238E27FC236}">
                <a16:creationId xmlns:a16="http://schemas.microsoft.com/office/drawing/2014/main" id="{D1867F90-ECF3-B34B-B9C4-A8C4F03B305F}"/>
              </a:ext>
            </a:extLst>
          </p:cNvPr>
          <p:cNvSpPr>
            <a:spLocks noChangeArrowheads="1"/>
          </p:cNvSpPr>
          <p:nvPr/>
        </p:nvSpPr>
        <p:spPr bwMode="auto">
          <a:xfrm>
            <a:off x="2341563" y="1354138"/>
            <a:ext cx="40560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a:solidFill>
                  <a:schemeClr val="accent1"/>
                </a:solidFill>
                <a:latin typeface="Book Antiqua" panose="02040602050305030304" pitchFamily="18" charset="0"/>
              </a:rPr>
              <a:t>Page Requests from Higher Levels</a:t>
            </a:r>
          </a:p>
        </p:txBody>
      </p:sp>
      <p:sp>
        <p:nvSpPr>
          <p:cNvPr id="20497" name="Rectangle 34">
            <a:extLst>
              <a:ext uri="{FF2B5EF4-FFF2-40B4-BE49-F238E27FC236}">
                <a16:creationId xmlns:a16="http://schemas.microsoft.com/office/drawing/2014/main" id="{95754B8A-AB01-1E4B-9359-94225A7A171E}"/>
              </a:ext>
            </a:extLst>
          </p:cNvPr>
          <p:cNvSpPr>
            <a:spLocks noChangeArrowheads="1"/>
          </p:cNvSpPr>
          <p:nvPr/>
        </p:nvSpPr>
        <p:spPr bwMode="auto">
          <a:xfrm>
            <a:off x="2444750" y="2112963"/>
            <a:ext cx="17399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BUFFER POOL</a:t>
            </a:r>
          </a:p>
        </p:txBody>
      </p:sp>
      <p:sp>
        <p:nvSpPr>
          <p:cNvPr id="20498" name="Rectangle 36">
            <a:extLst>
              <a:ext uri="{FF2B5EF4-FFF2-40B4-BE49-F238E27FC236}">
                <a16:creationId xmlns:a16="http://schemas.microsoft.com/office/drawing/2014/main" id="{A00D91D4-0B17-B94E-A377-7643F7531331}"/>
              </a:ext>
            </a:extLst>
          </p:cNvPr>
          <p:cNvSpPr>
            <a:spLocks noChangeArrowheads="1"/>
          </p:cNvSpPr>
          <p:nvPr/>
        </p:nvSpPr>
        <p:spPr bwMode="auto">
          <a:xfrm>
            <a:off x="5410200" y="4267200"/>
            <a:ext cx="260508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accent1"/>
                </a:solidFill>
                <a:latin typeface="Book Antiqua" panose="02040602050305030304" pitchFamily="18" charset="0"/>
              </a:rPr>
              <a:t>choice of frame dictated</a:t>
            </a:r>
          </a:p>
          <a:p>
            <a:pPr>
              <a:spcBef>
                <a:spcPct val="0"/>
              </a:spcBef>
              <a:buFontTx/>
              <a:buNone/>
            </a:pPr>
            <a:r>
              <a:rPr kumimoji="0" lang="en-US" altLang="en-US" sz="1800">
                <a:solidFill>
                  <a:schemeClr val="accent1"/>
                </a:solidFill>
                <a:latin typeface="Book Antiqua" panose="02040602050305030304" pitchFamily="18" charset="0"/>
              </a:rPr>
              <a:t>by </a:t>
            </a:r>
            <a:r>
              <a:rPr kumimoji="0" lang="en-US" altLang="en-US" sz="1800" b="1">
                <a:solidFill>
                  <a:schemeClr val="accent1"/>
                </a:solidFill>
                <a:latin typeface="Book Antiqua" panose="02040602050305030304" pitchFamily="18" charset="0"/>
              </a:rPr>
              <a:t>replacement policy</a:t>
            </a:r>
          </a:p>
        </p:txBody>
      </p:sp>
      <p:sp>
        <p:nvSpPr>
          <p:cNvPr id="20499" name="Line 37">
            <a:extLst>
              <a:ext uri="{FF2B5EF4-FFF2-40B4-BE49-F238E27FC236}">
                <a16:creationId xmlns:a16="http://schemas.microsoft.com/office/drawing/2014/main" id="{C1DF874F-FB64-CA40-A355-96713F26DFB3}"/>
              </a:ext>
            </a:extLst>
          </p:cNvPr>
          <p:cNvSpPr>
            <a:spLocks noChangeShapeType="1"/>
          </p:cNvSpPr>
          <p:nvPr/>
        </p:nvSpPr>
        <p:spPr bwMode="auto">
          <a:xfrm>
            <a:off x="4618038" y="4154488"/>
            <a:ext cx="0" cy="549275"/>
          </a:xfrm>
          <a:prstGeom prst="line">
            <a:avLst/>
          </a:prstGeom>
          <a:noFill/>
          <a:ln w="25400">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8F2EE909-6756-F84D-9666-006F1C17F462}"/>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CDF3B1E-43F7-4A45-ACDE-6F6BD83A25FA}" type="slidenum">
              <a:rPr lang="en-US" altLang="zh-TW" sz="1400"/>
              <a:pPr>
                <a:spcBef>
                  <a:spcPct val="0"/>
                </a:spcBef>
                <a:buFontTx/>
                <a:buNone/>
              </a:pPr>
              <a:t>6</a:t>
            </a:fld>
            <a:endParaRPr lang="en-US" altLang="zh-TW" sz="1400"/>
          </a:p>
        </p:txBody>
      </p:sp>
      <p:sp>
        <p:nvSpPr>
          <p:cNvPr id="22530" name="Rectangle 2">
            <a:extLst>
              <a:ext uri="{FF2B5EF4-FFF2-40B4-BE49-F238E27FC236}">
                <a16:creationId xmlns:a16="http://schemas.microsoft.com/office/drawing/2014/main" id="{C652EDE3-1C42-E24F-8EDE-6BFB6663DE8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2531" name="Rectangle 3">
            <a:extLst>
              <a:ext uri="{FF2B5EF4-FFF2-40B4-BE49-F238E27FC236}">
                <a16:creationId xmlns:a16="http://schemas.microsoft.com/office/drawing/2014/main" id="{62F683EB-F1A7-0944-BEE4-C6B834CE251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19460" name="Rectangle 4">
            <a:extLst>
              <a:ext uri="{FF2B5EF4-FFF2-40B4-BE49-F238E27FC236}">
                <a16:creationId xmlns:a16="http://schemas.microsoft.com/office/drawing/2014/main" id="{7BFE92F0-C370-E947-A3E6-282381E4B552}"/>
              </a:ext>
            </a:extLst>
          </p:cNvPr>
          <p:cNvSpPr>
            <a:spLocks noGrp="1" noChangeArrowheads="1"/>
          </p:cNvSpPr>
          <p:nvPr>
            <p:ph type="title"/>
          </p:nvPr>
        </p:nvSpPr>
        <p:spPr/>
        <p:txBody>
          <a:bodyPr lIns="90488" tIns="44450" rIns="90488" bIns="44450"/>
          <a:lstStyle/>
          <a:p>
            <a:pPr eaLnBrk="1" hangingPunct="1">
              <a:defRPr/>
            </a:pPr>
            <a:r>
              <a:rPr lang="en-US" altLang="zh-TW" sz="3600"/>
              <a:t>When a Page is Requested ...</a:t>
            </a:r>
          </a:p>
        </p:txBody>
      </p:sp>
      <p:sp>
        <p:nvSpPr>
          <p:cNvPr id="22533" name="Rectangle 5">
            <a:extLst>
              <a:ext uri="{FF2B5EF4-FFF2-40B4-BE49-F238E27FC236}">
                <a16:creationId xmlns:a16="http://schemas.microsoft.com/office/drawing/2014/main" id="{0A4DC0F7-5BFE-EB44-9544-12FD37570ECD}"/>
              </a:ext>
            </a:extLst>
          </p:cNvPr>
          <p:cNvSpPr>
            <a:spLocks noGrp="1" noChangeArrowheads="1"/>
          </p:cNvSpPr>
          <p:nvPr>
            <p:ph type="body" idx="1"/>
          </p:nvPr>
        </p:nvSpPr>
        <p:spPr>
          <a:xfrm>
            <a:off x="685800" y="1524000"/>
            <a:ext cx="6781800" cy="2735263"/>
          </a:xfrm>
          <a:noFill/>
        </p:spPr>
        <p:txBody>
          <a:bodyPr lIns="90488" tIns="44450" rIns="90488" bIns="44450"/>
          <a:lstStyle/>
          <a:p>
            <a:pPr eaLnBrk="1" hangingPunct="1"/>
            <a:r>
              <a:rPr lang="en-US" altLang="zh-TW"/>
              <a:t>If requested page is not in pool:</a:t>
            </a:r>
          </a:p>
          <a:p>
            <a:pPr lvl="1" eaLnBrk="1" hangingPunct="1">
              <a:buSzPct val="75000"/>
            </a:pPr>
            <a:r>
              <a:rPr lang="en-US" altLang="zh-TW"/>
              <a:t>Choose a frame for </a:t>
            </a:r>
            <a:r>
              <a:rPr lang="en-US" altLang="zh-TW" i="1">
                <a:solidFill>
                  <a:schemeClr val="accent2"/>
                </a:solidFill>
              </a:rPr>
              <a:t>replacement</a:t>
            </a:r>
          </a:p>
          <a:p>
            <a:pPr lvl="1" eaLnBrk="1" hangingPunct="1">
              <a:buSzPct val="75000"/>
            </a:pPr>
            <a:r>
              <a:rPr lang="en-US" altLang="zh-TW"/>
              <a:t>If  frame is dirty, write it to disk</a:t>
            </a:r>
          </a:p>
          <a:p>
            <a:pPr lvl="1" eaLnBrk="1" hangingPunct="1">
              <a:buSzPct val="75000"/>
            </a:pPr>
            <a:r>
              <a:rPr lang="en-US" altLang="zh-TW"/>
              <a:t>Read requested page into chosen frame</a:t>
            </a:r>
          </a:p>
          <a:p>
            <a:pPr eaLnBrk="1" hangingPunct="1"/>
            <a:r>
              <a:rPr lang="en-US" altLang="zh-TW" i="1"/>
              <a:t>Pin </a:t>
            </a:r>
            <a:r>
              <a:rPr lang="en-US" altLang="zh-TW"/>
              <a:t>the page and return its address.  </a:t>
            </a:r>
          </a:p>
        </p:txBody>
      </p:sp>
      <p:sp>
        <p:nvSpPr>
          <p:cNvPr id="22534" name="Rectangle 6">
            <a:extLst>
              <a:ext uri="{FF2B5EF4-FFF2-40B4-BE49-F238E27FC236}">
                <a16:creationId xmlns:a16="http://schemas.microsoft.com/office/drawing/2014/main" id="{37713A0B-D0F7-7742-B324-CB5685F64434}"/>
              </a:ext>
            </a:extLst>
          </p:cNvPr>
          <p:cNvSpPr>
            <a:spLocks noChangeArrowheads="1"/>
          </p:cNvSpPr>
          <p:nvPr/>
        </p:nvSpPr>
        <p:spPr bwMode="auto">
          <a:xfrm>
            <a:off x="898525" y="4586288"/>
            <a:ext cx="12134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2535" name="Rectangle 7">
            <a:extLst>
              <a:ext uri="{FF2B5EF4-FFF2-40B4-BE49-F238E27FC236}">
                <a16:creationId xmlns:a16="http://schemas.microsoft.com/office/drawing/2014/main" id="{9565AB59-70C0-744D-B4E3-A97F28147700}"/>
              </a:ext>
            </a:extLst>
          </p:cNvPr>
          <p:cNvSpPr>
            <a:spLocks noChangeArrowheads="1"/>
          </p:cNvSpPr>
          <p:nvPr/>
        </p:nvSpPr>
        <p:spPr bwMode="auto">
          <a:xfrm>
            <a:off x="900113" y="4740275"/>
            <a:ext cx="76644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buClr>
                <a:schemeClr val="tx1"/>
              </a:buClr>
              <a:buSzPct val="75000"/>
              <a:buFont typeface="Monotype Sorts" pitchFamily="2" charset="2"/>
              <a:buChar char="*"/>
            </a:pPr>
            <a:r>
              <a:rPr kumimoji="0" lang="en-US" altLang="en-US" sz="2800">
                <a:latin typeface="Book Antiqua" panose="02040602050305030304" pitchFamily="18" charset="0"/>
              </a:rPr>
              <a:t> </a:t>
            </a:r>
            <a:r>
              <a:rPr kumimoji="0" lang="en-US" altLang="en-US" sz="2800" i="1">
                <a:latin typeface="Book Antiqua" panose="02040602050305030304" pitchFamily="18" charset="0"/>
              </a:rPr>
              <a:t> If requests can be predicted (e.g., sequential scans)</a:t>
            </a:r>
          </a:p>
          <a:p>
            <a:pPr>
              <a:buFontTx/>
              <a:buNone/>
            </a:pPr>
            <a:r>
              <a:rPr kumimoji="0" lang="en-US" altLang="en-US" sz="2800" i="1">
                <a:latin typeface="Book Antiqua" panose="02040602050305030304" pitchFamily="18" charset="0"/>
              </a:rPr>
              <a:t>  pages can be </a:t>
            </a:r>
            <a:r>
              <a:rPr kumimoji="0" lang="en-US" altLang="en-US" sz="2800" i="1" u="sng">
                <a:solidFill>
                  <a:schemeClr val="accent2"/>
                </a:solidFill>
                <a:latin typeface="Book Antiqua" panose="02040602050305030304" pitchFamily="18" charset="0"/>
              </a:rPr>
              <a:t>pre-fetched</a:t>
            </a:r>
            <a:r>
              <a:rPr kumimoji="0" lang="en-US" altLang="en-US" sz="2800" i="1">
                <a:solidFill>
                  <a:schemeClr val="accent2"/>
                </a:solidFill>
                <a:latin typeface="Book Antiqua" panose="02040602050305030304" pitchFamily="18" charset="0"/>
              </a:rPr>
              <a:t> </a:t>
            </a:r>
            <a:r>
              <a:rPr kumimoji="0" lang="en-US" altLang="en-US" sz="2800" i="1">
                <a:latin typeface="Book Antiqua" panose="02040602050305030304" pitchFamily="18" charset="0"/>
              </a:rPr>
              <a:t>several pages at a time!</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0DF24460-0B7B-ED4C-89ED-E2430554E713}"/>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3033EB-710E-2841-BBF7-CF58F6677B88}" type="slidenum">
              <a:rPr lang="en-US" altLang="zh-TW" sz="1400"/>
              <a:pPr>
                <a:spcBef>
                  <a:spcPct val="0"/>
                </a:spcBef>
                <a:buFontTx/>
                <a:buNone/>
              </a:pPr>
              <a:t>7</a:t>
            </a:fld>
            <a:endParaRPr lang="en-US" altLang="zh-TW" sz="1400"/>
          </a:p>
        </p:txBody>
      </p:sp>
      <p:sp>
        <p:nvSpPr>
          <p:cNvPr id="24578" name="Rectangle 2">
            <a:extLst>
              <a:ext uri="{FF2B5EF4-FFF2-40B4-BE49-F238E27FC236}">
                <a16:creationId xmlns:a16="http://schemas.microsoft.com/office/drawing/2014/main" id="{3E4C5F6B-73A8-F648-A420-E311B2F7061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4579" name="Rectangle 3">
            <a:extLst>
              <a:ext uri="{FF2B5EF4-FFF2-40B4-BE49-F238E27FC236}">
                <a16:creationId xmlns:a16="http://schemas.microsoft.com/office/drawing/2014/main" id="{AD573F4A-545C-A647-A9DA-490E835A7961}"/>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1508" name="Rectangle 4">
            <a:extLst>
              <a:ext uri="{FF2B5EF4-FFF2-40B4-BE49-F238E27FC236}">
                <a16:creationId xmlns:a16="http://schemas.microsoft.com/office/drawing/2014/main" id="{84DC96C1-735A-0247-AD6A-3AE8F55CE9EF}"/>
              </a:ext>
            </a:extLst>
          </p:cNvPr>
          <p:cNvSpPr>
            <a:spLocks noGrp="1" noChangeArrowheads="1"/>
          </p:cNvSpPr>
          <p:nvPr>
            <p:ph type="title"/>
          </p:nvPr>
        </p:nvSpPr>
        <p:spPr/>
        <p:txBody>
          <a:bodyPr lIns="90488" tIns="44450" rIns="90488" bIns="44450"/>
          <a:lstStyle/>
          <a:p>
            <a:pPr eaLnBrk="1" hangingPunct="1">
              <a:defRPr/>
            </a:pPr>
            <a:r>
              <a:rPr lang="en-US" altLang="zh-TW"/>
              <a:t>More on Buffer Management</a:t>
            </a:r>
          </a:p>
        </p:txBody>
      </p:sp>
      <p:sp>
        <p:nvSpPr>
          <p:cNvPr id="24581" name="Rectangle 5">
            <a:extLst>
              <a:ext uri="{FF2B5EF4-FFF2-40B4-BE49-F238E27FC236}">
                <a16:creationId xmlns:a16="http://schemas.microsoft.com/office/drawing/2014/main" id="{0BBE03A5-81C2-A742-9363-CA253F203B1F}"/>
              </a:ext>
            </a:extLst>
          </p:cNvPr>
          <p:cNvSpPr>
            <a:spLocks noGrp="1" noChangeArrowheads="1"/>
          </p:cNvSpPr>
          <p:nvPr>
            <p:ph type="body" idx="1"/>
          </p:nvPr>
        </p:nvSpPr>
        <p:spPr>
          <a:noFill/>
        </p:spPr>
        <p:txBody>
          <a:bodyPr lIns="90488" tIns="44450" rIns="90488" bIns="44450"/>
          <a:lstStyle/>
          <a:p>
            <a:pPr eaLnBrk="1" hangingPunct="1">
              <a:lnSpc>
                <a:spcPct val="90000"/>
              </a:lnSpc>
            </a:pPr>
            <a:r>
              <a:rPr lang="en-US" altLang="zh-TW" sz="2800"/>
              <a:t>Requestor of page must unpin it, and indicate whether a page has been modified: </a:t>
            </a:r>
          </a:p>
          <a:p>
            <a:pPr lvl="1" eaLnBrk="1" hangingPunct="1">
              <a:lnSpc>
                <a:spcPct val="90000"/>
              </a:lnSpc>
              <a:buSzPct val="75000"/>
            </a:pPr>
            <a:r>
              <a:rPr lang="en-US" altLang="zh-TW" sz="2400" i="1">
                <a:solidFill>
                  <a:schemeClr val="accent2"/>
                </a:solidFill>
              </a:rPr>
              <a:t>dirty</a:t>
            </a:r>
            <a:r>
              <a:rPr lang="en-US" altLang="zh-TW" sz="2400" i="1"/>
              <a:t> </a:t>
            </a:r>
            <a:r>
              <a:rPr lang="en-US" altLang="zh-TW" sz="2400"/>
              <a:t>bit is used for this.</a:t>
            </a:r>
          </a:p>
          <a:p>
            <a:pPr eaLnBrk="1" hangingPunct="1">
              <a:lnSpc>
                <a:spcPct val="90000"/>
              </a:lnSpc>
            </a:pPr>
            <a:r>
              <a:rPr lang="en-US" altLang="zh-TW" sz="2800"/>
              <a:t>Page in pool may be requested many times, </a:t>
            </a:r>
          </a:p>
          <a:p>
            <a:pPr lvl="1" eaLnBrk="1" hangingPunct="1">
              <a:lnSpc>
                <a:spcPct val="90000"/>
              </a:lnSpc>
              <a:buSzPct val="75000"/>
            </a:pPr>
            <a:r>
              <a:rPr lang="en-US" altLang="zh-TW" sz="2400"/>
              <a:t>a </a:t>
            </a:r>
            <a:r>
              <a:rPr lang="en-US" altLang="zh-TW" sz="2400" i="1">
                <a:solidFill>
                  <a:schemeClr val="accent2"/>
                </a:solidFill>
              </a:rPr>
              <a:t>pin count </a:t>
            </a:r>
            <a:r>
              <a:rPr lang="en-US" altLang="zh-TW" sz="2400"/>
              <a:t>is used.  A page is a candidate for replacement iff </a:t>
            </a:r>
            <a:r>
              <a:rPr lang="en-US" altLang="zh-TW" sz="2400" i="1"/>
              <a:t>pin count </a:t>
            </a:r>
            <a:r>
              <a:rPr lang="en-US" altLang="zh-TW" sz="2400"/>
              <a:t>= 0.</a:t>
            </a:r>
          </a:p>
          <a:p>
            <a:pPr eaLnBrk="1" hangingPunct="1">
              <a:lnSpc>
                <a:spcPct val="90000"/>
              </a:lnSpc>
            </a:pPr>
            <a:r>
              <a:rPr lang="en-US" altLang="zh-TW" sz="2800"/>
              <a:t>CC &amp; recovery may entail additional I/O when a frame is chosen for replacement. (</a:t>
            </a:r>
            <a:r>
              <a:rPr lang="en-US" altLang="zh-TW" sz="2800" i="1"/>
              <a:t>Write-Ahead Log </a:t>
            </a:r>
            <a:r>
              <a:rPr lang="en-US" altLang="zh-TW" sz="2800"/>
              <a:t>protocol; more later.)</a:t>
            </a:r>
          </a:p>
          <a:p>
            <a:pPr eaLnBrk="1" hangingPunct="1">
              <a:lnSpc>
                <a:spcPct val="90000"/>
              </a:lnSpc>
            </a:pPr>
            <a:r>
              <a:rPr lang="en-US" altLang="zh-TW" sz="2800"/>
              <a:t>Frame is chosen for replacement by a </a:t>
            </a:r>
            <a:r>
              <a:rPr lang="en-US" altLang="zh-TW" sz="2800" i="1">
                <a:solidFill>
                  <a:schemeClr val="accent2"/>
                </a:solidFill>
              </a:rPr>
              <a:t>replacement policy:</a:t>
            </a:r>
          </a:p>
          <a:p>
            <a:pPr lvl="1" eaLnBrk="1" hangingPunct="1">
              <a:lnSpc>
                <a:spcPct val="90000"/>
              </a:lnSpc>
              <a:buSzPct val="75000"/>
            </a:pPr>
            <a:r>
              <a:rPr lang="en-US" altLang="zh-TW" sz="2400"/>
              <a:t>Least-recently-used (LRU), Clock, MRU etc.</a:t>
            </a:r>
          </a:p>
          <a:p>
            <a:pPr eaLnBrk="1" hangingPunct="1">
              <a:lnSpc>
                <a:spcPct val="90000"/>
              </a:lnSpc>
            </a:pPr>
            <a:endParaRPr lang="en-US" altLang="zh-TW" sz="280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7828790A-8FF4-9A47-825E-AE134014743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5F28A3B-B1CB-0449-9AC2-49EFD5D1A27A}" type="slidenum">
              <a:rPr lang="en-US" altLang="zh-TW" sz="1400"/>
              <a:pPr>
                <a:spcBef>
                  <a:spcPct val="0"/>
                </a:spcBef>
                <a:buFontTx/>
                <a:buNone/>
              </a:pPr>
              <a:t>8</a:t>
            </a:fld>
            <a:endParaRPr lang="en-US" altLang="zh-TW" sz="1400"/>
          </a:p>
        </p:txBody>
      </p:sp>
      <p:sp>
        <p:nvSpPr>
          <p:cNvPr id="26626" name="Rectangle 2">
            <a:extLst>
              <a:ext uri="{FF2B5EF4-FFF2-40B4-BE49-F238E27FC236}">
                <a16:creationId xmlns:a16="http://schemas.microsoft.com/office/drawing/2014/main" id="{2DE58CC7-6B1C-0E40-80A3-195C8ADCB33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27" name="Rectangle 3">
            <a:extLst>
              <a:ext uri="{FF2B5EF4-FFF2-40B4-BE49-F238E27FC236}">
                <a16:creationId xmlns:a16="http://schemas.microsoft.com/office/drawing/2014/main" id="{DDAA4285-2FFE-004C-A3F3-5EC6F96F4E2A}"/>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3556" name="Rectangle 4">
            <a:extLst>
              <a:ext uri="{FF2B5EF4-FFF2-40B4-BE49-F238E27FC236}">
                <a16:creationId xmlns:a16="http://schemas.microsoft.com/office/drawing/2014/main" id="{F75429F0-32D6-6647-A9BC-059800925921}"/>
              </a:ext>
            </a:extLst>
          </p:cNvPr>
          <p:cNvSpPr>
            <a:spLocks noGrp="1" noChangeArrowheads="1"/>
          </p:cNvSpPr>
          <p:nvPr>
            <p:ph type="title"/>
          </p:nvPr>
        </p:nvSpPr>
        <p:spPr/>
        <p:txBody>
          <a:bodyPr lIns="90488" tIns="44450" rIns="90488" bIns="44450"/>
          <a:lstStyle/>
          <a:p>
            <a:pPr eaLnBrk="1" hangingPunct="1">
              <a:defRPr/>
            </a:pPr>
            <a:r>
              <a:rPr lang="en-US" altLang="zh-TW"/>
              <a:t>Record Formats:  Fixed Length</a:t>
            </a:r>
          </a:p>
        </p:txBody>
      </p:sp>
      <p:sp>
        <p:nvSpPr>
          <p:cNvPr id="15366" name="Rectangle 5">
            <a:extLst>
              <a:ext uri="{FF2B5EF4-FFF2-40B4-BE49-F238E27FC236}">
                <a16:creationId xmlns:a16="http://schemas.microsoft.com/office/drawing/2014/main" id="{D698FAFB-2369-A74D-B826-507B76F9AC71}"/>
              </a:ext>
            </a:extLst>
          </p:cNvPr>
          <p:cNvSpPr>
            <a:spLocks noGrp="1" noChangeArrowheads="1"/>
          </p:cNvSpPr>
          <p:nvPr>
            <p:ph type="body" idx="1"/>
          </p:nvPr>
        </p:nvSpPr>
        <p:spPr>
          <a:xfrm>
            <a:off x="762000" y="4724400"/>
            <a:ext cx="7315200" cy="1828800"/>
          </a:xfrm>
        </p:spPr>
        <p:txBody>
          <a:bodyPr lIns="90488" tIns="44450" rIns="90488" bIns="44450"/>
          <a:lstStyle/>
          <a:p>
            <a:pPr eaLnBrk="1" hangingPunct="1">
              <a:defRPr/>
            </a:pPr>
            <a:r>
              <a:rPr lang="en-US" altLang="zh-TW" sz="2800" dirty="0"/>
              <a:t>Information about field types same for all records in a file; stored in </a:t>
            </a:r>
            <a:r>
              <a:rPr lang="en-US" altLang="zh-TW" sz="2800" i="1" dirty="0">
                <a:solidFill>
                  <a:schemeClr val="accent2"/>
                </a:solidFill>
              </a:rPr>
              <a:t>system</a:t>
            </a:r>
            <a:r>
              <a:rPr lang="en-US" altLang="zh-TW" sz="2800" dirty="0">
                <a:solidFill>
                  <a:schemeClr val="accent2"/>
                </a:solidFill>
              </a:rPr>
              <a:t> </a:t>
            </a:r>
            <a:r>
              <a:rPr lang="en-US" altLang="zh-TW" sz="2800" i="1" dirty="0">
                <a:solidFill>
                  <a:schemeClr val="accent2"/>
                </a:solidFill>
              </a:rPr>
              <a:t>catalogs.</a:t>
            </a:r>
          </a:p>
          <a:p>
            <a:pPr marL="0" indent="0" eaLnBrk="1" hangingPunct="1">
              <a:buFontTx/>
              <a:buNone/>
              <a:defRPr/>
            </a:pPr>
            <a:endParaRPr lang="en-US" altLang="zh-TW" sz="2800" dirty="0"/>
          </a:p>
        </p:txBody>
      </p:sp>
      <p:grpSp>
        <p:nvGrpSpPr>
          <p:cNvPr id="26630" name="Group 6">
            <a:extLst>
              <a:ext uri="{FF2B5EF4-FFF2-40B4-BE49-F238E27FC236}">
                <a16:creationId xmlns:a16="http://schemas.microsoft.com/office/drawing/2014/main" id="{D5143F24-F32E-F94A-901B-BE22B0E0D27F}"/>
              </a:ext>
            </a:extLst>
          </p:cNvPr>
          <p:cNvGrpSpPr>
            <a:grpSpLocks/>
          </p:cNvGrpSpPr>
          <p:nvPr/>
        </p:nvGrpSpPr>
        <p:grpSpPr bwMode="auto">
          <a:xfrm>
            <a:off x="1835150" y="2520950"/>
            <a:ext cx="5245100" cy="749300"/>
            <a:chOff x="1156" y="1588"/>
            <a:chExt cx="3304" cy="472"/>
          </a:xfrm>
        </p:grpSpPr>
        <p:sp>
          <p:nvSpPr>
            <p:cNvPr id="26645" name="Rectangle 7">
              <a:extLst>
                <a:ext uri="{FF2B5EF4-FFF2-40B4-BE49-F238E27FC236}">
                  <a16:creationId xmlns:a16="http://schemas.microsoft.com/office/drawing/2014/main" id="{D5C16FF2-29A9-6346-A5DC-EA05D3E38921}"/>
                </a:ext>
              </a:extLst>
            </p:cNvPr>
            <p:cNvSpPr>
              <a:spLocks noChangeArrowheads="1"/>
            </p:cNvSpPr>
            <p:nvPr/>
          </p:nvSpPr>
          <p:spPr bwMode="auto">
            <a:xfrm>
              <a:off x="1156" y="1588"/>
              <a:ext cx="85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46" name="Rectangle 8">
              <a:extLst>
                <a:ext uri="{FF2B5EF4-FFF2-40B4-BE49-F238E27FC236}">
                  <a16:creationId xmlns:a16="http://schemas.microsoft.com/office/drawing/2014/main" id="{497D6F23-BE06-794E-A1C2-5399DDF3CB0D}"/>
                </a:ext>
              </a:extLst>
            </p:cNvPr>
            <p:cNvSpPr>
              <a:spLocks noChangeArrowheads="1"/>
            </p:cNvSpPr>
            <p:nvPr/>
          </p:nvSpPr>
          <p:spPr bwMode="auto">
            <a:xfrm>
              <a:off x="2020" y="1588"/>
              <a:ext cx="85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47" name="Rectangle 9">
              <a:extLst>
                <a:ext uri="{FF2B5EF4-FFF2-40B4-BE49-F238E27FC236}">
                  <a16:creationId xmlns:a16="http://schemas.microsoft.com/office/drawing/2014/main" id="{47220E3F-1D9A-2B43-B7C8-B57370088DDE}"/>
                </a:ext>
              </a:extLst>
            </p:cNvPr>
            <p:cNvSpPr>
              <a:spLocks noChangeArrowheads="1"/>
            </p:cNvSpPr>
            <p:nvPr/>
          </p:nvSpPr>
          <p:spPr bwMode="auto">
            <a:xfrm>
              <a:off x="2884" y="1588"/>
              <a:ext cx="109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48" name="Rectangle 10">
              <a:extLst>
                <a:ext uri="{FF2B5EF4-FFF2-40B4-BE49-F238E27FC236}">
                  <a16:creationId xmlns:a16="http://schemas.microsoft.com/office/drawing/2014/main" id="{FB40A98B-8DDF-0843-AD42-A14374AF2215}"/>
                </a:ext>
              </a:extLst>
            </p:cNvPr>
            <p:cNvSpPr>
              <a:spLocks noChangeArrowheads="1"/>
            </p:cNvSpPr>
            <p:nvPr/>
          </p:nvSpPr>
          <p:spPr bwMode="auto">
            <a:xfrm>
              <a:off x="3988" y="1588"/>
              <a:ext cx="472"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grpSp>
      <p:sp>
        <p:nvSpPr>
          <p:cNvPr id="26631" name="Line 11">
            <a:extLst>
              <a:ext uri="{FF2B5EF4-FFF2-40B4-BE49-F238E27FC236}">
                <a16:creationId xmlns:a16="http://schemas.microsoft.com/office/drawing/2014/main" id="{01A82CCB-FF59-B949-87B4-B582685F9F66}"/>
              </a:ext>
            </a:extLst>
          </p:cNvPr>
          <p:cNvSpPr>
            <a:spLocks noChangeShapeType="1"/>
          </p:cNvSpPr>
          <p:nvPr/>
        </p:nvSpPr>
        <p:spPr bwMode="auto">
          <a:xfrm flipH="1" flipV="1">
            <a:off x="1828800" y="3276600"/>
            <a:ext cx="152400" cy="5334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Rectangle 12">
            <a:extLst>
              <a:ext uri="{FF2B5EF4-FFF2-40B4-BE49-F238E27FC236}">
                <a16:creationId xmlns:a16="http://schemas.microsoft.com/office/drawing/2014/main" id="{D5852A9D-2C30-4C4A-AC61-EF7ECB37FD1D}"/>
              </a:ext>
            </a:extLst>
          </p:cNvPr>
          <p:cNvSpPr>
            <a:spLocks noChangeArrowheads="1"/>
          </p:cNvSpPr>
          <p:nvPr/>
        </p:nvSpPr>
        <p:spPr bwMode="auto">
          <a:xfrm>
            <a:off x="1431925" y="3863975"/>
            <a:ext cx="18351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CF0E30"/>
                </a:solidFill>
                <a:latin typeface="Book Antiqua" panose="02040602050305030304" pitchFamily="18" charset="0"/>
              </a:rPr>
              <a:t>Base address (B)</a:t>
            </a:r>
          </a:p>
        </p:txBody>
      </p:sp>
      <p:sp>
        <p:nvSpPr>
          <p:cNvPr id="26633" name="Rectangle 13">
            <a:extLst>
              <a:ext uri="{FF2B5EF4-FFF2-40B4-BE49-F238E27FC236}">
                <a16:creationId xmlns:a16="http://schemas.microsoft.com/office/drawing/2014/main" id="{0DF2CC18-3561-2446-8B36-D05B340FDDB3}"/>
              </a:ext>
            </a:extLst>
          </p:cNvPr>
          <p:cNvSpPr>
            <a:spLocks noChangeArrowheads="1"/>
          </p:cNvSpPr>
          <p:nvPr/>
        </p:nvSpPr>
        <p:spPr bwMode="auto">
          <a:xfrm>
            <a:off x="22701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L1</a:t>
            </a:r>
          </a:p>
        </p:txBody>
      </p:sp>
      <p:sp>
        <p:nvSpPr>
          <p:cNvPr id="26634" name="Line 14">
            <a:extLst>
              <a:ext uri="{FF2B5EF4-FFF2-40B4-BE49-F238E27FC236}">
                <a16:creationId xmlns:a16="http://schemas.microsoft.com/office/drawing/2014/main" id="{0CA4F409-7CF0-B84F-A3D5-99FAA5EF171D}"/>
              </a:ext>
            </a:extLst>
          </p:cNvPr>
          <p:cNvSpPr>
            <a:spLocks noChangeShapeType="1"/>
          </p:cNvSpPr>
          <p:nvPr/>
        </p:nvSpPr>
        <p:spPr bwMode="auto">
          <a:xfrm flipH="1">
            <a:off x="1828800" y="2895600"/>
            <a:ext cx="4572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Line 15">
            <a:extLst>
              <a:ext uri="{FF2B5EF4-FFF2-40B4-BE49-F238E27FC236}">
                <a16:creationId xmlns:a16="http://schemas.microsoft.com/office/drawing/2014/main" id="{E154F890-DFFA-CD44-BA05-A5DD97772B7A}"/>
              </a:ext>
            </a:extLst>
          </p:cNvPr>
          <p:cNvSpPr>
            <a:spLocks noChangeShapeType="1"/>
          </p:cNvSpPr>
          <p:nvPr/>
        </p:nvSpPr>
        <p:spPr bwMode="auto">
          <a:xfrm>
            <a:off x="2743200" y="2895600"/>
            <a:ext cx="4572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Rectangle 16">
            <a:extLst>
              <a:ext uri="{FF2B5EF4-FFF2-40B4-BE49-F238E27FC236}">
                <a16:creationId xmlns:a16="http://schemas.microsoft.com/office/drawing/2014/main" id="{00E9154E-3ADC-E94A-B6F0-F344A38575E4}"/>
              </a:ext>
            </a:extLst>
          </p:cNvPr>
          <p:cNvSpPr>
            <a:spLocks noChangeArrowheads="1"/>
          </p:cNvSpPr>
          <p:nvPr/>
        </p:nvSpPr>
        <p:spPr bwMode="auto">
          <a:xfrm>
            <a:off x="35655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L2</a:t>
            </a:r>
          </a:p>
        </p:txBody>
      </p:sp>
      <p:sp>
        <p:nvSpPr>
          <p:cNvPr id="26637" name="Rectangle 17">
            <a:extLst>
              <a:ext uri="{FF2B5EF4-FFF2-40B4-BE49-F238E27FC236}">
                <a16:creationId xmlns:a16="http://schemas.microsoft.com/office/drawing/2014/main" id="{94047209-083A-4441-8748-C0BDA8B07D74}"/>
              </a:ext>
            </a:extLst>
          </p:cNvPr>
          <p:cNvSpPr>
            <a:spLocks noChangeArrowheads="1"/>
          </p:cNvSpPr>
          <p:nvPr/>
        </p:nvSpPr>
        <p:spPr bwMode="auto">
          <a:xfrm>
            <a:off x="50895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L3</a:t>
            </a:r>
          </a:p>
        </p:txBody>
      </p:sp>
      <p:sp>
        <p:nvSpPr>
          <p:cNvPr id="26638" name="Rectangle 18">
            <a:extLst>
              <a:ext uri="{FF2B5EF4-FFF2-40B4-BE49-F238E27FC236}">
                <a16:creationId xmlns:a16="http://schemas.microsoft.com/office/drawing/2014/main" id="{D1F24B3E-D2F5-2F44-B6BE-2737F767D7DD}"/>
              </a:ext>
            </a:extLst>
          </p:cNvPr>
          <p:cNvSpPr>
            <a:spLocks noChangeArrowheads="1"/>
          </p:cNvSpPr>
          <p:nvPr/>
        </p:nvSpPr>
        <p:spPr bwMode="auto">
          <a:xfrm>
            <a:off x="63849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L4</a:t>
            </a:r>
          </a:p>
        </p:txBody>
      </p:sp>
      <p:sp>
        <p:nvSpPr>
          <p:cNvPr id="26639" name="Rectangle 19">
            <a:extLst>
              <a:ext uri="{FF2B5EF4-FFF2-40B4-BE49-F238E27FC236}">
                <a16:creationId xmlns:a16="http://schemas.microsoft.com/office/drawing/2014/main" id="{5DD85B82-59C6-B241-9D3E-082028DB7B10}"/>
              </a:ext>
            </a:extLst>
          </p:cNvPr>
          <p:cNvSpPr>
            <a:spLocks noChangeArrowheads="1"/>
          </p:cNvSpPr>
          <p:nvPr/>
        </p:nvSpPr>
        <p:spPr bwMode="auto">
          <a:xfrm>
            <a:off x="23463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F1</a:t>
            </a:r>
          </a:p>
        </p:txBody>
      </p:sp>
      <p:sp>
        <p:nvSpPr>
          <p:cNvPr id="26640" name="Rectangle 20">
            <a:extLst>
              <a:ext uri="{FF2B5EF4-FFF2-40B4-BE49-F238E27FC236}">
                <a16:creationId xmlns:a16="http://schemas.microsoft.com/office/drawing/2014/main" id="{22B99C1D-C3C4-E944-893E-486B02CD4A47}"/>
              </a:ext>
            </a:extLst>
          </p:cNvPr>
          <p:cNvSpPr>
            <a:spLocks noChangeArrowheads="1"/>
          </p:cNvSpPr>
          <p:nvPr/>
        </p:nvSpPr>
        <p:spPr bwMode="auto">
          <a:xfrm>
            <a:off x="35655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F2</a:t>
            </a:r>
          </a:p>
        </p:txBody>
      </p:sp>
      <p:sp>
        <p:nvSpPr>
          <p:cNvPr id="26641" name="Rectangle 21">
            <a:extLst>
              <a:ext uri="{FF2B5EF4-FFF2-40B4-BE49-F238E27FC236}">
                <a16:creationId xmlns:a16="http://schemas.microsoft.com/office/drawing/2014/main" id="{0AA13955-8673-0D45-A224-9A2354B1631A}"/>
              </a:ext>
            </a:extLst>
          </p:cNvPr>
          <p:cNvSpPr>
            <a:spLocks noChangeArrowheads="1"/>
          </p:cNvSpPr>
          <p:nvPr/>
        </p:nvSpPr>
        <p:spPr bwMode="auto">
          <a:xfrm>
            <a:off x="50895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F3</a:t>
            </a:r>
          </a:p>
        </p:txBody>
      </p:sp>
      <p:sp>
        <p:nvSpPr>
          <p:cNvPr id="26642" name="Rectangle 22">
            <a:extLst>
              <a:ext uri="{FF2B5EF4-FFF2-40B4-BE49-F238E27FC236}">
                <a16:creationId xmlns:a16="http://schemas.microsoft.com/office/drawing/2014/main" id="{B59B8107-BCD2-154A-B2AF-FFCDFBD3D5B8}"/>
              </a:ext>
            </a:extLst>
          </p:cNvPr>
          <p:cNvSpPr>
            <a:spLocks noChangeArrowheads="1"/>
          </p:cNvSpPr>
          <p:nvPr/>
        </p:nvSpPr>
        <p:spPr bwMode="auto">
          <a:xfrm>
            <a:off x="63849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F4</a:t>
            </a:r>
          </a:p>
        </p:txBody>
      </p:sp>
      <p:sp>
        <p:nvSpPr>
          <p:cNvPr id="26643" name="Line 23">
            <a:extLst>
              <a:ext uri="{FF2B5EF4-FFF2-40B4-BE49-F238E27FC236}">
                <a16:creationId xmlns:a16="http://schemas.microsoft.com/office/drawing/2014/main" id="{94B78A1C-6CEC-DB48-B9E9-9BB86E03BEB8}"/>
              </a:ext>
            </a:extLst>
          </p:cNvPr>
          <p:cNvSpPr>
            <a:spLocks noChangeShapeType="1"/>
          </p:cNvSpPr>
          <p:nvPr/>
        </p:nvSpPr>
        <p:spPr bwMode="auto">
          <a:xfrm flipH="1" flipV="1">
            <a:off x="4572000" y="3276600"/>
            <a:ext cx="152400" cy="5334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4" name="Rectangle 24">
            <a:extLst>
              <a:ext uri="{FF2B5EF4-FFF2-40B4-BE49-F238E27FC236}">
                <a16:creationId xmlns:a16="http://schemas.microsoft.com/office/drawing/2014/main" id="{793114BA-A8CB-9444-8162-897AFF490BBA}"/>
              </a:ext>
            </a:extLst>
          </p:cNvPr>
          <p:cNvSpPr>
            <a:spLocks noChangeArrowheads="1"/>
          </p:cNvSpPr>
          <p:nvPr/>
        </p:nvSpPr>
        <p:spPr bwMode="auto">
          <a:xfrm>
            <a:off x="4022725" y="3863975"/>
            <a:ext cx="2209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CF0E30"/>
                </a:solidFill>
                <a:latin typeface="Book Antiqua" panose="02040602050305030304" pitchFamily="18" charset="0"/>
              </a:rPr>
              <a:t>Address = B+L1+L2</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449258EF-EB8D-C04F-9612-881FEAA75189}"/>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01104DF-8D6C-304A-85B2-68FA25270D02}" type="slidenum">
              <a:rPr lang="en-US" altLang="zh-TW" sz="1400"/>
              <a:pPr>
                <a:spcBef>
                  <a:spcPct val="0"/>
                </a:spcBef>
                <a:buFontTx/>
                <a:buNone/>
              </a:pPr>
              <a:t>9</a:t>
            </a:fld>
            <a:endParaRPr lang="en-US" altLang="zh-TW" sz="1400"/>
          </a:p>
        </p:txBody>
      </p:sp>
      <p:sp>
        <p:nvSpPr>
          <p:cNvPr id="28674" name="Rectangle 2">
            <a:extLst>
              <a:ext uri="{FF2B5EF4-FFF2-40B4-BE49-F238E27FC236}">
                <a16:creationId xmlns:a16="http://schemas.microsoft.com/office/drawing/2014/main" id="{64263B08-40D5-6C40-91C6-C0432EB55D5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75" name="Rectangle 3">
            <a:extLst>
              <a:ext uri="{FF2B5EF4-FFF2-40B4-BE49-F238E27FC236}">
                <a16:creationId xmlns:a16="http://schemas.microsoft.com/office/drawing/2014/main" id="{A02C9754-ACA2-EE4B-B6D2-20F9A6C3435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7652" name="Rectangle 4">
            <a:extLst>
              <a:ext uri="{FF2B5EF4-FFF2-40B4-BE49-F238E27FC236}">
                <a16:creationId xmlns:a16="http://schemas.microsoft.com/office/drawing/2014/main" id="{E8DA7B4E-580E-EC49-90E8-CCE15A2C730A}"/>
              </a:ext>
            </a:extLst>
          </p:cNvPr>
          <p:cNvSpPr>
            <a:spLocks noGrp="1" noChangeArrowheads="1"/>
          </p:cNvSpPr>
          <p:nvPr>
            <p:ph type="title"/>
          </p:nvPr>
        </p:nvSpPr>
        <p:spPr/>
        <p:txBody>
          <a:bodyPr lIns="90488" tIns="44450" rIns="90488" bIns="44450"/>
          <a:lstStyle/>
          <a:p>
            <a:pPr eaLnBrk="1" hangingPunct="1">
              <a:defRPr/>
            </a:pPr>
            <a:r>
              <a:rPr lang="en-US" altLang="zh-TW" sz="4000"/>
              <a:t>Page Formats: Fixed Length Records</a:t>
            </a:r>
          </a:p>
        </p:txBody>
      </p:sp>
      <p:sp>
        <p:nvSpPr>
          <p:cNvPr id="28677" name="Rectangle 5">
            <a:extLst>
              <a:ext uri="{FF2B5EF4-FFF2-40B4-BE49-F238E27FC236}">
                <a16:creationId xmlns:a16="http://schemas.microsoft.com/office/drawing/2014/main" id="{40F6ECAA-88F1-9244-9E8C-FDFC72C56B13}"/>
              </a:ext>
            </a:extLst>
          </p:cNvPr>
          <p:cNvSpPr>
            <a:spLocks noGrp="1" noChangeArrowheads="1"/>
          </p:cNvSpPr>
          <p:nvPr>
            <p:ph type="body" idx="1"/>
          </p:nvPr>
        </p:nvSpPr>
        <p:spPr>
          <a:xfrm>
            <a:off x="914400" y="5181600"/>
            <a:ext cx="7696200" cy="1447800"/>
          </a:xfrm>
          <a:noFill/>
        </p:spPr>
        <p:txBody>
          <a:bodyPr lIns="90488" tIns="44450" rIns="90488" bIns="44450"/>
          <a:lstStyle/>
          <a:p>
            <a:pPr eaLnBrk="1" hangingPunct="1">
              <a:buFont typeface="Monotype Sorts" pitchFamily="2" charset="2"/>
              <a:buChar char="*"/>
            </a:pPr>
            <a:r>
              <a:rPr lang="en-US" altLang="zh-TW" sz="2800" i="1" u="sng">
                <a:solidFill>
                  <a:schemeClr val="accent2"/>
                </a:solidFill>
              </a:rPr>
              <a:t>Record id </a:t>
            </a:r>
            <a:r>
              <a:rPr lang="en-US" altLang="zh-TW" sz="2800" i="1">
                <a:solidFill>
                  <a:schemeClr val="accent2"/>
                </a:solidFill>
              </a:rPr>
              <a:t>= &lt;page id, slot #&gt;</a:t>
            </a:r>
            <a:r>
              <a:rPr lang="en-US" altLang="zh-TW" sz="2800" i="1"/>
              <a:t>.  In the first alternative, moving records for free space management changes rid; may not be acceptable.</a:t>
            </a:r>
          </a:p>
        </p:txBody>
      </p:sp>
      <p:sp>
        <p:nvSpPr>
          <p:cNvPr id="28678" name="Rectangle 6">
            <a:extLst>
              <a:ext uri="{FF2B5EF4-FFF2-40B4-BE49-F238E27FC236}">
                <a16:creationId xmlns:a16="http://schemas.microsoft.com/office/drawing/2014/main" id="{98E26467-A825-4F4E-8551-A8C2840427B4}"/>
              </a:ext>
            </a:extLst>
          </p:cNvPr>
          <p:cNvSpPr>
            <a:spLocks noChangeArrowheads="1"/>
          </p:cNvSpPr>
          <p:nvPr/>
        </p:nvSpPr>
        <p:spPr bwMode="auto">
          <a:xfrm>
            <a:off x="1377950" y="17589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79" name="Rectangle 7">
            <a:extLst>
              <a:ext uri="{FF2B5EF4-FFF2-40B4-BE49-F238E27FC236}">
                <a16:creationId xmlns:a16="http://schemas.microsoft.com/office/drawing/2014/main" id="{57D73635-04D0-2E49-986E-2EF3DEB92BBA}"/>
              </a:ext>
            </a:extLst>
          </p:cNvPr>
          <p:cNvSpPr>
            <a:spLocks noChangeArrowheads="1"/>
          </p:cNvSpPr>
          <p:nvPr/>
        </p:nvSpPr>
        <p:spPr bwMode="auto">
          <a:xfrm>
            <a:off x="1377950" y="19875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0" name="Rectangle 8">
            <a:extLst>
              <a:ext uri="{FF2B5EF4-FFF2-40B4-BE49-F238E27FC236}">
                <a16:creationId xmlns:a16="http://schemas.microsoft.com/office/drawing/2014/main" id="{358A0073-A443-3B44-AEC2-38E244F797CA}"/>
              </a:ext>
            </a:extLst>
          </p:cNvPr>
          <p:cNvSpPr>
            <a:spLocks noChangeArrowheads="1"/>
          </p:cNvSpPr>
          <p:nvPr/>
        </p:nvSpPr>
        <p:spPr bwMode="auto">
          <a:xfrm>
            <a:off x="1377950" y="2216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1" name="Rectangle 9">
            <a:extLst>
              <a:ext uri="{FF2B5EF4-FFF2-40B4-BE49-F238E27FC236}">
                <a16:creationId xmlns:a16="http://schemas.microsoft.com/office/drawing/2014/main" id="{02667DC4-B595-FE46-AE01-03B2E197FCC7}"/>
              </a:ext>
            </a:extLst>
          </p:cNvPr>
          <p:cNvSpPr>
            <a:spLocks noChangeArrowheads="1"/>
          </p:cNvSpPr>
          <p:nvPr/>
        </p:nvSpPr>
        <p:spPr bwMode="auto">
          <a:xfrm>
            <a:off x="1377950" y="24447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2" name="Rectangle 10">
            <a:extLst>
              <a:ext uri="{FF2B5EF4-FFF2-40B4-BE49-F238E27FC236}">
                <a16:creationId xmlns:a16="http://schemas.microsoft.com/office/drawing/2014/main" id="{7A6B4ED2-5D6E-D14C-9B03-A6CFC3CF3038}"/>
              </a:ext>
            </a:extLst>
          </p:cNvPr>
          <p:cNvSpPr>
            <a:spLocks noChangeArrowheads="1"/>
          </p:cNvSpPr>
          <p:nvPr/>
        </p:nvSpPr>
        <p:spPr bwMode="auto">
          <a:xfrm>
            <a:off x="1377950" y="2978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3" name="Rectangle 11">
            <a:extLst>
              <a:ext uri="{FF2B5EF4-FFF2-40B4-BE49-F238E27FC236}">
                <a16:creationId xmlns:a16="http://schemas.microsoft.com/office/drawing/2014/main" id="{0C14B5BB-474E-544C-99B2-2B7240ED7B28}"/>
              </a:ext>
            </a:extLst>
          </p:cNvPr>
          <p:cNvSpPr>
            <a:spLocks noChangeArrowheads="1"/>
          </p:cNvSpPr>
          <p:nvPr/>
        </p:nvSpPr>
        <p:spPr bwMode="auto">
          <a:xfrm>
            <a:off x="1377950" y="3206750"/>
            <a:ext cx="1739900" cy="520700"/>
          </a:xfrm>
          <a:prstGeom prst="rect">
            <a:avLst/>
          </a:prstGeom>
          <a:solidFill>
            <a:schemeClr val="tx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4" name="Rectangle 12">
            <a:extLst>
              <a:ext uri="{FF2B5EF4-FFF2-40B4-BE49-F238E27FC236}">
                <a16:creationId xmlns:a16="http://schemas.microsoft.com/office/drawing/2014/main" id="{BE9B34F4-DBD5-BB49-96CD-6108F1FDB344}"/>
              </a:ext>
            </a:extLst>
          </p:cNvPr>
          <p:cNvSpPr>
            <a:spLocks noChangeArrowheads="1"/>
          </p:cNvSpPr>
          <p:nvPr/>
        </p:nvSpPr>
        <p:spPr bwMode="auto">
          <a:xfrm>
            <a:off x="1377950" y="37401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5" name="Line 13">
            <a:extLst>
              <a:ext uri="{FF2B5EF4-FFF2-40B4-BE49-F238E27FC236}">
                <a16:creationId xmlns:a16="http://schemas.microsoft.com/office/drawing/2014/main" id="{309AD754-1BBC-3342-8B6A-5C333434063D}"/>
              </a:ext>
            </a:extLst>
          </p:cNvPr>
          <p:cNvSpPr>
            <a:spLocks noChangeShapeType="1"/>
          </p:cNvSpPr>
          <p:nvPr/>
        </p:nvSpPr>
        <p:spPr bwMode="auto">
          <a:xfrm>
            <a:off x="25908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Rectangle 14">
            <a:extLst>
              <a:ext uri="{FF2B5EF4-FFF2-40B4-BE49-F238E27FC236}">
                <a16:creationId xmlns:a16="http://schemas.microsoft.com/office/drawing/2014/main" id="{0FEFB324-F02B-DF4F-8593-85F9AC8F2D70}"/>
              </a:ext>
            </a:extLst>
          </p:cNvPr>
          <p:cNvSpPr>
            <a:spLocks noChangeArrowheads="1"/>
          </p:cNvSpPr>
          <p:nvPr/>
        </p:nvSpPr>
        <p:spPr bwMode="auto">
          <a:xfrm>
            <a:off x="5035550" y="17589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7" name="Rectangle 15">
            <a:extLst>
              <a:ext uri="{FF2B5EF4-FFF2-40B4-BE49-F238E27FC236}">
                <a16:creationId xmlns:a16="http://schemas.microsoft.com/office/drawing/2014/main" id="{ED57926C-3C1B-BA4A-9070-90A474810A1B}"/>
              </a:ext>
            </a:extLst>
          </p:cNvPr>
          <p:cNvSpPr>
            <a:spLocks noChangeArrowheads="1"/>
          </p:cNvSpPr>
          <p:nvPr/>
        </p:nvSpPr>
        <p:spPr bwMode="auto">
          <a:xfrm>
            <a:off x="5035550" y="19875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8" name="Rectangle 16">
            <a:extLst>
              <a:ext uri="{FF2B5EF4-FFF2-40B4-BE49-F238E27FC236}">
                <a16:creationId xmlns:a16="http://schemas.microsoft.com/office/drawing/2014/main" id="{427547F6-A701-884F-B22C-EA6543BE6542}"/>
              </a:ext>
            </a:extLst>
          </p:cNvPr>
          <p:cNvSpPr>
            <a:spLocks noChangeArrowheads="1"/>
          </p:cNvSpPr>
          <p:nvPr/>
        </p:nvSpPr>
        <p:spPr bwMode="auto">
          <a:xfrm>
            <a:off x="5035550" y="2216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9" name="Rectangle 17">
            <a:extLst>
              <a:ext uri="{FF2B5EF4-FFF2-40B4-BE49-F238E27FC236}">
                <a16:creationId xmlns:a16="http://schemas.microsoft.com/office/drawing/2014/main" id="{F62245BF-BECF-BA4B-BFED-74E203F698BE}"/>
              </a:ext>
            </a:extLst>
          </p:cNvPr>
          <p:cNvSpPr>
            <a:spLocks noChangeArrowheads="1"/>
          </p:cNvSpPr>
          <p:nvPr/>
        </p:nvSpPr>
        <p:spPr bwMode="auto">
          <a:xfrm>
            <a:off x="5035550" y="24447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0" name="Rectangle 18">
            <a:extLst>
              <a:ext uri="{FF2B5EF4-FFF2-40B4-BE49-F238E27FC236}">
                <a16:creationId xmlns:a16="http://schemas.microsoft.com/office/drawing/2014/main" id="{002474B7-80E4-164F-ABA0-B079830431E6}"/>
              </a:ext>
            </a:extLst>
          </p:cNvPr>
          <p:cNvSpPr>
            <a:spLocks noChangeArrowheads="1"/>
          </p:cNvSpPr>
          <p:nvPr/>
        </p:nvSpPr>
        <p:spPr bwMode="auto">
          <a:xfrm>
            <a:off x="5035550" y="2978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1" name="Rectangle 19">
            <a:extLst>
              <a:ext uri="{FF2B5EF4-FFF2-40B4-BE49-F238E27FC236}">
                <a16:creationId xmlns:a16="http://schemas.microsoft.com/office/drawing/2014/main" id="{89DFED03-ADAA-F145-8335-9E61AE10F87A}"/>
              </a:ext>
            </a:extLst>
          </p:cNvPr>
          <p:cNvSpPr>
            <a:spLocks noChangeArrowheads="1"/>
          </p:cNvSpPr>
          <p:nvPr/>
        </p:nvSpPr>
        <p:spPr bwMode="auto">
          <a:xfrm>
            <a:off x="5035550" y="3206750"/>
            <a:ext cx="1739900" cy="292100"/>
          </a:xfrm>
          <a:prstGeom prst="rect">
            <a:avLst/>
          </a:prstGeom>
          <a:solidFill>
            <a:schemeClr val="tx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2" name="Rectangle 20">
            <a:extLst>
              <a:ext uri="{FF2B5EF4-FFF2-40B4-BE49-F238E27FC236}">
                <a16:creationId xmlns:a16="http://schemas.microsoft.com/office/drawing/2014/main" id="{047F71EA-0AA6-6445-9F99-71F4CF560F02}"/>
              </a:ext>
            </a:extLst>
          </p:cNvPr>
          <p:cNvSpPr>
            <a:spLocks noChangeArrowheads="1"/>
          </p:cNvSpPr>
          <p:nvPr/>
        </p:nvSpPr>
        <p:spPr bwMode="auto">
          <a:xfrm>
            <a:off x="5035550" y="37401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3" name="Line 21">
            <a:extLst>
              <a:ext uri="{FF2B5EF4-FFF2-40B4-BE49-F238E27FC236}">
                <a16:creationId xmlns:a16="http://schemas.microsoft.com/office/drawing/2014/main" id="{CBDAF19D-7C39-2D4D-A90E-58371163A7FB}"/>
              </a:ext>
            </a:extLst>
          </p:cNvPr>
          <p:cNvSpPr>
            <a:spLocks noChangeShapeType="1"/>
          </p:cNvSpPr>
          <p:nvPr/>
        </p:nvSpPr>
        <p:spPr bwMode="auto">
          <a:xfrm>
            <a:off x="63246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4" name="Line 22">
            <a:extLst>
              <a:ext uri="{FF2B5EF4-FFF2-40B4-BE49-F238E27FC236}">
                <a16:creationId xmlns:a16="http://schemas.microsoft.com/office/drawing/2014/main" id="{0C201242-4D42-6640-A4FD-A15A1C7B55B8}"/>
              </a:ext>
            </a:extLst>
          </p:cNvPr>
          <p:cNvSpPr>
            <a:spLocks noChangeShapeType="1"/>
          </p:cNvSpPr>
          <p:nvPr/>
        </p:nvSpPr>
        <p:spPr bwMode="auto">
          <a:xfrm>
            <a:off x="65532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Line 23">
            <a:extLst>
              <a:ext uri="{FF2B5EF4-FFF2-40B4-BE49-F238E27FC236}">
                <a16:creationId xmlns:a16="http://schemas.microsoft.com/office/drawing/2014/main" id="{C0A2A106-D88C-0742-B1A1-ED3D30FB813A}"/>
              </a:ext>
            </a:extLst>
          </p:cNvPr>
          <p:cNvSpPr>
            <a:spLocks noChangeShapeType="1"/>
          </p:cNvSpPr>
          <p:nvPr/>
        </p:nvSpPr>
        <p:spPr bwMode="auto">
          <a:xfrm>
            <a:off x="60960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6" name="Line 24">
            <a:extLst>
              <a:ext uri="{FF2B5EF4-FFF2-40B4-BE49-F238E27FC236}">
                <a16:creationId xmlns:a16="http://schemas.microsoft.com/office/drawing/2014/main" id="{927CFCE9-78F9-604F-B704-EB7A4CA5F2BF}"/>
              </a:ext>
            </a:extLst>
          </p:cNvPr>
          <p:cNvSpPr>
            <a:spLocks noChangeShapeType="1"/>
          </p:cNvSpPr>
          <p:nvPr/>
        </p:nvSpPr>
        <p:spPr bwMode="auto">
          <a:xfrm>
            <a:off x="58674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Line 25">
            <a:extLst>
              <a:ext uri="{FF2B5EF4-FFF2-40B4-BE49-F238E27FC236}">
                <a16:creationId xmlns:a16="http://schemas.microsoft.com/office/drawing/2014/main" id="{60BDB133-F57D-4B4C-901F-3020DA8E9BD8}"/>
              </a:ext>
            </a:extLst>
          </p:cNvPr>
          <p:cNvSpPr>
            <a:spLocks noChangeShapeType="1"/>
          </p:cNvSpPr>
          <p:nvPr/>
        </p:nvSpPr>
        <p:spPr bwMode="auto">
          <a:xfrm>
            <a:off x="54102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8" name="Line 26">
            <a:extLst>
              <a:ext uri="{FF2B5EF4-FFF2-40B4-BE49-F238E27FC236}">
                <a16:creationId xmlns:a16="http://schemas.microsoft.com/office/drawing/2014/main" id="{7BB007B3-9F82-3E4C-ABA1-E6298923EC9A}"/>
              </a:ext>
            </a:extLst>
          </p:cNvPr>
          <p:cNvSpPr>
            <a:spLocks noChangeShapeType="1"/>
          </p:cNvSpPr>
          <p:nvPr/>
        </p:nvSpPr>
        <p:spPr bwMode="auto">
          <a:xfrm>
            <a:off x="51816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9" name="Rectangle 27">
            <a:extLst>
              <a:ext uri="{FF2B5EF4-FFF2-40B4-BE49-F238E27FC236}">
                <a16:creationId xmlns:a16="http://schemas.microsoft.com/office/drawing/2014/main" id="{A52164BE-C20C-E24D-B8AF-F4CF4FF5DFA0}"/>
              </a:ext>
            </a:extLst>
          </p:cNvPr>
          <p:cNvSpPr>
            <a:spLocks noChangeArrowheads="1"/>
          </p:cNvSpPr>
          <p:nvPr/>
        </p:nvSpPr>
        <p:spPr bwMode="auto">
          <a:xfrm>
            <a:off x="288925" y="17303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1</a:t>
            </a:r>
          </a:p>
        </p:txBody>
      </p:sp>
      <p:sp>
        <p:nvSpPr>
          <p:cNvPr id="28700" name="Rectangle 28">
            <a:extLst>
              <a:ext uri="{FF2B5EF4-FFF2-40B4-BE49-F238E27FC236}">
                <a16:creationId xmlns:a16="http://schemas.microsoft.com/office/drawing/2014/main" id="{17D01D11-1089-1240-8920-117919503187}"/>
              </a:ext>
            </a:extLst>
          </p:cNvPr>
          <p:cNvSpPr>
            <a:spLocks noChangeArrowheads="1"/>
          </p:cNvSpPr>
          <p:nvPr/>
        </p:nvSpPr>
        <p:spPr bwMode="auto">
          <a:xfrm>
            <a:off x="288925" y="19589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2</a:t>
            </a:r>
          </a:p>
        </p:txBody>
      </p:sp>
      <p:sp>
        <p:nvSpPr>
          <p:cNvPr id="28701" name="Rectangle 29">
            <a:extLst>
              <a:ext uri="{FF2B5EF4-FFF2-40B4-BE49-F238E27FC236}">
                <a16:creationId xmlns:a16="http://schemas.microsoft.com/office/drawing/2014/main" id="{92000EAE-57EF-0D40-97CB-CF73D409346C}"/>
              </a:ext>
            </a:extLst>
          </p:cNvPr>
          <p:cNvSpPr>
            <a:spLocks noChangeArrowheads="1"/>
          </p:cNvSpPr>
          <p:nvPr/>
        </p:nvSpPr>
        <p:spPr bwMode="auto">
          <a:xfrm>
            <a:off x="288925" y="2949575"/>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N</a:t>
            </a:r>
          </a:p>
        </p:txBody>
      </p:sp>
      <p:sp>
        <p:nvSpPr>
          <p:cNvPr id="28702" name="Rectangle 30">
            <a:extLst>
              <a:ext uri="{FF2B5EF4-FFF2-40B4-BE49-F238E27FC236}">
                <a16:creationId xmlns:a16="http://schemas.microsoft.com/office/drawing/2014/main" id="{8959A2E4-E02C-AE44-8DE6-600731EE090B}"/>
              </a:ext>
            </a:extLst>
          </p:cNvPr>
          <p:cNvSpPr>
            <a:spLocks noChangeArrowheads="1"/>
          </p:cNvSpPr>
          <p:nvPr/>
        </p:nvSpPr>
        <p:spPr bwMode="auto">
          <a:xfrm>
            <a:off x="1965325" y="2378075"/>
            <a:ext cx="6254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800" b="1">
                <a:solidFill>
                  <a:schemeClr val="tx2"/>
                </a:solidFill>
                <a:latin typeface="Book Antiqua" panose="02040602050305030304" pitchFamily="18" charset="0"/>
              </a:rPr>
              <a:t>. . .</a:t>
            </a:r>
          </a:p>
        </p:txBody>
      </p:sp>
      <p:sp>
        <p:nvSpPr>
          <p:cNvPr id="28703" name="Rectangle 31">
            <a:extLst>
              <a:ext uri="{FF2B5EF4-FFF2-40B4-BE49-F238E27FC236}">
                <a16:creationId xmlns:a16="http://schemas.microsoft.com/office/drawing/2014/main" id="{1274EFE1-4E24-7342-ACFF-FDCB50E0A326}"/>
              </a:ext>
            </a:extLst>
          </p:cNvPr>
          <p:cNvSpPr>
            <a:spLocks noChangeArrowheads="1"/>
          </p:cNvSpPr>
          <p:nvPr/>
        </p:nvSpPr>
        <p:spPr bwMode="auto">
          <a:xfrm>
            <a:off x="5546725" y="2378075"/>
            <a:ext cx="6254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800" b="1">
                <a:solidFill>
                  <a:schemeClr val="tx2"/>
                </a:solidFill>
                <a:latin typeface="Book Antiqua" panose="02040602050305030304" pitchFamily="18" charset="0"/>
              </a:rPr>
              <a:t>. . .</a:t>
            </a:r>
          </a:p>
        </p:txBody>
      </p:sp>
      <p:sp>
        <p:nvSpPr>
          <p:cNvPr id="28704" name="Rectangle 32">
            <a:extLst>
              <a:ext uri="{FF2B5EF4-FFF2-40B4-BE49-F238E27FC236}">
                <a16:creationId xmlns:a16="http://schemas.microsoft.com/office/drawing/2014/main" id="{33394CA8-DC99-AC42-AFD9-006BBC6EE22A}"/>
              </a:ext>
            </a:extLst>
          </p:cNvPr>
          <p:cNvSpPr>
            <a:spLocks noChangeArrowheads="1"/>
          </p:cNvSpPr>
          <p:nvPr/>
        </p:nvSpPr>
        <p:spPr bwMode="auto">
          <a:xfrm>
            <a:off x="2651125" y="3863975"/>
            <a:ext cx="371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N</a:t>
            </a:r>
          </a:p>
        </p:txBody>
      </p:sp>
      <p:sp>
        <p:nvSpPr>
          <p:cNvPr id="28705" name="Rectangle 33">
            <a:extLst>
              <a:ext uri="{FF2B5EF4-FFF2-40B4-BE49-F238E27FC236}">
                <a16:creationId xmlns:a16="http://schemas.microsoft.com/office/drawing/2014/main" id="{9AA57B9E-C6E5-3C43-A1CF-1CD814518E6A}"/>
              </a:ext>
            </a:extLst>
          </p:cNvPr>
          <p:cNvSpPr>
            <a:spLocks noChangeArrowheads="1"/>
          </p:cNvSpPr>
          <p:nvPr/>
        </p:nvSpPr>
        <p:spPr bwMode="auto">
          <a:xfrm>
            <a:off x="6461125" y="3865563"/>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M</a:t>
            </a:r>
          </a:p>
        </p:txBody>
      </p:sp>
      <p:sp>
        <p:nvSpPr>
          <p:cNvPr id="28706" name="Rectangle 34">
            <a:extLst>
              <a:ext uri="{FF2B5EF4-FFF2-40B4-BE49-F238E27FC236}">
                <a16:creationId xmlns:a16="http://schemas.microsoft.com/office/drawing/2014/main" id="{4E1A62A1-2428-DE47-8DF3-94A07DDC6C51}"/>
              </a:ext>
            </a:extLst>
          </p:cNvPr>
          <p:cNvSpPr>
            <a:spLocks noChangeArrowheads="1"/>
          </p:cNvSpPr>
          <p:nvPr/>
        </p:nvSpPr>
        <p:spPr bwMode="auto">
          <a:xfrm>
            <a:off x="6308725" y="38655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1</a:t>
            </a:r>
          </a:p>
        </p:txBody>
      </p:sp>
      <p:sp>
        <p:nvSpPr>
          <p:cNvPr id="28707" name="Rectangle 35">
            <a:extLst>
              <a:ext uri="{FF2B5EF4-FFF2-40B4-BE49-F238E27FC236}">
                <a16:creationId xmlns:a16="http://schemas.microsoft.com/office/drawing/2014/main" id="{93F514B7-650F-4748-A107-4850D711AC9E}"/>
              </a:ext>
            </a:extLst>
          </p:cNvPr>
          <p:cNvSpPr>
            <a:spLocks noChangeArrowheads="1"/>
          </p:cNvSpPr>
          <p:nvPr/>
        </p:nvSpPr>
        <p:spPr bwMode="auto">
          <a:xfrm>
            <a:off x="5851525" y="3867150"/>
            <a:ext cx="295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0</a:t>
            </a:r>
          </a:p>
        </p:txBody>
      </p:sp>
      <p:sp>
        <p:nvSpPr>
          <p:cNvPr id="28708" name="Rectangle 36">
            <a:extLst>
              <a:ext uri="{FF2B5EF4-FFF2-40B4-BE49-F238E27FC236}">
                <a16:creationId xmlns:a16="http://schemas.microsoft.com/office/drawing/2014/main" id="{D700E6E1-DE35-6646-85AD-61B729B10CD6}"/>
              </a:ext>
            </a:extLst>
          </p:cNvPr>
          <p:cNvSpPr>
            <a:spLocks noChangeArrowheads="1"/>
          </p:cNvSpPr>
          <p:nvPr/>
        </p:nvSpPr>
        <p:spPr bwMode="auto">
          <a:xfrm>
            <a:off x="5394325" y="3863975"/>
            <a:ext cx="466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 . .</a:t>
            </a:r>
          </a:p>
        </p:txBody>
      </p:sp>
      <p:sp>
        <p:nvSpPr>
          <p:cNvPr id="28709" name="Rectangle 37">
            <a:extLst>
              <a:ext uri="{FF2B5EF4-FFF2-40B4-BE49-F238E27FC236}">
                <a16:creationId xmlns:a16="http://schemas.microsoft.com/office/drawing/2014/main" id="{208B42FF-868D-7045-94E1-764349643162}"/>
              </a:ext>
            </a:extLst>
          </p:cNvPr>
          <p:cNvSpPr>
            <a:spLocks noChangeArrowheads="1"/>
          </p:cNvSpPr>
          <p:nvPr/>
        </p:nvSpPr>
        <p:spPr bwMode="auto">
          <a:xfrm>
            <a:off x="5089525" y="4246563"/>
            <a:ext cx="1482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M  ...    3  2  1</a:t>
            </a:r>
          </a:p>
        </p:txBody>
      </p:sp>
      <p:sp>
        <p:nvSpPr>
          <p:cNvPr id="28710" name="Rectangle 38">
            <a:extLst>
              <a:ext uri="{FF2B5EF4-FFF2-40B4-BE49-F238E27FC236}">
                <a16:creationId xmlns:a16="http://schemas.microsoft.com/office/drawing/2014/main" id="{BD172542-78D1-9C49-B08E-72E5D9A01F54}"/>
              </a:ext>
            </a:extLst>
          </p:cNvPr>
          <p:cNvSpPr>
            <a:spLocks noChangeArrowheads="1"/>
          </p:cNvSpPr>
          <p:nvPr/>
        </p:nvSpPr>
        <p:spPr bwMode="auto">
          <a:xfrm>
            <a:off x="1584325" y="4549775"/>
            <a:ext cx="11414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PACKED</a:t>
            </a:r>
          </a:p>
        </p:txBody>
      </p:sp>
      <p:sp>
        <p:nvSpPr>
          <p:cNvPr id="28711" name="Rectangle 39">
            <a:extLst>
              <a:ext uri="{FF2B5EF4-FFF2-40B4-BE49-F238E27FC236}">
                <a16:creationId xmlns:a16="http://schemas.microsoft.com/office/drawing/2014/main" id="{92F18E52-6674-1A49-81E7-FEBCC3C76B54}"/>
              </a:ext>
            </a:extLst>
          </p:cNvPr>
          <p:cNvSpPr>
            <a:spLocks noChangeArrowheads="1"/>
          </p:cNvSpPr>
          <p:nvPr/>
        </p:nvSpPr>
        <p:spPr bwMode="auto">
          <a:xfrm>
            <a:off x="4708525" y="4625975"/>
            <a:ext cx="25130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UNPACKED, BITMAP</a:t>
            </a:r>
          </a:p>
        </p:txBody>
      </p:sp>
      <p:sp>
        <p:nvSpPr>
          <p:cNvPr id="28712" name="Rectangle 40">
            <a:extLst>
              <a:ext uri="{FF2B5EF4-FFF2-40B4-BE49-F238E27FC236}">
                <a16:creationId xmlns:a16="http://schemas.microsoft.com/office/drawing/2014/main" id="{D13DB5AA-1C14-B646-975B-FD2252AF96B1}"/>
              </a:ext>
            </a:extLst>
          </p:cNvPr>
          <p:cNvSpPr>
            <a:spLocks noChangeArrowheads="1"/>
          </p:cNvSpPr>
          <p:nvPr/>
        </p:nvSpPr>
        <p:spPr bwMode="auto">
          <a:xfrm>
            <a:off x="4175125" y="17303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1</a:t>
            </a:r>
          </a:p>
        </p:txBody>
      </p:sp>
      <p:sp>
        <p:nvSpPr>
          <p:cNvPr id="28713" name="Rectangle 41">
            <a:extLst>
              <a:ext uri="{FF2B5EF4-FFF2-40B4-BE49-F238E27FC236}">
                <a16:creationId xmlns:a16="http://schemas.microsoft.com/office/drawing/2014/main" id="{416BB808-886A-8B4C-83DA-F6A5BEEC0E3E}"/>
              </a:ext>
            </a:extLst>
          </p:cNvPr>
          <p:cNvSpPr>
            <a:spLocks noChangeArrowheads="1"/>
          </p:cNvSpPr>
          <p:nvPr/>
        </p:nvSpPr>
        <p:spPr bwMode="auto">
          <a:xfrm>
            <a:off x="4175125" y="19589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2</a:t>
            </a:r>
          </a:p>
        </p:txBody>
      </p:sp>
      <p:sp>
        <p:nvSpPr>
          <p:cNvPr id="28714" name="Rectangle 42">
            <a:extLst>
              <a:ext uri="{FF2B5EF4-FFF2-40B4-BE49-F238E27FC236}">
                <a16:creationId xmlns:a16="http://schemas.microsoft.com/office/drawing/2014/main" id="{F8B57BA6-23E6-8449-B4B9-D8D5DA9F9F3B}"/>
              </a:ext>
            </a:extLst>
          </p:cNvPr>
          <p:cNvSpPr>
            <a:spLocks noChangeArrowheads="1"/>
          </p:cNvSpPr>
          <p:nvPr/>
        </p:nvSpPr>
        <p:spPr bwMode="auto">
          <a:xfrm>
            <a:off x="4175125" y="2949575"/>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N</a:t>
            </a:r>
          </a:p>
        </p:txBody>
      </p:sp>
      <p:sp>
        <p:nvSpPr>
          <p:cNvPr id="28715" name="Rectangle 43">
            <a:extLst>
              <a:ext uri="{FF2B5EF4-FFF2-40B4-BE49-F238E27FC236}">
                <a16:creationId xmlns:a16="http://schemas.microsoft.com/office/drawing/2014/main" id="{86C3A212-BD61-A743-A749-5145EE39C813}"/>
              </a:ext>
            </a:extLst>
          </p:cNvPr>
          <p:cNvSpPr>
            <a:spLocks noChangeArrowheads="1"/>
          </p:cNvSpPr>
          <p:nvPr/>
        </p:nvSpPr>
        <p:spPr bwMode="auto">
          <a:xfrm>
            <a:off x="5035550" y="2216150"/>
            <a:ext cx="1739900" cy="2159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716" name="Rectangle 44">
            <a:extLst>
              <a:ext uri="{FF2B5EF4-FFF2-40B4-BE49-F238E27FC236}">
                <a16:creationId xmlns:a16="http://schemas.microsoft.com/office/drawing/2014/main" id="{DDBDF541-35FC-534C-951A-38F833D49677}"/>
              </a:ext>
            </a:extLst>
          </p:cNvPr>
          <p:cNvSpPr>
            <a:spLocks noChangeArrowheads="1"/>
          </p:cNvSpPr>
          <p:nvPr/>
        </p:nvSpPr>
        <p:spPr bwMode="auto">
          <a:xfrm>
            <a:off x="3338513" y="2339975"/>
            <a:ext cx="7635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Free</a:t>
            </a:r>
          </a:p>
          <a:p>
            <a:pPr>
              <a:spcBef>
                <a:spcPct val="0"/>
              </a:spcBef>
              <a:buFontTx/>
              <a:buNone/>
            </a:pPr>
            <a:r>
              <a:rPr kumimoji="0" lang="en-US" altLang="en-US" sz="1800">
                <a:latin typeface="Book Antiqua" panose="02040602050305030304" pitchFamily="18" charset="0"/>
              </a:rPr>
              <a:t>Space</a:t>
            </a:r>
          </a:p>
        </p:txBody>
      </p:sp>
      <p:sp>
        <p:nvSpPr>
          <p:cNvPr id="28717" name="Freeform 45">
            <a:extLst>
              <a:ext uri="{FF2B5EF4-FFF2-40B4-BE49-F238E27FC236}">
                <a16:creationId xmlns:a16="http://schemas.microsoft.com/office/drawing/2014/main" id="{F8E0244A-113C-564C-B34F-330B193772AB}"/>
              </a:ext>
            </a:extLst>
          </p:cNvPr>
          <p:cNvSpPr>
            <a:spLocks/>
          </p:cNvSpPr>
          <p:nvPr/>
        </p:nvSpPr>
        <p:spPr bwMode="auto">
          <a:xfrm>
            <a:off x="3962400" y="2438400"/>
            <a:ext cx="1068388" cy="131763"/>
          </a:xfrm>
          <a:custGeom>
            <a:avLst/>
            <a:gdLst>
              <a:gd name="T0" fmla="*/ 0 w 673"/>
              <a:gd name="T1" fmla="*/ 2147483646 h 83"/>
              <a:gd name="T2" fmla="*/ 2147483646 w 673"/>
              <a:gd name="T3" fmla="*/ 2147483646 h 83"/>
              <a:gd name="T4" fmla="*/ 2147483646 w 673"/>
              <a:gd name="T5" fmla="*/ 2147483646 h 83"/>
              <a:gd name="T6" fmla="*/ 2147483646 w 673"/>
              <a:gd name="T7" fmla="*/ 2147483646 h 83"/>
              <a:gd name="T8" fmla="*/ 2147483646 w 673"/>
              <a:gd name="T9" fmla="*/ 2147483646 h 83"/>
              <a:gd name="T10" fmla="*/ 2147483646 w 673"/>
              <a:gd name="T11" fmla="*/ 2147483646 h 83"/>
              <a:gd name="T12" fmla="*/ 2147483646 w 673"/>
              <a:gd name="T13" fmla="*/ 2147483646 h 83"/>
              <a:gd name="T14" fmla="*/ 2147483646 w 673"/>
              <a:gd name="T15" fmla="*/ 2147483646 h 83"/>
              <a:gd name="T16" fmla="*/ 2147483646 w 673"/>
              <a:gd name="T17" fmla="*/ 2147483646 h 83"/>
              <a:gd name="T18" fmla="*/ 2147483646 w 673"/>
              <a:gd name="T19" fmla="*/ 2147483646 h 83"/>
              <a:gd name="T20" fmla="*/ 2147483646 w 673"/>
              <a:gd name="T21" fmla="*/ 2147483646 h 83"/>
              <a:gd name="T22" fmla="*/ 2147483646 w 673"/>
              <a:gd name="T23" fmla="*/ 2147483646 h 83"/>
              <a:gd name="T24" fmla="*/ 2147483646 w 673"/>
              <a:gd name="T25" fmla="*/ 2147483646 h 83"/>
              <a:gd name="T26" fmla="*/ 2147483646 w 673"/>
              <a:gd name="T27" fmla="*/ 2147483646 h 83"/>
              <a:gd name="T28" fmla="*/ 2147483646 w 673"/>
              <a:gd name="T29" fmla="*/ 2147483646 h 83"/>
              <a:gd name="T30" fmla="*/ 2147483646 w 673"/>
              <a:gd name="T31" fmla="*/ 2147483646 h 83"/>
              <a:gd name="T32" fmla="*/ 2147483646 w 673"/>
              <a:gd name="T33" fmla="*/ 2147483646 h 83"/>
              <a:gd name="T34" fmla="*/ 2147483646 w 673"/>
              <a:gd name="T35" fmla="*/ 2147483646 h 83"/>
              <a:gd name="T36" fmla="*/ 2147483646 w 673"/>
              <a:gd name="T37" fmla="*/ 0 h 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3" h="83">
                <a:moveTo>
                  <a:pt x="0" y="48"/>
                </a:moveTo>
                <a:lnTo>
                  <a:pt x="59" y="20"/>
                </a:lnTo>
                <a:lnTo>
                  <a:pt x="96" y="7"/>
                </a:lnTo>
                <a:lnTo>
                  <a:pt x="134" y="7"/>
                </a:lnTo>
                <a:lnTo>
                  <a:pt x="171" y="20"/>
                </a:lnTo>
                <a:lnTo>
                  <a:pt x="209" y="45"/>
                </a:lnTo>
                <a:lnTo>
                  <a:pt x="246" y="57"/>
                </a:lnTo>
                <a:lnTo>
                  <a:pt x="296" y="82"/>
                </a:lnTo>
                <a:lnTo>
                  <a:pt x="334" y="82"/>
                </a:lnTo>
                <a:lnTo>
                  <a:pt x="371" y="82"/>
                </a:lnTo>
                <a:lnTo>
                  <a:pt x="397" y="82"/>
                </a:lnTo>
                <a:lnTo>
                  <a:pt x="434" y="82"/>
                </a:lnTo>
                <a:lnTo>
                  <a:pt x="472" y="82"/>
                </a:lnTo>
                <a:lnTo>
                  <a:pt x="522" y="70"/>
                </a:lnTo>
                <a:lnTo>
                  <a:pt x="559" y="70"/>
                </a:lnTo>
                <a:lnTo>
                  <a:pt x="597" y="57"/>
                </a:lnTo>
                <a:lnTo>
                  <a:pt x="634" y="32"/>
                </a:lnTo>
                <a:lnTo>
                  <a:pt x="672" y="7"/>
                </a:lnTo>
                <a:lnTo>
                  <a:pt x="672"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8" name="Freeform 46">
            <a:extLst>
              <a:ext uri="{FF2B5EF4-FFF2-40B4-BE49-F238E27FC236}">
                <a16:creationId xmlns:a16="http://schemas.microsoft.com/office/drawing/2014/main" id="{83543FA5-85CB-D248-9E5D-249EEF576CF6}"/>
              </a:ext>
            </a:extLst>
          </p:cNvPr>
          <p:cNvSpPr>
            <a:spLocks/>
          </p:cNvSpPr>
          <p:nvPr/>
        </p:nvSpPr>
        <p:spPr bwMode="auto">
          <a:xfrm>
            <a:off x="3886200" y="2895600"/>
            <a:ext cx="1144588" cy="458788"/>
          </a:xfrm>
          <a:custGeom>
            <a:avLst/>
            <a:gdLst>
              <a:gd name="T0" fmla="*/ 0 w 721"/>
              <a:gd name="T1" fmla="*/ 0 h 289"/>
              <a:gd name="T2" fmla="*/ 2147483646 w 721"/>
              <a:gd name="T3" fmla="*/ 2147483646 h 289"/>
              <a:gd name="T4" fmla="*/ 2147483646 w 721"/>
              <a:gd name="T5" fmla="*/ 2147483646 h 289"/>
              <a:gd name="T6" fmla="*/ 2147483646 w 721"/>
              <a:gd name="T7" fmla="*/ 2147483646 h 289"/>
              <a:gd name="T8" fmla="*/ 2147483646 w 721"/>
              <a:gd name="T9" fmla="*/ 2147483646 h 289"/>
              <a:gd name="T10" fmla="*/ 2147483646 w 721"/>
              <a:gd name="T11" fmla="*/ 2147483646 h 289"/>
              <a:gd name="T12" fmla="*/ 2147483646 w 721"/>
              <a:gd name="T13" fmla="*/ 2147483646 h 289"/>
              <a:gd name="T14" fmla="*/ 2147483646 w 721"/>
              <a:gd name="T15" fmla="*/ 2147483646 h 289"/>
              <a:gd name="T16" fmla="*/ 2147483646 w 721"/>
              <a:gd name="T17" fmla="*/ 2147483646 h 289"/>
              <a:gd name="T18" fmla="*/ 2147483646 w 721"/>
              <a:gd name="T19" fmla="*/ 2147483646 h 289"/>
              <a:gd name="T20" fmla="*/ 2147483646 w 721"/>
              <a:gd name="T21" fmla="*/ 2147483646 h 289"/>
              <a:gd name="T22" fmla="*/ 2147483646 w 721"/>
              <a:gd name="T23" fmla="*/ 2147483646 h 289"/>
              <a:gd name="T24" fmla="*/ 2147483646 w 721"/>
              <a:gd name="T25" fmla="*/ 2147483646 h 289"/>
              <a:gd name="T26" fmla="*/ 2147483646 w 721"/>
              <a:gd name="T27" fmla="*/ 2147483646 h 289"/>
              <a:gd name="T28" fmla="*/ 2147483646 w 721"/>
              <a:gd name="T29" fmla="*/ 2147483646 h 289"/>
              <a:gd name="T30" fmla="*/ 2147483646 w 721"/>
              <a:gd name="T31" fmla="*/ 2147483646 h 289"/>
              <a:gd name="T32" fmla="*/ 2147483646 w 721"/>
              <a:gd name="T33" fmla="*/ 2147483646 h 289"/>
              <a:gd name="T34" fmla="*/ 2147483646 w 721"/>
              <a:gd name="T35" fmla="*/ 2147483646 h 289"/>
              <a:gd name="T36" fmla="*/ 2147483646 w 721"/>
              <a:gd name="T37" fmla="*/ 2147483646 h 289"/>
              <a:gd name="T38" fmla="*/ 2147483646 w 721"/>
              <a:gd name="T39" fmla="*/ 2147483646 h 289"/>
              <a:gd name="T40" fmla="*/ 2147483646 w 721"/>
              <a:gd name="T41" fmla="*/ 2147483646 h 289"/>
              <a:gd name="T42" fmla="*/ 2147483646 w 721"/>
              <a:gd name="T43" fmla="*/ 2147483646 h 289"/>
              <a:gd name="T44" fmla="*/ 2147483646 w 721"/>
              <a:gd name="T45" fmla="*/ 2147483646 h 289"/>
              <a:gd name="T46" fmla="*/ 2147483646 w 721"/>
              <a:gd name="T47" fmla="*/ 2147483646 h 289"/>
              <a:gd name="T48" fmla="*/ 2147483646 w 721"/>
              <a:gd name="T49" fmla="*/ 2147483646 h 2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21" h="289">
                <a:moveTo>
                  <a:pt x="0" y="0"/>
                </a:moveTo>
                <a:lnTo>
                  <a:pt x="7" y="38"/>
                </a:lnTo>
                <a:lnTo>
                  <a:pt x="19" y="62"/>
                </a:lnTo>
                <a:lnTo>
                  <a:pt x="44" y="88"/>
                </a:lnTo>
                <a:lnTo>
                  <a:pt x="57" y="112"/>
                </a:lnTo>
                <a:lnTo>
                  <a:pt x="69" y="137"/>
                </a:lnTo>
                <a:lnTo>
                  <a:pt x="82" y="162"/>
                </a:lnTo>
                <a:lnTo>
                  <a:pt x="107" y="187"/>
                </a:lnTo>
                <a:lnTo>
                  <a:pt x="144" y="212"/>
                </a:lnTo>
                <a:lnTo>
                  <a:pt x="182" y="220"/>
                </a:lnTo>
                <a:lnTo>
                  <a:pt x="219" y="237"/>
                </a:lnTo>
                <a:lnTo>
                  <a:pt x="257" y="246"/>
                </a:lnTo>
                <a:lnTo>
                  <a:pt x="294" y="246"/>
                </a:lnTo>
                <a:lnTo>
                  <a:pt x="332" y="254"/>
                </a:lnTo>
                <a:lnTo>
                  <a:pt x="369" y="254"/>
                </a:lnTo>
                <a:lnTo>
                  <a:pt x="407" y="254"/>
                </a:lnTo>
                <a:lnTo>
                  <a:pt x="445" y="254"/>
                </a:lnTo>
                <a:lnTo>
                  <a:pt x="482" y="254"/>
                </a:lnTo>
                <a:lnTo>
                  <a:pt x="520" y="262"/>
                </a:lnTo>
                <a:lnTo>
                  <a:pt x="557" y="262"/>
                </a:lnTo>
                <a:lnTo>
                  <a:pt x="595" y="270"/>
                </a:lnTo>
                <a:lnTo>
                  <a:pt x="632" y="279"/>
                </a:lnTo>
                <a:lnTo>
                  <a:pt x="670" y="279"/>
                </a:lnTo>
                <a:lnTo>
                  <a:pt x="707" y="279"/>
                </a:lnTo>
                <a:lnTo>
                  <a:pt x="720" y="288"/>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9" name="Freeform 47">
            <a:extLst>
              <a:ext uri="{FF2B5EF4-FFF2-40B4-BE49-F238E27FC236}">
                <a16:creationId xmlns:a16="http://schemas.microsoft.com/office/drawing/2014/main" id="{0720081D-64CA-BD41-AD53-51FE5D853F4A}"/>
              </a:ext>
            </a:extLst>
          </p:cNvPr>
          <p:cNvSpPr>
            <a:spLocks/>
          </p:cNvSpPr>
          <p:nvPr/>
        </p:nvSpPr>
        <p:spPr bwMode="auto">
          <a:xfrm>
            <a:off x="3124200" y="2971800"/>
            <a:ext cx="458788" cy="471488"/>
          </a:xfrm>
          <a:custGeom>
            <a:avLst/>
            <a:gdLst>
              <a:gd name="T0" fmla="*/ 2147483646 w 289"/>
              <a:gd name="T1" fmla="*/ 0 h 297"/>
              <a:gd name="T2" fmla="*/ 2147483646 w 289"/>
              <a:gd name="T3" fmla="*/ 2147483646 h 297"/>
              <a:gd name="T4" fmla="*/ 2147483646 w 289"/>
              <a:gd name="T5" fmla="*/ 2147483646 h 297"/>
              <a:gd name="T6" fmla="*/ 2147483646 w 289"/>
              <a:gd name="T7" fmla="*/ 2147483646 h 297"/>
              <a:gd name="T8" fmla="*/ 2147483646 w 289"/>
              <a:gd name="T9" fmla="*/ 2147483646 h 297"/>
              <a:gd name="T10" fmla="*/ 2147483646 w 289"/>
              <a:gd name="T11" fmla="*/ 2147483646 h 297"/>
              <a:gd name="T12" fmla="*/ 2147483646 w 289"/>
              <a:gd name="T13" fmla="*/ 2147483646 h 297"/>
              <a:gd name="T14" fmla="*/ 2147483646 w 289"/>
              <a:gd name="T15" fmla="*/ 2147483646 h 297"/>
              <a:gd name="T16" fmla="*/ 2147483646 w 289"/>
              <a:gd name="T17" fmla="*/ 2147483646 h 297"/>
              <a:gd name="T18" fmla="*/ 2147483646 w 289"/>
              <a:gd name="T19" fmla="*/ 2147483646 h 297"/>
              <a:gd name="T20" fmla="*/ 2147483646 w 289"/>
              <a:gd name="T21" fmla="*/ 2147483646 h 297"/>
              <a:gd name="T22" fmla="*/ 0 w 289"/>
              <a:gd name="T23" fmla="*/ 2147483646 h 2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9" h="297">
                <a:moveTo>
                  <a:pt x="288" y="0"/>
                </a:moveTo>
                <a:lnTo>
                  <a:pt x="262" y="71"/>
                </a:lnTo>
                <a:lnTo>
                  <a:pt x="249" y="108"/>
                </a:lnTo>
                <a:lnTo>
                  <a:pt x="237" y="146"/>
                </a:lnTo>
                <a:lnTo>
                  <a:pt x="224" y="183"/>
                </a:lnTo>
                <a:lnTo>
                  <a:pt x="199" y="221"/>
                </a:lnTo>
                <a:lnTo>
                  <a:pt x="162" y="246"/>
                </a:lnTo>
                <a:lnTo>
                  <a:pt x="124" y="271"/>
                </a:lnTo>
                <a:lnTo>
                  <a:pt x="87" y="283"/>
                </a:lnTo>
                <a:lnTo>
                  <a:pt x="49" y="296"/>
                </a:lnTo>
                <a:lnTo>
                  <a:pt x="12" y="296"/>
                </a:lnTo>
                <a:lnTo>
                  <a:pt x="0" y="288"/>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0" name="Rectangle 48">
            <a:extLst>
              <a:ext uri="{FF2B5EF4-FFF2-40B4-BE49-F238E27FC236}">
                <a16:creationId xmlns:a16="http://schemas.microsoft.com/office/drawing/2014/main" id="{BAA961A3-1549-E146-A129-BC2116FBCA43}"/>
              </a:ext>
            </a:extLst>
          </p:cNvPr>
          <p:cNvSpPr>
            <a:spLocks noChangeArrowheads="1"/>
          </p:cNvSpPr>
          <p:nvPr/>
        </p:nvSpPr>
        <p:spPr bwMode="auto">
          <a:xfrm>
            <a:off x="5035550" y="35115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721" name="Rectangle 49">
            <a:extLst>
              <a:ext uri="{FF2B5EF4-FFF2-40B4-BE49-F238E27FC236}">
                <a16:creationId xmlns:a16="http://schemas.microsoft.com/office/drawing/2014/main" id="{96B4A794-40CF-7B42-99BE-488BA671F1C3}"/>
              </a:ext>
            </a:extLst>
          </p:cNvPr>
          <p:cNvSpPr>
            <a:spLocks noChangeArrowheads="1"/>
          </p:cNvSpPr>
          <p:nvPr/>
        </p:nvSpPr>
        <p:spPr bwMode="auto">
          <a:xfrm>
            <a:off x="4175125" y="3482975"/>
            <a:ext cx="8397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M</a:t>
            </a:r>
          </a:p>
        </p:txBody>
      </p:sp>
      <p:sp>
        <p:nvSpPr>
          <p:cNvPr id="28722" name="Rectangle 50">
            <a:extLst>
              <a:ext uri="{FF2B5EF4-FFF2-40B4-BE49-F238E27FC236}">
                <a16:creationId xmlns:a16="http://schemas.microsoft.com/office/drawing/2014/main" id="{1748534A-0641-B54F-A38B-1C374D5A93A9}"/>
              </a:ext>
            </a:extLst>
          </p:cNvPr>
          <p:cNvSpPr>
            <a:spLocks noChangeArrowheads="1"/>
          </p:cNvSpPr>
          <p:nvPr/>
        </p:nvSpPr>
        <p:spPr bwMode="auto">
          <a:xfrm>
            <a:off x="6080125" y="38655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1</a:t>
            </a:r>
          </a:p>
        </p:txBody>
      </p:sp>
      <p:sp>
        <p:nvSpPr>
          <p:cNvPr id="28723" name="Rectangle 51">
            <a:extLst>
              <a:ext uri="{FF2B5EF4-FFF2-40B4-BE49-F238E27FC236}">
                <a16:creationId xmlns:a16="http://schemas.microsoft.com/office/drawing/2014/main" id="{58069C78-FC78-2F4E-BF0F-EF87C3B9BCEF}"/>
              </a:ext>
            </a:extLst>
          </p:cNvPr>
          <p:cNvSpPr>
            <a:spLocks noChangeArrowheads="1"/>
          </p:cNvSpPr>
          <p:nvPr/>
        </p:nvSpPr>
        <p:spPr bwMode="auto">
          <a:xfrm>
            <a:off x="5165725" y="38655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1</a:t>
            </a:r>
          </a:p>
        </p:txBody>
      </p:sp>
      <p:sp>
        <p:nvSpPr>
          <p:cNvPr id="28724" name="Rectangle 52">
            <a:extLst>
              <a:ext uri="{FF2B5EF4-FFF2-40B4-BE49-F238E27FC236}">
                <a16:creationId xmlns:a16="http://schemas.microsoft.com/office/drawing/2014/main" id="{5BD999CC-BB3E-AE41-8B58-71323294A3DF}"/>
              </a:ext>
            </a:extLst>
          </p:cNvPr>
          <p:cNvSpPr>
            <a:spLocks noChangeArrowheads="1"/>
          </p:cNvSpPr>
          <p:nvPr/>
        </p:nvSpPr>
        <p:spPr bwMode="auto">
          <a:xfrm>
            <a:off x="3033713" y="4321175"/>
            <a:ext cx="119221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0000FF"/>
                </a:solidFill>
                <a:latin typeface="Book Antiqua" panose="02040602050305030304" pitchFamily="18" charset="0"/>
              </a:rPr>
              <a:t>number </a:t>
            </a:r>
          </a:p>
          <a:p>
            <a:pPr>
              <a:spcBef>
                <a:spcPct val="0"/>
              </a:spcBef>
              <a:buFontTx/>
              <a:buNone/>
            </a:pPr>
            <a:r>
              <a:rPr kumimoji="0" lang="en-US" altLang="en-US" sz="1800">
                <a:solidFill>
                  <a:srgbClr val="0000FF"/>
                </a:solidFill>
                <a:latin typeface="Book Antiqua" panose="02040602050305030304" pitchFamily="18" charset="0"/>
              </a:rPr>
              <a:t>of records</a:t>
            </a:r>
          </a:p>
        </p:txBody>
      </p:sp>
      <p:sp>
        <p:nvSpPr>
          <p:cNvPr id="28725" name="Freeform 53">
            <a:extLst>
              <a:ext uri="{FF2B5EF4-FFF2-40B4-BE49-F238E27FC236}">
                <a16:creationId xmlns:a16="http://schemas.microsoft.com/office/drawing/2014/main" id="{85EC5DE1-C634-0643-A8C5-F73A99980E26}"/>
              </a:ext>
            </a:extLst>
          </p:cNvPr>
          <p:cNvSpPr>
            <a:spLocks/>
          </p:cNvSpPr>
          <p:nvPr/>
        </p:nvSpPr>
        <p:spPr bwMode="auto">
          <a:xfrm>
            <a:off x="2971800" y="3962400"/>
            <a:ext cx="396875" cy="458788"/>
          </a:xfrm>
          <a:custGeom>
            <a:avLst/>
            <a:gdLst>
              <a:gd name="T0" fmla="*/ 2147483646 w 250"/>
              <a:gd name="T1" fmla="*/ 2147483646 h 289"/>
              <a:gd name="T2" fmla="*/ 2147483646 w 250"/>
              <a:gd name="T3" fmla="*/ 2147483646 h 289"/>
              <a:gd name="T4" fmla="*/ 2147483646 w 250"/>
              <a:gd name="T5" fmla="*/ 2147483646 h 289"/>
              <a:gd name="T6" fmla="*/ 2147483646 w 250"/>
              <a:gd name="T7" fmla="*/ 2147483646 h 289"/>
              <a:gd name="T8" fmla="*/ 2147483646 w 250"/>
              <a:gd name="T9" fmla="*/ 2147483646 h 289"/>
              <a:gd name="T10" fmla="*/ 2147483646 w 250"/>
              <a:gd name="T11" fmla="*/ 2147483646 h 289"/>
              <a:gd name="T12" fmla="*/ 2147483646 w 250"/>
              <a:gd name="T13" fmla="*/ 2147483646 h 289"/>
              <a:gd name="T14" fmla="*/ 2147483646 w 250"/>
              <a:gd name="T15" fmla="*/ 2147483646 h 289"/>
              <a:gd name="T16" fmla="*/ 2147483646 w 250"/>
              <a:gd name="T17" fmla="*/ 2147483646 h 289"/>
              <a:gd name="T18" fmla="*/ 2147483646 w 250"/>
              <a:gd name="T19" fmla="*/ 2147483646 h 289"/>
              <a:gd name="T20" fmla="*/ 2147483646 w 250"/>
              <a:gd name="T21" fmla="*/ 2147483646 h 289"/>
              <a:gd name="T22" fmla="*/ 0 w 250"/>
              <a:gd name="T23" fmla="*/ 0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0" h="289">
                <a:moveTo>
                  <a:pt x="240" y="288"/>
                </a:moveTo>
                <a:lnTo>
                  <a:pt x="249" y="234"/>
                </a:lnTo>
                <a:lnTo>
                  <a:pt x="249" y="197"/>
                </a:lnTo>
                <a:lnTo>
                  <a:pt x="249" y="147"/>
                </a:lnTo>
                <a:lnTo>
                  <a:pt x="237" y="109"/>
                </a:lnTo>
                <a:lnTo>
                  <a:pt x="199" y="84"/>
                </a:lnTo>
                <a:lnTo>
                  <a:pt x="162" y="59"/>
                </a:lnTo>
                <a:lnTo>
                  <a:pt x="124" y="47"/>
                </a:lnTo>
                <a:lnTo>
                  <a:pt x="87" y="34"/>
                </a:lnTo>
                <a:lnTo>
                  <a:pt x="49" y="34"/>
                </a:lnTo>
                <a:lnTo>
                  <a:pt x="12" y="34"/>
                </a:lnTo>
                <a:lnTo>
                  <a:pt x="0" y="0"/>
                </a:lnTo>
              </a:path>
            </a:pathLst>
          </a:custGeom>
          <a:noFill/>
          <a:ln w="12700" cap="rnd" cmpd="sng">
            <a:solidFill>
              <a:srgbClr val="0000FF"/>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6" name="Rectangle 54">
            <a:extLst>
              <a:ext uri="{FF2B5EF4-FFF2-40B4-BE49-F238E27FC236}">
                <a16:creationId xmlns:a16="http://schemas.microsoft.com/office/drawing/2014/main" id="{B96EE30D-ECFF-414B-B6A1-7F16918367AF}"/>
              </a:ext>
            </a:extLst>
          </p:cNvPr>
          <p:cNvSpPr>
            <a:spLocks noChangeArrowheads="1"/>
          </p:cNvSpPr>
          <p:nvPr/>
        </p:nvSpPr>
        <p:spPr bwMode="auto">
          <a:xfrm>
            <a:off x="7377113" y="4321175"/>
            <a:ext cx="9794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0000FF"/>
                </a:solidFill>
                <a:latin typeface="Book Antiqua" panose="02040602050305030304" pitchFamily="18" charset="0"/>
              </a:rPr>
              <a:t>number</a:t>
            </a:r>
          </a:p>
          <a:p>
            <a:pPr>
              <a:spcBef>
                <a:spcPct val="0"/>
              </a:spcBef>
              <a:buFontTx/>
              <a:buNone/>
            </a:pPr>
            <a:r>
              <a:rPr kumimoji="0" lang="en-US" altLang="en-US" sz="1800">
                <a:solidFill>
                  <a:srgbClr val="0000FF"/>
                </a:solidFill>
                <a:latin typeface="Book Antiqua" panose="02040602050305030304" pitchFamily="18" charset="0"/>
              </a:rPr>
              <a:t>of slots</a:t>
            </a:r>
          </a:p>
        </p:txBody>
      </p:sp>
      <p:sp>
        <p:nvSpPr>
          <p:cNvPr id="28727" name="Freeform 55">
            <a:extLst>
              <a:ext uri="{FF2B5EF4-FFF2-40B4-BE49-F238E27FC236}">
                <a16:creationId xmlns:a16="http://schemas.microsoft.com/office/drawing/2014/main" id="{B8F8FDEE-7EB0-A349-9AF4-3E4F549C8785}"/>
              </a:ext>
            </a:extLst>
          </p:cNvPr>
          <p:cNvSpPr>
            <a:spLocks/>
          </p:cNvSpPr>
          <p:nvPr/>
        </p:nvSpPr>
        <p:spPr bwMode="auto">
          <a:xfrm>
            <a:off x="6781800" y="4038600"/>
            <a:ext cx="687388" cy="382588"/>
          </a:xfrm>
          <a:custGeom>
            <a:avLst/>
            <a:gdLst>
              <a:gd name="T0" fmla="*/ 2147483646 w 433"/>
              <a:gd name="T1" fmla="*/ 2147483646 h 241"/>
              <a:gd name="T2" fmla="*/ 2147483646 w 433"/>
              <a:gd name="T3" fmla="*/ 2147483646 h 241"/>
              <a:gd name="T4" fmla="*/ 2147483646 w 433"/>
              <a:gd name="T5" fmla="*/ 2147483646 h 241"/>
              <a:gd name="T6" fmla="*/ 2147483646 w 433"/>
              <a:gd name="T7" fmla="*/ 2147483646 h 241"/>
              <a:gd name="T8" fmla="*/ 2147483646 w 433"/>
              <a:gd name="T9" fmla="*/ 2147483646 h 241"/>
              <a:gd name="T10" fmla="*/ 2147483646 w 433"/>
              <a:gd name="T11" fmla="*/ 2147483646 h 241"/>
              <a:gd name="T12" fmla="*/ 2147483646 w 433"/>
              <a:gd name="T13" fmla="*/ 2147483646 h 241"/>
              <a:gd name="T14" fmla="*/ 2147483646 w 433"/>
              <a:gd name="T15" fmla="*/ 2147483646 h 241"/>
              <a:gd name="T16" fmla="*/ 2147483646 w 433"/>
              <a:gd name="T17" fmla="*/ 2147483646 h 241"/>
              <a:gd name="T18" fmla="*/ 2147483646 w 433"/>
              <a:gd name="T19" fmla="*/ 2147483646 h 241"/>
              <a:gd name="T20" fmla="*/ 2147483646 w 433"/>
              <a:gd name="T21" fmla="*/ 2147483646 h 241"/>
              <a:gd name="T22" fmla="*/ 2147483646 w 433"/>
              <a:gd name="T23" fmla="*/ 2147483646 h 241"/>
              <a:gd name="T24" fmla="*/ 0 w 433"/>
              <a:gd name="T25" fmla="*/ 0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3" h="241">
                <a:moveTo>
                  <a:pt x="432" y="240"/>
                </a:moveTo>
                <a:lnTo>
                  <a:pt x="409" y="186"/>
                </a:lnTo>
                <a:lnTo>
                  <a:pt x="371" y="149"/>
                </a:lnTo>
                <a:lnTo>
                  <a:pt x="333" y="111"/>
                </a:lnTo>
                <a:lnTo>
                  <a:pt x="296" y="86"/>
                </a:lnTo>
                <a:lnTo>
                  <a:pt x="258" y="61"/>
                </a:lnTo>
                <a:lnTo>
                  <a:pt x="221" y="49"/>
                </a:lnTo>
                <a:lnTo>
                  <a:pt x="183" y="36"/>
                </a:lnTo>
                <a:lnTo>
                  <a:pt x="146" y="24"/>
                </a:lnTo>
                <a:lnTo>
                  <a:pt x="108" y="24"/>
                </a:lnTo>
                <a:lnTo>
                  <a:pt x="71" y="11"/>
                </a:lnTo>
                <a:lnTo>
                  <a:pt x="33" y="11"/>
                </a:lnTo>
                <a:lnTo>
                  <a:pt x="0" y="0"/>
                </a:lnTo>
              </a:path>
            </a:pathLst>
          </a:custGeom>
          <a:noFill/>
          <a:ln w="12700" cap="rnd" cmpd="sng">
            <a:solidFill>
              <a:srgbClr val="0000FF"/>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3174</TotalTime>
  <Words>2055</Words>
  <Application>Microsoft Macintosh PowerPoint</Application>
  <PresentationFormat>On-screen Show (4:3)</PresentationFormat>
  <Paragraphs>393</Paragraphs>
  <Slides>23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Book Antiqua</vt:lpstr>
      <vt:lpstr>新細明體</vt:lpstr>
      <vt:lpstr>Arial</vt:lpstr>
      <vt:lpstr>Times New Roman</vt:lpstr>
      <vt:lpstr>Monotype Sorts</vt:lpstr>
      <vt:lpstr>Courier New</vt:lpstr>
      <vt:lpstr>Wingdings</vt:lpstr>
      <vt:lpstr>mystyle</vt:lpstr>
      <vt:lpstr> Storage and Indexes</vt:lpstr>
      <vt:lpstr>PowerPoint Presentation</vt:lpstr>
      <vt:lpstr>PowerPoint Presentation</vt:lpstr>
      <vt:lpstr>PowerPoint Presentation</vt:lpstr>
      <vt:lpstr>Buffer Management in a DBMS</vt:lpstr>
      <vt:lpstr>When a Page is Requested ...</vt:lpstr>
      <vt:lpstr>More on Buffer Management</vt:lpstr>
      <vt:lpstr>Record Formats:  Fixed Length</vt:lpstr>
      <vt:lpstr>Page Formats: Fixed Length Records</vt:lpstr>
      <vt:lpstr>Files of Records</vt:lpstr>
      <vt:lpstr>Heap File Implemented as a List </vt:lpstr>
      <vt:lpstr>Heap File Using a Page Directory</vt:lpstr>
      <vt:lpstr>Indexes</vt:lpstr>
      <vt:lpstr>Alternatives for Data Entry k* in Index</vt:lpstr>
      <vt:lpstr>Index Classification</vt:lpstr>
      <vt:lpstr>Examples of Indexes</vt:lpstr>
      <vt:lpstr>Index Classification (Contd.)</vt:lpstr>
      <vt:lpstr>Index Classification (Contd.)</vt:lpstr>
      <vt:lpstr>How to build an index (search key value k)</vt:lpstr>
      <vt:lpstr>Overflow page in Clustered index</vt:lpstr>
      <vt:lpstr>More complex index structures</vt:lpstr>
      <vt:lpstr>Choice of Indexes </vt:lpstr>
      <vt:lpstr>Index Selection Guidelines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21</cp:revision>
  <dcterms:created xsi:type="dcterms:W3CDTF">1601-01-01T00:00:00Z</dcterms:created>
  <dcterms:modified xsi:type="dcterms:W3CDTF">2021-11-02T08:35:44Z</dcterms:modified>
</cp:coreProperties>
</file>