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F7DE-5AF1-9244-8CB4-440FD46A4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C5492-0C5D-6747-9D41-6CC8D4105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B140F-4B52-A84A-A8B2-D559582E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9D3E-5F2F-1742-BFCA-36C6A857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8CDA-3D75-8740-98DF-67DAB84B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A7FF-24D0-DF40-B486-67B34C69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3D420-D1CF-1244-A79F-9EB948ADF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4CD58-2364-9841-9973-A04B34B2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5D6A-4F18-C642-88FF-80A0A507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3AAC-7607-5845-819F-245B76D8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EC13D-8CDA-974B-AD07-DF75B9D8E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2D737-3515-6341-A9D3-B209F38D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E1F8-DDA1-B34A-9476-29E04CE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5C68-49BC-DB48-8D68-2B37BE1F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E2F6-7284-8E46-AE66-730625C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A543-5DCE-074E-96FA-F83F00CF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0459-D925-2F48-848D-46AD2D0F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B08E-014E-E441-A975-512AA7FE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8342-3991-224C-8F82-16AC7BB3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44B9-050F-4242-A3DC-0BCA645A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0AD9-D300-1D41-A991-53DA8039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E6E2-1CDC-0042-9C6C-2AD0DC6D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222E-7F12-A94E-8D31-C45007E9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8F9F-3C30-4640-8580-12C764B0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E56B-C4D6-7640-904B-841D1B7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5AEC-1067-B541-8552-9F917A80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5C85-EC83-AF49-98E5-4D664D769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3186D-286A-A846-A4EF-0D0D76AFA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50FFD-5211-DF45-AE55-73046EC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3DB60-C070-3540-AAE1-05664FE9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EF66-6DA4-2143-B996-3C267902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2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AA2E-F8FE-2149-AF64-E0FDBEA0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D5EE-9153-7C4D-AFE2-4C794F2A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AA103-2716-7C46-A106-68D5FBC03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27029-43BE-784E-928E-C02B7B117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27E1B-CE31-0A4F-A3C0-802354E8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E112A-EE7A-6944-941F-ACB4DDD0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52630-F2ED-E24E-B354-292C961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C82B2-F261-AF41-9014-9299B659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FEC9-FFEA-2642-A43E-C2302D86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78EDC-AD3E-A346-93E8-4794AA6A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3BAC6-E426-554E-8408-8C437FC6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53A3B-B5E0-0E47-AAF1-4BEB41DF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AD714-FE26-3842-A50E-253DB03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611DA-13A2-1B43-911A-B4BB1AB2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21C9F-2282-4D47-A9B9-FCECD59E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14B5-A4B5-0A47-B35B-26297C8A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2921-84C3-D949-A487-84504B68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74AF-3326-1A41-8A18-8749AF7E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A199-16B6-F64A-A7AD-50E500FC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2C493-23BA-C746-AB49-0395CF66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EC33B-F55E-0C42-BC23-4276D95F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A3D2-62F0-B34C-82D1-9E222D00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DB43C-E589-9347-B471-088BDD693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B721C-0945-3645-9A41-2C431CCF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3C93D-063F-F148-9D83-3B2C43D8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37763-9604-9042-9182-7FFCE430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4B9C7-8B24-6449-B0DA-5E431ED0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F82E6-74BF-4046-B3B5-A5FFB78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1DCF8-3C2F-3543-8FB1-2392C54E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F830-5F7C-CB40-B974-9D60F85A4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55B5-82D6-7E4F-BDA6-9ED6BD75AAC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E3AF-73B7-4E4E-AD3F-ED6D89437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65AE-A812-744B-AFDA-72207B63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4F56-89AC-274A-9870-C9760D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5BA70A-3E11-DF45-B8A6-F2204F399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004705"/>
              </p:ext>
            </p:extLst>
          </p:nvPr>
        </p:nvGraphicFramePr>
        <p:xfrm>
          <a:off x="1092202" y="728132"/>
          <a:ext cx="3920067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2791225600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999793596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204998770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90246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1462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3-7-2002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126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68A317-91ED-FD47-B827-2BA8E8E2710C}"/>
              </a:ext>
            </a:extLst>
          </p:cNvPr>
          <p:cNvCxnSpPr>
            <a:cxnSpLocks/>
          </p:cNvCxnSpPr>
          <p:nvPr/>
        </p:nvCxnSpPr>
        <p:spPr>
          <a:xfrm>
            <a:off x="5630333" y="1363133"/>
            <a:ext cx="1473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A54B2B-2745-694D-A098-FC3905B11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08937"/>
              </p:ext>
            </p:extLst>
          </p:nvPr>
        </p:nvGraphicFramePr>
        <p:xfrm>
          <a:off x="7814731" y="821264"/>
          <a:ext cx="2613378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999793596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204998770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90246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1462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12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62183D-15B5-E946-9803-1F16C421AB12}"/>
                  </a:ext>
                </a:extLst>
              </p:cNvPr>
              <p:cNvSpPr txBox="1"/>
              <p:nvPr/>
            </p:nvSpPr>
            <p:spPr>
              <a:xfrm>
                <a:off x="5418666" y="914401"/>
                <a:ext cx="194854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𝑠𝑖𝑑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𝑏𝑖𝑑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𝑅𝑒𝑠𝑒𝑟𝑣𝑒𝑠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62183D-15B5-E946-9803-1F16C421A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66" y="914401"/>
                <a:ext cx="1948546" cy="289182"/>
              </a:xfrm>
              <a:prstGeom prst="rect">
                <a:avLst/>
              </a:prstGeom>
              <a:blipFill>
                <a:blip r:embed="rId2"/>
                <a:stretch>
                  <a:fillRect l="-1948" t="-4348" r="-38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F84BBE4-F17D-0941-A4F6-37125997454C}"/>
              </a:ext>
            </a:extLst>
          </p:cNvPr>
          <p:cNvSpPr txBox="1"/>
          <p:nvPr/>
        </p:nvSpPr>
        <p:spPr>
          <a:xfrm>
            <a:off x="2544403" y="358800"/>
            <a:ext cx="101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Reserves</a:t>
            </a:r>
          </a:p>
        </p:txBody>
      </p:sp>
    </p:spTree>
    <p:extLst>
      <p:ext uri="{BB962C8B-B14F-4D97-AF65-F5344CB8AC3E}">
        <p14:creationId xmlns:p14="http://schemas.microsoft.com/office/powerpoint/2010/main" val="31623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5BA70A-3E11-DF45-B8A6-F2204F399A7F}"/>
              </a:ext>
            </a:extLst>
          </p:cNvPr>
          <p:cNvGraphicFramePr>
            <a:graphicFrameLocks noGrp="1"/>
          </p:cNvGraphicFramePr>
          <p:nvPr/>
        </p:nvGraphicFramePr>
        <p:xfrm>
          <a:off x="1092202" y="728132"/>
          <a:ext cx="3920067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2791225600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999793596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204998770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90246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1462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3-7-2002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12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EF056D-111A-094B-A916-267F51525DFF}"/>
              </a:ext>
            </a:extLst>
          </p:cNvPr>
          <p:cNvSpPr txBox="1"/>
          <p:nvPr/>
        </p:nvSpPr>
        <p:spPr>
          <a:xfrm>
            <a:off x="2544403" y="358800"/>
            <a:ext cx="101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68A317-91ED-FD47-B827-2BA8E8E2710C}"/>
              </a:ext>
            </a:extLst>
          </p:cNvPr>
          <p:cNvCxnSpPr>
            <a:cxnSpLocks/>
          </p:cNvCxnSpPr>
          <p:nvPr/>
        </p:nvCxnSpPr>
        <p:spPr>
          <a:xfrm>
            <a:off x="5630333" y="1363133"/>
            <a:ext cx="1473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A54B2B-2745-694D-A098-FC3905B11BD9}"/>
              </a:ext>
            </a:extLst>
          </p:cNvPr>
          <p:cNvGraphicFramePr>
            <a:graphicFrameLocks noGrp="1"/>
          </p:cNvGraphicFramePr>
          <p:nvPr/>
        </p:nvGraphicFramePr>
        <p:xfrm>
          <a:off x="7814731" y="821264"/>
          <a:ext cx="2613378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999793596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204998770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90246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1462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12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56DA32-A238-514E-BA33-E5C12AC0A762}"/>
                  </a:ext>
                </a:extLst>
              </p:cNvPr>
              <p:cNvSpPr txBox="1"/>
              <p:nvPr/>
            </p:nvSpPr>
            <p:spPr>
              <a:xfrm>
                <a:off x="5418666" y="914401"/>
                <a:ext cx="194854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𝑠𝑖𝑑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𝑏𝑖𝑑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𝑅𝑒𝑠𝑒𝑟𝑣𝑒𝑠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56DA32-A238-514E-BA33-E5C12AC0A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66" y="914401"/>
                <a:ext cx="1948546" cy="289182"/>
              </a:xfrm>
              <a:prstGeom prst="rect">
                <a:avLst/>
              </a:prstGeom>
              <a:blipFill>
                <a:blip r:embed="rId2"/>
                <a:stretch>
                  <a:fillRect l="-1948" t="-4348" r="-38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D40367-9ED6-B640-A2EF-E24F89543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88543"/>
              </p:ext>
            </p:extLst>
          </p:nvPr>
        </p:nvGraphicFramePr>
        <p:xfrm>
          <a:off x="1092202" y="3361271"/>
          <a:ext cx="2613378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999793596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204998770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90246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1462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126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3808A3-3FA5-0245-B73B-F1F7986A13DD}"/>
              </a:ext>
            </a:extLst>
          </p:cNvPr>
          <p:cNvCxnSpPr>
            <a:cxnSpLocks/>
          </p:cNvCxnSpPr>
          <p:nvPr/>
        </p:nvCxnSpPr>
        <p:spPr>
          <a:xfrm>
            <a:off x="7069662" y="3979336"/>
            <a:ext cx="1066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592712-DB5A-9045-ACB5-D02D5927FF78}"/>
              </a:ext>
            </a:extLst>
          </p:cNvPr>
          <p:cNvCxnSpPr/>
          <p:nvPr/>
        </p:nvCxnSpPr>
        <p:spPr>
          <a:xfrm flipH="1">
            <a:off x="4123267" y="3522136"/>
            <a:ext cx="592666" cy="914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6E702E-0B2B-9442-BEC1-F00AFB265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03144"/>
              </p:ext>
            </p:extLst>
          </p:nvPr>
        </p:nvGraphicFramePr>
        <p:xfrm>
          <a:off x="5232400" y="3361271"/>
          <a:ext cx="1306689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3178139207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84041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71813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167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F073D-4591-CD49-9330-A04D8D3C27A7}"/>
                  </a:ext>
                </a:extLst>
              </p:cNvPr>
              <p:cNvSpPr txBox="1"/>
              <p:nvPr/>
            </p:nvSpPr>
            <p:spPr>
              <a:xfrm>
                <a:off x="5266268" y="2937939"/>
                <a:ext cx="128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𝑏𝑖𝑑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𝐵𝑜𝑎𝑡𝑠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F073D-4591-CD49-9330-A04D8D3C2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68" y="2937939"/>
                <a:ext cx="1287597" cy="276999"/>
              </a:xfrm>
              <a:prstGeom prst="rect">
                <a:avLst/>
              </a:prstGeom>
              <a:blipFill>
                <a:blip r:embed="rId3"/>
                <a:stretch>
                  <a:fillRect l="-3922" r="-588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FC51AF-4A37-5A4B-831F-34BA5B42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55283"/>
              </p:ext>
            </p:extLst>
          </p:nvPr>
        </p:nvGraphicFramePr>
        <p:xfrm>
          <a:off x="8602133" y="3522136"/>
          <a:ext cx="1306689" cy="84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120385304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32313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5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0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5BA70A-3E11-DF45-B8A6-F2204F399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81288"/>
              </p:ext>
            </p:extLst>
          </p:nvPr>
        </p:nvGraphicFramePr>
        <p:xfrm>
          <a:off x="863602" y="2198134"/>
          <a:ext cx="3920067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2791225600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999793596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204998770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90246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1462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3-7-2002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12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EF056D-111A-094B-A916-267F51525DFF}"/>
              </a:ext>
            </a:extLst>
          </p:cNvPr>
          <p:cNvSpPr txBox="1"/>
          <p:nvPr/>
        </p:nvSpPr>
        <p:spPr>
          <a:xfrm>
            <a:off x="2315803" y="1828802"/>
            <a:ext cx="101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3808A3-3FA5-0245-B73B-F1F7986A13DD}"/>
              </a:ext>
            </a:extLst>
          </p:cNvPr>
          <p:cNvCxnSpPr>
            <a:cxnSpLocks/>
          </p:cNvCxnSpPr>
          <p:nvPr/>
        </p:nvCxnSpPr>
        <p:spPr>
          <a:xfrm>
            <a:off x="7442195" y="2858538"/>
            <a:ext cx="7620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592712-DB5A-9045-ACB5-D02D5927FF78}"/>
              </a:ext>
            </a:extLst>
          </p:cNvPr>
          <p:cNvCxnSpPr/>
          <p:nvPr/>
        </p:nvCxnSpPr>
        <p:spPr>
          <a:xfrm flipH="1">
            <a:off x="5064478" y="2316658"/>
            <a:ext cx="592666" cy="914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6E702E-0B2B-9442-BEC1-F00AFB265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94765"/>
              </p:ext>
            </p:extLst>
          </p:nvPr>
        </p:nvGraphicFramePr>
        <p:xfrm>
          <a:off x="5909732" y="2252134"/>
          <a:ext cx="1306689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3178139207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84041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71813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167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F073D-4591-CD49-9330-A04D8D3C27A7}"/>
                  </a:ext>
                </a:extLst>
              </p:cNvPr>
              <p:cNvSpPr txBox="1"/>
              <p:nvPr/>
            </p:nvSpPr>
            <p:spPr>
              <a:xfrm>
                <a:off x="5943600" y="1828802"/>
                <a:ext cx="128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𝑏𝑖𝑑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𝐵𝑜𝑎𝑡𝑠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F073D-4591-CD49-9330-A04D8D3C2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828802"/>
                <a:ext cx="1287597" cy="276999"/>
              </a:xfrm>
              <a:prstGeom prst="rect">
                <a:avLst/>
              </a:prstGeom>
              <a:blipFill>
                <a:blip r:embed="rId2"/>
                <a:stretch>
                  <a:fillRect l="-3960" t="-4545" r="-59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F236F3-052B-4F4C-9CA9-F987977C7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38341"/>
              </p:ext>
            </p:extLst>
          </p:nvPr>
        </p:nvGraphicFramePr>
        <p:xfrm>
          <a:off x="8441266" y="2463801"/>
          <a:ext cx="2613378" cy="84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1288118435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3293016766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58408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91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5BA70A-3E11-DF45-B8A6-F2204F399A7F}"/>
              </a:ext>
            </a:extLst>
          </p:cNvPr>
          <p:cNvGraphicFramePr>
            <a:graphicFrameLocks noGrp="1"/>
          </p:cNvGraphicFramePr>
          <p:nvPr/>
        </p:nvGraphicFramePr>
        <p:xfrm>
          <a:off x="863602" y="2198134"/>
          <a:ext cx="3920067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2791225600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999793596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204998770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90246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1462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3-7-2002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12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EF056D-111A-094B-A916-267F51525DFF}"/>
              </a:ext>
            </a:extLst>
          </p:cNvPr>
          <p:cNvSpPr txBox="1"/>
          <p:nvPr/>
        </p:nvSpPr>
        <p:spPr>
          <a:xfrm>
            <a:off x="2315803" y="1828802"/>
            <a:ext cx="101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3808A3-3FA5-0245-B73B-F1F7986A13DD}"/>
              </a:ext>
            </a:extLst>
          </p:cNvPr>
          <p:cNvCxnSpPr>
            <a:cxnSpLocks/>
          </p:cNvCxnSpPr>
          <p:nvPr/>
        </p:nvCxnSpPr>
        <p:spPr>
          <a:xfrm>
            <a:off x="7442195" y="2858538"/>
            <a:ext cx="7620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592712-DB5A-9045-ACB5-D02D5927FF78}"/>
              </a:ext>
            </a:extLst>
          </p:cNvPr>
          <p:cNvCxnSpPr/>
          <p:nvPr/>
        </p:nvCxnSpPr>
        <p:spPr>
          <a:xfrm flipH="1">
            <a:off x="5064478" y="2316658"/>
            <a:ext cx="592666" cy="914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6E702E-0B2B-9442-BEC1-F00AFB2654BA}"/>
              </a:ext>
            </a:extLst>
          </p:cNvPr>
          <p:cNvGraphicFramePr>
            <a:graphicFrameLocks noGrp="1"/>
          </p:cNvGraphicFramePr>
          <p:nvPr/>
        </p:nvGraphicFramePr>
        <p:xfrm>
          <a:off x="5909732" y="2252134"/>
          <a:ext cx="1306689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3178139207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84041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71813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167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F073D-4591-CD49-9330-A04D8D3C27A7}"/>
                  </a:ext>
                </a:extLst>
              </p:cNvPr>
              <p:cNvSpPr txBox="1"/>
              <p:nvPr/>
            </p:nvSpPr>
            <p:spPr>
              <a:xfrm>
                <a:off x="5943600" y="1828802"/>
                <a:ext cx="128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𝑏𝑖𝑑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𝐵𝑜𝑎𝑡𝑠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F073D-4591-CD49-9330-A04D8D3C2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828802"/>
                <a:ext cx="1287597" cy="276999"/>
              </a:xfrm>
              <a:prstGeom prst="rect">
                <a:avLst/>
              </a:prstGeom>
              <a:blipFill>
                <a:blip r:embed="rId2"/>
                <a:stretch>
                  <a:fillRect l="-3960" t="-4545" r="-594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F236F3-052B-4F4C-9CA9-F987977C73D5}"/>
              </a:ext>
            </a:extLst>
          </p:cNvPr>
          <p:cNvGraphicFramePr>
            <a:graphicFrameLocks noGrp="1"/>
          </p:cNvGraphicFramePr>
          <p:nvPr/>
        </p:nvGraphicFramePr>
        <p:xfrm>
          <a:off x="8441266" y="2463801"/>
          <a:ext cx="2613378" cy="84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1288118435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3293016766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58408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91292"/>
                  </a:ext>
                </a:extLst>
              </a:tr>
            </a:tbl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5533E840-25D1-8B4B-B0E2-B1CC78681248}"/>
              </a:ext>
            </a:extLst>
          </p:cNvPr>
          <p:cNvSpPr/>
          <p:nvPr/>
        </p:nvSpPr>
        <p:spPr>
          <a:xfrm rot="16200000">
            <a:off x="1998137" y="2546302"/>
            <a:ext cx="313265" cy="2582332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283ED-508C-D04B-B868-FC1503E0541D}"/>
              </a:ext>
            </a:extLst>
          </p:cNvPr>
          <p:cNvSpPr txBox="1"/>
          <p:nvPr/>
        </p:nvSpPr>
        <p:spPr>
          <a:xfrm>
            <a:off x="2010911" y="40221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C44B446-48A7-554A-BE9C-8F6FC661F07B}"/>
              </a:ext>
            </a:extLst>
          </p:cNvPr>
          <p:cNvSpPr/>
          <p:nvPr/>
        </p:nvSpPr>
        <p:spPr>
          <a:xfrm rot="16200000">
            <a:off x="3981455" y="3187985"/>
            <a:ext cx="313265" cy="1291167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E5ACF-7D4E-514F-B958-0AE81FE26FD8}"/>
              </a:ext>
            </a:extLst>
          </p:cNvPr>
          <p:cNvSpPr txBox="1"/>
          <p:nvPr/>
        </p:nvSpPr>
        <p:spPr>
          <a:xfrm>
            <a:off x="3987878" y="4050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B34E6-22B9-E646-A52D-1569181F21F3}"/>
              </a:ext>
            </a:extLst>
          </p:cNvPr>
          <p:cNvSpPr txBox="1"/>
          <p:nvPr/>
        </p:nvSpPr>
        <p:spPr>
          <a:xfrm>
            <a:off x="6386510" y="3990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7" name="Text Box 55">
            <a:extLst>
              <a:ext uri="{FF2B5EF4-FFF2-40B4-BE49-F238E27FC236}">
                <a16:creationId xmlns:a16="http://schemas.microsoft.com/office/drawing/2014/main" id="{85A44041-5B4B-674D-A4F9-9F6EF792D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867" y="4724400"/>
            <a:ext cx="5045075" cy="10156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0" dirty="0">
                <a:solidFill>
                  <a:srgbClr val="FF0000"/>
                </a:solidFill>
              </a:rPr>
              <a:t>The division operation A/B is the set of all x values such that for every y value in a tuple of B, there is a tuple &lt;</a:t>
            </a:r>
            <a:r>
              <a:rPr lang="en-US" altLang="zh-TW" sz="2000" i="0" dirty="0" err="1">
                <a:solidFill>
                  <a:srgbClr val="FF0000"/>
                </a:solidFill>
              </a:rPr>
              <a:t>x,y</a:t>
            </a:r>
            <a:r>
              <a:rPr lang="en-US" altLang="zh-TW" sz="2000" i="0" dirty="0">
                <a:solidFill>
                  <a:srgbClr val="FF0000"/>
                </a:solidFill>
              </a:rPr>
              <a:t>&gt; in 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81E69-FD92-5C4D-BC1A-757814A34C62}"/>
              </a:ext>
            </a:extLst>
          </p:cNvPr>
          <p:cNvSpPr txBox="1"/>
          <p:nvPr/>
        </p:nvSpPr>
        <p:spPr>
          <a:xfrm>
            <a:off x="2664776" y="14187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E9196-D6C6-EC48-82F9-959E83E30662}"/>
              </a:ext>
            </a:extLst>
          </p:cNvPr>
          <p:cNvSpPr txBox="1"/>
          <p:nvPr/>
        </p:nvSpPr>
        <p:spPr>
          <a:xfrm>
            <a:off x="6404218" y="14240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8142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5BA70A-3E11-DF45-B8A6-F2204F399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81493"/>
              </p:ext>
            </p:extLst>
          </p:nvPr>
        </p:nvGraphicFramePr>
        <p:xfrm>
          <a:off x="863602" y="1546383"/>
          <a:ext cx="3920067" cy="211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2791225600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999793596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204998770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90246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1462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7773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3-7-2002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1265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3-7-2002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375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EF056D-111A-094B-A916-267F51525DFF}"/>
              </a:ext>
            </a:extLst>
          </p:cNvPr>
          <p:cNvSpPr txBox="1"/>
          <p:nvPr/>
        </p:nvSpPr>
        <p:spPr>
          <a:xfrm>
            <a:off x="2315803" y="1177051"/>
            <a:ext cx="101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3808A3-3FA5-0245-B73B-F1F7986A13DD}"/>
              </a:ext>
            </a:extLst>
          </p:cNvPr>
          <p:cNvCxnSpPr>
            <a:cxnSpLocks/>
          </p:cNvCxnSpPr>
          <p:nvPr/>
        </p:nvCxnSpPr>
        <p:spPr>
          <a:xfrm>
            <a:off x="7442195" y="2800178"/>
            <a:ext cx="7620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592712-DB5A-9045-ACB5-D02D5927FF78}"/>
              </a:ext>
            </a:extLst>
          </p:cNvPr>
          <p:cNvCxnSpPr/>
          <p:nvPr/>
        </p:nvCxnSpPr>
        <p:spPr>
          <a:xfrm flipH="1">
            <a:off x="5064478" y="2258298"/>
            <a:ext cx="592666" cy="914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6E702E-0B2B-9442-BEC1-F00AFB265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16423"/>
              </p:ext>
            </p:extLst>
          </p:nvPr>
        </p:nvGraphicFramePr>
        <p:xfrm>
          <a:off x="5909732" y="2193774"/>
          <a:ext cx="1306689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3178139207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84041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71813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167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F073D-4591-CD49-9330-A04D8D3C27A7}"/>
                  </a:ext>
                </a:extLst>
              </p:cNvPr>
              <p:cNvSpPr txBox="1"/>
              <p:nvPr/>
            </p:nvSpPr>
            <p:spPr>
              <a:xfrm>
                <a:off x="5943600" y="1770442"/>
                <a:ext cx="128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𝑏𝑖𝑑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𝐵𝑜𝑎𝑡𝑠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F073D-4591-CD49-9330-A04D8D3C2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770442"/>
                <a:ext cx="1287597" cy="276999"/>
              </a:xfrm>
              <a:prstGeom prst="rect">
                <a:avLst/>
              </a:prstGeom>
              <a:blipFill>
                <a:blip r:embed="rId2"/>
                <a:stretch>
                  <a:fillRect l="-3960" r="-59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F236F3-052B-4F4C-9CA9-F987977C7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13811"/>
              </p:ext>
            </p:extLst>
          </p:nvPr>
        </p:nvGraphicFramePr>
        <p:xfrm>
          <a:off x="8441266" y="2181704"/>
          <a:ext cx="2613378" cy="127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1288118435"/>
                    </a:ext>
                  </a:extLst>
                </a:gridCol>
                <a:gridCol w="1306689">
                  <a:extLst>
                    <a:ext uri="{9D8B030D-6E8A-4147-A177-3AD203B41FA5}">
                      <a16:colId xmlns:a16="http://schemas.microsoft.com/office/drawing/2014/main" val="3293016766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58408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91292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3-7-2002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7640"/>
                  </a:ext>
                </a:extLst>
              </a:tr>
            </a:tbl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5533E840-25D1-8B4B-B0E2-B1CC78681248}"/>
              </a:ext>
            </a:extLst>
          </p:cNvPr>
          <p:cNvSpPr/>
          <p:nvPr/>
        </p:nvSpPr>
        <p:spPr>
          <a:xfrm rot="16200000">
            <a:off x="1998137" y="2867314"/>
            <a:ext cx="313265" cy="2582332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283ED-508C-D04B-B868-FC1503E0541D}"/>
              </a:ext>
            </a:extLst>
          </p:cNvPr>
          <p:cNvSpPr txBox="1"/>
          <p:nvPr/>
        </p:nvSpPr>
        <p:spPr>
          <a:xfrm>
            <a:off x="2010911" y="43431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C44B446-48A7-554A-BE9C-8F6FC661F07B}"/>
              </a:ext>
            </a:extLst>
          </p:cNvPr>
          <p:cNvSpPr/>
          <p:nvPr/>
        </p:nvSpPr>
        <p:spPr>
          <a:xfrm rot="16200000">
            <a:off x="3981455" y="3508997"/>
            <a:ext cx="313265" cy="1291167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E5ACF-7D4E-514F-B958-0AE81FE26FD8}"/>
              </a:ext>
            </a:extLst>
          </p:cNvPr>
          <p:cNvSpPr txBox="1"/>
          <p:nvPr/>
        </p:nvSpPr>
        <p:spPr>
          <a:xfrm>
            <a:off x="3987878" y="437129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B34E6-22B9-E646-A52D-1569181F21F3}"/>
              </a:ext>
            </a:extLst>
          </p:cNvPr>
          <p:cNvSpPr txBox="1"/>
          <p:nvPr/>
        </p:nvSpPr>
        <p:spPr>
          <a:xfrm>
            <a:off x="6386510" y="431121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7" name="Text Box 55">
            <a:extLst>
              <a:ext uri="{FF2B5EF4-FFF2-40B4-BE49-F238E27FC236}">
                <a16:creationId xmlns:a16="http://schemas.microsoft.com/office/drawing/2014/main" id="{85A44041-5B4B-674D-A4F9-9F6EF792D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867" y="5045412"/>
            <a:ext cx="5045075" cy="10156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0" dirty="0">
                <a:solidFill>
                  <a:srgbClr val="FF0000"/>
                </a:solidFill>
              </a:rPr>
              <a:t>The division operation A/B is the set of all x values such that for every y value in a tuple of B, there is a tuple &lt;</a:t>
            </a:r>
            <a:r>
              <a:rPr lang="en-US" altLang="zh-TW" sz="2000" i="0" dirty="0" err="1">
                <a:solidFill>
                  <a:srgbClr val="FF0000"/>
                </a:solidFill>
              </a:rPr>
              <a:t>x,y</a:t>
            </a:r>
            <a:r>
              <a:rPr lang="en-US" altLang="zh-TW" sz="2000" i="0" dirty="0">
                <a:solidFill>
                  <a:srgbClr val="FF0000"/>
                </a:solidFill>
              </a:rPr>
              <a:t>&gt; in 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81E69-FD92-5C4D-BC1A-757814A34C62}"/>
              </a:ext>
            </a:extLst>
          </p:cNvPr>
          <p:cNvSpPr txBox="1"/>
          <p:nvPr/>
        </p:nvSpPr>
        <p:spPr>
          <a:xfrm>
            <a:off x="2664776" y="7669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E9196-D6C6-EC48-82F9-959E83E30662}"/>
              </a:ext>
            </a:extLst>
          </p:cNvPr>
          <p:cNvSpPr txBox="1"/>
          <p:nvPr/>
        </p:nvSpPr>
        <p:spPr>
          <a:xfrm>
            <a:off x="6404218" y="7722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8606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206</Words>
  <Application>Microsoft Macintosh PowerPoint</Application>
  <PresentationFormat>Widescreen</PresentationFormat>
  <Paragraphs>116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 Hon Wong (CSD)</dc:creator>
  <cp:lastModifiedBy>Man Hon Wong (CSD)</cp:lastModifiedBy>
  <cp:revision>7</cp:revision>
  <dcterms:created xsi:type="dcterms:W3CDTF">2021-02-03T08:24:13Z</dcterms:created>
  <dcterms:modified xsi:type="dcterms:W3CDTF">2021-02-04T01:33:14Z</dcterms:modified>
</cp:coreProperties>
</file>