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329" r:id="rId23"/>
    <p:sldId id="330" r:id="rId24"/>
    <p:sldId id="331" r:id="rId25"/>
    <p:sldId id="281" r:id="rId26"/>
    <p:sldId id="282" r:id="rId27"/>
    <p:sldId id="283" r:id="rId28"/>
    <p:sldId id="284" r:id="rId29"/>
    <p:sldId id="285" r:id="rId30"/>
    <p:sldId id="286" r:id="rId31"/>
    <p:sldId id="332" r:id="rId32"/>
    <p:sldId id="333" r:id="rId33"/>
    <p:sldId id="334" r:id="rId34"/>
    <p:sldId id="335" r:id="rId35"/>
    <p:sldId id="336" r:id="rId36"/>
    <p:sldId id="337" r:id="rId37"/>
    <p:sldId id="318" r:id="rId38"/>
    <p:sldId id="278" r:id="rId39"/>
    <p:sldId id="279" r:id="rId40"/>
    <p:sldId id="280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1B1EF6C8-76CE-49B2-B947-3874C96FEB3F}">
          <p14:sldIdLst>
            <p14:sldId id="256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Activity Basics" id="{D1FAF64A-D118-40E0-81A6-8491B3AF415A}">
          <p14:sldIdLst>
            <p14:sldId id="326"/>
            <p14:sldId id="327"/>
            <p14:sldId id="328"/>
            <p14:sldId id="268"/>
            <p14:sldId id="269"/>
            <p14:sldId id="270"/>
            <p14:sldId id="271"/>
          </p14:sldIdLst>
        </p14:section>
        <p14:section name="Intent" id="{55CC2E8C-4314-481C-B781-8EFA154E5600}">
          <p14:sldIdLst>
            <p14:sldId id="272"/>
            <p14:sldId id="273"/>
            <p14:sldId id="274"/>
            <p14:sldId id="275"/>
          </p14:sldIdLst>
        </p14:section>
        <p14:section name="Start Activity via Intent" id="{6CA092E7-6175-46DD-9FC3-B43C3D6FBE04}">
          <p14:sldIdLst>
            <p14:sldId id="276"/>
            <p14:sldId id="277"/>
            <p14:sldId id="329"/>
            <p14:sldId id="330"/>
            <p14:sldId id="331"/>
          </p14:sldIdLst>
        </p14:section>
        <p14:section name="Exchange data" id="{3B02BCAF-50AC-4AF6-BEAD-06272EDA2B16}">
          <p14:sldIdLst>
            <p14:sldId id="281"/>
            <p14:sldId id="282"/>
            <p14:sldId id="283"/>
            <p14:sldId id="284"/>
            <p14:sldId id="285"/>
            <p14:sldId id="286"/>
            <p14:sldId id="332"/>
            <p14:sldId id="333"/>
            <p14:sldId id="334"/>
            <p14:sldId id="335"/>
            <p14:sldId id="336"/>
            <p14:sldId id="337"/>
          </p14:sldIdLst>
        </p14:section>
        <p14:section name="Logging" id="{CE363830-3965-48CD-AAD3-B8CEA2A358D3}">
          <p14:sldIdLst>
            <p14:sldId id="318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A225B-A0FB-483E-9307-8F973B00CDEC}" v="1" dt="2021-01-22T01:56:06.133"/>
    <p1510:client id="{47BABA6F-F5E1-4D1D-933B-68697CC544D0}" v="28" dt="2021-01-22T02:39:38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m Pan Chui, Dr. (CSD)" userId="06f431c5-cc1a-4439-a61b-5f3af947c103" providerId="ADAL" clId="{72C7A672-8258-4777-9231-7AD13094A9F2}"/>
    <pc:docChg chg="custSel addSld delSld modSld sldOrd">
      <pc:chgData name="Yim Pan Chui, Dr. (CSD)" userId="06f431c5-cc1a-4439-a61b-5f3af947c103" providerId="ADAL" clId="{72C7A672-8258-4777-9231-7AD13094A9F2}" dt="2020-01-16T01:16:43.530" v="235" actId="20577"/>
      <pc:docMkLst>
        <pc:docMk/>
      </pc:docMkLst>
      <pc:sldChg chg="addSp delSp modSp add">
        <pc:chgData name="Yim Pan Chui, Dr. (CSD)" userId="06f431c5-cc1a-4439-a61b-5f3af947c103" providerId="ADAL" clId="{72C7A672-8258-4777-9231-7AD13094A9F2}" dt="2020-01-16T01:16:43.530" v="235" actId="20577"/>
        <pc:sldMkLst>
          <pc:docMk/>
          <pc:sldMk cId="4199588771" sldId="256"/>
        </pc:sldMkLst>
        <pc:spChg chg="mod">
          <ac:chgData name="Yim Pan Chui, Dr. (CSD)" userId="06f431c5-cc1a-4439-a61b-5f3af947c103" providerId="ADAL" clId="{72C7A672-8258-4777-9231-7AD13094A9F2}" dt="2020-01-16T01:16:43.530" v="235" actId="20577"/>
          <ac:spMkLst>
            <pc:docMk/>
            <pc:sldMk cId="4199588771" sldId="256"/>
            <ac:spMk id="2" creationId="{06212C0F-367E-458A-97F5-745094FBBCE1}"/>
          </ac:spMkLst>
        </pc:spChg>
        <pc:spChg chg="mod">
          <ac:chgData name="Yim Pan Chui, Dr. (CSD)" userId="06f431c5-cc1a-4439-a61b-5f3af947c103" providerId="ADAL" clId="{72C7A672-8258-4777-9231-7AD13094A9F2}" dt="2020-01-16T01:16:27.055" v="188" actId="20577"/>
          <ac:spMkLst>
            <pc:docMk/>
            <pc:sldMk cId="4199588771" sldId="256"/>
            <ac:spMk id="3" creationId="{86AC817B-441A-4BFF-BB38-F643AD808D32}"/>
          </ac:spMkLst>
        </pc:spChg>
        <pc:spChg chg="add mod">
          <ac:chgData name="Yim Pan Chui, Dr. (CSD)" userId="06f431c5-cc1a-4439-a61b-5f3af947c103" providerId="ADAL" clId="{72C7A672-8258-4777-9231-7AD13094A9F2}" dt="2020-01-16T01:16:05.957" v="132" actId="1076"/>
          <ac:spMkLst>
            <pc:docMk/>
            <pc:sldMk cId="4199588771" sldId="256"/>
            <ac:spMk id="4" creationId="{82BEBC74-5CFA-45C2-B4C5-261583534278}"/>
          </ac:spMkLst>
        </pc:spChg>
        <pc:spChg chg="add mod">
          <ac:chgData name="Yim Pan Chui, Dr. (CSD)" userId="06f431c5-cc1a-4439-a61b-5f3af947c103" providerId="ADAL" clId="{72C7A672-8258-4777-9231-7AD13094A9F2}" dt="2020-01-16T01:14:57.527" v="15" actId="1076"/>
          <ac:spMkLst>
            <pc:docMk/>
            <pc:sldMk cId="4199588771" sldId="256"/>
            <ac:spMk id="5" creationId="{F62CD7D1-2E8F-48A9-847E-5CDD8A14B38D}"/>
          </ac:spMkLst>
        </pc:spChg>
        <pc:spChg chg="add del mod">
          <ac:chgData name="Yim Pan Chui, Dr. (CSD)" userId="06f431c5-cc1a-4439-a61b-5f3af947c103" providerId="ADAL" clId="{72C7A672-8258-4777-9231-7AD13094A9F2}" dt="2020-01-16T01:14:50.284" v="12" actId="478"/>
          <ac:spMkLst>
            <pc:docMk/>
            <pc:sldMk cId="4199588771" sldId="256"/>
            <ac:spMk id="6" creationId="{ED269FFE-5596-4A01-B71D-F3FC12AF7B08}"/>
          </ac:spMkLst>
        </pc:spChg>
        <pc:picChg chg="add mod">
          <ac:chgData name="Yim Pan Chui, Dr. (CSD)" userId="06f431c5-cc1a-4439-a61b-5f3af947c103" providerId="ADAL" clId="{72C7A672-8258-4777-9231-7AD13094A9F2}" dt="2020-01-16T01:14:52.799" v="13" actId="1076"/>
          <ac:picMkLst>
            <pc:docMk/>
            <pc:sldMk cId="4199588771" sldId="256"/>
            <ac:picMk id="7" creationId="{695D7932-2FF1-48D2-9E90-3D08CB29257A}"/>
          </ac:picMkLst>
        </pc:picChg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57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58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59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60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61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62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63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64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65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66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67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68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69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70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71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72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73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74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75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76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77"/>
        </pc:sldMkLst>
      </pc:sldChg>
      <pc:sldChg chg="add">
        <pc:chgData name="Yim Pan Chui, Dr. (CSD)" userId="06f431c5-cc1a-4439-a61b-5f3af947c103" providerId="ADAL" clId="{72C7A672-8258-4777-9231-7AD13094A9F2}" dt="2020-01-16T01:08:30.964" v="1"/>
        <pc:sldMkLst>
          <pc:docMk/>
          <pc:sldMk cId="0" sldId="278"/>
        </pc:sldMkLst>
      </pc:sldChg>
      <pc:sldChg chg="add">
        <pc:chgData name="Yim Pan Chui, Dr. (CSD)" userId="06f431c5-cc1a-4439-a61b-5f3af947c103" providerId="ADAL" clId="{72C7A672-8258-4777-9231-7AD13094A9F2}" dt="2020-01-16T01:08:30.964" v="1"/>
        <pc:sldMkLst>
          <pc:docMk/>
          <pc:sldMk cId="0" sldId="279"/>
        </pc:sldMkLst>
      </pc:sldChg>
      <pc:sldChg chg="add">
        <pc:chgData name="Yim Pan Chui, Dr. (CSD)" userId="06f431c5-cc1a-4439-a61b-5f3af947c103" providerId="ADAL" clId="{72C7A672-8258-4777-9231-7AD13094A9F2}" dt="2020-01-16T01:08:30.964" v="1"/>
        <pc:sldMkLst>
          <pc:docMk/>
          <pc:sldMk cId="0" sldId="280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81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82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83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84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85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86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87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88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89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90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91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92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93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94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95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96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97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98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299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300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301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302"/>
        </pc:sldMkLst>
      </pc:sldChg>
      <pc:sldChg chg="add del">
        <pc:chgData name="Yim Pan Chui, Dr. (CSD)" userId="06f431c5-cc1a-4439-a61b-5f3af947c103" providerId="ADAL" clId="{72C7A672-8258-4777-9231-7AD13094A9F2}" dt="2020-01-16T01:13:15.971" v="8" actId="47"/>
        <pc:sldMkLst>
          <pc:docMk/>
          <pc:sldMk cId="0" sldId="303"/>
        </pc:sldMkLst>
      </pc:sldChg>
      <pc:sldChg chg="add del">
        <pc:chgData name="Yim Pan Chui, Dr. (CSD)" userId="06f431c5-cc1a-4439-a61b-5f3af947c103" providerId="ADAL" clId="{72C7A672-8258-4777-9231-7AD13094A9F2}" dt="2020-01-16T01:13:15.971" v="8" actId="47"/>
        <pc:sldMkLst>
          <pc:docMk/>
          <pc:sldMk cId="0" sldId="304"/>
        </pc:sldMkLst>
      </pc:sldChg>
      <pc:sldChg chg="add del">
        <pc:chgData name="Yim Pan Chui, Dr. (CSD)" userId="06f431c5-cc1a-4439-a61b-5f3af947c103" providerId="ADAL" clId="{72C7A672-8258-4777-9231-7AD13094A9F2}" dt="2020-01-16T01:13:15.971" v="8" actId="47"/>
        <pc:sldMkLst>
          <pc:docMk/>
          <pc:sldMk cId="0" sldId="305"/>
        </pc:sldMkLst>
      </pc:sldChg>
      <pc:sldChg chg="add del">
        <pc:chgData name="Yim Pan Chui, Dr. (CSD)" userId="06f431c5-cc1a-4439-a61b-5f3af947c103" providerId="ADAL" clId="{72C7A672-8258-4777-9231-7AD13094A9F2}" dt="2020-01-16T01:13:15.971" v="8" actId="47"/>
        <pc:sldMkLst>
          <pc:docMk/>
          <pc:sldMk cId="0" sldId="306"/>
        </pc:sldMkLst>
      </pc:sldChg>
      <pc:sldChg chg="add del">
        <pc:chgData name="Yim Pan Chui, Dr. (CSD)" userId="06f431c5-cc1a-4439-a61b-5f3af947c103" providerId="ADAL" clId="{72C7A672-8258-4777-9231-7AD13094A9F2}" dt="2020-01-16T01:13:15.971" v="8" actId="47"/>
        <pc:sldMkLst>
          <pc:docMk/>
          <pc:sldMk cId="0" sldId="307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308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309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310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311"/>
        </pc:sldMkLst>
      </pc:sldChg>
      <pc:sldChg chg="add">
        <pc:chgData name="Yim Pan Chui, Dr. (CSD)" userId="06f431c5-cc1a-4439-a61b-5f3af947c103" providerId="ADAL" clId="{72C7A672-8258-4777-9231-7AD13094A9F2}" dt="2020-01-16T01:09:14.500" v="2"/>
        <pc:sldMkLst>
          <pc:docMk/>
          <pc:sldMk cId="0" sldId="312"/>
        </pc:sldMkLst>
      </pc:sldChg>
      <pc:sldChg chg="add">
        <pc:chgData name="Yim Pan Chui, Dr. (CSD)" userId="06f431c5-cc1a-4439-a61b-5f3af947c103" providerId="ADAL" clId="{72C7A672-8258-4777-9231-7AD13094A9F2}" dt="2020-01-16T01:10:12.907" v="3"/>
        <pc:sldMkLst>
          <pc:docMk/>
          <pc:sldMk cId="0" sldId="313"/>
        </pc:sldMkLst>
      </pc:sldChg>
      <pc:sldChg chg="add">
        <pc:chgData name="Yim Pan Chui, Dr. (CSD)" userId="06f431c5-cc1a-4439-a61b-5f3af947c103" providerId="ADAL" clId="{72C7A672-8258-4777-9231-7AD13094A9F2}" dt="2020-01-16T01:10:12.907" v="3"/>
        <pc:sldMkLst>
          <pc:docMk/>
          <pc:sldMk cId="0" sldId="314"/>
        </pc:sldMkLst>
      </pc:sldChg>
      <pc:sldChg chg="add">
        <pc:chgData name="Yim Pan Chui, Dr. (CSD)" userId="06f431c5-cc1a-4439-a61b-5f3af947c103" providerId="ADAL" clId="{72C7A672-8258-4777-9231-7AD13094A9F2}" dt="2020-01-16T01:10:51.327" v="4"/>
        <pc:sldMkLst>
          <pc:docMk/>
          <pc:sldMk cId="0" sldId="315"/>
        </pc:sldMkLst>
      </pc:sldChg>
      <pc:sldChg chg="add">
        <pc:chgData name="Yim Pan Chui, Dr. (CSD)" userId="06f431c5-cc1a-4439-a61b-5f3af947c103" providerId="ADAL" clId="{72C7A672-8258-4777-9231-7AD13094A9F2}" dt="2020-01-16T01:10:51.327" v="4"/>
        <pc:sldMkLst>
          <pc:docMk/>
          <pc:sldMk cId="0" sldId="316"/>
        </pc:sldMkLst>
      </pc:sldChg>
      <pc:sldChg chg="add">
        <pc:chgData name="Yim Pan Chui, Dr. (CSD)" userId="06f431c5-cc1a-4439-a61b-5f3af947c103" providerId="ADAL" clId="{72C7A672-8258-4777-9231-7AD13094A9F2}" dt="2020-01-16T01:11:27.649" v="5"/>
        <pc:sldMkLst>
          <pc:docMk/>
          <pc:sldMk cId="0" sldId="317"/>
        </pc:sldMkLst>
      </pc:sldChg>
      <pc:sldChg chg="add ord">
        <pc:chgData name="Yim Pan Chui, Dr. (CSD)" userId="06f431c5-cc1a-4439-a61b-5f3af947c103" providerId="ADAL" clId="{72C7A672-8258-4777-9231-7AD13094A9F2}" dt="2020-01-16T01:12:43.543" v="7"/>
        <pc:sldMkLst>
          <pc:docMk/>
          <pc:sldMk cId="0" sldId="318"/>
        </pc:sldMkLst>
      </pc:sldChg>
    </pc:docChg>
  </pc:docChgLst>
  <pc:docChgLst>
    <pc:chgData name="Yim Pan Chui, Dr. (CSD)" userId="06f431c5-cc1a-4439-a61b-5f3af947c103" providerId="ADAL" clId="{47BABA6F-F5E1-4D1D-933B-68697CC544D0}"/>
    <pc:docChg chg="undo redo custSel modSld addSection modSection">
      <pc:chgData name="Yim Pan Chui, Dr. (CSD)" userId="06f431c5-cc1a-4439-a61b-5f3af947c103" providerId="ADAL" clId="{47BABA6F-F5E1-4D1D-933B-68697CC544D0}" dt="2021-01-22T02:41:59.526" v="332" actId="17846"/>
      <pc:docMkLst>
        <pc:docMk/>
      </pc:docMkLst>
      <pc:sldChg chg="addSp modSp mod modNotes">
        <pc:chgData name="Yim Pan Chui, Dr. (CSD)" userId="06f431c5-cc1a-4439-a61b-5f3af947c103" providerId="ADAL" clId="{47BABA6F-F5E1-4D1D-933B-68697CC544D0}" dt="2021-01-22T02:38:24.906" v="306" actId="167"/>
        <pc:sldMkLst>
          <pc:docMk/>
          <pc:sldMk cId="0" sldId="268"/>
        </pc:sldMkLst>
        <pc:spChg chg="add mod ord">
          <ac:chgData name="Yim Pan Chui, Dr. (CSD)" userId="06f431c5-cc1a-4439-a61b-5f3af947c103" providerId="ADAL" clId="{47BABA6F-F5E1-4D1D-933B-68697CC544D0}" dt="2021-01-22T02:38:24.906" v="306" actId="167"/>
          <ac:spMkLst>
            <pc:docMk/>
            <pc:sldMk cId="0" sldId="268"/>
            <ac:spMk id="5" creationId="{75CD9B5D-D18E-4BC9-88D4-DFF1D007038D}"/>
          </ac:spMkLst>
        </pc:spChg>
      </pc:sldChg>
      <pc:sldChg chg="addSp modSp mod modNotes">
        <pc:chgData name="Yim Pan Chui, Dr. (CSD)" userId="06f431c5-cc1a-4439-a61b-5f3af947c103" providerId="ADAL" clId="{47BABA6F-F5E1-4D1D-933B-68697CC544D0}" dt="2021-01-22T02:38:44.583" v="310" actId="167"/>
        <pc:sldMkLst>
          <pc:docMk/>
          <pc:sldMk cId="0" sldId="269"/>
        </pc:sldMkLst>
        <pc:spChg chg="add mod ord">
          <ac:chgData name="Yim Pan Chui, Dr. (CSD)" userId="06f431c5-cc1a-4439-a61b-5f3af947c103" providerId="ADAL" clId="{47BABA6F-F5E1-4D1D-933B-68697CC544D0}" dt="2021-01-22T02:38:44.583" v="310" actId="167"/>
          <ac:spMkLst>
            <pc:docMk/>
            <pc:sldMk cId="0" sldId="269"/>
            <ac:spMk id="11" creationId="{7185C494-A169-43CA-A51E-C6D0EF968E3B}"/>
          </ac:spMkLst>
        </pc:spChg>
      </pc:sldChg>
      <pc:sldChg chg="addSp modSp mod modNotes">
        <pc:chgData name="Yim Pan Chui, Dr. (CSD)" userId="06f431c5-cc1a-4439-a61b-5f3af947c103" providerId="ADAL" clId="{47BABA6F-F5E1-4D1D-933B-68697CC544D0}" dt="2021-01-22T02:39:01.308" v="313" actId="167"/>
        <pc:sldMkLst>
          <pc:docMk/>
          <pc:sldMk cId="0" sldId="270"/>
        </pc:sldMkLst>
        <pc:spChg chg="add mod ord">
          <ac:chgData name="Yim Pan Chui, Dr. (CSD)" userId="06f431c5-cc1a-4439-a61b-5f3af947c103" providerId="ADAL" clId="{47BABA6F-F5E1-4D1D-933B-68697CC544D0}" dt="2021-01-22T02:39:01.308" v="313" actId="167"/>
          <ac:spMkLst>
            <pc:docMk/>
            <pc:sldMk cId="0" sldId="270"/>
            <ac:spMk id="5" creationId="{63E76BAD-9B4D-4662-9086-AD4C12273C5C}"/>
          </ac:spMkLst>
        </pc:spChg>
      </pc:sldChg>
      <pc:sldChg chg="addSp delSp modSp mod">
        <pc:chgData name="Yim Pan Chui, Dr. (CSD)" userId="06f431c5-cc1a-4439-a61b-5f3af947c103" providerId="ADAL" clId="{47BABA6F-F5E1-4D1D-933B-68697CC544D0}" dt="2021-01-22T02:39:11.993" v="317" actId="167"/>
        <pc:sldMkLst>
          <pc:docMk/>
          <pc:sldMk cId="0" sldId="271"/>
        </pc:sldMkLst>
        <pc:spChg chg="add del mod">
          <ac:chgData name="Yim Pan Chui, Dr. (CSD)" userId="06f431c5-cc1a-4439-a61b-5f3af947c103" providerId="ADAL" clId="{47BABA6F-F5E1-4D1D-933B-68697CC544D0}" dt="2021-01-22T02:37:32.350" v="286" actId="478"/>
          <ac:spMkLst>
            <pc:docMk/>
            <pc:sldMk cId="0" sldId="271"/>
            <ac:spMk id="3" creationId="{B418E962-A4F7-4128-8D79-9B01594CC323}"/>
          </ac:spMkLst>
        </pc:spChg>
        <pc:spChg chg="add del mod">
          <ac:chgData name="Yim Pan Chui, Dr. (CSD)" userId="06f431c5-cc1a-4439-a61b-5f3af947c103" providerId="ADAL" clId="{47BABA6F-F5E1-4D1D-933B-68697CC544D0}" dt="2021-01-22T02:36:06.281" v="236" actId="478"/>
          <ac:spMkLst>
            <pc:docMk/>
            <pc:sldMk cId="0" sldId="271"/>
            <ac:spMk id="6" creationId="{CFE19F6C-3E69-4C9D-9231-E0201326789E}"/>
          </ac:spMkLst>
        </pc:spChg>
        <pc:spChg chg="add mod ord">
          <ac:chgData name="Yim Pan Chui, Dr. (CSD)" userId="06f431c5-cc1a-4439-a61b-5f3af947c103" providerId="ADAL" clId="{47BABA6F-F5E1-4D1D-933B-68697CC544D0}" dt="2021-01-22T02:39:11.993" v="317" actId="167"/>
          <ac:spMkLst>
            <pc:docMk/>
            <pc:sldMk cId="0" sldId="271"/>
            <ac:spMk id="8" creationId="{4288EBD1-1917-4D74-BF4F-10482B4E09A8}"/>
          </ac:spMkLst>
        </pc:spChg>
      </pc:sldChg>
      <pc:sldChg chg="addSp modSp mod modNotes">
        <pc:chgData name="Yim Pan Chui, Dr. (CSD)" userId="06f431c5-cc1a-4439-a61b-5f3af947c103" providerId="ADAL" clId="{47BABA6F-F5E1-4D1D-933B-68697CC544D0}" dt="2021-01-22T02:37:46.326" v="297" actId="1036"/>
        <pc:sldMkLst>
          <pc:docMk/>
          <pc:sldMk cId="0" sldId="277"/>
        </pc:sldMkLst>
        <pc:spChg chg="add mod ord">
          <ac:chgData name="Yim Pan Chui, Dr. (CSD)" userId="06f431c5-cc1a-4439-a61b-5f3af947c103" providerId="ADAL" clId="{47BABA6F-F5E1-4D1D-933B-68697CC544D0}" dt="2021-01-22T02:37:46.326" v="297" actId="1036"/>
          <ac:spMkLst>
            <pc:docMk/>
            <pc:sldMk cId="0" sldId="277"/>
            <ac:spMk id="5" creationId="{C16716CF-8EAE-4924-9ABC-48915E21CE2B}"/>
          </ac:spMkLst>
        </pc:spChg>
        <pc:spChg chg="add mod ord">
          <ac:chgData name="Yim Pan Chui, Dr. (CSD)" userId="06f431c5-cc1a-4439-a61b-5f3af947c103" providerId="ADAL" clId="{47BABA6F-F5E1-4D1D-933B-68697CC544D0}" dt="2021-01-22T02:25:27.998" v="109" actId="167"/>
          <ac:spMkLst>
            <pc:docMk/>
            <pc:sldMk cId="0" sldId="277"/>
            <ac:spMk id="6" creationId="{9BB37D47-F6EB-403C-98B4-FE5A1CC5DD0B}"/>
          </ac:spMkLst>
        </pc:spChg>
        <pc:spChg chg="mod">
          <ac:chgData name="Yim Pan Chui, Dr. (CSD)" userId="06f431c5-cc1a-4439-a61b-5f3af947c103" providerId="ADAL" clId="{47BABA6F-F5E1-4D1D-933B-68697CC544D0}" dt="2021-01-22T02:26:14.458" v="121" actId="207"/>
          <ac:spMkLst>
            <pc:docMk/>
            <pc:sldMk cId="0" sldId="277"/>
            <ac:spMk id="434" creationId="{00000000-0000-0000-0000-000000000000}"/>
          </ac:spMkLst>
        </pc:spChg>
      </pc:sldChg>
      <pc:sldChg chg="mod modShow">
        <pc:chgData name="Yim Pan Chui, Dr. (CSD)" userId="06f431c5-cc1a-4439-a61b-5f3af947c103" providerId="ADAL" clId="{47BABA6F-F5E1-4D1D-933B-68697CC544D0}" dt="2021-01-22T02:09:05.225" v="8" actId="729"/>
        <pc:sldMkLst>
          <pc:docMk/>
          <pc:sldMk cId="0" sldId="278"/>
        </pc:sldMkLst>
      </pc:sldChg>
      <pc:sldChg chg="mod modShow">
        <pc:chgData name="Yim Pan Chui, Dr. (CSD)" userId="06f431c5-cc1a-4439-a61b-5f3af947c103" providerId="ADAL" clId="{47BABA6F-F5E1-4D1D-933B-68697CC544D0}" dt="2021-01-22T02:09:05.225" v="8" actId="729"/>
        <pc:sldMkLst>
          <pc:docMk/>
          <pc:sldMk cId="0" sldId="279"/>
        </pc:sldMkLst>
      </pc:sldChg>
      <pc:sldChg chg="mod modShow">
        <pc:chgData name="Yim Pan Chui, Dr. (CSD)" userId="06f431c5-cc1a-4439-a61b-5f3af947c103" providerId="ADAL" clId="{47BABA6F-F5E1-4D1D-933B-68697CC544D0}" dt="2021-01-22T02:09:05.225" v="8" actId="729"/>
        <pc:sldMkLst>
          <pc:docMk/>
          <pc:sldMk cId="0" sldId="280"/>
        </pc:sldMkLst>
      </pc:sldChg>
      <pc:sldChg chg="addSp delSp modSp mod">
        <pc:chgData name="Yim Pan Chui, Dr. (CSD)" userId="06f431c5-cc1a-4439-a61b-5f3af947c103" providerId="ADAL" clId="{47BABA6F-F5E1-4D1D-933B-68697CC544D0}" dt="2021-01-22T02:16:01.741" v="43" actId="207"/>
        <pc:sldMkLst>
          <pc:docMk/>
          <pc:sldMk cId="0" sldId="283"/>
        </pc:sldMkLst>
        <pc:spChg chg="mod">
          <ac:chgData name="Yim Pan Chui, Dr. (CSD)" userId="06f431c5-cc1a-4439-a61b-5f3af947c103" providerId="ADAL" clId="{47BABA6F-F5E1-4D1D-933B-68697CC544D0}" dt="2021-01-22T02:16:01.741" v="43" actId="207"/>
          <ac:spMkLst>
            <pc:docMk/>
            <pc:sldMk cId="0" sldId="283"/>
            <ac:spMk id="494" creationId="{00000000-0000-0000-0000-000000000000}"/>
          </ac:spMkLst>
        </pc:spChg>
        <pc:picChg chg="add del mod">
          <ac:chgData name="Yim Pan Chui, Dr. (CSD)" userId="06f431c5-cc1a-4439-a61b-5f3af947c103" providerId="ADAL" clId="{47BABA6F-F5E1-4D1D-933B-68697CC544D0}" dt="2021-01-22T02:15:32.889" v="32"/>
          <ac:picMkLst>
            <pc:docMk/>
            <pc:sldMk cId="0" sldId="283"/>
            <ac:picMk id="5" creationId="{00B69F43-DEA9-4981-BE64-ED10CE33FCAD}"/>
          </ac:picMkLst>
        </pc:picChg>
      </pc:sldChg>
      <pc:sldChg chg="modSp mod">
        <pc:chgData name="Yim Pan Chui, Dr. (CSD)" userId="06f431c5-cc1a-4439-a61b-5f3af947c103" providerId="ADAL" clId="{47BABA6F-F5E1-4D1D-933B-68697CC544D0}" dt="2021-01-22T02:34:29.155" v="231" actId="14100"/>
        <pc:sldMkLst>
          <pc:docMk/>
          <pc:sldMk cId="0" sldId="284"/>
        </pc:sldMkLst>
        <pc:spChg chg="mod">
          <ac:chgData name="Yim Pan Chui, Dr. (CSD)" userId="06f431c5-cc1a-4439-a61b-5f3af947c103" providerId="ADAL" clId="{47BABA6F-F5E1-4D1D-933B-68697CC544D0}" dt="2021-01-22T02:34:29.155" v="231" actId="14100"/>
          <ac:spMkLst>
            <pc:docMk/>
            <pc:sldMk cId="0" sldId="284"/>
            <ac:spMk id="501" creationId="{00000000-0000-0000-0000-000000000000}"/>
          </ac:spMkLst>
        </pc:spChg>
      </pc:sldChg>
      <pc:sldChg chg="addSp modSp mod modNotes">
        <pc:chgData name="Yim Pan Chui, Dr. (CSD)" userId="06f431c5-cc1a-4439-a61b-5f3af947c103" providerId="ADAL" clId="{47BABA6F-F5E1-4D1D-933B-68697CC544D0}" dt="2021-01-22T02:34:05.598" v="230" actId="1076"/>
        <pc:sldMkLst>
          <pc:docMk/>
          <pc:sldMk cId="0" sldId="285"/>
        </pc:sldMkLst>
        <pc:spChg chg="add mod ord">
          <ac:chgData name="Yim Pan Chui, Dr. (CSD)" userId="06f431c5-cc1a-4439-a61b-5f3af947c103" providerId="ADAL" clId="{47BABA6F-F5E1-4D1D-933B-68697CC544D0}" dt="2021-01-22T02:33:39.444" v="226" actId="1036"/>
          <ac:spMkLst>
            <pc:docMk/>
            <pc:sldMk cId="0" sldId="285"/>
            <ac:spMk id="5" creationId="{FE5FE69C-1987-4977-91DD-F8D5BA190BDB}"/>
          </ac:spMkLst>
        </pc:spChg>
        <pc:spChg chg="add mod ord">
          <ac:chgData name="Yim Pan Chui, Dr. (CSD)" userId="06f431c5-cc1a-4439-a61b-5f3af947c103" providerId="ADAL" clId="{47BABA6F-F5E1-4D1D-933B-68697CC544D0}" dt="2021-01-22T02:33:49.058" v="227" actId="1076"/>
          <ac:spMkLst>
            <pc:docMk/>
            <pc:sldMk cId="0" sldId="285"/>
            <ac:spMk id="6" creationId="{DEB8E10A-C83D-47F5-833D-284F9A79783B}"/>
          </ac:spMkLst>
        </pc:spChg>
        <pc:spChg chg="add mod ord">
          <ac:chgData name="Yim Pan Chui, Dr. (CSD)" userId="06f431c5-cc1a-4439-a61b-5f3af947c103" providerId="ADAL" clId="{47BABA6F-F5E1-4D1D-933B-68697CC544D0}" dt="2021-01-22T02:33:54.145" v="228" actId="1076"/>
          <ac:spMkLst>
            <pc:docMk/>
            <pc:sldMk cId="0" sldId="285"/>
            <ac:spMk id="7" creationId="{0B6C1669-9D94-41DB-A726-7AC5FC5ACE3F}"/>
          </ac:spMkLst>
        </pc:spChg>
        <pc:spChg chg="add mod">
          <ac:chgData name="Yim Pan Chui, Dr. (CSD)" userId="06f431c5-cc1a-4439-a61b-5f3af947c103" providerId="ADAL" clId="{47BABA6F-F5E1-4D1D-933B-68697CC544D0}" dt="2021-01-22T02:32:53.587" v="217"/>
          <ac:spMkLst>
            <pc:docMk/>
            <pc:sldMk cId="0" sldId="285"/>
            <ac:spMk id="8" creationId="{D47639CC-4B5F-40F7-8A5C-9624DD368C3A}"/>
          </ac:spMkLst>
        </pc:spChg>
        <pc:spChg chg="add mod">
          <ac:chgData name="Yim Pan Chui, Dr. (CSD)" userId="06f431c5-cc1a-4439-a61b-5f3af947c103" providerId="ADAL" clId="{47BABA6F-F5E1-4D1D-933B-68697CC544D0}" dt="2021-01-22T02:34:01.746" v="229" actId="1076"/>
          <ac:spMkLst>
            <pc:docMk/>
            <pc:sldMk cId="0" sldId="285"/>
            <ac:spMk id="9" creationId="{8FABB4F2-B07B-49C9-ACE8-79A3B8E32B43}"/>
          </ac:spMkLst>
        </pc:spChg>
        <pc:spChg chg="add mod">
          <ac:chgData name="Yim Pan Chui, Dr. (CSD)" userId="06f431c5-cc1a-4439-a61b-5f3af947c103" providerId="ADAL" clId="{47BABA6F-F5E1-4D1D-933B-68697CC544D0}" dt="2021-01-22T02:34:05.598" v="230" actId="1076"/>
          <ac:spMkLst>
            <pc:docMk/>
            <pc:sldMk cId="0" sldId="285"/>
            <ac:spMk id="10" creationId="{251E7578-F21A-4F31-BCD8-C81EAC53933C}"/>
          </ac:spMkLst>
        </pc:spChg>
        <pc:spChg chg="mod">
          <ac:chgData name="Yim Pan Chui, Dr. (CSD)" userId="06f431c5-cc1a-4439-a61b-5f3af947c103" providerId="ADAL" clId="{47BABA6F-F5E1-4D1D-933B-68697CC544D0}" dt="2021-01-22T02:33:25.685" v="223" actId="14100"/>
          <ac:spMkLst>
            <pc:docMk/>
            <pc:sldMk cId="0" sldId="285"/>
            <ac:spMk id="508" creationId="{00000000-0000-0000-0000-000000000000}"/>
          </ac:spMkLst>
        </pc:spChg>
      </pc:sldChg>
      <pc:sldChg chg="modSp mod modNotes">
        <pc:chgData name="Yim Pan Chui, Dr. (CSD)" userId="06f431c5-cc1a-4439-a61b-5f3af947c103" providerId="ADAL" clId="{47BABA6F-F5E1-4D1D-933B-68697CC544D0}" dt="2021-01-22T02:40:35.492" v="329" actId="14100"/>
        <pc:sldMkLst>
          <pc:docMk/>
          <pc:sldMk cId="0" sldId="286"/>
        </pc:sldMkLst>
        <pc:spChg chg="mod">
          <ac:chgData name="Yim Pan Chui, Dr. (CSD)" userId="06f431c5-cc1a-4439-a61b-5f3af947c103" providerId="ADAL" clId="{47BABA6F-F5E1-4D1D-933B-68697CC544D0}" dt="2021-01-22T02:40:35.492" v="329" actId="14100"/>
          <ac:spMkLst>
            <pc:docMk/>
            <pc:sldMk cId="0" sldId="286"/>
            <ac:spMk id="515" creationId="{00000000-0000-0000-0000-000000000000}"/>
          </ac:spMkLst>
        </pc:spChg>
      </pc:sldChg>
      <pc:sldChg chg="mod modShow">
        <pc:chgData name="Yim Pan Chui, Dr. (CSD)" userId="06f431c5-cc1a-4439-a61b-5f3af947c103" providerId="ADAL" clId="{47BABA6F-F5E1-4D1D-933B-68697CC544D0}" dt="2021-01-22T02:09:05.225" v="8" actId="729"/>
        <pc:sldMkLst>
          <pc:docMk/>
          <pc:sldMk cId="0" sldId="318"/>
        </pc:sldMkLst>
      </pc:sldChg>
      <pc:sldChg chg="addSp modSp mod modNotes">
        <pc:chgData name="Yim Pan Chui, Dr. (CSD)" userId="06f431c5-cc1a-4439-a61b-5f3af947c103" providerId="ADAL" clId="{47BABA6F-F5E1-4D1D-933B-68697CC544D0}" dt="2021-01-22T02:38:10.125" v="302" actId="13926"/>
        <pc:sldMkLst>
          <pc:docMk/>
          <pc:sldMk cId="0" sldId="328"/>
        </pc:sldMkLst>
        <pc:spChg chg="add mod ord">
          <ac:chgData name="Yim Pan Chui, Dr. (CSD)" userId="06f431c5-cc1a-4439-a61b-5f3af947c103" providerId="ADAL" clId="{47BABA6F-F5E1-4D1D-933B-68697CC544D0}" dt="2021-01-22T02:38:04.323" v="301" actId="167"/>
          <ac:spMkLst>
            <pc:docMk/>
            <pc:sldMk cId="0" sldId="328"/>
            <ac:spMk id="5" creationId="{EBDD9492-14D0-4F3D-A024-507ACDB7567B}"/>
          </ac:spMkLst>
        </pc:spChg>
        <pc:spChg chg="mod">
          <ac:chgData name="Yim Pan Chui, Dr. (CSD)" userId="06f431c5-cc1a-4439-a61b-5f3af947c103" providerId="ADAL" clId="{47BABA6F-F5E1-4D1D-933B-68697CC544D0}" dt="2021-01-22T02:38:10.125" v="302" actId="13926"/>
          <ac:spMkLst>
            <pc:docMk/>
            <pc:sldMk cId="0" sldId="328"/>
            <ac:spMk id="353" creationId="{00000000-0000-0000-0000-000000000000}"/>
          </ac:spMkLst>
        </pc:spChg>
      </pc:sldChg>
      <pc:sldChg chg="addSp modSp mod">
        <pc:chgData name="Yim Pan Chui, Dr. (CSD)" userId="06f431c5-cc1a-4439-a61b-5f3af947c103" providerId="ADAL" clId="{47BABA6F-F5E1-4D1D-933B-68697CC544D0}" dt="2021-01-22T02:25:08.036" v="104" actId="1076"/>
        <pc:sldMkLst>
          <pc:docMk/>
          <pc:sldMk cId="0" sldId="329"/>
        </pc:sldMkLst>
        <pc:spChg chg="add mod ord">
          <ac:chgData name="Yim Pan Chui, Dr. (CSD)" userId="06f431c5-cc1a-4439-a61b-5f3af947c103" providerId="ADAL" clId="{47BABA6F-F5E1-4D1D-933B-68697CC544D0}" dt="2021-01-22T02:25:08.036" v="104" actId="1076"/>
          <ac:spMkLst>
            <pc:docMk/>
            <pc:sldMk cId="0" sldId="329"/>
            <ac:spMk id="5" creationId="{5A5E2FC4-B125-4E4A-8026-D51D4DB11A11}"/>
          </ac:spMkLst>
        </pc:spChg>
        <pc:spChg chg="add mod ord">
          <ac:chgData name="Yim Pan Chui, Dr. (CSD)" userId="06f431c5-cc1a-4439-a61b-5f3af947c103" providerId="ADAL" clId="{47BABA6F-F5E1-4D1D-933B-68697CC544D0}" dt="2021-01-22T02:24:45.495" v="98" actId="167"/>
          <ac:spMkLst>
            <pc:docMk/>
            <pc:sldMk cId="0" sldId="329"/>
            <ac:spMk id="6" creationId="{3A826C73-5372-410C-BE8B-71BF37603E40}"/>
          </ac:spMkLst>
        </pc:spChg>
        <pc:spChg chg="mod">
          <ac:chgData name="Yim Pan Chui, Dr. (CSD)" userId="06f431c5-cc1a-4439-a61b-5f3af947c103" providerId="ADAL" clId="{47BABA6F-F5E1-4D1D-933B-68697CC544D0}" dt="2021-01-22T02:24:57.334" v="100" actId="13926"/>
          <ac:spMkLst>
            <pc:docMk/>
            <pc:sldMk cId="0" sldId="329"/>
            <ac:spMk id="441" creationId="{00000000-0000-0000-0000-000000000000}"/>
          </ac:spMkLst>
        </pc:spChg>
      </pc:sldChg>
      <pc:sldChg chg="addSp modSp mod">
        <pc:chgData name="Yim Pan Chui, Dr. (CSD)" userId="06f431c5-cc1a-4439-a61b-5f3af947c103" providerId="ADAL" clId="{47BABA6F-F5E1-4D1D-933B-68697CC544D0}" dt="2021-01-22T02:24:10.785" v="90" actId="14100"/>
        <pc:sldMkLst>
          <pc:docMk/>
          <pc:sldMk cId="0" sldId="330"/>
        </pc:sldMkLst>
        <pc:spChg chg="add mod ord">
          <ac:chgData name="Yim Pan Chui, Dr. (CSD)" userId="06f431c5-cc1a-4439-a61b-5f3af947c103" providerId="ADAL" clId="{47BABA6F-F5E1-4D1D-933B-68697CC544D0}" dt="2021-01-22T02:23:40.958" v="84" actId="14100"/>
          <ac:spMkLst>
            <pc:docMk/>
            <pc:sldMk cId="0" sldId="330"/>
            <ac:spMk id="2" creationId="{D89364AF-6C13-41F6-BEB2-A7E07FA2B6D9}"/>
          </ac:spMkLst>
        </pc:spChg>
        <pc:spChg chg="add mod ord">
          <ac:chgData name="Yim Pan Chui, Dr. (CSD)" userId="06f431c5-cc1a-4439-a61b-5f3af947c103" providerId="ADAL" clId="{47BABA6F-F5E1-4D1D-933B-68697CC544D0}" dt="2021-01-22T02:24:10.785" v="90" actId="14100"/>
          <ac:spMkLst>
            <pc:docMk/>
            <pc:sldMk cId="0" sldId="330"/>
            <ac:spMk id="6" creationId="{FD187FCD-BB8D-448E-8096-C67D98C71D2A}"/>
          </ac:spMkLst>
        </pc:spChg>
        <pc:spChg chg="mod">
          <ac:chgData name="Yim Pan Chui, Dr. (CSD)" userId="06f431c5-cc1a-4439-a61b-5f3af947c103" providerId="ADAL" clId="{47BABA6F-F5E1-4D1D-933B-68697CC544D0}" dt="2021-01-22T02:24:04.877" v="89" actId="404"/>
          <ac:spMkLst>
            <pc:docMk/>
            <pc:sldMk cId="0" sldId="330"/>
            <ac:spMk id="449" creationId="{00000000-0000-0000-0000-000000000000}"/>
          </ac:spMkLst>
        </pc:spChg>
      </pc:sldChg>
      <pc:sldChg chg="addSp modSp mod modNotes">
        <pc:chgData name="Yim Pan Chui, Dr. (CSD)" userId="06f431c5-cc1a-4439-a61b-5f3af947c103" providerId="ADAL" clId="{47BABA6F-F5E1-4D1D-933B-68697CC544D0}" dt="2021-01-22T02:32:42.248" v="216" actId="20577"/>
        <pc:sldMkLst>
          <pc:docMk/>
          <pc:sldMk cId="0" sldId="332"/>
        </pc:sldMkLst>
        <pc:spChg chg="add mod">
          <ac:chgData name="Yim Pan Chui, Dr. (CSD)" userId="06f431c5-cc1a-4439-a61b-5f3af947c103" providerId="ADAL" clId="{47BABA6F-F5E1-4D1D-933B-68697CC544D0}" dt="2021-01-22T02:32:34.227" v="212" actId="1076"/>
          <ac:spMkLst>
            <pc:docMk/>
            <pc:sldMk cId="0" sldId="332"/>
            <ac:spMk id="2" creationId="{87DF07B8-F5D8-41B7-897B-689B8BB8DE5F}"/>
          </ac:spMkLst>
        </pc:spChg>
        <pc:spChg chg="add mod ord">
          <ac:chgData name="Yim Pan Chui, Dr. (CSD)" userId="06f431c5-cc1a-4439-a61b-5f3af947c103" providerId="ADAL" clId="{47BABA6F-F5E1-4D1D-933B-68697CC544D0}" dt="2021-01-22T02:31:04.301" v="187" actId="14100"/>
          <ac:spMkLst>
            <pc:docMk/>
            <pc:sldMk cId="0" sldId="332"/>
            <ac:spMk id="5" creationId="{5A9FB97C-FAC3-4E52-9860-30FD9CA3210B}"/>
          </ac:spMkLst>
        </pc:spChg>
        <pc:spChg chg="add mod ord">
          <ac:chgData name="Yim Pan Chui, Dr. (CSD)" userId="06f431c5-cc1a-4439-a61b-5f3af947c103" providerId="ADAL" clId="{47BABA6F-F5E1-4D1D-933B-68697CC544D0}" dt="2021-01-22T02:32:24.897" v="210" actId="1076"/>
          <ac:spMkLst>
            <pc:docMk/>
            <pc:sldMk cId="0" sldId="332"/>
            <ac:spMk id="6" creationId="{5FE62E48-1DB5-455D-9CE7-A35264A61C1B}"/>
          </ac:spMkLst>
        </pc:spChg>
        <pc:spChg chg="add mod ord">
          <ac:chgData name="Yim Pan Chui, Dr. (CSD)" userId="06f431c5-cc1a-4439-a61b-5f3af947c103" providerId="ADAL" clId="{47BABA6F-F5E1-4D1D-933B-68697CC544D0}" dt="2021-01-22T02:32:21.143" v="209" actId="1076"/>
          <ac:spMkLst>
            <pc:docMk/>
            <pc:sldMk cId="0" sldId="332"/>
            <ac:spMk id="7" creationId="{C104971F-3B12-44D1-8398-D2C9C5A063F6}"/>
          </ac:spMkLst>
        </pc:spChg>
        <pc:spChg chg="add mod">
          <ac:chgData name="Yim Pan Chui, Dr. (CSD)" userId="06f431c5-cc1a-4439-a61b-5f3af947c103" providerId="ADAL" clId="{47BABA6F-F5E1-4D1D-933B-68697CC544D0}" dt="2021-01-22T02:32:29.631" v="211" actId="1076"/>
          <ac:spMkLst>
            <pc:docMk/>
            <pc:sldMk cId="0" sldId="332"/>
            <ac:spMk id="9" creationId="{C5E38EB5-E994-4799-A34F-82FC6852D14C}"/>
          </ac:spMkLst>
        </pc:spChg>
        <pc:spChg chg="add mod">
          <ac:chgData name="Yim Pan Chui, Dr. (CSD)" userId="06f431c5-cc1a-4439-a61b-5f3af947c103" providerId="ADAL" clId="{47BABA6F-F5E1-4D1D-933B-68697CC544D0}" dt="2021-01-22T02:32:42.248" v="216" actId="20577"/>
          <ac:spMkLst>
            <pc:docMk/>
            <pc:sldMk cId="0" sldId="332"/>
            <ac:spMk id="10" creationId="{753F020B-5ADA-4C04-8E8C-98ABA73E8FBD}"/>
          </ac:spMkLst>
        </pc:spChg>
        <pc:spChg chg="mod">
          <ac:chgData name="Yim Pan Chui, Dr. (CSD)" userId="06f431c5-cc1a-4439-a61b-5f3af947c103" providerId="ADAL" clId="{47BABA6F-F5E1-4D1D-933B-68697CC544D0}" dt="2021-01-22T02:32:01.301" v="207" actId="255"/>
          <ac:spMkLst>
            <pc:docMk/>
            <pc:sldMk cId="0" sldId="332"/>
            <ac:spMk id="522" creationId="{00000000-0000-0000-0000-000000000000}"/>
          </ac:spMkLst>
        </pc:spChg>
      </pc:sldChg>
      <pc:sldChg chg="modSp mod">
        <pc:chgData name="Yim Pan Chui, Dr. (CSD)" userId="06f431c5-cc1a-4439-a61b-5f3af947c103" providerId="ADAL" clId="{47BABA6F-F5E1-4D1D-933B-68697CC544D0}" dt="2021-01-22T02:22:05.526" v="63" actId="207"/>
        <pc:sldMkLst>
          <pc:docMk/>
          <pc:sldMk cId="0" sldId="333"/>
        </pc:sldMkLst>
        <pc:spChg chg="mod">
          <ac:chgData name="Yim Pan Chui, Dr. (CSD)" userId="06f431c5-cc1a-4439-a61b-5f3af947c103" providerId="ADAL" clId="{47BABA6F-F5E1-4D1D-933B-68697CC544D0}" dt="2021-01-22T02:22:05.526" v="63" actId="207"/>
          <ac:spMkLst>
            <pc:docMk/>
            <pc:sldMk cId="0" sldId="333"/>
            <ac:spMk id="529" creationId="{00000000-0000-0000-0000-000000000000}"/>
          </ac:spMkLst>
        </pc:spChg>
      </pc:sldChg>
      <pc:sldChg chg="modSp mod">
        <pc:chgData name="Yim Pan Chui, Dr. (CSD)" userId="06f431c5-cc1a-4439-a61b-5f3af947c103" providerId="ADAL" clId="{47BABA6F-F5E1-4D1D-933B-68697CC544D0}" dt="2021-01-22T02:21:37.070" v="52" actId="207"/>
        <pc:sldMkLst>
          <pc:docMk/>
          <pc:sldMk cId="0" sldId="334"/>
        </pc:sldMkLst>
        <pc:spChg chg="mod">
          <ac:chgData name="Yim Pan Chui, Dr. (CSD)" userId="06f431c5-cc1a-4439-a61b-5f3af947c103" providerId="ADAL" clId="{47BABA6F-F5E1-4D1D-933B-68697CC544D0}" dt="2021-01-22T02:21:37.070" v="52" actId="207"/>
          <ac:spMkLst>
            <pc:docMk/>
            <pc:sldMk cId="0" sldId="334"/>
            <ac:spMk id="536" creationId="{00000000-0000-0000-0000-000000000000}"/>
          </ac:spMkLst>
        </pc:spChg>
      </pc:sldChg>
      <pc:sldChg chg="modSp mod modNotes">
        <pc:chgData name="Yim Pan Chui, Dr. (CSD)" userId="06f431c5-cc1a-4439-a61b-5f3af947c103" providerId="ADAL" clId="{47BABA6F-F5E1-4D1D-933B-68697CC544D0}" dt="2021-01-22T02:40:49.337" v="331" actId="14100"/>
        <pc:sldMkLst>
          <pc:docMk/>
          <pc:sldMk cId="0" sldId="335"/>
        </pc:sldMkLst>
        <pc:spChg chg="mod">
          <ac:chgData name="Yim Pan Chui, Dr. (CSD)" userId="06f431c5-cc1a-4439-a61b-5f3af947c103" providerId="ADAL" clId="{47BABA6F-F5E1-4D1D-933B-68697CC544D0}" dt="2021-01-22T02:40:49.337" v="331" actId="14100"/>
          <ac:spMkLst>
            <pc:docMk/>
            <pc:sldMk cId="0" sldId="335"/>
            <ac:spMk id="543" creationId="{00000000-0000-0000-0000-000000000000}"/>
          </ac:spMkLst>
        </pc:spChg>
      </pc:sldChg>
      <pc:sldChg chg="modSp mod">
        <pc:chgData name="Yim Pan Chui, Dr. (CSD)" userId="06f431c5-cc1a-4439-a61b-5f3af947c103" providerId="ADAL" clId="{47BABA6F-F5E1-4D1D-933B-68697CC544D0}" dt="2021-01-22T02:40:00.411" v="323" actId="14100"/>
        <pc:sldMkLst>
          <pc:docMk/>
          <pc:sldMk cId="0" sldId="336"/>
        </pc:sldMkLst>
        <pc:spChg chg="mod">
          <ac:chgData name="Yim Pan Chui, Dr. (CSD)" userId="06f431c5-cc1a-4439-a61b-5f3af947c103" providerId="ADAL" clId="{47BABA6F-F5E1-4D1D-933B-68697CC544D0}" dt="2021-01-22T02:40:00.411" v="323" actId="14100"/>
          <ac:spMkLst>
            <pc:docMk/>
            <pc:sldMk cId="0" sldId="336"/>
            <ac:spMk id="550" creationId="{00000000-0000-0000-0000-000000000000}"/>
          </ac:spMkLst>
        </pc:spChg>
      </pc:sldChg>
      <pc:sldChg chg="addSp delSp modSp mod modNotes">
        <pc:chgData name="Yim Pan Chui, Dr. (CSD)" userId="06f431c5-cc1a-4439-a61b-5f3af947c103" providerId="ADAL" clId="{47BABA6F-F5E1-4D1D-933B-68697CC544D0}" dt="2021-01-22T02:39:48.883" v="321" actId="14100"/>
        <pc:sldMkLst>
          <pc:docMk/>
          <pc:sldMk cId="0" sldId="337"/>
        </pc:sldMkLst>
        <pc:spChg chg="add del mod">
          <ac:chgData name="Yim Pan Chui, Dr. (CSD)" userId="06f431c5-cc1a-4439-a61b-5f3af947c103" providerId="ADAL" clId="{47BABA6F-F5E1-4D1D-933B-68697CC544D0}" dt="2021-01-22T02:39:38.573" v="319"/>
          <ac:spMkLst>
            <pc:docMk/>
            <pc:sldMk cId="0" sldId="337"/>
            <ac:spMk id="5" creationId="{F9FE1185-7890-4B39-B1BF-1DA1FA6F9344}"/>
          </ac:spMkLst>
        </pc:spChg>
        <pc:spChg chg="mod">
          <ac:chgData name="Yim Pan Chui, Dr. (CSD)" userId="06f431c5-cc1a-4439-a61b-5f3af947c103" providerId="ADAL" clId="{47BABA6F-F5E1-4D1D-933B-68697CC544D0}" dt="2021-01-22T02:39:48.883" v="321" actId="14100"/>
          <ac:spMkLst>
            <pc:docMk/>
            <pc:sldMk cId="0" sldId="337"/>
            <ac:spMk id="557" creationId="{00000000-0000-0000-0000-000000000000}"/>
          </ac:spMkLst>
        </pc:spChg>
      </pc:sldChg>
    </pc:docChg>
  </pc:docChgLst>
  <pc:docChgLst>
    <pc:chgData name="Yim Pan Chui, Dr. (CSD)" userId="06f431c5-cc1a-4439-a61b-5f3af947c103" providerId="ADAL" clId="{0C8A225B-A0FB-483E-9307-8F973B00CDEC}"/>
    <pc:docChg chg="addSld delSld modSld delSection modSection">
      <pc:chgData name="Yim Pan Chui, Dr. (CSD)" userId="06f431c5-cc1a-4439-a61b-5f3af947c103" providerId="ADAL" clId="{0C8A225B-A0FB-483E-9307-8F973B00CDEC}" dt="2021-01-22T01:56:25.486" v="27" actId="17851"/>
      <pc:docMkLst>
        <pc:docMk/>
      </pc:docMkLst>
      <pc:sldChg chg="modSp mod">
        <pc:chgData name="Yim Pan Chui, Dr. (CSD)" userId="06f431c5-cc1a-4439-a61b-5f3af947c103" providerId="ADAL" clId="{0C8A225B-A0FB-483E-9307-8F973B00CDEC}" dt="2021-01-22T01:55:35.421" v="24" actId="20577"/>
        <pc:sldMkLst>
          <pc:docMk/>
          <pc:sldMk cId="4199588771" sldId="256"/>
        </pc:sldMkLst>
        <pc:spChg chg="mod">
          <ac:chgData name="Yim Pan Chui, Dr. (CSD)" userId="06f431c5-cc1a-4439-a61b-5f3af947c103" providerId="ADAL" clId="{0C8A225B-A0FB-483E-9307-8F973B00CDEC}" dt="2021-01-22T01:55:35.421" v="24" actId="20577"/>
          <ac:spMkLst>
            <pc:docMk/>
            <pc:sldMk cId="4199588771" sldId="256"/>
            <ac:spMk id="2" creationId="{06212C0F-367E-458A-97F5-745094FBBCE1}"/>
          </ac:spMkLst>
        </pc:spChg>
      </pc:sldChg>
      <pc:sldChg chg="del">
        <pc:chgData name="Yim Pan Chui, Dr. (CSD)" userId="06f431c5-cc1a-4439-a61b-5f3af947c103" providerId="ADAL" clId="{0C8A225B-A0FB-483E-9307-8F973B00CDEC}" dt="2021-01-22T01:56:20.019" v="26" actId="47"/>
        <pc:sldMkLst>
          <pc:docMk/>
          <pc:sldMk cId="0" sldId="257"/>
        </pc:sldMkLst>
      </pc:sldChg>
      <pc:sldChg chg="del">
        <pc:chgData name="Yim Pan Chui, Dr. (CSD)" userId="06f431c5-cc1a-4439-a61b-5f3af947c103" providerId="ADAL" clId="{0C8A225B-A0FB-483E-9307-8F973B00CDEC}" dt="2021-01-22T01:56:20.019" v="26" actId="47"/>
        <pc:sldMkLst>
          <pc:docMk/>
          <pc:sldMk cId="0" sldId="258"/>
        </pc:sldMkLst>
      </pc:sldChg>
      <pc:sldChg chg="del">
        <pc:chgData name="Yim Pan Chui, Dr. (CSD)" userId="06f431c5-cc1a-4439-a61b-5f3af947c103" providerId="ADAL" clId="{0C8A225B-A0FB-483E-9307-8F973B00CDEC}" dt="2021-01-22T01:56:20.019" v="26" actId="47"/>
        <pc:sldMkLst>
          <pc:docMk/>
          <pc:sldMk cId="0" sldId="259"/>
        </pc:sldMkLst>
      </pc:sldChg>
      <pc:sldChg chg="del">
        <pc:chgData name="Yim Pan Chui, Dr. (CSD)" userId="06f431c5-cc1a-4439-a61b-5f3af947c103" providerId="ADAL" clId="{0C8A225B-A0FB-483E-9307-8F973B00CDEC}" dt="2021-01-22T01:56:20.019" v="26" actId="47"/>
        <pc:sldMkLst>
          <pc:docMk/>
          <pc:sldMk cId="0" sldId="260"/>
        </pc:sldMkLst>
      </pc:sldChg>
      <pc:sldChg chg="del">
        <pc:chgData name="Yim Pan Chui, Dr. (CSD)" userId="06f431c5-cc1a-4439-a61b-5f3af947c103" providerId="ADAL" clId="{0C8A225B-A0FB-483E-9307-8F973B00CDEC}" dt="2021-01-22T01:56:20.019" v="26" actId="47"/>
        <pc:sldMkLst>
          <pc:docMk/>
          <pc:sldMk cId="0" sldId="261"/>
        </pc:sldMkLst>
      </pc:sldChg>
      <pc:sldChg chg="del">
        <pc:chgData name="Yim Pan Chui, Dr. (CSD)" userId="06f431c5-cc1a-4439-a61b-5f3af947c103" providerId="ADAL" clId="{0C8A225B-A0FB-483E-9307-8F973B00CDEC}" dt="2021-01-22T01:56:20.019" v="26" actId="47"/>
        <pc:sldMkLst>
          <pc:docMk/>
          <pc:sldMk cId="0" sldId="262"/>
        </pc:sldMkLst>
      </pc:sldChg>
      <pc:sldChg chg="del">
        <pc:chgData name="Yim Pan Chui, Dr. (CSD)" userId="06f431c5-cc1a-4439-a61b-5f3af947c103" providerId="ADAL" clId="{0C8A225B-A0FB-483E-9307-8F973B00CDEC}" dt="2021-01-22T01:56:20.019" v="26" actId="47"/>
        <pc:sldMkLst>
          <pc:docMk/>
          <pc:sldMk cId="0" sldId="263"/>
        </pc:sldMkLst>
      </pc:sldChg>
      <pc:sldChg chg="del">
        <pc:chgData name="Yim Pan Chui, Dr. (CSD)" userId="06f431c5-cc1a-4439-a61b-5f3af947c103" providerId="ADAL" clId="{0C8A225B-A0FB-483E-9307-8F973B00CDEC}" dt="2021-01-22T01:56:20.019" v="26" actId="47"/>
        <pc:sldMkLst>
          <pc:docMk/>
          <pc:sldMk cId="0" sldId="264"/>
        </pc:sldMkLst>
      </pc:sldChg>
      <pc:sldChg chg="del">
        <pc:chgData name="Yim Pan Chui, Dr. (CSD)" userId="06f431c5-cc1a-4439-a61b-5f3af947c103" providerId="ADAL" clId="{0C8A225B-A0FB-483E-9307-8F973B00CDEC}" dt="2021-01-22T01:56:20.019" v="26" actId="47"/>
        <pc:sldMkLst>
          <pc:docMk/>
          <pc:sldMk cId="0" sldId="265"/>
        </pc:sldMkLst>
      </pc:sldChg>
      <pc:sldChg chg="del">
        <pc:chgData name="Yim Pan Chui, Dr. (CSD)" userId="06f431c5-cc1a-4439-a61b-5f3af947c103" providerId="ADAL" clId="{0C8A225B-A0FB-483E-9307-8F973B00CDEC}" dt="2021-01-22T01:56:20.019" v="26" actId="47"/>
        <pc:sldMkLst>
          <pc:docMk/>
          <pc:sldMk cId="0" sldId="266"/>
        </pc:sldMkLst>
      </pc:sldChg>
      <pc:sldChg chg="del">
        <pc:chgData name="Yim Pan Chui, Dr. (CSD)" userId="06f431c5-cc1a-4439-a61b-5f3af947c103" providerId="ADAL" clId="{0C8A225B-A0FB-483E-9307-8F973B00CDEC}" dt="2021-01-22T01:56:20.019" v="26" actId="47"/>
        <pc:sldMkLst>
          <pc:docMk/>
          <pc:sldMk cId="0" sldId="267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268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269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270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271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272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273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274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275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276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277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281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282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283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284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285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286"/>
        </pc:sldMkLst>
      </pc:sldChg>
      <pc:sldChg chg="del">
        <pc:chgData name="Yim Pan Chui, Dr. (CSD)" userId="06f431c5-cc1a-4439-a61b-5f3af947c103" providerId="ADAL" clId="{0C8A225B-A0FB-483E-9307-8F973B00CDEC}" dt="2021-01-22T01:56:20.019" v="26" actId="47"/>
        <pc:sldMkLst>
          <pc:docMk/>
          <pc:sldMk cId="0" sldId="287"/>
        </pc:sldMkLst>
      </pc:sldChg>
      <pc:sldChg chg="del">
        <pc:chgData name="Yim Pan Chui, Dr. (CSD)" userId="06f431c5-cc1a-4439-a61b-5f3af947c103" providerId="ADAL" clId="{0C8A225B-A0FB-483E-9307-8F973B00CDEC}" dt="2021-01-22T01:56:20.019" v="26" actId="47"/>
        <pc:sldMkLst>
          <pc:docMk/>
          <pc:sldMk cId="0" sldId="288"/>
        </pc:sldMkLst>
      </pc:sldChg>
      <pc:sldChg chg="del">
        <pc:chgData name="Yim Pan Chui, Dr. (CSD)" userId="06f431c5-cc1a-4439-a61b-5f3af947c103" providerId="ADAL" clId="{0C8A225B-A0FB-483E-9307-8F973B00CDEC}" dt="2021-01-22T01:56:20.019" v="26" actId="47"/>
        <pc:sldMkLst>
          <pc:docMk/>
          <pc:sldMk cId="0" sldId="289"/>
        </pc:sldMkLst>
      </pc:sldChg>
      <pc:sldChg chg="del">
        <pc:chgData name="Yim Pan Chui, Dr. (CSD)" userId="06f431c5-cc1a-4439-a61b-5f3af947c103" providerId="ADAL" clId="{0C8A225B-A0FB-483E-9307-8F973B00CDEC}" dt="2021-01-22T01:56:20.019" v="26" actId="47"/>
        <pc:sldMkLst>
          <pc:docMk/>
          <pc:sldMk cId="0" sldId="290"/>
        </pc:sldMkLst>
      </pc:sldChg>
      <pc:sldChg chg="del">
        <pc:chgData name="Yim Pan Chui, Dr. (CSD)" userId="06f431c5-cc1a-4439-a61b-5f3af947c103" providerId="ADAL" clId="{0C8A225B-A0FB-483E-9307-8F973B00CDEC}" dt="2021-01-22T01:56:20.019" v="26" actId="47"/>
        <pc:sldMkLst>
          <pc:docMk/>
          <pc:sldMk cId="0" sldId="291"/>
        </pc:sldMkLst>
      </pc:sldChg>
      <pc:sldChg chg="del">
        <pc:chgData name="Yim Pan Chui, Dr. (CSD)" userId="06f431c5-cc1a-4439-a61b-5f3af947c103" providerId="ADAL" clId="{0C8A225B-A0FB-483E-9307-8F973B00CDEC}" dt="2021-01-22T01:56:20.019" v="26" actId="47"/>
        <pc:sldMkLst>
          <pc:docMk/>
          <pc:sldMk cId="0" sldId="292"/>
        </pc:sldMkLst>
      </pc:sldChg>
      <pc:sldChg chg="del">
        <pc:chgData name="Yim Pan Chui, Dr. (CSD)" userId="06f431c5-cc1a-4439-a61b-5f3af947c103" providerId="ADAL" clId="{0C8A225B-A0FB-483E-9307-8F973B00CDEC}" dt="2021-01-22T01:56:20.019" v="26" actId="47"/>
        <pc:sldMkLst>
          <pc:docMk/>
          <pc:sldMk cId="0" sldId="293"/>
        </pc:sldMkLst>
      </pc:sldChg>
      <pc:sldChg chg="del">
        <pc:chgData name="Yim Pan Chui, Dr. (CSD)" userId="06f431c5-cc1a-4439-a61b-5f3af947c103" providerId="ADAL" clId="{0C8A225B-A0FB-483E-9307-8F973B00CDEC}" dt="2021-01-22T01:56:20.019" v="26" actId="47"/>
        <pc:sldMkLst>
          <pc:docMk/>
          <pc:sldMk cId="0" sldId="294"/>
        </pc:sldMkLst>
      </pc:sldChg>
      <pc:sldChg chg="del">
        <pc:chgData name="Yim Pan Chui, Dr. (CSD)" userId="06f431c5-cc1a-4439-a61b-5f3af947c103" providerId="ADAL" clId="{0C8A225B-A0FB-483E-9307-8F973B00CDEC}" dt="2021-01-22T01:56:20.019" v="26" actId="47"/>
        <pc:sldMkLst>
          <pc:docMk/>
          <pc:sldMk cId="0" sldId="295"/>
        </pc:sldMkLst>
      </pc:sldChg>
      <pc:sldChg chg="del">
        <pc:chgData name="Yim Pan Chui, Dr. (CSD)" userId="06f431c5-cc1a-4439-a61b-5f3af947c103" providerId="ADAL" clId="{0C8A225B-A0FB-483E-9307-8F973B00CDEC}" dt="2021-01-22T01:56:20.019" v="26" actId="47"/>
        <pc:sldMkLst>
          <pc:docMk/>
          <pc:sldMk cId="0" sldId="296"/>
        </pc:sldMkLst>
      </pc:sldChg>
      <pc:sldChg chg="del">
        <pc:chgData name="Yim Pan Chui, Dr. (CSD)" userId="06f431c5-cc1a-4439-a61b-5f3af947c103" providerId="ADAL" clId="{0C8A225B-A0FB-483E-9307-8F973B00CDEC}" dt="2021-01-22T01:56:20.019" v="26" actId="47"/>
        <pc:sldMkLst>
          <pc:docMk/>
          <pc:sldMk cId="0" sldId="297"/>
        </pc:sldMkLst>
      </pc:sldChg>
      <pc:sldChg chg="del">
        <pc:chgData name="Yim Pan Chui, Dr. (CSD)" userId="06f431c5-cc1a-4439-a61b-5f3af947c103" providerId="ADAL" clId="{0C8A225B-A0FB-483E-9307-8F973B00CDEC}" dt="2021-01-22T01:56:20.019" v="26" actId="47"/>
        <pc:sldMkLst>
          <pc:docMk/>
          <pc:sldMk cId="0" sldId="298"/>
        </pc:sldMkLst>
      </pc:sldChg>
      <pc:sldChg chg="del">
        <pc:chgData name="Yim Pan Chui, Dr. (CSD)" userId="06f431c5-cc1a-4439-a61b-5f3af947c103" providerId="ADAL" clId="{0C8A225B-A0FB-483E-9307-8F973B00CDEC}" dt="2021-01-22T01:56:20.019" v="26" actId="47"/>
        <pc:sldMkLst>
          <pc:docMk/>
          <pc:sldMk cId="0" sldId="299"/>
        </pc:sldMkLst>
      </pc:sldChg>
      <pc:sldChg chg="del">
        <pc:chgData name="Yim Pan Chui, Dr. (CSD)" userId="06f431c5-cc1a-4439-a61b-5f3af947c103" providerId="ADAL" clId="{0C8A225B-A0FB-483E-9307-8F973B00CDEC}" dt="2021-01-22T01:56:20.019" v="26" actId="47"/>
        <pc:sldMkLst>
          <pc:docMk/>
          <pc:sldMk cId="0" sldId="300"/>
        </pc:sldMkLst>
      </pc:sldChg>
      <pc:sldChg chg="del">
        <pc:chgData name="Yim Pan Chui, Dr. (CSD)" userId="06f431c5-cc1a-4439-a61b-5f3af947c103" providerId="ADAL" clId="{0C8A225B-A0FB-483E-9307-8F973B00CDEC}" dt="2021-01-22T01:56:20.019" v="26" actId="47"/>
        <pc:sldMkLst>
          <pc:docMk/>
          <pc:sldMk cId="0" sldId="301"/>
        </pc:sldMkLst>
      </pc:sldChg>
      <pc:sldChg chg="del">
        <pc:chgData name="Yim Pan Chui, Dr. (CSD)" userId="06f431c5-cc1a-4439-a61b-5f3af947c103" providerId="ADAL" clId="{0C8A225B-A0FB-483E-9307-8F973B00CDEC}" dt="2021-01-22T01:56:20.019" v="26" actId="47"/>
        <pc:sldMkLst>
          <pc:docMk/>
          <pc:sldMk cId="0" sldId="302"/>
        </pc:sldMkLst>
      </pc:sldChg>
      <pc:sldChg chg="del">
        <pc:chgData name="Yim Pan Chui, Dr. (CSD)" userId="06f431c5-cc1a-4439-a61b-5f3af947c103" providerId="ADAL" clId="{0C8A225B-A0FB-483E-9307-8F973B00CDEC}" dt="2021-01-22T01:56:20.019" v="26" actId="47"/>
        <pc:sldMkLst>
          <pc:docMk/>
          <pc:sldMk cId="0" sldId="313"/>
        </pc:sldMkLst>
      </pc:sldChg>
      <pc:sldChg chg="del">
        <pc:chgData name="Yim Pan Chui, Dr. (CSD)" userId="06f431c5-cc1a-4439-a61b-5f3af947c103" providerId="ADAL" clId="{0C8A225B-A0FB-483E-9307-8F973B00CDEC}" dt="2021-01-22T01:56:20.019" v="26" actId="47"/>
        <pc:sldMkLst>
          <pc:docMk/>
          <pc:sldMk cId="0" sldId="314"/>
        </pc:sldMkLst>
      </pc:sldChg>
      <pc:sldChg chg="del">
        <pc:chgData name="Yim Pan Chui, Dr. (CSD)" userId="06f431c5-cc1a-4439-a61b-5f3af947c103" providerId="ADAL" clId="{0C8A225B-A0FB-483E-9307-8F973B00CDEC}" dt="2021-01-22T01:56:20.019" v="26" actId="47"/>
        <pc:sldMkLst>
          <pc:docMk/>
          <pc:sldMk cId="0" sldId="315"/>
        </pc:sldMkLst>
      </pc:sldChg>
      <pc:sldChg chg="del">
        <pc:chgData name="Yim Pan Chui, Dr. (CSD)" userId="06f431c5-cc1a-4439-a61b-5f3af947c103" providerId="ADAL" clId="{0C8A225B-A0FB-483E-9307-8F973B00CDEC}" dt="2021-01-22T01:56:20.019" v="26" actId="47"/>
        <pc:sldMkLst>
          <pc:docMk/>
          <pc:sldMk cId="0" sldId="316"/>
        </pc:sldMkLst>
      </pc:sldChg>
      <pc:sldChg chg="del modNotes">
        <pc:chgData name="Yim Pan Chui, Dr. (CSD)" userId="06f431c5-cc1a-4439-a61b-5f3af947c103" providerId="ADAL" clId="{0C8A225B-A0FB-483E-9307-8F973B00CDEC}" dt="2021-01-22T01:56:20.019" v="26" actId="47"/>
        <pc:sldMkLst>
          <pc:docMk/>
          <pc:sldMk cId="0" sldId="317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319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320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321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322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323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324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325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326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327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328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329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330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331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332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333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334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335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336"/>
        </pc:sldMkLst>
      </pc:sldChg>
      <pc:sldChg chg="add">
        <pc:chgData name="Yim Pan Chui, Dr. (CSD)" userId="06f431c5-cc1a-4439-a61b-5f3af947c103" providerId="ADAL" clId="{0C8A225B-A0FB-483E-9307-8F973B00CDEC}" dt="2021-01-22T01:56:06.133" v="25"/>
        <pc:sldMkLst>
          <pc:docMk/>
          <pc:sldMk cId="0" sldId="337"/>
        </pc:sldMkLst>
      </pc:sldChg>
    </pc:docChg>
  </pc:docChgLst>
  <pc:docChgLst>
    <pc:chgData name="Yim Pan Chui, Dr. (CSD)" userId="06f431c5-cc1a-4439-a61b-5f3af947c103" providerId="ADAL" clId="{E8E7DD92-F1E4-4091-A542-0CD9886CC1E5}"/>
    <pc:docChg chg="undo custSel addSld delSld modSld addSection delSection modSection">
      <pc:chgData name="Yim Pan Chui, Dr. (CSD)" userId="06f431c5-cc1a-4439-a61b-5f3af947c103" providerId="ADAL" clId="{E8E7DD92-F1E4-4091-A542-0CD9886CC1E5}" dt="2021-01-20T03:19:05.773" v="19" actId="18676"/>
      <pc:docMkLst>
        <pc:docMk/>
      </pc:docMkLst>
      <pc:sldChg chg="del mod modShow">
        <pc:chgData name="Yim Pan Chui, Dr. (CSD)" userId="06f431c5-cc1a-4439-a61b-5f3af947c103" providerId="ADAL" clId="{E8E7DD92-F1E4-4091-A542-0CD9886CC1E5}" dt="2021-01-20T03:19:05.773" v="19" actId="18676"/>
        <pc:sldMkLst>
          <pc:docMk/>
          <pc:sldMk cId="0" sldId="268"/>
        </pc:sldMkLst>
      </pc:sldChg>
      <pc:sldChg chg="del mod modShow">
        <pc:chgData name="Yim Pan Chui, Dr. (CSD)" userId="06f431c5-cc1a-4439-a61b-5f3af947c103" providerId="ADAL" clId="{E8E7DD92-F1E4-4091-A542-0CD9886CC1E5}" dt="2021-01-20T03:19:05.773" v="19" actId="18676"/>
        <pc:sldMkLst>
          <pc:docMk/>
          <pc:sldMk cId="0" sldId="269"/>
        </pc:sldMkLst>
      </pc:sldChg>
      <pc:sldChg chg="del mod modShow">
        <pc:chgData name="Yim Pan Chui, Dr. (CSD)" userId="06f431c5-cc1a-4439-a61b-5f3af947c103" providerId="ADAL" clId="{E8E7DD92-F1E4-4091-A542-0CD9886CC1E5}" dt="2021-01-20T03:19:05.773" v="19" actId="18676"/>
        <pc:sldMkLst>
          <pc:docMk/>
          <pc:sldMk cId="0" sldId="270"/>
        </pc:sldMkLst>
      </pc:sldChg>
      <pc:sldChg chg="del mod modShow">
        <pc:chgData name="Yim Pan Chui, Dr. (CSD)" userId="06f431c5-cc1a-4439-a61b-5f3af947c103" providerId="ADAL" clId="{E8E7DD92-F1E4-4091-A542-0CD9886CC1E5}" dt="2021-01-20T03:19:05.773" v="19" actId="18676"/>
        <pc:sldMkLst>
          <pc:docMk/>
          <pc:sldMk cId="0" sldId="271"/>
        </pc:sldMkLst>
      </pc:sldChg>
      <pc:sldChg chg="del mod modShow">
        <pc:chgData name="Yim Pan Chui, Dr. (CSD)" userId="06f431c5-cc1a-4439-a61b-5f3af947c103" providerId="ADAL" clId="{E8E7DD92-F1E4-4091-A542-0CD9886CC1E5}" dt="2021-01-20T03:19:05.773" v="19" actId="18676"/>
        <pc:sldMkLst>
          <pc:docMk/>
          <pc:sldMk cId="0" sldId="272"/>
        </pc:sldMkLst>
      </pc:sldChg>
      <pc:sldChg chg="del mod modShow">
        <pc:chgData name="Yim Pan Chui, Dr. (CSD)" userId="06f431c5-cc1a-4439-a61b-5f3af947c103" providerId="ADAL" clId="{E8E7DD92-F1E4-4091-A542-0CD9886CC1E5}" dt="2021-01-20T03:19:05.773" v="19" actId="18676"/>
        <pc:sldMkLst>
          <pc:docMk/>
          <pc:sldMk cId="0" sldId="273"/>
        </pc:sldMkLst>
      </pc:sldChg>
      <pc:sldChg chg="del mod modShow">
        <pc:chgData name="Yim Pan Chui, Dr. (CSD)" userId="06f431c5-cc1a-4439-a61b-5f3af947c103" providerId="ADAL" clId="{E8E7DD92-F1E4-4091-A542-0CD9886CC1E5}" dt="2021-01-20T03:19:05.773" v="19" actId="18676"/>
        <pc:sldMkLst>
          <pc:docMk/>
          <pc:sldMk cId="0" sldId="274"/>
        </pc:sldMkLst>
      </pc:sldChg>
      <pc:sldChg chg="del mod modShow">
        <pc:chgData name="Yim Pan Chui, Dr. (CSD)" userId="06f431c5-cc1a-4439-a61b-5f3af947c103" providerId="ADAL" clId="{E8E7DD92-F1E4-4091-A542-0CD9886CC1E5}" dt="2021-01-20T03:19:05.773" v="19" actId="18676"/>
        <pc:sldMkLst>
          <pc:docMk/>
          <pc:sldMk cId="0" sldId="275"/>
        </pc:sldMkLst>
      </pc:sldChg>
      <pc:sldChg chg="del mod modShow">
        <pc:chgData name="Yim Pan Chui, Dr. (CSD)" userId="06f431c5-cc1a-4439-a61b-5f3af947c103" providerId="ADAL" clId="{E8E7DD92-F1E4-4091-A542-0CD9886CC1E5}" dt="2021-01-20T03:19:05.773" v="19" actId="18676"/>
        <pc:sldMkLst>
          <pc:docMk/>
          <pc:sldMk cId="0" sldId="276"/>
        </pc:sldMkLst>
      </pc:sldChg>
      <pc:sldChg chg="del mod modShow">
        <pc:chgData name="Yim Pan Chui, Dr. (CSD)" userId="06f431c5-cc1a-4439-a61b-5f3af947c103" providerId="ADAL" clId="{E8E7DD92-F1E4-4091-A542-0CD9886CC1E5}" dt="2021-01-20T03:19:05.773" v="19" actId="18676"/>
        <pc:sldMkLst>
          <pc:docMk/>
          <pc:sldMk cId="0" sldId="277"/>
        </pc:sldMkLst>
      </pc:sldChg>
      <pc:sldChg chg="del mod modShow">
        <pc:chgData name="Yim Pan Chui, Dr. (CSD)" userId="06f431c5-cc1a-4439-a61b-5f3af947c103" providerId="ADAL" clId="{E8E7DD92-F1E4-4091-A542-0CD9886CC1E5}" dt="2021-01-20T03:19:05.773" v="19" actId="18676"/>
        <pc:sldMkLst>
          <pc:docMk/>
          <pc:sldMk cId="0" sldId="281"/>
        </pc:sldMkLst>
      </pc:sldChg>
      <pc:sldChg chg="del mod modShow">
        <pc:chgData name="Yim Pan Chui, Dr. (CSD)" userId="06f431c5-cc1a-4439-a61b-5f3af947c103" providerId="ADAL" clId="{E8E7DD92-F1E4-4091-A542-0CD9886CC1E5}" dt="2021-01-20T03:19:05.773" v="19" actId="18676"/>
        <pc:sldMkLst>
          <pc:docMk/>
          <pc:sldMk cId="0" sldId="282"/>
        </pc:sldMkLst>
      </pc:sldChg>
      <pc:sldChg chg="del mod modShow">
        <pc:chgData name="Yim Pan Chui, Dr. (CSD)" userId="06f431c5-cc1a-4439-a61b-5f3af947c103" providerId="ADAL" clId="{E8E7DD92-F1E4-4091-A542-0CD9886CC1E5}" dt="2021-01-20T03:19:05.773" v="19" actId="18676"/>
        <pc:sldMkLst>
          <pc:docMk/>
          <pc:sldMk cId="0" sldId="283"/>
        </pc:sldMkLst>
      </pc:sldChg>
      <pc:sldChg chg="del mod modShow">
        <pc:chgData name="Yim Pan Chui, Dr. (CSD)" userId="06f431c5-cc1a-4439-a61b-5f3af947c103" providerId="ADAL" clId="{E8E7DD92-F1E4-4091-A542-0CD9886CC1E5}" dt="2021-01-20T03:19:05.773" v="19" actId="18676"/>
        <pc:sldMkLst>
          <pc:docMk/>
          <pc:sldMk cId="0" sldId="284"/>
        </pc:sldMkLst>
      </pc:sldChg>
      <pc:sldChg chg="del mod modShow">
        <pc:chgData name="Yim Pan Chui, Dr. (CSD)" userId="06f431c5-cc1a-4439-a61b-5f3af947c103" providerId="ADAL" clId="{E8E7DD92-F1E4-4091-A542-0CD9886CC1E5}" dt="2021-01-20T03:19:05.773" v="19" actId="18676"/>
        <pc:sldMkLst>
          <pc:docMk/>
          <pc:sldMk cId="0" sldId="285"/>
        </pc:sldMkLst>
      </pc:sldChg>
      <pc:sldChg chg="del mod modShow">
        <pc:chgData name="Yim Pan Chui, Dr. (CSD)" userId="06f431c5-cc1a-4439-a61b-5f3af947c103" providerId="ADAL" clId="{E8E7DD92-F1E4-4091-A542-0CD9886CC1E5}" dt="2021-01-20T03:19:05.773" v="19" actId="18676"/>
        <pc:sldMkLst>
          <pc:docMk/>
          <pc:sldMk cId="0" sldId="286"/>
        </pc:sldMkLst>
      </pc:sldChg>
      <pc:sldChg chg="del mod modShow">
        <pc:chgData name="Yim Pan Chui, Dr. (CSD)" userId="06f431c5-cc1a-4439-a61b-5f3af947c103" providerId="ADAL" clId="{E8E7DD92-F1E4-4091-A542-0CD9886CC1E5}" dt="2021-01-20T03:18:07.969" v="13" actId="18676"/>
        <pc:sldMkLst>
          <pc:docMk/>
          <pc:sldMk cId="0" sldId="308"/>
        </pc:sldMkLst>
      </pc:sldChg>
      <pc:sldChg chg="del mod modShow">
        <pc:chgData name="Yim Pan Chui, Dr. (CSD)" userId="06f431c5-cc1a-4439-a61b-5f3af947c103" providerId="ADAL" clId="{E8E7DD92-F1E4-4091-A542-0CD9886CC1E5}" dt="2021-01-20T03:18:07.969" v="13" actId="18676"/>
        <pc:sldMkLst>
          <pc:docMk/>
          <pc:sldMk cId="0" sldId="309"/>
        </pc:sldMkLst>
      </pc:sldChg>
      <pc:sldChg chg="del mod modShow">
        <pc:chgData name="Yim Pan Chui, Dr. (CSD)" userId="06f431c5-cc1a-4439-a61b-5f3af947c103" providerId="ADAL" clId="{E8E7DD92-F1E4-4091-A542-0CD9886CC1E5}" dt="2021-01-20T03:18:07.969" v="13" actId="18676"/>
        <pc:sldMkLst>
          <pc:docMk/>
          <pc:sldMk cId="0" sldId="310"/>
        </pc:sldMkLst>
      </pc:sldChg>
      <pc:sldChg chg="del mod modShow">
        <pc:chgData name="Yim Pan Chui, Dr. (CSD)" userId="06f431c5-cc1a-4439-a61b-5f3af947c103" providerId="ADAL" clId="{E8E7DD92-F1E4-4091-A542-0CD9886CC1E5}" dt="2021-01-20T03:18:07.969" v="13" actId="18676"/>
        <pc:sldMkLst>
          <pc:docMk/>
          <pc:sldMk cId="0" sldId="311"/>
        </pc:sldMkLst>
      </pc:sldChg>
      <pc:sldChg chg="del mod modShow">
        <pc:chgData name="Yim Pan Chui, Dr. (CSD)" userId="06f431c5-cc1a-4439-a61b-5f3af947c103" providerId="ADAL" clId="{E8E7DD92-F1E4-4091-A542-0CD9886CC1E5}" dt="2021-01-20T03:18:07.969" v="13" actId="18676"/>
        <pc:sldMkLst>
          <pc:docMk/>
          <pc:sldMk cId="0" sldId="312"/>
        </pc:sldMkLst>
      </pc:sldChg>
      <pc:sldChg chg="new del">
        <pc:chgData name="Yim Pan Chui, Dr. (CSD)" userId="06f431c5-cc1a-4439-a61b-5f3af947c103" providerId="ADAL" clId="{E8E7DD92-F1E4-4091-A542-0CD9886CC1E5}" dt="2021-01-14T07:19:28.033" v="10" actId="680"/>
        <pc:sldMkLst>
          <pc:docMk/>
          <pc:sldMk cId="586418157" sldId="3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40066-E500-44C8-99C8-BAF48A1767E3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C77D3-90DF-4C35-9394-67ED461DF7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6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68369f89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68369f89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68369f89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68369f89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8369f89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8369f89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804ee73ec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804ee73ec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In Android </a:t>
            </a:r>
            <a:r>
              <a:rPr lang="en-US" altLang="zh-CN" dirty="0"/>
              <a:t>R</a:t>
            </a:r>
            <a:r>
              <a:rPr lang="en-US" altLang="zh-CN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 is an Java-class that is auto-generated from your resources by the build process.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68369f89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68369f89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the point means the </a:t>
            </a:r>
            <a:r>
              <a:rPr lang="en-US" dirty="0" err="1"/>
              <a:t>MainActivity</a:t>
            </a:r>
            <a:r>
              <a:rPr lang="en-US" dirty="0"/>
              <a:t> Class is right inside the package. for example, our </a:t>
            </a:r>
            <a:r>
              <a:rPr lang="en-US" dirty="0" err="1"/>
              <a:t>mainactivty</a:t>
            </a:r>
            <a:r>
              <a:rPr lang="en-US" dirty="0"/>
              <a:t> class is inside .</a:t>
            </a:r>
            <a:r>
              <a:rPr lang="en-US" dirty="0" err="1"/>
              <a:t>edu.cuhk.xxx</a:t>
            </a:r>
            <a:r>
              <a:rPr lang="en-US" dirty="0"/>
              <a:t>. package.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04ee73ec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04ee73ec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allows the android system start the </a:t>
            </a:r>
            <a:r>
              <a:rPr lang="en-US" dirty="0" err="1"/>
              <a:t>mainactivaty</a:t>
            </a:r>
            <a:r>
              <a:rPr lang="en-US" dirty="0"/>
              <a:t> from the </a:t>
            </a:r>
            <a:r>
              <a:rPr lang="en-US" dirty="0" err="1"/>
              <a:t>laucher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6e4ee7f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6e4ee7f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16e4ee7f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16e4ee7f0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04ee73ec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04ee73ec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804ee73ec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804ee73ec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Roboto"/>
                <a:ea typeface="Roboto"/>
                <a:cs typeface="Roboto"/>
                <a:sym typeface="Roboto"/>
              </a:rPr>
              <a:t>Implicit intent means that it lets the system to handle the request. For example, open a app chooser with a list of app. Or it finds the outside or external activity in other app to handle the request.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955bcc6c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955bcc6c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6e4ee7f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6e4ee7f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68369f89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68369f895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955bcc6c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955bcc6c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Universal Resource Identifier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81baec3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81baec3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955bcc6c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955bcc6c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77ece517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77ece517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68369f89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68369f89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77ece517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77ece517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04ee73ec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04ee73ec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77ece517f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77ece517f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68369f89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68369f89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altLang="zh-CN" sz="18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Activity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represents a single screen in your app in which your user can perform a single, focused task.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68369f89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68369f89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68369f895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68369f895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77ece51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77ece51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804ee73ec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804ee73ec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804ee73ec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804ee73ec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804ee73ec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804ee73ec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94f2827d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94f2827d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a3f6e2c1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a3f6e2c1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a3f6e2c1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a3f6e2c1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5a3800b80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5a3800b80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047195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047195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7047195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7047195a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8369f89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8369f89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04ee73ec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04ee73ec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6e4ee7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6e4ee7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ADE1-9B2C-4A70-B6E7-B490C07C6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7A65F-81D1-4D3C-A5A4-F03746DDB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34011-18AD-4DE3-BB5E-C8BA86ED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D048-E0D4-455F-8F5A-C8C6B217C85E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96CAF-E64C-410F-91E0-B52B6EA2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34B29-D61F-4719-AD2A-2BE9CAAF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E6AF-C7EC-461F-8DD1-03092867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39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647D-77F0-4DD8-9BB6-2D289594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B296F-30D1-4EC7-8A34-7146ABAB7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D50C5-BF4B-45ED-8B6F-9DC72D1C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D048-E0D4-455F-8F5A-C8C6B217C85E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33478-2CD7-4771-90E1-90A5F1CC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5C596-5CD1-4EA5-9C6C-507E2582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E6AF-C7EC-461F-8DD1-03092867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68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96E16-A7E3-42B0-A97A-D7FBE1997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052A8-1AAA-42C2-AEA2-3C9CC1938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B22D9-4777-4EA6-9092-56EA7439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D048-E0D4-455F-8F5A-C8C6B217C85E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F2A04-1BC9-45DA-A5B0-9F12DD91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2BF0F-22A4-4467-9668-3F442988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E6AF-C7EC-461F-8DD1-03092867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325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4933" y="-50433"/>
            <a:ext cx="12206800" cy="13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15600" y="14350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1219170" lvl="1" indent="-474121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2000"/>
              <a:buAutoNum type="alphaLcPeriod"/>
              <a:defRPr sz="2667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1398211" y="63192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8551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ldNum" idx="12"/>
          </p:nvPr>
        </p:nvSpPr>
        <p:spPr>
          <a:xfrm>
            <a:off x="11398211" y="63192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771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08B6-9346-43CD-AF0A-A15B0FAF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E91B-1F31-4A23-9ED5-23A08AAB9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74976-3E4C-4784-820B-D1F34E60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D048-E0D4-455F-8F5A-C8C6B217C85E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9940-C225-45F3-A06F-6E7B2C26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BC66-B708-4F9E-BCD9-5057FF58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E6AF-C7EC-461F-8DD1-03092867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04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1253-EC84-4B97-A993-259A9B2E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691CA-387C-4A11-9D65-52BD4013C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74411-FAAB-4462-BA7D-E224BB26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D048-E0D4-455F-8F5A-C8C6B217C85E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8955F-553E-47EF-A9ED-464D5B4D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CB3E1-E9CE-4110-80DA-217E678F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E6AF-C7EC-461F-8DD1-03092867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60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993C-A689-403E-A034-A26A0651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5AB8-83D7-4424-974B-EBE94B584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A9DB9-F00D-49A9-B964-44F624A74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CF425-D83A-4343-B87E-0CCE1D70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D048-E0D4-455F-8F5A-C8C6B217C85E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87B8B-7E43-4ADF-A7D6-18807228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E583E-9F8E-4F4D-8C78-CB9841805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E6AF-C7EC-461F-8DD1-03092867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99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3887-4327-49BB-9398-DF746351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C1A98-E569-4C94-B5E9-272FD6461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0E4A6-8A3A-4B59-95E5-025CB74B6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C49209-618B-4172-B05B-AD0D71D87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633B5-8544-44B6-82D3-F7788B705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E06755-CAAE-4DA7-8C9E-B03D60CB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D048-E0D4-455F-8F5A-C8C6B217C85E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9B0012-6772-43C8-BDA8-F02CC606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256E2E-C6F3-4D83-BD76-67459789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E6AF-C7EC-461F-8DD1-03092867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57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095D-3978-402D-9547-E0E7B8F5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01CB30-B0B6-49F0-AE0E-CC0F67DF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D048-E0D4-455F-8F5A-C8C6B217C85E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42691-6B0B-4158-8FF2-CD1CD869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EDD33-E7AE-4FF1-B712-D2329E4D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E6AF-C7EC-461F-8DD1-03092867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28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86D8F-3117-438B-935A-D49834E0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D048-E0D4-455F-8F5A-C8C6B217C85E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7DCC6-8AAC-4CDC-897E-749DAC06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E742E-BD33-4599-AC30-509BE708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E6AF-C7EC-461F-8DD1-03092867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15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3CD8-A337-4C89-AC60-7AE50048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32B53-A494-405D-8E2F-483722ADB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F54B4-3496-4A6F-A422-2D92655C9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B75D4-F3EA-4268-BD27-141CD747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D048-E0D4-455F-8F5A-C8C6B217C85E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A9133-8D0F-469B-B046-D12E4E6E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A5C17-0914-41F8-B0CC-E63B35C0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E6AF-C7EC-461F-8DD1-03092867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0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3FC5-DDF4-4854-B399-0ED9B778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0CA62-59F8-41DA-996D-E5006E80F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336C0-EEFC-407D-B431-340FB194C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A3897-C308-4716-9BBE-E7649878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D048-E0D4-455F-8F5A-C8C6B217C85E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E4607-FBC7-469C-84B7-5E25E563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211E6-209D-4356-A21A-03817CDD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E6AF-C7EC-461F-8DD1-03092867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24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D2473-6632-4FF2-8424-FC7098C60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42A63-921B-4AEF-87CB-C68DC5F65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5FBA6-92F5-4CC7-88BD-9CD4574C4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1D048-E0D4-455F-8F5A-C8C6B217C85E}" type="datetimeFigureOut">
              <a:rPr lang="zh-TW" altLang="en-US" smtClean="0"/>
              <a:t>2021/1/22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529FD-688C-4576-B997-779DB53AD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9B1EE-A5E3-4ADE-B942-6BB7BE932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FE6AF-C7EC-461F-8DD1-03092867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75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content/Intent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eveloper.android.com/guide/components/fundamentals.html#Component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os/Bundle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Intent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Intent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startActivityForResult(android.content.Intent,%20int)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2C0F-367E-458A-97F5-745094FBB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Tutorial 3 – Android Basic Navigation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C817B-441A-4BFF-BB38-F643AD808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Mobile Computing and Application Development</a:t>
            </a:r>
            <a:endParaRPr lang="zh-TW" altLang="en-US" dirty="0"/>
          </a:p>
        </p:txBody>
      </p:sp>
      <p:sp>
        <p:nvSpPr>
          <p:cNvPr id="4" name="Google Shape;60;p12">
            <a:extLst>
              <a:ext uri="{FF2B5EF4-FFF2-40B4-BE49-F238E27FC236}">
                <a16:creationId xmlns:a16="http://schemas.microsoft.com/office/drawing/2014/main" id="{82BEBC74-5CFA-45C2-B4C5-261583534278}"/>
              </a:ext>
            </a:extLst>
          </p:cNvPr>
          <p:cNvSpPr txBox="1"/>
          <p:nvPr/>
        </p:nvSpPr>
        <p:spPr>
          <a:xfrm>
            <a:off x="0" y="6370756"/>
            <a:ext cx="5475643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1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This note is partly based on the Google Developers Training - </a:t>
            </a:r>
            <a:r>
              <a:rPr lang="en" sz="1000" b="1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r>
              <a:rPr lang="en-US" sz="1000" b="1" dirty="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Slides share under CC Attribution</a:t>
            </a:r>
            <a:endParaRPr sz="1000" dirty="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67;p12">
            <a:extLst>
              <a:ext uri="{FF2B5EF4-FFF2-40B4-BE49-F238E27FC236}">
                <a16:creationId xmlns:a16="http://schemas.microsoft.com/office/drawing/2014/main" id="{F62CD7D1-2E8F-48A9-847E-5CDD8A14B38D}"/>
              </a:ext>
            </a:extLst>
          </p:cNvPr>
          <p:cNvSpPr txBox="1"/>
          <p:nvPr/>
        </p:nvSpPr>
        <p:spPr>
          <a:xfrm>
            <a:off x="8542413" y="6271240"/>
            <a:ext cx="3055297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lang="en" sz="900" i="1" dirty="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Google Shape;69;p12">
            <a:extLst>
              <a:ext uri="{FF2B5EF4-FFF2-40B4-BE49-F238E27FC236}">
                <a16:creationId xmlns:a16="http://schemas.microsoft.com/office/drawing/2014/main" id="{695D7932-2FF1-48D2-9E90-3D08CB29257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8610" y="6381153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9588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3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new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6" name="Google Shape;346;p63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347" name="Google Shape;347;p63"/>
          <p:cNvSpPr txBox="1">
            <a:spLocks noGrp="1"/>
          </p:cNvSpPr>
          <p:nvPr>
            <p:ph type="body" idx="1"/>
          </p:nvPr>
        </p:nvSpPr>
        <p:spPr>
          <a:xfrm>
            <a:off x="415600" y="14350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Define layout in XML</a:t>
            </a:r>
            <a:endParaRPr/>
          </a:p>
          <a:p>
            <a:r>
              <a:rPr lang="en"/>
              <a:t>Define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Java class </a:t>
            </a:r>
            <a:endParaRPr/>
          </a:p>
          <a:p>
            <a:pPr lvl="1">
              <a:buChar char="○"/>
            </a:pPr>
            <a:r>
              <a:rPr lang="en"/>
              <a:t>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AppCompatActivity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/>
              <a:t>Connect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with Layout </a:t>
            </a:r>
            <a:endParaRPr/>
          </a:p>
          <a:p>
            <a:pPr lvl="1">
              <a:buChar char="○"/>
            </a:pPr>
            <a:r>
              <a:rPr lang="en"/>
              <a:t>Set content view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/>
              <a:t>Declare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in the Android manifest</a:t>
            </a:r>
            <a:endParaRPr>
              <a:solidFill>
                <a:schemeClr val="dk1"/>
              </a:solidFill>
            </a:endParaRPr>
          </a:p>
          <a:p>
            <a:pPr marL="0" indent="0">
              <a:buNone/>
            </a:pPr>
            <a:endParaRPr sz="2133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DD9492-14D0-4F3D-A024-507ACDB7567B}"/>
              </a:ext>
            </a:extLst>
          </p:cNvPr>
          <p:cNvSpPr/>
          <p:nvPr/>
        </p:nvSpPr>
        <p:spPr>
          <a:xfrm>
            <a:off x="226128" y="1435033"/>
            <a:ext cx="11739744" cy="4884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52" name="Google Shape;352;p64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609585">
              <a:buAutoNum type="arabicPeriod"/>
            </a:pPr>
            <a:r>
              <a:rPr lang="en"/>
              <a:t>Define layout in XML</a:t>
            </a:r>
            <a:endParaRPr/>
          </a:p>
        </p:txBody>
      </p:sp>
      <p:sp>
        <p:nvSpPr>
          <p:cNvPr id="353" name="Google Shape;353;p64"/>
          <p:cNvSpPr txBox="1">
            <a:spLocks noGrp="1"/>
          </p:cNvSpPr>
          <p:nvPr>
            <p:ph type="body" idx="1"/>
          </p:nvPr>
        </p:nvSpPr>
        <p:spPr>
          <a:xfrm>
            <a:off x="415600" y="14350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267"/>
              </a:spcBef>
              <a:buClr>
                <a:schemeClr val="dk1"/>
              </a:buClr>
              <a:buSzPts val="1100"/>
              <a:buNone/>
            </a:pPr>
            <a:r>
              <a:rPr lang="en" sz="24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&lt;?</a:t>
            </a:r>
            <a:r>
              <a:rPr lang="en" sz="24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xml version=</a:t>
            </a:r>
            <a:r>
              <a:rPr lang="en" sz="24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"1.0" </a:t>
            </a:r>
            <a:r>
              <a:rPr lang="en" sz="24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encoding=</a:t>
            </a:r>
            <a:r>
              <a:rPr lang="en" sz="24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lang="en" sz="24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2400" i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67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4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RelativeLayout </a:t>
            </a:r>
            <a:endParaRPr sz="2400" b="1" dirty="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67"/>
              </a:spcBef>
              <a:buClr>
                <a:schemeClr val="dk1"/>
              </a:buClr>
              <a:buSzPts val="1100"/>
              <a:buNone/>
            </a:pPr>
            <a:r>
              <a:rPr lang="en" sz="24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xmlns:</a:t>
            </a:r>
            <a:r>
              <a:rPr lang="en" sz="2400" b="1" dirty="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24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"http://schemas.android.com/apk/res/android"</a:t>
            </a:r>
            <a:endParaRPr sz="2400" b="1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67"/>
              </a:spcBef>
              <a:buClr>
                <a:schemeClr val="dk1"/>
              </a:buClr>
              <a:buSzPts val="1100"/>
              <a:buNone/>
            </a:pPr>
            <a:r>
              <a:rPr lang="en" sz="24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400" b="1" dirty="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24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en" sz="24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"match_parent"</a:t>
            </a:r>
            <a:endParaRPr sz="2400" b="1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67"/>
              </a:spcBef>
              <a:buClr>
                <a:schemeClr val="dk1"/>
              </a:buClr>
              <a:buSzPts val="1100"/>
              <a:buNone/>
            </a:pPr>
            <a:r>
              <a:rPr lang="en" sz="24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400" b="1" dirty="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24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en" sz="24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"match_parent"</a:t>
            </a: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67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en" sz="24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 sz="2400" b="1" dirty="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67"/>
              </a:spcBef>
              <a:buClr>
                <a:schemeClr val="dk1"/>
              </a:buClr>
              <a:buSzPts val="1100"/>
              <a:buNone/>
            </a:pPr>
            <a:r>
              <a:rPr lang="en" sz="24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2400" b="1" dirty="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24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:layout_width=</a:t>
            </a:r>
            <a:r>
              <a:rPr lang="en" sz="24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sz="2400" b="1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67"/>
              </a:spcBef>
              <a:buClr>
                <a:schemeClr val="dk1"/>
              </a:buClr>
              <a:buSzPts val="1100"/>
              <a:buNone/>
            </a:pPr>
            <a:r>
              <a:rPr lang="en" sz="24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2400" b="1" dirty="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24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:layout_height=</a:t>
            </a:r>
            <a:r>
              <a:rPr lang="en" sz="24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"wrap_content"</a:t>
            </a:r>
            <a:endParaRPr sz="2400" b="1" dirty="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67"/>
              </a:spcBef>
              <a:buClr>
                <a:schemeClr val="dk1"/>
              </a:buClr>
              <a:buSzPts val="1100"/>
              <a:buNone/>
            </a:pPr>
            <a:r>
              <a:rPr lang="en" sz="24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2400" b="1" dirty="0">
                <a:solidFill>
                  <a:srgbClr val="660E7A"/>
                </a:solidFill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en" sz="24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:text=</a:t>
            </a:r>
            <a:r>
              <a:rPr lang="en" sz="24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"Let's Shop for Food!" </a:t>
            </a: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67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24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RelativeLayout</a:t>
            </a: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64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CD9B5D-D18E-4BC9-88D4-DFF1D007038D}"/>
              </a:ext>
            </a:extLst>
          </p:cNvPr>
          <p:cNvSpPr/>
          <p:nvPr/>
        </p:nvSpPr>
        <p:spPr>
          <a:xfrm>
            <a:off x="226128" y="2206752"/>
            <a:ext cx="11739744" cy="304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59" name="Google Shape;359;p65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2. Define Activity Java class</a:t>
            </a:r>
            <a:endParaRPr/>
          </a:p>
        </p:txBody>
      </p:sp>
      <p:sp>
        <p:nvSpPr>
          <p:cNvPr id="360" name="Google Shape;360;p65"/>
          <p:cNvSpPr txBox="1">
            <a:spLocks noGrp="1"/>
          </p:cNvSpPr>
          <p:nvPr>
            <p:ph type="body" idx="1"/>
          </p:nvPr>
        </p:nvSpPr>
        <p:spPr>
          <a:xfrm>
            <a:off x="415600" y="14350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spcBef>
                <a:spcPts val="800"/>
              </a:spcBef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public class MainActivity </a:t>
            </a:r>
            <a:r>
              <a:rPr lang="en" sz="2400" b="1" dirty="0">
                <a:latin typeface="Consolas"/>
                <a:ea typeface="Consolas"/>
                <a:cs typeface="Consolas"/>
                <a:sym typeface="Consolas"/>
              </a:rPr>
              <a:t>extends AppCompatActivity</a:t>
            </a: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2400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65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85C494-A169-43CA-A51E-C6D0EF968E3B}"/>
              </a:ext>
            </a:extLst>
          </p:cNvPr>
          <p:cNvSpPr/>
          <p:nvPr/>
        </p:nvSpPr>
        <p:spPr>
          <a:xfrm>
            <a:off x="226128" y="2097024"/>
            <a:ext cx="11739744" cy="37795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66" name="Google Shape;366;p66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3. Connect activity with layout</a:t>
            </a:r>
            <a:endParaRPr/>
          </a:p>
        </p:txBody>
      </p:sp>
      <p:sp>
        <p:nvSpPr>
          <p:cNvPr id="367" name="Google Shape;367;p66"/>
          <p:cNvSpPr txBox="1">
            <a:spLocks noGrp="1"/>
          </p:cNvSpPr>
          <p:nvPr>
            <p:ph type="body" idx="1"/>
          </p:nvPr>
        </p:nvSpPr>
        <p:spPr>
          <a:xfrm>
            <a:off x="415600" y="14350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 sz="1867"/>
          </a:p>
          <a:p>
            <a:pPr marL="0" indent="0">
              <a:spcBef>
                <a:spcPts val="80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public class MainActivity extends AppCompatActivity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@Override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protected void onCreate(Bundle savedInstanceState) {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800"/>
              </a:spcBef>
              <a:buClr>
                <a:schemeClr val="dk1"/>
              </a:buClr>
              <a:buSzPts val="1100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  super.onCreate(savedInstanceState);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setContentView(R.layout.activity_main);</a:t>
            </a:r>
            <a:endParaRPr b="1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66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6820400" y="5041633"/>
            <a:ext cx="27572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latin typeface="Roboto"/>
                <a:ea typeface="Roboto"/>
                <a:cs typeface="Roboto"/>
                <a:sym typeface="Roboto"/>
              </a:rPr>
              <a:t>in this XML file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66"/>
          <p:cNvSpPr txBox="1"/>
          <p:nvPr/>
        </p:nvSpPr>
        <p:spPr>
          <a:xfrm>
            <a:off x="5509900" y="5041633"/>
            <a:ext cx="16104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latin typeface="Roboto"/>
                <a:ea typeface="Roboto"/>
                <a:cs typeface="Roboto"/>
                <a:sym typeface="Roboto"/>
              </a:rPr>
              <a:t>is layout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66"/>
          <p:cNvSpPr txBox="1"/>
          <p:nvPr/>
        </p:nvSpPr>
        <p:spPr>
          <a:xfrm>
            <a:off x="3979600" y="5041633"/>
            <a:ext cx="17896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latin typeface="Roboto"/>
                <a:ea typeface="Roboto"/>
                <a:cs typeface="Roboto"/>
                <a:sym typeface="Roboto"/>
              </a:rPr>
              <a:t>Resource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66"/>
          <p:cNvSpPr/>
          <p:nvPr/>
        </p:nvSpPr>
        <p:spPr>
          <a:xfrm>
            <a:off x="5035601" y="4818067"/>
            <a:ext cx="130500" cy="391533"/>
          </a:xfrm>
          <a:custGeom>
            <a:avLst/>
            <a:gdLst/>
            <a:ahLst/>
            <a:cxnLst/>
            <a:rect l="l" t="t" r="r" b="b"/>
            <a:pathLst>
              <a:path w="3915" h="11746" extrusionOk="0">
                <a:moveTo>
                  <a:pt x="0" y="11746"/>
                </a:moveTo>
                <a:cubicBezTo>
                  <a:pt x="2047" y="8163"/>
                  <a:pt x="3915" y="4127"/>
                  <a:pt x="3915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3" name="Google Shape;373;p66"/>
          <p:cNvSpPr/>
          <p:nvPr/>
        </p:nvSpPr>
        <p:spPr>
          <a:xfrm>
            <a:off x="6231967" y="4807201"/>
            <a:ext cx="21733" cy="358900"/>
          </a:xfrm>
          <a:custGeom>
            <a:avLst/>
            <a:gdLst/>
            <a:ahLst/>
            <a:cxnLst/>
            <a:rect l="l" t="t" r="r" b="b"/>
            <a:pathLst>
              <a:path w="652" h="10767" extrusionOk="0">
                <a:moveTo>
                  <a:pt x="652" y="10767"/>
                </a:moveTo>
                <a:cubicBezTo>
                  <a:pt x="61" y="7220"/>
                  <a:pt x="0" y="3596"/>
                  <a:pt x="0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74" name="Google Shape;374;p66"/>
          <p:cNvSpPr/>
          <p:nvPr/>
        </p:nvSpPr>
        <p:spPr>
          <a:xfrm>
            <a:off x="7743700" y="4763701"/>
            <a:ext cx="435067" cy="380633"/>
          </a:xfrm>
          <a:custGeom>
            <a:avLst/>
            <a:gdLst/>
            <a:ahLst/>
            <a:cxnLst/>
            <a:rect l="l" t="t" r="r" b="b"/>
            <a:pathLst>
              <a:path w="13052" h="11419" extrusionOk="0">
                <a:moveTo>
                  <a:pt x="0" y="11419"/>
                </a:moveTo>
                <a:cubicBezTo>
                  <a:pt x="2586" y="6249"/>
                  <a:pt x="11221" y="5483"/>
                  <a:pt x="13052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E76BAD-9B4D-4662-9086-AD4C12273C5C}"/>
              </a:ext>
            </a:extLst>
          </p:cNvPr>
          <p:cNvSpPr/>
          <p:nvPr/>
        </p:nvSpPr>
        <p:spPr>
          <a:xfrm>
            <a:off x="226128" y="2890079"/>
            <a:ext cx="11739744" cy="538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79" name="Google Shape;379;p67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4. Declare activity in Android manifest</a:t>
            </a:r>
            <a:endParaRPr/>
          </a:p>
        </p:txBody>
      </p:sp>
      <p:sp>
        <p:nvSpPr>
          <p:cNvPr id="380" name="Google Shape;380;p67"/>
          <p:cNvSpPr txBox="1">
            <a:spLocks noGrp="1"/>
          </p:cNvSpPr>
          <p:nvPr>
            <p:ph type="body" idx="1"/>
          </p:nvPr>
        </p:nvSpPr>
        <p:spPr>
          <a:xfrm>
            <a:off x="415600" y="14350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7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88EBD1-1917-4D74-BF4F-10482B4E09A8}"/>
              </a:ext>
            </a:extLst>
          </p:cNvPr>
          <p:cNvSpPr/>
          <p:nvPr/>
        </p:nvSpPr>
        <p:spPr>
          <a:xfrm>
            <a:off x="226128" y="2170176"/>
            <a:ext cx="11739744" cy="3389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86" name="Google Shape;386;p68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4. Declare main activity in manifest</a:t>
            </a:r>
            <a:endParaRPr/>
          </a:p>
        </p:txBody>
      </p:sp>
      <p:sp>
        <p:nvSpPr>
          <p:cNvPr id="387" name="Google Shape;387;p68"/>
          <p:cNvSpPr txBox="1">
            <a:spLocks noGrp="1"/>
          </p:cNvSpPr>
          <p:nvPr>
            <p:ph type="body" idx="1"/>
          </p:nvPr>
        </p:nvSpPr>
        <p:spPr>
          <a:xfrm>
            <a:off x="415600" y="1435033"/>
            <a:ext cx="11360800" cy="488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MainActivity</a:t>
            </a:r>
            <a:r>
              <a:rPr lang="en" dirty="0"/>
              <a:t> needs to include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intent-filter</a:t>
            </a:r>
            <a:r>
              <a:rPr lang="en" dirty="0"/>
              <a:t> to start from launcher </a:t>
            </a:r>
            <a:endParaRPr dirty="0"/>
          </a:p>
          <a:p>
            <a:pPr marL="0" indent="0">
              <a:spcBef>
                <a:spcPts val="0"/>
              </a:spcBef>
              <a:buNone/>
            </a:pPr>
            <a:endParaRPr sz="933" dirty="0"/>
          </a:p>
          <a:p>
            <a:pPr marL="0" indent="0">
              <a:spcBef>
                <a:spcPts val="0"/>
              </a:spcBef>
              <a:buNone/>
            </a:pPr>
            <a:r>
              <a:rPr lang="en" sz="2267" dirty="0">
                <a:latin typeface="Consolas"/>
                <a:ea typeface="Consolas"/>
                <a:cs typeface="Consolas"/>
                <a:sym typeface="Consolas"/>
              </a:rPr>
              <a:t>&lt;activity android:name=".MainActivity"&gt;</a:t>
            </a:r>
            <a:endParaRPr sz="22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267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267" b="1" dirty="0">
                <a:latin typeface="Consolas"/>
                <a:ea typeface="Consolas"/>
                <a:cs typeface="Consolas"/>
                <a:sym typeface="Consolas"/>
              </a:rPr>
              <a:t>&lt;intent-filter&gt;</a:t>
            </a:r>
            <a:endParaRPr sz="2267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267" b="1" dirty="0">
                <a:latin typeface="Consolas"/>
                <a:ea typeface="Consolas"/>
                <a:cs typeface="Consolas"/>
                <a:sym typeface="Consolas"/>
              </a:rPr>
              <a:t>       &lt;action android:name="android.intent.action.MAIN" /&gt;</a:t>
            </a:r>
            <a:endParaRPr sz="2267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267" b="1" dirty="0">
                <a:latin typeface="Consolas"/>
                <a:ea typeface="Consolas"/>
                <a:cs typeface="Consolas"/>
                <a:sym typeface="Consolas"/>
              </a:rPr>
              <a:t>       &lt;category android:name="android.intent.category.LAUNCHER" /&gt;</a:t>
            </a:r>
            <a:endParaRPr sz="2267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267" b="1" dirty="0">
                <a:latin typeface="Consolas"/>
                <a:ea typeface="Consolas"/>
                <a:cs typeface="Consolas"/>
                <a:sym typeface="Consolas"/>
              </a:rPr>
              <a:t>   &lt;/intent-filter&gt;</a:t>
            </a:r>
            <a:endParaRPr sz="2267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2267" dirty="0">
                <a:latin typeface="Consolas"/>
                <a:ea typeface="Consolas"/>
                <a:cs typeface="Consolas"/>
                <a:sym typeface="Consolas"/>
              </a:rPr>
              <a:t>&lt;/activity&gt;</a:t>
            </a:r>
            <a:endParaRPr sz="2267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68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Intents</a:t>
            </a:r>
            <a:endParaRPr/>
          </a:p>
        </p:txBody>
      </p:sp>
      <p:sp>
        <p:nvSpPr>
          <p:cNvPr id="394" name="Google Shape;394;p69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0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intent?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0" name="Google Shape;400;p70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401" name="Google Shape;401;p70"/>
          <p:cNvSpPr txBox="1">
            <a:spLocks noGrp="1"/>
          </p:cNvSpPr>
          <p:nvPr>
            <p:ph type="body" idx="1"/>
          </p:nvPr>
        </p:nvSpPr>
        <p:spPr>
          <a:xfrm>
            <a:off x="415600" y="14350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/>
              <a:t> is a description of an operation to be performed. </a:t>
            </a:r>
            <a:endParaRPr/>
          </a:p>
          <a:p>
            <a:pPr marL="0" indent="0">
              <a:buNone/>
            </a:pPr>
            <a:r>
              <a:rPr lang="en"/>
              <a:t>An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</a:t>
            </a:r>
            <a:r>
              <a:rPr lang="en"/>
              <a:t> is an object used to request an action from another </a:t>
            </a:r>
            <a:r>
              <a:rPr lang="en" u="sng">
                <a:solidFill>
                  <a:schemeClr val="hlink"/>
                </a:solidFill>
                <a:hlinkClick r:id="rId4"/>
              </a:rPr>
              <a:t>app component</a:t>
            </a:r>
            <a:r>
              <a:rPr lang="en"/>
              <a:t> via the Android system.  </a:t>
            </a:r>
            <a:endParaRPr/>
          </a:p>
        </p:txBody>
      </p:sp>
      <p:sp>
        <p:nvSpPr>
          <p:cNvPr id="402" name="Google Shape;402;p70"/>
          <p:cNvSpPr/>
          <p:nvPr/>
        </p:nvSpPr>
        <p:spPr>
          <a:xfrm>
            <a:off x="3096083" y="4191939"/>
            <a:ext cx="2519600" cy="56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App component</a:t>
            </a:r>
            <a:endParaRPr sz="2400"/>
          </a:p>
        </p:txBody>
      </p:sp>
      <p:sp>
        <p:nvSpPr>
          <p:cNvPr id="403" name="Google Shape;403;p70"/>
          <p:cNvSpPr/>
          <p:nvPr/>
        </p:nvSpPr>
        <p:spPr>
          <a:xfrm>
            <a:off x="452132" y="4191933"/>
            <a:ext cx="1852000" cy="56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Originator</a:t>
            </a:r>
            <a:endParaRPr sz="2400"/>
          </a:p>
        </p:txBody>
      </p:sp>
      <p:sp>
        <p:nvSpPr>
          <p:cNvPr id="404" name="Google Shape;404;p70"/>
          <p:cNvSpPr/>
          <p:nvPr/>
        </p:nvSpPr>
        <p:spPr>
          <a:xfrm>
            <a:off x="1247301" y="4767667"/>
            <a:ext cx="504967" cy="862567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5" name="Google Shape;405;p70"/>
          <p:cNvSpPr txBox="1"/>
          <p:nvPr/>
        </p:nvSpPr>
        <p:spPr>
          <a:xfrm>
            <a:off x="784533" y="4789167"/>
            <a:ext cx="1378000" cy="4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Intent</a:t>
            </a:r>
            <a:endParaRPr sz="2400"/>
          </a:p>
        </p:txBody>
      </p:sp>
      <p:sp>
        <p:nvSpPr>
          <p:cNvPr id="406" name="Google Shape;406;p70"/>
          <p:cNvSpPr/>
          <p:nvPr/>
        </p:nvSpPr>
        <p:spPr>
          <a:xfrm>
            <a:off x="2704667" y="4778567"/>
            <a:ext cx="957100" cy="848300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7" name="Google Shape;407;p70"/>
          <p:cNvSpPr txBox="1"/>
          <p:nvPr/>
        </p:nvSpPr>
        <p:spPr>
          <a:xfrm>
            <a:off x="3050733" y="4789167"/>
            <a:ext cx="1488400" cy="4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Action</a:t>
            </a:r>
            <a:endParaRPr sz="2400"/>
          </a:p>
        </p:txBody>
      </p:sp>
      <p:sp>
        <p:nvSpPr>
          <p:cNvPr id="408" name="Google Shape;408;p70"/>
          <p:cNvSpPr/>
          <p:nvPr/>
        </p:nvSpPr>
        <p:spPr>
          <a:xfrm>
            <a:off x="1742933" y="5338400"/>
            <a:ext cx="1353200" cy="710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/>
              <a:t>Android System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1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can intents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4" name="Google Shape;414;p71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415" name="Google Shape;415;p71"/>
          <p:cNvSpPr txBox="1">
            <a:spLocks noGrp="1"/>
          </p:cNvSpPr>
          <p:nvPr>
            <p:ph type="body" idx="1"/>
          </p:nvPr>
        </p:nvSpPr>
        <p:spPr>
          <a:xfrm>
            <a:off x="415600" y="12318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har char="●"/>
            </a:pPr>
            <a:r>
              <a:rPr lang="en"/>
              <a:t>Start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buChar char="○"/>
            </a:pPr>
            <a:r>
              <a:rPr lang="en"/>
              <a:t>A button click starts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for text entry</a:t>
            </a:r>
            <a:endParaRPr/>
          </a:p>
          <a:p>
            <a:pPr lvl="1">
              <a:buChar char="○"/>
            </a:pPr>
            <a:r>
              <a:rPr lang="en"/>
              <a:t>Clicking Share opens an app that allows you to post a photo</a:t>
            </a:r>
            <a:endParaRPr/>
          </a:p>
          <a:p>
            <a:pPr>
              <a:buChar char="●"/>
            </a:pPr>
            <a:r>
              <a:rPr lang="en"/>
              <a:t>Start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buChar char="○"/>
            </a:pPr>
            <a:r>
              <a:rPr lang="en"/>
              <a:t>Initiate downloading a file in the background</a:t>
            </a:r>
            <a:endParaRPr/>
          </a:p>
          <a:p>
            <a:pPr>
              <a:buChar char="●"/>
            </a:pPr>
            <a:r>
              <a:rPr lang="en"/>
              <a:t>Deliver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Broadcast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>
              <a:buChar char="○"/>
            </a:pPr>
            <a:r>
              <a:rPr lang="en"/>
              <a:t>The system informs everybody that the phone is now charging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2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Explicit and implicit intents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1" name="Google Shape;421;p72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422" name="Google Shape;422;p72"/>
          <p:cNvSpPr txBox="1">
            <a:spLocks noGrp="1"/>
          </p:cNvSpPr>
          <p:nvPr>
            <p:ph type="body" idx="1"/>
          </p:nvPr>
        </p:nvSpPr>
        <p:spPr>
          <a:xfrm>
            <a:off x="415600" y="1028633"/>
            <a:ext cx="11662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3067" b="1" dirty="0"/>
              <a:t>Explicit Intent </a:t>
            </a:r>
            <a:endParaRPr sz="3067" b="1" dirty="0"/>
          </a:p>
          <a:p>
            <a:pPr indent="-499521">
              <a:buSzPts val="2300"/>
              <a:buChar char="●"/>
            </a:pPr>
            <a:r>
              <a:rPr lang="en" sz="3067" dirty="0"/>
              <a:t>Starts a specific </a:t>
            </a:r>
            <a:r>
              <a:rPr lang="en" sz="3067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3067" dirty="0">
              <a:latin typeface="Consolas"/>
              <a:ea typeface="Consolas"/>
              <a:cs typeface="Consolas"/>
              <a:sym typeface="Consolas"/>
            </a:endParaRPr>
          </a:p>
          <a:p>
            <a:pPr lvl="1" indent="-499521">
              <a:spcBef>
                <a:spcPts val="0"/>
              </a:spcBef>
              <a:buSzPts val="2300"/>
              <a:buChar char="○"/>
            </a:pPr>
            <a:r>
              <a:rPr lang="en" sz="3067" dirty="0"/>
              <a:t>Request tea with milk delivered by Nikita</a:t>
            </a:r>
            <a:endParaRPr sz="3067" dirty="0"/>
          </a:p>
          <a:p>
            <a:pPr lvl="1" indent="-499521">
              <a:spcBef>
                <a:spcPts val="0"/>
              </a:spcBef>
              <a:buSzPts val="2300"/>
              <a:buChar char="○"/>
            </a:pPr>
            <a:r>
              <a:rPr lang="en" sz="3067" dirty="0"/>
              <a:t>Main activity starts the </a:t>
            </a:r>
            <a:r>
              <a:rPr lang="en" sz="3067" dirty="0">
                <a:latin typeface="Consolas"/>
                <a:ea typeface="Consolas"/>
                <a:cs typeface="Consolas"/>
                <a:sym typeface="Consolas"/>
              </a:rPr>
              <a:t>ViewShoppingCart</a:t>
            </a:r>
            <a:r>
              <a:rPr lang="en" sz="3067" dirty="0"/>
              <a:t> </a:t>
            </a:r>
            <a:r>
              <a:rPr lang="en" sz="3067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3067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r>
              <a:rPr lang="en" sz="3067" b="1" dirty="0"/>
              <a:t>Implicit Intent </a:t>
            </a:r>
            <a:endParaRPr sz="3067" b="1" dirty="0"/>
          </a:p>
          <a:p>
            <a:pPr indent="-499521">
              <a:buSzPts val="2300"/>
              <a:buChar char="●"/>
            </a:pPr>
            <a:r>
              <a:rPr lang="en" sz="3067" dirty="0"/>
              <a:t>Asks system to find an </a:t>
            </a:r>
            <a:r>
              <a:rPr lang="en" sz="3067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3067" dirty="0"/>
              <a:t> that can handle this request</a:t>
            </a:r>
            <a:endParaRPr sz="3067" dirty="0"/>
          </a:p>
          <a:p>
            <a:pPr lvl="1" indent="-499521">
              <a:spcBef>
                <a:spcPts val="0"/>
              </a:spcBef>
              <a:buSzPts val="2300"/>
              <a:buChar char="○"/>
            </a:pPr>
            <a:r>
              <a:rPr lang="en" sz="3067" dirty="0"/>
              <a:t>Find an open store that sells green tea</a:t>
            </a:r>
            <a:endParaRPr sz="3067" dirty="0"/>
          </a:p>
          <a:p>
            <a:pPr lvl="1" indent="-499521">
              <a:spcBef>
                <a:spcPts val="0"/>
              </a:spcBef>
              <a:buSzPts val="2300"/>
              <a:buChar char="○"/>
            </a:pPr>
            <a:r>
              <a:rPr lang="en" sz="3067" dirty="0"/>
              <a:t>Clicking Share opens a chooser with a list of apps </a:t>
            </a:r>
            <a:endParaRPr sz="3067" dirty="0"/>
          </a:p>
          <a:p>
            <a:pPr marL="0" indent="0">
              <a:buNone/>
            </a:pPr>
            <a:endParaRPr sz="306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55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288" name="Google Shape;288;p55"/>
          <p:cNvSpPr txBox="1">
            <a:spLocks noGrp="1"/>
          </p:cNvSpPr>
          <p:nvPr>
            <p:ph type="body" idx="1"/>
          </p:nvPr>
        </p:nvSpPr>
        <p:spPr>
          <a:xfrm>
            <a:off x="415600" y="14350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424242"/>
              </a:buClr>
              <a:buFont typeface="Roboto"/>
              <a:buChar char="●"/>
            </a:pPr>
            <a:r>
              <a:rPr lang="en"/>
              <a:t>Activities</a:t>
            </a:r>
            <a:endParaRPr/>
          </a:p>
          <a:p>
            <a:pPr>
              <a:buChar char="●"/>
            </a:pPr>
            <a:r>
              <a:rPr lang="en"/>
              <a:t>Defining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</a:t>
            </a:r>
            <a:endParaRPr/>
          </a:p>
          <a:p>
            <a:pPr>
              <a:buChar char="●"/>
            </a:pPr>
            <a:r>
              <a:rPr lang="en"/>
              <a:t>Starting a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with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buChar char="●"/>
            </a:pPr>
            <a:r>
              <a:rPr lang="en"/>
              <a:t>Passing data between activities with extras</a:t>
            </a:r>
            <a:endParaRPr/>
          </a:p>
          <a:p>
            <a:pPr>
              <a:buChar char="●"/>
            </a:pPr>
            <a:r>
              <a:rPr lang="en"/>
              <a:t>Navigating between activities</a:t>
            </a:r>
            <a:endParaRPr/>
          </a:p>
          <a:p>
            <a:pPr marL="0" indent="0">
              <a:buNone/>
            </a:pPr>
            <a:endParaRPr sz="2133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Starting Activities</a:t>
            </a:r>
            <a:endParaRPr/>
          </a:p>
        </p:txBody>
      </p:sp>
      <p:sp>
        <p:nvSpPr>
          <p:cNvPr id="428" name="Google Shape;428;p73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6716CF-8EAE-4924-9ABC-48915E21CE2B}"/>
              </a:ext>
            </a:extLst>
          </p:cNvPr>
          <p:cNvSpPr/>
          <p:nvPr/>
        </p:nvSpPr>
        <p:spPr>
          <a:xfrm>
            <a:off x="226128" y="4311963"/>
            <a:ext cx="11739744" cy="538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B37D47-F6EB-403C-98B4-FE5A1CC5DD0B}"/>
              </a:ext>
            </a:extLst>
          </p:cNvPr>
          <p:cNvSpPr/>
          <p:nvPr/>
        </p:nvSpPr>
        <p:spPr>
          <a:xfrm>
            <a:off x="226128" y="2995227"/>
            <a:ext cx="11739744" cy="538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33" name="Google Shape;433;p74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Start an Activity with an explicit intent</a:t>
            </a:r>
            <a:endParaRPr/>
          </a:p>
        </p:txBody>
      </p:sp>
      <p:sp>
        <p:nvSpPr>
          <p:cNvPr id="434" name="Google Shape;434;p74"/>
          <p:cNvSpPr txBox="1">
            <a:spLocks noGrp="1"/>
          </p:cNvSpPr>
          <p:nvPr>
            <p:ph type="body" idx="1"/>
          </p:nvPr>
        </p:nvSpPr>
        <p:spPr>
          <a:xfrm>
            <a:off x="415600" y="14350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To start a specific </a:t>
            </a:r>
            <a:r>
              <a:rPr lang="en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dirty="0"/>
              <a:t>, use an explicit </a:t>
            </a:r>
            <a:r>
              <a:rPr lang="en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dirty="0"/>
              <a:t>Create an </a:t>
            </a:r>
            <a:r>
              <a:rPr lang="en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45049" lvl="1" indent="0">
              <a:buNone/>
            </a:pPr>
            <a:r>
              <a:rPr lang="en" sz="2800" dirty="0">
                <a:latin typeface="Consolas"/>
                <a:ea typeface="Consolas"/>
                <a:cs typeface="Consolas"/>
                <a:sym typeface="Consolas"/>
              </a:rPr>
              <a:t>Intent intent = new Intent(this, ActivityName.class);</a:t>
            </a:r>
            <a:endParaRPr sz="2800" dirty="0"/>
          </a:p>
          <a:p>
            <a:r>
              <a:rPr lang="en" dirty="0"/>
              <a:t>Use the </a:t>
            </a:r>
            <a:r>
              <a:rPr lang="en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dirty="0"/>
              <a:t> to start the </a:t>
            </a:r>
            <a:r>
              <a:rPr lang="en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400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45049" lvl="1" indent="0">
              <a:buNone/>
            </a:pPr>
            <a:r>
              <a:rPr lang="en" sz="2800" dirty="0"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74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5E2FC4-B125-4E4A-8026-D51D4DB11A11}"/>
              </a:ext>
            </a:extLst>
          </p:cNvPr>
          <p:cNvSpPr/>
          <p:nvPr/>
        </p:nvSpPr>
        <p:spPr>
          <a:xfrm>
            <a:off x="226128" y="4824027"/>
            <a:ext cx="11739744" cy="538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26C73-5372-410C-BE8B-71BF37603E40}"/>
              </a:ext>
            </a:extLst>
          </p:cNvPr>
          <p:cNvSpPr/>
          <p:nvPr/>
        </p:nvSpPr>
        <p:spPr>
          <a:xfrm>
            <a:off x="226128" y="3477609"/>
            <a:ext cx="11739744" cy="538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40" name="Google Shape;440;p75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Start an Activity with implicit intent</a:t>
            </a:r>
            <a:endParaRPr/>
          </a:p>
        </p:txBody>
      </p:sp>
      <p:sp>
        <p:nvSpPr>
          <p:cNvPr id="441" name="Google Shape;441;p75"/>
          <p:cNvSpPr txBox="1">
            <a:spLocks noGrp="1"/>
          </p:cNvSpPr>
          <p:nvPr>
            <p:ph type="body" idx="1"/>
          </p:nvPr>
        </p:nvSpPr>
        <p:spPr>
          <a:xfrm>
            <a:off x="415600" y="14350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To ask Android to find an </a:t>
            </a:r>
            <a:r>
              <a:rPr lang="en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dirty="0"/>
              <a:t> to handle your request, use an implicit </a:t>
            </a:r>
            <a:r>
              <a:rPr lang="en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dirty="0"/>
              <a:t>Create an </a:t>
            </a:r>
            <a:r>
              <a:rPr lang="en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45049" lvl="1" indent="0">
              <a:buNone/>
            </a:pPr>
            <a:r>
              <a:rPr lang="en" sz="2800" dirty="0">
                <a:latin typeface="Consolas"/>
                <a:ea typeface="Consolas"/>
                <a:cs typeface="Consolas"/>
                <a:sym typeface="Consolas"/>
              </a:rPr>
              <a:t>Intent intent = new Intent(action, uri); //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Universal Resource Identifier</a:t>
            </a:r>
            <a:endParaRPr sz="2800" dirty="0"/>
          </a:p>
          <a:p>
            <a:r>
              <a:rPr lang="en" dirty="0"/>
              <a:t>Use the </a:t>
            </a:r>
            <a:r>
              <a:rPr lang="en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dirty="0"/>
              <a:t> to start the </a:t>
            </a:r>
            <a:r>
              <a:rPr lang="en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sz="2400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45049" lvl="1" indent="0">
              <a:buNone/>
            </a:pPr>
            <a:r>
              <a:rPr lang="en" sz="2800" dirty="0"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endParaRPr sz="2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75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187FCD-BB8D-448E-8096-C67D98C71D2A}"/>
              </a:ext>
            </a:extLst>
          </p:cNvPr>
          <p:cNvSpPr/>
          <p:nvPr/>
        </p:nvSpPr>
        <p:spPr>
          <a:xfrm>
            <a:off x="192928" y="4276799"/>
            <a:ext cx="11739744" cy="1685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9364AF-6C13-41F6-BEB2-A7E07FA2B6D9}"/>
              </a:ext>
            </a:extLst>
          </p:cNvPr>
          <p:cNvSpPr/>
          <p:nvPr/>
        </p:nvSpPr>
        <p:spPr>
          <a:xfrm>
            <a:off x="219456" y="2011680"/>
            <a:ext cx="11739744" cy="1572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47" name="Google Shape;447;p76"/>
          <p:cNvSpPr txBox="1">
            <a:spLocks noGrp="1"/>
          </p:cNvSpPr>
          <p:nvPr>
            <p:ph type="title"/>
          </p:nvPr>
        </p:nvSpPr>
        <p:spPr>
          <a:xfrm>
            <a:off x="415600" y="227767"/>
            <a:ext cx="11543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>
                <a:solidFill>
                  <a:srgbClr val="FFFFFF"/>
                </a:solidFill>
              </a:rPr>
              <a:t>Implicit Intents - Examples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76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sp>
        <p:nvSpPr>
          <p:cNvPr id="449" name="Google Shape;449;p76"/>
          <p:cNvSpPr txBox="1"/>
          <p:nvPr/>
        </p:nvSpPr>
        <p:spPr>
          <a:xfrm>
            <a:off x="321000" y="1313233"/>
            <a:ext cx="11483600" cy="47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3200" b="1" dirty="0">
                <a:latin typeface="Roboto"/>
                <a:ea typeface="Roboto"/>
                <a:cs typeface="Roboto"/>
                <a:sym typeface="Roboto"/>
              </a:rPr>
              <a:t>Show a web page</a:t>
            </a:r>
            <a:br>
              <a:rPr lang="en" sz="3200" b="1" dirty="0">
                <a:latin typeface="Roboto"/>
                <a:ea typeface="Roboto"/>
                <a:cs typeface="Roboto"/>
                <a:sym typeface="Roboto"/>
              </a:rPr>
            </a:br>
            <a:r>
              <a:rPr lang="en" sz="2800" dirty="0">
                <a:latin typeface="Consolas"/>
                <a:ea typeface="Consolas"/>
                <a:cs typeface="Consolas"/>
                <a:sym typeface="Consolas"/>
              </a:rPr>
              <a:t>Uri uri = Uri.parse("http://www.google.com"); </a:t>
            </a:r>
            <a:br>
              <a:rPr lang="en" sz="2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800" dirty="0">
                <a:latin typeface="Consolas"/>
                <a:ea typeface="Consolas"/>
                <a:cs typeface="Consolas"/>
                <a:sym typeface="Consolas"/>
              </a:rPr>
              <a:t>Intent it = new Intent(Intent.ACTION_VIEW,uri); </a:t>
            </a:r>
            <a:br>
              <a:rPr lang="en" sz="2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800" dirty="0"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spcBef>
                <a:spcPts val="1467"/>
              </a:spcBef>
            </a:pPr>
            <a:r>
              <a:rPr lang="en" sz="3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Dial a phone number</a:t>
            </a:r>
            <a:br>
              <a:rPr lang="en" sz="3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uri = Uri.parse("tel:8005551234"); </a:t>
            </a:r>
            <a:endParaRPr sz="2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it = new Intent(Intent.ACTION_DIAL, uri); </a:t>
            </a:r>
            <a:endParaRPr sz="2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2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startActivity(it);</a:t>
            </a: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spcBef>
                <a:spcPts val="1333"/>
              </a:spcBef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How Activities Run</a:t>
            </a:r>
            <a:endParaRPr/>
          </a:p>
        </p:txBody>
      </p:sp>
      <p:sp>
        <p:nvSpPr>
          <p:cNvPr id="455" name="Google Shape;455;p77"/>
          <p:cNvSpPr txBox="1">
            <a:spLocks noGrp="1"/>
          </p:cNvSpPr>
          <p:nvPr>
            <p:ph type="body" idx="1"/>
          </p:nvPr>
        </p:nvSpPr>
        <p:spPr>
          <a:xfrm>
            <a:off x="415600" y="14350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91054">
              <a:buSzPts val="2200"/>
              <a:buChar char="●"/>
            </a:pPr>
            <a:r>
              <a:rPr lang="en" sz="2933"/>
              <a:t>All </a:t>
            </a:r>
            <a:r>
              <a:rPr lang="en" sz="2933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933"/>
              <a:t> instances are managed by the Android runtime</a:t>
            </a:r>
            <a:endParaRPr sz="2933"/>
          </a:p>
          <a:p>
            <a:pPr indent="-491054">
              <a:buSzPts val="2200"/>
              <a:buChar char="●"/>
            </a:pPr>
            <a:r>
              <a:rPr lang="en" sz="2933"/>
              <a:t>Started by an "</a:t>
            </a:r>
            <a:r>
              <a:rPr lang="en" sz="2933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933"/>
              <a:t>", a message to the Android runtime to run an activity</a:t>
            </a:r>
            <a:endParaRPr sz="2933"/>
          </a:p>
          <a:p>
            <a:pPr marL="0" indent="0">
              <a:buNone/>
            </a:pPr>
            <a:endParaRPr/>
          </a:p>
        </p:txBody>
      </p:sp>
      <p:sp>
        <p:nvSpPr>
          <p:cNvPr id="456" name="Google Shape;456;p77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457" name="Google Shape;457;p77"/>
          <p:cNvSpPr/>
          <p:nvPr/>
        </p:nvSpPr>
        <p:spPr>
          <a:xfrm>
            <a:off x="3197683" y="3785539"/>
            <a:ext cx="2519600" cy="56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MainActivity</a:t>
            </a:r>
            <a:br>
              <a:rPr lang="en" sz="1600"/>
            </a:br>
            <a:r>
              <a:rPr lang="en" sz="1600"/>
              <a:t>What do you want to do?</a:t>
            </a:r>
            <a:endParaRPr sz="1600"/>
          </a:p>
        </p:txBody>
      </p:sp>
      <p:sp>
        <p:nvSpPr>
          <p:cNvPr id="458" name="Google Shape;458;p77"/>
          <p:cNvSpPr/>
          <p:nvPr/>
        </p:nvSpPr>
        <p:spPr>
          <a:xfrm>
            <a:off x="5913133" y="3785533"/>
            <a:ext cx="2657600" cy="56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FoodListActivity</a:t>
            </a:r>
            <a:br>
              <a:rPr lang="en" sz="1600"/>
            </a:br>
            <a:r>
              <a:rPr lang="en" sz="1600"/>
              <a:t>Choose food items...Next</a:t>
            </a:r>
            <a:endParaRPr sz="1600"/>
          </a:p>
        </p:txBody>
      </p:sp>
      <p:sp>
        <p:nvSpPr>
          <p:cNvPr id="459" name="Google Shape;459;p77"/>
          <p:cNvSpPr/>
          <p:nvPr/>
        </p:nvSpPr>
        <p:spPr>
          <a:xfrm>
            <a:off x="8766607" y="3785525"/>
            <a:ext cx="2519600" cy="56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42424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OrderActivity</a:t>
            </a:r>
            <a:br>
              <a:rPr lang="en" sz="1600"/>
            </a:br>
            <a:r>
              <a:rPr lang="en" sz="1600"/>
              <a:t>Place order</a:t>
            </a:r>
            <a:endParaRPr sz="1600"/>
          </a:p>
        </p:txBody>
      </p:sp>
      <p:sp>
        <p:nvSpPr>
          <p:cNvPr id="460" name="Google Shape;460;p77"/>
          <p:cNvSpPr/>
          <p:nvPr/>
        </p:nvSpPr>
        <p:spPr>
          <a:xfrm>
            <a:off x="553739" y="3785533"/>
            <a:ext cx="1567200" cy="56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/>
              <a:t>User clicks launcher icon</a:t>
            </a:r>
            <a:endParaRPr sz="1600"/>
          </a:p>
        </p:txBody>
      </p:sp>
      <p:sp>
        <p:nvSpPr>
          <p:cNvPr id="461" name="Google Shape;461;p77"/>
          <p:cNvSpPr/>
          <p:nvPr/>
        </p:nvSpPr>
        <p:spPr>
          <a:xfrm>
            <a:off x="1844536" y="4932000"/>
            <a:ext cx="961600" cy="569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/>
              <a:t>Android System</a:t>
            </a:r>
            <a:endParaRPr sz="1600"/>
          </a:p>
        </p:txBody>
      </p:sp>
      <p:sp>
        <p:nvSpPr>
          <p:cNvPr id="462" name="Google Shape;462;p77"/>
          <p:cNvSpPr/>
          <p:nvPr/>
        </p:nvSpPr>
        <p:spPr>
          <a:xfrm>
            <a:off x="1348901" y="4361267"/>
            <a:ext cx="504967" cy="862567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3" name="Google Shape;463;p77"/>
          <p:cNvSpPr txBox="1"/>
          <p:nvPr/>
        </p:nvSpPr>
        <p:spPr>
          <a:xfrm>
            <a:off x="446300" y="4484367"/>
            <a:ext cx="2360000" cy="4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400"/>
              <a:t>: Start app </a:t>
            </a:r>
            <a:endParaRPr sz="2400"/>
          </a:p>
        </p:txBody>
      </p:sp>
      <p:sp>
        <p:nvSpPr>
          <p:cNvPr id="464" name="Google Shape;464;p77"/>
          <p:cNvSpPr/>
          <p:nvPr/>
        </p:nvSpPr>
        <p:spPr>
          <a:xfrm>
            <a:off x="2806267" y="4372167"/>
            <a:ext cx="957100" cy="848300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5" name="Google Shape;465;p77"/>
          <p:cNvSpPr txBox="1"/>
          <p:nvPr/>
        </p:nvSpPr>
        <p:spPr>
          <a:xfrm>
            <a:off x="2847533" y="4488084"/>
            <a:ext cx="1488400" cy="4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Start main activity</a:t>
            </a:r>
            <a:endParaRPr sz="2400"/>
          </a:p>
        </p:txBody>
      </p:sp>
      <p:sp>
        <p:nvSpPr>
          <p:cNvPr id="466" name="Google Shape;466;p77"/>
          <p:cNvSpPr/>
          <p:nvPr/>
        </p:nvSpPr>
        <p:spPr>
          <a:xfrm>
            <a:off x="5197336" y="4932000"/>
            <a:ext cx="961600" cy="569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/>
              <a:t>Android System</a:t>
            </a:r>
            <a:endParaRPr sz="1600"/>
          </a:p>
        </p:txBody>
      </p:sp>
      <p:sp>
        <p:nvSpPr>
          <p:cNvPr id="467" name="Google Shape;467;p77"/>
          <p:cNvSpPr/>
          <p:nvPr/>
        </p:nvSpPr>
        <p:spPr>
          <a:xfrm>
            <a:off x="4701701" y="4361267"/>
            <a:ext cx="504967" cy="862567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8" name="Google Shape;468;p77"/>
          <p:cNvSpPr/>
          <p:nvPr/>
        </p:nvSpPr>
        <p:spPr>
          <a:xfrm>
            <a:off x="6159067" y="4372167"/>
            <a:ext cx="957100" cy="848300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69" name="Google Shape;469;p77"/>
          <p:cNvSpPr txBox="1"/>
          <p:nvPr/>
        </p:nvSpPr>
        <p:spPr>
          <a:xfrm>
            <a:off x="6131391" y="4484367"/>
            <a:ext cx="1786000" cy="8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Start choose food activity</a:t>
            </a:r>
            <a:endParaRPr sz="2400"/>
          </a:p>
        </p:txBody>
      </p:sp>
      <p:sp>
        <p:nvSpPr>
          <p:cNvPr id="470" name="Google Shape;470;p77"/>
          <p:cNvSpPr/>
          <p:nvPr/>
        </p:nvSpPr>
        <p:spPr>
          <a:xfrm>
            <a:off x="8346936" y="4932000"/>
            <a:ext cx="961600" cy="569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/>
              <a:t>Android System</a:t>
            </a:r>
            <a:endParaRPr sz="1600"/>
          </a:p>
        </p:txBody>
      </p:sp>
      <p:sp>
        <p:nvSpPr>
          <p:cNvPr id="471" name="Google Shape;471;p77"/>
          <p:cNvSpPr/>
          <p:nvPr/>
        </p:nvSpPr>
        <p:spPr>
          <a:xfrm>
            <a:off x="7816151" y="4361267"/>
            <a:ext cx="504967" cy="862567"/>
          </a:xfrm>
          <a:custGeom>
            <a:avLst/>
            <a:gdLst/>
            <a:ahLst/>
            <a:cxnLst/>
            <a:rect l="l" t="t" r="r" b="b"/>
            <a:pathLst>
              <a:path w="15149" h="25877" extrusionOk="0">
                <a:moveTo>
                  <a:pt x="0" y="0"/>
                </a:moveTo>
                <a:cubicBezTo>
                  <a:pt x="739" y="7393"/>
                  <a:pt x="1600" y="15955"/>
                  <a:pt x="6852" y="21209"/>
                </a:cubicBezTo>
                <a:cubicBezTo>
                  <a:pt x="8950" y="23308"/>
                  <a:pt x="17151" y="27097"/>
                  <a:pt x="14682" y="2545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2" name="Google Shape;472;p77"/>
          <p:cNvSpPr/>
          <p:nvPr/>
        </p:nvSpPr>
        <p:spPr>
          <a:xfrm>
            <a:off x="9308667" y="4372167"/>
            <a:ext cx="957100" cy="848300"/>
          </a:xfrm>
          <a:custGeom>
            <a:avLst/>
            <a:gdLst/>
            <a:ahLst/>
            <a:cxnLst/>
            <a:rect l="l" t="t" r="r" b="b"/>
            <a:pathLst>
              <a:path w="28713" h="25449" extrusionOk="0">
                <a:moveTo>
                  <a:pt x="0" y="25449"/>
                </a:moveTo>
                <a:cubicBezTo>
                  <a:pt x="12661" y="23642"/>
                  <a:pt x="28713" y="12789"/>
                  <a:pt x="28713" y="0"/>
                </a:cubicBezTo>
              </a:path>
            </a:pathLst>
          </a:cu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73" name="Google Shape;473;p77"/>
          <p:cNvSpPr txBox="1"/>
          <p:nvPr/>
        </p:nvSpPr>
        <p:spPr>
          <a:xfrm>
            <a:off x="9553133" y="4484367"/>
            <a:ext cx="1967600" cy="8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/>
              <a:t>Start finish </a:t>
            </a:r>
            <a:br>
              <a:rPr lang="en" sz="2400"/>
            </a:br>
            <a:r>
              <a:rPr lang="en" sz="2400"/>
              <a:t>order activity</a:t>
            </a:r>
            <a:endParaRPr sz="2400"/>
          </a:p>
        </p:txBody>
      </p:sp>
      <p:sp>
        <p:nvSpPr>
          <p:cNvPr id="474" name="Google Shape;474;p77"/>
          <p:cNvSpPr txBox="1"/>
          <p:nvPr/>
        </p:nvSpPr>
        <p:spPr>
          <a:xfrm>
            <a:off x="4058733" y="4488100"/>
            <a:ext cx="1967600" cy="4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400"/>
              <a:t>: Shop</a:t>
            </a:r>
            <a:endParaRPr sz="2400"/>
          </a:p>
        </p:txBody>
      </p:sp>
      <p:sp>
        <p:nvSpPr>
          <p:cNvPr id="475" name="Google Shape;475;p77"/>
          <p:cNvSpPr txBox="1"/>
          <p:nvPr/>
        </p:nvSpPr>
        <p:spPr>
          <a:xfrm>
            <a:off x="7659632" y="4484333"/>
            <a:ext cx="1893600" cy="4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2400"/>
              <a:t>: order  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8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Sending and Receiving Data</a:t>
            </a:r>
            <a:endParaRPr/>
          </a:p>
        </p:txBody>
      </p:sp>
      <p:sp>
        <p:nvSpPr>
          <p:cNvPr id="481" name="Google Shape;481;p78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9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Two types of sending data with intents</a:t>
            </a:r>
            <a:endParaRPr/>
          </a:p>
        </p:txBody>
      </p:sp>
      <p:sp>
        <p:nvSpPr>
          <p:cNvPr id="487" name="Google Shape;487;p79"/>
          <p:cNvSpPr txBox="1">
            <a:spLocks noGrp="1"/>
          </p:cNvSpPr>
          <p:nvPr>
            <p:ph type="body" idx="1"/>
          </p:nvPr>
        </p:nvSpPr>
        <p:spPr>
          <a:xfrm>
            <a:off x="415600" y="14350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667"/>
              </a:spcBef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Data—one piece of information whose data location can be represented by an URI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667"/>
              </a:spcBef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667"/>
              </a:spcBef>
              <a:buClr>
                <a:schemeClr val="dk1"/>
              </a:buClr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Extras—one or more pieces of information as a collection of key-value pairs in 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Bundle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/>
          </a:p>
        </p:txBody>
      </p:sp>
      <p:sp>
        <p:nvSpPr>
          <p:cNvPr id="488" name="Google Shape;488;p79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0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Sending and retrieving data</a:t>
            </a:r>
            <a:endParaRPr/>
          </a:p>
        </p:txBody>
      </p:sp>
      <p:sp>
        <p:nvSpPr>
          <p:cNvPr id="494" name="Google Shape;494;p80"/>
          <p:cNvSpPr txBox="1">
            <a:spLocks noGrp="1"/>
          </p:cNvSpPr>
          <p:nvPr>
            <p:ph type="body" idx="1"/>
          </p:nvPr>
        </p:nvSpPr>
        <p:spPr>
          <a:xfrm>
            <a:off x="415600" y="14350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67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In the first (sending) </a:t>
            </a:r>
            <a:r>
              <a:rPr lang="en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>
              <a:spcBef>
                <a:spcPts val="667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Create the </a:t>
            </a:r>
            <a:r>
              <a:rPr lang="en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dirty="0">
                <a:solidFill>
                  <a:schemeClr val="dk1"/>
                </a:solidFill>
              </a:rPr>
              <a:t> object</a:t>
            </a:r>
            <a:endParaRPr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Put data or extras into that </a:t>
            </a:r>
            <a:r>
              <a:rPr lang="en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Start the new </a:t>
            </a:r>
            <a:r>
              <a:rPr lang="en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dirty="0">
                <a:solidFill>
                  <a:schemeClr val="dk1"/>
                </a:solidFill>
              </a:rPr>
              <a:t> with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startActivity()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000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</a:rPr>
              <a:t>In the second (receiving) </a:t>
            </a:r>
            <a:r>
              <a:rPr lang="en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dirty="0">
                <a:solidFill>
                  <a:schemeClr val="dk1"/>
                </a:solidFill>
              </a:rPr>
              <a:t>: </a:t>
            </a:r>
            <a:endParaRPr dirty="0">
              <a:solidFill>
                <a:schemeClr val="dk1"/>
              </a:solidFill>
            </a:endParaRPr>
          </a:p>
          <a:p>
            <a:pPr>
              <a:spcBef>
                <a:spcPts val="667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Get the </a:t>
            </a:r>
            <a:r>
              <a:rPr lang="en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dirty="0">
                <a:solidFill>
                  <a:schemeClr val="dk1"/>
                </a:solidFill>
              </a:rPr>
              <a:t> object, the </a:t>
            </a:r>
            <a:r>
              <a:rPr lang="en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dirty="0">
                <a:solidFill>
                  <a:schemeClr val="dk1"/>
                </a:solidFill>
              </a:rPr>
              <a:t> was started with</a:t>
            </a:r>
            <a:endParaRPr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Retrieve the data or extras from the </a:t>
            </a:r>
            <a:r>
              <a:rPr lang="en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dirty="0">
                <a:solidFill>
                  <a:schemeClr val="dk1"/>
                </a:solidFill>
              </a:rPr>
              <a:t> object</a:t>
            </a:r>
            <a:endParaRPr dirty="0">
              <a:solidFill>
                <a:schemeClr val="dk1"/>
              </a:solidFill>
            </a:endParaRPr>
          </a:p>
          <a:p>
            <a:pPr marL="0" indent="0"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495" name="Google Shape;495;p80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1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Putting a URI as intent data</a:t>
            </a:r>
            <a:endParaRPr/>
          </a:p>
        </p:txBody>
      </p:sp>
      <p:sp>
        <p:nvSpPr>
          <p:cNvPr id="501" name="Google Shape;501;p81"/>
          <p:cNvSpPr txBox="1">
            <a:spLocks noGrp="1"/>
          </p:cNvSpPr>
          <p:nvPr>
            <p:ph type="body" idx="1"/>
          </p:nvPr>
        </p:nvSpPr>
        <p:spPr>
          <a:xfrm>
            <a:off x="415600" y="1487865"/>
            <a:ext cx="11360800" cy="41936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67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web page URL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67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67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Uri.parse("http://www.google.com")); 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3333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a Sample file URI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67"/>
              </a:spcBef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intent.setData(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67"/>
              </a:spcBef>
              <a:spcAft>
                <a:spcPts val="267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Uri.fromFile(new File("/sdcard/sample.jpg")));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2" name="Google Shape;502;p81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B8E10A-C83D-47F5-833D-284F9A79783B}"/>
              </a:ext>
            </a:extLst>
          </p:cNvPr>
          <p:cNvSpPr/>
          <p:nvPr/>
        </p:nvSpPr>
        <p:spPr>
          <a:xfrm>
            <a:off x="1121664" y="4789587"/>
            <a:ext cx="10844208" cy="52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6C1669-9D94-41DB-A726-7AC5FC5ACE3F}"/>
              </a:ext>
            </a:extLst>
          </p:cNvPr>
          <p:cNvSpPr/>
          <p:nvPr/>
        </p:nvSpPr>
        <p:spPr>
          <a:xfrm>
            <a:off x="1121664" y="2768655"/>
            <a:ext cx="10844208" cy="15456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5FE69C-1987-4977-91DD-F8D5BA190BDB}"/>
              </a:ext>
            </a:extLst>
          </p:cNvPr>
          <p:cNvSpPr/>
          <p:nvPr/>
        </p:nvSpPr>
        <p:spPr>
          <a:xfrm>
            <a:off x="1121664" y="1446335"/>
            <a:ext cx="10844208" cy="1083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07" name="Google Shape;507;p82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Put information into intent extras</a:t>
            </a:r>
            <a:endParaRPr/>
          </a:p>
        </p:txBody>
      </p:sp>
      <p:sp>
        <p:nvSpPr>
          <p:cNvPr id="508" name="Google Shape;508;p82"/>
          <p:cNvSpPr txBox="1">
            <a:spLocks noGrp="1"/>
          </p:cNvSpPr>
          <p:nvPr>
            <p:ph type="body" idx="1"/>
          </p:nvPr>
        </p:nvSpPr>
        <p:spPr>
          <a:xfrm>
            <a:off x="1121664" y="1333433"/>
            <a:ext cx="10654736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18531" indent="0">
              <a:spcBef>
                <a:spcPts val="0"/>
              </a:spcBef>
              <a:buSzPts val="2200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putExtra(String name, int value) </a:t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intent.putExtra("level", 406);</a:t>
            </a:r>
          </a:p>
          <a:p>
            <a:pPr marL="118531" indent="0">
              <a:spcBef>
                <a:spcPts val="0"/>
              </a:spcBef>
              <a:buSzPts val="2200"/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118531" indent="0">
              <a:buSzPts val="2200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putExtra(String name, String[] value)</a:t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String[] foodList = {"Rice", "Beans", "Fruit"};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intent.putExtra("food", foodList);</a:t>
            </a:r>
          </a:p>
          <a:p>
            <a:pPr marL="118531" indent="0">
              <a:buSzPts val="2200"/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118531" indent="0">
              <a:buSzPts val="2200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putExtras(bundle);</a:t>
            </a:r>
            <a:br>
              <a:rPr lang="en" sz="2933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933" dirty="0"/>
              <a:t>⇒ if lots of data, first create a bundle and pass the bundle.</a:t>
            </a:r>
            <a:endParaRPr sz="2933" dirty="0"/>
          </a:p>
          <a:p>
            <a:pPr indent="-491054">
              <a:buClr>
                <a:srgbClr val="585858"/>
              </a:buClr>
              <a:buSzPts val="2200"/>
              <a:buChar char="●"/>
            </a:pPr>
            <a:r>
              <a:rPr lang="en" sz="2933" dirty="0"/>
              <a:t>See</a:t>
            </a:r>
            <a:r>
              <a:rPr lang="en" sz="2933" dirty="0">
                <a:solidFill>
                  <a:srgbClr val="585858"/>
                </a:solidFill>
              </a:rPr>
              <a:t> </a:t>
            </a:r>
            <a:r>
              <a:rPr lang="en" sz="2933" u="sng" dirty="0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 sz="2933" dirty="0">
                <a:solidFill>
                  <a:srgbClr val="585858"/>
                </a:solidFill>
              </a:rPr>
              <a:t> </a:t>
            </a:r>
            <a:r>
              <a:rPr lang="en" sz="2933" dirty="0"/>
              <a:t>for all</a:t>
            </a:r>
            <a:endParaRPr sz="2933" dirty="0">
              <a:solidFill>
                <a:srgbClr val="585858"/>
              </a:solidFill>
            </a:endParaRPr>
          </a:p>
        </p:txBody>
      </p:sp>
      <p:sp>
        <p:nvSpPr>
          <p:cNvPr id="509" name="Google Shape;509;p82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7639CC-4B5F-40F7-8A5C-9624DD368C3A}"/>
              </a:ext>
            </a:extLst>
          </p:cNvPr>
          <p:cNvSpPr/>
          <p:nvPr/>
        </p:nvSpPr>
        <p:spPr>
          <a:xfrm>
            <a:off x="121920" y="1441752"/>
            <a:ext cx="1097280" cy="237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Option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ABB4F2-B07B-49C9-ACE8-79A3B8E32B43}"/>
              </a:ext>
            </a:extLst>
          </p:cNvPr>
          <p:cNvSpPr/>
          <p:nvPr/>
        </p:nvSpPr>
        <p:spPr>
          <a:xfrm>
            <a:off x="121920" y="2695356"/>
            <a:ext cx="1097280" cy="237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Option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1E7578-F21A-4F31-BCD8-C81EAC53933C}"/>
              </a:ext>
            </a:extLst>
          </p:cNvPr>
          <p:cNvSpPr/>
          <p:nvPr/>
        </p:nvSpPr>
        <p:spPr>
          <a:xfrm>
            <a:off x="121920" y="4670763"/>
            <a:ext cx="1097280" cy="237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Option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>
            <a:spLocks noGrp="1"/>
          </p:cNvSpPr>
          <p:nvPr>
            <p:ph type="title"/>
          </p:nvPr>
        </p:nvSpPr>
        <p:spPr>
          <a:xfrm>
            <a:off x="183433" y="1117067"/>
            <a:ext cx="5714800" cy="318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Activities</a:t>
            </a:r>
            <a:endParaRPr/>
          </a:p>
          <a:p>
            <a:r>
              <a:rPr lang="en"/>
              <a:t>(high-level view)</a:t>
            </a:r>
            <a:endParaRPr/>
          </a:p>
        </p:txBody>
      </p:sp>
      <p:sp>
        <p:nvSpPr>
          <p:cNvPr id="294" name="Google Shape;294;p56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3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Sending data to an activity with extras</a:t>
            </a:r>
            <a:endParaRPr/>
          </a:p>
        </p:txBody>
      </p:sp>
      <p:sp>
        <p:nvSpPr>
          <p:cNvPr id="515" name="Google Shape;515;p83"/>
          <p:cNvSpPr txBox="1">
            <a:spLocks noGrp="1"/>
          </p:cNvSpPr>
          <p:nvPr>
            <p:ph type="body" idx="1"/>
          </p:nvPr>
        </p:nvSpPr>
        <p:spPr>
          <a:xfrm>
            <a:off x="415600" y="1435033"/>
            <a:ext cx="11360800" cy="4112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67"/>
              </a:spcBef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String EXTRA_MESSAGE_KEY =</a:t>
            </a:r>
            <a:b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"</a:t>
            </a:r>
            <a:r>
              <a:rPr lang="en-HK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edu.cuhk.csci3310.cueat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.extra.MESSAGE";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000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SecondActivity.class);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67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message = "Hello Activity!";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67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intent.putExtra(EXTRA_MESSAGE_KEY, message);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67"/>
              </a:spcBef>
              <a:spcAft>
                <a:spcPts val="267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startActivity(intent);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6" name="Google Shape;516;p83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9FB97C-FAC3-4E52-9860-30FD9CA3210B}"/>
              </a:ext>
            </a:extLst>
          </p:cNvPr>
          <p:cNvSpPr/>
          <p:nvPr/>
        </p:nvSpPr>
        <p:spPr>
          <a:xfrm>
            <a:off x="768096" y="1921773"/>
            <a:ext cx="11197776" cy="1083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E62E48-1DB5-455D-9CE7-A35264A61C1B}"/>
              </a:ext>
            </a:extLst>
          </p:cNvPr>
          <p:cNvSpPr/>
          <p:nvPr/>
        </p:nvSpPr>
        <p:spPr>
          <a:xfrm>
            <a:off x="768096" y="3450645"/>
            <a:ext cx="11197776" cy="1083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04971F-3B12-44D1-8398-D2C9C5A063F6}"/>
              </a:ext>
            </a:extLst>
          </p:cNvPr>
          <p:cNvSpPr/>
          <p:nvPr/>
        </p:nvSpPr>
        <p:spPr>
          <a:xfrm>
            <a:off x="768096" y="4953164"/>
            <a:ext cx="11197776" cy="524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21" name="Google Shape;521;p84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Get data from intents</a:t>
            </a:r>
            <a:endParaRPr/>
          </a:p>
        </p:txBody>
      </p:sp>
      <p:sp>
        <p:nvSpPr>
          <p:cNvPr id="522" name="Google Shape;522;p84"/>
          <p:cNvSpPr txBox="1">
            <a:spLocks noGrp="1"/>
          </p:cNvSpPr>
          <p:nvPr>
            <p:ph type="body" idx="1"/>
          </p:nvPr>
        </p:nvSpPr>
        <p:spPr>
          <a:xfrm>
            <a:off x="768096" y="936540"/>
            <a:ext cx="11008304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18531" indent="0">
              <a:buSzPts val="2200"/>
              <a:buNone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Intent intent = getIntent(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8531" indent="0">
              <a:buSzPts val="2200"/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getData(); </a:t>
            </a:r>
            <a:b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Uri locationUri = intent.getData();</a:t>
            </a:r>
          </a:p>
          <a:p>
            <a:pPr marL="118531" indent="0">
              <a:buSzPts val="2200"/>
              <a:buNone/>
            </a:pPr>
            <a:endParaRPr sz="1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8531" indent="0">
              <a:buSzPts val="2200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int getIntExtra (String name, int defaultValue)</a:t>
            </a:r>
            <a:br>
              <a:rPr lang="en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int level = intent.getIntExtra("level", 0);</a:t>
            </a:r>
          </a:p>
          <a:p>
            <a:pPr marL="118531" indent="0">
              <a:buSzPts val="2200"/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118531" indent="0">
              <a:buSzPts val="2200"/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Bundle bundle =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intent.getExtras(); </a:t>
            </a:r>
            <a:br>
              <a:rPr lang="en" sz="2933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933" dirty="0"/>
              <a:t>⇒ Get all the data at once as a bundle.</a:t>
            </a:r>
            <a:endParaRPr sz="2933" dirty="0">
              <a:latin typeface="Consolas"/>
              <a:ea typeface="Consolas"/>
              <a:cs typeface="Consolas"/>
              <a:sym typeface="Consolas"/>
            </a:endParaRPr>
          </a:p>
          <a:p>
            <a:pPr indent="-491054">
              <a:buSzPts val="2200"/>
              <a:buFont typeface="Consolas"/>
              <a:buChar char="●"/>
            </a:pPr>
            <a:r>
              <a:rPr lang="en" sz="2933" dirty="0"/>
              <a:t>See </a:t>
            </a:r>
            <a:r>
              <a:rPr lang="en" sz="2933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r>
              <a:rPr lang="en" sz="2933" dirty="0"/>
              <a:t> for all</a:t>
            </a:r>
            <a:endParaRPr sz="2933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3" name="Google Shape;523;p84"/>
          <p:cNvSpPr txBox="1">
            <a:spLocks noGrp="1"/>
          </p:cNvSpPr>
          <p:nvPr>
            <p:ph type="sldNum" idx="12"/>
          </p:nvPr>
        </p:nvSpPr>
        <p:spPr>
          <a:xfrm>
            <a:off x="11296611" y="640800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7DF07B8-F5D8-41B7-897B-689B8BB8DE5F}"/>
              </a:ext>
            </a:extLst>
          </p:cNvPr>
          <p:cNvSpPr/>
          <p:nvPr/>
        </p:nvSpPr>
        <p:spPr>
          <a:xfrm>
            <a:off x="-103632" y="1779491"/>
            <a:ext cx="1097280" cy="237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Option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E38EB5-E994-4799-A34F-82FC6852D14C}"/>
              </a:ext>
            </a:extLst>
          </p:cNvPr>
          <p:cNvSpPr/>
          <p:nvPr/>
        </p:nvSpPr>
        <p:spPr>
          <a:xfrm>
            <a:off x="-103632" y="3095317"/>
            <a:ext cx="1097280" cy="237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Option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3F020B-5ADA-4C04-8E8C-98ABA73E8FBD}"/>
              </a:ext>
            </a:extLst>
          </p:cNvPr>
          <p:cNvSpPr/>
          <p:nvPr/>
        </p:nvSpPr>
        <p:spPr>
          <a:xfrm>
            <a:off x="-43264" y="4608143"/>
            <a:ext cx="1097280" cy="237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Option 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5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Returning data to the starting activity</a:t>
            </a:r>
            <a:endParaRPr/>
          </a:p>
        </p:txBody>
      </p:sp>
      <p:sp>
        <p:nvSpPr>
          <p:cNvPr id="529" name="Google Shape;529;p8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82588">
              <a:spcBef>
                <a:spcPts val="0"/>
              </a:spcBef>
              <a:buSzPts val="2100"/>
            </a:pPr>
            <a:r>
              <a:rPr lang="en" dirty="0"/>
              <a:t>Use </a:t>
            </a:r>
            <a:r>
              <a:rPr lang="en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startActivityForResult(</a:t>
            </a:r>
            <a:r>
              <a:rPr lang="en" dirty="0">
                <a:solidFill>
                  <a:srgbClr val="0070C0"/>
                </a:solidFill>
              </a:rPr>
              <a:t>) </a:t>
            </a:r>
            <a:r>
              <a:rPr lang="en" dirty="0"/>
              <a:t>to start the second </a:t>
            </a:r>
            <a:r>
              <a:rPr lang="en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82588">
              <a:buSzPts val="2100"/>
            </a:pPr>
            <a:r>
              <a:rPr lang="en" dirty="0"/>
              <a:t>To return data from the second </a:t>
            </a:r>
            <a:r>
              <a:rPr lang="en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dirty="0"/>
              <a:t>:</a:t>
            </a:r>
            <a:endParaRPr dirty="0"/>
          </a:p>
          <a:p>
            <a:pPr marL="1219170" indent="-482588">
              <a:spcBef>
                <a:spcPts val="0"/>
              </a:spcBef>
              <a:buSzPts val="2100"/>
              <a:buChar char="●"/>
            </a:pPr>
            <a:r>
              <a:rPr lang="en" dirty="0"/>
              <a:t>Create a </a:t>
            </a:r>
            <a:r>
              <a:rPr lang="en" b="1" i="1" dirty="0"/>
              <a:t>new</a:t>
            </a:r>
            <a:r>
              <a:rPr lang="en" dirty="0"/>
              <a:t> </a:t>
            </a:r>
            <a:r>
              <a:rPr lang="en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endParaRPr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219170" indent="-482588">
              <a:spcBef>
                <a:spcPts val="0"/>
              </a:spcBef>
              <a:buSzPts val="2100"/>
              <a:buChar char="●"/>
            </a:pPr>
            <a:r>
              <a:rPr lang="en" dirty="0"/>
              <a:t>Put the response data in the </a:t>
            </a:r>
            <a:r>
              <a:rPr lang="en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dirty="0"/>
              <a:t> using </a:t>
            </a:r>
            <a:r>
              <a:rPr lang="en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putExtra()</a:t>
            </a:r>
            <a:endParaRPr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219170" indent="-482588">
              <a:spcBef>
                <a:spcPts val="0"/>
              </a:spcBef>
              <a:buSzPts val="2100"/>
              <a:buChar char="●"/>
            </a:pPr>
            <a:r>
              <a:rPr lang="en" dirty="0"/>
              <a:t>Set the result to </a:t>
            </a:r>
            <a:r>
              <a:rPr lang="en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Activity.RESULT_OK</a:t>
            </a:r>
            <a:r>
              <a:rPr lang="en" dirty="0">
                <a:solidFill>
                  <a:srgbClr val="0070C0"/>
                </a:solidFill>
              </a:rPr>
              <a:t>  </a:t>
            </a:r>
            <a:br>
              <a:rPr lang="en" dirty="0"/>
            </a:br>
            <a:r>
              <a:rPr lang="en" dirty="0"/>
              <a:t>or </a:t>
            </a:r>
            <a:r>
              <a:rPr lang="en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RESULT_CANCELED</a:t>
            </a:r>
            <a:r>
              <a:rPr lang="en" dirty="0"/>
              <a:t>, if the user cancelled out</a:t>
            </a:r>
            <a:endParaRPr dirty="0"/>
          </a:p>
          <a:p>
            <a:pPr marL="1219170" indent="-482588">
              <a:spcBef>
                <a:spcPts val="0"/>
              </a:spcBef>
              <a:buSzPts val="2100"/>
              <a:buChar char="●"/>
            </a:pPr>
            <a:r>
              <a:rPr lang="en" dirty="0"/>
              <a:t>call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finish()</a:t>
            </a:r>
            <a:r>
              <a:rPr lang="en" dirty="0"/>
              <a:t> to close the </a:t>
            </a:r>
            <a:r>
              <a:rPr lang="en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82588">
              <a:buSzPts val="2100"/>
            </a:pPr>
            <a:r>
              <a:rPr lang="en" dirty="0"/>
              <a:t>Implement  </a:t>
            </a:r>
            <a:r>
              <a:rPr lang="en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onActivityResult()</a:t>
            </a:r>
            <a:r>
              <a:rPr lang="en" dirty="0">
                <a:solidFill>
                  <a:srgbClr val="0070C0"/>
                </a:solidFill>
              </a:rPr>
              <a:t> </a:t>
            </a:r>
            <a:r>
              <a:rPr lang="en" dirty="0"/>
              <a:t>in first </a:t>
            </a:r>
            <a:r>
              <a:rPr lang="en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85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6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startActivityForResult()</a:t>
            </a:r>
            <a:endParaRPr/>
          </a:p>
        </p:txBody>
      </p:sp>
      <p:sp>
        <p:nvSpPr>
          <p:cNvPr id="536" name="Google Shape;536;p86"/>
          <p:cNvSpPr txBox="1">
            <a:spLocks noGrp="1"/>
          </p:cNvSpPr>
          <p:nvPr>
            <p:ph type="body" idx="1"/>
          </p:nvPr>
        </p:nvSpPr>
        <p:spPr>
          <a:xfrm>
            <a:off x="210900" y="1443100"/>
            <a:ext cx="11612400" cy="442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3067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startActivityForResult</a:t>
            </a:r>
            <a:r>
              <a:rPr lang="en" sz="3067" dirty="0">
                <a:latin typeface="Consolas"/>
                <a:ea typeface="Consolas"/>
                <a:cs typeface="Consolas"/>
                <a:sym typeface="Consolas"/>
              </a:rPr>
              <a:t>(intent, requestCode);</a:t>
            </a:r>
            <a:endParaRPr sz="3067" dirty="0">
              <a:latin typeface="Consolas"/>
              <a:ea typeface="Consolas"/>
              <a:cs typeface="Consolas"/>
              <a:sym typeface="Consolas"/>
            </a:endParaRPr>
          </a:p>
          <a:p>
            <a:pPr indent="-499521">
              <a:buSzPts val="2300"/>
              <a:buChar char="●"/>
            </a:pPr>
            <a:r>
              <a:rPr lang="en" sz="3067" dirty="0"/>
              <a:t>Starts </a:t>
            </a:r>
            <a:r>
              <a:rPr lang="en" sz="3067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3067" dirty="0">
                <a:solidFill>
                  <a:srgbClr val="0070C0"/>
                </a:solidFill>
              </a:rPr>
              <a:t> (</a:t>
            </a:r>
            <a:r>
              <a:rPr lang="en" sz="3067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3067" dirty="0">
                <a:solidFill>
                  <a:srgbClr val="0070C0"/>
                </a:solidFill>
              </a:rPr>
              <a:t>)</a:t>
            </a:r>
            <a:r>
              <a:rPr lang="en" sz="3067" dirty="0"/>
              <a:t>, assigns it identifier </a:t>
            </a:r>
            <a:r>
              <a:rPr lang="en" sz="3067" dirty="0">
                <a:solidFill>
                  <a:srgbClr val="0070C0"/>
                </a:solidFill>
              </a:rPr>
              <a:t>(</a:t>
            </a:r>
            <a:r>
              <a:rPr lang="en" sz="3067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sz="3067" dirty="0">
                <a:solidFill>
                  <a:srgbClr val="0070C0"/>
                </a:solidFill>
              </a:rPr>
              <a:t>)</a:t>
            </a:r>
            <a:endParaRPr sz="3067" dirty="0">
              <a:solidFill>
                <a:srgbClr val="0070C0"/>
              </a:solidFill>
            </a:endParaRPr>
          </a:p>
          <a:p>
            <a:pPr indent="-499521">
              <a:buSzPts val="2300"/>
              <a:buChar char="●"/>
            </a:pPr>
            <a:r>
              <a:rPr lang="en" sz="3067" dirty="0"/>
              <a:t>Returns data via </a:t>
            </a:r>
            <a:r>
              <a:rPr lang="en" sz="3067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en" sz="3067" dirty="0"/>
              <a:t> extras</a:t>
            </a:r>
            <a:endParaRPr sz="3067" dirty="0"/>
          </a:p>
          <a:p>
            <a:pPr indent="-499521">
              <a:buSzPts val="2300"/>
              <a:buChar char="●"/>
            </a:pPr>
            <a:r>
              <a:rPr lang="en" sz="3067" dirty="0"/>
              <a:t>When done, pop stack, return to previous </a:t>
            </a:r>
            <a:r>
              <a:rPr lang="en" sz="3067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3067" dirty="0"/>
              <a:t>, and execute </a:t>
            </a:r>
            <a:r>
              <a:rPr lang="en" sz="3067" dirty="0">
                <a:solidFill>
                  <a:srgbClr val="0070C0"/>
                </a:solidFill>
              </a:rPr>
              <a:t>o</a:t>
            </a:r>
            <a:r>
              <a:rPr lang="en" sz="3067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nActivityResult()</a:t>
            </a:r>
            <a:r>
              <a:rPr lang="en" sz="3067" dirty="0"/>
              <a:t> callback to process returned data</a:t>
            </a:r>
            <a:endParaRPr sz="3067" dirty="0"/>
          </a:p>
          <a:p>
            <a:pPr indent="-499521">
              <a:buSzPts val="2300"/>
              <a:buChar char="●"/>
            </a:pPr>
            <a:r>
              <a:rPr lang="en" sz="3067" dirty="0"/>
              <a:t>Use </a:t>
            </a:r>
            <a:r>
              <a:rPr lang="en" sz="3067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requestCode</a:t>
            </a:r>
            <a:r>
              <a:rPr lang="en" sz="3067" dirty="0"/>
              <a:t> to identify which </a:t>
            </a:r>
            <a:r>
              <a:rPr lang="en" sz="3067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3067" dirty="0"/>
              <a:t> has "returned"</a:t>
            </a:r>
            <a:endParaRPr sz="3067" dirty="0"/>
          </a:p>
        </p:txBody>
      </p:sp>
      <p:sp>
        <p:nvSpPr>
          <p:cNvPr id="537" name="Google Shape;537;p86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7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609585">
              <a:buAutoNum type="arabicPeriod"/>
            </a:pPr>
            <a:r>
              <a:rPr lang="en"/>
              <a:t>startActivityForResult() Example</a:t>
            </a:r>
            <a:endParaRPr/>
          </a:p>
        </p:txBody>
      </p:sp>
      <p:sp>
        <p:nvSpPr>
          <p:cNvPr id="543" name="Google Shape;543;p87"/>
          <p:cNvSpPr txBox="1">
            <a:spLocks noGrp="1"/>
          </p:cNvSpPr>
          <p:nvPr>
            <p:ph type="body" idx="1"/>
          </p:nvPr>
        </p:nvSpPr>
        <p:spPr>
          <a:xfrm>
            <a:off x="415600" y="2121407"/>
            <a:ext cx="11360800" cy="3925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0">
              <a:spcBef>
                <a:spcPts val="667"/>
              </a:spcBef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67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final int CHOOSE_FOOD_REQUEST = 1;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67"/>
              </a:spcBef>
              <a:buClr>
                <a:schemeClr val="dk1"/>
              </a:buClr>
              <a:buSzPts val="1100"/>
              <a:buNone/>
            </a:pP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67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intent = new Intent(this, </a:t>
            </a:r>
            <a:r>
              <a:rPr lang="en-HK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DetailedViewActivity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.class);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67"/>
              </a:spcBef>
              <a:spcAft>
                <a:spcPts val="267"/>
              </a:spcAft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startActivityForResult(intent, CHOOSE_FOOD_REQUEST);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87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8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609585">
              <a:buAutoNum type="arabicPeriod" startAt="2"/>
            </a:pPr>
            <a:r>
              <a:rPr lang="en"/>
              <a:t>Return data and finish second activity</a:t>
            </a:r>
            <a:endParaRPr/>
          </a:p>
        </p:txBody>
      </p:sp>
      <p:sp>
        <p:nvSpPr>
          <p:cNvPr id="550" name="Google Shape;550;p88"/>
          <p:cNvSpPr txBox="1">
            <a:spLocks noGrp="1"/>
          </p:cNvSpPr>
          <p:nvPr>
            <p:ph type="body" idx="1"/>
          </p:nvPr>
        </p:nvSpPr>
        <p:spPr>
          <a:xfrm>
            <a:off x="415600" y="1435032"/>
            <a:ext cx="11360800" cy="4795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67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// Create an intent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67"/>
              </a:spcBef>
              <a:buNone/>
            </a:pPr>
            <a:r>
              <a:rPr lang="en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Intent replyIntent = new Intent()</a:t>
            </a: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Put the data to return into the extra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67"/>
              </a:spcBef>
              <a:buNone/>
            </a:pPr>
            <a:r>
              <a:rPr lang="en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replyIntent.putExtra(EXTRA_REPLY, reply);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Set the activity's result to RESULT_OK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67"/>
              </a:spcBef>
              <a:buNone/>
            </a:pPr>
            <a:r>
              <a:rPr lang="en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setResult(RESULT_OK, replyIntent);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Finish the current activity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67"/>
              </a:spcBef>
              <a:buNone/>
            </a:pPr>
            <a:r>
              <a:rPr lang="en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finish();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1" name="Google Shape;551;p88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9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indent="-609585">
              <a:buAutoNum type="arabicPeriod" startAt="3"/>
            </a:pPr>
            <a:r>
              <a:rPr lang="en"/>
              <a:t>Implement onActivityResult()</a:t>
            </a:r>
            <a:endParaRPr/>
          </a:p>
        </p:txBody>
      </p:sp>
      <p:sp>
        <p:nvSpPr>
          <p:cNvPr id="557" name="Google Shape;557;p89"/>
          <p:cNvSpPr txBox="1">
            <a:spLocks noGrp="1"/>
          </p:cNvSpPr>
          <p:nvPr>
            <p:ph type="body" idx="1"/>
          </p:nvPr>
        </p:nvSpPr>
        <p:spPr>
          <a:xfrm>
            <a:off x="415600" y="1435033"/>
            <a:ext cx="11360800" cy="48841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667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onActivityResult(int requestCode, 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67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int resultCode, Intent data) {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67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super.onActivityResult(requestCode, resultCode, data);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67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(requestCode == TEXT_REQUEST) { // Identify activity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67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(resultCode == RESULT_OK) { // Activity succeeded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67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String reply = data.getStringExtra(SecondActivity.EXTRA_REPLY);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67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// … do something with the data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67"/>
              </a:spcBef>
              <a:spcAft>
                <a:spcPts val="267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}}}</a:t>
            </a:r>
            <a:endParaRPr sz="2400" dirty="0"/>
          </a:p>
        </p:txBody>
      </p:sp>
      <p:sp>
        <p:nvSpPr>
          <p:cNvPr id="558" name="Google Shape;558;p89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Get feedback as your app runs</a:t>
            </a:r>
            <a:endParaRPr/>
          </a:p>
        </p:txBody>
      </p:sp>
      <p:sp>
        <p:nvSpPr>
          <p:cNvPr id="385" name="Google Shape;385;p61"/>
          <p:cNvSpPr txBox="1">
            <a:spLocks noGrp="1"/>
          </p:cNvSpPr>
          <p:nvPr>
            <p:ph type="body" idx="1"/>
          </p:nvPr>
        </p:nvSpPr>
        <p:spPr>
          <a:xfrm>
            <a:off x="415600" y="1435033"/>
            <a:ext cx="34360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Emulator running the app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Run pane</a:t>
            </a:r>
            <a:endParaRPr/>
          </a:p>
          <a:p>
            <a:pPr>
              <a:spcBef>
                <a:spcPts val="0"/>
              </a:spcBef>
            </a:pPr>
            <a:r>
              <a:rPr lang="en" b="1"/>
              <a:t>Run</a:t>
            </a:r>
            <a:r>
              <a:rPr lang="en"/>
              <a:t> tab to open or close the Run pane</a:t>
            </a:r>
            <a:endParaRPr/>
          </a:p>
        </p:txBody>
      </p:sp>
      <p:sp>
        <p:nvSpPr>
          <p:cNvPr id="386" name="Google Shape;386;p61"/>
          <p:cNvSpPr txBox="1">
            <a:spLocks noGrp="1"/>
          </p:cNvSpPr>
          <p:nvPr>
            <p:ph type="sldNum" idx="12"/>
          </p:nvPr>
        </p:nvSpPr>
        <p:spPr>
          <a:xfrm>
            <a:off x="113982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/>
          </a:p>
        </p:txBody>
      </p:sp>
      <p:pic>
        <p:nvPicPr>
          <p:cNvPr id="387" name="Google Shape;38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600" y="1560567"/>
            <a:ext cx="79248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2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Adding logging to your app</a:t>
            </a:r>
            <a:endParaRPr/>
          </a:p>
        </p:txBody>
      </p:sp>
      <p:sp>
        <p:nvSpPr>
          <p:cNvPr id="393" name="Google Shape;393;p62"/>
          <p:cNvSpPr txBox="1">
            <a:spLocks noGrp="1"/>
          </p:cNvSpPr>
          <p:nvPr>
            <p:ph type="body" idx="1"/>
          </p:nvPr>
        </p:nvSpPr>
        <p:spPr>
          <a:xfrm>
            <a:off x="415600" y="1435033"/>
            <a:ext cx="11612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As the app runs, the </a:t>
            </a:r>
            <a:r>
              <a:rPr lang="en" b="1"/>
              <a:t>Logcat</a:t>
            </a:r>
            <a:r>
              <a:rPr lang="en"/>
              <a:t> pane shows information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Add logging statements to your app that will show up in the Logcat pane 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Set filters in </a:t>
            </a:r>
            <a:r>
              <a:rPr lang="en" b="1"/>
              <a:t>Logcat</a:t>
            </a:r>
            <a:r>
              <a:rPr lang="en"/>
              <a:t> pane to see what's important to you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"/>
              <a:t>Search using tags</a:t>
            </a:r>
            <a:endParaRPr/>
          </a:p>
        </p:txBody>
      </p:sp>
      <p:sp>
        <p:nvSpPr>
          <p:cNvPr id="394" name="Google Shape;394;p62"/>
          <p:cNvSpPr txBox="1">
            <a:spLocks noGrp="1"/>
          </p:cNvSpPr>
          <p:nvPr>
            <p:ph type="sldNum" idx="12"/>
          </p:nvPr>
        </p:nvSpPr>
        <p:spPr>
          <a:xfrm>
            <a:off x="113982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3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The Logcat pane</a:t>
            </a:r>
            <a:endParaRPr/>
          </a:p>
        </p:txBody>
      </p:sp>
      <p:sp>
        <p:nvSpPr>
          <p:cNvPr id="400" name="Google Shape;400;p63"/>
          <p:cNvSpPr txBox="1">
            <a:spLocks noGrp="1"/>
          </p:cNvSpPr>
          <p:nvPr>
            <p:ph type="body" idx="1"/>
          </p:nvPr>
        </p:nvSpPr>
        <p:spPr>
          <a:xfrm>
            <a:off x="415600" y="1435033"/>
            <a:ext cx="34360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/>
              <a:t>Logcat</a:t>
            </a:r>
            <a:r>
              <a:rPr lang="en"/>
              <a:t> tab to show Logcat pane</a:t>
            </a:r>
            <a:endParaRPr/>
          </a:p>
          <a:p>
            <a:r>
              <a:rPr lang="en"/>
              <a:t>Log level menu</a:t>
            </a:r>
            <a:endParaRPr/>
          </a:p>
        </p:txBody>
      </p:sp>
      <p:sp>
        <p:nvSpPr>
          <p:cNvPr id="401" name="Google Shape;401;p63"/>
          <p:cNvSpPr txBox="1">
            <a:spLocks noGrp="1"/>
          </p:cNvSpPr>
          <p:nvPr>
            <p:ph type="sldNum" idx="12"/>
          </p:nvPr>
        </p:nvSpPr>
        <p:spPr>
          <a:xfrm>
            <a:off x="113982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/>
          </a:p>
        </p:txBody>
      </p:sp>
      <p:pic>
        <p:nvPicPr>
          <p:cNvPr id="402" name="Google Shape;40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867" y="1213417"/>
            <a:ext cx="7715068" cy="4883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Activity?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57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301" name="Google Shape;301;p57"/>
          <p:cNvSpPr txBox="1">
            <a:spLocks noGrp="1"/>
          </p:cNvSpPr>
          <p:nvPr>
            <p:ph type="body" idx="1"/>
          </p:nvPr>
        </p:nvSpPr>
        <p:spPr>
          <a:xfrm>
            <a:off x="415600" y="14350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an application component</a:t>
            </a:r>
            <a:endParaRPr/>
          </a:p>
          <a:p>
            <a:pPr>
              <a:buChar char="●"/>
            </a:pPr>
            <a:r>
              <a:rPr lang="en"/>
              <a:t>Represents one window, one hierarchy of views</a:t>
            </a:r>
            <a:endParaRPr/>
          </a:p>
          <a:p>
            <a:pPr>
              <a:buChar char="●"/>
            </a:pPr>
            <a:r>
              <a:rPr lang="en"/>
              <a:t>Typically fills the screen, but can be embedded in other Activity or a appear as floating window</a:t>
            </a:r>
            <a:endParaRPr/>
          </a:p>
          <a:p>
            <a:pPr>
              <a:buChar char="●"/>
            </a:pPr>
            <a:r>
              <a:rPr lang="en"/>
              <a:t>Java class, typically one Activity in one file</a:t>
            </a:r>
            <a:endParaRPr/>
          </a:p>
          <a:p>
            <a:pPr marL="0" indent="0">
              <a:buNone/>
            </a:pPr>
            <a:endParaRPr sz="2133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SzPts val="1100"/>
            </a:pPr>
            <a:r>
              <a:rPr lang="en"/>
              <a:t>Logging statement</a:t>
            </a:r>
            <a:endParaRPr/>
          </a:p>
        </p:txBody>
      </p:sp>
      <p:sp>
        <p:nvSpPr>
          <p:cNvPr id="408" name="Google Shape;408;p64"/>
          <p:cNvSpPr txBox="1">
            <a:spLocks noGrp="1"/>
          </p:cNvSpPr>
          <p:nvPr>
            <p:ph type="body" idx="1"/>
          </p:nvPr>
        </p:nvSpPr>
        <p:spPr>
          <a:xfrm>
            <a:off x="415600" y="1231833"/>
            <a:ext cx="11360800" cy="488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import android.util.Log;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sz="1867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// Use class name as tag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private static final String TAG =  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    MainActivity.class.getSimpleName();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sz="1867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Show message in Android Monitor, logcat pane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Log.&lt;log-level&gt;(TAG, "Message");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Log.d(TAG, “Creating the URI…”);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64"/>
          <p:cNvSpPr txBox="1">
            <a:spLocks noGrp="1"/>
          </p:cNvSpPr>
          <p:nvPr>
            <p:ph type="sldNum" idx="12"/>
          </p:nvPr>
        </p:nvSpPr>
        <p:spPr>
          <a:xfrm>
            <a:off x="113982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does an Activity do?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415600" y="14350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har char="●"/>
            </a:pPr>
            <a:r>
              <a:rPr lang="en"/>
              <a:t>Represents an activity, such as ordering groceries, sending email, or getting directions</a:t>
            </a:r>
            <a:endParaRPr/>
          </a:p>
          <a:p>
            <a:pPr>
              <a:buChar char="●"/>
            </a:pPr>
            <a:r>
              <a:rPr lang="en"/>
              <a:t>Handles user interactions, such as button clicks, text entry, or login verification</a:t>
            </a:r>
            <a:endParaRPr/>
          </a:p>
          <a:p>
            <a:pPr>
              <a:buChar char="●"/>
            </a:pPr>
            <a:r>
              <a:rPr lang="en"/>
              <a:t>Can start other activities in the same or other apps</a:t>
            </a:r>
            <a:endParaRPr/>
          </a:p>
          <a:p>
            <a:pPr>
              <a:buChar char="●"/>
            </a:pPr>
            <a:r>
              <a:rPr lang="en"/>
              <a:t>Has a life cycle—is created, started, runs, is paused, resumed, stopped, and destroyed</a:t>
            </a:r>
            <a:endParaRPr/>
          </a:p>
          <a:p>
            <a:pPr marL="0" indent="0">
              <a:buNone/>
            </a:pPr>
            <a:endParaRPr sz="2133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9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Examples of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4" name="Google Shape;314;p59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pic>
        <p:nvPicPr>
          <p:cNvPr id="315" name="Google Shape;315;p59"/>
          <p:cNvPicPr preferRelativeResize="0"/>
          <p:nvPr/>
        </p:nvPicPr>
        <p:blipFill rotWithShape="1">
          <a:blip r:embed="rId3">
            <a:alphaModFix/>
          </a:blip>
          <a:srcRect t="3606" b="7788"/>
          <a:stretch/>
        </p:blipFill>
        <p:spPr>
          <a:xfrm>
            <a:off x="9345600" y="1596731"/>
            <a:ext cx="2613600" cy="4117152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6" name="Google Shape;316;p59"/>
          <p:cNvPicPr preferRelativeResize="0"/>
          <p:nvPr/>
        </p:nvPicPr>
        <p:blipFill rotWithShape="1">
          <a:blip r:embed="rId4">
            <a:alphaModFix/>
          </a:blip>
          <a:srcRect t="3810" b="8176"/>
          <a:stretch/>
        </p:blipFill>
        <p:spPr>
          <a:xfrm>
            <a:off x="3189245" y="1656868"/>
            <a:ext cx="2613632" cy="4089369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7" name="Google Shape;317;p59"/>
          <p:cNvPicPr preferRelativeResize="0"/>
          <p:nvPr/>
        </p:nvPicPr>
        <p:blipFill rotWithShape="1">
          <a:blip r:embed="rId5">
            <a:alphaModFix/>
          </a:blip>
          <a:srcRect t="3810" b="8176"/>
          <a:stretch/>
        </p:blipFill>
        <p:spPr>
          <a:xfrm>
            <a:off x="111067" y="1656868"/>
            <a:ext cx="2613632" cy="4089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9"/>
          <p:cNvPicPr preferRelativeResize="0"/>
          <p:nvPr/>
        </p:nvPicPr>
        <p:blipFill rotWithShape="1">
          <a:blip r:embed="rId6">
            <a:alphaModFix/>
          </a:blip>
          <a:srcRect t="3810" b="8176"/>
          <a:stretch/>
        </p:blipFill>
        <p:spPr>
          <a:xfrm>
            <a:off x="6267423" y="1656868"/>
            <a:ext cx="2613632" cy="4089369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9" name="Google Shape;319;p59"/>
          <p:cNvSpPr/>
          <p:nvPr/>
        </p:nvSpPr>
        <p:spPr>
          <a:xfrm>
            <a:off x="111100" y="1656951"/>
            <a:ext cx="2613600" cy="4089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0" name="Google Shape;320;p59"/>
          <p:cNvSpPr txBox="1">
            <a:spLocks noGrp="1"/>
          </p:cNvSpPr>
          <p:nvPr>
            <p:ph type="body" idx="1"/>
          </p:nvPr>
        </p:nvSpPr>
        <p:spPr>
          <a:xfrm>
            <a:off x="415600" y="14350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Apps and activities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6" name="Google Shape;326;p60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327" name="Google Shape;327;p60"/>
          <p:cNvSpPr txBox="1">
            <a:spLocks noGrp="1"/>
          </p:cNvSpPr>
          <p:nvPr>
            <p:ph type="body" idx="1"/>
          </p:nvPr>
        </p:nvSpPr>
        <p:spPr>
          <a:xfrm>
            <a:off x="415600" y="14350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har char="●"/>
            </a:pPr>
            <a:r>
              <a:rPr lang="en"/>
              <a:t>Activities are loosely tied together to make up an app</a:t>
            </a:r>
            <a:endParaRPr/>
          </a:p>
          <a:p>
            <a:pPr>
              <a:buChar char="●"/>
            </a:pPr>
            <a:r>
              <a:rPr lang="en"/>
              <a:t>First Activity user sees is typically called "main activity"</a:t>
            </a:r>
            <a:endParaRPr/>
          </a:p>
          <a:p>
            <a:pPr>
              <a:buChar char="●"/>
            </a:pPr>
            <a:r>
              <a:rPr lang="en"/>
              <a:t>Activities can be organized in parent-child relationships in the Android manifest  to aid navigation</a:t>
            </a:r>
            <a:endParaRPr/>
          </a:p>
          <a:p>
            <a:pPr marL="0" indent="0">
              <a:buNone/>
            </a:pPr>
            <a:endParaRPr sz="2133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>
            <a:spLocks noGrp="1"/>
          </p:cNvSpPr>
          <p:nvPr>
            <p:ph type="title"/>
          </p:nvPr>
        </p:nvSpPr>
        <p:spPr>
          <a:xfrm>
            <a:off x="415600" y="22776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Layouts and Activities</a:t>
            </a:r>
            <a:endParaRPr/>
          </a:p>
        </p:txBody>
      </p:sp>
      <p:sp>
        <p:nvSpPr>
          <p:cNvPr id="333" name="Google Shape;333;p61"/>
          <p:cNvSpPr txBox="1">
            <a:spLocks noGrp="1"/>
          </p:cNvSpPr>
          <p:nvPr>
            <p:ph type="body" idx="1"/>
          </p:nvPr>
        </p:nvSpPr>
        <p:spPr>
          <a:xfrm>
            <a:off x="415600" y="14350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har char="●"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typically has a UI layout</a:t>
            </a:r>
            <a:endParaRPr/>
          </a:p>
          <a:p>
            <a:pPr>
              <a:buChar char="●"/>
            </a:pPr>
            <a:r>
              <a:rPr lang="en"/>
              <a:t>Layout is usually defined in one or more XML files</a:t>
            </a:r>
            <a:endParaRPr/>
          </a:p>
          <a:p>
            <a:pPr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"inflates" layout as part of being created</a:t>
            </a: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334" name="Google Shape;334;p61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>
            <a:spLocks noGrp="1"/>
          </p:cNvSpPr>
          <p:nvPr>
            <p:ph type="title"/>
          </p:nvPr>
        </p:nvSpPr>
        <p:spPr>
          <a:xfrm>
            <a:off x="354000" y="2050633"/>
            <a:ext cx="5393600" cy="197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Implementing Activities</a:t>
            </a:r>
            <a:endParaRPr/>
          </a:p>
        </p:txBody>
      </p:sp>
      <p:sp>
        <p:nvSpPr>
          <p:cNvPr id="340" name="Google Shape;340;p62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5933</TotalTime>
  <Words>1923</Words>
  <Application>Microsoft Office PowerPoint</Application>
  <PresentationFormat>宽屏</PresentationFormat>
  <Paragraphs>296</Paragraphs>
  <Slides>40</Slides>
  <Notes>39</Notes>
  <HiddenSlides>4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Open Sans</vt:lpstr>
      <vt:lpstr>Roboto</vt:lpstr>
      <vt:lpstr>Arial</vt:lpstr>
      <vt:lpstr>Calibri</vt:lpstr>
      <vt:lpstr>Calibri Light</vt:lpstr>
      <vt:lpstr>Cambria</vt:lpstr>
      <vt:lpstr>Consolas</vt:lpstr>
      <vt:lpstr>Courier New</vt:lpstr>
      <vt:lpstr>Office Theme</vt:lpstr>
      <vt:lpstr>Tutorial 3 – Android Basic Navigation</vt:lpstr>
      <vt:lpstr>Contents</vt:lpstr>
      <vt:lpstr>Activities (high-level view)</vt:lpstr>
      <vt:lpstr>What is an Activity?</vt:lpstr>
      <vt:lpstr>What does an Activity do?</vt:lpstr>
      <vt:lpstr>Examples of activities</vt:lpstr>
      <vt:lpstr>Apps and activities</vt:lpstr>
      <vt:lpstr>Layouts and Activities</vt:lpstr>
      <vt:lpstr>Implementing Activities</vt:lpstr>
      <vt:lpstr>Implement new activities</vt:lpstr>
      <vt:lpstr>Define layout in XML</vt:lpstr>
      <vt:lpstr>2. Define Activity Java class</vt:lpstr>
      <vt:lpstr>3. Connect activity with layout</vt:lpstr>
      <vt:lpstr>4. Declare activity in Android manifest</vt:lpstr>
      <vt:lpstr>4. Declare main activity in manifest</vt:lpstr>
      <vt:lpstr>Intents</vt:lpstr>
      <vt:lpstr>What is an intent?</vt:lpstr>
      <vt:lpstr>What can intents do?</vt:lpstr>
      <vt:lpstr>Explicit and implicit intents</vt:lpstr>
      <vt:lpstr>Starting Activities</vt:lpstr>
      <vt:lpstr>Start an Activity with an explicit intent</vt:lpstr>
      <vt:lpstr>Start an Activity with implicit intent</vt:lpstr>
      <vt:lpstr>Implicit Intents - Examples</vt:lpstr>
      <vt:lpstr>How Activities Run</vt:lpstr>
      <vt:lpstr>Sending and Receiving Data</vt:lpstr>
      <vt:lpstr>Two types of sending data with intents</vt:lpstr>
      <vt:lpstr>Sending and retrieving data</vt:lpstr>
      <vt:lpstr>Putting a URI as intent data</vt:lpstr>
      <vt:lpstr>Put information into intent extras</vt:lpstr>
      <vt:lpstr>Sending data to an activity with extras</vt:lpstr>
      <vt:lpstr>Get data from intents</vt:lpstr>
      <vt:lpstr>Returning data to the starting activity</vt:lpstr>
      <vt:lpstr>startActivityForResult()</vt:lpstr>
      <vt:lpstr>startActivityForResult() Example</vt:lpstr>
      <vt:lpstr>Return data and finish second activity</vt:lpstr>
      <vt:lpstr>Implement onActivityResult()</vt:lpstr>
      <vt:lpstr>Get feedback as your app runs</vt:lpstr>
      <vt:lpstr>Adding logging to your app</vt:lpstr>
      <vt:lpstr>The Logcat pane</vt:lpstr>
      <vt:lpstr>Logging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2 – Android UI Basics</dc:title>
  <dc:creator>Yim Pan Chui, Dr. (CSD)</dc:creator>
  <cp:lastModifiedBy>Sky Gentle</cp:lastModifiedBy>
  <cp:revision>17</cp:revision>
  <dcterms:created xsi:type="dcterms:W3CDTF">2020-01-16T00:33:28Z</dcterms:created>
  <dcterms:modified xsi:type="dcterms:W3CDTF">2021-01-26T09:39:22Z</dcterms:modified>
</cp:coreProperties>
</file>