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F30-832F-46A2-A6C4-F51D63D50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I2Cr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5D28-366E-41AA-B433-94D1F33AD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06/08/2023</a:t>
            </a:r>
          </a:p>
          <a:p>
            <a:r>
              <a:rPr lang="en-US" dirty="0"/>
              <a:t>Brandon Beader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40E29-5C7B-42FB-9075-D0DCCBA1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A542-3A41-483A-B60E-AF24B076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4CC Transaction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263650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8F043-EF92-43B2-831D-AF829AE46656}"/>
              </a:ext>
            </a:extLst>
          </p:cNvPr>
          <p:cNvSpPr/>
          <p:nvPr/>
        </p:nvSpPr>
        <p:spPr>
          <a:xfrm>
            <a:off x="7124700" y="1924050"/>
            <a:ext cx="1514994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C988D-45EF-436B-8F02-E33E6E52268D}"/>
              </a:ext>
            </a:extLst>
          </p:cNvPr>
          <p:cNvSpPr/>
          <p:nvPr/>
        </p:nvSpPr>
        <p:spPr>
          <a:xfrm>
            <a:off x="7124700" y="2364473"/>
            <a:ext cx="1514994" cy="207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DDCA0-2D8A-4933-ACBB-9D0BB875DCA1}"/>
              </a:ext>
            </a:extLst>
          </p:cNvPr>
          <p:cNvSpPr/>
          <p:nvPr/>
        </p:nvSpPr>
        <p:spPr>
          <a:xfrm>
            <a:off x="7124700" y="2571750"/>
            <a:ext cx="1514994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7E33A-BE36-4C6C-9377-45B387D543A3}"/>
              </a:ext>
            </a:extLst>
          </p:cNvPr>
          <p:cNvSpPr/>
          <p:nvPr/>
        </p:nvSpPr>
        <p:spPr>
          <a:xfrm>
            <a:off x="7124700" y="2967521"/>
            <a:ext cx="1514994" cy="20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7801A-EB23-49A4-813F-0947CA388BC6}"/>
              </a:ext>
            </a:extLst>
          </p:cNvPr>
          <p:cNvSpPr/>
          <p:nvPr/>
        </p:nvSpPr>
        <p:spPr>
          <a:xfrm>
            <a:off x="7124700" y="3172727"/>
            <a:ext cx="1514994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E01E5-6430-4D60-B32F-5F01FE9F6F5B}"/>
              </a:ext>
            </a:extLst>
          </p:cNvPr>
          <p:cNvSpPr/>
          <p:nvPr/>
        </p:nvSpPr>
        <p:spPr>
          <a:xfrm>
            <a:off x="7124700" y="3604527"/>
            <a:ext cx="1514994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3BD8-9847-42D0-B697-40823C9F5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1055-95E1-4E62-8CBF-5FB95E75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61"/>
          <a:stretch/>
        </p:blipFill>
        <p:spPr bwMode="auto">
          <a:xfrm>
            <a:off x="120650" y="1263650"/>
            <a:ext cx="8519044" cy="2948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711A12-6826-4324-9AB0-D8731210AD3D}"/>
              </a:ext>
            </a:extLst>
          </p:cNvPr>
          <p:cNvSpPr/>
          <p:nvPr/>
        </p:nvSpPr>
        <p:spPr>
          <a:xfrm>
            <a:off x="7124700" y="1924050"/>
            <a:ext cx="1514994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1578E-6725-4C51-B0E7-2D453530AA20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924300" y="582315"/>
            <a:ext cx="3200400" cy="155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9DED5A-4BBA-423F-B07C-4B442D133CD9}"/>
              </a:ext>
            </a:extLst>
          </p:cNvPr>
          <p:cNvSpPr txBox="1"/>
          <p:nvPr/>
        </p:nvSpPr>
        <p:spPr>
          <a:xfrm>
            <a:off x="787400" y="120650"/>
            <a:ext cx="31369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0x03</a:t>
            </a:r>
          </a:p>
          <a:p>
            <a:endParaRPr lang="en-US" dirty="0"/>
          </a:p>
          <a:p>
            <a:r>
              <a:rPr lang="en-US" dirty="0"/>
              <a:t>04 41 50 50 -&gt; APP </a:t>
            </a:r>
          </a:p>
        </p:txBody>
      </p:sp>
    </p:spTree>
    <p:extLst>
      <p:ext uri="{BB962C8B-B14F-4D97-AF65-F5344CB8AC3E}">
        <p14:creationId xmlns:p14="http://schemas.microsoft.com/office/powerpoint/2010/main" val="769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263650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C988D-45EF-436B-8F02-E33E6E52268D}"/>
              </a:ext>
            </a:extLst>
          </p:cNvPr>
          <p:cNvSpPr/>
          <p:nvPr/>
        </p:nvSpPr>
        <p:spPr>
          <a:xfrm>
            <a:off x="7124700" y="2364473"/>
            <a:ext cx="1514994" cy="207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75CE7-9D5F-4265-866C-CBB663A3718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12060" y="931069"/>
            <a:ext cx="3612640" cy="154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130BC8-66CA-4A79-846A-1CA19E30C8EB}"/>
              </a:ext>
            </a:extLst>
          </p:cNvPr>
          <p:cNvSpPr txBox="1"/>
          <p:nvPr/>
        </p:nvSpPr>
        <p:spPr>
          <a:xfrm>
            <a:off x="196850" y="746403"/>
            <a:ext cx="33152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to register 0x09 (DATA1)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E07B5-92FF-4796-82B5-CCA8F00A656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330547" y="746403"/>
            <a:ext cx="3052951" cy="160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BE7E43-6CDC-4BA4-A1F2-947AB780FD3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97128" y="1023402"/>
            <a:ext cx="1881374" cy="13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30E5A3-D7AC-45B2-B053-8410AD1A6547}"/>
              </a:ext>
            </a:extLst>
          </p:cNvPr>
          <p:cNvCxnSpPr>
            <a:cxnSpLocks/>
          </p:cNvCxnSpPr>
          <p:nvPr/>
        </p:nvCxnSpPr>
        <p:spPr>
          <a:xfrm>
            <a:off x="7372350" y="1033289"/>
            <a:ext cx="314843" cy="132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F74ECB-2C16-4FD5-AC48-C1B2805650FF}"/>
              </a:ext>
            </a:extLst>
          </p:cNvPr>
          <p:cNvCxnSpPr>
            <a:cxnSpLocks/>
            <a:stCxn id="43" idx="2"/>
            <a:endCxn id="7" idx="0"/>
          </p:cNvCxnSpPr>
          <p:nvPr/>
        </p:nvCxnSpPr>
        <p:spPr>
          <a:xfrm flipH="1">
            <a:off x="7882197" y="1296471"/>
            <a:ext cx="516867" cy="106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EC4E0-5208-4CA2-88D7-20E31D4A5FAF}"/>
              </a:ext>
            </a:extLst>
          </p:cNvPr>
          <p:cNvSpPr txBox="1"/>
          <p:nvPr/>
        </p:nvSpPr>
        <p:spPr>
          <a:xfrm>
            <a:off x="3691450" y="377071"/>
            <a:ext cx="12781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3429B-4A5A-4209-AB75-C105236206EA}"/>
              </a:ext>
            </a:extLst>
          </p:cNvPr>
          <p:cNvSpPr txBox="1"/>
          <p:nvPr/>
        </p:nvSpPr>
        <p:spPr>
          <a:xfrm>
            <a:off x="5058031" y="377071"/>
            <a:ext cx="12781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2F8F10-5BBE-461E-B3D1-654ABAD011BF}"/>
              </a:ext>
            </a:extLst>
          </p:cNvPr>
          <p:cNvSpPr txBox="1"/>
          <p:nvPr/>
        </p:nvSpPr>
        <p:spPr>
          <a:xfrm>
            <a:off x="6408999" y="377071"/>
            <a:ext cx="12781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Register offset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4CE592-CAC9-4531-850A-9E49082CF129}"/>
              </a:ext>
            </a:extLst>
          </p:cNvPr>
          <p:cNvSpPr txBox="1"/>
          <p:nvPr/>
        </p:nvSpPr>
        <p:spPr>
          <a:xfrm>
            <a:off x="7759967" y="373141"/>
            <a:ext cx="127819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 in register offset</a:t>
            </a:r>
          </a:p>
        </p:txBody>
      </p:sp>
    </p:spTree>
    <p:extLst>
      <p:ext uri="{BB962C8B-B14F-4D97-AF65-F5344CB8AC3E}">
        <p14:creationId xmlns:p14="http://schemas.microsoft.com/office/powerpoint/2010/main" val="200401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5C19-0388-4094-8D79-01560AEF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3342-BFA4-433C-BB5E-34057C0C3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4F285-5B57-40A7-A149-9B715BAB6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36"/>
          <a:stretch/>
        </p:blipFill>
        <p:spPr>
          <a:xfrm>
            <a:off x="231775" y="684589"/>
            <a:ext cx="5172845" cy="1887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47D8D-4533-4068-B303-870227AE5B68}"/>
              </a:ext>
            </a:extLst>
          </p:cNvPr>
          <p:cNvSpPr/>
          <p:nvPr/>
        </p:nvSpPr>
        <p:spPr>
          <a:xfrm>
            <a:off x="2501900" y="684589"/>
            <a:ext cx="654050" cy="1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41B4D-87AC-4F4F-94A2-8FF25C650FE4}"/>
              </a:ext>
            </a:extLst>
          </p:cNvPr>
          <p:cNvSpPr/>
          <p:nvPr/>
        </p:nvSpPr>
        <p:spPr>
          <a:xfrm>
            <a:off x="231775" y="1390650"/>
            <a:ext cx="5172845" cy="118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CFB84-C90D-4548-B0DD-3F99B1CA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5835"/>
            <a:ext cx="9144000" cy="15651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5A6BB7-2A45-4F78-B986-6755FABC8745}"/>
              </a:ext>
            </a:extLst>
          </p:cNvPr>
          <p:cNvSpPr/>
          <p:nvPr/>
        </p:nvSpPr>
        <p:spPr>
          <a:xfrm>
            <a:off x="0" y="3905250"/>
            <a:ext cx="914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7CBF-0AED-4305-8F5B-2B9C0F5A1111}"/>
              </a:ext>
            </a:extLst>
          </p:cNvPr>
          <p:cNvSpPr txBox="1"/>
          <p:nvPr/>
        </p:nvSpPr>
        <p:spPr>
          <a:xfrm>
            <a:off x="5473700" y="222250"/>
            <a:ext cx="3438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I2Cr transaction was from 3S battery configuration, therefore return data 04ec will correlate to Charge Voltage 12600mV.</a:t>
            </a:r>
          </a:p>
          <a:p>
            <a:endParaRPr lang="en-US" dirty="0"/>
          </a:p>
          <a:p>
            <a:r>
              <a:rPr lang="en-US" dirty="0"/>
              <a:t>For Harman, return data should read: 03 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39EE8-81BA-4A17-9B94-E9542447AC0B}"/>
              </a:ext>
            </a:extLst>
          </p:cNvPr>
          <p:cNvSpPr txBox="1"/>
          <p:nvPr/>
        </p:nvSpPr>
        <p:spPr>
          <a:xfrm>
            <a:off x="4102100" y="2555401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Register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C1E16-F43A-415A-B413-AFBD57C47006}"/>
              </a:ext>
            </a:extLst>
          </p:cNvPr>
          <p:cNvSpPr txBox="1"/>
          <p:nvPr/>
        </p:nvSpPr>
        <p:spPr>
          <a:xfrm>
            <a:off x="4753360" y="2555401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8498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263650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DDCA0-2D8A-4933-ACBB-9D0BB875DCA1}"/>
              </a:ext>
            </a:extLst>
          </p:cNvPr>
          <p:cNvSpPr/>
          <p:nvPr/>
        </p:nvSpPr>
        <p:spPr>
          <a:xfrm>
            <a:off x="7124700" y="2571750"/>
            <a:ext cx="1514994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13323-A9F2-4265-9B05-CDB83DDEFD4C}"/>
              </a:ext>
            </a:extLst>
          </p:cNvPr>
          <p:cNvSpPr txBox="1"/>
          <p:nvPr/>
        </p:nvSpPr>
        <p:spPr>
          <a:xfrm>
            <a:off x="504306" y="0"/>
            <a:ext cx="3136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0x09 (DATA1)</a:t>
            </a:r>
          </a:p>
          <a:p>
            <a:endParaRPr lang="en-US" dirty="0"/>
          </a:p>
          <a:p>
            <a:r>
              <a:rPr lang="en-US" dirty="0"/>
              <a:t>Ensure data matches that was written in previous step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8DECE2-CDEF-4A8D-AA97-E10C9737CD55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641206" y="600165"/>
            <a:ext cx="3483494" cy="216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42A64A-97A9-4571-97BD-34A8AC1730E6}"/>
              </a:ext>
            </a:extLst>
          </p:cNvPr>
          <p:cNvCxnSpPr>
            <a:cxnSpLocks/>
          </p:cNvCxnSpPr>
          <p:nvPr/>
        </p:nvCxnSpPr>
        <p:spPr>
          <a:xfrm flipH="1">
            <a:off x="7882197" y="2882900"/>
            <a:ext cx="6458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A9C30-ACB8-4F3F-90B1-DEA443C5F59A}"/>
              </a:ext>
            </a:extLst>
          </p:cNvPr>
          <p:cNvCxnSpPr>
            <a:cxnSpLocks/>
          </p:cNvCxnSpPr>
          <p:nvPr/>
        </p:nvCxnSpPr>
        <p:spPr>
          <a:xfrm flipH="1">
            <a:off x="7993842" y="2457450"/>
            <a:ext cx="534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C6C20B-F51E-46C3-9576-3114CC11A1E0}"/>
              </a:ext>
            </a:extLst>
          </p:cNvPr>
          <p:cNvCxnSpPr/>
          <p:nvPr/>
        </p:nvCxnSpPr>
        <p:spPr>
          <a:xfrm>
            <a:off x="7346950" y="2520950"/>
            <a:ext cx="590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263650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7E33A-BE36-4C6C-9377-45B387D543A3}"/>
              </a:ext>
            </a:extLst>
          </p:cNvPr>
          <p:cNvSpPr/>
          <p:nvPr/>
        </p:nvSpPr>
        <p:spPr>
          <a:xfrm>
            <a:off x="7124700" y="2967521"/>
            <a:ext cx="1514994" cy="205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CF70B-3056-460E-AB19-998F769FD426}"/>
              </a:ext>
            </a:extLst>
          </p:cNvPr>
          <p:cNvSpPr txBox="1"/>
          <p:nvPr/>
        </p:nvSpPr>
        <p:spPr>
          <a:xfrm>
            <a:off x="196850" y="746403"/>
            <a:ext cx="33152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to register 0x08 (CMD1)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61E5A-75E7-4DD8-8D25-40809ABF4A92}"/>
              </a:ext>
            </a:extLst>
          </p:cNvPr>
          <p:cNvSpPr txBox="1"/>
          <p:nvPr/>
        </p:nvSpPr>
        <p:spPr>
          <a:xfrm>
            <a:off x="4224850" y="743506"/>
            <a:ext cx="12781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64320-35E5-482A-9735-2052837E816C}"/>
              </a:ext>
            </a:extLst>
          </p:cNvPr>
          <p:cNvCxnSpPr>
            <a:stCxn id="13" idx="2"/>
          </p:cNvCxnSpPr>
          <p:nvPr/>
        </p:nvCxnSpPr>
        <p:spPr>
          <a:xfrm>
            <a:off x="1854455" y="1115735"/>
            <a:ext cx="5270245" cy="197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9D55E6-8D2A-4E76-B799-53BAEF5D999D}"/>
              </a:ext>
            </a:extLst>
          </p:cNvPr>
          <p:cNvSpPr txBox="1"/>
          <p:nvPr/>
        </p:nvSpPr>
        <p:spPr>
          <a:xfrm>
            <a:off x="6250499" y="201446"/>
            <a:ext cx="25318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4CC command</a:t>
            </a:r>
          </a:p>
          <a:p>
            <a:endParaRPr lang="en-US" dirty="0"/>
          </a:p>
          <a:p>
            <a:r>
              <a:rPr lang="en-US" dirty="0"/>
              <a:t>49 32 43 72 -&gt; I2Cr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1C8EA-DBD9-4A75-974E-4A5F6FC54470}"/>
              </a:ext>
            </a:extLst>
          </p:cNvPr>
          <p:cNvCxnSpPr>
            <a:stCxn id="14" idx="2"/>
          </p:cNvCxnSpPr>
          <p:nvPr/>
        </p:nvCxnSpPr>
        <p:spPr>
          <a:xfrm>
            <a:off x="4863947" y="1112838"/>
            <a:ext cx="2565553" cy="185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6A1394-3204-4FA0-99FF-8BB0DA2BABF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7516402" y="1124776"/>
            <a:ext cx="365795" cy="184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D5F334-B926-44F7-AEA9-301DB86249AD}"/>
              </a:ext>
            </a:extLst>
          </p:cNvPr>
          <p:cNvSpPr/>
          <p:nvPr/>
        </p:nvSpPr>
        <p:spPr>
          <a:xfrm>
            <a:off x="7472363" y="2967521"/>
            <a:ext cx="652461" cy="20520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263650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DDCA0-2D8A-4933-ACBB-9D0BB875DCA1}"/>
              </a:ext>
            </a:extLst>
          </p:cNvPr>
          <p:cNvSpPr/>
          <p:nvPr/>
        </p:nvSpPr>
        <p:spPr>
          <a:xfrm>
            <a:off x="7124700" y="3194050"/>
            <a:ext cx="1514994" cy="406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13323-A9F2-4265-9B05-CDB83DDEFD4C}"/>
              </a:ext>
            </a:extLst>
          </p:cNvPr>
          <p:cNvSpPr txBox="1"/>
          <p:nvPr/>
        </p:nvSpPr>
        <p:spPr>
          <a:xfrm>
            <a:off x="504306" y="0"/>
            <a:ext cx="3136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0x08 (CMD1)</a:t>
            </a:r>
          </a:p>
          <a:p>
            <a:endParaRPr lang="en-US" dirty="0"/>
          </a:p>
          <a:p>
            <a:r>
              <a:rPr lang="en-US" dirty="0"/>
              <a:t>Ensure 00’s -&gt; Task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8DECE2-CDEF-4A8D-AA97-E10C9737CD55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641206" y="600165"/>
            <a:ext cx="3483494" cy="279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680DC6-A878-419D-814A-9FA2E274A84F}"/>
              </a:ext>
            </a:extLst>
          </p:cNvPr>
          <p:cNvSpPr txBox="1"/>
          <p:nvPr/>
        </p:nvSpPr>
        <p:spPr>
          <a:xfrm>
            <a:off x="5082100" y="219586"/>
            <a:ext cx="1433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 = 04 from 4CC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D084-818D-47CC-A1B6-0DBF35E031C6}"/>
              </a:ext>
            </a:extLst>
          </p:cNvPr>
          <p:cNvSpPr txBox="1"/>
          <p:nvPr/>
        </p:nvSpPr>
        <p:spPr>
          <a:xfrm>
            <a:off x="6910900" y="519363"/>
            <a:ext cx="613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00’s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4EC39-9F91-4C66-968B-ECE7A0401257}"/>
              </a:ext>
            </a:extLst>
          </p:cNvPr>
          <p:cNvCxnSpPr>
            <a:stCxn id="15" idx="2"/>
          </p:cNvCxnSpPr>
          <p:nvPr/>
        </p:nvCxnSpPr>
        <p:spPr>
          <a:xfrm>
            <a:off x="5798600" y="1142916"/>
            <a:ext cx="1440400" cy="22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8DE492-06BC-4AD9-B791-61E953A9019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217825" y="888695"/>
            <a:ext cx="345025" cy="250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1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24B5B-D4DA-46FD-B700-62EB8F53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61"/>
          <a:stretch/>
        </p:blipFill>
        <p:spPr>
          <a:xfrm>
            <a:off x="120650" y="1512248"/>
            <a:ext cx="8519044" cy="2948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2DA3-E298-4202-A117-0D02B1072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DDCA0-2D8A-4933-ACBB-9D0BB875DCA1}"/>
              </a:ext>
            </a:extLst>
          </p:cNvPr>
          <p:cNvSpPr/>
          <p:nvPr/>
        </p:nvSpPr>
        <p:spPr>
          <a:xfrm>
            <a:off x="7124700" y="3851727"/>
            <a:ext cx="1514994" cy="406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13323-A9F2-4265-9B05-CDB83DDEFD4C}"/>
              </a:ext>
            </a:extLst>
          </p:cNvPr>
          <p:cNvSpPr txBox="1"/>
          <p:nvPr/>
        </p:nvSpPr>
        <p:spPr>
          <a:xfrm>
            <a:off x="504306" y="0"/>
            <a:ext cx="31369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0x09 (DATA1)</a:t>
            </a:r>
          </a:p>
          <a:p>
            <a:endParaRPr lang="en-US" dirty="0"/>
          </a:p>
          <a:p>
            <a:r>
              <a:rPr lang="en-US" dirty="0"/>
              <a:t>Output return data from slave address: 6Bh</a:t>
            </a:r>
          </a:p>
          <a:p>
            <a:r>
              <a:rPr lang="en-US" dirty="0"/>
              <a:t>Register: 01h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8DECE2-CDEF-4A8D-AA97-E10C9737CD55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641206" y="738664"/>
            <a:ext cx="3483494" cy="331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680DC6-A878-419D-814A-9FA2E274A84F}"/>
              </a:ext>
            </a:extLst>
          </p:cNvPr>
          <p:cNvSpPr txBox="1"/>
          <p:nvPr/>
        </p:nvSpPr>
        <p:spPr>
          <a:xfrm>
            <a:off x="5082100" y="219586"/>
            <a:ext cx="143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6D084-818D-47CC-A1B6-0DBF35E031C6}"/>
              </a:ext>
            </a:extLst>
          </p:cNvPr>
          <p:cNvSpPr txBox="1"/>
          <p:nvPr/>
        </p:nvSpPr>
        <p:spPr>
          <a:xfrm>
            <a:off x="7090819" y="219586"/>
            <a:ext cx="1433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04 EC read data from register 01h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4EC39-9F91-4C66-968B-ECE7A040125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98600" y="588918"/>
            <a:ext cx="1466850" cy="350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8DE492-06BC-4AD9-B791-61E953A9019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300" y="1142916"/>
            <a:ext cx="200019" cy="291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83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</TotalTime>
  <Words>160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Theme-new</vt:lpstr>
      <vt:lpstr>I2Cr Log</vt:lpstr>
      <vt:lpstr>Full 4CC Transaction Log</vt:lpstr>
      <vt:lpstr>PowerPoint Presentation</vt:lpstr>
      <vt:lpstr>PowerPoint Presentation</vt:lpstr>
      <vt:lpstr>BQ Register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I2Cr Log</dc:title>
  <dc:creator>Beader, Brandon</dc:creator>
  <cp:lastModifiedBy>Beader, Brandon</cp:lastModifiedBy>
  <cp:revision>7</cp:revision>
  <dcterms:created xsi:type="dcterms:W3CDTF">2023-06-08T14:22:02Z</dcterms:created>
  <dcterms:modified xsi:type="dcterms:W3CDTF">2023-06-08T18:50:43Z</dcterms:modified>
</cp:coreProperties>
</file>