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4" y="52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687D7-76F0-8040-93B6-084C7529F854}"/>
              </a:ext>
            </a:extLst>
          </p:cNvPr>
          <p:cNvSpPr txBox="1"/>
          <p:nvPr/>
        </p:nvSpPr>
        <p:spPr>
          <a:xfrm>
            <a:off x="4705815" y="478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6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815B5F2-A5A7-1E49-BC30-BA3F75996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68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 descr="A picture containing drawing, cup&#10;&#10;Description automatically generated">
            <a:extLst>
              <a:ext uri="{FF2B5EF4-FFF2-40B4-BE49-F238E27FC236}">
                <a16:creationId xmlns:a16="http://schemas.microsoft.com/office/drawing/2014/main" id="{7CC34E39-7310-7442-846F-66689DD005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68" y="4782676"/>
            <a:ext cx="1563597" cy="1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3" y="444279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663C74-62AB-B64B-BCBB-0866ABE6E2D3}"/>
              </a:ext>
            </a:extLst>
          </p:cNvPr>
          <p:cNvCxnSpPr>
            <a:cxnSpLocks/>
          </p:cNvCxnSpPr>
          <p:nvPr/>
        </p:nvCxnSpPr>
        <p:spPr>
          <a:xfrm>
            <a:off x="0" y="4656947"/>
            <a:ext cx="89288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1">
            <a:extLst>
              <a:ext uri="{FF2B5EF4-FFF2-40B4-BE49-F238E27FC236}">
                <a16:creationId xmlns:a16="http://schemas.microsoft.com/office/drawing/2014/main" id="{BBEA79FD-0CFB-464E-959F-0C18C6048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3" y="4646685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700" dirty="0">
                <a:cs typeface="+mn-cs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6" r:id="rId2"/>
    <p:sldLayoutId id="2147483735" r:id="rId3"/>
    <p:sldLayoutId id="2147483750" r:id="rId4"/>
    <p:sldLayoutId id="2147483709" r:id="rId5"/>
    <p:sldLayoutId id="2147483711" r:id="rId6"/>
    <p:sldLayoutId id="2147483712" r:id="rId7"/>
    <p:sldLayoutId id="2147483713" r:id="rId8"/>
    <p:sldLayoutId id="2147483715" r:id="rId9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1" fontAlgn="base" hangingPunct="1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5827-A70A-479E-A66E-AC1687510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I2Cw 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8CCD8-D508-48EE-8393-EBE6D38DE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06/08/2023</a:t>
            </a:r>
          </a:p>
          <a:p>
            <a:r>
              <a:rPr lang="en-US" dirty="0"/>
              <a:t>Brandon Beader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9F55-2FB9-472E-B9B0-38B5D1016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67006-9FA9-4F47-94E2-91CAD9C3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" y="1276893"/>
            <a:ext cx="8936314" cy="2975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C6E27-CD2E-483E-B9D5-D435DC94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4CC Transaction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39EE-9988-453E-9727-EDFB02585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AA82B-B05C-41D0-A165-1E59279C733B}"/>
              </a:ext>
            </a:extLst>
          </p:cNvPr>
          <p:cNvSpPr/>
          <p:nvPr/>
        </p:nvSpPr>
        <p:spPr>
          <a:xfrm>
            <a:off x="6925652" y="2133504"/>
            <a:ext cx="2111090" cy="43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79A1F-6AB2-426A-A86C-607481D8CE63}"/>
              </a:ext>
            </a:extLst>
          </p:cNvPr>
          <p:cNvSpPr/>
          <p:nvPr/>
        </p:nvSpPr>
        <p:spPr>
          <a:xfrm>
            <a:off x="6925652" y="2571750"/>
            <a:ext cx="2111090" cy="192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06561-244A-4780-A72C-5101E7315190}"/>
              </a:ext>
            </a:extLst>
          </p:cNvPr>
          <p:cNvSpPr/>
          <p:nvPr/>
        </p:nvSpPr>
        <p:spPr>
          <a:xfrm>
            <a:off x="6925652" y="2768040"/>
            <a:ext cx="2111090" cy="360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8211C8-EA5D-457C-9A52-9C1572F04AB4}"/>
              </a:ext>
            </a:extLst>
          </p:cNvPr>
          <p:cNvSpPr/>
          <p:nvPr/>
        </p:nvSpPr>
        <p:spPr>
          <a:xfrm>
            <a:off x="6923582" y="3128348"/>
            <a:ext cx="2111090" cy="25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727D3-99B0-47F5-BCFB-D034F89A5899}"/>
              </a:ext>
            </a:extLst>
          </p:cNvPr>
          <p:cNvSpPr/>
          <p:nvPr/>
        </p:nvSpPr>
        <p:spPr>
          <a:xfrm>
            <a:off x="6924461" y="3400047"/>
            <a:ext cx="2111090" cy="360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685F7-3F47-4590-AF71-24141933E92F}"/>
              </a:ext>
            </a:extLst>
          </p:cNvPr>
          <p:cNvSpPr/>
          <p:nvPr/>
        </p:nvSpPr>
        <p:spPr>
          <a:xfrm>
            <a:off x="6923582" y="3748404"/>
            <a:ext cx="2111090" cy="43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E809AA-6C00-4409-AD4A-3634C1EE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" y="1276893"/>
            <a:ext cx="8936314" cy="2975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39EE-9988-453E-9727-EDFB02585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88CAB-7D96-4180-91F5-4964143AB99D}"/>
              </a:ext>
            </a:extLst>
          </p:cNvPr>
          <p:cNvSpPr/>
          <p:nvPr/>
        </p:nvSpPr>
        <p:spPr>
          <a:xfrm>
            <a:off x="6918251" y="2140688"/>
            <a:ext cx="2125321" cy="431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C8DE53-C215-4849-A40C-3B4C60BBC127}"/>
              </a:ext>
            </a:extLst>
          </p:cNvPr>
          <p:cNvSpPr txBox="1"/>
          <p:nvPr/>
        </p:nvSpPr>
        <p:spPr>
          <a:xfrm>
            <a:off x="787400" y="120650"/>
            <a:ext cx="31369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register 0x03</a:t>
            </a:r>
          </a:p>
          <a:p>
            <a:endParaRPr lang="en-US" dirty="0"/>
          </a:p>
          <a:p>
            <a:r>
              <a:rPr lang="en-US" dirty="0"/>
              <a:t>04 41 50 50 -&gt; APP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56839-E962-4E53-A5AC-EEBCE74EF8EB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3924300" y="582315"/>
            <a:ext cx="2993951" cy="177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4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DCF223-4367-4FF3-AA88-5F9480ED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" y="1276893"/>
            <a:ext cx="8936314" cy="2975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39EE-9988-453E-9727-EDFB02585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88CAB-7D96-4180-91F5-4964143AB99D}"/>
              </a:ext>
            </a:extLst>
          </p:cNvPr>
          <p:cNvSpPr/>
          <p:nvPr/>
        </p:nvSpPr>
        <p:spPr>
          <a:xfrm>
            <a:off x="6913691" y="2548691"/>
            <a:ext cx="1982216" cy="234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B8A12-0A2B-42CE-BED9-B065DDDD2696}"/>
              </a:ext>
            </a:extLst>
          </p:cNvPr>
          <p:cNvSpPr txBox="1"/>
          <p:nvPr/>
        </p:nvSpPr>
        <p:spPr>
          <a:xfrm>
            <a:off x="48829" y="854318"/>
            <a:ext cx="331521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to register 0x09 (DATA1)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EA378-D5BC-4E30-AB57-C4309EF76565}"/>
              </a:ext>
            </a:extLst>
          </p:cNvPr>
          <p:cNvSpPr txBox="1"/>
          <p:nvPr/>
        </p:nvSpPr>
        <p:spPr>
          <a:xfrm>
            <a:off x="2717537" y="265758"/>
            <a:ext cx="12781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of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5917-CDD9-4609-ADBC-72C042CEC65D}"/>
              </a:ext>
            </a:extLst>
          </p:cNvPr>
          <p:cNvSpPr txBox="1"/>
          <p:nvPr/>
        </p:nvSpPr>
        <p:spPr>
          <a:xfrm>
            <a:off x="4076729" y="165755"/>
            <a:ext cx="127819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86E52-8AB1-4994-9A37-68A4FDF3CAEC}"/>
              </a:ext>
            </a:extLst>
          </p:cNvPr>
          <p:cNvSpPr txBox="1"/>
          <p:nvPr/>
        </p:nvSpPr>
        <p:spPr>
          <a:xfrm>
            <a:off x="5467467" y="27255"/>
            <a:ext cx="12781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of bytes of data being written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29B68-DD50-42D0-A8DB-2E78F39BD29F}"/>
              </a:ext>
            </a:extLst>
          </p:cNvPr>
          <p:cNvSpPr txBox="1"/>
          <p:nvPr/>
        </p:nvSpPr>
        <p:spPr>
          <a:xfrm>
            <a:off x="7964161" y="165755"/>
            <a:ext cx="98913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Being written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4A61E0-69E4-4BA1-A835-5646EAA90EE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06434" y="1223650"/>
            <a:ext cx="5207257" cy="140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8BE667-8D7F-4BF0-90D2-3034D8475DC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6634" y="635090"/>
            <a:ext cx="3823887" cy="186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0888EF-A402-402F-BFBB-B53DF343950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15826" y="812086"/>
            <a:ext cx="2810651" cy="16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2E80DC-295F-4D69-ADFF-5955FA4F44A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06564" y="1227584"/>
            <a:ext cx="1713054" cy="128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F5E474-CA26-4731-B620-7F5F3B21E54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432404" y="1089085"/>
            <a:ext cx="26325" cy="141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45E8D6-61FA-4BD3-A7DF-7E26E49EDF21}"/>
              </a:ext>
            </a:extLst>
          </p:cNvPr>
          <p:cNvSpPr txBox="1"/>
          <p:nvPr/>
        </p:nvSpPr>
        <p:spPr>
          <a:xfrm>
            <a:off x="6813550" y="150628"/>
            <a:ext cx="107564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Register Offset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2EA8D5-7FFC-49CA-BAA1-28C611E858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351375" y="796959"/>
            <a:ext cx="669670" cy="170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6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5C19-0388-4094-8D79-01560AEF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BQ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A3342-BFA4-433C-BB5E-34057C0C3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4F285-5B57-40A7-A149-9B715BAB6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336"/>
          <a:stretch/>
        </p:blipFill>
        <p:spPr>
          <a:xfrm>
            <a:off x="231775" y="684589"/>
            <a:ext cx="5172845" cy="1887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547D8D-4533-4068-B303-870227AE5B68}"/>
              </a:ext>
            </a:extLst>
          </p:cNvPr>
          <p:cNvSpPr/>
          <p:nvPr/>
        </p:nvSpPr>
        <p:spPr>
          <a:xfrm>
            <a:off x="2501900" y="684589"/>
            <a:ext cx="654050" cy="159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41B4D-87AC-4F4F-94A2-8FF25C650FE4}"/>
              </a:ext>
            </a:extLst>
          </p:cNvPr>
          <p:cNvSpPr/>
          <p:nvPr/>
        </p:nvSpPr>
        <p:spPr>
          <a:xfrm>
            <a:off x="231775" y="1390650"/>
            <a:ext cx="5172845" cy="1181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DD77B-CFAB-48E6-BD5F-41841A3F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2749062"/>
            <a:ext cx="9055100" cy="1569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B21E25-8FB8-40FD-A674-3E74B7AB1CFF}"/>
              </a:ext>
            </a:extLst>
          </p:cNvPr>
          <p:cNvSpPr txBox="1"/>
          <p:nvPr/>
        </p:nvSpPr>
        <p:spPr>
          <a:xfrm>
            <a:off x="4198120" y="2529601"/>
            <a:ext cx="120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Register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F93A-0BFB-4925-B18D-FC830EEDD1FD}"/>
              </a:ext>
            </a:extLst>
          </p:cNvPr>
          <p:cNvSpPr txBox="1"/>
          <p:nvPr/>
        </p:nvSpPr>
        <p:spPr>
          <a:xfrm>
            <a:off x="4801370" y="2529601"/>
            <a:ext cx="120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1F281-30CE-413A-8FE2-43A5FBD3F812}"/>
              </a:ext>
            </a:extLst>
          </p:cNvPr>
          <p:cNvSpPr/>
          <p:nvPr/>
        </p:nvSpPr>
        <p:spPr>
          <a:xfrm>
            <a:off x="0" y="3905250"/>
            <a:ext cx="914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2B465-FA69-45B6-B612-D2706F49AFEF}"/>
              </a:ext>
            </a:extLst>
          </p:cNvPr>
          <p:cNvSpPr txBox="1"/>
          <p:nvPr/>
        </p:nvSpPr>
        <p:spPr>
          <a:xfrm>
            <a:off x="5759450" y="107163"/>
            <a:ext cx="2628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I2Cw transaction is for 2S battery configuration, therefore we are writing 03 48 to register 01h.</a:t>
            </a:r>
          </a:p>
          <a:p>
            <a:endParaRPr lang="en-US" dirty="0"/>
          </a:p>
          <a:p>
            <a:r>
              <a:rPr lang="en-US" dirty="0"/>
              <a:t>This correlates to Charge Voltage 8400mV</a:t>
            </a:r>
          </a:p>
        </p:txBody>
      </p:sp>
    </p:spTree>
    <p:extLst>
      <p:ext uri="{BB962C8B-B14F-4D97-AF65-F5344CB8AC3E}">
        <p14:creationId xmlns:p14="http://schemas.microsoft.com/office/powerpoint/2010/main" val="108498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83A9F9-A58A-4A08-9977-7D0B72F6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" y="1276893"/>
            <a:ext cx="8936314" cy="2975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39EE-9988-453E-9727-EDFB02585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E6155-037C-41E4-9730-8856F47996A6}"/>
              </a:ext>
            </a:extLst>
          </p:cNvPr>
          <p:cNvSpPr/>
          <p:nvPr/>
        </p:nvSpPr>
        <p:spPr>
          <a:xfrm>
            <a:off x="6925651" y="2729255"/>
            <a:ext cx="2109899" cy="438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329CF-8413-46D3-8E6E-CEF93B3BB48D}"/>
              </a:ext>
            </a:extLst>
          </p:cNvPr>
          <p:cNvSpPr txBox="1"/>
          <p:nvPr/>
        </p:nvSpPr>
        <p:spPr>
          <a:xfrm>
            <a:off x="504306" y="0"/>
            <a:ext cx="31369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register 0x09 (DATA1)</a:t>
            </a:r>
          </a:p>
          <a:p>
            <a:endParaRPr lang="en-US" dirty="0"/>
          </a:p>
          <a:p>
            <a:r>
              <a:rPr lang="en-US" dirty="0"/>
              <a:t>Ensure data matches that was written in previous step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C7D503-DAFE-4680-8B0D-13FCABE5F1A9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3641206" y="600165"/>
            <a:ext cx="3284445" cy="23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0FB2ED-FEC7-4E74-B387-22DF6ED19BEE}"/>
              </a:ext>
            </a:extLst>
          </p:cNvPr>
          <p:cNvCxnSpPr>
            <a:cxnSpLocks/>
          </p:cNvCxnSpPr>
          <p:nvPr/>
        </p:nvCxnSpPr>
        <p:spPr>
          <a:xfrm flipH="1">
            <a:off x="8518160" y="3064982"/>
            <a:ext cx="4038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7D9450-A61B-4016-A5A3-A9DBD59D3C10}"/>
              </a:ext>
            </a:extLst>
          </p:cNvPr>
          <p:cNvCxnSpPr>
            <a:cxnSpLocks/>
          </p:cNvCxnSpPr>
          <p:nvPr/>
        </p:nvCxnSpPr>
        <p:spPr>
          <a:xfrm flipH="1">
            <a:off x="8737307" y="2646621"/>
            <a:ext cx="2424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4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3C9E87D-155A-46B2-B2FE-6F3B213D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" y="1276893"/>
            <a:ext cx="8936314" cy="2975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39EE-9988-453E-9727-EDFB02585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E6155-037C-41E4-9730-8856F47996A6}"/>
              </a:ext>
            </a:extLst>
          </p:cNvPr>
          <p:cNvSpPr/>
          <p:nvPr/>
        </p:nvSpPr>
        <p:spPr>
          <a:xfrm>
            <a:off x="6925652" y="3157492"/>
            <a:ext cx="1617302" cy="21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D18AE-18E6-42B4-9534-D3ADE5DC0E21}"/>
              </a:ext>
            </a:extLst>
          </p:cNvPr>
          <p:cNvSpPr txBox="1"/>
          <p:nvPr/>
        </p:nvSpPr>
        <p:spPr>
          <a:xfrm>
            <a:off x="196850" y="746403"/>
            <a:ext cx="331521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to register 0x08 (CMD1)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535F8C-F24E-4962-A9F9-9899924AB9C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3512060" y="931069"/>
            <a:ext cx="3413592" cy="233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953E9A-E332-4A83-92BC-558D69F683BF}"/>
              </a:ext>
            </a:extLst>
          </p:cNvPr>
          <p:cNvSpPr txBox="1"/>
          <p:nvPr/>
        </p:nvSpPr>
        <p:spPr>
          <a:xfrm>
            <a:off x="4224850" y="743506"/>
            <a:ext cx="12781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of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E6870-5352-4BF0-84EB-FAD3C777315E}"/>
              </a:ext>
            </a:extLst>
          </p:cNvPr>
          <p:cNvSpPr txBox="1"/>
          <p:nvPr/>
        </p:nvSpPr>
        <p:spPr>
          <a:xfrm>
            <a:off x="6250499" y="201446"/>
            <a:ext cx="253180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4CC command</a:t>
            </a:r>
          </a:p>
          <a:p>
            <a:endParaRPr lang="en-US" dirty="0"/>
          </a:p>
          <a:p>
            <a:r>
              <a:rPr lang="en-US" dirty="0"/>
              <a:t>49 32 43 77 -&gt; I2Cw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CC6755-45BF-456B-A6F8-F3952B9AA15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863947" y="1112838"/>
            <a:ext cx="2401634" cy="202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764D14-74F0-48C8-83BE-0D50C768216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516402" y="1124776"/>
            <a:ext cx="528900" cy="202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CE1B0-9BB5-4199-9E20-705B829ABCD2}"/>
              </a:ext>
            </a:extLst>
          </p:cNvPr>
          <p:cNvSpPr/>
          <p:nvPr/>
        </p:nvSpPr>
        <p:spPr>
          <a:xfrm>
            <a:off x="7449879" y="3156868"/>
            <a:ext cx="1093075" cy="20520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CD33E6-F1CF-486E-9C85-07EA6668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" y="1276893"/>
            <a:ext cx="8936314" cy="2975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39EE-9988-453E-9727-EDFB02585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E6155-037C-41E4-9730-8856F47996A6}"/>
              </a:ext>
            </a:extLst>
          </p:cNvPr>
          <p:cNvSpPr/>
          <p:nvPr/>
        </p:nvSpPr>
        <p:spPr>
          <a:xfrm>
            <a:off x="6925651" y="3321414"/>
            <a:ext cx="19631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FA9A4-2F99-4873-8384-3F1FC2A780CC}"/>
              </a:ext>
            </a:extLst>
          </p:cNvPr>
          <p:cNvSpPr txBox="1"/>
          <p:nvPr/>
        </p:nvSpPr>
        <p:spPr>
          <a:xfrm>
            <a:off x="504306" y="0"/>
            <a:ext cx="31369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register 0x08 (CMD1)</a:t>
            </a:r>
          </a:p>
          <a:p>
            <a:endParaRPr lang="en-US" dirty="0"/>
          </a:p>
          <a:p>
            <a:r>
              <a:rPr lang="en-US" dirty="0"/>
              <a:t>Ensure 00’s -&gt; Task Executed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67A868-F764-47F7-B036-F8F5A31CBADD}"/>
              </a:ext>
            </a:extLst>
          </p:cNvPr>
          <p:cNvSpPr txBox="1"/>
          <p:nvPr/>
        </p:nvSpPr>
        <p:spPr>
          <a:xfrm>
            <a:off x="5082100" y="219586"/>
            <a:ext cx="1433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of bytes = 04 from 4CC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F3F16-A069-4856-ABB7-62876598D6C9}"/>
              </a:ext>
            </a:extLst>
          </p:cNvPr>
          <p:cNvSpPr txBox="1"/>
          <p:nvPr/>
        </p:nvSpPr>
        <p:spPr>
          <a:xfrm>
            <a:off x="6910900" y="519363"/>
            <a:ext cx="6138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00’s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1D9F28-33F7-4E6B-9BAA-ADBC2B50A631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>
            <a:off x="2072756" y="1200329"/>
            <a:ext cx="4852895" cy="234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D6FB8A-F65C-4BED-B091-343FBE36CFD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98600" y="1142916"/>
            <a:ext cx="1301824" cy="237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BD4C3F-0BFB-4468-98F8-B7ACB8DCB75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17825" y="888695"/>
            <a:ext cx="424326" cy="262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6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4A3A21-720B-4A61-A69B-A3A84E1E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" y="1276893"/>
            <a:ext cx="8936314" cy="2975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39EE-9988-453E-9727-EDFB02585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E6155-037C-41E4-9730-8856F47996A6}"/>
              </a:ext>
            </a:extLst>
          </p:cNvPr>
          <p:cNvSpPr/>
          <p:nvPr/>
        </p:nvSpPr>
        <p:spPr>
          <a:xfrm>
            <a:off x="6910900" y="3723740"/>
            <a:ext cx="161730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FA9A4-2F99-4873-8384-3F1FC2A780CC}"/>
              </a:ext>
            </a:extLst>
          </p:cNvPr>
          <p:cNvSpPr txBox="1"/>
          <p:nvPr/>
        </p:nvSpPr>
        <p:spPr>
          <a:xfrm>
            <a:off x="504306" y="0"/>
            <a:ext cx="31369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register 0x09 (DATA1)</a:t>
            </a:r>
          </a:p>
          <a:p>
            <a:endParaRPr lang="en-US" dirty="0"/>
          </a:p>
          <a:p>
            <a:r>
              <a:rPr lang="en-US" dirty="0"/>
              <a:t>Ensure 00’s -&gt; Task Executed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67A868-F764-47F7-B036-F8F5A31CBADD}"/>
              </a:ext>
            </a:extLst>
          </p:cNvPr>
          <p:cNvSpPr txBox="1"/>
          <p:nvPr/>
        </p:nvSpPr>
        <p:spPr>
          <a:xfrm>
            <a:off x="5082100" y="219586"/>
            <a:ext cx="1433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of bytes = 04 from 4CC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F3F16-A069-4856-ABB7-62876598D6C9}"/>
              </a:ext>
            </a:extLst>
          </p:cNvPr>
          <p:cNvSpPr txBox="1"/>
          <p:nvPr/>
        </p:nvSpPr>
        <p:spPr>
          <a:xfrm>
            <a:off x="6910900" y="519363"/>
            <a:ext cx="6138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00’s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1D9F28-33F7-4E6B-9BAA-ADBC2B50A631}"/>
              </a:ext>
            </a:extLst>
          </p:cNvPr>
          <p:cNvCxnSpPr>
            <a:stCxn id="18" idx="2"/>
            <a:endCxn id="17" idx="1"/>
          </p:cNvCxnSpPr>
          <p:nvPr/>
        </p:nvCxnSpPr>
        <p:spPr>
          <a:xfrm>
            <a:off x="2072756" y="1200329"/>
            <a:ext cx="4838144" cy="275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D6FB8A-F65C-4BED-B091-343FBE36CFD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98600" y="1142916"/>
            <a:ext cx="1272644" cy="280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BD4C3F-0BFB-4468-98F8-B7ACB8DCB75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17825" y="888695"/>
            <a:ext cx="88875" cy="306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559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-new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 Theme-new" id="{4B444CA8-5089-4C8C-A892-5383A8EDC2CD}" vid="{B9F702C9-368E-4FE6-9D0C-1E6C532F7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76</TotalTime>
  <Words>151</Words>
  <Application>Microsoft Office PowerPoint</Application>
  <PresentationFormat>On-screen Show (16:9)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Default Theme-new</vt:lpstr>
      <vt:lpstr>I2Cw Log</vt:lpstr>
      <vt:lpstr>Full 4CC Transaction Log</vt:lpstr>
      <vt:lpstr>PowerPoint Presentation</vt:lpstr>
      <vt:lpstr>PowerPoint Presentation</vt:lpstr>
      <vt:lpstr>BQ Register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I2Cw Log</dc:title>
  <dc:creator>Beader, Brandon</dc:creator>
  <cp:lastModifiedBy>Beader, Brandon</cp:lastModifiedBy>
  <cp:revision>6</cp:revision>
  <dcterms:created xsi:type="dcterms:W3CDTF">2023-06-08T15:09:28Z</dcterms:created>
  <dcterms:modified xsi:type="dcterms:W3CDTF">2023-06-08T19:31:20Z</dcterms:modified>
</cp:coreProperties>
</file>