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7" r:id="rId6"/>
    <p:sldId id="265" r:id="rId7"/>
    <p:sldId id="266" r:id="rId8"/>
    <p:sldId id="270" r:id="rId9"/>
    <p:sldId id="269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0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1,'0'495,"23"-318,-21-153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0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0,'4'0,"16"0,12 0,9 0,3 0,7 0,-1 0,-4 0,-6 0,-5 0,-5 0,-2 0,-2 0,-1 0,-4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8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1685 0,'-1663'0,"1641"0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9.7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0,'13'4,"13"2,12 0,7-2,14-1,10 4,-2 0,-4-1,-3-1,-9-2,-7-1,-7-1,-6-1,-8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2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0,'544'1,"-310"46,-154-26,-28-12,-30-7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3.4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1,'396'16,"159"-4,-373-13,-154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4.4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16,'0'-4,"5"-2,5 1,2 5,-2 15,-2 15,-3 7,-2 0,-1 0,-2-3,0-8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5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0,'0'9,"0"11,4 12,2 4,0 1,2 3,1-2,-1-2,2 2,-1-6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5.8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99,'1370'-1,"-885"-23,54-27,-359 33,-149 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28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1,'0'4,"0"15,0 9,0 4,0 0,0 5,0-1,0-1,0-3,0-2,0-2,0 4,0 0,0-1,0 3,0 1,0-2,0-6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30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1 547,'2213'-1,"-1667"-19,335-63,-271 11,21-12,-284 46,134 11,171-15,-345 12,145 10,222-5,-176 1,-68-5,-10 3,-56 1,-332 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1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1,'16'960,"21"207,-33-1058,1-76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1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0,'13'0,"9"0,5 0,2 0,-3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3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0 184,'945'-23,"-646"22,9 2,0-14,200-37,-401 32,73-13,0 8,2 7,5 8,-176 8,-6 0,-1-1,1 1,-1 0,1 0,0 0,-1 1,1 0,-1 0,1 0,-1 0,1 1,-1-1,0 1,0 0,0 1,0-1,0 1,0-1,-1 1,1 0,-1 1,1-1,6 14,-1 0,-1 0,-1 1,0 0,-1 0,-1 1,-1 0,0 0,0 17,-1-20,25 217,-11 1,-9 10,0-24,0 1017,-8-1215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4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79,'9'0,"20"0,41 0,44 0,37 0,55-8,50-4,34 1,25 2,12 2,-5-1,-23 0,-36 2,-53 1,-54 3,-49 0,-42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5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0,'-1'87,"22"547,-15-429,-6-179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6.8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2,'60'0,"-4"-2,-1 3,1 3,0 1,28 9,-82-14,1 1,-1-1,0 1,1-1,-1 1,0 0,0 0,0 0,0 0,0 1,0-1,0 0,0 1,0-1,0 1,-1 0,1 0,-1-1,1 1,-1 0,0 0,0 0,0 1,0-1,0 0,0 0,-1 1,1-1,-1 0,1 0,-1 1,0-1,0 1,0-1,0 0,0 1,-1-1,1 0,-1 1,0 1,-46 84,16-50,-3-1,0-3,-2 0,-40 27,-4-26,155-14,-43-15,0 2,0 2,-1 1,0 1,-1 2,0 1,-1 1,14 11,-36-18,0 0,0 0,-1 1,-1 0,1 0,-1 1,-1-1,0 1,-1 0,0 0,0 0,-2 0,1 1,-1-1,-1 1,0-1,0 1,-1-1,-1 0,0 1,0-1,-1 0,-4 8,-1-1,-1-1,-1 0,-1-1,0 0,-1-1,-1-1,0 1,-1-2,0 0,-1-1,-1 0,0-1,0-1,-1 0,0-1,-1-1,0-1,0-1,-1 0,0-1,-1-1,-2 0,0 0,0-2,0-1,0 0,0-2,-1 0,-20-5,13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8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3,'-152'406,"135"-363,2 1,1 0,2 1,3 1,1-1,2 1,1 39,5-75,-2 11,1-1,1 1,1 0,0-1,2 1,0-1,2 1,0-1,1-1,1 1,0-1,2 0,0-1,1 0,1 0,1-1,0-1,8 8,-8-19,1 1,0-1,0-1,0 0,1-1,-1-1,1 0,0 0,-1-2,1 0,0 0,0-1,-1-1,1 0,0-1,-1 0,0-1,0-1,0 0,0-1,-1 0,0-1,0 0,-1-1,281-187,-282 188,0 0,-1-1,0-1,0 0,-1 0,0 0,-1-1,0 0,0 0,-1-1,-1 0,0 0,0-1,-1 1,0-1,-1 0,-1 0,0 0,1-10,2-6,-1 1,-1-2,-2 1,-1 0,-1 0,-1 0,-1 0,-2 0,-1 1,-1-1,-1 1,-1 1,-2 0,0 0,-2 1,-1 1,-1 0,-1 0,-9-8,10 12,-1 2,0 0,-2 1,0 1,-1 1,0 0,-1 1,-1 1,0 1,-1 1,0 1,0 1,-1 1,-5 0,-237-1,180 11,63-2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48.9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1,'58'42,"480"476,-394-360,-125-138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50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0,'0'18,"0"14,0 16,0 12,0 5,0 4,0-4,0-10,5-14,1-13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54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81,'224'-15,"1443"-23,-1139 14,1636 23,-2160 0,1 0,-1 1,0-1,0 1,1 0,-1 0,0 1,0-1,0 1,1 0,-1 0,0 0,0 1,0-1,-1 1,1 0,0 0,-1 0,1 1,-1-1,1 1,-1 0,0 0,0 0,-1 0,1 1,-1-1,1 1,-1-1,0 1,1 2,4 23,0 1,-2-1,-1 1,-2 0,0 0,-2 0,-3 15,9 137,26 169,-23-181,-17-149,-3-4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55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0,'0'934,"16"-830,-12-111,0-18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56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2 168,'0'64,"-2"39,5 0,5 0,8 29,29 96,-45-228,1 1,-1-1,1 0,-1 0,1 0,-1 0,1 0,-1 0,1 0,-1-1,1 1,-1 0,1 0,-1 0,1 0,-1-1,1 1,-1 0,1-1,-1 1,1 0,-1-1,0 1,1 0,-1-1,0 1,1-1,-1 1,0 0,1-1,-1 1,0-1,0 1,0-1,1 1,-1-1,0 1,0-1,0 0,0 1,0-1,0 1,0-1,0 1,0-1,0 1,0-1,-1 1,1-1,0 1,0-1,0 1,-1-1,1 1,0-1,-1 1,1 0,0-1,-1 1,1-1,0 1,-1 0,1-1,-1 1,0-69,-4 0,-2 1,-14-58,7 47,-19-179,34 79,0 148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1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95,'13'0,"22"0,10 0,1-5,-3 0,-3-5,-1-1,-2 3,-4-3,3 1,-1 2,-3-2,-1 1,-7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26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48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0,'26'1917,"27"-993,-39-761,-2 165,-12-309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49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1 371,'36'-16,"286"-42,706-88,379 19,-1100 109,-302 17,-1 0,1 0,0 0,0 0,0 1,0 0,-1 0,1 0,0 1,0-1,0 1,-1 0,1 1,0-1,-1 1,1 0,-1 0,0 0,1 1,-1-1,0 1,-1 0,1 0,0 1,-1-1,0 1,0 0,0-1,0 2,0-1,-1 0,0 0,0 1,0-1,0 1,-1-1,0 1,1 3,16 318,39 1425,-59-607,-49-629,49-474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0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80,'4'0,"24"0,29 0,58 0,53 0,42-4,43-7,36 0,21-4,2 1,-21 4,-47 2,-60 3,-62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1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1,'0'1002,"0"-968,-5-24,0-30,-5-94,7 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3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30,'83'-22,"-70"21,21-3,1 2,0 1,0 2,0 1,-1 2,1 2,-1 0,6 4,-36-9,-1 0,1-1,0 1,-1 0,1 1,-1-1,1 1,-1 0,0-1,1 1,-1 1,0-1,0 0,-1 1,1 0,0-1,-1 1,0 0,0 0,0 0,0 1,0-1,0 0,-1 1,0 0,1-1,-1 1,-1-1,1 1,-1 0,1 2,-7 4,-1 0,0-1,0 0,-1 0,0 0,0-1,-1 0,0-1,-1 0,1-1,-1 1,-9 2,10-3,-245 125,254-131,-1 1,0-1,0 0,1 1,-1-1,0 1,1-1,-1 1,1-1,-1 1,0-1,1 1,-1-1,1 1,-1 0,1 0,0-1,-1 1,1 0,0-1,0 1,-1 0,1 0,0 0,0-1,0 1,0 0,0 0,0 0,0-1,0 1,0 0,0 0,0 0,1-1,-1 1,0 0,1 0,-1-1,0 1,1 0,-1-1,1 1,-1 0,1-1,-1 1,1-1,0 1,-1-1,1 1,0-1,-1 1,1-1,0 1,0-1,-1 0,1 0,0 1,0-1,-1 0,1 0,0 0,0 0,60 25,-56-23,222 82,-208-76,-15-7,1 0,0 1,-1 0,1 0,-1 0,0 0,0 0,0 1,0 0,0 0,0 0,-1 0,1 1,-1-1,0 1,0 0,0 0,-1 0,1 0,-1 1,0-1,0 1,-1-1,1 1,-1-1,0 1,0 5,-3 7,-2-1,0 1,0 0,-2-1,0 0,-1 0,-1-1,0 0,-1 0,0-1,-1 0,-1-1,0 0,-1-1,-1 0,1 0,-2-2,-5 4,-14 17,27-25,-3 4,0 0,-1 0,-1-1,1-1,-1 0,-1 0,0-1,0 0,0-1,0-1,-1 0,-10 3,1-6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3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0,'0'9,"0"11,0 21,0 24,0 24,0 10,-4 10,-2 0,0-10,1-17,2-19,1-15,1-12,0-6,1-6,0-5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4.7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0,'14'2,"0"1,0 1,0 0,-1 0,0 2,0-1,0 2,-1 0,0 0,0 1,6 6,-2-3,58 44,-3 3,-2 4,-3 2,10 18,-47-51,-1 2,-3 1,0 1,-2 1,-2 1,-1 1,5 19,29 69,-44-95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5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1,'13'0,"13"0,7 0,2 0,4 0,8 0,10 0,-1 0,0 0,-7 4,-6 2,-6-1,-10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6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1,'13'0,"17"0,14 0,15 0,3 0,-5 0,-3 0,-6 0,-3 0,-5 0,-4 0,-4 0,-8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3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48,'289'-16,"-107"4,-122-3,-43 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7.0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0,'-4'0,"-2"9,0 34,2 31,1 25,1 14,1 10,0 5,1 4,0-8,1-16,-1-14,0-8,0-16,0-14,0-18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7:58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1,'18'0,"23"0,22 0,10 0,-4 0,-8 0,-11 0,-10 0,-6 0,-6 0,3 0,-1 0,-1 0,0 0,-6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0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4226 4207,'-37'-226,"-128"-671,98 624,34 154,6-2,-9-94,1 1,-18-665,-9 277,34 404,27 155,-1-1,-3 1,-2 0,-1 0,-2 1,-16-40,20 74,0 1,0-1,-1 1,0 0,0 1,-1 0,0 0,0 1,0 0,0 0,-1 1,0 0,0 0,0 1,0 0,-1 1,1 0,-1 0,1 1,-2 0,-88-12,0 4,0 5,-64 6,69-1,-1067 4,287 20,376 22,162-15,309-31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4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1581 28,'-406'-15,"207"3,-140 12,138 2,-213-2,392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5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0,'0'9,"0"16,0 12,0 14,0 6,0 3,0 0,0 3,0-1,0-6,0-9,0-7,0-6,0-5,0-7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6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1,'0'13,"0"18,0 17,0 17,0 12,0 5,0-2,0-6,0-3,0-3,0-11,0-9,0-9,0-6,0-10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7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1 184,'776'-20,"900"-113,-1230 104,-403 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8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1,'0'8,"0"17,0 17,0 15,-5 19,-1 11,1 3,-4-5,0-3,2-7,1-12,2-13,2-9,2-13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09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0,'5'0,"0"9,1 24,-2 17,4 25,0 13,-1 1,-2-11,-2-13,-1-14,-1-12,-1-7,0-9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10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0 110,'562'-10,"673"-58,-1053 46,-158 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5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60,'-1'0,"26"0,1088-1,-757-25,-234 2,-92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12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55,'964'-16,"-472"-11,195 16,-426 13,-27-2,-230 0,-1 0,1 0,0 0,-1 0,1 1,0-1,-1 1,1 0,-1 0,1 0,-1 1,0-1,0 1,1 0,-1 0,0 0,0 0,-1 0,1 1,0-1,-1 1,0 0,1 0,-1 0,0 0,0 0,-1 0,1 1,-1-1,0 0,0 1,0-1,0 1,0 0,-1-1,1 1,-1-1,0 1,-1 3,-7 301,8 36,0-317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13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1,'0'9,"0"20,0 14,0 18,0 11,0 3,0-8,0-5,0-6,0-7,0-8,0-10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14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1,'5'0,"0"8,1 26,-2 20,0 9,-2 8,-1 0,-1-3,0-9,0-5,0-8,-1-7,1-6,0-8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18.1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0,'0'1071,"16"-966,-11-85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25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1,'-514'0,"498"0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34.5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0,'24'587,"61"306,-73-788,51 423,-18-258,-44-266,0 1,1-1,-1 0,1 0,0 0,0 0,0 0,1 0,-1-1,1 1,0-1,0 0,0 0,0 0,1 0,-1 0,1 0,0-1,0 0,-1 0,2 0,-1 0,0-1,0 0,0 1,1-1,-1-1,0 1,1-1,-1 0,1 0,-1 0,5-1,263 21,168-14,-319-5,8-1,2158-48,-1395-34,-603 68,266-47,-520 54,-7-1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36.5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0,'11'225,"26"130,-17-180,6 157,12 57,-13-20,-25-347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38.0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1 261,'144'-15,"1131"-98,-708 53,-99 37,-152 0,190-4,-478 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39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0,'0'2016,"0"-1988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42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1,'0'0,"0"1,0-1,0 0,0 1,0-1,0 0,1 1,-1-1,0 1,0-1,0 0,0 1,1-1,-1 0,0 0,0 1,1-1,-1 0,0 0,1 1,-1-1,0 0,1 0,-1 0,0 1,1-1,-1 0,0 0,1 0,-1 0,1 0,-1 0,0 0,1 0,-1 0,0 0,1 0,-1 0,1 0,-1 0,0 0,1 0,-1 0,0 0,1-1,-1 1,0 0,1 0,-1 0,0-1,1 1,-1 0,1-1,14 193,6 200,-12-175,5-115,-12-70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6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1,'0'1090,"24"-887,-22-177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44.6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1,'599'0,"-578"0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8:47.5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0,'4'0,"11"0,6 0,10 0,3 0,0 0,-1 0,-1 0,-3 0,3 0,1 0,-1 0,-2 0,-1 0,-2 0,-4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38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1,'16'30,"7"62,-4 0,-3 1,-5 1,-3 7,4 34,30 564,-17-34,-13 245,-15-579,3 2851,0-3178,1-1,-1 0,0 1,1-1,0 0,0 0,0 1,0-1,0 0,1 0,-1 0,1-1,0 1,0 0,0-1,0 1,0-1,1 1,-1-1,1 0,-1 0,1 0,0 0,0-1,0 1,0-1,0 0,0 0,0 0,0 0,1 0,110 10,-99-11,474-6,-238-19,-226 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39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1,'1'173,"-17"570,5-484,11-239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0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0 180,'437'-35,"651"-63,-677 74,-113 2,-294 22,-1 0,1 0,0 1,0-1,0 1,-1 0,1 0,0 0,-1 1,1-1,-1 1,0 0,1 0,-1 0,0 0,0 1,0-1,-1 1,1 0,0 0,-1 0,0 0,0 0,0 0,0 1,0-1,-1 1,1-1,-1 3,27 118,-27-114,13 160,-8 1,-12 120,0-12,7-45,-1-209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1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0 167,'259'-30,"410"-9,-2-5,-174-1,-406 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2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5,'0'-4,"0"16,0 10,0 14,0 7,0-1,0-3,0 2,0-3,0-3,0-3,0-3,0-1,0 2,0 2,0-1,0-2,0-5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4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1,'38'0,"1"1,-1 2,0 1,-1 3,13 4,99 37,-147-45,0 0,-1 0,0 0,1 0,-1 0,0 1,-1-1,1 0,-1 1,1-1,-1 0,0 1,0-1,0 0,-1 1,1-1,-1 0,0 1,0-1,0 0,0 0,-1 0,1 0,-1 0,0 0,0 0,0 0,0-1,0 1,-1-1,1 0,-1 1,1-1,0 0,-22 26,0-1,-2-1,-1-2,-1 0,-1-2,-1-2,0 0,-10 2,38-20,1-2,0 0,0 0,0 0,0 0,0 0,0 0,0 0,0 0,0 1,0-1,0 0,0 1,0-1,1 1,-1-1,0 1,0-1,0 1,1 0,-1-1,0 1,1 0,-1-1,0 1,1 0,-1 0,1 0,0 0,-1 0,1-1,-1 1,1 0,0 0,0 0,0 0,0 0,-1 0,1 0,1 0,-1 0,0 0,0 0,0 0,0 0,1 0,-1 0,0 0,1 0,-1 0,1-1,-1 1,1 0,-1 0,1 0,146 12,-110-15,108 0,-141 3,0 0,0 0,-1 0,1 1,0 0,-1 0,1 0,-1 0,1 0,-1 1,0-1,0 1,0 0,0 0,-1 0,1 0,-1 0,0 1,0-1,0 1,0 0,0-1,-1 1,0 0,0 0,0 0,0 0,-1 0,1 0,-1 0,0 0,0 0,0 0,-1 0,0 0,0 0,0 0,0 0,0 0,-1-1,1 1,-1 0,0-1,0 1,-1-1,1 0,-1 0,0 0,1 0,-4 2,-13 16,-2 0,-1-1,0-2,-2 0,0-1,0-1,-2-2,0-1,0 0,-1-2,-1-1,0-2,0 0,-4-1,-4 4,5-1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6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1,'37'347,"-33"-313,1 0,2 0,1-1,2 0,1 0,2-1,1 0,14 22,-28-53,1 0,-1 0,1 0,0-1,-1 1,1 0,0 0,-1 0,1-1,0 1,0 0,0-1,0 1,0-1,-1 1,1-1,0 1,0-1,0 1,1-1,-1 0,0 0,0 0,0 0,0 1,0-1,0-1,0 1,0 0,0 0,0 0,0 0,0-1,0 1,0-1,0 1,0-1,0 1,0-1,0 1,0-1,0 0,-1 1,1-1,0 0,0 0,-1 0,1 1,-1-1,1 0,-1 0,1 0,-1 0,1 0,-1 0,0 0,0 0,1-1,28-72,-26 64,10-34,-3 0,-1-1,-2 0,-2 0,-3-1,-2-38,21-98,-21 181,0 1,0-1,-1 0,1 1,0-1,0 1,0-1,0 1,0-1,0 0,0 1,0-1,0 1,0-1,0 0,0 1,0-1,0 1,1-1,-1 1,0-1,0 1,1-1,-1 1,0-1,1 1,-1-1,0 1,1-1,-1 1,1-1,-1 1,1 0,-1-1,1 1,-1 0,1 0,-1-1,1 1,-1 0,1 0,-1 0,1 0,0 0,-1-1,1 1,-1 0,1 0,0 1,-1-1,1 0,-1 0,1 0,-1 0,1 0,0 1,-1-1,1 0,0 1,24 33,-5 11,-1 1,-2 0,-3 1,7 38,18 58,-29-119,-1-7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7.4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1,'-72'53,"58"-38,0 0,1 1,1 1,1 0,0 0,1 1,1 1,1-1,1 1,0 1,1-1,1 1,1 0,1 1,1-1,0 1,2 10,0-17,-1-11,0 0,0 0,0 0,0 0,1 0,-1 0,1 0,0 0,0 0,0 0,0 0,1 0,-1 0,1 0,0 0,0 0,0-1,0 1,0 0,0 0,1-1,-1 1,1-1,0 1,0-1,0 0,0 0,0 0,1 0,-1 0,1 0,-1 0,1-1,-1 0,1 1,0-1,0 0,0 0,2 0,5-4,1 0,0-1,-1 0,0 0,0-1,0-1,-1 0,0 0,0-1,0 0,-1 0,0-1,-1 0,1 0,-1-1,-1 0,0-1,0 1,1-4,40-49,-22 37,-3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7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0,'-32'56,"-157"139,-21 84,47-63,150-198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8.3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0,'-11'22,"-42"351,38 119,15-463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49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1,'-98'41,"-50"52,146-92,-1 1,1 0,-1 1,1-1,-1 0,1 1,0-1,0 1,1 0,-1-1,0 1,1 0,0 0,-1 0,1 0,1 1,-1-1,0 0,1 0,-1 0,1 1,0-1,0 0,0 0,1 1,-1-1,1 0,0 0,0 0,0 0,0 1,46 106,-36-90,57 74,-51-82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1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1,'20'178,"65"798,-33-381,-27-242,-26-351,1 0,0 1,-1-1,1 0,0 0,0 1,0-1,0 0,1 0,-1 0,1 1,-1-1,1 0,0 0,0 0,0 0,0 0,0 0,0 0,0 0,1 0,-1-1,1 1,-1-1,1 1,0-1,0 1,-1-1,1 0,0 0,0 0,0 0,0 0,0 0,1-1,-1 1,1 0,41 6,-1-1,1-2,0-2,0-2,8-2,16 0,450-4,-220-20,-263 26,-5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1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1,'0'17,"0"20,0 20,0 24,4 23,3 17,-2-4,0-8,3-10,0-8,-2-16,-1-15,-2-14,-1-37,-1-46,-1-17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3.3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93,'2'-4,"1"1,-1-1,0 1,1 0,0 0,-1 0,1 0,1 0,-1 1,0-1,0 1,1 0,0 0,-1 0,1 1,0-1,0 1,0 0,-1 0,1 0,1 1,-1-1,3 1,4-2,60-11,2 3,-1 3,1 4,0 3,13 3,31-1,700-1,-629-11,-181 9,1 0,-1 0,1 1,-1 0,1 0,-1 1,1 0,-1 0,1 1,-1 0,0 0,0 1,0 0,0 0,0 0,-1 1,1 0,-1 1,0-1,0 1,-1 0,0 1,0-1,2 3,6 16,-1 1,-2 0,0 0,-2 1,-1 0,-1 1,-1-1,-1 1,-1 0,-2 0,-1 25,1-15,3 802,-4-811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4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0 128,'427'-16,"34"-23,-204 15,248-22,-461 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4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0,'0'4,"0"20,5 18,0 11,1 15,-2 8,0 0,-3-8,1-11,-2-12,0-38,0-31,0-11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6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2,'2'0,"29"-2,-1 2,1 2,-1 1,1 1,-1 1,0 2,11 4,-39-11,-1 1,1-1,-1 0,1 0,0 1,-1-1,1 1,-1-1,0 1,1-1,-1 1,1 0,-1 0,0 0,0 0,1 0,-1 0,0 0,0 0,0 0,0 1,0-1,0 0,-1 1,1-1,0 0,-1 1,1-1,-1 1,1-1,-1 1,0-1,0 1,0-1,1 1,-2 0,1-1,0 1,0-1,0 1,-1-1,1 1,-1-1,1 1,-1-1,1 1,-1-1,0 0,0 1,0-1,0 0,0 0,0 1,0-1,0 0,0 0,-1 0,1 0,-1 0,-187 113,187-113,0 0,0 0,0 0,0 0,-1 0,2 1,-1-1,0 0,0 1,0 0,1-1,-1 1,1 0,-1 0,1 0,0 0,0 0,0 0,0 0,0 0,0 0,0 1,1-1,-1 0,1 1,0-1,0 0,-1 1,2-1,-1 0,0 1,0-1,1 0,-1 0,1 1,0-1,0 0,-1 0,1 0,1 0,0 2,7 5,2 0,-1-1,1 0,0 0,1-2,0 1,0-1,0-1,1 0,-1-1,1 0,0-1,1 0,-1-1,2-1,166 19,-180-20,0 1,0 0,-1 0,1 0,0 0,0 0,-1 0,1 0,0 0,-1 0,1 0,-1 0,0 0,1 0,-1 0,0 1,1-1,-1 0,0 0,0 1,0-1,0 0,0 0,-1 0,1 1,0-1,0 0,-1 0,1 0,-1 0,1 0,-1 0,1 0,-1 0,0 0,1 0,-1 0,0 0,0 0,0 0,0 0,-1 0,-38 47,28-35,-2 0,0-1,0-1,-1 0,-1-1,1 0,-2-1,1-1,-1-1,-1 0,1-1,-1-1,0-1,0 0,-5-1,-1-3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7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63,'31'50,"73"266,-102-309,-2-6,0 1,-1-1,1 0,0 1,0-1,0 0,0 0,0 1,0-1,0 0,1 1,-1-1,0 0,1 0,-1 0,1 1,0-1,-1 0,1 0,0 0,-1 0,1 0,0 0,0 0,0 0,0 0,0 0,0-1,0 1,0 0,0-1,1 1,-1-1,0 1,0-1,1 1,-1-1,0 0,0 0,1 0,-1 0,0 0,1 0,-1 0,0 0,2 0,59-114,-47 83,-5 12,0-1,-1 1,-2-2,0 1,-1-1,-1 0,-1 0,-1 0,1-16,-12-72,90 460,-76-327,0-7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8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1,'-138'288,"92"-116,45-171,1 1,-1-1,0 0,1 1,0-1,-1 1,1-1,0 1,0-1,0 0,0 1,0-1,0 1,0-1,1 1,-1-1,0 1,1-1,-1 0,1 1,-1-1,1 0,0 0,0 1,0-1,-1 0,1 0,0 0,0 0,1 0,-1 0,0 0,0 0,0 0,1-1,-1 1,0 0,1-1,-1 1,0-1,1 0,-1 1,1-1,-1 0,0 0,1 0,-1 0,1 0,-1 0,2 0,16-6,-1 1,0-2,-1-1,0 0,0-1,0-1,-1 0,-1-1,0-1,0 0,-1-1,-1-1,0 0,-1-1,-1 0,0-1,16-18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9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0,'1'7,"1"0,0-1,0 0,1 1,-1-1,1 0,1 0,-1 0,1-1,0 1,1-1,-1 0,1 0,0-1,0 1,5 2,3 6,359 318,-270-182,-85-132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9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1,'4'39,"2"23,-1 18,0 13,-2 3,-1 0,-1-13,0-11,-1-14,-1-13,1-8,13-12,9-14,9-17,0-9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9:59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1,'-155'40,"44"-4,0-15,110-21,0 0,0 0,0 0,0 0,0 0,0 0,0 1,0-1,0 0,0 1,0-1,0 1,0-1,0 1,0 0,1-1,-1 1,0 0,0-1,0 1,1 0,-1 0,1 0,-1-1,0 1,1 0,0 0,-1 0,1 0,0 0,-1 0,1 0,0 0,0 0,0 0,0 0,0 1,0-1,0 0,0 0,0 0,0 0,1 0,-1 0,0 0,1 0,-1 0,1 0,-1-1,1 1,-1 0,1 0,0 0,-1 0,2 0,48 41,219 80,-158-79,54 33,-145-65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0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0,'606'16,"-297"-4,-287-12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2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1,'31'0,"41"0,43 0,34 0,12 0,-2 0,-16 0,-27 0,-30 0,-20 0,-8 0,-5 0,-8 0,-1 0,-1 0,-7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3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1 116,'207'-9,"183"-33,-241 24,92-17,-196 30,-3-2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4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1,'208'105,"270"115,-402-161,-75-56,0 1,-1-1,0 0,1 0,-1 1,0-1,-1 0,1 1,0-1,-1 0,0 0,0 1,0-1,0 0,0 0,-1 0,0 0,1 0,-1-1,0 1,0 0,0-1,-1 0,1 1,-1-1,1 0,-1 0,0 0,-1 1,-42 31,-1-1,-1-2,-2-3,-47 20,-109 47,-5-9,-209 54,339-118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5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1,'5'0,"1"8,4 44,0 65,-1 56,-2 53,-3 22,-1 5,-2-19,-1-32,0-41,-1-43,1-38,-1-32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6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0,'70'5,"-1"3,0 3,-1 3,-1 3,54 21,78 19,-197-57,-1 0,1 0,0-1,-1 1,1 0,-1 0,1 1,0-1,-1 0,1 1,-1-1,1 1,-1-1,1 1,-1-1,1 1,-1 0,1 0,-1 0,0 0,0 0,1 0,-1 0,0 0,0 1,0-1,0 0,0 1,-1-1,1 1,0-1,-1 1,1-1,-1 1,1-1,-1 1,0-1,0 1,1 0,-1-1,0 1,-1 0,1-1,0 1,0-1,-1 1,1 0,-1-1,1 1,-1-1,1 1,-1-1,0 0,0 1,0-1,0 0,0 0,0 1,0-1,-1 0,1 0,0 0,-22 20,0-2,-2 0,0-1,-1-2,0-1,-2-1,1-1,-2-1,0-1,-17 8,-195 89,184-81,31-12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6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0,'13'71,"4"58,4 38,-1 22,-5 0,-4-18,-5-30,-2-34,-3-31,-1-24,-1-21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07.8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24,'2'-2,"0"0,0 0,0 0,1 0,-1 1,0-1,1 0,-1 1,1 0,-1 0,1-1,0 2,0-1,-1 0,1 0,0 1,0 0,0-1,0 1,-1 0,1 0,0 1,0-1,1 1,-2-1,36 4,0 2,0 2,-1 1,1 2,-2 2,0 1,-1 2,15 9,-18-10,0-1,12 5,-1 1,-1 2,-1 2,-1 2,0 2,-35-20,0-1,-1 1,0 0,0 0,0 0,-1 0,-1 1,1-1,-1 1,-1-1,1 1,-1 0,-1 0,0 0,0 0,-1 0,0-1,-1 1,1 0,-2 0,1-1,-4 9,-5 3,0 0,0-1,-2 0,0-1,-2 0,0-1,0-1,-2 0,0-1,-1-1,0-1,-1 0,0-1,-1-1,-1-1,-10 3,-13 12,-246 132,137-83,127-59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40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0,'36'178,"-3"94,-32-269,-1-1,1 1,-1 0,0-1,1 1,-2 0,1-1,0 1,0 0,-1-1,1 1,-1-1,0 1,0 0,0-1,0 0,0 1,-1-1,1 0,-1 0,1 1,-1-1,0 0,0-1,0 1,0 0,0 0,0-1,0 0,-1 1,1-1,-1 0,1 0,-1 0,1 0,-1-1,1 1,-1-1,0 1,1-1,-1 0,0 0,0 0,-22 0,0-1,0-1,1-1,-1-1,1-1,0-1,-16-7,16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3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1,'0'17,"0"38,0 30,-5 32,-1 23,1 9,0-2,-2-19,-1-17,1-18,3-17,0-17,3-13,0-16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5.3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283 191,'51'-73,"-40"63,-1 0,0 0,0 1,1 0,1 1,-1 0,2 1,-1 0,0 1,1 0,0 1,1 1,-1 0,1 0,0 2,-1 0,1 0,0 1,14 1,-24-1,1 0,-1 0,0 1,1 0,-1-1,1 1,-1 1,1-1,-1 1,1-1,-1 1,0 1,1-1,-1 1,0-1,0 1,0 0,0 0,-1 1,1-1,0 1,-1 0,0 0,0 0,0 1,0-1,0 1,0-1,-1 1,0 0,0 0,0 0,0 0,1 4,-2 13,0 0,-1 0,-1-1,-1 1,0 0,-2-1,0 0,-2 0,0 0,-1 0,-1-1,-1 0,-1-1,0 0,-1-1,-1 0,-1 0,0-1,-1-1,-1 0,0-1,-1-1,-5 3,10-8,9-7,0-1,-1 1,1 0,0 0,1 0,-1 1,0-1,0 0,0 1,1-1,-1 1,0-1,1 1,0 0,-1 0,1-1,0 1,0 0,0 0,0 0,0 0,1 1,-1-1,0 0,1 0,0 0,-1 1,1-1,0 0,0 0,1 0,-1 1,0 0,122 70,-70-53,-44-19,-1 0,0 1,0-1,0 2,0-1,0 1,-1 0,1 0,-1 1,0 0,1 0,-2 0,1 1,-1 0,1 0,-1 0,-1 1,1 0,-1 0,0 0,0 0,-1 0,0 1,0 0,0 0,-1 0,0 0,0 0,0 5,-3 0,-1 0,0 0,0 0,-1 0,-1-1,0 1,-1-1,0 0,0 0,-1-1,-1 1,0-1,0-1,-1 0,-7 7,-141 118,75-74,-2-4,-2-3,-79 34,29-53,120-30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6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0,'14'0,"8"0,5 0,7 0,6 0,1 0,-2 0,1 0,-2 0,-3 0,2 0,7 0,5 0,-1 0,-5 0,-4 0,-6 0,-7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6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0,'0'9,"0"25,-5 37,-5 29,-1 19,-4 17,2-7,-2-12,1-13,4-10,3-13,3-11,2-13,2-8,0-7,1-7,-1-5,1-7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8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1,'5'0,"14"0,8 0,5 0,0 0,0 0,-1 0,-2 0,-1 0,-1 0,3 0,6 0,2 0,-3 0,-6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19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1,'-145'4,"1"6,1 6,0 7,-17 9,-36 13,195-45,-1 1,0-1,1 1,-1-1,1 1,-1 0,1-1,0 1,-1 0,1 0,0 0,-1 0,1 0,0 1,0-1,0 0,0 0,0 1,0-1,0 0,1 1,-1-1,0 1,1-1,-1 1,1 0,-1-1,1 1,0-1,0 1,0 0,0-1,0 1,0 0,0-1,1 1,-1-1,0 1,1 0,-1-1,1 1,0-1,0 0,-1 1,1-1,1 1,57 58,18-10,1-4,2-3,3-3,40 11,-84-35,-10-6,-26-10,0 0,0 0,0 1,0-1,0 1,0 0,0 0,0 0,0 0,-1 0,1 1,0-1,-1 1,1 0,-1 0,1 0,-1 0,0 0,0 0,0 0,0 1,0-1,-1 1,1 0,-1-1,1 1,-1 0,0 0,0 0,0 0,-1 0,1 0,-1 2,-5 10,-1 0,0 0,-1 0,-1-1,0 0,-1 0,0-1,-1 0,-1-1,0 0,-1 0,0-2,-1 1,0-2,0 1,-9 3,10-4,-1 0,0-1,-1-1,0 0,0 0,0-2,-1 0,0 0,0-1,0-1,0-1,-1 0,1-1,-1 0,-8-2,2-1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0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61,'-24'204,"10"-106,4 0,4 1,7 64,-1-160,-1 1,1-1,0 0,0 0,1 0,-1 0,1 0,-1 0,1 0,0 0,0-1,0 1,0 0,1 0,-1-1,1 1,0-1,0 1,0-1,0 0,0 1,0-1,1 0,-1-1,0 1,1 0,0-1,-1 1,1-1,0 0,0 0,0 0,0 0,0 0,0-1,0 0,0 1,0-1,0 0,0 0,0-1,0 1,0-1,0 1,0-1,0 0,0 0,-1 0,1-1,0 1,0 0,-1-1,1 0,-1 0,0 0,1 0,-1 0,1-2,9-10,0-1,-1 0,-1-1,-1 0,0-1,-1 0,0 0,-2 0,0-1,-1 0,-1 0,0-1,-1-7,5-251,-9 223,-2-106,2 157,0 1,0-1,0 1,0 0,0-1,-1 1,1 0,0 0,-1 0,0 0,0 0,0 1,1-1,-1 0,-1 1,1-1,0 1,0 0,-1 0,1 0,0 0,-1 0,1 0,-1 1,1-1,-1 1,1 0,-1-1,1 1,-1 1,0-1,1 0,-1 0,1 1,-1 0,1-1,-1 1,1 0,0 0,-1 0,1 1,0-1,0 0,0 1,0 0,0-1,0 1,0 0,1 0,-1 0,1 0,-1 0,1 0,0 1,-1-1,1 0,0 2,-10 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1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1,'-22'26,"1"0,1 2,2 1,0 0,2 1,0 4,2-6,-1-1,2 0,1 1,1 0,1 0,2 2,1-1,1 1,2 0,1 0,1 0,1 21,2-47,-1 1,0 0,1-1,0 1,0-1,0 1,1-1,-1 1,1-1,0 0,1 0,-1 0,1 0,-1 0,1 0,0-1,0 1,1-1,-1 0,1 0,0 0,0-1,0 1,0-1,0 0,0 0,0 0,1-1,-1 1,1-1,0 0,-1-1,1 1,-1-1,1 0,3 0,48 2,1-3,-1-3,-1-1,1-4,-1-1,0-3,-1-3,9-5,-28 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6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1,'-352'15,"-184"67,152-14,211-46,-154 1,-56-15,-410 50,711-50,53-7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7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0,'0'18,"5"23,0 14,6 10,3 12,1 15,-3 6,-3-2,-3-8,-3-14,-2-16,4-13,0-9,0-8,-1-3,-1-6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42.2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0,'41'345,"-14"11,-9-221,-6 0,-5 43,-7 173,3-322,3-4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8.5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1 631,'491'-158,"875"-228,-1298 368,3-2,1 3,1 3,59-3,-125 18,0 0,0 1,-1-1,1 2,0-1,-1 1,0 0,0 0,0 1,0 0,0 0,-1 0,1 0,-1 1,0 0,-1 0,1 1,-1-1,0 1,-1 0,1 0,-1 0,0 1,-1-1,1 1,-1-1,-1 1,1 0,-1 0,0 0,-1 4,9 16,18 73,-5 0,-5 1,-4 0,-4 1,-4 33,20 486,-26-416,1-183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2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0,'109'429,"-64"-162,7-105,-43-152,1-1,-1 0,2-1,-1 0,1 0,0-1,0-1,1 0,0 0,0-1,1-1,-1 0,1-1,0 0,0-1,0 0,0-1,0 0,0-1,7-2,175 3,-1-9,1-8,-2-9,27-14,-147 27,709-117,-721 121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1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1,'-21'113,"-30"81,-34 191,63-220,25-160,1 0,-1-1,1 1,0-1,0 0,0 0,0-1,1 1,-1-1,1 0,0 0,0-1,0 1,0-1,1 0,-1 0,1-1,-1 0,1 0,-1 0,1-1,0 1,-1-1,4-1,1 3,47 6,1-3,-1-2,1-3,-1-2,41-7,-43-2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2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1,'14'31,"3"23,0 11,-3 9,-4-5,-4-9,-3-11,3-9,-1-7,0-5,-1-7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3.0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7,'48'-1,"-27"-1,0 0,0 1,-1 1,1 0,0 2,0 1,0 0,-1 2,0 0,0 1,0 1,-1 1,0 1,0 0,-1 2,0 0,8 7,-20-8,-1 1,0-1,-1 1,0 0,-1 0,0 0,0 0,-1 1,-1-1,0 1,-1-1,0 1,0-1,-1 1,-1-1,-1 3,3-6,-5 17,-1 0,0-1,-2 1,-1-1,-1-1,-1 0,-1 0,-1-1,-1-1,-1 0,-1-1,0 0,-2-1,0-1,-1-1,-1-1,0-1,-1 0,-17 8,8-5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4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 33,'-46'342,"46"-340,-4 17,0 0,2 1,0-1,1 0,1 1,1-1,0 0,2 1,0-1,1 0,1 0,0-1,2 1,0-1,1-1,1 1,1-2,0 1,4 2,-1-5,0-1,1-1,1 0,0 0,0-2,1 0,1-1,0-1,0 0,0-1,12 3,-19-12,0 1,0-1,1 0,-1-1,-1 0,1-1,0 0,-1-1,0 0,0 0,0-1,-1 0,0 0,0-1,0 0,-1 0,0-1,0 0,-1-1,0 1,-1-1,0 0,0 0,-1-1,1-1,5-18,0 0,-2-1,-1 0,-1-1,-2 1,-1-1,-2 0,-1 0,-1 0,-1 0,-3-8,-1-74,6 95,1 12,-1 0,0 0,0 0,0-1,0 1,-1 1,0-1,-1 0,1 0,-1 0,0 0,-1 1,1-1,-1 1,0 0,0 0,-1 0,0 0,-3-4,-8-2,-1 0,0 1,0 0,-1 1,0 1,0 1,-1 0,0 1,0 1,-1 1,0 0,1 2,-1 0,0 1,0 1,0 1,-4 1,-3-2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6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3799 1,'-786'0,"207"47,111 9,-254 18,123-43,19-32,532 5,32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37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1,'-27'0,"1"1,-1 1,0 1,1 1,-1 2,1 0,0 2,1 1,0 1,1 1,0 1,0 1,1 1,1 1,1 1,-19 17,-4 48,43-76,1-1,-1 1,1 0,0-1,1 1,-1 0,1-1,0 1,0 0,0-1,1 1,-1-1,1 0,0 0,1 1,-1-1,1 0,-1-1,1 1,0 0,1-1,-1 0,2 1,1 4,17 21,1-2,1-1,2 0,0-2,2-2,0 0,1-2,2-1,0-2,21 9,60 31,-93-49,-5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40.0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1,'-142'47,"-40"34,3 9,-77 56,58-24,198-122,1 0,-1 0,0-1,1 1,-1 0,0 0,1-1,-1 1,0 0,1-1,-1 1,0-1,0 1,1 0,-1-1,0 1,0-1,0 1,0 0,1-1,-1 1,0-1,0 1,0-1,0 1,0-1,0 1,0-1,0 1,-1 0,1-1,0 1,0-1,0 1,0-1,0 1,-1 0,1-1,0 1,0-1,-1 1,1 0,0-1,-1 1,1 0,0 0,-1-1,1 1,21-7,1 0,0 2,0 0,1 2,-1 0,1 2,0 0,-1 1,15 3,0 2,-1 1,0 2,0 2,-1 1,0 1,-1 2,0 2,17 11,115 47,9-7,-153-59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0:41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11,'-8'0,"-8"0,-6 0,-3 0,-2 0,0 0,-1 0,5-5,7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1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0,'0'9,"0"11,0 21,0 11,4 11,2 12,4 2,0 1,-1-8,-3-12,-2-11,-1-5,2-5,2-4,-2-8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44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1,'911'0,"-860"0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03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0,'20'208,"-11"462,-12-397,3-238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05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41,'2812'0,"-2429"-27,-131 18,-249 8,0 0,0 1,1-1,-1 1,0-1,0 1,0 0,0 0,1 0,-1 1,0-1,0 1,0 0,0-1,0 1,0 1,0-1,0 0,0 1,-1 0,1-1,0 1,-1 0,0 0,1 0,-1 1,0-1,0 1,0-1,0 1,-1 0,1-1,-1 1,0 0,1 0,-1 0,0 2,11 37,-2 2,-2-1,-2 1,-2 0,-1 0,-3 1,-3 22,3-8,-7 504,-2-449,-6-1,-4 0,-17 42,1 6,13 15,17-152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07.2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0,'32'203,"1"148,-21-206,14 403,-24 62,-4-280,4-325,0-1,0 1,0-1,0 0,0 0,1 0,0 0,0 0,0-1,0 1,1-1,0 0,-1 0,1 0,0 0,0-1,1 1,-1-1,0 0,1-1,-1 1,1-1,0 0,-1 0,1 0,0-1,0 1,-1-1,1 0,0-1,0 1,-1-1,3 0,15 3,246 15,165-13,-256-5,1466 0,-1621 1,1-1,-1-1,1-1,-1 0,0-2,0-1,0 0,-1-2,0 0,0-2,15-9,38-19,68-52,-130 79,-1 0,0-1,-1 0,0-1,-1 0,0 0,-1-1,-1 0,0-1,-1 1,0-1,-2-1,3-7,4-288,-12 277,0-1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08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 0,'0'5,"-4"14,-2 13,0 5,-3 14,0 12,2 4,1-1,3 2,1-3,1-2,1-8,0-5,0-6,-4-11,-2-11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09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1,'25'0,"0"0,0 2,-1 1,1 1,-1 1,0 1,0 1,0 2,-1 0,0 1,-1 1,0 1,-1 1,3 4,-18-10,-1 1,0-1,-1 1,0 0,0 0,-1 0,0 1,0-1,-1 1,0 0,0 0,-1 0,0-1,-1 1,0 0,0 0,-1 0,-1 0,1 0,-1 0,1-1,-2 14,0 1,-2-1,-1 0,-1 0,0-1,-2 0,0 0,-2-1,0-1,-1 1,-8 8,-59 24,79-50,-1 0,1 0,0 0,0 0,0 0,0 0,0-1,1 1,-1 0,0 0,1 0,0 0,-1 0,1-1,0 1,0 0,0 0,0-1,0 1,0-1,0 1,1-1,-1 0,1 1,-1-1,1 0,-1 0,1 0,0 0,-1 0,1 0,0 0,0-1,-1 1,3 0,-2 0,65 36,-58-35,-1 0,0 1,0 0,0 0,-1 1,1 0,-1 0,0 1,0 0,0 0,-1 1,0-1,0 2,0-1,-1 0,0 1,0 0,-1 0,0 1,0-1,0 1,-1 0,0 0,-1 0,0 0,0 1,-1-1,0 0,0 8,-2-11,0-1,-1 1,0-1,0 1,0-1,0 0,-1 0,0 0,0 0,0 0,0-1,0 1,-1-1,1 0,-1 0,0 0,0-1,0 1,0-1,-1 0,1 0,-1 0,1-1,-5 1,-116 18,24-21,75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10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0,'26'0,"18"0,10 0,10 0,15 0,-2 0,1 0,-1 0,-9 0,-11 0,-12 0,-12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11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1,'-4'0,"-2"4,-4 11,0 20,1 18,3 21,1 16,3 2,1 7,1-1,0-11,0-17,1-16,-1-17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12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0,'476'47,"-410"-44,-1 2,0 4,0 2,-1 3,43 16,-84-19,-6-2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13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1,'103'31,"28"5,2-6,1-6,1-6,38-4,234-12,-374-2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16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0,'2'30,"2"-1,1 1,1-1,1 0,2-1,8 17,14 53,-20-41,-3 0,-2 1,-2 0,-3 0,-6 40,3 25,2-87,0-4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45.4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0,'-4'0,"-6"0,-6 0,-5 5,-3 0,-1 1,-2-2,0 0,0-2,0-1,5-1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20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1,'-7'-1,"0"1,-1 0,1 1,0 0,0 0,-1 0,1 1,0 0,0 0,1 1,-1 0,0 0,1 1,0 0,0 0,0 0,-3 4,0-1,0 0,0 1,1 0,0 0,1 1,0 0,0 0,1 1,0 0,1 0,0 0,0 1,1-1,1 1,0 0,0 1,1-1,0 0,1 1,1-1,-1 1,2-1,0 0,0 1,1-1,0 0,1 0,1 0,-1 0,2 0,-1-1,2 0,2 4,-1-4,0 1,2-2,-1 1,1-1,0-1,1 0,0 0,1-1,-1 0,1 0,0-1,1-1,0 0,0-1,0 0,0-1,0 0,1-1,-1 0,1-1,0 0,-1-1,1-1,2 0,-12 1,0-1,0 0,0 1,0-1,0 0,0 0,0-1,-1 1,1-1,0 1,-1-1,1 0,-1 0,1 0,-1 0,0 0,0-1,0 1,0-1,-1 1,1-1,0 0,-1 0,0 0,0 1,0-1,0 0,0-1,-1 1,1 0,-1 0,0 0,0 0,0 0,0 0,0 0,-1-2,-89-60,71 56,-186-66,274 71,187 7,-253-3,1 0,-1 0,1 0,-1 0,0 1,1 0,-1 0,0 0,0 0,1 0,-1 0,0 1,0-1,0 1,-1 0,1 0,0 0,-1 1,1-1,-1 0,0 1,1 0,-1-1,-1 1,1 0,0 0,-1 0,1 0,-1 1,0-1,0 0,0 0,-1 1,1-1,-1 1,0-1,0 0,0 1,0 1,-4 189,3-168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22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26,'32'-15,"174"4,-203 11,0 1,0-1,0 1,1-1,-1 1,0 0,0 0,0 0,0 1,0-1,-1 1,1-1,0 1,-1 0,1 0,-1 0,0 1,1-1,-1 1,0-1,0 1,-1-1,1 1,-1 0,1 0,-1 0,0 0,0 0,0 0,0 0,-1 0,1 1,-1-1,0 0,0 0,0 0,0 1,-1-1,1 0,-1 0,0 0,0 1,-44 196,44-192,0-1,0 0,-1 0,0 0,-1 0,1 0,-1-1,-1 1,1-1,-1 0,0 0,-1 0,1 0,-1-1,0 1,-1-1,1-1,-1 1,0-1,0 0,0 0,-1-1,1 0,-1 0,0 0,0-1,0 0,0 0,-3 0,-99 0,239-10,138 23,-236-11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24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0,'264'5,"-260"-5,1 1,0-1,-1 1,1 1,-1-1,1 0,-1 1,0 0,0 0,0 0,0 1,0-1,0 1,0 0,-1 0,1 0,-1 1,0-1,0 1,0 0,-1-1,1 1,-1 1,0-1,0 0,0 0,-1 1,0-1,0 1,0-1,0 1,0 0,-1-1,0 2,-1 15,-2 0,0 0,-1 0,-1 0,-1-1,-1 1,0-1,-2-1,0 0,-1 0,-1-1,-1 0,-1-1,-9 11,-29 48,51-74,-1-1,0 0,1 1,-1-1,1 0,-1 1,1-1,0 1,0-1,-1 1,1-1,0 1,0-1,1 1,-1-1,0 1,0-1,1 1,-1-1,1 1,-1-1,1 0,0 1,-1-1,1 0,0 1,0-1,0 0,0 0,0 0,0 0,0 0,1 0,-1 0,0 0,0-1,1 1,-1 0,1-1,-1 1,0-1,1 1,-1-1,1 0,1 1,79 16,-76-16,183 10,-141-11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24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40,'0'-1,"0"-1,0 1,0-1,0 0,0 1,0-1,-1 1,1-1,-1 1,1-1,-1 1,0-1,1 1,-1 0,0-1,0 1,0 0,0 0,0-1,0 1,0 0,-1 0,1 0,0 0,-1 1,1-1,0 0,-1 0,1 1,-1-1,1 1,-1 0,1-1,-1 1,0 0,1 0,-1 0,1 0,-1 0,1 0,-1 0,0 0,1 1,-1-1,1 1,-1-1,1 1,-1 0,1-1,0 1,-1 0,-81 40,82-40,-26 14,1 2,0 1,2 1,0 1,1 1,2 1,0 1,-13 20,28-31,1 0,1 1,0-1,1 1,0 0,1 0,0 0,1 0,1 0,0 0,1 1,0-1,1 0,0 0,3 4,-2-8,1-1,0 1,0-1,1 0,0-1,0 1,1-1,0 0,0-1,1 1,0-1,0 0,0-1,1 0,0 0,0 0,0-1,1 0,-1-1,1 0,0 0,0-1,0 0,0-1,0 0,0 0,0-1,0 0,1-1,-1 0,0 0,8-3,10 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37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27,'5'-4,"9"-2,21 1,13 0,3 2,-3 1,-1 1,0 1,2 0,1 0,-4 0,-10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38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1,'0'9,"0"25,0 24,0 11,0 3,0 2,0-2,0-5,0-10,0-10,0-8,0-11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39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0 141,'13'-5,"14"-1,10-4,4 0,-1 1,-2-2,-4 0,-4 3,-1-2,2-3,6-5,-1 2,-5 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39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1 318,'599'-207,"-473"159,19 0,-104 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40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1,'-1'196,"-8"1,-15 53,7-125,14-195,6 16,3 0,2 0,2 1,2 1,3-1,15-33,-8 15,-20 70,-1 0,1 1,0-1,-1 0,1 1,0-1,-1 1,1 0,0-1,0 1,0 0,-1 0,1 0,0 0,0 1,-1-1,1 0,0 1,0-1,-1 1,1 0,0-1,-1 1,1 0,-1 0,1 0,-1 0,1 0,-1 1,0-1,0 0,0 1,1-1,-1 0,0 1,-1 0,1-1,0 1,0-1,-1 1,1 1,6 5,256 300,-222-279,-23-33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41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0,'0'9,"0"42,0 39,-4 44,-2 17,0-4,-2-18,-1-18,1-24,3-22,1-12,2-17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46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1,'-4'0,"-6"0,-6 0,-4 0,-4 0,-1 0,-2 0,0 0,4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43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1,'0'13,"-5"22,-1 28,0 24,2 11,0 11,2-5,1-6,1-2,0-9,0-15,0-11,0-6,1-5,-1-6,0-6,0-9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47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0,'274'182,"-58"-27,-216-155,48 37,-48-37,1 1,0-1,-1 1,1 0,0-1,-1 1,1 0,-1-1,1 1,-1 0,1 0,-1 0,0 0,1-1,-1 1,0 0,0 0,0 0,0 0,0 0,0 0,0 0,0-1,0 1,0 0,0 0,0 0,-1 0,1 0,0 0,-1-1,1 1,0 0,-1 0,1 0,-1-1,0 1,1 0,-1-1,1 1,-1 0,0-1,0 1,1-1,-1 1,0-1,0 0,0 1,1-1,-1 0,0 1,0-1,0 0,0 0,0 0,0 0,0 0,1 0,-1 0,-1 0,-173 17,-224 20,384-32,0 1,0 0,0 2,1-1,0 2,0 0,1 0,0 1,1 1,0 0,0 1,2 0,-7 9,-49 45,3-8,40-34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50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1,'-15'543,"4"-225,11-296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53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497 676,'-124'67,"-152"61,185-79,90-47,1-1,-1 1,0 0,0 0,1 0,-1 0,1 0,0 0,0 0,0 1,0-1,0 0,0 0,0 0,0 0,1 0,-1 0,1 0,0 0,0 0,-1 0,1-1,0 1,0 0,1 0,-1-1,0 1,1 0,-1-1,1 0,-1 1,1-1,0 0,-1 0,1 0,0 0,0 0,0 0,0 0,0-1,0 1,0-1,0 1,0-1,0 0,0 0,0 0,0 0,0 0,0 0,0-1,2 0,9 5,10 4,1 0,0-2,0-1,0-1,0-1,1-1,-1-1,1-1,-1-2,1 0,7-3,358-62,76-90,-458 154,25-8,-2-1,1-1,-1-1,-1-2,-1-1,-1-1,0-2,-1-1,-1-1,7-9,-30 29,-1-1,1 1,-1-1,1 0,-1 0,0 0,0 0,-1-1,1 1,-1 0,1-1,-1 1,0-1,0 0,-1 1,1-1,-1 0,0 1,0-1,0 0,0 1,0-1,-1 0,0 1,0-1,0 1,0-1,0 1,-1-1,0 1,-1-2,-10 0,-1 0,0 1,0 1,0 0,0 1,0 1,-1 0,1 1,-15 1,5-1,-41 2,0 2,0 4,1 2,-1 3,2 2,-59 24,113-36,0-1,0 2,0-1,1 1,0 0,0 1,0 0,0 0,1 1,0 0,0 0,0 1,1 0,0 0,0 0,1 1,0-1,0 2,1-1,0 0,0 1,1 0,0-1,0 5,-2 11,1 0,2 0,0 1,1 0,2-1,0 1,2-1,1 1,0-1,2 0,1-1,1 1,1-1,0-1,2 0,1 0,1-1,0 0,2-2,0 1,1-2,1 0,1-1,0-1,2 0,-1-1,2-2,0 0,0-1,1-1,1-1,0-1,0-1,16 3,12-5,1-3,0-2,-1-2,1-2,0-3,-1-1,0-3,-1-3,0-1,-1-2,-1-3,0-2,-2-2,0-1,-2-3,-1-2,8-9,-29 22,-1-2,-1-1,-1 0,0-2,-1 0,-2-1,0 0,-1-1,-2-1,0-1,-1 0,-2 0,-1-1,0 0,-2-1,-1 0,-2 0,0 0,-2-1,-1-22,-10-191,-17 615,26-374,-1 3,0 0,0 0,1 1,-1-1,1 0,0 0,0 1,0-1,1 0,-1 0,1 1,-1-1,1 0,0 0,0 0,1 0,-1 0,1 0,-1 0,1-1,0 1,0 0,0-1,0 0,1 1,-1-1,1 0,-1 0,1 0,0-1,-1 1,1 0,0-1,0 0,0 0,2 1,8-6,0-1,-1 0,1-1,-2 0,1-1,0 0,-1-1,-1 0,1 0,-1-1,3-5,77-70,-3-3,-4-5,-4-3,65-103,-29-13,-115 211,0 0,1 1,-1-1,0 0,0 1,1-1,-1 0,0 0,0 0,1 1,-1-1,0 0,1 0,-1 0,0 1,1-1,-1 0,0 0,1 0,-1 0,0 0,1 0,-1 0,1 0,-1 0,0 0,1 0,-1 0,0 0,1 0,-1 0,1 0,-1-1,0 1,1 0,-1 0,0 0,0 0,1-1,-1 1,0 0,1 0,-1-1,0 1,0 0,1-1,-1 1,0 0,0 0,0-1,0 1,1-1,-1 1,0 0,0-1,0 1,0 0,0-1,0 1,0-1,4 46,-4-40,-3 724,2-695,-38 940,35-932,-30 169,32-205,-1 0,0 0,0-1,0 1,-1-1,0 0,0 0,0 0,-1-1,1 0,-1 1,0-2,0 1,-1 0,1-1,-1 0,1 0,-1-1,0 0,0 0,0 0,-1-1,1 1,0-2,-2 1,-161-4,119-4,0-3,0-1,1-3,1-2,1-2,0-2,1-3,35 18,0-1,1 0,0-1,0 0,1 0,0-1,0 0,1-1,0 0,1 0,-1-1,2 0,-1 0,2 0,-1-1,1 0,1 0,0-1,1 1,0-1,0 1,2-1,-1 0,1 0,1 0,0 0,1 0,0-1,6-12,1-1,2 1,0 0,1 1,2 1,0-1,2 2,0 0,2 1,0 1,1 0,1 1,1 1,1 1,0 1,1 1,0 0,2 2,2 0,10-9,2 2,0 2,1 1,0 2,1 2,1 2,0 1,1 3,41-3,-30 3,0-2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54.3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0,'75'5,"0"2,0 4,-1 3,33 12,-99-24,39 6,0-2,0-3,1-1,-1-2,9-4,51 1,279 4,-352-1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1:57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0,'18'3,"1"0,-1 2,1 0,-1 1,-1 0,1 2,-1 0,-1 1,1 1,-1 0,-1 1,12 11,110 97,128 130,-256-241,-8-7,1 0,-1-1,0 1,1 0,-1 0,1 0,-1 0,0 0,0 0,0 0,0 1,0-1,0 0,0 0,0 1,0-1,0 1,-1-1,1 1,-1-1,1 1,-1-1,1 1,-1 0,0-1,0 1,0 0,0-1,0 1,0-1,0 1,-1 0,1-1,0 1,-1-1,0 1,1-1,-1 1,0-1,0 1,1-1,-1 0,0 1,-1-1,0 1,-10 5,-1 0,0-1,0-1,0 0,-1 0,0-2,0 1,0-2,-1 0,1-1,0 0,-3-1,0 1,-216 3,213-1,4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07.5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4954,'37'-151,"-20"101,3-13,-4-2,-1 0,-4 0,-3-1,-2 0,-4-52,21-172,-22-220,11 384,6 0,31-114,24-162,-1-208,-53 182,24-37,-44 57,28 171,0 99,-22 132,0 1,1-1,-1 1,1 0,0 0,0 1,0-1,1 1,0 1,0-1,0 1,0 1,0-1,0 1,1 0,-1 1,1 0,-1 0,1 0,0 1,9-3,58-10,1005-158,-659 162,-249 12,1754-4,-1459 28,1148-28,-1746 1,106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09.0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0,'0'14,"5"21,5 18,2 9,-2 3,-2-1,-3 2,-2-2,-1-6,-2-10,0-8,-1-7,1-4,-1-3,5-1,2-1,-1 5,0-3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10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1106 2,'-27'0,"-6"-2,0 2,0 1,0 2,1 1,-1 2,1 1,0 1,-12 6,-200 81,-34 74,63-41,194-117,5-1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11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1,'28'-1,"0"2,0 1,1 1,-1 1,-1 2,1 0,-1 2,0 1,3 4,224 113,-17-17,-116-47,-3 6,44 37,35 18,-172-107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34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1,'0'624,"0"-600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12.3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1,'21'78,"-6"13,-4 1,-4 0,-4 1,-5 29,2-40,-3 10,1-51,1-1,2 1,2-1,1 0,8 30,12-7,-18-47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17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30,'-3'0,"1"-1,1 0,-1 1,0-1,1 1,-1 0,0-1,1 1,-1 0,1 0,-1 0,0 0,1 0,-1 1,0-1,1 0,-1 1,0-1,1 1,-1-1,1 1,-1 0,1 0,0 0,-1 0,1 0,0 0,-1 0,1 0,0 0,0 1,0-1,0 0,0 1,1-1,-1 1,0-1,0 1,1-1,-1 1,1 0,0-1,-1 1,1 1,3 3,0-1,0 1,0-1,1 0,0 1,0-2,0 1,0 0,1-1,0 0,0 0,0 0,0-1,1 1,0-1,-1-1,1 1,0-1,0 0,0 0,7 0,135 14,-128-17,-35-2,-9-1,-230-45,253 49,0 0,0 1,0-1,0 0,-1-1,1 1,0 0,0 0,0 0,0-1,-1 1,1 0,0-1,0 1,0-1,0 0,0 1,0-1,0 0,0 1,1-1,-1 0,0 0,0 0,0 0,1 0,-1 0,1 0,-1 0,1 0,-1 0,1 0,-1 0,1 0,0-1,0 1,0 0,-1 0,1 0,0 0,0-1,1 1,-1 0,0 0,0 0,1 0,-1 0,0-1,1 1,0-1,42-43,5 25,-46 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2:28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0,'-11'288,"-6"-5,-8 20,26-40,-1-227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5:00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0,'-243'6,"226"-1,0 1,1 1,-1 1,1 0,1 1,0 0,0 2,0 0,0 2,-50 33,25-16,1 1,2 2,2 1,1 2,1 1,1 4,-15 14,34-40,4-7,2 0,-1 0,1 1,1 0,-1 0,2 1,-1-1,1 1,1 0,0 1,0-1,0 4,6-8,0-1,0 0,0 0,1 0,0 0,0-1,0 1,1-1,-1 1,1-1,0 0,0-1,1 1,-1-1,1 0,-1 0,1 0,0-1,0 1,1-1,-1 0,0-1,1 0,-1 1,1-2,-1 1,1 0,3-1,12 5,238 95,21 58,-252-143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05:08.4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0,'29'3,"-1"0,1 2,-1 2,0 0,0 2,-1 1,0 1,2 2,-15-7,262 158,-273-162,-1-1,1 0,0 0,-1 0,1 0,-1 0,0 0,1 1,-1 0,0-1,0 1,0 0,0 0,0 0,0 0,0 0,-1 1,1-1,-1 0,0 1,1-1,-1 1,0 0,-1-1,1 1,0 0,-1-1,0 1,1 0,-1 0,0-1,0 1,-1 0,1 1,-8 17,-1 1,-1-2,-1 1,-1-1,0-1,-2 0,0 0,-1-2,-1 0,0-1,-9 6,24-20,-20 20,0 0,-1-1,-1-2,-1 0,-1-1,0-2,-1 0,-1-2,0-1,-1-1,-7 1,-64-5,83-4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5:10:19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35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0,'0'14,"0"17,0 7,0 7,0 5,0 1,0 7,0-3,0-6,0-8,4-5,2-1,-1-1,0-3,-2-2,-1-5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36.3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27,'309'-23,"-305"22,1 0,-1 1,0-1,1 1,-1 0,1 0,-1 0,1 1,-1 0,0 0,1 0,-1 0,0 1,0-1,0 1,0 0,0 0,0 1,0-1,-1 1,1 0,-1 0,0 0,0 0,0 1,0-1,0 1,-1 0,0-1,2 5,6 22,-2 0,-1 0,-2 0,-1 1,-1 0,-1 0,-2 7,1-9,-2 621,1-628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37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1,'2'1,"0"1,0-1,0 1,0 0,-1 0,1-1,-1 1,1 0,-1 1,0-1,0 0,0 0,0 0,0 1,-1-1,1 0,-1 1,1-1,-1 1,0-1,0 0,0 1,0-1,0 1,-1 0,2 7,3 25,2 0,1-1,1 0,2-1,2 0,1 0,4 4,-10-29,1 0,0-1,1 0,-1-1,1 0,1 0,-1-1,1 0,0-1,0 0,0 0,1-1,-1 0,1-1,0-1,0 1,0-2,0 1,-1-2,1 1,0-1,1-1,62 5,147 17,-196-19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38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0,'0'5,"0"18,0 24,0 12,0 14,0 16,0 7,0-5,0-8,0-6,0-7,0-11,0-11,0-9,0-7,0-4,0-8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0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1 132,'46'-20,"303"3,-57 1,125 16,-185 1,324 26,452-28,-764-8,103-23,47-4,-26 9,-340 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1.6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1,'0'941,"0"-938,0 0,0 0,1 0,-1 0,1 0,0 0,-1 0,1-1,1 1,-1 0,0 0,0-1,1 1,0-1,-1 1,1-1,0 0,0 0,1 0,-1 0,0 0,1 0,-1-1,1 1,-1-1,1 1,0-1,-1 0,1 0,0 0,0-1,0 1,1-1,108 3,-94-4,335-46,-298 38,-12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3.1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36,'177'-34,"-174"33,0 1,0 0,0 0,0 0,-1 0,1 0,0 1,0-1,0 1,0 0,0 0,0 0,-1 0,1 1,0-1,-1 1,1-1,-1 1,0 0,1 0,-1 0,0 0,0 0,0 1,-1-1,1 1,-1-1,1 1,-1 0,0-1,0 1,1 3,15 103,-15-80,11 477,-14-372,6-72,1-37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2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1,'0'9,"0"12,0 15,0 24,0 10,0 2,0 3,0 1,0-8,0-11,0-11,0-8,0-29,0-16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3.0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1,'30'3,"0"2,0 1,0 1,-1 1,0 2,-1 1,0 1,-1 2,0 1,-1 0,0 3,-19-16,0 0,0 1,-1 0,1 0,-1 1,0 0,0 0,0 0,-1 1,1-1,-1 1,0 1,-1-1,1 1,-1 0,0 0,0 0,-1 0,0 1,0-1,-1 1,1 0,-1 0,-1 0,1 0,-1 0,-1 0,1 0,-1 0,0 1,-1-1,0 0,0 0,-2 7,-18 23,-2-1,-1-1,-2-2,-1 0,-1-2,-2 0,-13 8,16-13,-160 131,108-115,58-31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4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85,'26'57,"27"207,-39-192,-8-39,0 0,2-1,2 0,0-1,14 26,-14-36,33 49,-42-68,1-1,-1 0,1 1,-1-1,1 0,0 0,-1 0,1 0,0-1,0 1,0 0,0-1,0 1,-1-1,1 0,0 0,0 1,0-1,0 0,0-1,0 1,0 0,0-1,0 1,0-1,0 1,0-1,-1 0,1 0,0 0,0 0,-1 0,1 0,-1 0,1-1,-1 1,1-1,10-14,-1 0,0 0,-2-1,0 0,0-1,-2 0,0 0,-1-1,-1 1,-1-1,-1-1,0 1,-2 0,0-1,-1 1,-1-1,0 1,-2 0,0-1,1-29,2 24,-1 0,-1 0,-1 0,-1 1,-2-1,0 1,-1 0,-2 1,-2-5,9 21,0 1,0-1,0 1,-1 0,0 0,0 0,-1 0,0 0,0 1,0 0,0-1,-1 2,0-1,0 0,0 1,-1 0,1 0,-1 1,0 0,0 0,0 0,0 0,-1 1,1 0,-1 1,0-1,-3 1,-172 7,160-6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6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16,'9'0,"11"0,8 0,15 0,15 0,10-5,-2 0,-12-1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8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52,'86'-25,"-51"20,182-17,-212 24,0 0,1 1,-1-1,0 1,0 0,0 0,-1 1,1-1,-1 1,0 0,0 0,0 0,0 1,-1 0,0-1,0 1,0 0,-1 0,1 1,-1-1,0 1,-1-1,1 1,-1-1,-1 1,1 0,-1-1,1 1,-2 0,1 0,-1-1,1 1,-2 0,1-1,-1 1,0 0,2 15,1-5,0 0,-1 0,-1 0,0 0,-1 0,-1-1,-1 1,0-1,0 0,-2 0,0 0,-1-1,0 1,-1-2,-1 1,0-1,-8 9,-84 49,175-65,-40-8,-17 1,1 0,-1 0,1 2,-1 0,1 1,-1 1,0 1,8 3,-22-6,0 1,-1-1,0 1,1 0,-1 0,0 0,0 0,0 0,0 1,-1-1,1 0,-1 1,1-1,-1 1,0 0,0 0,0-1,0 1,0 0,-1 0,1 0,-1 0,0 0,0 0,0 0,0-1,0 1,-1 0,0 3,-25 84,14-67,-1-1,0 0,-2-1,0-1,-1-1,-1 0,-1-1,-1 0,0-2,-1 0,-9 4,-208 115,202-122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49.9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84,'37'287,"-14"-172,5-1,5-2,22 46,-17-48,-11-20,-27-90,0 1,0-1,1 1,-1 0,0-1,0 1,1-1,-1 1,1 0,-1-1,0 1,1-1,-1 1,1-1,-1 0,1 1,0-1,-1 1,1-1,-1 0,1 0,0 1,-1-1,1 0,-1 0,1 0,0 0,-1 1,1-1,0 0,-1 0,1 0,0-1,-1 1,1 0,0 0,-1 0,1 0,0-1,-1 1,1 0,-1 0,1-1,0 1,-1-1,1 1,-1 0,1-1,-1 1,1-1,-1 1,0-1,1 1,-1-1,0 0,1 1,-1-1,0 1,0-1,1 0,-1 1,0-1,0 0,0 1,0-1,0 0,0 0,19-51,1-38,-5 0,-3-1,-1-73,-3 46,27-248,-31 303,1 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2:51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0,'309'1,"-304"1,-1 1,0-1,0 1,1 0,-1 0,-1 0,1 1,0-1,-1 1,0 0,0 0,0 0,0 1,-1-1,0 0,0 1,0 0,0 0,-1-1,1 1,-1 0,-1 0,1 0,-1 0,0 0,0 0,0 0,0 0,-1 0,0 0,0 0,-1 0,0 2,1 12,1-3,1 27,-1 0,-3 0,-1-1,-2 1,-2-1,-2 0,-2-1,-7 14,-1-14,-1 0,-3-2,-1 0,-2-2,-5 4,33-40,0 1,-1 0,1 0,1-1,-1 1,0-1,0 1,0-1,1 0,-1 1,1-1,-1 0,1 0,-1 0,1 0,0 0,0 0,-1 0,1-1,0 1,0-1,0 1,0-1,-1 0,1 0,0 0,0 0,0 0,0 0,0 0,0-1,0 1,0 0,-1-1,1 0,1 0,12 2,-6 1,-3-3,0 1,1 1,-1-1,0 1,1 0,-1 1,0-1,0 1,0 0,0 1,0-1,-1 1,1 1,-1-1,0 1,0 0,0 0,0 0,0 1,-1-1,0 1,3 4,-8 5,0 0,0-1,-2 1,1 0,-2-1,0 0,0 0,-1 0,-1 0,0-1,-1 0,0 0,-1-1,0 0,-8 8,11-12,-21 33,-1-2,-3-1,0-1,-3-2,0 0,-30 20,-63-7,55-28,6 4,37-13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10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4787,'0'-1438,"25"1079,2-324,-27-1592,0 2244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15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0,'0'613,"20"-472,-16-119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16.6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1,'0'13,"0"13,0 7,0 11,4 11,2 1,0 4,-2-4,-1-3,-1-1,-1-1,0 0,-1-5,4-5,1-5,1-10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3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1,'14'0,"8"0,5 0,7 0,1 0,1 0,-3 0,-2 0,-2 0,-2 0,0 0,-1 0,4 0,-3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17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48,'338'-47,"-335"47,0 0,0 0,-1 0,1 0,0 0,0 1,0-1,0 1,-1-1,1 1,0 0,-1 0,1 1,0-1,-1 0,0 1,1 0,-1-1,0 1,0 0,0 0,0 0,0 1,0-1,0 0,-1 1,0-1,1 1,-1-1,0 1,0 0,0 0,0-1,-1 1,1 0,-1 0,0 0,0 0,0-1,0 1,0 3,13 75,-4 2,-3-1,-4 1,-5 29,5 125,7-181,-4-35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18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0,'9'0,"7"0,10 0,9 0,3 0,0 0,6 0,0 0,2 0,-3 0,5 0,2 0,-2 0,-5 0,-11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0.4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0 209,'182'-5,"-1"-8,177-37,-256 31,-15 2,1 4,0 4,15 3,476-71,-518 78,-33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1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1,'24'546,"5"-146,11-250,-16-85,-16-39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3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0 315,'30'-4,"0"-1,0-1,0-2,-1 0,-1-2,1-2,-2 0,0-2,0-1,-1-1,7-7,61-32,75-29,-102 56,-41 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4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1,'0'4,"0"15,0 9,0 4,0 9,0 7,0 0,0-4,0-1,0-3,0-4,0-4,0-3,0-1,0-7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5.4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1,'35'4,"-2"3,1 0,-1 3,0 0,-1 2,0 2,-1 1,0 1,-1 1,-1 2,25 22,19 6,183 128,-171-104,-69-51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6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1,'12'10,"-1"0,0 1,0 0,-1 1,-1 0,0 0,0 1,-2 1,1-1,-2 1,0 0,-1 1,0 0,-1-1,1 11,-1-14,37 129,-42-136,-1 1,1-1,-1 1,0-1,-1 0,1 0,-1 0,0 0,0 0,0-1,0 1,-1-1,1 0,-1 0,0 0,0 0,0-1,0 1,0-1,-1 0,1-1,-1 1,1-1,-1 0,0 0,1 0,-1 0,0-1,0 0,1 0,-1 0,-4-2,-16 7,-266 37,258-40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8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0,'17'30,"3"62,-3 0,-4 1,-4 1,-4 0,-8 93,3-170,27 373,-28 285,27-380,15 10,-35-272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29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1,'702'0,"-654"9,-31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5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1,'20'390,"34"42,-50-36,-4-356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0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16,'9'0,"11"0,8 0,2 0,6 0,0-4,0-2,-8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0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20,'9'0,"7"0,5 0,4 0,2 0,1-4,-1-2,1 1,-6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2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1 185,'218'0,"234"0,74-26,-226-22,-78 26,59-3,-72-1,4 0,32 14,-164 14,-57-2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5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6,'0'-5,"4"8,3 7,-2 12,0 5,-2 3,-1 1,4 0,0-2,0 4,-2 0,-1-1,-1-1,-1-2,-1-1,0-6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6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5,'45'0,"-24"-3,-1 2,1 1,0 0,-1 1,1 2,-1 0,0 1,1 1,-2 0,1 2,-1 0,0 2,0 0,9 7,-19-4,-1 0,0 0,-1 1,0 0,-1 0,0 1,-1 0,-1 0,0 0,-1 0,-1 1,0 0,-1-1,0 1,-1 0,-1-1,0 1,-1-1,-1 1,-3 9,3-15,0 0,-1 0,0 0,0-1,-1 0,0 1,0-2,-1 1,0 0,-1-1,0-1,0 1,0-1,-1 0,0 0,0-1,0 0,-1-1,1 0,-1 0,0-1,0 0,-1 0,1-1,-1-1,1 1,-1-1,1-1,-1 0,0 0,1-1,-5-1,-14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38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0,'-10'1,"0"0,1 0,0 1,-1 1,1 0,0 0,0 0,0 1,1 0,-1 1,1 0,-1 1,0 8,0 1,1 0,0 0,1 0,1 1,1 0,0 0,1 1,0-1,2 1,0 0,1 0,0-1,1 1,2 0,1 9,-1-12,1 0,1 0,0-1,1 0,1 0,0 0,0 0,1-1,1 0,0-1,1 1,0-2,0 1,1-1,1-1,0 0,0 0,1-1,0 0,0-1,0-1,1 0,5 1,-14-4,1-1,-1 1,1-1,0 0,0 0,0-1,0 1,0-1,0 0,0-1,1 1,-1-1,0 0,0 0,0-1,1 1,-1-1,0 0,0-1,0 1,0-1,0 0,-1 0,1-1,-1 1,1-1,-1 0,0 0,0-1,0 1,2-3,45-58,-38 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0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1,'4'0,"7"0,9 0,6 0,3 0,1 0,0 0,-5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1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1,'-11'26,"0"77,5 0,6 91,1-95,-1 350,-4-421,-1-7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3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31,'48'-20,"20"13,0 4,1 2,44 7,-110-6,0 0,0 0,0 0,0 1,0-1,0 1,0 0,0 0,0 0,-1 0,1 0,0 1,-1-1,1 1,-1 0,1-1,-1 1,0 1,0-1,0 0,0 0,0 1,0-1,-1 1,1-1,-1 1,0 0,0 0,0-1,0 1,0 0,0 0,-1 0,0 0,1 0,-1 0,0 0,0 0,-1 0,1 0,-1 1,0 5,-1 1,0-1,-1 0,0-1,0 1,-1 0,0-1,-1 0,0 0,0 0,0 0,-1-1,-2 1,-19 16,-2-1,0-2,-2-1,0-1,-20 7,23-12,3-4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5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32,'0'340,"1"-337,1 0,-1 0,1 0,-1 0,1 0,0 0,0-1,0 1,0-1,0 1,1-1,-1 0,1 0,0 0,-1 0,1 0,0-1,0 1,0-1,0 0,0 0,1 0,-1 0,0-1,0 1,1-1,-1 0,0 1,1-2,-1 1,0 0,0-1,1 1,-1-1,0 0,0 0,0 0,0-1,0 1,0-1,0 0,0 0,-1 0,1 0,0 0,-1 0,1-1,5-9,0 0,-1-1,-1 0,0 0,0-1,-1 0,-1 1,0-2,-1 1,-1 0,0-1,-1 1,0-1,-2 1,1-1,-2 1,0-1,-1-1,1-37,2 50,1 0,-1 0,0 0,0 0,0 0,-1 0,1 0,-1 0,0 0,1 0,-1 1,-1-1,1 0,0 0,-1 1,1-1,-1 1,0-1,1 1,-1 0,-1 0,1 0,0 0,0 0,-1 0,1 0,-1 1,1-1,-1 1,0 0,0 0,0 0,1 0,-1 0,0 1,0-1,0 1,0 0,0 0,0 0,-2 0,-74 2,56-1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7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1,'4'26,"6"36,2 15,2 18,-1 4,-2 0,1-8,-2-7,-2-13,-2-14,-3-13,-2-4,4-10,1-1,0 0,-2-6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6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68,'0'22,"2"0,0 0,2 0,0-1,1 1,2-1,0 0,1-1,1 1,10 15,-18-34,1-1,-1 1,1-1,-1 1,1-1,0 0,0 0,-1 0,1 0,0 0,0 0,0 0,0 0,0-1,0 1,0-1,0 0,1 0,-1 1,0-1,0 0,0-1,0 1,0 0,0-1,0 1,0-1,0 0,0 1,0-1,0 0,0 0,0 0,0-1,-1 1,1 0,0-1,-1 1,0-1,1 1,-1-1,0 0,1 0,-1 1,0-1,-1 0,1 0,0 0,0 0,-1 0,1 0,-1 0,0 0,1-1,-1 1,0 0,0 0,-1 0,1-2,4-13,1 1,1-1,0 1,1-1,1 2,1-1,0 1,7-7,-15 21,0 0,0 0,0 0,1 0,-1 0,0 0,1 0,-1 1,0-1,1 1,-1-1,1 1,-1-1,1 1,-1 0,1 0,-1 0,1 0,-1 0,1 0,-1 0,1 0,0 1,-1-1,0 0,1 1,-1-1,1 1,-1 0,0 0,1-1,-1 1,0 0,0 0,1 0,-1 0,0 0,0 1,0-1,0 0,-1 0,1 1,0-1,0 0,-1 1,41 70,-37-66,92 173,-32-99,-61-80,-1-1,0 1,1-1,-1 1,0-1,0 0,1 0,-1 0,0 0,0 0,0 0,0-1,0 1,-1-1,1 1,0-1,-1 0,1 0,-1 0,1 0,-1 0,0 0,0 0,0 0,0 0,0 0,-1-1,1 1,-1 0,1-1,-1 1,0-2,3-2,96-309,-88 244,-9 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8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0 186,'91'20,"-64"-16,0-1,1-2,-1 0,1-2,-1-1,14-3,-36 3,-1 1,0-1,0 0,1-1,-1 1,-1-1,1 1,0-1,-1 0,1-1,-1 1,0-1,0 1,0-1,-1 0,1 0,-1 0,0 0,0-1,-1 1,1-1,-1 1,0-1,0 1,0-1,-1 0,0 1,1-1,-2 0,1 1,-1-1,1 0,-1 1,0-1,-1 1,1-1,-1 1,0 0,0 0,0 0,-1 0,1 0,-1 0,0 0,-2-1,2 2,0 0,0 1,0-1,0 1,0 0,0 0,-1 0,1 0,-1 1,1-1,-1 1,1 0,-1 0,0 0,0 1,0-1,1 1,-1 0,0 0,0 0,0 1,0-1,1 1,-1 0,0 0,1 0,-1 0,1 1,-1 0,1 0,-1 0,1 0,-2 1,-2 3,-1 0,1 0,0 0,1 1,0-1,0 2,0-1,1 1,0 0,0 0,1 0,0 0,-1 5,-1 15,2 0,1 1,1-1,1 0,1 1,2-1,3 13,-5-38,0 3,1 0,-1 0,1-1,0 1,0 0,1-1,0 1,0-1,0 1,1-1,-1 0,1 0,1 0,-1-1,1 1,-1-1,1 1,1-1,-1-1,0 1,1 0,0-1,0 0,0 0,0-1,0 1,1-1,-1 0,1-1,-1 1,1-1,0 0,-1 0,1-1,1 0,8 0,1-1,-1-1,0 0,0-1,0-1,0 0,-1-1,1-1,-1 0,0-1,-1 0,0-1,0-1,0 0,-1 0,-1-1,0-1,0 0,-1-1,0 0,0-2,1-1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49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1 456,'31'52,"-7"-2,-1 1,-3 1,-2 1,-3 1,-2 0,1 17,-16-18,-18-106,18-22,2 0,4 0,3 0,4 1,3 0,2 1,4 0,4 2,2 1,21-37,-47 105,0-1,0 1,1 0,-1 0,1-1,0 1,0 0,0 0,0 0,0 0,0 0,0 0,1 0,-1 0,1 0,-1 1,1-1,0 1,0-1,0 1,0 0,0-1,0 1,0 0,0 0,0 0,0 1,0-1,1 1,-1-1,0 1,1 0,-1-1,0 1,1 0,-1 1,0-1,3 1,12 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0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74 115,'-30'-55,"0"-4,16 81,18 302,2-234,16 150,-15-190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0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54,'0'-9,"4"-3,6 1,6 2,4 3,4 2,-3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2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0 149,'22'61,"3"36,-3 1,-5 1,4 79,-7-295,62-244,-67 341,0 0,1 0,1 1,1 1,1 0,0 0,1 1,15-13,-23 24,-5 4,0 1,0 0,0 0,1-1,-1 1,0 0,1 0,-1 0,1 0,-1 0,1 0,-1 1,1-1,0 1,-1-1,1 1,0-1,-1 1,1 0,0 0,-1 0,1 0,0 0,0 0,-1 0,1 0,0 1,-1-1,1 1,0-1,-1 1,1 0,-1 0,1 0,-1 0,1 0,-1 0,0 0,1 0,-1 0,1 1,47 67,-44-59,220 429,-177-401,-26-30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4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1 235,'1176'-51,"-806"23,325 2,-156 17,83-23,-245 6,-113 0,143 6,-252 5,-126 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6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1,'21'163,"132"1390,-129-1083,9-111,-31-322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7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1 272,'1781'-1,"-1508"-14,93-23,-207 20,-11-5,145-31,-82 25,2 10,181 7,206-26,-375 23,-217 14,-3-1,0 0,1 1,-1 0,1 0,-1 0,1 1,-1 0,1 0,-1 0,1 1,-1 0,1 0,-1 0,0 0,1 1,-1 0,0 0,0 1,0-1,-1 1,1 0,0 0,-1 1,0-1,0 1,0 0,0 0,-1 0,0 1,1-1,0 3,10 28,-1 1,-1 1,-2 0,-2 1,-1-1,1 33,0-12,211 1392,-91-664,-26-207,-95-526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8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0 207,'927'-44,"-649"25,1548-72,-545 61,-634 11,-564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8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1 106,'67'-31,"-57"27,27-10,0 1,0 1,1 2,0 2,1 2,22-1,-58 8,0-1,0 1,-1 1,1-1,0 0,0 1,-1-1,1 1,-1 0,1 0,-1 0,0 0,0 0,0 0,0 1,0-1,0 1,-1-1,1 1,-1 0,0 0,0-1,0 1,0 0,0 0,-1 0,1 0,-1 0,0 0,0 0,0 0,0 0,0 1,-1 1,1-1,12 443,-10-354,24 203,-22-275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3:59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1,'-4'17,"-2"33,0 29,2 24,1 12,1-5,1-8,0-13,1-16,1-17,-1-18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0.4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0 132,'71'79,"-59"-60,168 265,-179-282,0 0,-1-1,0 1,0-1,1 1,-1-1,1 1,-1-1,1 1,0-1,-1 0,1 1,0-1,0 0,0 0,0 1,0-1,0 0,0 0,1 0,-1 0,0 0,1-1,-1 1,0 0,1-1,-1 1,1 0,-1-1,1 0,-1 1,1-1,-1 0,1 0,0 0,-1 0,1 0,-1 0,1 0,-1-1,1 1,-1-1,1 1,-1-1,1 1,-1-1,0 0,1 0,-1 1,0-1,1-1,12-19,-1-1,-1 0,-1-1,-1-1,-1 1,-1-2,1-10,71-285,-80 319,0 1,-1-1,1 0,0 0,0 1,0-1,0 0,0 0,0 0,0 0,0 1,0-1,0 0,0 0,0 0,1 1,-1-1,0 0,1 0,-1 1,0-1,1 0,-1 1,1-1,-1 0,1 1,-1-1,1 1,0-1,-1 1,1-1,0 1,-1-1,1 1,0 0,0-1,-1 1,1 0,0 0,0-1,0 1,-1 0,1 0,0 0,0 0,0 0,-1 0,1 0,0 0,0 1,0-1,-1 0,1 0,0 1,0-1,-1 0,1 1,0-1,-1 1,1-1,0 1,-1-1,1 1,-1-1,1 1,-1 0,1-1,-1 1,35 56,92 223,14 76,-99-258,-24-65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1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0,'-311'164,"310"-164,-1 1,0 0,-1-1,1 1,-1 0,1 0,0 1,-1-1,1 0,0 1,0-1,0 1,0 0,1 0,-1-1,0 1,1 0,-1 1,1-1,-1 0,1 0,0 1,0-1,0 0,1 1,-1-1,0 1,1-1,0 1,-1-1,1 1,0 0,0-1,1 1,-1-1,0 1,1-1,0 2,9 8,0-1,0 0,1-1,0 0,1 0,1-2,-1 1,1-2,0 1,1-2,11 5,-8-3,63 29,2-3,1-3,1-5,75 14,-146-37,-8-4,-1 2,1-1,-1 0,1 1,-1 0,0 0,1 0,-1 1,0-1,0 1,0 0,0 0,0 0,0 1,-1-1,1 1,-1 0,0 0,1 0,-1 1,-1-1,1 1,0 0,-1-1,0 1,0 0,0 0,0 1,-1-1,2 3,-1 1,0-1,0 1,-1 0,0 0,0-1,-1 1,0 0,0 0,-1 0,0 0,0-1,-1 1,0-1,0 1,-1-1,0 1,0-1,-1 0,0-1,0 1,-1-1,0 1,0-1,0-1,0 1,-1-1,0 0,0 0,-1-1,-3 2,-244 14,176-12,48-5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2.3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0,'4'5,"2"45,4 67,0 71,8 56,0 40,2 16,2-13,-3-33,-1-41,-2-54,-5-48,0-40,-10-31,-10-49,-3-23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3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0,'330'1,"-299"5,0 1,0 1,-1 2,0 1,-1 1,0 2,-1 1,-1 1,0 1,-1 1,-1 2,0 0,-2 2,9 12,-29-31,0 0,0 0,-1 0,1 0,-1 1,0-1,0 1,-1-1,1 1,-1 0,1 0,-1 0,0 0,-1-1,1 1,-1 1,0-1,0 0,0 0,0 0,-1 0,1 0,-1 0,0 0,0-1,-1 1,1 0,-1 0,0-1,0 1,0-1,-1 2,-91 99,28-52,-3-2,-2-3,-2-3,-2-4,-2-3,-1-3,-1-3,-18 0,3 1,69-20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4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95,'24'298,"-20"-172,44 678,-35-893,28-903,-36 929,-5 61,0 1,0 0,0 0,0-1,0 1,0 0,0 0,0 0,1-1,-1 1,0 0,1 0,-1 0,1 0,-1-1,1 1,0 0,0 0,-1 0,1 1,0-1,0 0,0 0,0 0,0 0,0 1,0-1,0 1,0-1,0 1,1-1,-1 1,0-1,0 1,0 0,1 0,-1 0,0-1,0 1,1 0,-1 1,0-1,0 0,0 0,1 0,9 8,0-1,-1 1,0 1,0 0,-1 1,0-1,-1 2,0-1,6 12,-3-7,42 65,-5 1,-3 3,-3 1,-4 2,5 28,10 57,-53-173,0 1,0-1,0 1,0-1,0 1,0-1,0 1,-1 0,1-1,1 1,-1-1,0 1,0-1,0 1,0-1,0 1,0-1,0 1,1-1,-1 1,0 0,0-1,1 1,-1-1,0 1,0 0,1-1,-1 1,0 0,1-1,-1 1,1 0,-1 0,0-1,1 1,-1 0,1 0,-1 0,1-1,-1 1,1 0,-1 0,1 0,-1 0,1 0,-1 0,1 0,-1 0,0 0,1 0,-1 0,1 1,-1-1,1 0,-1 0,1 0,-1 1,10-301,9-292,-19 576,2-29,21 65,27 93,-5 3,-6 1,-4 2,8 70,-33-147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06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137 114,'-4'84,"-5"0,-3 0,-4-1,-11 29,-34 207,60-310,-2 8,1-1,1 1,0 0,1 0,1-1,1 1,0 0,5 14,-6-30,0 1,0 0,0 0,0-1,0 1,1-1,-1 1,1-1,-1 0,1 0,-1 1,1-1,0 0,0 0,-1-1,1 1,0 0,0 0,0-1,0 0,0 1,0-1,0 0,0 0,0 0,0 0,0 0,0 0,0-1,0 1,0-1,0 1,0-1,0 0,-1 1,1-1,0 0,1-1,70-42,-54 28,-1-1,0 0,-2-2,0 1,-1-2,-1 0,-1-1,-1-1,0 1,-2-2,-1 0,-1 0,4-15,1-1,-2 0,-1-1,-2-1,-2 1,-2-1,-1-21,-7-243,4 299,-1 1,0-1,0 1,0 0,-1-1,0 1,0 0,0 0,0 0,-1 0,0 0,0 1,0-1,-1 1,1 0,-1 0,0 0,0 0,-1 1,1 0,-1 0,1 0,-1 0,0 1,0-1,-1 1,1 1,0-1,-1 1,1 0,0 0,-1 0,1 1,-1 0,0 0,1 0,-1 1,1 0,0 0,-1 0,1 1,-5 2,-27 14,24-7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10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1,'0'4,"0"11,0 20,0 8,0 2,0-2,0-5,0-4,0-4,5 7,1 1,-1-1,4-7,0-5,-1-5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23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1,'844'0,"-717"15,-170-4,14-10,2-1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28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62,'33'161,"-7"-62,12 123,-38-220,0 1,0-1,0 0,0 1,0-1,0 1,1-1,-1 0,1 1,-1-1,1 0,0 0,0 1,0-1,1 0,-1 0,0 0,1 0,-1-1,1 1,-1 0,1 0,0-1,0 1,0-1,0 0,0 0,0 1,0-1,0 0,1-1,-1 1,0 0,1-1,-1 1,0-1,1 0,-1 0,1 0,-1 0,0 0,1 0,-1-1,0 1,1-1,-1 0,0 1,1-1,-1-1,11-8,-1-2,-1 0,0 0,0-1,-1-1,-1 1,-1-2,1 1,-2-1,1-3,6-10,11-17,-2 0,-3-2,-1-1,-2 0,-3-1,-2-1,-1-5,-7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29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0,'9'0,"7"0,6 0,7 0,8 0,2 0,-1 0,-3 0,2 0,-1 0,-7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30.1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23 130,'16'93,"19"282,-21-501,28-242,-42 364,0-1,0 1,1-1,0 1,0 0,0-1,0 1,1 0,-1 0,1 0,0 0,1 0,-1 0,1 1,-1-1,1 1,0 0,0-1,1 1,-1 1,1-1,-1 0,1 1,0 0,0 0,0 0,0 0,0 1,0-1,1 1,-1 0,0 1,1-1,-1 1,1-1,-1 1,1 1,-1-1,0 1,2 0,3 0,0 0,0 0,0 1,-1 1,1-1,-1 1,0 1,0-1,0 2,0-1,0 1,-1 0,0 0,0 1,-1 0,1 0,-1 1,-1 0,1 0,-1 0,0 1,-1-1,0 1,0 0,-1 1,1-1,-2 0,1 1,-2 0,1 0,-1 1,-4 8,-2-1,0 0,0-1,-2 1,0-1,-1 0,-1-1,0 0,-1 0,-1-1,0-1,-1 1,0-2,-1 0,0 0,-1-1,0-1,-7 3,21-13,-1 0,0 0,0 0,0 0,1 0,-1 1,0-1,0 0,1 0,-1 0,0 1,1-1,-1 1,0-1,1 0,-1 1,0-1,1 1,-1-1,1 1,-1 0,1-1,-1 1,1-1,-1 1,1 0,0-1,-1 1,1 0,0 0,0-1,-1 1,1 0,0 0,0-1,0 1,0 0,0 0,0 0,0-1,0 1,0 0,1 0,-1-1,0 1,0 0,1-1,-1 1,0 0,1-1,-1 1,1 0,-1-1,1 1,-1 0,1-1,-1 1,1-1,0 0,-1 1,1-1,0 1,-1-1,1 0,0 1,0-1,-1 0,1 0,1 1,62 0,-51-2,101 16,-111-14,0 0,0 0,-1 0,1 0,0 1,-1-1,1 1,-1 0,0-1,1 1,-1 0,0 0,0 1,0-1,0 0,-1 1,1-1,-1 1,1-1,-1 1,0 0,0 0,0-1,0 1,-1 0,1 0,-1 0,1 0,-1 0,0 0,0 0,-1 0,1 0,-1 0,1 0,-1-1,0 3,-7 10,0 0,0 0,-1-1,-1 0,-1 0,1-1,-2-1,0 0,-1 0,0-1,0-1,-1 0,-1-1,1-1,-11 4,6-4,-1-1,0 0,-1-2,0-1,1 0,-1-2,0 0,-1-2,1 0,0-1,-2-1,5 1,-8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31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0 150,'26'82,"56"354,-78-418,1 0,1-1,1 0,0 0,2 0,-1-1,2 0,6 7,-13-18,1 0,0 0,0 0,0-1,0 1,1-1,0 0,0-1,0 1,0-1,1 0,0 0,-1 0,1-1,0 0,0 0,0-1,0 1,0-1,0-1,1 1,-1-1,0 0,0 0,1-1,0 0,3-5,-1-1,1 0,-2-1,1 0,-1 0,0-1,0 0,-1 0,-1-1,1 0,-2 0,1 0,-1-1,-1 0,0 0,-1 0,0 0,0-1,-1 1,-1-1,0 0,0 0,8-57,-3-1,-3 0,-2 0,-5-6,2-51,1 109,-1-1,0 1,-2-1,0 1,0 0,-2 0,-1 1,0-2,7 18,0 1,0-1,0 0,0 1,0-1,0 0,0 1,0-1,0 0,0 1,0-1,0 0,-1 0,1 1,0-1,0 1,-1-1,1 0,-1 1,1-1,0 1,-1-1,1 0,-1 1,1 0,-1-1,1 1,-1-1,0 1,1 0,-1-1,1 1,-1 0,0-1,1 1,-1 0,0 0,0 0,1 0,-1 0,0 0,1 0,-1 0,0 0,1 0,-1 0,0 0,1 0,-1 0,0 1,1-1,-1 0,0 1,1-1,-1 0,-11 47,15 10,3 0,2-1,2 0,3 0,2-1,3-1,2-1,21 39,27 15,-54-93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4:34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35,'-2'-3,"0"1,0 0,-1 0,1 0,-1 0,0 0,0 0,1 1,-1-1,0 1,0 0,0 0,0 0,-1 0,1 1,0-1,0 1,0 0,-1 0,1 0,0 0,0 0,-1 1,-1-1,-16-2,17 0,0 1,-1 0,1 0,-1 0,1 0,-1 1,1 0,-1 0,1 0,-1 0,1 1,-1-1,1 1,-1 0,1 1,-1-1,1 1,0 0,0 0,0 0,0 1,0-1,1 1,-1 0,1 0,-1 0,1 0,0 1,1 0,-1-1,0 1,1 0,-1 3,-2 14,2 1,1-1,0 1,2 0,1 0,0 0,3 9,0-20,1 1,1-2,0 1,1-1,0 1,0-2,1 1,0-1,0-1,1 1,1-1,-1-1,1 0,1 0,-1-1,1 0,0-1,0 0,1-1,2 1,27 16,96 44,-133-61,-1 1,0-1,-1 1,1-1,-1 1,0 0,0 0,0 0,0 0,-1 0,0 1,0-1,-1 0,0 1,1-1,-2 0,1 1,-1-1,1 0,-2 1,1-1,0 0,-1 0,0 0,0 0,-1 0,1-1,-1 1,0-1,0 0,-1 1,1-1,-1-1,0 1,0 0,0-1,0 0,-1 0,1 0,-1-1,-1 1,-8 5,0-2,-1 1,1-2,-1 0,-1 0,1-2,0 0,-1 0,0-2,0 0,1-1,-16-1,-33 2,38 3,4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18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0,'0'9,"0"12,0 6,0 4,0 0,0 0,0 3,0 0,0 4,0-1,0 2,0 0,0-8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19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0 106,'84'-21,"18"-6,2 5,0 5,47-1,-20 18,-127 1,0 0,-1 0,1 1,0-1,-1 1,0 0,1 0,-1 0,0 1,0-1,0 1,0 0,-1 0,1 0,-1 0,0 0,1 0,-2 1,1-1,0 1,-1-1,1 1,-1 0,0 0,0-1,-1 1,1 2,12 110,-18 95,5-182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2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68,'18'0,"14"-5,15 0,18-5,14-1,4 3,-4 1,-11 3,-9 2,-9 0,-4 2,-7 0,5 1,-2-1,-3-4,0-1,-6-1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21.9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1,'0'22,"0"11,0 10,0 6,0-1,0-5,0 0,0-3,0 0,0-2,0-7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36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5:59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0,'0'2123,"0"-2086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01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1 291,'162'-29,"-125"27,1701-118,-884 46,-317 39,-154 8,-359 27,-20-1,0 0,1 0,-1 1,0-1,0 1,1 0,-1 0,0 1,1-1,-1 1,0 0,0 0,0 1,0-1,0 1,0 0,0 0,0 0,-1 0,1 1,-1-1,1 1,-1 0,0 0,0 0,-1 1,1-1,-1 1,1-1,-1 1,5 19,-1 1,-1-1,-2 1,0 0,-1 0,-1 20,1 8,36 404,-5-70,-15 88,-4 18,-3-105,-11-357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1:30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0,'0'903,"0"-873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02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1 131,'1666'-24,"-1390"14,808-55,-539 60,-355-20,-168 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03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0,'0'13,"0"18,0 26,0 24,4 18,2 12,0 10,-2-2,-1 1,-1-7,4-15,0-18,-1-19,0-15,-2-16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04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0,'197'186,"24"-5,-211-174,1 1,-1 0,-1 1,0 0,0 1,0 0,-1 0,-1 1,0-1,0 2,-1-1,-1 1,0 0,0 0,-2 0,1 1,-1-1,-1 1,0 0,-1 0,0 0,-1 0,-1 0,0 0,-1 1,-2-4,-1-1,-1 1,1-1,-2-1,1 1,-1-1,0 0,-1-1,0 0,0 0,0 0,-1-1,0-1,0 1,-1-1,1-1,-1 0,0 0,0-1,-1 0,1-1,-6 1,5 0,-22 9,0-2,-1-1,0-2,0-1,-1-2,-22 0,-150 9,180-8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05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0,'0'18,"0"23,4 40,2 15,0 9,3 4,0 1,-1-14,2-9,0-7,-3-8,-1-12,-3-16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1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6,'78'-1,"-37"-2,0 2,-1 1,1 3,0 1,-1 2,0 2,0 1,-1 2,31 14,-22-2,-2 2,-1 1,-1 3,-1 1,-2 3,35 34,-69-60,0 0,-1 0,0 0,0 1,0 0,-1 0,0 1,0 0,-1 0,-1 0,1 0,-1 0,-1 1,0-1,0 1,-1 0,0-1,-1 1,0 0,0 0,-1-1,0 1,-1 0,0-1,-1 1,0-1,0 0,-1 0,0 0,-1 0,0-1,0 1,-6 5,-16 16,-2-1,-1-2,-1-1,-2-1,-33 19,16-10,30-22,0-2,-1 0,0-1,0-1,0-1,-1-1,-1-1,1-1,-6-1,-80 20,26-6,59-14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3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0,'5'13,"0"14,1 5,-1 12,2 15,1 7,-2 6,-1 7,-1 0,-3-5,0-7,-1-9,0-7,0-2,4-6,2-6,-1-9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4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0,'4'5,"11"22,7 13,-1 11,2 2,-5 5,-4-2,-5-7,-4-8,2-10,-1-2,-1-1,3-1,0-1,-1 0,-2-5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1 105,'203'-20,"88"-7,-133 5,-52 6,0 5,0 4,41 5,-126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6.9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1,'0'13,"0"13,0 11,0 4,0 3,0-1,0 1,0 2,0-7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8T14:56:17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0,'0'18,"0"23,0 27,0 15,0-3,0-9,0-14,0-11,0-13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57B2-6C81-4C30-9B5C-3F5BE359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F2EC-2341-4485-BD99-F5A762CF3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0AB9-AA63-44BC-A701-144E619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1E1F-8C53-4D95-9BAB-04F394A8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2473-AD1B-42BD-9F97-794C031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1DB-9ABC-4081-B9F8-07EB8B0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428D3-942E-43D7-A753-0AD5DE07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E504-B2F5-4B35-9A19-443587D9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66F9-4061-4AE1-904C-9958DF0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4BD0-036F-4886-A632-83F34F2A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02306-00B9-456A-91D9-E75F1728B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9637-2CB9-4394-BBE5-64AB02DC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C234-A204-4B8D-B1F3-2D263388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11EC-DE53-431D-A3F8-4A7C7648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F1B2-7E13-4BA1-97B5-F232460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7CFF-EEF8-4B1A-ACC6-53362DA0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6A41-399C-489B-83AB-DFCE98EE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5B20-CDB5-4A6F-A9CF-9FE45F7C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C62E-5D0A-4B3C-88BC-78A5BAB7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586B-D52D-40B0-A199-D1391263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CA0F-BA2E-4942-BEE3-0EF1CC9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6C28-3FBD-4A21-939C-0615CA29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B299-BACC-4B5B-A5BB-5E9B3FB4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09D6-2B3B-49D3-B4B0-3FAAC1B4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5760-E6C7-4731-BB7C-51A4528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BB5C-23DF-49E0-829A-0E091847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BC04-69AD-412E-A9A4-9BBD6371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A6EC-7765-4DD1-8A09-73AEC587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D4F7C-5C68-4BBB-B0A5-BC473893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3683-3186-4604-89A2-6272A300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3D68-BFF9-470C-9A8D-BC7A3E2E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1CF8-42CF-467A-93B5-74DDA97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736C-9C5D-4AF6-B502-13A740F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1BCAF-CC70-4F61-A0EF-9C77E895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913AA-A97E-4179-A341-42127F50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97283-357E-430D-BD6E-C25ACADFB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CA1BE-AAC0-42AE-9D50-F65D112B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13BEE-30A0-43FB-B8EA-4E5CFB5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1087D-99DA-47D1-8B9F-19B5678D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CF82-E766-4CB4-ABB7-C67EB934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769C2-AEF1-4035-854D-865A335B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5BDAD-C093-40C8-BFD7-2A1098D5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E5D9-2BB9-4676-A416-726B0786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7CA01-612F-4E28-8549-A9A873AB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D406-BFFD-44DC-8610-B0B574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F9CD6-90C5-487D-9FA1-99310BEF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3AE2-7CE8-42C8-B92B-8C28EB8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64-543F-462C-B9BC-08678CC5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A310-3DC0-42F9-89B5-A4BB0C53A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6C9DA-99B7-4532-BB6D-CED532A4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41D6-4E46-4850-884F-DF2AD28D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35FC-DBF7-4C86-94F2-75D10613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5CBA-192A-486A-ABD4-5A76AA3C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92386-4E17-4D3F-BCAB-3B87873E7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C5080-6631-4A9A-8F8C-3BE079AB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E1D6-4B55-4226-97C9-68D7C39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5269-FB75-45AB-BF99-2519624B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C523-05D8-43FA-8901-35C1FCBE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CF1D1-69F3-47F0-A060-D354CD90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01BF-AA24-466E-9071-4A797066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089C-EBDD-4F7E-8705-C5940630B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320C-DD42-4644-AA97-B96830C2B87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091A-E91B-4D48-89E1-C141FC74B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8AE6-A368-4747-9D8C-4A7CB90D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C098-6F24-4133-8155-A2CC6554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2.xml"/><Relationship Id="rId21" Type="http://schemas.openxmlformats.org/officeDocument/2006/relationships/image" Target="../media/image11.png"/><Relationship Id="rId63" Type="http://schemas.openxmlformats.org/officeDocument/2006/relationships/customXml" Target="../ink/ink32.xml"/><Relationship Id="rId159" Type="http://schemas.openxmlformats.org/officeDocument/2006/relationships/image" Target="../media/image79.png"/><Relationship Id="rId324" Type="http://schemas.openxmlformats.org/officeDocument/2006/relationships/image" Target="../media/image160.png"/><Relationship Id="rId366" Type="http://schemas.openxmlformats.org/officeDocument/2006/relationships/customXml" Target="../ink/ink186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image" Target="../media/image214.png"/><Relationship Id="rId268" Type="http://schemas.openxmlformats.org/officeDocument/2006/relationships/customXml" Target="../ink/ink136.xml"/><Relationship Id="rId32" Type="http://schemas.openxmlformats.org/officeDocument/2006/relationships/customXml" Target="../ink/ink16.xml"/><Relationship Id="rId74" Type="http://schemas.openxmlformats.org/officeDocument/2006/relationships/image" Target="../media/image37.png"/><Relationship Id="rId128" Type="http://schemas.openxmlformats.org/officeDocument/2006/relationships/customXml" Target="../ink/ink65.xml"/><Relationship Id="rId335" Type="http://schemas.openxmlformats.org/officeDocument/2006/relationships/customXml" Target="../ink/ink170.xml"/><Relationship Id="rId377" Type="http://schemas.openxmlformats.org/officeDocument/2006/relationships/image" Target="../media/image186.png"/><Relationship Id="rId5" Type="http://schemas.openxmlformats.org/officeDocument/2006/relationships/image" Target="../media/image310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4.xml"/><Relationship Id="rId279" Type="http://schemas.openxmlformats.org/officeDocument/2006/relationships/image" Target="../media/image138.png"/><Relationship Id="rId444" Type="http://schemas.openxmlformats.org/officeDocument/2006/relationships/customXml" Target="../ink/ink225.xml"/><Relationship Id="rId43" Type="http://schemas.openxmlformats.org/officeDocument/2006/relationships/image" Target="../media/image22.png"/><Relationship Id="rId139" Type="http://schemas.openxmlformats.org/officeDocument/2006/relationships/image" Target="../media/image69.png"/><Relationship Id="rId290" Type="http://schemas.openxmlformats.org/officeDocument/2006/relationships/customXml" Target="../ink/ink147.xml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388" Type="http://schemas.openxmlformats.org/officeDocument/2006/relationships/customXml" Target="../ink/ink197.xml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04.png"/><Relationship Id="rId248" Type="http://schemas.openxmlformats.org/officeDocument/2006/relationships/image" Target="../media/image123.png"/><Relationship Id="rId455" Type="http://schemas.openxmlformats.org/officeDocument/2006/relationships/image" Target="../media/image225.png"/><Relationship Id="rId12" Type="http://schemas.openxmlformats.org/officeDocument/2006/relationships/customXml" Target="../ink/ink6.xml"/><Relationship Id="rId108" Type="http://schemas.openxmlformats.org/officeDocument/2006/relationships/image" Target="../media/image54.png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7.xml"/><Relationship Id="rId96" Type="http://schemas.openxmlformats.org/officeDocument/2006/relationships/image" Target="../media/image48.png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7.png"/><Relationship Id="rId259" Type="http://schemas.openxmlformats.org/officeDocument/2006/relationships/customXml" Target="../ink/ink131.xml"/><Relationship Id="rId424" Type="http://schemas.openxmlformats.org/officeDocument/2006/relationships/customXml" Target="../ink/ink215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270" Type="http://schemas.openxmlformats.org/officeDocument/2006/relationships/customXml" Target="../ink/ink137.xml"/><Relationship Id="rId326" Type="http://schemas.openxmlformats.org/officeDocument/2006/relationships/image" Target="../media/image161.png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7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image" Target="../media/image215.png"/><Relationship Id="rId281" Type="http://schemas.openxmlformats.org/officeDocument/2006/relationships/image" Target="../media/image139.png"/><Relationship Id="rId337" Type="http://schemas.openxmlformats.org/officeDocument/2006/relationships/customXml" Target="../ink/ink171.xml"/><Relationship Id="rId34" Type="http://schemas.openxmlformats.org/officeDocument/2006/relationships/customXml" Target="../ink/ink17.xml"/><Relationship Id="rId76" Type="http://schemas.openxmlformats.org/officeDocument/2006/relationships/image" Target="../media/image38.png"/><Relationship Id="rId141" Type="http://schemas.openxmlformats.org/officeDocument/2006/relationships/image" Target="../media/image70.png"/><Relationship Id="rId379" Type="http://schemas.openxmlformats.org/officeDocument/2006/relationships/image" Target="../media/image187.png"/><Relationship Id="rId7" Type="http://schemas.openxmlformats.org/officeDocument/2006/relationships/image" Target="../media/image410.png"/><Relationship Id="rId183" Type="http://schemas.openxmlformats.org/officeDocument/2006/relationships/image" Target="../media/image91.png"/><Relationship Id="rId239" Type="http://schemas.openxmlformats.org/officeDocument/2006/relationships/customXml" Target="../ink/ink121.xml"/><Relationship Id="rId390" Type="http://schemas.openxmlformats.org/officeDocument/2006/relationships/customXml" Target="../ink/ink198.xml"/><Relationship Id="rId404" Type="http://schemas.openxmlformats.org/officeDocument/2006/relationships/customXml" Target="../ink/ink205.xml"/><Relationship Id="rId446" Type="http://schemas.openxmlformats.org/officeDocument/2006/relationships/customXml" Target="../ink/ink226.xml"/><Relationship Id="rId250" Type="http://schemas.openxmlformats.org/officeDocument/2006/relationships/image" Target="../media/image124.png"/><Relationship Id="rId292" Type="http://schemas.openxmlformats.org/officeDocument/2006/relationships/customXml" Target="../ink/ink148.xml"/><Relationship Id="rId306" Type="http://schemas.openxmlformats.org/officeDocument/2006/relationships/image" Target="../media/image151.png"/><Relationship Id="rId45" Type="http://schemas.openxmlformats.org/officeDocument/2006/relationships/image" Target="../media/image23.png"/><Relationship Id="rId87" Type="http://schemas.openxmlformats.org/officeDocument/2006/relationships/customXml" Target="../ink/ink44.xml"/><Relationship Id="rId110" Type="http://schemas.openxmlformats.org/officeDocument/2006/relationships/image" Target="../media/image55.png"/><Relationship Id="rId348" Type="http://schemas.openxmlformats.org/officeDocument/2006/relationships/image" Target="../media/image172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05.png"/><Relationship Id="rId457" Type="http://schemas.openxmlformats.org/officeDocument/2006/relationships/image" Target="../media/image226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image" Target="../media/image28.png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image" Target="../media/image49.png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8.xml"/><Relationship Id="rId426" Type="http://schemas.openxmlformats.org/officeDocument/2006/relationships/customXml" Target="../ink/ink216.xml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customXml" Target="../ink/ink34.xml"/><Relationship Id="rId272" Type="http://schemas.openxmlformats.org/officeDocument/2006/relationships/customXml" Target="../ink/ink138.xml"/><Relationship Id="rId328" Type="http://schemas.openxmlformats.org/officeDocument/2006/relationships/image" Target="../media/image162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image" Target="../media/image188.png"/><Relationship Id="rId241" Type="http://schemas.openxmlformats.org/officeDocument/2006/relationships/customXml" Target="../ink/ink122.xml"/><Relationship Id="rId437" Type="http://schemas.openxmlformats.org/officeDocument/2006/relationships/image" Target="../media/image216.png"/><Relationship Id="rId36" Type="http://schemas.openxmlformats.org/officeDocument/2006/relationships/customXml" Target="../ink/ink18.xml"/><Relationship Id="rId283" Type="http://schemas.openxmlformats.org/officeDocument/2006/relationships/image" Target="../media/image140.png"/><Relationship Id="rId339" Type="http://schemas.openxmlformats.org/officeDocument/2006/relationships/customXml" Target="../ink/ink172.xml"/><Relationship Id="rId78" Type="http://schemas.openxmlformats.org/officeDocument/2006/relationships/image" Target="../media/image39.png"/><Relationship Id="rId101" Type="http://schemas.openxmlformats.org/officeDocument/2006/relationships/customXml" Target="../ink/ink51.xml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image" Target="../media/image173.png"/><Relationship Id="rId406" Type="http://schemas.openxmlformats.org/officeDocument/2006/relationships/customXml" Target="../ink/ink206.xml"/><Relationship Id="rId9" Type="http://schemas.openxmlformats.org/officeDocument/2006/relationships/image" Target="../media/image510.png"/><Relationship Id="rId210" Type="http://schemas.openxmlformats.org/officeDocument/2006/relationships/customXml" Target="../ink/ink106.xml"/><Relationship Id="rId392" Type="http://schemas.openxmlformats.org/officeDocument/2006/relationships/customXml" Target="../ink/ink199.xml"/><Relationship Id="rId448" Type="http://schemas.openxmlformats.org/officeDocument/2006/relationships/customXml" Target="../ink/ink227.xml"/><Relationship Id="rId252" Type="http://schemas.openxmlformats.org/officeDocument/2006/relationships/image" Target="../media/image125.png"/><Relationship Id="rId294" Type="http://schemas.openxmlformats.org/officeDocument/2006/relationships/customXml" Target="../ink/ink149.xml"/><Relationship Id="rId308" Type="http://schemas.openxmlformats.org/officeDocument/2006/relationships/image" Target="../media/image152.png"/><Relationship Id="rId47" Type="http://schemas.openxmlformats.org/officeDocument/2006/relationships/image" Target="../media/image24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3.xml"/><Relationship Id="rId196" Type="http://schemas.openxmlformats.org/officeDocument/2006/relationships/customXml" Target="../ink/ink99.xml"/><Relationship Id="rId417" Type="http://schemas.openxmlformats.org/officeDocument/2006/relationships/image" Target="../media/image206.png"/><Relationship Id="rId459" Type="http://schemas.openxmlformats.org/officeDocument/2006/relationships/image" Target="../media/image227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customXml" Target="../ink/ink133.xml"/><Relationship Id="rId319" Type="http://schemas.openxmlformats.org/officeDocument/2006/relationships/customXml" Target="../ink/ink162.xml"/><Relationship Id="rId58" Type="http://schemas.openxmlformats.org/officeDocument/2006/relationships/image" Target="../media/image29.png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165" Type="http://schemas.openxmlformats.org/officeDocument/2006/relationships/image" Target="../media/image82.png"/><Relationship Id="rId372" Type="http://schemas.openxmlformats.org/officeDocument/2006/relationships/customXml" Target="../ink/ink189.xml"/><Relationship Id="rId428" Type="http://schemas.openxmlformats.org/officeDocument/2006/relationships/customXml" Target="../ink/ink217.xml"/><Relationship Id="rId232" Type="http://schemas.openxmlformats.org/officeDocument/2006/relationships/customXml" Target="../ink/ink117.xml"/><Relationship Id="rId274" Type="http://schemas.openxmlformats.org/officeDocument/2006/relationships/customXml" Target="../ink/ink139.xml"/><Relationship Id="rId27" Type="http://schemas.openxmlformats.org/officeDocument/2006/relationships/image" Target="../media/image14.png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80" Type="http://schemas.openxmlformats.org/officeDocument/2006/relationships/image" Target="../media/image40.png"/><Relationship Id="rId176" Type="http://schemas.openxmlformats.org/officeDocument/2006/relationships/customXml" Target="../ink/ink89.xml"/><Relationship Id="rId341" Type="http://schemas.openxmlformats.org/officeDocument/2006/relationships/customXml" Target="../ink/ink173.xml"/><Relationship Id="rId383" Type="http://schemas.openxmlformats.org/officeDocument/2006/relationships/image" Target="../media/image189.png"/><Relationship Id="rId439" Type="http://schemas.openxmlformats.org/officeDocument/2006/relationships/image" Target="../media/image217.png"/><Relationship Id="rId201" Type="http://schemas.openxmlformats.org/officeDocument/2006/relationships/image" Target="../media/image100.png"/><Relationship Id="rId243" Type="http://schemas.openxmlformats.org/officeDocument/2006/relationships/customXml" Target="../ink/ink123.xml"/><Relationship Id="rId285" Type="http://schemas.openxmlformats.org/officeDocument/2006/relationships/image" Target="../media/image141.png"/><Relationship Id="rId450" Type="http://schemas.openxmlformats.org/officeDocument/2006/relationships/customXml" Target="../ink/ink228.xml"/><Relationship Id="rId38" Type="http://schemas.openxmlformats.org/officeDocument/2006/relationships/customXml" Target="../ink/ink19.xml"/><Relationship Id="rId103" Type="http://schemas.openxmlformats.org/officeDocument/2006/relationships/customXml" Target="../ink/ink52.xml"/><Relationship Id="rId310" Type="http://schemas.openxmlformats.org/officeDocument/2006/relationships/image" Target="../media/image153.png"/><Relationship Id="rId91" Type="http://schemas.openxmlformats.org/officeDocument/2006/relationships/customXml" Target="../ink/ink46.xml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image" Target="../media/image174.png"/><Relationship Id="rId394" Type="http://schemas.openxmlformats.org/officeDocument/2006/relationships/customXml" Target="../ink/ink200.xml"/><Relationship Id="rId408" Type="http://schemas.openxmlformats.org/officeDocument/2006/relationships/customXml" Target="../ink/ink207.xml"/><Relationship Id="rId212" Type="http://schemas.openxmlformats.org/officeDocument/2006/relationships/customXml" Target="../ink/ink107.xml"/><Relationship Id="rId254" Type="http://schemas.openxmlformats.org/officeDocument/2006/relationships/image" Target="../media/image126.png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50.xml"/><Relationship Id="rId461" Type="http://schemas.openxmlformats.org/officeDocument/2006/relationships/image" Target="../media/image228.png"/><Relationship Id="rId60" Type="http://schemas.openxmlformats.org/officeDocument/2006/relationships/image" Target="../media/image30.png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image" Target="../media/image207.png"/><Relationship Id="rId223" Type="http://schemas.openxmlformats.org/officeDocument/2006/relationships/image" Target="../media/image111.png"/><Relationship Id="rId430" Type="http://schemas.openxmlformats.org/officeDocument/2006/relationships/customXml" Target="../ink/ink218.xml"/><Relationship Id="rId18" Type="http://schemas.openxmlformats.org/officeDocument/2006/relationships/customXml" Target="../ink/ink9.xml"/><Relationship Id="rId265" Type="http://schemas.openxmlformats.org/officeDocument/2006/relationships/customXml" Target="../ink/ink134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image" Target="../media/image164.png"/><Relationship Id="rId374" Type="http://schemas.openxmlformats.org/officeDocument/2006/relationships/customXml" Target="../ink/ink190.xml"/><Relationship Id="rId71" Type="http://schemas.openxmlformats.org/officeDocument/2006/relationships/customXml" Target="../ink/ink36.xml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40.xml"/><Relationship Id="rId441" Type="http://schemas.openxmlformats.org/officeDocument/2006/relationships/image" Target="../media/image218.png"/><Relationship Id="rId40" Type="http://schemas.openxmlformats.org/officeDocument/2006/relationships/customXml" Target="../ink/ink20.xml"/><Relationship Id="rId136" Type="http://schemas.openxmlformats.org/officeDocument/2006/relationships/customXml" Target="../ink/ink69.xml"/><Relationship Id="rId178" Type="http://schemas.openxmlformats.org/officeDocument/2006/relationships/customXml" Target="../ink/ink90.xml"/><Relationship Id="rId301" Type="http://schemas.openxmlformats.org/officeDocument/2006/relationships/customXml" Target="../ink/ink153.xml"/><Relationship Id="rId343" Type="http://schemas.openxmlformats.org/officeDocument/2006/relationships/customXml" Target="../ink/ink174.xml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0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customXml" Target="../ink/ink124.xml"/><Relationship Id="rId266" Type="http://schemas.openxmlformats.org/officeDocument/2006/relationships/customXml" Target="../ink/ink135.xml"/><Relationship Id="rId287" Type="http://schemas.openxmlformats.org/officeDocument/2006/relationships/image" Target="../media/image142.png"/><Relationship Id="rId410" Type="http://schemas.openxmlformats.org/officeDocument/2006/relationships/customXml" Target="../ink/ink208.xml"/><Relationship Id="rId431" Type="http://schemas.openxmlformats.org/officeDocument/2006/relationships/image" Target="../media/image213.png"/><Relationship Id="rId452" Type="http://schemas.openxmlformats.org/officeDocument/2006/relationships/customXml" Target="../ink/ink229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4.xml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312" Type="http://schemas.openxmlformats.org/officeDocument/2006/relationships/image" Target="../media/image154.png"/><Relationship Id="rId333" Type="http://schemas.openxmlformats.org/officeDocument/2006/relationships/customXml" Target="../ink/ink169.xml"/><Relationship Id="rId354" Type="http://schemas.openxmlformats.org/officeDocument/2006/relationships/image" Target="../media/image175.png"/><Relationship Id="rId51" Type="http://schemas.openxmlformats.org/officeDocument/2006/relationships/image" Target="../media/image26.png"/><Relationship Id="rId72" Type="http://schemas.openxmlformats.org/officeDocument/2006/relationships/image" Target="../media/image36.png"/><Relationship Id="rId93" Type="http://schemas.openxmlformats.org/officeDocument/2006/relationships/customXml" Target="../ink/ink47.xml"/><Relationship Id="rId189" Type="http://schemas.openxmlformats.org/officeDocument/2006/relationships/image" Target="../media/image94.png"/><Relationship Id="rId375" Type="http://schemas.openxmlformats.org/officeDocument/2006/relationships/image" Target="../media/image185.png"/><Relationship Id="rId396" Type="http://schemas.openxmlformats.org/officeDocument/2006/relationships/customXml" Target="../ink/ink201.xml"/><Relationship Id="rId3" Type="http://schemas.openxmlformats.org/officeDocument/2006/relationships/image" Target="../media/image231.png"/><Relationship Id="rId214" Type="http://schemas.openxmlformats.org/officeDocument/2006/relationships/customXml" Target="../ink/ink108.xml"/><Relationship Id="rId235" Type="http://schemas.openxmlformats.org/officeDocument/2006/relationships/image" Target="../media/image117.png"/><Relationship Id="rId256" Type="http://schemas.openxmlformats.org/officeDocument/2006/relationships/image" Target="../media/image127.png"/><Relationship Id="rId277" Type="http://schemas.openxmlformats.org/officeDocument/2006/relationships/image" Target="../media/image137.png"/><Relationship Id="rId298" Type="http://schemas.openxmlformats.org/officeDocument/2006/relationships/image" Target="../media/image147.png"/><Relationship Id="rId400" Type="http://schemas.openxmlformats.org/officeDocument/2006/relationships/customXml" Target="../ink/ink203.xml"/><Relationship Id="rId421" Type="http://schemas.openxmlformats.org/officeDocument/2006/relationships/image" Target="../media/image208.png"/><Relationship Id="rId442" Type="http://schemas.openxmlformats.org/officeDocument/2006/relationships/customXml" Target="../ink/ink224.xml"/><Relationship Id="rId463" Type="http://schemas.openxmlformats.org/officeDocument/2006/relationships/image" Target="../media/image229.png"/><Relationship Id="rId116" Type="http://schemas.openxmlformats.org/officeDocument/2006/relationships/customXml" Target="../ink/ink59.xml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302" Type="http://schemas.openxmlformats.org/officeDocument/2006/relationships/image" Target="../media/image149.png"/><Relationship Id="rId323" Type="http://schemas.openxmlformats.org/officeDocument/2006/relationships/customXml" Target="../ink/ink164.xml"/><Relationship Id="rId344" Type="http://schemas.openxmlformats.org/officeDocument/2006/relationships/image" Target="../media/image170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179" Type="http://schemas.openxmlformats.org/officeDocument/2006/relationships/image" Target="../media/image89.png"/><Relationship Id="rId365" Type="http://schemas.openxmlformats.org/officeDocument/2006/relationships/image" Target="../media/image180.png"/><Relationship Id="rId386" Type="http://schemas.openxmlformats.org/officeDocument/2006/relationships/customXml" Target="../ink/ink196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image" Target="../media/image132.png"/><Relationship Id="rId288" Type="http://schemas.openxmlformats.org/officeDocument/2006/relationships/customXml" Target="../ink/ink146.xml"/><Relationship Id="rId411" Type="http://schemas.openxmlformats.org/officeDocument/2006/relationships/image" Target="../media/image203.png"/><Relationship Id="rId432" Type="http://schemas.openxmlformats.org/officeDocument/2006/relationships/customXml" Target="../ink/ink219.xml"/><Relationship Id="rId453" Type="http://schemas.openxmlformats.org/officeDocument/2006/relationships/image" Target="../media/image224.png"/><Relationship Id="rId106" Type="http://schemas.openxmlformats.org/officeDocument/2006/relationships/image" Target="../media/image53.png"/><Relationship Id="rId127" Type="http://schemas.openxmlformats.org/officeDocument/2006/relationships/image" Target="../media/image63.png"/><Relationship Id="rId313" Type="http://schemas.openxmlformats.org/officeDocument/2006/relationships/customXml" Target="../ink/ink159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image" Target="../media/image47.png"/><Relationship Id="rId148" Type="http://schemas.openxmlformats.org/officeDocument/2006/relationships/customXml" Target="../ink/ink75.xml"/><Relationship Id="rId169" Type="http://schemas.openxmlformats.org/officeDocument/2006/relationships/image" Target="../media/image84.png"/><Relationship Id="rId334" Type="http://schemas.openxmlformats.org/officeDocument/2006/relationships/image" Target="../media/image165.png"/><Relationship Id="rId355" Type="http://schemas.openxmlformats.org/officeDocument/2006/relationships/customXml" Target="../ink/ink180.xml"/><Relationship Id="rId376" Type="http://schemas.openxmlformats.org/officeDocument/2006/relationships/customXml" Target="../ink/ink191.xml"/><Relationship Id="rId397" Type="http://schemas.openxmlformats.org/officeDocument/2006/relationships/image" Target="../media/image196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7.png"/><Relationship Id="rId236" Type="http://schemas.openxmlformats.org/officeDocument/2006/relationships/customXml" Target="../ink/ink119.xml"/><Relationship Id="rId257" Type="http://schemas.openxmlformats.org/officeDocument/2006/relationships/customXml" Target="../ink/ink130.xml"/><Relationship Id="rId278" Type="http://schemas.openxmlformats.org/officeDocument/2006/relationships/customXml" Target="../ink/ink141.xml"/><Relationship Id="rId401" Type="http://schemas.openxmlformats.org/officeDocument/2006/relationships/image" Target="../media/image198.png"/><Relationship Id="rId422" Type="http://schemas.openxmlformats.org/officeDocument/2006/relationships/customXml" Target="../ink/ink214.xml"/><Relationship Id="rId443" Type="http://schemas.openxmlformats.org/officeDocument/2006/relationships/image" Target="../media/image219.png"/><Relationship Id="rId464" Type="http://schemas.openxmlformats.org/officeDocument/2006/relationships/customXml" Target="../ink/ink235.xml"/><Relationship Id="rId303" Type="http://schemas.openxmlformats.org/officeDocument/2006/relationships/customXml" Target="../ink/ink154.xml"/><Relationship Id="rId42" Type="http://schemas.openxmlformats.org/officeDocument/2006/relationships/customXml" Target="../ink/ink21.xml"/><Relationship Id="rId84" Type="http://schemas.openxmlformats.org/officeDocument/2006/relationships/image" Target="../media/image42.png"/><Relationship Id="rId138" Type="http://schemas.openxmlformats.org/officeDocument/2006/relationships/customXml" Target="../ink/ink70.xml"/><Relationship Id="rId345" Type="http://schemas.openxmlformats.org/officeDocument/2006/relationships/customXml" Target="../ink/ink175.xml"/><Relationship Id="rId387" Type="http://schemas.openxmlformats.org/officeDocument/2006/relationships/image" Target="../media/image191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customXml" Target="../ink/ink125.xml"/><Relationship Id="rId412" Type="http://schemas.openxmlformats.org/officeDocument/2006/relationships/customXml" Target="../ink/ink209.xml"/><Relationship Id="rId107" Type="http://schemas.openxmlformats.org/officeDocument/2006/relationships/customXml" Target="../ink/ink54.xml"/><Relationship Id="rId289" Type="http://schemas.openxmlformats.org/officeDocument/2006/relationships/image" Target="../media/image143.png"/><Relationship Id="rId454" Type="http://schemas.openxmlformats.org/officeDocument/2006/relationships/customXml" Target="../ink/ink230.xml"/><Relationship Id="rId11" Type="http://schemas.openxmlformats.org/officeDocument/2006/relationships/image" Target="../media/image610.png"/><Relationship Id="rId53" Type="http://schemas.openxmlformats.org/officeDocument/2006/relationships/image" Target="../media/image27.png"/><Relationship Id="rId149" Type="http://schemas.openxmlformats.org/officeDocument/2006/relationships/image" Target="../media/image74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customXml" Target="../ink/ink202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09.png"/><Relationship Id="rId258" Type="http://schemas.openxmlformats.org/officeDocument/2006/relationships/image" Target="../media/image128.png"/><Relationship Id="rId465" Type="http://schemas.openxmlformats.org/officeDocument/2006/relationships/image" Target="../media/image230.png"/><Relationship Id="rId22" Type="http://schemas.openxmlformats.org/officeDocument/2006/relationships/customXml" Target="../ink/ink11.xml"/><Relationship Id="rId64" Type="http://schemas.openxmlformats.org/officeDocument/2006/relationships/image" Target="../media/image32.png"/><Relationship Id="rId118" Type="http://schemas.openxmlformats.org/officeDocument/2006/relationships/customXml" Target="../ink/ink60.xml"/><Relationship Id="rId325" Type="http://schemas.openxmlformats.org/officeDocument/2006/relationships/customXml" Target="../ink/ink165.xml"/><Relationship Id="rId367" Type="http://schemas.openxmlformats.org/officeDocument/2006/relationships/image" Target="../media/image181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3.png"/><Relationship Id="rId434" Type="http://schemas.openxmlformats.org/officeDocument/2006/relationships/customXml" Target="../ink/ink220.xml"/><Relationship Id="rId33" Type="http://schemas.openxmlformats.org/officeDocument/2006/relationships/image" Target="../media/image17.png"/><Relationship Id="rId129" Type="http://schemas.openxmlformats.org/officeDocument/2006/relationships/image" Target="../media/image64.png"/><Relationship Id="rId280" Type="http://schemas.openxmlformats.org/officeDocument/2006/relationships/customXml" Target="../ink/ink142.xml"/><Relationship Id="rId336" Type="http://schemas.openxmlformats.org/officeDocument/2006/relationships/image" Target="../media/image166.png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2.xml"/><Relationship Id="rId403" Type="http://schemas.openxmlformats.org/officeDocument/2006/relationships/image" Target="../media/image199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.png"/><Relationship Id="rId291" Type="http://schemas.openxmlformats.org/officeDocument/2006/relationships/image" Target="../media/image144.png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2.xml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image" Target="../media/image192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customXml" Target="../ink/ink126.xml"/><Relationship Id="rId414" Type="http://schemas.openxmlformats.org/officeDocument/2006/relationships/customXml" Target="../ink/ink210.xml"/><Relationship Id="rId456" Type="http://schemas.openxmlformats.org/officeDocument/2006/relationships/customXml" Target="../ink/ink231.xml"/><Relationship Id="rId13" Type="http://schemas.openxmlformats.org/officeDocument/2006/relationships/image" Target="../media/image710.png"/><Relationship Id="rId109" Type="http://schemas.openxmlformats.org/officeDocument/2006/relationships/customXml" Target="../ink/ink55.xml"/><Relationship Id="rId260" Type="http://schemas.openxmlformats.org/officeDocument/2006/relationships/image" Target="../media/image129.png"/><Relationship Id="rId316" Type="http://schemas.openxmlformats.org/officeDocument/2006/relationships/image" Target="../media/image156.png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358" Type="http://schemas.openxmlformats.org/officeDocument/2006/relationships/image" Target="../media/image177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image" Target="../media/image210.png"/><Relationship Id="rId271" Type="http://schemas.openxmlformats.org/officeDocument/2006/relationships/image" Target="../media/image134.png"/><Relationship Id="rId24" Type="http://schemas.openxmlformats.org/officeDocument/2006/relationships/customXml" Target="../ink/ink12.xml"/><Relationship Id="rId66" Type="http://schemas.openxmlformats.org/officeDocument/2006/relationships/image" Target="../media/image33.png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369" Type="http://schemas.openxmlformats.org/officeDocument/2006/relationships/image" Target="../media/image182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3.xml"/><Relationship Id="rId436" Type="http://schemas.openxmlformats.org/officeDocument/2006/relationships/customXml" Target="../ink/ink221.xml"/><Relationship Id="rId240" Type="http://schemas.openxmlformats.org/officeDocument/2006/relationships/image" Target="../media/image119.png"/><Relationship Id="rId35" Type="http://schemas.openxmlformats.org/officeDocument/2006/relationships/image" Target="../media/image18.png"/><Relationship Id="rId77" Type="http://schemas.openxmlformats.org/officeDocument/2006/relationships/customXml" Target="../ink/ink39.xml"/><Relationship Id="rId100" Type="http://schemas.openxmlformats.org/officeDocument/2006/relationships/image" Target="../media/image50.png"/><Relationship Id="rId282" Type="http://schemas.openxmlformats.org/officeDocument/2006/relationships/customXml" Target="../ink/ink143.xml"/><Relationship Id="rId338" Type="http://schemas.openxmlformats.org/officeDocument/2006/relationships/image" Target="../media/image167.png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93.png"/><Relationship Id="rId405" Type="http://schemas.openxmlformats.org/officeDocument/2006/relationships/image" Target="../media/image200.png"/><Relationship Id="rId447" Type="http://schemas.openxmlformats.org/officeDocument/2006/relationships/image" Target="../media/image221.png"/><Relationship Id="rId251" Type="http://schemas.openxmlformats.org/officeDocument/2006/relationships/customXml" Target="../ink/ink127.xml"/><Relationship Id="rId46" Type="http://schemas.openxmlformats.org/officeDocument/2006/relationships/customXml" Target="../ink/ink23.xml"/><Relationship Id="rId293" Type="http://schemas.openxmlformats.org/officeDocument/2006/relationships/image" Target="../media/image145.png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image" Target="../media/image44.png"/><Relationship Id="rId111" Type="http://schemas.openxmlformats.org/officeDocument/2006/relationships/customXml" Target="../ink/ink56.xml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image" Target="../media/image178.png"/><Relationship Id="rId416" Type="http://schemas.openxmlformats.org/officeDocument/2006/relationships/customXml" Target="../ink/ink211.xml"/><Relationship Id="rId220" Type="http://schemas.openxmlformats.org/officeDocument/2006/relationships/customXml" Target="../ink/ink111.xml"/><Relationship Id="rId458" Type="http://schemas.openxmlformats.org/officeDocument/2006/relationships/customXml" Target="../ink/ink232.xml"/><Relationship Id="rId15" Type="http://schemas.openxmlformats.org/officeDocument/2006/relationships/image" Target="../media/image810.png"/><Relationship Id="rId57" Type="http://schemas.openxmlformats.org/officeDocument/2006/relationships/customXml" Target="../ink/ink29.xml"/><Relationship Id="rId262" Type="http://schemas.openxmlformats.org/officeDocument/2006/relationships/image" Target="../media/image130.png"/><Relationship Id="rId318" Type="http://schemas.openxmlformats.org/officeDocument/2006/relationships/image" Target="../media/image157.png"/><Relationship Id="rId99" Type="http://schemas.openxmlformats.org/officeDocument/2006/relationships/customXml" Target="../ink/ink50.xml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image" Target="../media/image183.png"/><Relationship Id="rId427" Type="http://schemas.openxmlformats.org/officeDocument/2006/relationships/image" Target="../media/image211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5.png"/><Relationship Id="rId329" Type="http://schemas.openxmlformats.org/officeDocument/2006/relationships/customXml" Target="../ink/ink167.xml"/><Relationship Id="rId68" Type="http://schemas.openxmlformats.org/officeDocument/2006/relationships/image" Target="../media/image34.png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image" Target="../media/image168.png"/><Relationship Id="rId200" Type="http://schemas.openxmlformats.org/officeDocument/2006/relationships/customXml" Target="../ink/ink101.xml"/><Relationship Id="rId382" Type="http://schemas.openxmlformats.org/officeDocument/2006/relationships/customXml" Target="../ink/ink194.xml"/><Relationship Id="rId438" Type="http://schemas.openxmlformats.org/officeDocument/2006/relationships/customXml" Target="../ink/ink222.xml"/><Relationship Id="rId242" Type="http://schemas.openxmlformats.org/officeDocument/2006/relationships/image" Target="../media/image120.png"/><Relationship Id="rId284" Type="http://schemas.openxmlformats.org/officeDocument/2006/relationships/customXml" Target="../ink/ink144.xml"/><Relationship Id="rId37" Type="http://schemas.openxmlformats.org/officeDocument/2006/relationships/image" Target="../media/image19.png"/><Relationship Id="rId79" Type="http://schemas.openxmlformats.org/officeDocument/2006/relationships/customXml" Target="../ink/ink40.xml"/><Relationship Id="rId102" Type="http://schemas.openxmlformats.org/officeDocument/2006/relationships/image" Target="../media/image51.png"/><Relationship Id="rId144" Type="http://schemas.openxmlformats.org/officeDocument/2006/relationships/customXml" Target="../ink/ink73.xml"/><Relationship Id="rId90" Type="http://schemas.openxmlformats.org/officeDocument/2006/relationships/image" Target="../media/image45.png"/><Relationship Id="rId186" Type="http://schemas.openxmlformats.org/officeDocument/2006/relationships/customXml" Target="../ink/ink94.xml"/><Relationship Id="rId351" Type="http://schemas.openxmlformats.org/officeDocument/2006/relationships/customXml" Target="../ink/ink178.xml"/><Relationship Id="rId393" Type="http://schemas.openxmlformats.org/officeDocument/2006/relationships/image" Target="../media/image194.png"/><Relationship Id="rId407" Type="http://schemas.openxmlformats.org/officeDocument/2006/relationships/image" Target="../media/image201.png"/><Relationship Id="rId449" Type="http://schemas.openxmlformats.org/officeDocument/2006/relationships/image" Target="../media/image222.png"/><Relationship Id="rId211" Type="http://schemas.openxmlformats.org/officeDocument/2006/relationships/image" Target="../media/image105.png"/><Relationship Id="rId253" Type="http://schemas.openxmlformats.org/officeDocument/2006/relationships/customXml" Target="../ink/ink128.xml"/><Relationship Id="rId295" Type="http://schemas.openxmlformats.org/officeDocument/2006/relationships/image" Target="../media/image146.png"/><Relationship Id="rId309" Type="http://schemas.openxmlformats.org/officeDocument/2006/relationships/customXml" Target="../ink/ink157.xml"/><Relationship Id="rId460" Type="http://schemas.openxmlformats.org/officeDocument/2006/relationships/customXml" Target="../ink/ink233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8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image" Target="../media/image179.png"/><Relationship Id="rId418" Type="http://schemas.openxmlformats.org/officeDocument/2006/relationships/customXml" Target="../ink/ink212.xml"/><Relationship Id="rId222" Type="http://schemas.openxmlformats.org/officeDocument/2006/relationships/customXml" Target="../ink/ink112.xml"/><Relationship Id="rId264" Type="http://schemas.openxmlformats.org/officeDocument/2006/relationships/image" Target="../media/image131.png"/><Relationship Id="rId17" Type="http://schemas.openxmlformats.org/officeDocument/2006/relationships/image" Target="../media/image910.png"/><Relationship Id="rId59" Type="http://schemas.openxmlformats.org/officeDocument/2006/relationships/customXml" Target="../ink/ink30.xml"/><Relationship Id="rId124" Type="http://schemas.openxmlformats.org/officeDocument/2006/relationships/customXml" Target="../ink/ink63.xml"/><Relationship Id="rId70" Type="http://schemas.openxmlformats.org/officeDocument/2006/relationships/image" Target="../media/image35.png"/><Relationship Id="rId166" Type="http://schemas.openxmlformats.org/officeDocument/2006/relationships/customXml" Target="../ink/ink84.xml"/><Relationship Id="rId331" Type="http://schemas.openxmlformats.org/officeDocument/2006/relationships/customXml" Target="../ink/ink168.xml"/><Relationship Id="rId373" Type="http://schemas.openxmlformats.org/officeDocument/2006/relationships/image" Target="../media/image184.png"/><Relationship Id="rId429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3.xml"/><Relationship Id="rId28" Type="http://schemas.openxmlformats.org/officeDocument/2006/relationships/customXml" Target="../ink/ink14.xml"/><Relationship Id="rId275" Type="http://schemas.openxmlformats.org/officeDocument/2006/relationships/image" Target="../media/image136.png"/><Relationship Id="rId300" Type="http://schemas.openxmlformats.org/officeDocument/2006/relationships/image" Target="../media/image148.png"/><Relationship Id="rId81" Type="http://schemas.openxmlformats.org/officeDocument/2006/relationships/customXml" Target="../ink/ink41.xml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image" Target="../media/image169.png"/><Relationship Id="rId384" Type="http://schemas.openxmlformats.org/officeDocument/2006/relationships/customXml" Target="../ink/ink195.xml"/><Relationship Id="rId202" Type="http://schemas.openxmlformats.org/officeDocument/2006/relationships/customXml" Target="../ink/ink102.xml"/><Relationship Id="rId244" Type="http://schemas.openxmlformats.org/officeDocument/2006/relationships/image" Target="../media/image121.png"/><Relationship Id="rId39" Type="http://schemas.openxmlformats.org/officeDocument/2006/relationships/image" Target="../media/image20.png"/><Relationship Id="rId286" Type="http://schemas.openxmlformats.org/officeDocument/2006/relationships/customXml" Target="../ink/ink145.xml"/><Relationship Id="rId451" Type="http://schemas.openxmlformats.org/officeDocument/2006/relationships/image" Target="../media/image223.png"/><Relationship Id="rId50" Type="http://schemas.openxmlformats.org/officeDocument/2006/relationships/customXml" Target="../ink/ink25.xml"/><Relationship Id="rId104" Type="http://schemas.openxmlformats.org/officeDocument/2006/relationships/image" Target="../media/image52.png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image" Target="../media/image195.png"/><Relationship Id="rId409" Type="http://schemas.openxmlformats.org/officeDocument/2006/relationships/image" Target="../media/image202.png"/><Relationship Id="rId92" Type="http://schemas.openxmlformats.org/officeDocument/2006/relationships/image" Target="../media/image46.png"/><Relationship Id="rId213" Type="http://schemas.openxmlformats.org/officeDocument/2006/relationships/image" Target="../media/image106.png"/><Relationship Id="rId420" Type="http://schemas.openxmlformats.org/officeDocument/2006/relationships/customXml" Target="../ink/ink213.xml"/><Relationship Id="rId255" Type="http://schemas.openxmlformats.org/officeDocument/2006/relationships/customXml" Target="../ink/ink129.xml"/><Relationship Id="rId297" Type="http://schemas.openxmlformats.org/officeDocument/2006/relationships/customXml" Target="../ink/ink151.xml"/><Relationship Id="rId462" Type="http://schemas.openxmlformats.org/officeDocument/2006/relationships/customXml" Target="../ink/ink234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image" Target="../media/image159.png"/><Relationship Id="rId364" Type="http://schemas.openxmlformats.org/officeDocument/2006/relationships/customXml" Target="../ink/ink1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0F87-897B-4E97-8124-981F33421C58}"/>
              </a:ext>
            </a:extLst>
          </p:cNvPr>
          <p:cNvSpPr txBox="1"/>
          <p:nvPr/>
        </p:nvSpPr>
        <p:spPr>
          <a:xfrm>
            <a:off x="214603" y="125966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IINDPM modify process flow chart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60E4-BD72-4E40-82D0-E0FF8B77E55B}"/>
              </a:ext>
            </a:extLst>
          </p:cNvPr>
          <p:cNvSpPr/>
          <p:nvPr/>
        </p:nvSpPr>
        <p:spPr>
          <a:xfrm>
            <a:off x="409843" y="2064785"/>
            <a:ext cx="2500603" cy="6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read PD 0x1A register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2E251A-1AAF-48A0-B26C-D7EF68B58CF6}"/>
              </a:ext>
            </a:extLst>
          </p:cNvPr>
          <p:cNvSpPr/>
          <p:nvPr/>
        </p:nvSpPr>
        <p:spPr>
          <a:xfrm>
            <a:off x="1431547" y="2771193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91BD5-834D-49A1-BA1F-3DE19A82E096}"/>
              </a:ext>
            </a:extLst>
          </p:cNvPr>
          <p:cNvSpPr/>
          <p:nvPr/>
        </p:nvSpPr>
        <p:spPr>
          <a:xfrm>
            <a:off x="302542" y="3079103"/>
            <a:ext cx="2631233" cy="135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PD 0x1A register </a:t>
            </a:r>
          </a:p>
          <a:p>
            <a:pPr algn="ctr"/>
            <a:r>
              <a:rPr lang="en-US" dirty="0"/>
              <a:t>bit 24-25 is 0x01</a:t>
            </a:r>
          </a:p>
          <a:p>
            <a:pPr algn="ctr"/>
            <a:r>
              <a:rPr lang="en-US" dirty="0"/>
              <a:t>(PD controller is acting like a legacy sink)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E0FE89-43BD-4B44-A6A8-F879B2D503F1}"/>
              </a:ext>
            </a:extLst>
          </p:cNvPr>
          <p:cNvSpPr/>
          <p:nvPr/>
        </p:nvSpPr>
        <p:spPr>
          <a:xfrm>
            <a:off x="1440877" y="4483360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0E8F8-0CC3-4725-9A4E-0D2535D9BAB8}"/>
              </a:ext>
            </a:extLst>
          </p:cNvPr>
          <p:cNvSpPr/>
          <p:nvPr/>
        </p:nvSpPr>
        <p:spPr>
          <a:xfrm>
            <a:off x="503150" y="4791270"/>
            <a:ext cx="2230017" cy="135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send ‘I2Cw’ command to change Charger IINDPM register 0x06 value to 0x012C (3.0A)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3916F-73D2-422B-8DE1-B20B06FB96DC}"/>
              </a:ext>
            </a:extLst>
          </p:cNvPr>
          <p:cNvSpPr/>
          <p:nvPr/>
        </p:nvSpPr>
        <p:spPr>
          <a:xfrm>
            <a:off x="367857" y="858419"/>
            <a:ext cx="2500604" cy="96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detect PD controller GPIO1 is high</a:t>
            </a:r>
          </a:p>
          <a:p>
            <a:pPr algn="ctr"/>
            <a:r>
              <a:rPr lang="en-US" dirty="0"/>
              <a:t>(PD is SINK)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954E54-3890-4E8C-A64D-D0F8A203286A}"/>
              </a:ext>
            </a:extLst>
          </p:cNvPr>
          <p:cNvSpPr/>
          <p:nvPr/>
        </p:nvSpPr>
        <p:spPr>
          <a:xfrm>
            <a:off x="1431547" y="1857566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8532-174C-4D4D-B168-2815FF74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firmware version 0xf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CB8-1BA2-4362-8702-9A1BB51A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" y="1690688"/>
            <a:ext cx="12192000" cy="18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0F87-897B-4E97-8124-981F33421C58}"/>
              </a:ext>
            </a:extLst>
          </p:cNvPr>
          <p:cNvSpPr txBox="1"/>
          <p:nvPr/>
        </p:nvSpPr>
        <p:spPr>
          <a:xfrm>
            <a:off x="214603" y="125966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VINDPM modify process flow chart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60E4-BD72-4E40-82D0-E0FF8B77E55B}"/>
              </a:ext>
            </a:extLst>
          </p:cNvPr>
          <p:cNvSpPr/>
          <p:nvPr/>
        </p:nvSpPr>
        <p:spPr>
          <a:xfrm>
            <a:off x="295192" y="4879140"/>
            <a:ext cx="2907189" cy="812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read 0x30 register value to get the source capability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2E251A-1AAF-48A0-B26C-D7EF68B58CF6}"/>
              </a:ext>
            </a:extLst>
          </p:cNvPr>
          <p:cNvSpPr/>
          <p:nvPr/>
        </p:nvSpPr>
        <p:spPr>
          <a:xfrm>
            <a:off x="1562174" y="4581331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91BD5-834D-49A1-BA1F-3DE19A82E096}"/>
              </a:ext>
            </a:extLst>
          </p:cNvPr>
          <p:cNvSpPr/>
          <p:nvPr/>
        </p:nvSpPr>
        <p:spPr>
          <a:xfrm>
            <a:off x="295192" y="2024746"/>
            <a:ext cx="2907189" cy="15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MCU read PD 0x1A register</a:t>
            </a:r>
          </a:p>
          <a:p>
            <a:pPr algn="ctr"/>
            <a:r>
              <a:rPr lang="en-US" sz="1600" dirty="0"/>
              <a:t>If PD 0x1A register </a:t>
            </a:r>
          </a:p>
          <a:p>
            <a:pPr algn="ctr"/>
            <a:r>
              <a:rPr lang="en-US" sz="1600" dirty="0"/>
              <a:t>bit 24-25 is 0x00</a:t>
            </a:r>
          </a:p>
          <a:p>
            <a:pPr algn="ctr"/>
            <a:r>
              <a:rPr lang="en-US" sz="1600" dirty="0"/>
              <a:t>(PD contro</a:t>
            </a:r>
            <a:r>
              <a:rPr lang="en-US" altLang="zh-CN" sz="1600" dirty="0"/>
              <a:t>l</a:t>
            </a:r>
            <a:r>
              <a:rPr lang="en-US" sz="1600" dirty="0"/>
              <a:t>ler is not in legacy mode)</a:t>
            </a:r>
          </a:p>
          <a:p>
            <a:pPr algn="ctr"/>
            <a:r>
              <a:rPr lang="en-US" sz="1600" dirty="0"/>
              <a:t>&amp; bit 5 is 0 (PD is in SINK role)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E0FE89-43BD-4B44-A6A8-F879B2D503F1}"/>
              </a:ext>
            </a:extLst>
          </p:cNvPr>
          <p:cNvSpPr/>
          <p:nvPr/>
        </p:nvSpPr>
        <p:spPr>
          <a:xfrm>
            <a:off x="1552845" y="3601618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0E8F8-0CC3-4725-9A4E-0D2535D9BAB8}"/>
              </a:ext>
            </a:extLst>
          </p:cNvPr>
          <p:cNvSpPr/>
          <p:nvPr/>
        </p:nvSpPr>
        <p:spPr>
          <a:xfrm>
            <a:off x="295192" y="3899427"/>
            <a:ext cx="2907189" cy="68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MCU send ‘</a:t>
            </a:r>
            <a:r>
              <a:rPr lang="en-US" sz="1600" dirty="0" err="1"/>
              <a:t>GSrC</a:t>
            </a:r>
            <a:r>
              <a:rPr lang="en-US" sz="1600" dirty="0"/>
              <a:t>’ command to </a:t>
            </a:r>
            <a:r>
              <a:rPr lang="en-US" sz="1600" dirty="0" err="1"/>
              <a:t>to</a:t>
            </a:r>
            <a:r>
              <a:rPr lang="en-US" sz="1600" dirty="0"/>
              <a:t> get adaptor Source capability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3916F-73D2-422B-8DE1-B20B06FB96DC}"/>
              </a:ext>
            </a:extLst>
          </p:cNvPr>
          <p:cNvSpPr/>
          <p:nvPr/>
        </p:nvSpPr>
        <p:spPr>
          <a:xfrm>
            <a:off x="295192" y="727790"/>
            <a:ext cx="2907189" cy="96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detect PD controller GPIO1 is high</a:t>
            </a:r>
          </a:p>
          <a:p>
            <a:pPr algn="ctr"/>
            <a:r>
              <a:rPr lang="en-US" sz="1600" dirty="0"/>
              <a:t>(PD is SINK)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954E54-3890-4E8C-A64D-D0F8A203286A}"/>
              </a:ext>
            </a:extLst>
          </p:cNvPr>
          <p:cNvSpPr/>
          <p:nvPr/>
        </p:nvSpPr>
        <p:spPr>
          <a:xfrm>
            <a:off x="1552845" y="1726937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2C383-1AD0-4929-B67E-12F208C54F34}"/>
              </a:ext>
            </a:extLst>
          </p:cNvPr>
          <p:cNvSpPr/>
          <p:nvPr/>
        </p:nvSpPr>
        <p:spPr>
          <a:xfrm>
            <a:off x="295192" y="6027577"/>
            <a:ext cx="290718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send ‘I2Cw’ command to change Charger </a:t>
            </a:r>
            <a:r>
              <a:rPr lang="en-US" altLang="zh-CN" sz="1600" dirty="0"/>
              <a:t>V</a:t>
            </a:r>
            <a:r>
              <a:rPr lang="en-US" sz="1600" dirty="0"/>
              <a:t>INDPM register 0x05 according the source capability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C18BCD-FEE3-42A4-A1E9-0EA6B66EE62F}"/>
              </a:ext>
            </a:extLst>
          </p:cNvPr>
          <p:cNvSpPr/>
          <p:nvPr/>
        </p:nvSpPr>
        <p:spPr>
          <a:xfrm>
            <a:off x="1562174" y="5710336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FF605A-CBEB-4C12-BD6C-6FFA80D2285C}"/>
              </a:ext>
            </a:extLst>
          </p:cNvPr>
          <p:cNvSpPr/>
          <p:nvPr/>
        </p:nvSpPr>
        <p:spPr>
          <a:xfrm>
            <a:off x="466529" y="2108718"/>
            <a:ext cx="774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C port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4C51E3-274A-40D7-AFEC-0A504299AD14}"/>
                  </a:ext>
                </a:extLst>
              </p14:cNvPr>
              <p14:cNvContentPartPr/>
              <p14:nvPr/>
            </p14:nvContentPartPr>
            <p14:xfrm>
              <a:off x="1548632" y="2397622"/>
              <a:ext cx="9360" cy="25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4C51E3-274A-40D7-AFEC-0A504299A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0632" y="2361982"/>
                <a:ext cx="450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99C1F1-E7CE-440F-875E-B48D1654D86F}"/>
                  </a:ext>
                </a:extLst>
              </p14:cNvPr>
              <p14:cNvContentPartPr/>
              <p14:nvPr/>
            </p14:nvContentPartPr>
            <p14:xfrm>
              <a:off x="1492472" y="2677702"/>
              <a:ext cx="25560" cy="261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99C1F1-E7CE-440F-875E-B48D1654D8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832" y="2641702"/>
                <a:ext cx="61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A0D0EE-0BB0-41AB-BAA7-B5A634F83759}"/>
                  </a:ext>
                </a:extLst>
              </p14:cNvPr>
              <p14:cNvContentPartPr/>
              <p14:nvPr/>
            </p14:nvContentPartPr>
            <p14:xfrm>
              <a:off x="1548632" y="2664742"/>
              <a:ext cx="106560" cy="330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A0D0EE-0BB0-41AB-BAA7-B5A634F837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632" y="2629102"/>
                <a:ext cx="1422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23F3DC-D6F1-48EA-9AD7-9C4B1E71C1CA}"/>
                  </a:ext>
                </a:extLst>
              </p14:cNvPr>
              <p14:cNvContentPartPr/>
              <p14:nvPr/>
            </p14:nvContentPartPr>
            <p14:xfrm>
              <a:off x="1501832" y="3004222"/>
              <a:ext cx="1436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23F3DC-D6F1-48EA-9AD7-9C4B1E71C1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3832" y="2968582"/>
                <a:ext cx="179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DE26FB-CD44-48D5-8E7A-B33A41F4951E}"/>
                  </a:ext>
                </a:extLst>
              </p14:cNvPr>
              <p14:cNvContentPartPr/>
              <p14:nvPr/>
            </p14:nvContentPartPr>
            <p14:xfrm>
              <a:off x="1604432" y="3041302"/>
              <a:ext cx="28440" cy="45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DE26FB-CD44-48D5-8E7A-B33A41F49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6792" y="3005662"/>
                <a:ext cx="640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4230DE-C811-4DFD-B7D9-22AF89E5A3DC}"/>
                  </a:ext>
                </a:extLst>
              </p14:cNvPr>
              <p14:cNvContentPartPr/>
              <p14:nvPr/>
            </p14:nvContentPartPr>
            <p14:xfrm>
              <a:off x="1529912" y="3517222"/>
              <a:ext cx="45360" cy="344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4230DE-C811-4DFD-B7D9-22AF89E5A3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2272" y="3481582"/>
                <a:ext cx="81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BD3E3C-AE26-418A-AC9F-3941FDC91561}"/>
                  </a:ext>
                </a:extLst>
              </p14:cNvPr>
              <p14:cNvContentPartPr/>
              <p14:nvPr/>
            </p14:nvContentPartPr>
            <p14:xfrm>
              <a:off x="1604432" y="3497782"/>
              <a:ext cx="166680" cy="34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BD3E3C-AE26-418A-AC9F-3941FDC915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6792" y="3462142"/>
                <a:ext cx="2023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6BC681-5536-4FBE-A44B-ABE1651FB8EA}"/>
                  </a:ext>
                </a:extLst>
              </p14:cNvPr>
              <p14:cNvContentPartPr/>
              <p14:nvPr/>
            </p14:nvContentPartPr>
            <p14:xfrm>
              <a:off x="1623152" y="3844102"/>
              <a:ext cx="118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6BC681-5536-4FBE-A44B-ABE1651FB8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5152" y="3808102"/>
                <a:ext cx="153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94C4F9-8929-4934-A748-F644F0148421}"/>
                  </a:ext>
                </a:extLst>
              </p14:cNvPr>
              <p14:cNvContentPartPr/>
              <p14:nvPr/>
            </p14:nvContentPartPr>
            <p14:xfrm>
              <a:off x="1688672" y="3881182"/>
              <a:ext cx="360" cy="336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94C4F9-8929-4934-A748-F644F01484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0672" y="3845182"/>
                <a:ext cx="36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7215A6-FC93-4D22-A63E-90C3B48FB9EB}"/>
                  </a:ext>
                </a:extLst>
              </p14:cNvPr>
              <p14:cNvContentPartPr/>
              <p14:nvPr/>
            </p14:nvContentPartPr>
            <p14:xfrm>
              <a:off x="1548632" y="4263862"/>
              <a:ext cx="17748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7215A6-FC93-4D22-A63E-90C3B48FB9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0632" y="4227862"/>
                <a:ext cx="213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309F4A-CCB1-47BE-B7E5-8EBB20329CBC}"/>
                  </a:ext>
                </a:extLst>
              </p14:cNvPr>
              <p14:cNvContentPartPr/>
              <p14:nvPr/>
            </p14:nvContentPartPr>
            <p14:xfrm>
              <a:off x="1641872" y="4375822"/>
              <a:ext cx="4248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309F4A-CCB1-47BE-B7E5-8EBB20329C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4232" y="4339822"/>
                <a:ext cx="7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CC3C25-3A6A-4BB7-846A-B6107A0D06A3}"/>
                  </a:ext>
                </a:extLst>
              </p14:cNvPr>
              <p14:cNvContentPartPr/>
              <p14:nvPr/>
            </p14:nvContentPartPr>
            <p14:xfrm>
              <a:off x="1595072" y="4462942"/>
              <a:ext cx="176400" cy="34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CC3C25-3A6A-4BB7-846A-B6107A0D06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7432" y="4426942"/>
                <a:ext cx="212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6F048D-DDFE-4194-9460-F468F03E36B1}"/>
                  </a:ext>
                </a:extLst>
              </p14:cNvPr>
              <p14:cNvContentPartPr/>
              <p14:nvPr/>
            </p14:nvContentPartPr>
            <p14:xfrm>
              <a:off x="1548632" y="4340182"/>
              <a:ext cx="197640" cy="17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6F048D-DDFE-4194-9460-F468F03E36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0632" y="4304182"/>
                <a:ext cx="2332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BD687E-BD85-44B3-92B3-ED49B8B91BF3}"/>
                  </a:ext>
                </a:extLst>
              </p14:cNvPr>
              <p14:cNvContentPartPr/>
              <p14:nvPr/>
            </p14:nvContentPartPr>
            <p14:xfrm>
              <a:off x="1650512" y="3234622"/>
              <a:ext cx="59292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BD687E-BD85-44B3-92B3-ED49B8B91B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2872" y="3198622"/>
                <a:ext cx="628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D9A3DA-5DAD-4812-8D5D-65D21297EE7F}"/>
                  </a:ext>
                </a:extLst>
              </p14:cNvPr>
              <p14:cNvContentPartPr/>
              <p14:nvPr/>
            </p14:nvContentPartPr>
            <p14:xfrm>
              <a:off x="2285552" y="2994502"/>
              <a:ext cx="9360" cy="47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D9A3DA-5DAD-4812-8D5D-65D21297EE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7552" y="2958862"/>
                <a:ext cx="450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B2B951-A750-418D-A794-E859F515F5EC}"/>
                  </a:ext>
                </a:extLst>
              </p14:cNvPr>
              <p14:cNvContentPartPr/>
              <p14:nvPr/>
            </p14:nvContentPartPr>
            <p14:xfrm>
              <a:off x="2328752" y="2901622"/>
              <a:ext cx="218520" cy="27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B2B951-A750-418D-A794-E859F515F5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10752" y="2865622"/>
                <a:ext cx="254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D0BC51-4BB3-43A6-91BB-934AFE663D2A}"/>
                  </a:ext>
                </a:extLst>
              </p14:cNvPr>
              <p14:cNvContentPartPr/>
              <p14:nvPr/>
            </p14:nvContentPartPr>
            <p14:xfrm>
              <a:off x="2313632" y="3200062"/>
              <a:ext cx="204840" cy="219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D0BC51-4BB3-43A6-91BB-934AFE663D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5992" y="3164062"/>
                <a:ext cx="240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C1FB7B8-87F5-49DE-9EB3-34C66705776A}"/>
                  </a:ext>
                </a:extLst>
              </p14:cNvPr>
              <p14:cNvContentPartPr/>
              <p14:nvPr/>
            </p14:nvContentPartPr>
            <p14:xfrm>
              <a:off x="2361152" y="3209422"/>
              <a:ext cx="109080" cy="190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C1FB7B8-87F5-49DE-9EB3-34C6670577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3152" y="3173422"/>
                <a:ext cx="144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D60829-1016-40EF-A28F-402FA97EFDA8}"/>
                  </a:ext>
                </a:extLst>
              </p14:cNvPr>
              <p14:cNvContentPartPr/>
              <p14:nvPr/>
            </p14:nvContentPartPr>
            <p14:xfrm>
              <a:off x="2500112" y="3470782"/>
              <a:ext cx="41400" cy="55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D60829-1016-40EF-A28F-402FA97EFD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2472" y="3434782"/>
                <a:ext cx="770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1D5B10-FE5E-45BE-847D-3AF2F38E806E}"/>
                  </a:ext>
                </a:extLst>
              </p14:cNvPr>
              <p14:cNvContentPartPr/>
              <p14:nvPr/>
            </p14:nvContentPartPr>
            <p14:xfrm>
              <a:off x="2397512" y="4002142"/>
              <a:ext cx="3466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1D5B10-FE5E-45BE-847D-3AF2F38E80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79512" y="3966502"/>
                <a:ext cx="382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4399E8-9934-4B89-BF04-01B3A56166F8}"/>
                  </a:ext>
                </a:extLst>
              </p14:cNvPr>
              <p14:cNvContentPartPr/>
              <p14:nvPr/>
            </p14:nvContentPartPr>
            <p14:xfrm>
              <a:off x="2520272" y="4105102"/>
              <a:ext cx="83160" cy="10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4399E8-9934-4B89-BF04-01B3A56166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02272" y="4069102"/>
                <a:ext cx="118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B44821-1B83-4AA3-9653-9527F9BFD16B}"/>
                  </a:ext>
                </a:extLst>
              </p14:cNvPr>
              <p14:cNvContentPartPr/>
              <p14:nvPr/>
            </p14:nvContentPartPr>
            <p14:xfrm>
              <a:off x="2558072" y="4207702"/>
              <a:ext cx="637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B44821-1B83-4AA3-9653-9527F9BFD1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40072" y="4172062"/>
                <a:ext cx="99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32C117-95DA-4428-A16F-E099DAFA00A0}"/>
                  </a:ext>
                </a:extLst>
              </p14:cNvPr>
              <p14:cNvContentPartPr/>
              <p14:nvPr/>
            </p14:nvContentPartPr>
            <p14:xfrm>
              <a:off x="2546912" y="2658622"/>
              <a:ext cx="360" cy="233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32C117-95DA-4428-A16F-E099DAFA00A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29272" y="2622982"/>
                <a:ext cx="36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C8FE40-F8B2-41BA-97B8-16590A716721}"/>
                  </a:ext>
                </a:extLst>
              </p14:cNvPr>
              <p14:cNvContentPartPr/>
              <p14:nvPr/>
            </p14:nvContentPartPr>
            <p14:xfrm>
              <a:off x="2434952" y="2369542"/>
              <a:ext cx="9360" cy="223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C8FE40-F8B2-41BA-97B8-16590A7167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17312" y="2333542"/>
                <a:ext cx="45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6F3B4B-29A3-4383-806C-626A77B5561E}"/>
                  </a:ext>
                </a:extLst>
              </p14:cNvPr>
              <p14:cNvContentPartPr/>
              <p14:nvPr/>
            </p14:nvContentPartPr>
            <p14:xfrm>
              <a:off x="2434952" y="2294662"/>
              <a:ext cx="168480" cy="365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6F3B4B-29A3-4383-806C-626A77B556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17312" y="2259022"/>
                <a:ext cx="2041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87725EA-A223-4EF1-A424-A7612C44FF85}"/>
                  </a:ext>
                </a:extLst>
              </p14:cNvPr>
              <p14:cNvContentPartPr/>
              <p14:nvPr/>
            </p14:nvContentPartPr>
            <p14:xfrm>
              <a:off x="2397512" y="2509582"/>
              <a:ext cx="233640" cy="159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87725EA-A223-4EF1-A424-A7612C44FF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79512" y="2473942"/>
                <a:ext cx="269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3BDFDEF-3F5B-4AF7-BC2B-D2A8B611C163}"/>
                  </a:ext>
                </a:extLst>
              </p14:cNvPr>
              <p14:cNvContentPartPr/>
              <p14:nvPr/>
            </p14:nvContentPartPr>
            <p14:xfrm>
              <a:off x="2500112" y="1893982"/>
              <a:ext cx="360" cy="338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3BDFDEF-3F5B-4AF7-BC2B-D2A8B611C1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2472" y="1857982"/>
                <a:ext cx="360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0448F7-9D17-4A89-A6ED-413D74A342FC}"/>
                  </a:ext>
                </a:extLst>
              </p14:cNvPr>
              <p14:cNvContentPartPr/>
              <p14:nvPr/>
            </p14:nvContentPartPr>
            <p14:xfrm>
              <a:off x="2388152" y="1818382"/>
              <a:ext cx="1541880" cy="47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0448F7-9D17-4A89-A6ED-413D74A342F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70512" y="1782742"/>
                <a:ext cx="1577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98190A-4E5B-4A35-96D9-BC61F89242F1}"/>
                  </a:ext>
                </a:extLst>
              </p14:cNvPr>
              <p14:cNvContentPartPr/>
              <p14:nvPr/>
            </p14:nvContentPartPr>
            <p14:xfrm>
              <a:off x="2742752" y="1389982"/>
              <a:ext cx="231480" cy="365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98190A-4E5B-4A35-96D9-BC61F89242F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24752" y="1354342"/>
                <a:ext cx="2671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C9CCD05-082E-4731-96BE-9447B380F2BE}"/>
                  </a:ext>
                </a:extLst>
              </p14:cNvPr>
              <p14:cNvContentPartPr/>
              <p14:nvPr/>
            </p14:nvContentPartPr>
            <p14:xfrm>
              <a:off x="2966672" y="1594822"/>
              <a:ext cx="360" cy="229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C9CCD05-082E-4731-96BE-9447B380F2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48672" y="1559182"/>
                <a:ext cx="36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65CF6D8-913F-4F67-BD04-E7FD86980B5D}"/>
                  </a:ext>
                </a:extLst>
              </p14:cNvPr>
              <p14:cNvContentPartPr/>
              <p14:nvPr/>
            </p14:nvContentPartPr>
            <p14:xfrm>
              <a:off x="2928152" y="1492582"/>
              <a:ext cx="195480" cy="30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65CF6D8-913F-4F67-BD04-E7FD86980B5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10512" y="1456942"/>
                <a:ext cx="231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9DABAE1-767D-4522-AFF7-86F1E7456E92}"/>
                  </a:ext>
                </a:extLst>
              </p14:cNvPr>
              <p14:cNvContentPartPr/>
              <p14:nvPr/>
            </p14:nvContentPartPr>
            <p14:xfrm>
              <a:off x="3163952" y="1480702"/>
              <a:ext cx="143640" cy="288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9DABAE1-767D-4522-AFF7-86F1E7456E9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45952" y="1445062"/>
                <a:ext cx="1792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5E9F40-70C4-4DA8-B2BF-58523D672010}"/>
                  </a:ext>
                </a:extLst>
              </p14:cNvPr>
              <p14:cNvContentPartPr/>
              <p14:nvPr/>
            </p14:nvContentPartPr>
            <p14:xfrm>
              <a:off x="3405152" y="1673662"/>
              <a:ext cx="124920" cy="6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5E9F40-70C4-4DA8-B2BF-58523D6720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387512" y="1637662"/>
                <a:ext cx="160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BA5BC43-336E-4C44-A01F-D5F00C86F914}"/>
                  </a:ext>
                </a:extLst>
              </p14:cNvPr>
              <p14:cNvContentPartPr/>
              <p14:nvPr/>
            </p14:nvContentPartPr>
            <p14:xfrm>
              <a:off x="3526472" y="1380622"/>
              <a:ext cx="195480" cy="399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BA5BC43-336E-4C44-A01F-D5F00C86F91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08472" y="1344622"/>
                <a:ext cx="2311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B87632-EAAF-4A2F-8E12-DDDD82E88B9B}"/>
                  </a:ext>
                </a:extLst>
              </p14:cNvPr>
              <p14:cNvContentPartPr/>
              <p14:nvPr/>
            </p14:nvContentPartPr>
            <p14:xfrm>
              <a:off x="3797192" y="1331662"/>
              <a:ext cx="144360" cy="38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B87632-EAAF-4A2F-8E12-DDDD82E88B9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9192" y="1295662"/>
                <a:ext cx="1800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E468861-8A40-4366-84FE-6A639BA42FB8}"/>
                  </a:ext>
                </a:extLst>
              </p14:cNvPr>
              <p14:cNvContentPartPr/>
              <p14:nvPr/>
            </p14:nvContentPartPr>
            <p14:xfrm>
              <a:off x="3959912" y="1315102"/>
              <a:ext cx="225360" cy="537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E468861-8A40-4366-84FE-6A639BA42FB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42272" y="1279102"/>
                <a:ext cx="2610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DE5167-E0A9-4757-BBDF-891B560EED8E}"/>
                  </a:ext>
                </a:extLst>
              </p14:cNvPr>
              <p14:cNvContentPartPr/>
              <p14:nvPr/>
            </p14:nvContentPartPr>
            <p14:xfrm>
              <a:off x="1548632" y="693022"/>
              <a:ext cx="19080" cy="1723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DE5167-E0A9-4757-BBDF-891B560EED8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530632" y="657382"/>
                <a:ext cx="5472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CB8FEB0-66D0-4003-9B94-A5CB816A7833}"/>
                  </a:ext>
                </a:extLst>
              </p14:cNvPr>
              <p14:cNvContentPartPr/>
              <p14:nvPr/>
            </p14:nvContentPartPr>
            <p14:xfrm>
              <a:off x="3451952" y="1884622"/>
              <a:ext cx="8640" cy="279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CB8FEB0-66D0-4003-9B94-A5CB816A78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33952" y="1848622"/>
                <a:ext cx="442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1493F00-6A54-4312-8464-31A9BDDF5E3D}"/>
                  </a:ext>
                </a:extLst>
              </p14:cNvPr>
              <p14:cNvContentPartPr/>
              <p14:nvPr/>
            </p14:nvContentPartPr>
            <p14:xfrm>
              <a:off x="3368072" y="2248222"/>
              <a:ext cx="15480" cy="252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1493F00-6A54-4312-8464-31A9BDDF5E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50432" y="2212582"/>
                <a:ext cx="51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2780EC-D7AB-4D56-A34A-2F311680E5E5}"/>
                  </a:ext>
                </a:extLst>
              </p14:cNvPr>
              <p14:cNvContentPartPr/>
              <p14:nvPr/>
            </p14:nvContentPartPr>
            <p14:xfrm>
              <a:off x="3433592" y="2165782"/>
              <a:ext cx="164520" cy="299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2780EC-D7AB-4D56-A34A-2F311680E5E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15592" y="2130142"/>
                <a:ext cx="2001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DEADD6-29C6-44B3-8E84-5050A1CDACCF}"/>
                  </a:ext>
                </a:extLst>
              </p14:cNvPr>
              <p14:cNvContentPartPr/>
              <p14:nvPr/>
            </p14:nvContentPartPr>
            <p14:xfrm>
              <a:off x="3424232" y="2518942"/>
              <a:ext cx="2019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DEADD6-29C6-44B3-8E84-5050A1CDACC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06232" y="2482942"/>
                <a:ext cx="237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D9F6310-DA77-4731-B430-3320C39F3987}"/>
                  </a:ext>
                </a:extLst>
              </p14:cNvPr>
              <p14:cNvContentPartPr/>
              <p14:nvPr/>
            </p14:nvContentPartPr>
            <p14:xfrm>
              <a:off x="2518832" y="2854102"/>
              <a:ext cx="668520" cy="75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D9F6310-DA77-4731-B430-3320C39F398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00832" y="2818102"/>
                <a:ext cx="704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E66908-46CE-462E-8FF1-BAFDBF347119}"/>
                  </a:ext>
                </a:extLst>
              </p14:cNvPr>
              <p14:cNvContentPartPr/>
              <p14:nvPr/>
            </p14:nvContentPartPr>
            <p14:xfrm>
              <a:off x="3228032" y="2696062"/>
              <a:ext cx="45360" cy="428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E66908-46CE-462E-8FF1-BAFDBF3471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10032" y="2660422"/>
                <a:ext cx="8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CBB9F22-3E63-4E61-B6E2-214737071895}"/>
                  </a:ext>
                </a:extLst>
              </p14:cNvPr>
              <p14:cNvContentPartPr/>
              <p14:nvPr/>
            </p14:nvContentPartPr>
            <p14:xfrm>
              <a:off x="3237392" y="2732422"/>
              <a:ext cx="252720" cy="11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CBB9F22-3E63-4E61-B6E2-21473707189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19392" y="2696782"/>
                <a:ext cx="288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90CF0A4-B1C5-499D-BCBE-30B356880A04}"/>
                  </a:ext>
                </a:extLst>
              </p14:cNvPr>
              <p14:cNvContentPartPr/>
              <p14:nvPr/>
            </p14:nvContentPartPr>
            <p14:xfrm>
              <a:off x="3517112" y="2537302"/>
              <a:ext cx="360" cy="177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90CF0A4-B1C5-499D-BCBE-30B356880A0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99472" y="2501662"/>
                <a:ext cx="36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F77BE0C-3514-426D-B63B-84F3112E1EBB}"/>
                  </a:ext>
                </a:extLst>
              </p14:cNvPr>
              <p14:cNvContentPartPr/>
              <p14:nvPr/>
            </p14:nvContentPartPr>
            <p14:xfrm>
              <a:off x="3228032" y="2892262"/>
              <a:ext cx="301680" cy="174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F77BE0C-3514-426D-B63B-84F3112E1EB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10032" y="2856622"/>
                <a:ext cx="337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0B481D3-8BF3-4BDF-9DA5-4A0AC79CD7DA}"/>
                  </a:ext>
                </a:extLst>
              </p14:cNvPr>
              <p14:cNvContentPartPr/>
              <p14:nvPr/>
            </p14:nvContentPartPr>
            <p14:xfrm>
              <a:off x="3353312" y="2882542"/>
              <a:ext cx="170640" cy="178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B481D3-8BF3-4BDF-9DA5-4A0AC79CD7D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35312" y="2846902"/>
                <a:ext cx="206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7033264-B08B-4DAA-AD5F-BA22BC5321D1}"/>
                  </a:ext>
                </a:extLst>
              </p14:cNvPr>
              <p14:cNvContentPartPr/>
              <p14:nvPr/>
            </p14:nvContentPartPr>
            <p14:xfrm>
              <a:off x="3498752" y="3060382"/>
              <a:ext cx="63720" cy="863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7033264-B08B-4DAA-AD5F-BA22BC5321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0752" y="3024382"/>
                <a:ext cx="9936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AFF3744-A058-4BF7-86D9-08337D0F9F5F}"/>
                  </a:ext>
                </a:extLst>
              </p14:cNvPr>
              <p14:cNvContentPartPr/>
              <p14:nvPr/>
            </p14:nvContentPartPr>
            <p14:xfrm>
              <a:off x="3349352" y="4039582"/>
              <a:ext cx="276480" cy="7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AFF3744-A058-4BF7-86D9-08337D0F9F5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31352" y="4003942"/>
                <a:ext cx="3121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9F84DF2-6F10-4B02-BF84-3F757B0A48FC}"/>
                  </a:ext>
                </a:extLst>
              </p14:cNvPr>
              <p14:cNvContentPartPr/>
              <p14:nvPr/>
            </p14:nvContentPartPr>
            <p14:xfrm>
              <a:off x="3507752" y="4146142"/>
              <a:ext cx="81000" cy="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9F84DF2-6F10-4B02-BF84-3F757B0A48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490112" y="4110142"/>
                <a:ext cx="116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D1F945-A8AD-48B9-9289-0494A9614ACF}"/>
                  </a:ext>
                </a:extLst>
              </p14:cNvPr>
              <p14:cNvContentPartPr/>
              <p14:nvPr/>
            </p14:nvContentPartPr>
            <p14:xfrm>
              <a:off x="3498752" y="4247302"/>
              <a:ext cx="73440" cy="7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D1F945-A8AD-48B9-9289-0494A9614AC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80752" y="4211302"/>
                <a:ext cx="109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6D202AC-3C37-49F0-982A-245AD673FB63}"/>
                  </a:ext>
                </a:extLst>
              </p14:cNvPr>
              <p14:cNvContentPartPr/>
              <p14:nvPr/>
            </p14:nvContentPartPr>
            <p14:xfrm>
              <a:off x="3480032" y="2602102"/>
              <a:ext cx="998280" cy="66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6D202AC-3C37-49F0-982A-245AD673FB6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62392" y="2566102"/>
                <a:ext cx="10339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56A047C-796A-4E3F-9F36-118FFB7B5EDB}"/>
                  </a:ext>
                </a:extLst>
              </p14:cNvPr>
              <p14:cNvContentPartPr/>
              <p14:nvPr/>
            </p14:nvContentPartPr>
            <p14:xfrm>
              <a:off x="3806192" y="2330662"/>
              <a:ext cx="19800" cy="141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56A047C-796A-4E3F-9F36-118FFB7B5ED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88552" y="2295022"/>
                <a:ext cx="5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3D6C474-C3CF-46BD-9BF5-C6D952BD3428}"/>
                  </a:ext>
                </a:extLst>
              </p14:cNvPr>
              <p14:cNvContentPartPr/>
              <p14:nvPr/>
            </p14:nvContentPartPr>
            <p14:xfrm>
              <a:off x="3825272" y="2274862"/>
              <a:ext cx="154080" cy="191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3D6C474-C3CF-46BD-9BF5-C6D952BD342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07632" y="2239222"/>
                <a:ext cx="189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018CCCE-A81E-46F1-82DF-655648F84A05}"/>
                  </a:ext>
                </a:extLst>
              </p14:cNvPr>
              <p14:cNvContentPartPr/>
              <p14:nvPr/>
            </p14:nvContentPartPr>
            <p14:xfrm>
              <a:off x="4056032" y="2276662"/>
              <a:ext cx="155520" cy="215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018CCCE-A81E-46F1-82DF-655648F84A0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38032" y="2240662"/>
                <a:ext cx="191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7DDC957-C3B8-4BB2-8671-982805DFD15C}"/>
                  </a:ext>
                </a:extLst>
              </p14:cNvPr>
              <p14:cNvContentPartPr/>
              <p14:nvPr/>
            </p14:nvContentPartPr>
            <p14:xfrm>
              <a:off x="4291832" y="2444422"/>
              <a:ext cx="63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7DDC957-C3B8-4BB2-8671-982805DFD1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73832" y="2408782"/>
                <a:ext cx="99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08484BC-9981-473D-8839-1E5B22679E86}"/>
                  </a:ext>
                </a:extLst>
              </p14:cNvPr>
              <p14:cNvContentPartPr/>
              <p14:nvPr/>
            </p14:nvContentPartPr>
            <p14:xfrm>
              <a:off x="4446632" y="2210782"/>
              <a:ext cx="13320" cy="368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08484BC-9981-473D-8839-1E5B22679E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428992" y="2175142"/>
                <a:ext cx="489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1B8AD1F-2385-47D7-ACF0-FAEE2C969FF8}"/>
                  </a:ext>
                </a:extLst>
              </p14:cNvPr>
              <p14:cNvContentPartPr/>
              <p14:nvPr/>
            </p14:nvContentPartPr>
            <p14:xfrm>
              <a:off x="4412792" y="2228062"/>
              <a:ext cx="158400" cy="131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1B8AD1F-2385-47D7-ACF0-FAEE2C969FF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95152" y="2192062"/>
                <a:ext cx="194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E57A3F8-9E3B-4622-9684-553FDF8959C2}"/>
                  </a:ext>
                </a:extLst>
              </p14:cNvPr>
              <p14:cNvContentPartPr/>
              <p14:nvPr/>
            </p14:nvContentPartPr>
            <p14:xfrm>
              <a:off x="4646072" y="2227702"/>
              <a:ext cx="69840" cy="153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E57A3F8-9E3B-4622-9684-553FDF8959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28432" y="2192062"/>
                <a:ext cx="105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11D8FAF-810D-4796-B500-46E39DAC4C86}"/>
                  </a:ext>
                </a:extLst>
              </p14:cNvPr>
              <p14:cNvContentPartPr/>
              <p14:nvPr/>
            </p14:nvContentPartPr>
            <p14:xfrm>
              <a:off x="4748672" y="2196382"/>
              <a:ext cx="234720" cy="171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11D8FAF-810D-4796-B500-46E39DAC4C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31032" y="2160742"/>
                <a:ext cx="270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577FEBE-94E1-495C-946A-494C09397A44}"/>
                  </a:ext>
                </a:extLst>
              </p14:cNvPr>
              <p14:cNvContentPartPr/>
              <p14:nvPr/>
            </p14:nvContentPartPr>
            <p14:xfrm>
              <a:off x="5001032" y="2219062"/>
              <a:ext cx="203040" cy="180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577FEBE-94E1-495C-946A-494C09397A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83032" y="2183422"/>
                <a:ext cx="238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2320BEA-EA6D-4C2F-8AC5-FD0235F2931D}"/>
                  </a:ext>
                </a:extLst>
              </p14:cNvPr>
              <p14:cNvContentPartPr/>
              <p14:nvPr/>
            </p14:nvContentPartPr>
            <p14:xfrm>
              <a:off x="5215592" y="2056702"/>
              <a:ext cx="138960" cy="340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2320BEA-EA6D-4C2F-8AC5-FD0235F293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97952" y="2020702"/>
                <a:ext cx="1746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93A7B7C-5762-491A-8C2F-59A67597B198}"/>
                  </a:ext>
                </a:extLst>
              </p14:cNvPr>
              <p14:cNvContentPartPr/>
              <p14:nvPr/>
            </p14:nvContentPartPr>
            <p14:xfrm>
              <a:off x="5431592" y="2207182"/>
              <a:ext cx="27000" cy="261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93A7B7C-5762-491A-8C2F-59A67597B19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13592" y="2171542"/>
                <a:ext cx="62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34E519-2AEF-4D3D-AD58-453E29AC66CD}"/>
                  </a:ext>
                </a:extLst>
              </p14:cNvPr>
              <p14:cNvContentPartPr/>
              <p14:nvPr/>
            </p14:nvContentPartPr>
            <p14:xfrm>
              <a:off x="5439512" y="2117182"/>
              <a:ext cx="34560" cy="1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34E519-2AEF-4D3D-AD58-453E29AC66C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21872" y="2081542"/>
                <a:ext cx="70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32E5D4D-BE89-4C94-8E5A-3186C2D136D9}"/>
                  </a:ext>
                </a:extLst>
              </p14:cNvPr>
              <p14:cNvContentPartPr/>
              <p14:nvPr/>
            </p14:nvContentPartPr>
            <p14:xfrm>
              <a:off x="5532752" y="2194942"/>
              <a:ext cx="265320" cy="245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32E5D4D-BE89-4C94-8E5A-3186C2D136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14752" y="2159302"/>
                <a:ext cx="300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D411474-CC58-4604-BE7B-F4D8C883B465}"/>
                  </a:ext>
                </a:extLst>
              </p14:cNvPr>
              <p14:cNvContentPartPr/>
              <p14:nvPr/>
            </p14:nvContentPartPr>
            <p14:xfrm>
              <a:off x="4375712" y="2490502"/>
              <a:ext cx="1668600" cy="84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D411474-CC58-4604-BE7B-F4D8C883B4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58072" y="2454502"/>
                <a:ext cx="17042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32B52D0-5A18-4C01-962C-F7F50CA30AB3}"/>
                  </a:ext>
                </a:extLst>
              </p14:cNvPr>
              <p14:cNvContentPartPr/>
              <p14:nvPr/>
            </p14:nvContentPartPr>
            <p14:xfrm>
              <a:off x="6008672" y="2173702"/>
              <a:ext cx="84240" cy="929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32B52D0-5A18-4C01-962C-F7F50CA30AB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90672" y="2138062"/>
                <a:ext cx="11988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3A11D3D-9C2D-4BE5-BA53-F435C94EA61B}"/>
                  </a:ext>
                </a:extLst>
              </p14:cNvPr>
              <p14:cNvContentPartPr/>
              <p14:nvPr/>
            </p14:nvContentPartPr>
            <p14:xfrm>
              <a:off x="5952512" y="2038702"/>
              <a:ext cx="1930680" cy="1181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3A11D3D-9C2D-4BE5-BA53-F435C94EA61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34872" y="2003062"/>
                <a:ext cx="19663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42ABE7C-118A-425A-94D3-59B0EE164599}"/>
                  </a:ext>
                </a:extLst>
              </p14:cNvPr>
              <p14:cNvContentPartPr/>
              <p14:nvPr/>
            </p14:nvContentPartPr>
            <p14:xfrm>
              <a:off x="6092552" y="3153982"/>
              <a:ext cx="1815480" cy="74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42ABE7C-118A-425A-94D3-59B0EE16459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74552" y="3118342"/>
                <a:ext cx="1851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C066998-B655-4A40-8544-09E2E2ECF23E}"/>
                  </a:ext>
                </a:extLst>
              </p14:cNvPr>
              <p14:cNvContentPartPr/>
              <p14:nvPr/>
            </p14:nvContentPartPr>
            <p14:xfrm>
              <a:off x="6232232" y="2556382"/>
              <a:ext cx="10080" cy="300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066998-B655-4A40-8544-09E2E2ECF23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14232" y="2520742"/>
                <a:ext cx="4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04089E8-F6D9-41C2-8672-D665F6B9DD0A}"/>
                  </a:ext>
                </a:extLst>
              </p14:cNvPr>
              <p14:cNvContentPartPr/>
              <p14:nvPr/>
            </p14:nvContentPartPr>
            <p14:xfrm>
              <a:off x="6241952" y="2518222"/>
              <a:ext cx="318960" cy="300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04089E8-F6D9-41C2-8672-D665F6B9DD0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23952" y="2482222"/>
                <a:ext cx="354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D2DF320-7AEB-4E05-87F5-15DB61053AE7}"/>
                  </a:ext>
                </a:extLst>
              </p14:cNvPr>
              <p14:cNvContentPartPr/>
              <p14:nvPr/>
            </p14:nvContentPartPr>
            <p14:xfrm>
              <a:off x="6551552" y="2490862"/>
              <a:ext cx="284760" cy="307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D2DF320-7AEB-4E05-87F5-15DB61053AE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33552" y="2454862"/>
                <a:ext cx="3204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563AD99-CC51-43EA-957E-203F63C72BE5}"/>
                  </a:ext>
                </a:extLst>
              </p14:cNvPr>
              <p14:cNvContentPartPr/>
              <p14:nvPr/>
            </p14:nvContentPartPr>
            <p14:xfrm>
              <a:off x="6866912" y="2481502"/>
              <a:ext cx="66960" cy="836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563AD99-CC51-43EA-957E-203F63C72BE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49272" y="2445502"/>
                <a:ext cx="1026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030084-73AF-494A-B6CB-23F77E7431E3}"/>
                  </a:ext>
                </a:extLst>
              </p14:cNvPr>
              <p14:cNvContentPartPr/>
              <p14:nvPr/>
            </p14:nvContentPartPr>
            <p14:xfrm>
              <a:off x="6800312" y="2490862"/>
              <a:ext cx="330480" cy="312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030084-73AF-494A-B6CB-23F77E7431E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82672" y="2454862"/>
                <a:ext cx="3661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67D47BA-22AC-4BCE-A786-B4F5F7F7449B}"/>
                  </a:ext>
                </a:extLst>
              </p14:cNvPr>
              <p14:cNvContentPartPr/>
              <p14:nvPr/>
            </p14:nvContentPartPr>
            <p14:xfrm>
              <a:off x="7175072" y="2475742"/>
              <a:ext cx="322920" cy="476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67D47BA-22AC-4BCE-A786-B4F5F7F7449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57072" y="2440102"/>
                <a:ext cx="3585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2475046-A12C-4202-B653-BE404DAA1E7B}"/>
                  </a:ext>
                </a:extLst>
              </p14:cNvPr>
              <p14:cNvContentPartPr/>
              <p14:nvPr/>
            </p14:nvContentPartPr>
            <p14:xfrm>
              <a:off x="7498712" y="2394022"/>
              <a:ext cx="144360" cy="388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2475046-A12C-4202-B653-BE404DAA1E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80712" y="2358382"/>
                <a:ext cx="1800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659B5D5-92F4-4F8B-BDC2-8A7C4230E026}"/>
                  </a:ext>
                </a:extLst>
              </p14:cNvPr>
              <p14:cNvContentPartPr/>
              <p14:nvPr/>
            </p14:nvContentPartPr>
            <p14:xfrm>
              <a:off x="6083192" y="3041302"/>
              <a:ext cx="15120" cy="17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659B5D5-92F4-4F8B-BDC2-8A7C4230E02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65192" y="3005662"/>
                <a:ext cx="507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A82F02D-8FDE-4A2E-A222-833A80BA3633}"/>
                  </a:ext>
                </a:extLst>
              </p14:cNvPr>
              <p14:cNvContentPartPr/>
              <p14:nvPr/>
            </p14:nvContentPartPr>
            <p14:xfrm>
              <a:off x="1231112" y="2201422"/>
              <a:ext cx="349920" cy="10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A82F02D-8FDE-4A2E-A222-833A80BA363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13112" y="2165782"/>
                <a:ext cx="385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DD32C8E-7CA3-4204-8F31-B52CD457B0C5}"/>
                  </a:ext>
                </a:extLst>
              </p14:cNvPr>
              <p14:cNvContentPartPr/>
              <p14:nvPr/>
            </p14:nvContentPartPr>
            <p14:xfrm>
              <a:off x="540632" y="789142"/>
              <a:ext cx="160200" cy="218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DD32C8E-7CA3-4204-8F31-B52CD457B0C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2992" y="753502"/>
                <a:ext cx="195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1947038-38A1-4A65-87FC-3A7C97D1F412}"/>
                  </a:ext>
                </a:extLst>
              </p14:cNvPr>
              <p14:cNvContentPartPr/>
              <p14:nvPr/>
            </p14:nvContentPartPr>
            <p14:xfrm>
              <a:off x="709832" y="736942"/>
              <a:ext cx="177840" cy="300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1947038-38A1-4A65-87FC-3A7C97D1F41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2192" y="700942"/>
                <a:ext cx="213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E080492-6E95-48F2-97B1-940874EC59CC}"/>
                  </a:ext>
                </a:extLst>
              </p14:cNvPr>
              <p14:cNvContentPartPr/>
              <p14:nvPr/>
            </p14:nvContentPartPr>
            <p14:xfrm>
              <a:off x="904952" y="711022"/>
              <a:ext cx="219240" cy="321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E080492-6E95-48F2-97B1-940874EC59C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6952" y="675382"/>
                <a:ext cx="2548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88F9768-C5F8-42FD-A29C-31B54D5FC263}"/>
                  </a:ext>
                </a:extLst>
              </p14:cNvPr>
              <p14:cNvContentPartPr/>
              <p14:nvPr/>
            </p14:nvContentPartPr>
            <p14:xfrm>
              <a:off x="1228592" y="686902"/>
              <a:ext cx="143280" cy="268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88F9768-C5F8-42FD-A29C-31B54D5FC26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10592" y="651262"/>
                <a:ext cx="1789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9C5EE15-FE01-4C22-BFD3-7F47AE180864}"/>
                  </a:ext>
                </a:extLst>
              </p14:cNvPr>
              <p14:cNvContentPartPr/>
              <p14:nvPr/>
            </p14:nvContentPartPr>
            <p14:xfrm>
              <a:off x="2658872" y="2817382"/>
              <a:ext cx="360" cy="14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9C5EE15-FE01-4C22-BFD3-7F47AE1808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641232" y="2781382"/>
                <a:ext cx="3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F70690-403D-4E92-9124-ECEE2778AA8F}"/>
                  </a:ext>
                </a:extLst>
              </p14:cNvPr>
              <p14:cNvContentPartPr/>
              <p14:nvPr/>
            </p14:nvContentPartPr>
            <p14:xfrm>
              <a:off x="2677592" y="2770222"/>
              <a:ext cx="272880" cy="156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F70690-403D-4E92-9124-ECEE2778AA8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59592" y="2734582"/>
                <a:ext cx="308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71BBF34-CD7F-4765-BB42-63E71E23EA35}"/>
                  </a:ext>
                </a:extLst>
              </p14:cNvPr>
              <p14:cNvContentPartPr/>
              <p14:nvPr/>
            </p14:nvContentPartPr>
            <p14:xfrm>
              <a:off x="2677592" y="2970382"/>
              <a:ext cx="310680" cy="24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71BBF34-CD7F-4765-BB42-63E71E23EA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59592" y="2934382"/>
                <a:ext cx="3463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FD0FFD4-1B98-4CA6-8D36-23CA1C4F56BA}"/>
                  </a:ext>
                </a:extLst>
              </p14:cNvPr>
              <p14:cNvContentPartPr/>
              <p14:nvPr/>
            </p14:nvContentPartPr>
            <p14:xfrm>
              <a:off x="2938952" y="2770582"/>
              <a:ext cx="360" cy="155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FD0FFD4-1B98-4CA6-8D36-23CA1C4F56B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920952" y="2734942"/>
                <a:ext cx="360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D8A891E-2999-4561-8096-F9A88D8225EF}"/>
                  </a:ext>
                </a:extLst>
              </p14:cNvPr>
              <p14:cNvContentPartPr/>
              <p14:nvPr/>
            </p14:nvContentPartPr>
            <p14:xfrm>
              <a:off x="5140712" y="3722422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D8A891E-2999-4561-8096-F9A88D8225E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22712" y="368642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D7B37B5-79EB-4782-A42E-0F814290440F}"/>
                  </a:ext>
                </a:extLst>
              </p14:cNvPr>
              <p14:cNvContentPartPr/>
              <p14:nvPr/>
            </p14:nvContentPartPr>
            <p14:xfrm>
              <a:off x="5336912" y="867262"/>
              <a:ext cx="360" cy="777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D7B37B5-79EB-4782-A42E-0F814290440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18912" y="831262"/>
                <a:ext cx="3600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C2F7A1B-A831-4168-8F32-4189BD3C426A}"/>
                  </a:ext>
                </a:extLst>
              </p14:cNvPr>
              <p14:cNvContentPartPr/>
              <p14:nvPr/>
            </p14:nvContentPartPr>
            <p14:xfrm>
              <a:off x="5317832" y="753502"/>
              <a:ext cx="1437840" cy="905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C2F7A1B-A831-4168-8F32-4189BD3C426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00192" y="717502"/>
                <a:ext cx="147348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F470CFE-E7BD-464C-9B0B-03F675275665}"/>
                  </a:ext>
                </a:extLst>
              </p14:cNvPr>
              <p14:cNvContentPartPr/>
              <p14:nvPr/>
            </p14:nvContentPartPr>
            <p14:xfrm>
              <a:off x="5355272" y="1688062"/>
              <a:ext cx="1362600" cy="47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F470CFE-E7BD-464C-9B0B-03F67527566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37632" y="1652422"/>
                <a:ext cx="1398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EB625A9-E9A8-4663-8377-BBFAD5C24CEB}"/>
                  </a:ext>
                </a:extLst>
              </p14:cNvPr>
              <p14:cNvContentPartPr/>
              <p14:nvPr/>
            </p14:nvContentPartPr>
            <p14:xfrm>
              <a:off x="5579192" y="1137982"/>
              <a:ext cx="18360" cy="425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EB625A9-E9A8-4663-8377-BBFAD5C24CE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61552" y="1101982"/>
                <a:ext cx="540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BE3A1B9-BAA4-4F2B-A1C1-1F29745F6BBB}"/>
                  </a:ext>
                </a:extLst>
              </p14:cNvPr>
              <p14:cNvContentPartPr/>
              <p14:nvPr/>
            </p14:nvContentPartPr>
            <p14:xfrm>
              <a:off x="5590352" y="1016662"/>
              <a:ext cx="252720" cy="315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BE3A1B9-BAA4-4F2B-A1C1-1F29745F6BB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72712" y="980662"/>
                <a:ext cx="288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2E41206-20E1-4F36-9EF2-B7D61A50DB3E}"/>
                  </a:ext>
                </a:extLst>
              </p14:cNvPr>
              <p14:cNvContentPartPr/>
              <p14:nvPr/>
            </p14:nvContentPartPr>
            <p14:xfrm>
              <a:off x="5980592" y="988942"/>
              <a:ext cx="28440" cy="359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2E41206-20E1-4F36-9EF2-B7D61A50DB3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62592" y="952942"/>
                <a:ext cx="640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760020-B140-4195-8B9E-B7B0373C8E1B}"/>
                  </a:ext>
                </a:extLst>
              </p14:cNvPr>
              <p14:cNvContentPartPr/>
              <p14:nvPr/>
            </p14:nvContentPartPr>
            <p14:xfrm>
              <a:off x="5980592" y="968062"/>
              <a:ext cx="334800" cy="338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760020-B140-4195-8B9E-B7B0373C8E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62592" y="932422"/>
                <a:ext cx="3704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2FFF639-472E-4ED5-BDE1-33933DA8C8E4}"/>
                  </a:ext>
                </a:extLst>
              </p14:cNvPr>
              <p14:cNvContentPartPr/>
              <p14:nvPr/>
            </p14:nvContentPartPr>
            <p14:xfrm>
              <a:off x="5523392" y="541102"/>
              <a:ext cx="24840" cy="316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2FFF639-472E-4ED5-BDE1-33933DA8C8E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505392" y="505102"/>
                <a:ext cx="60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5428A2-E7E3-40A2-9FEE-FB70FF9DAAE3}"/>
                  </a:ext>
                </a:extLst>
              </p14:cNvPr>
              <p14:cNvContentPartPr/>
              <p14:nvPr/>
            </p14:nvContentPartPr>
            <p14:xfrm>
              <a:off x="6260312" y="541102"/>
              <a:ext cx="64080" cy="204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5428A2-E7E3-40A2-9FEE-FB70FF9DAAE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42672" y="505102"/>
                <a:ext cx="99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F8CA2F6-41DE-4814-8A06-031E3DEB0276}"/>
                  </a:ext>
                </a:extLst>
              </p14:cNvPr>
              <p14:cNvContentPartPr/>
              <p14:nvPr/>
            </p14:nvContentPartPr>
            <p14:xfrm>
              <a:off x="5308472" y="522022"/>
              <a:ext cx="410040" cy="37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F8CA2F6-41DE-4814-8A06-031E3DEB027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290832" y="486022"/>
                <a:ext cx="445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69FBA4F-CA5E-473B-9B0F-BA8970165833}"/>
                  </a:ext>
                </a:extLst>
              </p14:cNvPr>
              <p14:cNvContentPartPr/>
              <p14:nvPr/>
            </p14:nvContentPartPr>
            <p14:xfrm>
              <a:off x="5597912" y="372982"/>
              <a:ext cx="360" cy="120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69FBA4F-CA5E-473B-9B0F-BA897016583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579912" y="337342"/>
                <a:ext cx="360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0405E41-C89B-49CA-8780-750B7E2917C4}"/>
                  </a:ext>
                </a:extLst>
              </p14:cNvPr>
              <p14:cNvContentPartPr/>
              <p14:nvPr/>
            </p14:nvContentPartPr>
            <p14:xfrm>
              <a:off x="5402072" y="354262"/>
              <a:ext cx="360" cy="178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0405E41-C89B-49CA-8780-750B7E2917C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84432" y="318262"/>
                <a:ext cx="36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6B80F97-30E2-4BED-91A3-250B6910A7E7}"/>
                  </a:ext>
                </a:extLst>
              </p14:cNvPr>
              <p14:cNvContentPartPr/>
              <p14:nvPr/>
            </p14:nvContentPartPr>
            <p14:xfrm>
              <a:off x="4795832" y="391702"/>
              <a:ext cx="60660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6B80F97-30E2-4BED-91A3-250B6910A7E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77832" y="355702"/>
                <a:ext cx="64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98EED08-50F4-4D81-B1E7-52433AD9177F}"/>
                  </a:ext>
                </a:extLst>
              </p14:cNvPr>
              <p14:cNvContentPartPr/>
              <p14:nvPr/>
            </p14:nvContentPartPr>
            <p14:xfrm>
              <a:off x="5607632" y="354262"/>
              <a:ext cx="225720" cy="19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98EED08-50F4-4D81-B1E7-52433AD9177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89632" y="318262"/>
                <a:ext cx="261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53C2D92-8AE4-4361-98F3-58432919B048}"/>
                  </a:ext>
                </a:extLst>
              </p14:cNvPr>
              <p14:cNvContentPartPr/>
              <p14:nvPr/>
            </p14:nvContentPartPr>
            <p14:xfrm>
              <a:off x="5840552" y="344902"/>
              <a:ext cx="335880" cy="291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53C2D92-8AE4-4361-98F3-58432919B04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22912" y="308902"/>
                <a:ext cx="371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71249A1-8713-4A40-B843-1A2B9448B71B}"/>
                  </a:ext>
                </a:extLst>
              </p14:cNvPr>
              <p14:cNvContentPartPr/>
              <p14:nvPr/>
            </p14:nvContentPartPr>
            <p14:xfrm>
              <a:off x="6083192" y="475222"/>
              <a:ext cx="418320" cy="10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71249A1-8713-4A40-B843-1A2B9448B71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65192" y="439582"/>
                <a:ext cx="4539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5FD0F7-4D26-4BE8-9A02-4798636E2340}"/>
                  </a:ext>
                </a:extLst>
              </p14:cNvPr>
              <p14:cNvContentPartPr/>
              <p14:nvPr/>
            </p14:nvContentPartPr>
            <p14:xfrm>
              <a:off x="6157712" y="376582"/>
              <a:ext cx="20160" cy="784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5FD0F7-4D26-4BE8-9A02-4798636E234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139712" y="340942"/>
                <a:ext cx="558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75A7782-8BE0-448B-B329-04C0ABFDCABA}"/>
                  </a:ext>
                </a:extLst>
              </p14:cNvPr>
              <p14:cNvContentPartPr/>
              <p14:nvPr/>
            </p14:nvContentPartPr>
            <p14:xfrm>
              <a:off x="6447152" y="317182"/>
              <a:ext cx="21960" cy="114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75A7782-8BE0-448B-B329-04C0ABFDCAB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29512" y="281182"/>
                <a:ext cx="57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61B1F84-D710-4464-A0E0-EEB2AE624130}"/>
                  </a:ext>
                </a:extLst>
              </p14:cNvPr>
              <p14:cNvContentPartPr/>
              <p14:nvPr/>
            </p14:nvContentPartPr>
            <p14:xfrm>
              <a:off x="6484232" y="271822"/>
              <a:ext cx="938520" cy="36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61B1F84-D710-4464-A0E0-EEB2AE62413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466592" y="236182"/>
                <a:ext cx="974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279BF44-2A53-4267-898D-0E6070BB6767}"/>
                  </a:ext>
                </a:extLst>
              </p14:cNvPr>
              <p14:cNvContentPartPr/>
              <p14:nvPr/>
            </p14:nvContentPartPr>
            <p14:xfrm>
              <a:off x="1529912" y="512662"/>
              <a:ext cx="360" cy="193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279BF44-2A53-4267-898D-0E6070BB676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512272" y="477022"/>
                <a:ext cx="36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C3AD13-6524-4603-BB2E-AF75C41449D3}"/>
                  </a:ext>
                </a:extLst>
              </p14:cNvPr>
              <p14:cNvContentPartPr/>
              <p14:nvPr/>
            </p14:nvContentPartPr>
            <p14:xfrm>
              <a:off x="1520552" y="353542"/>
              <a:ext cx="3434400" cy="196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C3AD13-6524-4603-BB2E-AF75C41449D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502912" y="317902"/>
                <a:ext cx="3470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D0F0227-32F4-4C1C-BA5F-224D9932BFDB}"/>
                  </a:ext>
                </a:extLst>
              </p14:cNvPr>
              <p14:cNvContentPartPr/>
              <p14:nvPr/>
            </p14:nvContentPartPr>
            <p14:xfrm>
              <a:off x="8798672" y="699142"/>
              <a:ext cx="22680" cy="817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D0F0227-32F4-4C1C-BA5F-224D9932BFD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80672" y="663502"/>
                <a:ext cx="5832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334DA5D-8E51-424C-9A2B-B529025C0B5E}"/>
                  </a:ext>
                </a:extLst>
              </p14:cNvPr>
              <p14:cNvContentPartPr/>
              <p14:nvPr/>
            </p14:nvContentPartPr>
            <p14:xfrm>
              <a:off x="8788952" y="614542"/>
              <a:ext cx="1241640" cy="878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334DA5D-8E51-424C-9A2B-B529025C0B5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70952" y="578902"/>
                <a:ext cx="127728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4070B02-53C8-4931-8987-EC1F8347C33F}"/>
                  </a:ext>
                </a:extLst>
              </p14:cNvPr>
              <p14:cNvContentPartPr/>
              <p14:nvPr/>
            </p14:nvContentPartPr>
            <p14:xfrm>
              <a:off x="8844752" y="1557382"/>
              <a:ext cx="1148400" cy="28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4070B02-53C8-4931-8987-EC1F8347C33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827112" y="1521742"/>
                <a:ext cx="11840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C572B24-E973-4307-A729-FAEB89FB1DCB}"/>
                  </a:ext>
                </a:extLst>
              </p14:cNvPr>
              <p14:cNvContentPartPr/>
              <p14:nvPr/>
            </p14:nvContentPartPr>
            <p14:xfrm>
              <a:off x="9087752" y="951502"/>
              <a:ext cx="9720" cy="342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C572B24-E973-4307-A729-FAEB89FB1DC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69752" y="915502"/>
                <a:ext cx="453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94C9EAF-659C-4024-9C13-EB248ED48610}"/>
                  </a:ext>
                </a:extLst>
              </p14:cNvPr>
              <p14:cNvContentPartPr/>
              <p14:nvPr/>
            </p14:nvContentPartPr>
            <p14:xfrm>
              <a:off x="9101432" y="978502"/>
              <a:ext cx="205200" cy="394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94C9EAF-659C-4024-9C13-EB248ED4861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083432" y="942502"/>
                <a:ext cx="2408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B9398A8-DD7E-47C6-8A4A-A33B469BA655}"/>
                  </a:ext>
                </a:extLst>
              </p14:cNvPr>
              <p14:cNvContentPartPr/>
              <p14:nvPr/>
            </p14:nvContentPartPr>
            <p14:xfrm>
              <a:off x="9411752" y="987862"/>
              <a:ext cx="315720" cy="440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B9398A8-DD7E-47C6-8A4A-A33B469BA65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393752" y="952222"/>
                <a:ext cx="3513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FD61D1D-A28D-4CAD-AA19-39FC7521E5E1}"/>
                  </a:ext>
                </a:extLst>
              </p14:cNvPr>
              <p14:cNvContentPartPr/>
              <p14:nvPr/>
            </p14:nvContentPartPr>
            <p14:xfrm>
              <a:off x="9591752" y="1184422"/>
              <a:ext cx="273600" cy="266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FD61D1D-A28D-4CAD-AA19-39FC7521E5E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573752" y="1148782"/>
                <a:ext cx="3092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4BD027-0AD4-493A-8BA1-CFC4B43D92CE}"/>
                  </a:ext>
                </a:extLst>
              </p14:cNvPr>
              <p14:cNvContentPartPr/>
              <p14:nvPr/>
            </p14:nvContentPartPr>
            <p14:xfrm>
              <a:off x="8938352" y="456862"/>
              <a:ext cx="3960" cy="173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4BD027-0AD4-493A-8BA1-CFC4B43D92C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920352" y="420862"/>
                <a:ext cx="396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35B3A7C-8097-4F6E-908A-C115890727CF}"/>
                  </a:ext>
                </a:extLst>
              </p14:cNvPr>
              <p14:cNvContentPartPr/>
              <p14:nvPr/>
            </p14:nvContentPartPr>
            <p14:xfrm>
              <a:off x="7296392" y="241222"/>
              <a:ext cx="1716840" cy="379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35B3A7C-8097-4F6E-908A-C115890727C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278392" y="205222"/>
                <a:ext cx="17524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7F158A2-0DE1-479A-B982-6BB53922CFD0}"/>
                  </a:ext>
                </a:extLst>
              </p14:cNvPr>
              <p14:cNvContentPartPr/>
              <p14:nvPr/>
            </p14:nvContentPartPr>
            <p14:xfrm>
              <a:off x="8938352" y="242302"/>
              <a:ext cx="8640" cy="374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7F158A2-0DE1-479A-B982-6BB53922CFD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20352" y="206302"/>
                <a:ext cx="44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564CE19-62FA-42E3-88CF-B9C8045FB00E}"/>
                  </a:ext>
                </a:extLst>
              </p14:cNvPr>
              <p14:cNvContentPartPr/>
              <p14:nvPr/>
            </p14:nvContentPartPr>
            <p14:xfrm>
              <a:off x="8956352" y="284422"/>
              <a:ext cx="31680" cy="325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564CE19-62FA-42E3-88CF-B9C8045FB00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938352" y="248422"/>
                <a:ext cx="67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5A4E965-EE90-4A40-AE07-915DAA5A5B5F}"/>
                  </a:ext>
                </a:extLst>
              </p14:cNvPr>
              <p14:cNvContentPartPr/>
              <p14:nvPr/>
            </p14:nvContentPartPr>
            <p14:xfrm>
              <a:off x="7781312" y="2556382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5A4E965-EE90-4A40-AE07-915DAA5A5B5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63312" y="252074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0EEF326-73F8-4B33-A01E-078B44CC268D}"/>
                  </a:ext>
                </a:extLst>
              </p14:cNvPr>
              <p14:cNvContentPartPr/>
              <p14:nvPr/>
            </p14:nvContentPartPr>
            <p14:xfrm>
              <a:off x="11028152" y="2714782"/>
              <a:ext cx="38160" cy="1206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0EEF326-73F8-4B33-A01E-078B44CC268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010512" y="2678782"/>
                <a:ext cx="7380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FEFFF0E-4ECF-404B-B27E-FD5EB968ECC8}"/>
                  </a:ext>
                </a:extLst>
              </p14:cNvPr>
              <p14:cNvContentPartPr/>
              <p14:nvPr/>
            </p14:nvContentPartPr>
            <p14:xfrm>
              <a:off x="10962992" y="2590942"/>
              <a:ext cx="1195560" cy="1393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FEFFF0E-4ECF-404B-B27E-FD5EB968ECC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945352" y="2555302"/>
                <a:ext cx="1231200" cy="14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1C9A2F1-3469-455F-92CE-FD6D71B78B5B}"/>
                  </a:ext>
                </a:extLst>
              </p14:cNvPr>
              <p14:cNvContentPartPr/>
              <p14:nvPr/>
            </p14:nvContentPartPr>
            <p14:xfrm>
              <a:off x="11065592" y="3927262"/>
              <a:ext cx="931680" cy="29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1C9A2F1-3469-455F-92CE-FD6D71B78B5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047952" y="3891262"/>
                <a:ext cx="967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F700B21-A588-4860-9170-4CD325341EF3}"/>
                  </a:ext>
                </a:extLst>
              </p14:cNvPr>
              <p14:cNvContentPartPr/>
              <p14:nvPr/>
            </p14:nvContentPartPr>
            <p14:xfrm>
              <a:off x="11150912" y="3181342"/>
              <a:ext cx="8640" cy="376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F700B21-A588-4860-9170-4CD325341EF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132912" y="3145702"/>
                <a:ext cx="442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A5C371B-3142-4F12-9036-6ED3396962BF}"/>
                  </a:ext>
                </a:extLst>
              </p14:cNvPr>
              <p14:cNvContentPartPr/>
              <p14:nvPr/>
            </p14:nvContentPartPr>
            <p14:xfrm>
              <a:off x="11177552" y="3198622"/>
              <a:ext cx="186120" cy="369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A5C371B-3142-4F12-9036-6ED3396962B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1159912" y="3162622"/>
                <a:ext cx="2217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811E23E-91FE-4F2C-B5E2-12C242FCD4EC}"/>
                  </a:ext>
                </a:extLst>
              </p14:cNvPr>
              <p14:cNvContentPartPr/>
              <p14:nvPr/>
            </p14:nvContentPartPr>
            <p14:xfrm>
              <a:off x="11419832" y="3172342"/>
              <a:ext cx="10440" cy="339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811E23E-91FE-4F2C-B5E2-12C242FCD4E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1401832" y="3136342"/>
                <a:ext cx="460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2A8F01A-B973-4B22-A4F5-A31B3C2060C2}"/>
                  </a:ext>
                </a:extLst>
              </p14:cNvPr>
              <p14:cNvContentPartPr/>
              <p14:nvPr/>
            </p14:nvContentPartPr>
            <p14:xfrm>
              <a:off x="11420192" y="3209422"/>
              <a:ext cx="286200" cy="310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2A8F01A-B973-4B22-A4F5-A31B3C2060C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1402192" y="3173422"/>
                <a:ext cx="3218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B75E82A-E49C-4FCA-8363-77B08C0F7658}"/>
                  </a:ext>
                </a:extLst>
              </p14:cNvPr>
              <p14:cNvContentPartPr/>
              <p14:nvPr/>
            </p14:nvContentPartPr>
            <p14:xfrm>
              <a:off x="11485712" y="3340102"/>
              <a:ext cx="186840" cy="7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B75E82A-E49C-4FCA-8363-77B08C0F765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1468072" y="3304462"/>
                <a:ext cx="222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7EA40E2-B2F2-40A7-9F33-56BE7FD69D8A}"/>
                  </a:ext>
                </a:extLst>
              </p14:cNvPr>
              <p14:cNvContentPartPr/>
              <p14:nvPr/>
            </p14:nvContentPartPr>
            <p14:xfrm>
              <a:off x="11830952" y="3228142"/>
              <a:ext cx="19620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7EA40E2-B2F2-40A7-9F33-56BE7FD69D8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1813312" y="3192502"/>
                <a:ext cx="231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8333D8C-0AA3-4FC1-8C8B-53C4397196E3}"/>
                  </a:ext>
                </a:extLst>
              </p14:cNvPr>
              <p14:cNvContentPartPr/>
              <p14:nvPr/>
            </p14:nvContentPartPr>
            <p14:xfrm>
              <a:off x="11877392" y="3312022"/>
              <a:ext cx="10080" cy="467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8333D8C-0AA3-4FC1-8C8B-53C4397196E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859392" y="3276022"/>
                <a:ext cx="457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4250526-1EB6-47B4-8B85-79E5CF4FE38D}"/>
                  </a:ext>
                </a:extLst>
              </p14:cNvPr>
              <p14:cNvContentPartPr/>
              <p14:nvPr/>
            </p14:nvContentPartPr>
            <p14:xfrm>
              <a:off x="11699912" y="3218422"/>
              <a:ext cx="2232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4250526-1EB6-47B4-8B85-79E5CF4FE38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682272" y="3182782"/>
                <a:ext cx="258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75B77BA-2A60-428B-9108-85B88A007063}"/>
                  </a:ext>
                </a:extLst>
              </p14:cNvPr>
              <p14:cNvContentPartPr/>
              <p14:nvPr/>
            </p14:nvContentPartPr>
            <p14:xfrm>
              <a:off x="10001792" y="1125742"/>
              <a:ext cx="1521360" cy="1514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75B77BA-2A60-428B-9108-85B88A00706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984152" y="1090102"/>
                <a:ext cx="1557000" cy="15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15D7105-2BE6-4012-8CB1-8E023F96A6A1}"/>
                  </a:ext>
                </a:extLst>
              </p14:cNvPr>
              <p14:cNvContentPartPr/>
              <p14:nvPr/>
            </p14:nvContentPartPr>
            <p14:xfrm>
              <a:off x="10431632" y="2919262"/>
              <a:ext cx="569160" cy="10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15D7105-2BE6-4012-8CB1-8E023F96A6A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413632" y="2883622"/>
                <a:ext cx="604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6CBA204-975C-45A8-96C3-18AB8C1DE0E6}"/>
                  </a:ext>
                </a:extLst>
              </p14:cNvPr>
              <p14:cNvContentPartPr/>
              <p14:nvPr/>
            </p14:nvContentPartPr>
            <p14:xfrm>
              <a:off x="10328672" y="2724502"/>
              <a:ext cx="360" cy="235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6CBA204-975C-45A8-96C3-18AB8C1DE0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10672" y="2688502"/>
                <a:ext cx="36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6BE03C6-A5ED-469B-A07B-DE908E1ED6A3}"/>
                  </a:ext>
                </a:extLst>
              </p14:cNvPr>
              <p14:cNvContentPartPr/>
              <p14:nvPr/>
            </p14:nvContentPartPr>
            <p14:xfrm>
              <a:off x="9871472" y="2696062"/>
              <a:ext cx="360" cy="291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6BE03C6-A5ED-469B-A07B-DE908E1ED6A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853832" y="2660422"/>
                <a:ext cx="36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B4EBA63-F214-40CD-9243-7CF4AF3CA05A}"/>
                  </a:ext>
                </a:extLst>
              </p14:cNvPr>
              <p14:cNvContentPartPr/>
              <p14:nvPr/>
            </p14:nvContentPartPr>
            <p14:xfrm>
              <a:off x="9610112" y="2994142"/>
              <a:ext cx="1059480" cy="66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B4EBA63-F214-40CD-9243-7CF4AF3CA05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592472" y="2958502"/>
                <a:ext cx="10951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5FC5358-F867-466E-8167-27B5AB18FB66}"/>
                  </a:ext>
                </a:extLst>
              </p14:cNvPr>
              <p14:cNvContentPartPr/>
              <p14:nvPr/>
            </p14:nvContentPartPr>
            <p14:xfrm>
              <a:off x="8685992" y="2696062"/>
              <a:ext cx="19440" cy="291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5FC5358-F867-466E-8167-27B5AB18FB6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668352" y="2660422"/>
                <a:ext cx="55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CF2D54C-8D23-4A0C-BE00-2D2C1D0028AD}"/>
                  </a:ext>
                </a:extLst>
              </p14:cNvPr>
              <p14:cNvContentPartPr/>
              <p14:nvPr/>
            </p14:nvContentPartPr>
            <p14:xfrm>
              <a:off x="8947712" y="2687062"/>
              <a:ext cx="19800" cy="227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CF2D54C-8D23-4A0C-BE00-2D2C1D0028A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929712" y="2651062"/>
                <a:ext cx="55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92C599A-E894-4B0A-A1EC-BA450E2CA5E1}"/>
                  </a:ext>
                </a:extLst>
              </p14:cNvPr>
              <p14:cNvContentPartPr/>
              <p14:nvPr/>
            </p14:nvContentPartPr>
            <p14:xfrm>
              <a:off x="8537312" y="2964982"/>
              <a:ext cx="721440" cy="39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92C599A-E894-4B0A-A1EC-BA450E2CA5E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519312" y="2928982"/>
                <a:ext cx="757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A51A379-8F4C-48AC-9FC8-E5F86917FDCB}"/>
                  </a:ext>
                </a:extLst>
              </p14:cNvPr>
              <p14:cNvContentPartPr/>
              <p14:nvPr/>
            </p14:nvContentPartPr>
            <p14:xfrm>
              <a:off x="8938352" y="2611462"/>
              <a:ext cx="983160" cy="2786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A51A379-8F4C-48AC-9FC8-E5F86917FDC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920352" y="2575822"/>
                <a:ext cx="1018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06DC03F-6A30-43CF-B2DF-8B86E65D7887}"/>
                  </a:ext>
                </a:extLst>
              </p14:cNvPr>
              <p14:cNvContentPartPr/>
              <p14:nvPr/>
            </p14:nvContentPartPr>
            <p14:xfrm>
              <a:off x="8882192" y="3031942"/>
              <a:ext cx="360" cy="214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06DC03F-6A30-43CF-B2DF-8B86E65D788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864552" y="2996302"/>
                <a:ext cx="36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64AC942-F0D0-4206-80BF-9992B44832E2}"/>
                  </a:ext>
                </a:extLst>
              </p14:cNvPr>
              <p14:cNvContentPartPr/>
              <p14:nvPr/>
            </p14:nvContentPartPr>
            <p14:xfrm>
              <a:off x="10226072" y="3078742"/>
              <a:ext cx="10080" cy="225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64AC942-F0D0-4206-80BF-9992B44832E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208072" y="3043102"/>
                <a:ext cx="45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CE1C78E-13F3-4646-BAEF-AB0D3E4D4ED5}"/>
                  </a:ext>
                </a:extLst>
              </p14:cNvPr>
              <p14:cNvContentPartPr/>
              <p14:nvPr/>
            </p14:nvContentPartPr>
            <p14:xfrm>
              <a:off x="8863832" y="3013582"/>
              <a:ext cx="7560" cy="430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CE1C78E-13F3-4646-BAEF-AB0D3E4D4ED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845832" y="2977582"/>
                <a:ext cx="432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EC6DB9F-1C17-40AA-BBF0-7932F6D3A089}"/>
                  </a:ext>
                </a:extLst>
              </p14:cNvPr>
              <p14:cNvContentPartPr/>
              <p14:nvPr/>
            </p14:nvContentPartPr>
            <p14:xfrm>
              <a:off x="8485832" y="2696062"/>
              <a:ext cx="19152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EC6DB9F-1C17-40AA-BBF0-7932F6D3A08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468192" y="2660422"/>
                <a:ext cx="227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D2308A6-E34A-4CCE-AC16-76AEF303B519}"/>
                  </a:ext>
                </a:extLst>
              </p14:cNvPr>
              <p14:cNvContentPartPr/>
              <p14:nvPr/>
            </p14:nvContentPartPr>
            <p14:xfrm>
              <a:off x="7175072" y="3200062"/>
              <a:ext cx="1941840" cy="896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D2308A6-E34A-4CCE-AC16-76AEF303B51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157072" y="3164062"/>
                <a:ext cx="197748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48E490D-7F34-4EB5-BFD8-A910693370FD}"/>
                  </a:ext>
                </a:extLst>
              </p14:cNvPr>
              <p14:cNvContentPartPr/>
              <p14:nvPr/>
            </p14:nvContentPartPr>
            <p14:xfrm>
              <a:off x="8863832" y="3312022"/>
              <a:ext cx="56520" cy="6721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48E490D-7F34-4EB5-BFD8-A910693370F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845832" y="3276022"/>
                <a:ext cx="9216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A011BCE-4ED3-4519-8B36-6735D0BC821E}"/>
                  </a:ext>
                </a:extLst>
              </p14:cNvPr>
              <p14:cNvContentPartPr/>
              <p14:nvPr/>
            </p14:nvContentPartPr>
            <p14:xfrm>
              <a:off x="9087752" y="3927622"/>
              <a:ext cx="1189800" cy="939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A011BCE-4ED3-4519-8B36-6735D0BC821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070112" y="3891622"/>
                <a:ext cx="1225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89AB24-53BC-4EE4-8E04-B18FD6931126}"/>
                  </a:ext>
                </a:extLst>
              </p14:cNvPr>
              <p14:cNvContentPartPr/>
              <p14:nvPr/>
            </p14:nvContentPartPr>
            <p14:xfrm>
              <a:off x="10254152" y="3172342"/>
              <a:ext cx="360" cy="736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89AB24-53BC-4EE4-8E04-B18FD693112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236512" y="3136342"/>
                <a:ext cx="360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48CB860-5CCC-463B-BCB7-DF34052C3087}"/>
                  </a:ext>
                </a:extLst>
              </p14:cNvPr>
              <p14:cNvContentPartPr/>
              <p14:nvPr/>
            </p14:nvContentPartPr>
            <p14:xfrm>
              <a:off x="9862112" y="2621542"/>
              <a:ext cx="28080" cy="338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48CB860-5CCC-463B-BCB7-DF34052C308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844472" y="2585902"/>
                <a:ext cx="637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100A272-497D-4D92-9278-16D874784D9F}"/>
                  </a:ext>
                </a:extLst>
              </p14:cNvPr>
              <p14:cNvContentPartPr/>
              <p14:nvPr/>
            </p14:nvContentPartPr>
            <p14:xfrm>
              <a:off x="8331752" y="2696062"/>
              <a:ext cx="2239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100A272-497D-4D92-9278-16D874784D9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314112" y="2660422"/>
                <a:ext cx="259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CCA2216-D2AD-4764-B443-3D7E7EF133BB}"/>
                  </a:ext>
                </a:extLst>
              </p14:cNvPr>
              <p14:cNvContentPartPr/>
              <p14:nvPr/>
            </p14:nvContentPartPr>
            <p14:xfrm>
              <a:off x="8219792" y="2677702"/>
              <a:ext cx="15840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CCA2216-D2AD-4764-B443-3D7E7EF133BB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202152" y="2641702"/>
                <a:ext cx="194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55B6BF5-2E3B-4342-A942-E1B1F0BE64F1}"/>
                  </a:ext>
                </a:extLst>
              </p14:cNvPr>
              <p14:cNvContentPartPr/>
              <p14:nvPr/>
            </p14:nvContentPartPr>
            <p14:xfrm>
              <a:off x="8201432" y="2658622"/>
              <a:ext cx="410040" cy="2344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55B6BF5-2E3B-4342-A942-E1B1F0BE64F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183432" y="2622982"/>
                <a:ext cx="445680" cy="24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572B15-A237-430B-8B47-821D51BED99B}"/>
                  </a:ext>
                </a:extLst>
              </p14:cNvPr>
              <p14:cNvContentPartPr/>
              <p14:nvPr/>
            </p14:nvContentPartPr>
            <p14:xfrm>
              <a:off x="8630192" y="4720702"/>
              <a:ext cx="10080" cy="4305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572B15-A237-430B-8B47-821D51BED99B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612552" y="4685062"/>
                <a:ext cx="45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75B6474-919F-46D6-8808-7CAB28A29D9D}"/>
                  </a:ext>
                </a:extLst>
              </p14:cNvPr>
              <p14:cNvContentPartPr/>
              <p14:nvPr/>
            </p14:nvContentPartPr>
            <p14:xfrm>
              <a:off x="8639912" y="4628542"/>
              <a:ext cx="853560" cy="492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75B6474-919F-46D6-8808-7CAB28A29D9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621912" y="4592902"/>
                <a:ext cx="8892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56206E2-A592-46BA-9797-EC1A56223C5F}"/>
                  </a:ext>
                </a:extLst>
              </p14:cNvPr>
              <p14:cNvContentPartPr/>
              <p14:nvPr/>
            </p14:nvContentPartPr>
            <p14:xfrm>
              <a:off x="8676992" y="5173942"/>
              <a:ext cx="783360" cy="60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56206E2-A592-46BA-9797-EC1A56223C5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658992" y="5137942"/>
                <a:ext cx="819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939C828-9ED1-425A-9C52-B91218CCF028}"/>
                  </a:ext>
                </a:extLst>
              </p14:cNvPr>
              <p14:cNvContentPartPr/>
              <p14:nvPr/>
            </p14:nvContentPartPr>
            <p14:xfrm>
              <a:off x="8788952" y="4859302"/>
              <a:ext cx="360" cy="1962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939C828-9ED1-425A-9C52-B91218CCF028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770952" y="4823662"/>
                <a:ext cx="36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CB66D6D-FAD8-4F48-9C46-5A094D89A81C}"/>
                  </a:ext>
                </a:extLst>
              </p14:cNvPr>
              <p14:cNvContentPartPr/>
              <p14:nvPr/>
            </p14:nvContentPartPr>
            <p14:xfrm>
              <a:off x="8788952" y="4795582"/>
              <a:ext cx="177480" cy="302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CB66D6D-FAD8-4F48-9C46-5A094D89A81C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770952" y="4759942"/>
                <a:ext cx="2131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43C8BF8-1F66-4CAF-BAA4-059E1375FC58}"/>
                  </a:ext>
                </a:extLst>
              </p14:cNvPr>
              <p14:cNvContentPartPr/>
              <p14:nvPr/>
            </p14:nvContentPartPr>
            <p14:xfrm>
              <a:off x="8994152" y="4842022"/>
              <a:ext cx="172080" cy="245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43C8BF8-1F66-4CAF-BAA4-059E1375FC5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976512" y="4806382"/>
                <a:ext cx="207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DCE364-5F41-4314-BBB0-D7DC472B7D1D}"/>
                  </a:ext>
                </a:extLst>
              </p14:cNvPr>
              <p14:cNvContentPartPr/>
              <p14:nvPr/>
            </p14:nvContentPartPr>
            <p14:xfrm>
              <a:off x="9205472" y="4842022"/>
              <a:ext cx="1155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DCE364-5F41-4314-BBB0-D7DC472B7D1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187832" y="4806382"/>
                <a:ext cx="151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30376DE-F0B0-402F-B9DB-378DA8C44E6D}"/>
                  </a:ext>
                </a:extLst>
              </p14:cNvPr>
              <p14:cNvContentPartPr/>
              <p14:nvPr/>
            </p14:nvContentPartPr>
            <p14:xfrm>
              <a:off x="9395552" y="4739782"/>
              <a:ext cx="28440" cy="330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30376DE-F0B0-402F-B9DB-378DA8C44E6D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377552" y="4703782"/>
                <a:ext cx="640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B5C663E-07C8-4867-AB83-3B02AD7C9233}"/>
                  </a:ext>
                </a:extLst>
              </p14:cNvPr>
              <p14:cNvContentPartPr/>
              <p14:nvPr/>
            </p14:nvContentPartPr>
            <p14:xfrm>
              <a:off x="9416072" y="4842022"/>
              <a:ext cx="101160" cy="166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B5C663E-07C8-4867-AB83-3B02AD7C9233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398072" y="4806382"/>
                <a:ext cx="136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216ED7A-6A8F-4938-9F5B-1D0457940450}"/>
                  </a:ext>
                </a:extLst>
              </p14:cNvPr>
              <p14:cNvContentPartPr/>
              <p14:nvPr/>
            </p14:nvContentPartPr>
            <p14:xfrm>
              <a:off x="8266592" y="4916902"/>
              <a:ext cx="519840" cy="787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216ED7A-6A8F-4938-9F5B-1D0457940450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248592" y="4881262"/>
                <a:ext cx="55548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6E5411E-E035-460F-B979-560E00EA727A}"/>
                  </a:ext>
                </a:extLst>
              </p14:cNvPr>
              <p14:cNvContentPartPr/>
              <p14:nvPr/>
            </p14:nvContentPartPr>
            <p14:xfrm>
              <a:off x="8844752" y="5476702"/>
              <a:ext cx="19800" cy="368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6E5411E-E035-460F-B979-560E00EA727A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827112" y="5441062"/>
                <a:ext cx="554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56ED174-FB60-4A91-9366-1E2F0A2AB3FD}"/>
                  </a:ext>
                </a:extLst>
              </p14:cNvPr>
              <p14:cNvContentPartPr/>
              <p14:nvPr/>
            </p14:nvContentPartPr>
            <p14:xfrm>
              <a:off x="8863832" y="5378422"/>
              <a:ext cx="690840" cy="4712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56ED174-FB60-4A91-9366-1E2F0A2AB3FD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845832" y="5342782"/>
                <a:ext cx="7264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414A31E-F442-422B-B52B-DBA0F67245C9}"/>
                  </a:ext>
                </a:extLst>
              </p14:cNvPr>
              <p14:cNvContentPartPr/>
              <p14:nvPr/>
            </p14:nvContentPartPr>
            <p14:xfrm>
              <a:off x="8938352" y="5822662"/>
              <a:ext cx="610200" cy="464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414A31E-F442-422B-B52B-DBA0F67245C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920352" y="5786662"/>
                <a:ext cx="645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69BAAC6-58A0-4B25-BE41-F24973C8DE0C}"/>
                  </a:ext>
                </a:extLst>
              </p14:cNvPr>
              <p14:cNvContentPartPr/>
              <p14:nvPr/>
            </p14:nvContentPartPr>
            <p14:xfrm>
              <a:off x="8947712" y="5542222"/>
              <a:ext cx="10080" cy="1875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69BAAC6-58A0-4B25-BE41-F24973C8DE0C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929712" y="5506222"/>
                <a:ext cx="45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5720FA0-AAB5-494A-9002-46A8E8C29E99}"/>
                  </a:ext>
                </a:extLst>
              </p14:cNvPr>
              <p14:cNvContentPartPr/>
              <p14:nvPr/>
            </p14:nvContentPartPr>
            <p14:xfrm>
              <a:off x="8956712" y="5523142"/>
              <a:ext cx="159480" cy="227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5720FA0-AAB5-494A-9002-46A8E8C29E9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939072" y="5487142"/>
                <a:ext cx="1951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CC30A4E-92CF-492B-8A42-C40EF33044AD}"/>
                  </a:ext>
                </a:extLst>
              </p14:cNvPr>
              <p14:cNvContentPartPr/>
              <p14:nvPr/>
            </p14:nvContentPartPr>
            <p14:xfrm>
              <a:off x="9143912" y="5528902"/>
              <a:ext cx="144720" cy="171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CC30A4E-92CF-492B-8A42-C40EF33044A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125912" y="5492902"/>
                <a:ext cx="180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A59BE6A-EAC3-4E95-801D-59B652B8D229}"/>
                  </a:ext>
                </a:extLst>
              </p14:cNvPr>
              <p14:cNvContentPartPr/>
              <p14:nvPr/>
            </p14:nvContentPartPr>
            <p14:xfrm>
              <a:off x="9383672" y="5513782"/>
              <a:ext cx="117360" cy="1839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A59BE6A-EAC3-4E95-801D-59B652B8D229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366032" y="5478142"/>
                <a:ext cx="153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943AC1F-8F5C-4148-BF3B-2BAE0B80E691}"/>
                  </a:ext>
                </a:extLst>
              </p14:cNvPr>
              <p14:cNvContentPartPr/>
              <p14:nvPr/>
            </p14:nvContentPartPr>
            <p14:xfrm>
              <a:off x="9563312" y="5439262"/>
              <a:ext cx="44640" cy="2872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943AC1F-8F5C-4148-BF3B-2BAE0B80E69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545672" y="5403622"/>
                <a:ext cx="80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8203F33-15C1-4490-8A17-61CD8DDB2E54}"/>
                  </a:ext>
                </a:extLst>
              </p14:cNvPr>
              <p14:cNvContentPartPr/>
              <p14:nvPr/>
            </p14:nvContentPartPr>
            <p14:xfrm>
              <a:off x="9595712" y="5476702"/>
              <a:ext cx="225000" cy="1562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8203F33-15C1-4490-8A17-61CD8DDB2E5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9578072" y="5441062"/>
                <a:ext cx="2606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B9D4137-93A3-4C3F-919C-E9645B0B2D29}"/>
                  </a:ext>
                </a:extLst>
              </p14:cNvPr>
              <p14:cNvContentPartPr/>
              <p14:nvPr/>
            </p14:nvContentPartPr>
            <p14:xfrm>
              <a:off x="9498152" y="4898182"/>
              <a:ext cx="337680" cy="10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B9D4137-93A3-4C3F-919C-E9645B0B2D2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9480512" y="4862182"/>
                <a:ext cx="373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4129309-08BF-464F-808D-789C657299CF}"/>
                  </a:ext>
                </a:extLst>
              </p14:cNvPr>
              <p14:cNvContentPartPr/>
              <p14:nvPr/>
            </p14:nvContentPartPr>
            <p14:xfrm>
              <a:off x="9563312" y="5551222"/>
              <a:ext cx="49608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4129309-08BF-464F-808D-789C657299C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9545672" y="5515582"/>
                <a:ext cx="531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289015E-AD2C-49C0-A967-9BD0ABEA2BC2}"/>
                  </a:ext>
                </a:extLst>
              </p14:cNvPr>
              <p14:cNvContentPartPr/>
              <p14:nvPr/>
            </p14:nvContentPartPr>
            <p14:xfrm>
              <a:off x="9862112" y="4828702"/>
              <a:ext cx="387000" cy="42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289015E-AD2C-49C0-A967-9BD0ABEA2BC2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844472" y="4792702"/>
                <a:ext cx="422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93BEC1C-90D1-4F21-8C80-DACBE34C57EA}"/>
                  </a:ext>
                </a:extLst>
              </p14:cNvPr>
              <p14:cNvContentPartPr/>
              <p14:nvPr/>
            </p14:nvContentPartPr>
            <p14:xfrm>
              <a:off x="9894152" y="4720702"/>
              <a:ext cx="448920" cy="3560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93BEC1C-90D1-4F21-8C80-DACBE34C57EA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876152" y="4685062"/>
                <a:ext cx="4845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D1BC540-B995-44C1-89F7-4A7F3D5CF995}"/>
                  </a:ext>
                </a:extLst>
              </p14:cNvPr>
              <p14:cNvContentPartPr/>
              <p14:nvPr/>
            </p14:nvContentPartPr>
            <p14:xfrm>
              <a:off x="10412552" y="4581022"/>
              <a:ext cx="20160" cy="6915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D1BC540-B995-44C1-89F7-4A7F3D5CF995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0394552" y="4545382"/>
                <a:ext cx="5580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9875AAC-AA7C-4DDA-B183-5DD5DA5A2690}"/>
                  </a:ext>
                </a:extLst>
              </p14:cNvPr>
              <p14:cNvContentPartPr/>
              <p14:nvPr/>
            </p14:nvContentPartPr>
            <p14:xfrm>
              <a:off x="10440632" y="4674262"/>
              <a:ext cx="255240" cy="1962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9875AAC-AA7C-4DDA-B183-5DD5DA5A2690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0422632" y="4638262"/>
                <a:ext cx="2908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25698B1-B476-4211-86DB-3B3AEC511B75}"/>
                  </a:ext>
                </a:extLst>
              </p14:cNvPr>
              <p14:cNvContentPartPr/>
              <p14:nvPr/>
            </p14:nvContentPartPr>
            <p14:xfrm>
              <a:off x="10776512" y="4674262"/>
              <a:ext cx="39240" cy="476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25698B1-B476-4211-86DB-3B3AEC511B75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0758872" y="4638262"/>
                <a:ext cx="748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2AE23EF-8179-44C7-8295-CF30C6EE43D1}"/>
                  </a:ext>
                </a:extLst>
              </p14:cNvPr>
              <p14:cNvContentPartPr/>
              <p14:nvPr/>
            </p14:nvContentPartPr>
            <p14:xfrm>
              <a:off x="10834832" y="4693702"/>
              <a:ext cx="293040" cy="365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2AE23EF-8179-44C7-8295-CF30C6EE43D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0816832" y="4657702"/>
                <a:ext cx="3286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C249BE9-7826-49CD-B041-AFD39B9F02FA}"/>
                  </a:ext>
                </a:extLst>
              </p14:cNvPr>
              <p14:cNvContentPartPr/>
              <p14:nvPr/>
            </p14:nvContentPartPr>
            <p14:xfrm>
              <a:off x="10225352" y="5486062"/>
              <a:ext cx="19440" cy="451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C249BE9-7826-49CD-B041-AFD39B9F02FA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207712" y="5450422"/>
                <a:ext cx="55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605B520-B53D-4D18-A0D1-B1A90DA329D7}"/>
                  </a:ext>
                </a:extLst>
              </p14:cNvPr>
              <p14:cNvContentPartPr/>
              <p14:nvPr/>
            </p14:nvContentPartPr>
            <p14:xfrm>
              <a:off x="10133552" y="5455102"/>
              <a:ext cx="288720" cy="5140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605B520-B53D-4D18-A0D1-B1A90DA329D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0115552" y="5419102"/>
                <a:ext cx="3243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F801244-2C82-4631-8551-561BC4753DC8}"/>
                  </a:ext>
                </a:extLst>
              </p14:cNvPr>
              <p14:cNvContentPartPr/>
              <p14:nvPr/>
            </p14:nvContentPartPr>
            <p14:xfrm>
              <a:off x="10403192" y="5495422"/>
              <a:ext cx="23364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F801244-2C82-4631-8551-561BC4753DC8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0385192" y="5459422"/>
                <a:ext cx="269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6EEAC3A-DF6B-4E73-9CFA-89FAF474A3FA}"/>
                  </a:ext>
                </a:extLst>
              </p14:cNvPr>
              <p14:cNvContentPartPr/>
              <p14:nvPr/>
            </p14:nvContentPartPr>
            <p14:xfrm>
              <a:off x="10542152" y="5495422"/>
              <a:ext cx="38520" cy="468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6EEAC3A-DF6B-4E73-9CFA-89FAF474A3F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524512" y="5459422"/>
                <a:ext cx="741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EA4D8F9-7AF0-48AA-B31B-D78026F45AF8}"/>
                  </a:ext>
                </a:extLst>
              </p14:cNvPr>
              <p14:cNvContentPartPr/>
              <p14:nvPr/>
            </p14:nvContentPartPr>
            <p14:xfrm>
              <a:off x="10711352" y="5821942"/>
              <a:ext cx="1551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EA4D8F9-7AF0-48AA-B31B-D78026F45AF8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693352" y="5786302"/>
                <a:ext cx="190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D990670-D9EB-43F4-8ED9-BF131762C718}"/>
                  </a:ext>
                </a:extLst>
              </p14:cNvPr>
              <p14:cNvContentPartPr/>
              <p14:nvPr/>
            </p14:nvContentPartPr>
            <p14:xfrm>
              <a:off x="10784432" y="5504422"/>
              <a:ext cx="346680" cy="311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D990670-D9EB-43F4-8ED9-BF131762C71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0766792" y="5468782"/>
                <a:ext cx="3823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8ED2A08-E71D-4BEA-8BDB-E8E1F6F187B8}"/>
                  </a:ext>
                </a:extLst>
              </p14:cNvPr>
              <p14:cNvContentPartPr/>
              <p14:nvPr/>
            </p14:nvContentPartPr>
            <p14:xfrm>
              <a:off x="11139752" y="5529622"/>
              <a:ext cx="86400" cy="289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8ED2A08-E71D-4BEA-8BDB-E8E1F6F187B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1121752" y="5493622"/>
                <a:ext cx="122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BACE3AC-52AE-499F-A712-8DD7C643A2F3}"/>
                  </a:ext>
                </a:extLst>
              </p14:cNvPr>
              <p14:cNvContentPartPr/>
              <p14:nvPr/>
            </p14:nvContentPartPr>
            <p14:xfrm>
              <a:off x="11353952" y="5551222"/>
              <a:ext cx="236880" cy="2548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BACE3AC-52AE-499F-A712-8DD7C643A2F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335952" y="5515582"/>
                <a:ext cx="272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C565E50-45E4-4B65-A981-1831C62BDC6C}"/>
                  </a:ext>
                </a:extLst>
              </p14:cNvPr>
              <p14:cNvContentPartPr/>
              <p14:nvPr/>
            </p14:nvContentPartPr>
            <p14:xfrm>
              <a:off x="10290872" y="1977502"/>
              <a:ext cx="1101600" cy="1033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C565E50-45E4-4B65-A981-1831C62BDC6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273232" y="1941862"/>
                <a:ext cx="1137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C1A4933-77BD-4F25-80D5-63C591EB0DD6}"/>
                  </a:ext>
                </a:extLst>
              </p14:cNvPr>
              <p14:cNvContentPartPr/>
              <p14:nvPr/>
            </p14:nvContentPartPr>
            <p14:xfrm>
              <a:off x="9171632" y="1931062"/>
              <a:ext cx="37080" cy="329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C1A4933-77BD-4F25-80D5-63C591EB0DD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153632" y="1895062"/>
                <a:ext cx="727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18AB644-1A94-4E0F-8EDD-02F32823F5ED}"/>
                  </a:ext>
                </a:extLst>
              </p14:cNvPr>
              <p14:cNvContentPartPr/>
              <p14:nvPr/>
            </p14:nvContentPartPr>
            <p14:xfrm>
              <a:off x="9152912" y="1750702"/>
              <a:ext cx="914760" cy="6008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18AB644-1A94-4E0F-8EDD-02F32823F5ED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135272" y="1715062"/>
                <a:ext cx="9504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75E1112-776E-4A4F-8812-583F2A02CE9B}"/>
                  </a:ext>
                </a:extLst>
              </p14:cNvPr>
              <p14:cNvContentPartPr/>
              <p14:nvPr/>
            </p14:nvContentPartPr>
            <p14:xfrm>
              <a:off x="9143912" y="2071102"/>
              <a:ext cx="854640" cy="3456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75E1112-776E-4A4F-8812-583F2A02CE9B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125912" y="2035102"/>
                <a:ext cx="890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4EC3222-8A83-48B1-8400-34CB16C22823}"/>
                  </a:ext>
                </a:extLst>
              </p14:cNvPr>
              <p14:cNvContentPartPr/>
              <p14:nvPr/>
            </p14:nvContentPartPr>
            <p14:xfrm>
              <a:off x="9294032" y="1986862"/>
              <a:ext cx="206640" cy="3380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4EC3222-8A83-48B1-8400-34CB16C22823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276032" y="1951222"/>
                <a:ext cx="2422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4ED758A-628B-41C5-A8C3-554F2C869B82}"/>
                  </a:ext>
                </a:extLst>
              </p14:cNvPr>
              <p14:cNvContentPartPr/>
              <p14:nvPr/>
            </p14:nvContentPartPr>
            <p14:xfrm>
              <a:off x="9460712" y="2098822"/>
              <a:ext cx="36720" cy="189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4ED758A-628B-41C5-A8C3-554F2C869B8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442712" y="2063182"/>
                <a:ext cx="72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2959E9F-851E-45C0-81A0-65AE09A348E4}"/>
                  </a:ext>
                </a:extLst>
              </p14:cNvPr>
              <p14:cNvContentPartPr/>
              <p14:nvPr/>
            </p14:nvContentPartPr>
            <p14:xfrm>
              <a:off x="9507512" y="2012782"/>
              <a:ext cx="162720" cy="2649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2959E9F-851E-45C0-81A0-65AE09A348E4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489512" y="1977142"/>
                <a:ext cx="198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F2C9131-E75D-45E4-9DC1-0E741E2E3A7C}"/>
                  </a:ext>
                </a:extLst>
              </p14:cNvPr>
              <p14:cNvContentPartPr/>
              <p14:nvPr/>
            </p14:nvContentPartPr>
            <p14:xfrm>
              <a:off x="9775352" y="1994062"/>
              <a:ext cx="194760" cy="3150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F2C9131-E75D-45E4-9DC1-0E741E2E3A7C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757712" y="1958422"/>
                <a:ext cx="2304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D11BCC9-DFCF-4A79-A888-C40D5D90EA4D}"/>
                  </a:ext>
                </a:extLst>
              </p14:cNvPr>
              <p14:cNvContentPartPr/>
              <p14:nvPr/>
            </p14:nvContentPartPr>
            <p14:xfrm>
              <a:off x="7785632" y="2173702"/>
              <a:ext cx="1367640" cy="784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D11BCC9-DFCF-4A79-A888-C40D5D90EA4D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767992" y="2138062"/>
                <a:ext cx="1403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F9A6642-1D8C-4383-B236-F9F2508A8E06}"/>
                  </a:ext>
                </a:extLst>
              </p14:cNvPr>
              <p14:cNvContentPartPr/>
              <p14:nvPr/>
            </p14:nvContentPartPr>
            <p14:xfrm>
              <a:off x="7755752" y="2117542"/>
              <a:ext cx="189000" cy="247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F9A6642-1D8C-4383-B236-F9F2508A8E0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737752" y="2081902"/>
                <a:ext cx="224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5A8EE99-8741-4C6F-B141-A191F7804E21}"/>
                  </a:ext>
                </a:extLst>
              </p14:cNvPr>
              <p14:cNvContentPartPr/>
              <p14:nvPr/>
            </p14:nvContentPartPr>
            <p14:xfrm>
              <a:off x="10067672" y="1912342"/>
              <a:ext cx="344880" cy="251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5A8EE99-8741-4C6F-B141-A191F7804E2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050032" y="1876702"/>
                <a:ext cx="3805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11524FB-68D5-418A-BEFE-C4582F619047}"/>
                  </a:ext>
                </a:extLst>
              </p14:cNvPr>
              <p14:cNvContentPartPr/>
              <p14:nvPr/>
            </p14:nvContentPartPr>
            <p14:xfrm>
              <a:off x="10259192" y="2085862"/>
              <a:ext cx="69840" cy="39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11524FB-68D5-418A-BEFE-C4582F619047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241552" y="2050222"/>
                <a:ext cx="105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2BA0C09-0EEA-4693-82F3-44E45352A88C}"/>
                  </a:ext>
                </a:extLst>
              </p14:cNvPr>
              <p14:cNvContentPartPr/>
              <p14:nvPr/>
            </p14:nvContentPartPr>
            <p14:xfrm>
              <a:off x="7165352" y="979222"/>
              <a:ext cx="10800" cy="426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2BA0C09-0EEA-4693-82F3-44E45352A88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147712" y="943222"/>
                <a:ext cx="464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2DE30BD-A76F-441D-817B-3DB0C6628564}"/>
                  </a:ext>
                </a:extLst>
              </p14:cNvPr>
              <p14:cNvContentPartPr/>
              <p14:nvPr/>
            </p14:nvContentPartPr>
            <p14:xfrm>
              <a:off x="7081472" y="824782"/>
              <a:ext cx="1291320" cy="6868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2DE30BD-A76F-441D-817B-3DB0C6628564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063832" y="789142"/>
                <a:ext cx="132696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4B7905C-D8BA-4A99-9D2C-240B89D3794D}"/>
                  </a:ext>
                </a:extLst>
              </p14:cNvPr>
              <p14:cNvContentPartPr/>
              <p14:nvPr/>
            </p14:nvContentPartPr>
            <p14:xfrm>
              <a:off x="7175072" y="867262"/>
              <a:ext cx="1223280" cy="8226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4B7905C-D8BA-4A99-9D2C-240B89D3794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7157072" y="831262"/>
                <a:ext cx="125892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8852FE2-80D8-4261-8702-53575E0A5B03}"/>
                  </a:ext>
                </a:extLst>
              </p14:cNvPr>
              <p14:cNvContentPartPr/>
              <p14:nvPr/>
            </p14:nvContentPartPr>
            <p14:xfrm>
              <a:off x="7395032" y="1100902"/>
              <a:ext cx="23040" cy="266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8852FE2-80D8-4261-8702-53575E0A5B03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377032" y="1064902"/>
                <a:ext cx="58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ED6FEC3-74B8-4101-B2A3-8F41FCBF0968}"/>
                  </a:ext>
                </a:extLst>
              </p14:cNvPr>
              <p14:cNvContentPartPr/>
              <p14:nvPr/>
            </p14:nvContentPartPr>
            <p14:xfrm>
              <a:off x="7379912" y="1072462"/>
              <a:ext cx="169200" cy="356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ED6FEC3-74B8-4101-B2A3-8F41FCBF0968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362272" y="1036822"/>
                <a:ext cx="2048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6628878-F858-4E0E-BEB6-A351F34D1397}"/>
                  </a:ext>
                </a:extLst>
              </p14:cNvPr>
              <p14:cNvContentPartPr/>
              <p14:nvPr/>
            </p14:nvContentPartPr>
            <p14:xfrm>
              <a:off x="7753592" y="1128622"/>
              <a:ext cx="25308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6628878-F858-4E0E-BEB6-A351F34D1397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735592" y="1092622"/>
                <a:ext cx="288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658A9AB-B369-4E95-801C-97956D3EE139}"/>
                  </a:ext>
                </a:extLst>
              </p14:cNvPr>
              <p14:cNvContentPartPr/>
              <p14:nvPr/>
            </p14:nvContentPartPr>
            <p14:xfrm>
              <a:off x="7911272" y="1146982"/>
              <a:ext cx="19440" cy="291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658A9AB-B369-4E95-801C-97956D3EE139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893632" y="1111342"/>
                <a:ext cx="55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9B6F8E8-F11D-4B7C-BF03-DD4F1950ABD5}"/>
                  </a:ext>
                </a:extLst>
              </p14:cNvPr>
              <p14:cNvContentPartPr/>
              <p14:nvPr/>
            </p14:nvContentPartPr>
            <p14:xfrm>
              <a:off x="6745592" y="1016662"/>
              <a:ext cx="341640" cy="50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9B6F8E8-F11D-4B7C-BF03-DD4F1950ABD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27952" y="980662"/>
                <a:ext cx="377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2EAB211-EAC5-425C-B3F5-2FDA6F03255C}"/>
                  </a:ext>
                </a:extLst>
              </p14:cNvPr>
              <p14:cNvContentPartPr/>
              <p14:nvPr/>
            </p14:nvContentPartPr>
            <p14:xfrm>
              <a:off x="6727232" y="1193782"/>
              <a:ext cx="450000" cy="561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2EAB211-EAC5-425C-B3F5-2FDA6F03255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709232" y="1158142"/>
                <a:ext cx="485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AF04582-BBB0-4D71-A1FE-B9AF5E963C2F}"/>
                  </a:ext>
                </a:extLst>
              </p14:cNvPr>
              <p14:cNvContentPartPr/>
              <p14:nvPr/>
            </p14:nvContentPartPr>
            <p14:xfrm>
              <a:off x="7314752" y="1670062"/>
              <a:ext cx="40320" cy="322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AF04582-BBB0-4D71-A1FE-B9AF5E963C2F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7297112" y="1634062"/>
                <a:ext cx="759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A4D92EC-C203-449A-9872-E744003C17F2}"/>
                  </a:ext>
                </a:extLst>
              </p14:cNvPr>
              <p14:cNvContentPartPr/>
              <p14:nvPr/>
            </p14:nvContentPartPr>
            <p14:xfrm>
              <a:off x="7435712" y="1800382"/>
              <a:ext cx="170640" cy="2138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A4D92EC-C203-449A-9872-E744003C17F2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417712" y="1764382"/>
                <a:ext cx="206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C279351-0700-4916-8E5D-D9F26719558D}"/>
                  </a:ext>
                </a:extLst>
              </p14:cNvPr>
              <p14:cNvContentPartPr/>
              <p14:nvPr/>
            </p14:nvContentPartPr>
            <p14:xfrm>
              <a:off x="6764312" y="633982"/>
              <a:ext cx="158760" cy="1663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C279351-0700-4916-8E5D-D9F26719558D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746312" y="597982"/>
                <a:ext cx="194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F8461B1-D7A9-4371-9772-F793C907063D}"/>
                  </a:ext>
                </a:extLst>
              </p14:cNvPr>
              <p14:cNvContentPartPr/>
              <p14:nvPr/>
            </p14:nvContentPartPr>
            <p14:xfrm>
              <a:off x="6923072" y="568822"/>
              <a:ext cx="196920" cy="207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F8461B1-D7A9-4371-9772-F793C907063D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905072" y="532822"/>
                <a:ext cx="232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2C4FC0D-8E4F-4ACF-8734-A002BD1C0F57}"/>
                  </a:ext>
                </a:extLst>
              </p14:cNvPr>
              <p14:cNvContentPartPr/>
              <p14:nvPr/>
            </p14:nvContentPartPr>
            <p14:xfrm>
              <a:off x="7153112" y="554422"/>
              <a:ext cx="143280" cy="214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2C4FC0D-8E4F-4ACF-8734-A002BD1C0F57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7135472" y="518782"/>
                <a:ext cx="178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4425C8D-9BC7-4A84-B719-9DC28322D805}"/>
                  </a:ext>
                </a:extLst>
              </p14:cNvPr>
              <p14:cNvContentPartPr/>
              <p14:nvPr/>
            </p14:nvContentPartPr>
            <p14:xfrm>
              <a:off x="7361552" y="3862102"/>
              <a:ext cx="171720" cy="10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4425C8D-9BC7-4A84-B719-9DC28322D805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343552" y="3826462"/>
                <a:ext cx="207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12609D0-4BAF-4A8E-8661-7D4761E70A8F}"/>
                  </a:ext>
                </a:extLst>
              </p14:cNvPr>
              <p14:cNvContentPartPr/>
              <p14:nvPr/>
            </p14:nvContentPartPr>
            <p14:xfrm>
              <a:off x="7333472" y="3890182"/>
              <a:ext cx="360" cy="2260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12609D0-4BAF-4A8E-8661-7D4761E70A8F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315472" y="3854542"/>
                <a:ext cx="36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B2D50BD-9B21-496B-A0BC-90B760D77FBB}"/>
                  </a:ext>
                </a:extLst>
              </p14:cNvPr>
              <p14:cNvContentPartPr/>
              <p14:nvPr/>
            </p14:nvContentPartPr>
            <p14:xfrm>
              <a:off x="7333472" y="3970822"/>
              <a:ext cx="153000" cy="507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B2D50BD-9B21-496B-A0BC-90B760D77FB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315472" y="3935182"/>
                <a:ext cx="188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8859DF6-F846-4A05-B348-147CF995203E}"/>
                  </a:ext>
                </a:extLst>
              </p14:cNvPr>
              <p14:cNvContentPartPr/>
              <p14:nvPr/>
            </p14:nvContentPartPr>
            <p14:xfrm>
              <a:off x="7277312" y="4055782"/>
              <a:ext cx="328680" cy="1148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8859DF6-F846-4A05-B348-147CF995203E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259672" y="4019782"/>
                <a:ext cx="364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6D64A41-2100-4B37-978F-49637408BF45}"/>
                  </a:ext>
                </a:extLst>
              </p14:cNvPr>
              <p14:cNvContentPartPr/>
              <p14:nvPr/>
            </p14:nvContentPartPr>
            <p14:xfrm>
              <a:off x="7668992" y="3899902"/>
              <a:ext cx="178920" cy="276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6D64A41-2100-4B37-978F-49637408BF45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650992" y="3864262"/>
                <a:ext cx="2145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E76AE95-869A-440E-BEBD-D7AA9600FF6E}"/>
                  </a:ext>
                </a:extLst>
              </p14:cNvPr>
              <p14:cNvContentPartPr/>
              <p14:nvPr/>
            </p14:nvContentPartPr>
            <p14:xfrm>
              <a:off x="7874192" y="3732142"/>
              <a:ext cx="19080" cy="383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E76AE95-869A-440E-BEBD-D7AA9600FF6E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856552" y="3696142"/>
                <a:ext cx="54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411B429-A3BC-464E-92DC-46AEA07BE59D}"/>
                  </a:ext>
                </a:extLst>
              </p14:cNvPr>
              <p14:cNvContentPartPr/>
              <p14:nvPr/>
            </p14:nvContentPartPr>
            <p14:xfrm>
              <a:off x="6325112" y="3255862"/>
              <a:ext cx="10440" cy="4104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411B429-A3BC-464E-92DC-46AEA07BE59D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6307472" y="3220222"/>
                <a:ext cx="460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8AFB094-DD27-4926-8E3D-D00711ACBDD1}"/>
                  </a:ext>
                </a:extLst>
              </p14:cNvPr>
              <p14:cNvContentPartPr/>
              <p14:nvPr/>
            </p14:nvContentPartPr>
            <p14:xfrm>
              <a:off x="5716712" y="2378902"/>
              <a:ext cx="339480" cy="2700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8AFB094-DD27-4926-8E3D-D00711ACBDD1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5699072" y="2342902"/>
                <a:ext cx="3751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D51C1DB-28E4-4BD8-AF03-65B11D95CABD}"/>
                  </a:ext>
                </a:extLst>
              </p14:cNvPr>
              <p14:cNvContentPartPr/>
              <p14:nvPr/>
            </p14:nvContentPartPr>
            <p14:xfrm>
              <a:off x="4319552" y="2966782"/>
              <a:ext cx="9720" cy="3182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D51C1DB-28E4-4BD8-AF03-65B11D95CABD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4301912" y="2931142"/>
                <a:ext cx="453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9BA7D0E-91F8-4B13-94D1-512BEC7F7DEC}"/>
                  </a:ext>
                </a:extLst>
              </p14:cNvPr>
              <p14:cNvContentPartPr/>
              <p14:nvPr/>
            </p14:nvContentPartPr>
            <p14:xfrm>
              <a:off x="4281032" y="2826382"/>
              <a:ext cx="1105920" cy="7686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9BA7D0E-91F8-4B13-94D1-512BEC7F7DEC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263392" y="2790382"/>
                <a:ext cx="114156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A71403B-E810-476C-ABD4-B4DE9EC484FD}"/>
                  </a:ext>
                </a:extLst>
              </p14:cNvPr>
              <p14:cNvContentPartPr/>
              <p14:nvPr/>
            </p14:nvContentPartPr>
            <p14:xfrm>
              <a:off x="5625992" y="3013582"/>
              <a:ext cx="444240" cy="30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A71403B-E810-476C-ABD4-B4DE9EC484FD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5608352" y="2977582"/>
                <a:ext cx="479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5793A15-0AB2-415D-AD3D-7689F01C746D}"/>
                  </a:ext>
                </a:extLst>
              </p14:cNvPr>
              <p14:cNvContentPartPr/>
              <p14:nvPr/>
            </p14:nvContentPartPr>
            <p14:xfrm>
              <a:off x="5812472" y="2910982"/>
              <a:ext cx="241920" cy="218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5793A15-0AB2-415D-AD3D-7689F01C746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794832" y="2874982"/>
                <a:ext cx="277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59BC5B0-5C49-4EEE-B6A1-B0A7D2B83A9F}"/>
                  </a:ext>
                </a:extLst>
              </p14:cNvPr>
              <p14:cNvContentPartPr/>
              <p14:nvPr/>
            </p14:nvContentPartPr>
            <p14:xfrm>
              <a:off x="3059912" y="1015582"/>
              <a:ext cx="2307240" cy="1783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59BC5B0-5C49-4EEE-B6A1-B0A7D2B83A9F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042272" y="979942"/>
                <a:ext cx="2342880" cy="18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9B5D2CB-52F0-4047-8CBC-39F06DC269E3}"/>
                  </a:ext>
                </a:extLst>
              </p14:cNvPr>
              <p14:cNvContentPartPr/>
              <p14:nvPr/>
            </p14:nvContentPartPr>
            <p14:xfrm>
              <a:off x="4590272" y="830182"/>
              <a:ext cx="26640" cy="274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9B5D2CB-52F0-4047-8CBC-39F06DC269E3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572272" y="794182"/>
                <a:ext cx="62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6EA49E6-AFB6-4F4F-AC66-FBB746A72446}"/>
                  </a:ext>
                </a:extLst>
              </p14:cNvPr>
              <p14:cNvContentPartPr/>
              <p14:nvPr/>
            </p14:nvContentPartPr>
            <p14:xfrm>
              <a:off x="4192112" y="801382"/>
              <a:ext cx="398520" cy="1645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6EA49E6-AFB6-4F4F-AC66-FBB746A72446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4174112" y="765382"/>
                <a:ext cx="434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0FF994A-0CA9-49F3-AEA8-EB63A8250589}"/>
                  </a:ext>
                </a:extLst>
              </p14:cNvPr>
              <p14:cNvContentPartPr/>
              <p14:nvPr/>
            </p14:nvContentPartPr>
            <p14:xfrm>
              <a:off x="4188872" y="969862"/>
              <a:ext cx="502560" cy="2383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0FF994A-0CA9-49F3-AEA8-EB63A8250589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4171232" y="933862"/>
                <a:ext cx="5382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B72B7E3-B184-40BF-824D-3C51BD7BEA0D}"/>
                  </a:ext>
                </a:extLst>
              </p14:cNvPr>
              <p14:cNvContentPartPr/>
              <p14:nvPr/>
            </p14:nvContentPartPr>
            <p14:xfrm>
              <a:off x="4142072" y="783382"/>
              <a:ext cx="36000" cy="3942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B72B7E3-B184-40BF-824D-3C51BD7BEA0D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124432" y="747742"/>
                <a:ext cx="716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6AAC154-1F05-434C-A8BA-D7FF874CDFB1}"/>
                  </a:ext>
                </a:extLst>
              </p14:cNvPr>
              <p14:cNvContentPartPr/>
              <p14:nvPr/>
            </p14:nvContentPartPr>
            <p14:xfrm>
              <a:off x="3022832" y="2797582"/>
              <a:ext cx="117360" cy="594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6AAC154-1F05-434C-A8BA-D7FF874CDFB1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3004832" y="2761582"/>
                <a:ext cx="153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F6620B6-FB27-4FF3-9A7D-E1E77B44B090}"/>
                  </a:ext>
                </a:extLst>
              </p14:cNvPr>
              <p14:cNvContentPartPr/>
              <p14:nvPr/>
            </p14:nvContentPartPr>
            <p14:xfrm>
              <a:off x="1548272" y="578182"/>
              <a:ext cx="19080" cy="422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F6620B6-FB27-4FF3-9A7D-E1E77B44B090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530272" y="542182"/>
                <a:ext cx="547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B1D1F46-735B-4EDF-88FC-B4DF9F563722}"/>
                  </a:ext>
                </a:extLst>
              </p14:cNvPr>
              <p14:cNvContentPartPr/>
              <p14:nvPr/>
            </p14:nvContentPartPr>
            <p14:xfrm>
              <a:off x="10049672" y="942142"/>
              <a:ext cx="307080" cy="3402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B1D1F46-735B-4EDF-88FC-B4DF9F563722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032032" y="906142"/>
                <a:ext cx="3427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73618B3-CE2C-4024-99F3-5DEC7734C01C}"/>
                  </a:ext>
                </a:extLst>
              </p14:cNvPr>
              <p14:cNvContentPartPr/>
              <p14:nvPr/>
            </p14:nvContentPartPr>
            <p14:xfrm>
              <a:off x="10729712" y="998302"/>
              <a:ext cx="214200" cy="2757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73618B3-CE2C-4024-99F3-5DEC7734C01C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712072" y="962302"/>
                <a:ext cx="249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9AF6D57-8728-4F90-BDE7-AFCE37FCDBC4}"/>
                  </a:ext>
                </a:extLst>
              </p14:cNvPr>
              <p14:cNvContentPartPr/>
              <p14:nvPr/>
            </p14:nvContentPartPr>
            <p14:xfrm>
              <a:off x="5616632" y="5196982"/>
              <a:ext cx="360" cy="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9AF6D57-8728-4F90-BDE7-AFCE37FCDB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98992" y="5160982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0075AED-CC4B-4FC4-B43C-6B5045B8D1AC}"/>
              </a:ext>
            </a:extLst>
          </p:cNvPr>
          <p:cNvPicPr>
            <a:picLocks noChangeAspect="1"/>
          </p:cNvPicPr>
          <p:nvPr/>
        </p:nvPicPr>
        <p:blipFill>
          <a:blip r:embed="rId465"/>
          <a:stretch>
            <a:fillRect/>
          </a:stretch>
        </p:blipFill>
        <p:spPr>
          <a:xfrm>
            <a:off x="341330" y="6507"/>
            <a:ext cx="11670204" cy="70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0F87-897B-4E97-8124-981F33421C58}"/>
              </a:ext>
            </a:extLst>
          </p:cNvPr>
          <p:cNvSpPr txBox="1"/>
          <p:nvPr/>
        </p:nvSpPr>
        <p:spPr>
          <a:xfrm>
            <a:off x="214603" y="210578"/>
            <a:ext cx="463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Fast charging current modify process flow chart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60E4-BD72-4E40-82D0-E0FF8B77E55B}"/>
              </a:ext>
            </a:extLst>
          </p:cNvPr>
          <p:cNvSpPr/>
          <p:nvPr/>
        </p:nvSpPr>
        <p:spPr>
          <a:xfrm>
            <a:off x="554466" y="3554964"/>
            <a:ext cx="2673219" cy="7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wait 10 minutes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2E251A-1AAF-48A0-B26C-D7EF68B58CF6}"/>
              </a:ext>
            </a:extLst>
          </p:cNvPr>
          <p:cNvSpPr/>
          <p:nvPr/>
        </p:nvSpPr>
        <p:spPr>
          <a:xfrm>
            <a:off x="1748786" y="4320074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91BD5-834D-49A1-BA1F-3DE19A82E096}"/>
              </a:ext>
            </a:extLst>
          </p:cNvPr>
          <p:cNvSpPr/>
          <p:nvPr/>
        </p:nvSpPr>
        <p:spPr>
          <a:xfrm>
            <a:off x="619781" y="4627984"/>
            <a:ext cx="2631233" cy="135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sends ‘I2Cw’ and write to BQ register 03h (charge current) and set to 2.4A (0x00F0)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3916F-73D2-422B-8DE1-B20B06FB96DC}"/>
              </a:ext>
            </a:extLst>
          </p:cNvPr>
          <p:cNvSpPr/>
          <p:nvPr/>
        </p:nvSpPr>
        <p:spPr>
          <a:xfrm>
            <a:off x="554466" y="2390381"/>
            <a:ext cx="2631234" cy="98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detect PD controller GPIO1 is high</a:t>
            </a:r>
          </a:p>
          <a:p>
            <a:pPr algn="ctr"/>
            <a:r>
              <a:rPr lang="en-US" dirty="0"/>
              <a:t>(attached sink)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954E54-3890-4E8C-A64D-D0F8A203286A}"/>
              </a:ext>
            </a:extLst>
          </p:cNvPr>
          <p:cNvSpPr/>
          <p:nvPr/>
        </p:nvSpPr>
        <p:spPr>
          <a:xfrm>
            <a:off x="1758116" y="3333749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27AE0-48B5-4A57-9D11-C984CF1DFFAF}"/>
              </a:ext>
            </a:extLst>
          </p:cNvPr>
          <p:cNvSpPr/>
          <p:nvPr/>
        </p:nvSpPr>
        <p:spPr>
          <a:xfrm>
            <a:off x="554466" y="1054362"/>
            <a:ext cx="2631232" cy="105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 firmware loaded and set the charger default value</a:t>
            </a:r>
          </a:p>
          <a:p>
            <a:pPr algn="ctr"/>
            <a:r>
              <a:rPr lang="en-US" dirty="0"/>
              <a:t>8.3V/3.0A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053A801-0820-4CDD-9C26-E01FC30252E7}"/>
              </a:ext>
            </a:extLst>
          </p:cNvPr>
          <p:cNvSpPr/>
          <p:nvPr/>
        </p:nvSpPr>
        <p:spPr>
          <a:xfrm>
            <a:off x="1758116" y="2082471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7594DE-A918-4837-A0B4-08BF0B75E0E4}"/>
              </a:ext>
            </a:extLst>
          </p:cNvPr>
          <p:cNvCxnSpPr>
            <a:stCxn id="5" idx="3"/>
          </p:cNvCxnSpPr>
          <p:nvPr/>
        </p:nvCxnSpPr>
        <p:spPr>
          <a:xfrm flipV="1">
            <a:off x="3227685" y="3909526"/>
            <a:ext cx="457905" cy="23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8BFEC-833B-4BC9-91C5-62DC8B3DBCE7}"/>
              </a:ext>
            </a:extLst>
          </p:cNvPr>
          <p:cNvCxnSpPr/>
          <p:nvPr/>
        </p:nvCxnSpPr>
        <p:spPr>
          <a:xfrm flipV="1">
            <a:off x="3685590" y="2873829"/>
            <a:ext cx="0" cy="1035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15784-7138-43B5-876B-021A23BBF75A}"/>
              </a:ext>
            </a:extLst>
          </p:cNvPr>
          <p:cNvCxnSpPr>
            <a:endCxn id="10" idx="3"/>
          </p:cNvCxnSpPr>
          <p:nvPr/>
        </p:nvCxnSpPr>
        <p:spPr>
          <a:xfrm flipH="1">
            <a:off x="3185700" y="2873829"/>
            <a:ext cx="499890" cy="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8AAA54-4C7F-45B6-9AF2-DBDA44D9EEA4}"/>
              </a:ext>
            </a:extLst>
          </p:cNvPr>
          <p:cNvSpPr txBox="1"/>
          <p:nvPr/>
        </p:nvSpPr>
        <p:spPr>
          <a:xfrm>
            <a:off x="3644305" y="3185632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PD GPIO1 turn low</a:t>
            </a:r>
          </a:p>
        </p:txBody>
      </p:sp>
    </p:spTree>
    <p:extLst>
      <p:ext uri="{BB962C8B-B14F-4D97-AF65-F5344CB8AC3E}">
        <p14:creationId xmlns:p14="http://schemas.microsoft.com/office/powerpoint/2010/main" val="5178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0F87-897B-4E97-8124-981F33421C58}"/>
              </a:ext>
            </a:extLst>
          </p:cNvPr>
          <p:cNvSpPr txBox="1"/>
          <p:nvPr/>
        </p:nvSpPr>
        <p:spPr>
          <a:xfrm>
            <a:off x="214603" y="125966"/>
            <a:ext cx="64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PDO priority sorting process flow chart </a:t>
            </a:r>
            <a:r>
              <a:rPr lang="en-US" dirty="0"/>
              <a:t>12V--&gt;15V--&gt;9V--&gt;20V--&gt;5V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260E4-BD72-4E40-82D0-E0FF8B77E55B}"/>
              </a:ext>
            </a:extLst>
          </p:cNvPr>
          <p:cNvSpPr/>
          <p:nvPr/>
        </p:nvSpPr>
        <p:spPr>
          <a:xfrm>
            <a:off x="295192" y="4879140"/>
            <a:ext cx="2907189" cy="812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read 0x30 register value to get the source capability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22E251A-1AAF-48A0-B26C-D7EF68B58CF6}"/>
              </a:ext>
            </a:extLst>
          </p:cNvPr>
          <p:cNvSpPr/>
          <p:nvPr/>
        </p:nvSpPr>
        <p:spPr>
          <a:xfrm>
            <a:off x="1562174" y="4581331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91BD5-834D-49A1-BA1F-3DE19A82E096}"/>
              </a:ext>
            </a:extLst>
          </p:cNvPr>
          <p:cNvSpPr/>
          <p:nvPr/>
        </p:nvSpPr>
        <p:spPr>
          <a:xfrm>
            <a:off x="295192" y="2024746"/>
            <a:ext cx="2907189" cy="15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MCU read PD 0x1A register</a:t>
            </a:r>
          </a:p>
          <a:p>
            <a:pPr algn="ctr"/>
            <a:r>
              <a:rPr lang="en-US" sz="1600" dirty="0"/>
              <a:t>If PD 0x1A register </a:t>
            </a:r>
          </a:p>
          <a:p>
            <a:pPr algn="ctr"/>
            <a:r>
              <a:rPr lang="en-US" sz="1600" dirty="0"/>
              <a:t>bit 24-25 is 0x00</a:t>
            </a:r>
          </a:p>
          <a:p>
            <a:pPr algn="ctr"/>
            <a:r>
              <a:rPr lang="en-US" sz="1600" dirty="0"/>
              <a:t>(PD contro</a:t>
            </a:r>
            <a:r>
              <a:rPr lang="en-US" altLang="zh-CN" sz="1600" dirty="0"/>
              <a:t>l</a:t>
            </a:r>
            <a:r>
              <a:rPr lang="en-US" sz="1600" dirty="0"/>
              <a:t>ler is not in legacy mode)</a:t>
            </a:r>
          </a:p>
          <a:p>
            <a:pPr algn="ctr"/>
            <a:r>
              <a:rPr lang="en-US" sz="1600" dirty="0"/>
              <a:t>&amp; bit 5 is 0 (PD is in SINK role)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E0FE89-43BD-4B44-A6A8-F879B2D503F1}"/>
              </a:ext>
            </a:extLst>
          </p:cNvPr>
          <p:cNvSpPr/>
          <p:nvPr/>
        </p:nvSpPr>
        <p:spPr>
          <a:xfrm>
            <a:off x="1552845" y="3601618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0E8F8-0CC3-4725-9A4E-0D2535D9BAB8}"/>
              </a:ext>
            </a:extLst>
          </p:cNvPr>
          <p:cNvSpPr/>
          <p:nvPr/>
        </p:nvSpPr>
        <p:spPr>
          <a:xfrm>
            <a:off x="295192" y="3899427"/>
            <a:ext cx="2907189" cy="68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MCU send ‘</a:t>
            </a:r>
            <a:r>
              <a:rPr lang="en-US" sz="1600" dirty="0" err="1"/>
              <a:t>GSrC</a:t>
            </a:r>
            <a:r>
              <a:rPr lang="en-US" sz="1600" dirty="0"/>
              <a:t>’ command to </a:t>
            </a:r>
            <a:r>
              <a:rPr lang="en-US" sz="1600" dirty="0" err="1"/>
              <a:t>to</a:t>
            </a:r>
            <a:r>
              <a:rPr lang="en-US" sz="1600" dirty="0"/>
              <a:t> get adaptor Source capability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3916F-73D2-422B-8DE1-B20B06FB96DC}"/>
              </a:ext>
            </a:extLst>
          </p:cNvPr>
          <p:cNvSpPr/>
          <p:nvPr/>
        </p:nvSpPr>
        <p:spPr>
          <a:xfrm>
            <a:off x="295192" y="727790"/>
            <a:ext cx="2907189" cy="96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detect PD controller GPIO1 is high</a:t>
            </a:r>
          </a:p>
          <a:p>
            <a:pPr algn="ctr"/>
            <a:r>
              <a:rPr lang="en-US" sz="1600" dirty="0"/>
              <a:t>(PD is SINK)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954E54-3890-4E8C-A64D-D0F8A203286A}"/>
              </a:ext>
            </a:extLst>
          </p:cNvPr>
          <p:cNvSpPr/>
          <p:nvPr/>
        </p:nvSpPr>
        <p:spPr>
          <a:xfrm>
            <a:off x="1552845" y="1726937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2C383-1AD0-4929-B67E-12F208C54F34}"/>
              </a:ext>
            </a:extLst>
          </p:cNvPr>
          <p:cNvSpPr/>
          <p:nvPr/>
        </p:nvSpPr>
        <p:spPr>
          <a:xfrm>
            <a:off x="295192" y="6008145"/>
            <a:ext cx="2907189" cy="812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MCU </a:t>
            </a:r>
            <a:r>
              <a:rPr lang="en-US" altLang="zh-CN" sz="1600" dirty="0"/>
              <a:t>modify</a:t>
            </a:r>
            <a:r>
              <a:rPr lang="en-US" sz="1600" dirty="0"/>
              <a:t> 0x33 register value to change the sink requirement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C18BCD-FEE3-42A4-A1E9-0EA6B66EE62F}"/>
              </a:ext>
            </a:extLst>
          </p:cNvPr>
          <p:cNvSpPr/>
          <p:nvPr/>
        </p:nvSpPr>
        <p:spPr>
          <a:xfrm>
            <a:off x="1562174" y="5710336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CBCD6-CA75-4CF8-B52F-317EA16242A9}"/>
              </a:ext>
            </a:extLst>
          </p:cNvPr>
          <p:cNvSpPr/>
          <p:nvPr/>
        </p:nvSpPr>
        <p:spPr>
          <a:xfrm>
            <a:off x="3700865" y="6073459"/>
            <a:ext cx="2907189" cy="68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MCU send ‘</a:t>
            </a:r>
            <a:r>
              <a:rPr lang="en-US" sz="1600" dirty="0" err="1"/>
              <a:t>GSrC</a:t>
            </a:r>
            <a:r>
              <a:rPr lang="en-US" sz="1600" dirty="0"/>
              <a:t>’ command to re-</a:t>
            </a:r>
            <a:r>
              <a:rPr lang="en-US" sz="1600" dirty="0" err="1"/>
              <a:t>negociate</a:t>
            </a:r>
            <a:r>
              <a:rPr lang="en-US" sz="1600" dirty="0"/>
              <a:t> PD contract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A5A5A7-623D-446F-A1A0-D7C8036449FD}"/>
              </a:ext>
            </a:extLst>
          </p:cNvPr>
          <p:cNvSpPr/>
          <p:nvPr/>
        </p:nvSpPr>
        <p:spPr>
          <a:xfrm rot="16200000">
            <a:off x="3397671" y="6260455"/>
            <a:ext cx="186612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158-4BFB-4722-A67C-35AEA211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9" y="-180975"/>
            <a:ext cx="10515600" cy="1325563"/>
          </a:xfrm>
        </p:spPr>
        <p:txBody>
          <a:bodyPr/>
          <a:lstStyle/>
          <a:p>
            <a:r>
              <a:rPr lang="zh-CN" altLang="en-US" dirty="0"/>
              <a:t>一个适配器的</a:t>
            </a:r>
            <a:r>
              <a:rPr lang="en-US" altLang="zh-CN" dirty="0"/>
              <a:t>7 PDO</a:t>
            </a:r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3AF9-D8A3-47B6-9846-286575D6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F945A-D128-483B-B97A-34704A53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20"/>
            <a:ext cx="12192000" cy="60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C196-6CA8-4E6A-9F6E-95B4F4E9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9BC2-FA63-4349-B163-CD4F046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04606-E9CE-47DC-ACFD-B1D8F0D4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7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6878E-42D3-46FF-87F1-C71C1BA0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694"/>
            <a:ext cx="12192000" cy="41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06F-4D4E-403B-81DC-7C432A3D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569"/>
            <a:ext cx="10515600" cy="1325563"/>
          </a:xfrm>
        </p:spPr>
        <p:txBody>
          <a:bodyPr/>
          <a:lstStyle/>
          <a:p>
            <a:r>
              <a:rPr lang="zh-CN" altLang="en-US" dirty="0"/>
              <a:t>另外一个适配器的</a:t>
            </a:r>
            <a:r>
              <a:rPr lang="en-US" altLang="zh-CN" dirty="0"/>
              <a:t>PDO</a:t>
            </a:r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8BAE-2E34-4FE1-9CA2-EDBEA2D2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84ED7-F731-4C63-B6D0-8F0BC68D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" y="681037"/>
            <a:ext cx="12192000" cy="60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CF9C-4A71-4FD8-AF5C-B736F890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AD3D-B440-4290-A4DC-A9CF3F2C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332B8-4613-446E-A524-180BFEF4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7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A85D4-6A32-4361-84DA-ACAF07C9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7524"/>
            <a:ext cx="12192000" cy="1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3096-E3BF-4305-8D5E-78E6B4E3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" y="0"/>
            <a:ext cx="10515600" cy="1325563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PDO</a:t>
            </a:r>
            <a:r>
              <a:rPr lang="zh-CN" altLang="en-US" dirty="0"/>
              <a:t>寄存器</a:t>
            </a:r>
            <a:r>
              <a:rPr lang="en-US" altLang="zh-CN" dirty="0"/>
              <a:t>0x33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239C-898C-4340-B3E5-38B7B0F2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FB94A-C8E1-44F7-8122-93657F47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1077965"/>
            <a:ext cx="12192000" cy="58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7705-5953-4FB7-B4C1-61C8FEF7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5EE-15EA-43D0-8EB8-B17354E7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277C-B710-4744-ADAD-91E08CD1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46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346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一个适配器的7 PDO数据</vt:lpstr>
      <vt:lpstr>PowerPoint Presentation</vt:lpstr>
      <vt:lpstr>另外一个适配器的PDO数据</vt:lpstr>
      <vt:lpstr>PowerPoint Presentation</vt:lpstr>
      <vt:lpstr>修改PDO寄存器0x33</vt:lpstr>
      <vt:lpstr>PowerPoint Presentation</vt:lpstr>
      <vt:lpstr>Read firmware version 0xf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Anderson</dc:creator>
  <cp:lastModifiedBy>Cheng, Anderson</cp:lastModifiedBy>
  <cp:revision>24</cp:revision>
  <dcterms:created xsi:type="dcterms:W3CDTF">2023-09-26T10:34:11Z</dcterms:created>
  <dcterms:modified xsi:type="dcterms:W3CDTF">2023-10-08T12:30:19Z</dcterms:modified>
</cp:coreProperties>
</file>