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FFDA7-184F-4AC3-B0BA-C3EC424B1297}" v="3872" dt="2020-09-20T13:20:45.902"/>
    <p1510:client id="{C4A63307-536C-8531-31F5-DE2D7507DE97}" v="533" dt="2020-09-25T09:08:30.817"/>
    <p1510:client id="{E30A9C8A-847B-4603-8622-40F07B62A683}" v="501" dt="2020-09-20T13:54:0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_WfclhZLxY&amp;fbclid=IwAR0HfYTI2OG18NXWCcaTPRB_VWuQVGkygzyiTXx2wBrkzzfQqZUhBkkxQY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092020_Apathon_-_internet_and_appl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36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Internet and Applications </a:t>
            </a:r>
            <a:r>
              <a:rPr lang="en-US" dirty="0" err="1">
                <a:ea typeface="+mj-lt"/>
                <a:cs typeface="+mj-lt"/>
              </a:rPr>
              <a:t>Apathon</a:t>
            </a:r>
            <a:r>
              <a:rPr lang="en-US" dirty="0">
                <a:ea typeface="+mj-lt"/>
                <a:cs typeface="+mj-lt"/>
              </a:rPr>
              <a:t> 09 2020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460" y="42156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Ονομ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τε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ώνυμο</a:t>
            </a:r>
            <a:r>
              <a:rPr lang="en-US" dirty="0">
                <a:ea typeface="+mn-lt"/>
                <a:cs typeface="+mn-lt"/>
              </a:rPr>
              <a:t>:  Πανα</a:t>
            </a:r>
            <a:r>
              <a:rPr lang="en-US" dirty="0" err="1">
                <a:ea typeface="+mn-lt"/>
                <a:cs typeface="+mn-lt"/>
              </a:rPr>
              <a:t>γιώτης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Λουλάκης</a:t>
            </a:r>
          </a:p>
          <a:p>
            <a:r>
              <a:rPr lang="en-US" dirty="0" err="1">
                <a:ea typeface="+mn-lt"/>
                <a:cs typeface="+mn-lt"/>
              </a:rPr>
              <a:t>Αριθμός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Μητρώου</a:t>
            </a:r>
            <a:r>
              <a:rPr lang="en-US" dirty="0">
                <a:ea typeface="+mn-lt"/>
                <a:cs typeface="+mn-lt"/>
              </a:rPr>
              <a:t>: 03116121</a:t>
            </a:r>
            <a:endParaRPr lang="en-US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Εξάμηνο</a:t>
            </a:r>
            <a:r>
              <a:rPr lang="en-US" dirty="0">
                <a:ea typeface="+mn-lt"/>
                <a:cs typeface="+mn-lt"/>
              </a:rPr>
              <a:t>: 8ο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5091-97C4-40B6-B1C1-97BB2BD1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21" y="324665"/>
            <a:ext cx="2329158" cy="61751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589B-0EDD-4A85-8A52-379A5101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9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Ότ</a:t>
            </a:r>
            <a:r>
              <a:rPr lang="en-US" dirty="0">
                <a:cs typeface="Calibri"/>
              </a:rPr>
              <a:t>αν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γοράσει</a:t>
            </a:r>
            <a:r>
              <a:rPr lang="en-US" dirty="0">
                <a:cs typeface="Calibri"/>
              </a:rPr>
              <a:t> τα π</a:t>
            </a:r>
            <a:r>
              <a:rPr lang="en-US" dirty="0" err="1">
                <a:cs typeface="Calibri"/>
              </a:rPr>
              <a:t>ροιόντ</a:t>
            </a:r>
            <a:r>
              <a:rPr lang="en-US" dirty="0">
                <a:cs typeface="Calibri"/>
              </a:rPr>
              <a:t>α, η α</a:t>
            </a:r>
            <a:r>
              <a:rPr lang="en-US" dirty="0" err="1">
                <a:cs typeface="Calibri"/>
              </a:rPr>
              <a:t>γορά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απ</a:t>
            </a:r>
            <a:r>
              <a:rPr lang="en-US" dirty="0" err="1">
                <a:cs typeface="Calibri"/>
              </a:rPr>
              <a:t>οθηκεύετ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θώς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στ</a:t>
            </a:r>
            <a:r>
              <a:rPr lang="en-US" dirty="0">
                <a:cs typeface="Calibri"/>
              </a:rPr>
              <a:t>α α</a:t>
            </a:r>
            <a:r>
              <a:rPr lang="en-US" dirty="0" err="1">
                <a:cs typeface="Calibri"/>
              </a:rPr>
              <a:t>ρχεί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server. Έπ</a:t>
            </a:r>
            <a:r>
              <a:rPr lang="en-US" dirty="0" err="1">
                <a:cs typeface="Calibri"/>
              </a:rPr>
              <a:t>ειτ</a:t>
            </a:r>
            <a:r>
              <a:rPr lang="en-US" dirty="0">
                <a:cs typeface="Calibri"/>
              </a:rPr>
              <a:t>α παραπ</a:t>
            </a:r>
            <a:r>
              <a:rPr lang="en-US" dirty="0" err="1">
                <a:cs typeface="Calibri"/>
              </a:rPr>
              <a:t>έμ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στη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σελίδ</a:t>
            </a:r>
            <a:r>
              <a:rPr lang="en-US" dirty="0">
                <a:cs typeface="Calibri"/>
              </a:rPr>
              <a:t>α thank you όπ</a:t>
            </a:r>
            <a:r>
              <a:rPr lang="en-US" dirty="0" err="1">
                <a:cs typeface="Calibri"/>
              </a:rPr>
              <a:t>ου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επ</a:t>
            </a:r>
            <a:r>
              <a:rPr lang="en-US" dirty="0" err="1">
                <a:cs typeface="Calibri"/>
              </a:rPr>
              <a:t>ιστρέψει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homePage</a:t>
            </a:r>
            <a:endParaRPr lang="en-US" dirty="0" err="1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F80AA7B-79CC-4DD0-89E4-A8796A2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63" y="6049784"/>
            <a:ext cx="5366368" cy="807229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566FA-2DB9-46AA-ACA5-0998B946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3" y="2294021"/>
            <a:ext cx="4590881" cy="2060913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B7DA05-24BF-4680-B1B7-C6247372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772" y="4550425"/>
            <a:ext cx="5265217" cy="1439026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F666D3-E8E7-479A-A0B3-720422C5F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315" y="2343358"/>
            <a:ext cx="4584138" cy="36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FF2-68DC-4EAA-8307-26CC445A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5C83-405C-48FD-BE0A-66B721FB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Οδηγίες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video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youtube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https://www.youtube.com/watch?v=p_WfclhZLxY&amp;fbclid=IwAR0HfYTI2OG18NXWCcaTPRB_VWuQVGkygzyiTXx2wBrkzzfQqZUhBkkxQYM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Και </a:t>
            </a:r>
            <a:r>
              <a:rPr lang="en-US" dirty="0" err="1">
                <a:ea typeface="+mn-lt"/>
                <a:cs typeface="+mn-lt"/>
              </a:rPr>
              <a:t>στο</a:t>
            </a:r>
            <a:r>
              <a:rPr lang="en-US" dirty="0">
                <a:ea typeface="+mn-lt"/>
                <a:cs typeface="+mn-lt"/>
              </a:rPr>
              <a:t> README.md </a:t>
            </a:r>
            <a:r>
              <a:rPr lang="en-US" dirty="0" err="1">
                <a:ea typeface="+mn-lt"/>
                <a:cs typeface="+mn-lt"/>
              </a:rPr>
              <a:t>στο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https://github.com/panloul/interent-and-applications</a:t>
            </a:r>
          </a:p>
        </p:txBody>
      </p:sp>
    </p:spTree>
    <p:extLst>
      <p:ext uri="{BB962C8B-B14F-4D97-AF65-F5344CB8AC3E}">
        <p14:creationId xmlns:p14="http://schemas.microsoft.com/office/powerpoint/2010/main" val="344969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41BD-DE3A-43F0-83E4-918C28E3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173" y="2084682"/>
            <a:ext cx="7413654" cy="1339049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Ευχ</a:t>
            </a:r>
            <a:r>
              <a:rPr lang="en-US" dirty="0">
                <a:cs typeface="Calibri Light"/>
              </a:rPr>
              <a:t>α</a:t>
            </a:r>
            <a:r>
              <a:rPr lang="en-US" dirty="0" err="1">
                <a:cs typeface="Calibri Light"/>
              </a:rPr>
              <a:t>ριστώ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γι</a:t>
            </a:r>
            <a:r>
              <a:rPr lang="en-US" dirty="0">
                <a:cs typeface="Calibri Light"/>
              </a:rPr>
              <a:t>α </a:t>
            </a:r>
            <a:r>
              <a:rPr lang="en-US" dirty="0" err="1">
                <a:cs typeface="Calibri Light"/>
              </a:rPr>
              <a:t>την</a:t>
            </a:r>
            <a:r>
              <a:rPr lang="en-US" dirty="0">
                <a:cs typeface="Calibri Light"/>
              </a:rPr>
              <a:t> π</a:t>
            </a:r>
            <a:r>
              <a:rPr lang="en-US" dirty="0" err="1">
                <a:cs typeface="Calibri Light"/>
              </a:rPr>
              <a:t>ροσοχή</a:t>
            </a:r>
            <a:r>
              <a:rPr lang="en-US" dirty="0">
                <a:cs typeface="Calibri Light"/>
              </a:rPr>
              <a:t> σας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1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96D-014A-4118-BEF1-2AB91902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996" y="243745"/>
            <a:ext cx="2990008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Περιγρ</a:t>
            </a:r>
            <a:r>
              <a:rPr lang="en-US" dirty="0">
                <a:cs typeface="Calibri Light"/>
              </a:rPr>
              <a:t>α</a:t>
            </a:r>
            <a:r>
              <a:rPr lang="en-US" dirty="0" err="1">
                <a:cs typeface="Calibri Light"/>
              </a:rPr>
              <a:t>φή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6202-53EC-47E3-817D-2E996475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εργ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σί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μα</a:t>
            </a:r>
            <a:r>
              <a:rPr lang="en-US" dirty="0" err="1">
                <a:cs typeface="Calibri"/>
              </a:rPr>
              <a:t>θήμ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τος</a:t>
            </a:r>
            <a:r>
              <a:rPr lang="en-US" dirty="0">
                <a:cs typeface="Calibri"/>
              </a:rPr>
              <a:t>: &lt;&lt;</a:t>
            </a:r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δίκτυο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ρμογές</a:t>
            </a:r>
            <a:r>
              <a:rPr lang="en-US" dirty="0">
                <a:cs typeface="Calibri"/>
              </a:rPr>
              <a:t>&gt;&gt; </a:t>
            </a:r>
            <a:r>
              <a:rPr lang="en-US" dirty="0" err="1">
                <a:cs typeface="Calibri"/>
              </a:rPr>
              <a:t>δημιούργησ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μι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χείριση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ροϊόντων</a:t>
            </a:r>
            <a:r>
              <a:rPr lang="en-US" dirty="0">
                <a:cs typeface="Calibri"/>
              </a:rPr>
              <a:t> laptop και υπ</a:t>
            </a:r>
            <a:r>
              <a:rPr lang="en-US" dirty="0" err="1">
                <a:cs typeface="Calibri"/>
              </a:rPr>
              <a:t>ολογιστών</a:t>
            </a:r>
            <a:r>
              <a:rPr lang="en-US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Η </a:t>
            </a:r>
            <a:r>
              <a:rPr lang="en-US" dirty="0" err="1">
                <a:cs typeface="Calibri"/>
              </a:rPr>
              <a:t>ιστοσελίδ</a:t>
            </a:r>
            <a:r>
              <a:rPr lang="en-US" dirty="0">
                <a:cs typeface="Calibri"/>
              </a:rPr>
              <a:t>α επ</a:t>
            </a:r>
            <a:r>
              <a:rPr lang="en-US" dirty="0" err="1">
                <a:cs typeface="Calibri"/>
              </a:rPr>
              <a:t>ιτρέ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χρήστη</a:t>
            </a:r>
            <a:r>
              <a:rPr lang="en-US" dirty="0">
                <a:cs typeface="Calibri"/>
              </a:rPr>
              <a:t> να </a:t>
            </a:r>
            <a:r>
              <a:rPr lang="en-US" dirty="0" err="1">
                <a:cs typeface="Calibri"/>
              </a:rPr>
              <a:t>κάνει</a:t>
            </a:r>
            <a:r>
              <a:rPr lang="en-US" dirty="0">
                <a:cs typeface="Calibri"/>
              </a:rPr>
              <a:t> browse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και να τα α</a:t>
            </a:r>
            <a:r>
              <a:rPr lang="en-US" dirty="0" err="1">
                <a:cs typeface="Calibri"/>
              </a:rPr>
              <a:t>γοράσει</a:t>
            </a:r>
            <a:r>
              <a:rPr lang="en-US" dirty="0">
                <a:cs typeface="Calibri"/>
              </a:rPr>
              <a:t>. Επ</a:t>
            </a:r>
            <a:r>
              <a:rPr lang="en-US" dirty="0" err="1">
                <a:cs typeface="Calibri"/>
              </a:rPr>
              <a:t>ίσης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κρ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τάει</a:t>
            </a:r>
            <a:r>
              <a:rPr lang="en-US" dirty="0">
                <a:cs typeface="Calibri"/>
              </a:rPr>
              <a:t> τα </a:t>
            </a:r>
            <a:r>
              <a:rPr lang="en-US" dirty="0" err="1">
                <a:cs typeface="Calibri"/>
              </a:rPr>
              <a:t>δεδομέν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χρήστη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θώς</a:t>
            </a:r>
            <a:r>
              <a:rPr lang="en-US" dirty="0">
                <a:cs typeface="Calibri"/>
              </a:rPr>
              <a:t> και </a:t>
            </a:r>
            <a:r>
              <a:rPr lang="en-US" dirty="0" err="1">
                <a:cs typeface="Calibri"/>
              </a:rPr>
              <a:t>των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ωλήσεων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μι</a:t>
            </a:r>
            <a:r>
              <a:rPr lang="en-US" dirty="0">
                <a:cs typeface="Calibri"/>
              </a:rPr>
              <a:t>α 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δεδομένων</a:t>
            </a:r>
            <a:r>
              <a:rPr lang="en-US" dirty="0">
                <a:cs typeface="Calibri"/>
              </a:rPr>
              <a:t>. Η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ρμογή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υλο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οιήθηκε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eclipse,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 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, tomcat server και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backend </a:t>
            </a:r>
            <a:r>
              <a:rPr lang="en-US" dirty="0" err="1">
                <a:cs typeface="Calibri"/>
              </a:rPr>
              <a:t>υλο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οιήθηκε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jsp</a:t>
            </a:r>
            <a:r>
              <a:rPr lang="en-US" dirty="0">
                <a:cs typeface="Calibri"/>
              </a:rPr>
              <a:t>/java servlets.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63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6FE0-08EF-476B-A890-51D5242B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217" y="391401"/>
            <a:ext cx="2987566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D8F-E9E0-4736-884A-86825E80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8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Backend </a:t>
            </a:r>
            <a:r>
              <a:rPr lang="en-US" dirty="0" err="1">
                <a:cs typeface="Calibri"/>
              </a:rPr>
              <a:t>της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ρμογής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έχει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υλο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οιηθεί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jsp</a:t>
            </a:r>
            <a:r>
              <a:rPr lang="en-US" dirty="0">
                <a:cs typeface="Calibri"/>
              </a:rPr>
              <a:t> και java servlets</a:t>
            </a:r>
          </a:p>
          <a:p>
            <a:r>
              <a:rPr lang="en-US" dirty="0">
                <a:cs typeface="Calibri"/>
              </a:rPr>
              <a:t>Η </a:t>
            </a:r>
            <a:r>
              <a:rPr lang="en-US" dirty="0" err="1">
                <a:cs typeface="Calibri"/>
              </a:rPr>
              <a:t>εφ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ρμογή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τρέχει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tomcat server 9.033 και αναπ</a:t>
            </a:r>
            <a:r>
              <a:rPr lang="en-US" dirty="0" err="1">
                <a:cs typeface="Calibri"/>
              </a:rPr>
              <a:t>τύχθηκε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eclipse 2020</a:t>
            </a:r>
          </a:p>
          <a:p>
            <a:r>
              <a:rPr lang="en-US" dirty="0">
                <a:cs typeface="Calibri"/>
              </a:rPr>
              <a:t>Η β</a:t>
            </a:r>
            <a:r>
              <a:rPr lang="en-US" dirty="0" err="1">
                <a:cs typeface="Calibri"/>
              </a:rPr>
              <a:t>άση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δεδομένων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είν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και η </a:t>
            </a:r>
            <a:r>
              <a:rPr lang="en-US" dirty="0" err="1">
                <a:cs typeface="Calibri"/>
              </a:rPr>
              <a:t>σύνδεση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υτή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γίνετ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μέσω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257768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DE8-017A-4CD7-90D4-DB43F52F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FDA0-252E-4C9A-BABC-D56C2189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74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Users:</a:t>
            </a:r>
          </a:p>
          <a:p>
            <a:pPr lvl="1"/>
            <a:r>
              <a:rPr lang="en-US" dirty="0" err="1">
                <a:cs typeface="Calibri"/>
              </a:rPr>
              <a:t>User_id</a:t>
            </a:r>
          </a:p>
          <a:p>
            <a:pPr lvl="1"/>
            <a:r>
              <a:rPr lang="en-US" dirty="0">
                <a:cs typeface="Calibri"/>
              </a:rPr>
              <a:t>Username</a:t>
            </a:r>
          </a:p>
          <a:p>
            <a:pPr lvl="1"/>
            <a:r>
              <a:rPr lang="en-US" dirty="0">
                <a:cs typeface="Calibri"/>
              </a:rPr>
              <a:t>Password</a:t>
            </a:r>
          </a:p>
          <a:p>
            <a:pPr lvl="1"/>
            <a:r>
              <a:rPr lang="en-US" dirty="0">
                <a:cs typeface="Calibri"/>
              </a:rPr>
              <a:t>Name</a:t>
            </a:r>
          </a:p>
          <a:p>
            <a:pPr lvl="1"/>
            <a:r>
              <a:rPr lang="en-US" dirty="0">
                <a:cs typeface="Calibri"/>
              </a:rPr>
              <a:t>Date</a:t>
            </a:r>
          </a:p>
          <a:p>
            <a:r>
              <a:rPr lang="en-US" dirty="0">
                <a:cs typeface="Calibri"/>
              </a:rPr>
              <a:t>Products</a:t>
            </a:r>
          </a:p>
          <a:p>
            <a:pPr lvl="1"/>
            <a:r>
              <a:rPr lang="en-US" dirty="0" err="1">
                <a:cs typeface="Calibri"/>
              </a:rPr>
              <a:t>Product_id</a:t>
            </a:r>
          </a:p>
          <a:p>
            <a:pPr lvl="1"/>
            <a:r>
              <a:rPr lang="en-US" dirty="0" err="1">
                <a:cs typeface="Calibri"/>
              </a:rPr>
              <a:t>Product_name</a:t>
            </a:r>
          </a:p>
          <a:p>
            <a:pPr lvl="1"/>
            <a:r>
              <a:rPr lang="en-US" dirty="0" err="1">
                <a:cs typeface="Calibri"/>
              </a:rPr>
              <a:t>Product_price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37C5B3-D2B6-4184-B796-FDAA1324E7B0}"/>
              </a:ext>
            </a:extLst>
          </p:cNvPr>
          <p:cNvSpPr txBox="1">
            <a:spLocks/>
          </p:cNvSpPr>
          <p:nvPr/>
        </p:nvSpPr>
        <p:spPr>
          <a:xfrm>
            <a:off x="5575738" y="1636438"/>
            <a:ext cx="32174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purchases:</a:t>
            </a:r>
          </a:p>
          <a:p>
            <a:pPr lvl="1"/>
            <a:r>
              <a:rPr lang="en-US" dirty="0">
                <a:cs typeface="Calibri"/>
              </a:rPr>
              <a:t>id</a:t>
            </a:r>
          </a:p>
          <a:p>
            <a:pPr lvl="1"/>
            <a:r>
              <a:rPr lang="en-US" dirty="0">
                <a:cs typeface="Calibri"/>
              </a:rPr>
              <a:t>Username</a:t>
            </a:r>
          </a:p>
          <a:p>
            <a:pPr lvl="1"/>
            <a:r>
              <a:rPr lang="en-US" dirty="0" err="1">
                <a:cs typeface="Calibri"/>
              </a:rPr>
              <a:t>product_id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5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5C2F-EC32-4281-A065-B23FCED5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95" y="237001"/>
            <a:ext cx="4203811" cy="7658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Login and Register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991A-3582-46F3-9DF5-534EA04D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050" y="1131059"/>
            <a:ext cx="8364466" cy="3056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>
                <a:cs typeface="Calibri"/>
              </a:rPr>
              <a:t>Ότ</a:t>
            </a:r>
            <a:r>
              <a:rPr lang="en-US" sz="2000" dirty="0">
                <a:cs typeface="Calibri"/>
              </a:rPr>
              <a:t>αν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εισέλθει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(</a:t>
            </a:r>
            <a:r>
              <a:rPr lang="en-US" sz="2000" dirty="0">
                <a:ea typeface="+mn-lt"/>
                <a:cs typeface="+mn-lt"/>
                <a:hlinkClick r:id="rId2"/>
              </a:rPr>
              <a:t>http://localhost:8080/092020_Apathon_-_internet_and_applications/</a:t>
            </a:r>
            <a:r>
              <a:rPr lang="en-US" sz="2000" dirty="0">
                <a:ea typeface="+mn-lt"/>
                <a:cs typeface="+mn-lt"/>
              </a:rPr>
              <a:t>) παραπ</a:t>
            </a:r>
            <a:r>
              <a:rPr lang="en-US" sz="2000" dirty="0" err="1">
                <a:ea typeface="+mn-lt"/>
                <a:cs typeface="+mn-lt"/>
              </a:rPr>
              <a:t>έμ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ετ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σελίδ</a:t>
            </a:r>
            <a:r>
              <a:rPr lang="en-US" sz="2000" dirty="0">
                <a:ea typeface="+mn-lt"/>
                <a:cs typeface="+mn-lt"/>
              </a:rPr>
              <a:t>α Login όπ</a:t>
            </a:r>
            <a:r>
              <a:rPr lang="en-US" sz="2000" dirty="0" err="1">
                <a:ea typeface="+mn-lt"/>
                <a:cs typeface="+mn-lt"/>
              </a:rPr>
              <a:t>ου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ζητείτ</a:t>
            </a:r>
            <a:r>
              <a:rPr lang="en-US" sz="2000" dirty="0">
                <a:ea typeface="+mn-lt"/>
                <a:cs typeface="+mn-lt"/>
              </a:rPr>
              <a:t>αι να </a:t>
            </a:r>
            <a:r>
              <a:rPr lang="en-US" sz="2000" dirty="0" err="1">
                <a:ea typeface="+mn-lt"/>
                <a:cs typeface="+mn-lt"/>
              </a:rPr>
              <a:t>εισάγει</a:t>
            </a:r>
            <a:r>
              <a:rPr lang="en-US" sz="2000" dirty="0">
                <a:ea typeface="+mn-lt"/>
                <a:cs typeface="+mn-lt"/>
              </a:rPr>
              <a:t> τα credentials </a:t>
            </a:r>
            <a:r>
              <a:rPr lang="en-US" sz="2000" dirty="0" err="1">
                <a:ea typeface="+mn-lt"/>
                <a:cs typeface="+mn-lt"/>
              </a:rPr>
              <a:t>του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Αν</a:t>
            </a:r>
            <a:r>
              <a:rPr lang="en-US" sz="2000" dirty="0">
                <a:ea typeface="+mn-lt"/>
                <a:cs typeface="+mn-lt"/>
              </a:rPr>
              <a:t> α</a:t>
            </a:r>
            <a:r>
              <a:rPr lang="en-US" sz="2000" dirty="0" err="1">
                <a:ea typeface="+mn-lt"/>
                <a:cs typeface="+mn-lt"/>
              </a:rPr>
              <a:t>υτά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γίνουν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δεκτά</a:t>
            </a:r>
            <a:r>
              <a:rPr lang="en-US" sz="2000" dirty="0">
                <a:ea typeface="+mn-lt"/>
                <a:cs typeface="+mn-lt"/>
              </a:rPr>
              <a:t> παραπ</a:t>
            </a:r>
            <a:r>
              <a:rPr lang="en-US" sz="2000" dirty="0" err="1">
                <a:ea typeface="+mn-lt"/>
                <a:cs typeface="+mn-lt"/>
              </a:rPr>
              <a:t>έμ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ετ</a:t>
            </a:r>
            <a:r>
              <a:rPr lang="en-US" sz="2000" dirty="0">
                <a:ea typeface="+mn-lt"/>
                <a:cs typeface="+mn-lt"/>
              </a:rPr>
              <a:t>αι 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σελίδ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myhomepage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Αν</a:t>
            </a:r>
            <a:r>
              <a:rPr lang="en-US" sz="2000" dirty="0">
                <a:ea typeface="+mn-lt"/>
                <a:cs typeface="+mn-lt"/>
              </a:rPr>
              <a:t> ο </a:t>
            </a:r>
            <a:r>
              <a:rPr lang="en-US" sz="2000" dirty="0" err="1">
                <a:ea typeface="+mn-lt"/>
                <a:cs typeface="+mn-lt"/>
              </a:rPr>
              <a:t>χρήστης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δεν</a:t>
            </a:r>
            <a:r>
              <a:rPr lang="en-US" sz="2000" dirty="0">
                <a:ea typeface="+mn-lt"/>
                <a:cs typeface="+mn-lt"/>
              </a:rPr>
              <a:t> υπ</a:t>
            </a:r>
            <a:r>
              <a:rPr lang="en-US" sz="2000" dirty="0" err="1">
                <a:ea typeface="+mn-lt"/>
                <a:cs typeface="+mn-lt"/>
              </a:rPr>
              <a:t>άρχει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τότε</a:t>
            </a:r>
            <a:r>
              <a:rPr lang="en-US" sz="2000" dirty="0">
                <a:ea typeface="+mn-lt"/>
                <a:cs typeface="+mn-lt"/>
              </a:rPr>
              <a:t> παραπ</a:t>
            </a:r>
            <a:r>
              <a:rPr lang="en-US" sz="2000" dirty="0" err="1">
                <a:ea typeface="+mn-lt"/>
                <a:cs typeface="+mn-lt"/>
              </a:rPr>
              <a:t>έμ</a:t>
            </a:r>
            <a:r>
              <a:rPr lang="en-US" sz="2000" dirty="0">
                <a:ea typeface="+mn-lt"/>
                <a:cs typeface="+mn-lt"/>
              </a:rPr>
              <a:t>π</a:t>
            </a:r>
            <a:r>
              <a:rPr lang="en-US" sz="2000" dirty="0" err="1">
                <a:ea typeface="+mn-lt"/>
                <a:cs typeface="+mn-lt"/>
              </a:rPr>
              <a:t>ετ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στην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σελίδ</a:t>
            </a:r>
            <a:r>
              <a:rPr lang="en-US" sz="2000" dirty="0">
                <a:ea typeface="+mn-lt"/>
                <a:cs typeface="+mn-lt"/>
              </a:rPr>
              <a:t>α </a:t>
            </a:r>
            <a:r>
              <a:rPr lang="en-US" sz="2000" dirty="0" err="1">
                <a:ea typeface="+mn-lt"/>
                <a:cs typeface="+mn-lt"/>
              </a:rPr>
              <a:t>newUser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ενώ</a:t>
            </a:r>
            <a:r>
              <a:rPr lang="en-US" sz="2000" dirty="0">
                <a:ea typeface="+mn-lt"/>
                <a:cs typeface="+mn-lt"/>
              </a:rPr>
              <a:t> αν υπ</a:t>
            </a:r>
            <a:r>
              <a:rPr lang="en-US" sz="2000" dirty="0" err="1">
                <a:ea typeface="+mn-lt"/>
                <a:cs typeface="+mn-lt"/>
              </a:rPr>
              <a:t>άρχει</a:t>
            </a:r>
            <a:r>
              <a:rPr lang="en-US" sz="2000" dirty="0">
                <a:ea typeface="+mn-lt"/>
                <a:cs typeface="+mn-lt"/>
              </a:rPr>
              <a:t> α</a:t>
            </a:r>
            <a:r>
              <a:rPr lang="en-US" sz="2000" dirty="0" err="1">
                <a:ea typeface="+mn-lt"/>
                <a:cs typeface="+mn-lt"/>
              </a:rPr>
              <a:t>λλά</a:t>
            </a:r>
            <a:r>
              <a:rPr lang="en-US" sz="2000" dirty="0">
                <a:ea typeface="+mn-lt"/>
                <a:cs typeface="+mn-lt"/>
              </a:rPr>
              <a:t> ο </a:t>
            </a:r>
            <a:r>
              <a:rPr lang="en-US" sz="2000" dirty="0" err="1">
                <a:ea typeface="+mn-lt"/>
                <a:cs typeface="+mn-lt"/>
              </a:rPr>
              <a:t>κωδικός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δεν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είν</a:t>
            </a:r>
            <a:r>
              <a:rPr lang="en-US" sz="2000" dirty="0">
                <a:ea typeface="+mn-lt"/>
                <a:cs typeface="+mn-lt"/>
              </a:rPr>
              <a:t>αι </a:t>
            </a:r>
            <a:r>
              <a:rPr lang="en-US" sz="2000" dirty="0" err="1">
                <a:ea typeface="+mn-lt"/>
                <a:cs typeface="+mn-lt"/>
              </a:rPr>
              <a:t>έγκυρος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εμφ</a:t>
            </a:r>
            <a:r>
              <a:rPr lang="en-US" sz="2000" dirty="0">
                <a:ea typeface="+mn-lt"/>
                <a:cs typeface="+mn-lt"/>
              </a:rPr>
              <a:t>α</a:t>
            </a:r>
            <a:r>
              <a:rPr lang="en-US" sz="2000" dirty="0" err="1">
                <a:ea typeface="+mn-lt"/>
                <a:cs typeface="+mn-lt"/>
              </a:rPr>
              <a:t>νίζετ</a:t>
            </a:r>
            <a:r>
              <a:rPr lang="en-US" sz="2000" dirty="0">
                <a:ea typeface="+mn-lt"/>
                <a:cs typeface="+mn-lt"/>
              </a:rPr>
              <a:t>αι α</a:t>
            </a:r>
            <a:r>
              <a:rPr lang="en-US" sz="2000" dirty="0" err="1">
                <a:ea typeface="+mn-lt"/>
                <a:cs typeface="+mn-lt"/>
              </a:rPr>
              <a:t>ντίστοιχο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μήνυμ</a:t>
            </a:r>
            <a:r>
              <a:rPr lang="en-US" sz="2000" dirty="0">
                <a:ea typeface="+mn-lt"/>
                <a:cs typeface="+mn-lt"/>
              </a:rPr>
              <a:t>α.</a:t>
            </a:r>
          </a:p>
          <a:p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newUser</a:t>
            </a:r>
            <a:r>
              <a:rPr lang="en-US" sz="2000" dirty="0">
                <a:cs typeface="Calibri"/>
              </a:rPr>
              <a:t>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 κα</a:t>
            </a:r>
            <a:r>
              <a:rPr lang="en-US" sz="2000" dirty="0" err="1">
                <a:cs typeface="Calibri"/>
              </a:rPr>
              <a:t>λείτ</a:t>
            </a:r>
            <a:r>
              <a:rPr lang="en-US" sz="2000" dirty="0">
                <a:cs typeface="Calibri"/>
              </a:rPr>
              <a:t>αι να </a:t>
            </a:r>
            <a:r>
              <a:rPr lang="en-US" sz="2000" dirty="0" err="1">
                <a:cs typeface="Calibri"/>
              </a:rPr>
              <a:t>συμ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ληρώσει</a:t>
            </a:r>
            <a:r>
              <a:rPr lang="en-US" sz="2000" dirty="0">
                <a:cs typeface="Calibri"/>
              </a:rPr>
              <a:t> username, password , name και </a:t>
            </a:r>
            <a:r>
              <a:rPr lang="en-US" sz="2000" dirty="0" err="1">
                <a:cs typeface="Calibri"/>
              </a:rPr>
              <a:t>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ημερομηνί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γέννησής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Αν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username </a:t>
            </a:r>
            <a:r>
              <a:rPr lang="en-US" sz="2000" dirty="0" err="1">
                <a:cs typeface="Calibri"/>
              </a:rPr>
              <a:t>δεν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είν</a:t>
            </a:r>
            <a:r>
              <a:rPr lang="en-US" sz="2000" dirty="0">
                <a:cs typeface="Calibri"/>
              </a:rPr>
              <a:t>αι </a:t>
            </a:r>
            <a:r>
              <a:rPr lang="en-US" sz="2000" dirty="0" err="1">
                <a:cs typeface="Calibri"/>
              </a:rPr>
              <a:t>δι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θέσιμο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εμφ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νίζετ</a:t>
            </a:r>
            <a:r>
              <a:rPr lang="en-US" sz="2000" dirty="0">
                <a:cs typeface="Calibri"/>
              </a:rPr>
              <a:t>αι α</a:t>
            </a:r>
            <a:r>
              <a:rPr lang="en-US" sz="2000" dirty="0" err="1">
                <a:cs typeface="Calibri"/>
              </a:rPr>
              <a:t>ντίστοιχο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μήνυμ</a:t>
            </a:r>
            <a:r>
              <a:rPr lang="en-US" sz="2000" dirty="0">
                <a:cs typeface="Calibri"/>
              </a:rPr>
              <a:t>α, </a:t>
            </a:r>
            <a:r>
              <a:rPr lang="en-US" sz="2000" dirty="0" err="1">
                <a:cs typeface="Calibri"/>
              </a:rPr>
              <a:t>δι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φορετικά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γίνετ</a:t>
            </a:r>
            <a:r>
              <a:rPr lang="en-US" sz="2000" dirty="0">
                <a:cs typeface="Calibri"/>
              </a:rPr>
              <a:t>αι registered </a:t>
            </a:r>
            <a:r>
              <a:rPr lang="en-US" sz="2000" dirty="0" err="1">
                <a:cs typeface="Calibri"/>
              </a:rPr>
              <a:t>στη</a:t>
            </a:r>
            <a:r>
              <a:rPr lang="en-US" sz="2000" dirty="0">
                <a:cs typeface="Calibri"/>
              </a:rPr>
              <a:t> β</a:t>
            </a:r>
            <a:r>
              <a:rPr lang="en-US" sz="2000" dirty="0" err="1">
                <a:cs typeface="Calibri"/>
              </a:rPr>
              <a:t>άση</a:t>
            </a:r>
            <a:r>
              <a:rPr lang="en-US" sz="2000" dirty="0">
                <a:cs typeface="Calibri"/>
              </a:rPr>
              <a:t> και παραπ</a:t>
            </a:r>
            <a:r>
              <a:rPr lang="en-US" sz="2000" dirty="0" err="1">
                <a:cs typeface="Calibri"/>
              </a:rPr>
              <a:t>έμ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ετ</a:t>
            </a:r>
            <a:r>
              <a:rPr lang="en-US" sz="2000" dirty="0">
                <a:cs typeface="Calibri"/>
              </a:rPr>
              <a:t>αι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homepage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899DE-D88E-42DA-B39B-7695F2C8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7" y="1134074"/>
            <a:ext cx="3552403" cy="1838557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7E9E19-B65D-42B9-9CA9-4B0AE02A8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7" y="3034059"/>
            <a:ext cx="3552403" cy="1841844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6CE3C-D4C4-4B3C-9495-CD805FC05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17" y="4931232"/>
            <a:ext cx="3552403" cy="1924933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6A61A-3A21-4319-96C7-1E2B7560A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073" y="4930917"/>
            <a:ext cx="3377076" cy="19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DF64-80FD-4A1A-808C-797B03A3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77" y="304435"/>
            <a:ext cx="2747247" cy="738891"/>
          </a:xfrm>
        </p:spPr>
        <p:txBody>
          <a:bodyPr/>
          <a:lstStyle/>
          <a:p>
            <a:r>
              <a:rPr lang="en-US" dirty="0">
                <a:cs typeface="Calibri Light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864E-7DAC-4FA8-BD0D-C98D2D80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15"/>
            <a:ext cx="11149476" cy="1707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Home Page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 να </a:t>
            </a:r>
            <a:r>
              <a:rPr lang="en-US" sz="2000" dirty="0" err="1">
                <a:cs typeface="Calibri"/>
              </a:rPr>
              <a:t>δει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ληροφορίες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profil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(</a:t>
            </a:r>
            <a:r>
              <a:rPr lang="en-US" sz="2000" dirty="0" err="1">
                <a:cs typeface="Calibri"/>
              </a:rPr>
              <a:t>όνομ</a:t>
            </a:r>
            <a:r>
              <a:rPr lang="en-US" sz="2000" dirty="0">
                <a:cs typeface="Calibri"/>
              </a:rPr>
              <a:t>α και </a:t>
            </a:r>
            <a:r>
              <a:rPr lang="en-US" sz="2000" dirty="0" err="1">
                <a:cs typeface="Calibri"/>
              </a:rPr>
              <a:t>ημερομηνί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γέννησης</a:t>
            </a:r>
            <a:r>
              <a:rPr lang="en-US" sz="2000" dirty="0">
                <a:cs typeface="Calibri"/>
              </a:rPr>
              <a:t>) κα</a:t>
            </a:r>
            <a:r>
              <a:rPr lang="en-US" sz="2000" dirty="0" err="1">
                <a:cs typeface="Calibri"/>
              </a:rPr>
              <a:t>θώς</a:t>
            </a:r>
            <a:r>
              <a:rPr lang="en-US" sz="2000" dirty="0">
                <a:cs typeface="Calibri"/>
              </a:rPr>
              <a:t> και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ροηγούμενες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γορές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αν υπ</a:t>
            </a:r>
            <a:r>
              <a:rPr lang="en-US" sz="2000" dirty="0" err="1">
                <a:cs typeface="Calibri"/>
              </a:rPr>
              <a:t>άρχουν</a:t>
            </a:r>
            <a:r>
              <a:rPr lang="en-US" sz="2000" dirty="0">
                <a:cs typeface="Calibri"/>
              </a:rPr>
              <a:t>. Από </a:t>
            </a:r>
            <a:r>
              <a:rPr lang="en-US" sz="2000" dirty="0" err="1">
                <a:cs typeface="Calibri"/>
              </a:rPr>
              <a:t>εκεί</a:t>
            </a:r>
            <a:r>
              <a:rPr lang="en-US" sz="2000" dirty="0">
                <a:cs typeface="Calibri"/>
              </a:rPr>
              <a:t>,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π</a:t>
            </a:r>
            <a:r>
              <a:rPr lang="en-US" sz="2000" dirty="0" err="1">
                <a:cs typeface="Calibri"/>
              </a:rPr>
              <a:t>άει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products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ροσθέτει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ροϊόντ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κα</a:t>
            </a:r>
            <a:r>
              <a:rPr lang="en-US" sz="2000" dirty="0" err="1">
                <a:cs typeface="Calibri"/>
              </a:rPr>
              <a:t>λάθι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pageupdate</a:t>
            </a:r>
            <a:r>
              <a:rPr lang="en-US" sz="2000" dirty="0">
                <a:cs typeface="Calibri"/>
              </a:rPr>
              <a:t>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λλάζει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ληροφορίες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profil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και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cart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οριστικο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οιήσει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τις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γορές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.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επ</a:t>
            </a:r>
            <a:r>
              <a:rPr lang="en-US" sz="2000" dirty="0" err="1">
                <a:cs typeface="Calibri"/>
              </a:rPr>
              <a:t>ίσης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κάνει</a:t>
            </a:r>
            <a:r>
              <a:rPr lang="en-US" sz="2000" dirty="0">
                <a:cs typeface="Calibri"/>
              </a:rPr>
              <a:t> Logout, όπ</a:t>
            </a:r>
            <a:r>
              <a:rPr lang="en-US" sz="2000" dirty="0" err="1">
                <a:cs typeface="Calibri"/>
              </a:rPr>
              <a:t>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δι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γράφοντ</a:t>
            </a:r>
            <a:r>
              <a:rPr lang="en-US" sz="2000" dirty="0">
                <a:cs typeface="Calibri"/>
              </a:rPr>
              <a:t>αι τα </a:t>
            </a:r>
            <a:r>
              <a:rPr lang="en-US" sz="2000" dirty="0" err="1">
                <a:cs typeface="Calibri"/>
              </a:rPr>
              <a:t>στοιχεί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από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session και π</a:t>
            </a:r>
            <a:r>
              <a:rPr lang="en-US" sz="2000" dirty="0" err="1">
                <a:cs typeface="Calibri"/>
              </a:rPr>
              <a:t>ροωθείτ</a:t>
            </a:r>
            <a:r>
              <a:rPr lang="en-US" sz="2000" dirty="0">
                <a:cs typeface="Calibri"/>
              </a:rPr>
              <a:t>αι ξα</a:t>
            </a:r>
            <a:r>
              <a:rPr lang="en-US" sz="2000" dirty="0" err="1">
                <a:cs typeface="Calibri"/>
              </a:rPr>
              <a:t>νά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στο</a:t>
            </a:r>
            <a:r>
              <a:rPr lang="en-US" sz="2000" dirty="0">
                <a:cs typeface="Calibri"/>
              </a:rPr>
              <a:t> login.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C3B4BF-CF73-4890-94A2-6EE89DCD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3" y="2827870"/>
            <a:ext cx="11158915" cy="32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C773-D809-420C-9565-E180D63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80" y="250488"/>
            <a:ext cx="3057441" cy="819811"/>
          </a:xfrm>
        </p:spPr>
        <p:txBody>
          <a:bodyPr/>
          <a:lstStyle/>
          <a:p>
            <a:r>
              <a:rPr lang="en-US" dirty="0">
                <a:cs typeface="Calibri Light"/>
              </a:rPr>
              <a:t>Page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7886-0202-487E-8564-9C460390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73" y="1070368"/>
            <a:ext cx="10960661" cy="2490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σελίδ</a:t>
            </a:r>
            <a:r>
              <a:rPr lang="en-US" dirty="0">
                <a:cs typeface="Calibri"/>
              </a:rPr>
              <a:t>α Page Update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α</a:t>
            </a:r>
            <a:r>
              <a:rPr lang="en-US" dirty="0" err="1">
                <a:cs typeface="Calibri"/>
              </a:rPr>
              <a:t>λλάξει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όνομ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η/και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ημερομηνί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γέννησής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ερί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τωση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ημερομηνί</a:t>
            </a:r>
            <a:r>
              <a:rPr lang="en-US" dirty="0">
                <a:cs typeface="Calibri"/>
              </a:rPr>
              <a:t>ας η επ</a:t>
            </a:r>
            <a:r>
              <a:rPr lang="en-US" dirty="0" err="1">
                <a:cs typeface="Calibri"/>
              </a:rPr>
              <a:t>ιλογή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γίνετ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dropdown calendar.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λοι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όν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συμ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ληρώνει</a:t>
            </a:r>
            <a:r>
              <a:rPr lang="en-US" dirty="0">
                <a:cs typeface="Calibri"/>
              </a:rPr>
              <a:t> 1 ή και τα 2 π</a:t>
            </a:r>
            <a:r>
              <a:rPr lang="en-US" dirty="0" err="1">
                <a:cs typeface="Calibri"/>
              </a:rPr>
              <a:t>εδί</a:t>
            </a:r>
            <a:r>
              <a:rPr lang="en-US" dirty="0">
                <a:cs typeface="Calibri"/>
              </a:rPr>
              <a:t>α και πα</a:t>
            </a:r>
            <a:r>
              <a:rPr lang="en-US" dirty="0" err="1">
                <a:cs typeface="Calibri"/>
              </a:rPr>
              <a:t>τάει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πί submit.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πί back επ</a:t>
            </a:r>
            <a:r>
              <a:rPr lang="en-US" dirty="0" err="1">
                <a:cs typeface="Calibri"/>
              </a:rPr>
              <a:t>ιστρέφει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homePage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ενώ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άλι</a:t>
            </a:r>
            <a:r>
              <a:rPr lang="en-US" dirty="0">
                <a:cs typeface="Calibri"/>
              </a:rPr>
              <a:t> να </a:t>
            </a:r>
            <a:r>
              <a:rPr lang="en-US" dirty="0" err="1">
                <a:cs typeface="Calibri"/>
              </a:rPr>
              <a:t>κάνει</a:t>
            </a:r>
            <a:r>
              <a:rPr lang="en-US" dirty="0">
                <a:cs typeface="Calibri"/>
              </a:rPr>
              <a:t> logout η να </a:t>
            </a:r>
            <a:r>
              <a:rPr lang="en-US" dirty="0" err="1">
                <a:cs typeface="Calibri"/>
              </a:rPr>
              <a:t>δει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cart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.</a:t>
            </a:r>
            <a:endParaRPr lang="en-US" dirty="0" err="1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2BDF8-47C0-497B-ABE4-30768752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96" y="3558046"/>
            <a:ext cx="3491713" cy="2493202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C00491-5060-413E-AE14-B9CF95FA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19" y="3554787"/>
            <a:ext cx="7436580" cy="24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5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4EBF-ECB6-4B4E-8027-CA4AB2DD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828" y="203284"/>
            <a:ext cx="2133600" cy="67820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8020-838A-4A28-B877-868BF802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554"/>
            <a:ext cx="109741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σελίδ</a:t>
            </a:r>
            <a:r>
              <a:rPr lang="en-US" dirty="0">
                <a:cs typeface="Calibri"/>
              </a:rPr>
              <a:t>α Products </a:t>
            </a:r>
            <a:r>
              <a:rPr lang="en-US" dirty="0" err="1">
                <a:cs typeface="Calibri"/>
              </a:rPr>
              <a:t>εμφ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νίζοντ</a:t>
            </a:r>
            <a:r>
              <a:rPr lang="en-US" dirty="0">
                <a:cs typeface="Calibri"/>
              </a:rPr>
              <a:t>αι τα </a:t>
            </a:r>
            <a:r>
              <a:rPr lang="en-US" dirty="0" err="1">
                <a:cs typeface="Calibri"/>
              </a:rPr>
              <a:t>δι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θέσιμ</a:t>
            </a:r>
            <a:r>
              <a:rPr lang="en-US" dirty="0">
                <a:cs typeface="Calibri"/>
              </a:rPr>
              <a:t>α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μα</a:t>
            </a:r>
            <a:r>
              <a:rPr lang="en-US" dirty="0" err="1">
                <a:cs typeface="Calibri"/>
              </a:rPr>
              <a:t>ζί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τιμές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κάθε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</a:t>
            </a:r>
            <a:r>
              <a:rPr lang="en-US" dirty="0">
                <a:cs typeface="Calibri"/>
              </a:rPr>
              <a:t>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πα</a:t>
            </a:r>
            <a:r>
              <a:rPr lang="en-US" dirty="0" err="1">
                <a:cs typeface="Calibri"/>
              </a:rPr>
              <a:t>τήσει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πί add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να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ροσθέσει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λάθι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. Επ</a:t>
            </a:r>
            <a:r>
              <a:rPr lang="en-US" dirty="0" err="1">
                <a:cs typeface="Calibri"/>
              </a:rPr>
              <a:t>ίσης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πα</a:t>
            </a:r>
            <a:r>
              <a:rPr lang="en-US" dirty="0" err="1">
                <a:cs typeface="Calibri"/>
              </a:rPr>
              <a:t>τήσει</a:t>
            </a:r>
            <a:r>
              <a:rPr lang="en-US" dirty="0">
                <a:cs typeface="Calibri"/>
              </a:rPr>
              <a:t> (focus) </a:t>
            </a:r>
            <a:r>
              <a:rPr lang="en-US" dirty="0" err="1">
                <a:cs typeface="Calibri"/>
              </a:rPr>
              <a:t>στην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ροϊόντος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γι</a:t>
            </a:r>
            <a:r>
              <a:rPr lang="en-US" dirty="0">
                <a:cs typeface="Calibri"/>
              </a:rPr>
              <a:t>α να </a:t>
            </a:r>
            <a:r>
              <a:rPr lang="en-US" dirty="0" err="1">
                <a:cs typeface="Calibri"/>
              </a:rPr>
              <a:t>δει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την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τελική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συμ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εριλ</a:t>
            </a:r>
            <a:r>
              <a:rPr lang="en-US" dirty="0">
                <a:cs typeface="Calibri"/>
              </a:rPr>
              <a:t>αμβα</a:t>
            </a:r>
            <a:r>
              <a:rPr lang="en-US" dirty="0" err="1">
                <a:cs typeface="Calibri"/>
              </a:rPr>
              <a:t>νομένου</a:t>
            </a:r>
            <a:r>
              <a:rPr lang="en-US" dirty="0">
                <a:cs typeface="Calibri"/>
              </a:rPr>
              <a:t> ΦΠΑ. </a:t>
            </a:r>
            <a:r>
              <a:rPr lang="en-US" dirty="0" err="1">
                <a:cs typeface="Calibri"/>
              </a:rPr>
              <a:t>Τέλος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ντίστοιχ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κουμ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ιά</a:t>
            </a:r>
            <a:r>
              <a:rPr lang="en-US" dirty="0">
                <a:cs typeface="Calibri"/>
              </a:rPr>
              <a:t> να π</a:t>
            </a:r>
            <a:r>
              <a:rPr lang="en-US" dirty="0" err="1">
                <a:cs typeface="Calibri"/>
              </a:rPr>
              <a:t>άει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είτε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cart </a:t>
            </a:r>
            <a:r>
              <a:rPr lang="en-US" dirty="0" err="1">
                <a:cs typeface="Calibri"/>
              </a:rPr>
              <a:t>είτε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ίσω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στο</a:t>
            </a:r>
            <a:r>
              <a:rPr lang="en-US" dirty="0">
                <a:cs typeface="Calibri"/>
              </a:rPr>
              <a:t> homepage.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DF84D-E334-4E3F-9AB0-230BE796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3" y="3643322"/>
            <a:ext cx="5137093" cy="3044187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D9CC5-F1F8-4F19-8E3E-38C5B1AB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03" y="3641236"/>
            <a:ext cx="5730509" cy="30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4CB-5DE2-40F6-A92C-49F29D7D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553" y="203284"/>
            <a:ext cx="1074893" cy="69168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89D3-5110-4647-8EE5-CC2DD732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41" y="895041"/>
            <a:ext cx="11749634" cy="939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cs typeface="Calibri"/>
              </a:rPr>
              <a:t>Στην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σελίδ</a:t>
            </a:r>
            <a:r>
              <a:rPr lang="en-US" sz="2000" dirty="0">
                <a:cs typeface="Calibri"/>
              </a:rPr>
              <a:t>α cart ο </a:t>
            </a:r>
            <a:r>
              <a:rPr lang="en-US" sz="2000" dirty="0" err="1">
                <a:cs typeface="Calibri"/>
              </a:rPr>
              <a:t>χρήστης</a:t>
            </a:r>
            <a:r>
              <a:rPr lang="en-US" sz="2000" dirty="0">
                <a:cs typeface="Calibri"/>
              </a:rPr>
              <a:t> 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οριστικο</a:t>
            </a:r>
            <a:r>
              <a:rPr lang="en-US" sz="2000" dirty="0">
                <a:cs typeface="Calibri"/>
              </a:rPr>
              <a:t>π</a:t>
            </a:r>
            <a:r>
              <a:rPr lang="en-US" sz="2000" dirty="0" err="1">
                <a:cs typeface="Calibri"/>
              </a:rPr>
              <a:t>οιήσει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την</a:t>
            </a:r>
            <a:r>
              <a:rPr lang="en-US" sz="2000" dirty="0">
                <a:cs typeface="Calibri"/>
              </a:rPr>
              <a:t> α</a:t>
            </a:r>
            <a:r>
              <a:rPr lang="en-US" sz="2000" dirty="0" err="1">
                <a:cs typeface="Calibri"/>
              </a:rPr>
              <a:t>γορά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Αν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δεν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έχει</a:t>
            </a:r>
            <a:r>
              <a:rPr lang="en-US" sz="2000" dirty="0">
                <a:cs typeface="Calibri"/>
              </a:rPr>
              <a:t> επ</a:t>
            </a:r>
            <a:r>
              <a:rPr lang="en-US" sz="2000" dirty="0" err="1">
                <a:cs typeface="Calibri"/>
              </a:rPr>
              <a:t>ιλέξει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ροϊόντ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εμφ</a:t>
            </a:r>
            <a:r>
              <a:rPr lang="en-US" sz="2000" dirty="0">
                <a:cs typeface="Calibri"/>
              </a:rPr>
              <a:t>α</a:t>
            </a:r>
            <a:r>
              <a:rPr lang="en-US" sz="2000" dirty="0" err="1">
                <a:cs typeface="Calibri"/>
              </a:rPr>
              <a:t>νίζετ</a:t>
            </a:r>
            <a:r>
              <a:rPr lang="en-US" sz="2000" dirty="0">
                <a:cs typeface="Calibri"/>
              </a:rPr>
              <a:t>αι α</a:t>
            </a:r>
            <a:r>
              <a:rPr lang="en-US" sz="2000" dirty="0" err="1">
                <a:cs typeface="Calibri"/>
              </a:rPr>
              <a:t>ντίστοιχο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μήνυμ</a:t>
            </a:r>
            <a:r>
              <a:rPr lang="en-US" sz="2000" dirty="0">
                <a:cs typeface="Calibri"/>
              </a:rPr>
              <a:t>α, κα</a:t>
            </a:r>
            <a:r>
              <a:rPr lang="en-US" sz="2000" dirty="0" err="1">
                <a:cs typeface="Calibri"/>
              </a:rPr>
              <a:t>θώς</a:t>
            </a:r>
            <a:r>
              <a:rPr lang="en-US" sz="2000" dirty="0">
                <a:cs typeface="Calibri"/>
              </a:rPr>
              <a:t> και </a:t>
            </a:r>
            <a:r>
              <a:rPr lang="en-US" sz="2000" dirty="0" err="1">
                <a:cs typeface="Calibri"/>
              </a:rPr>
              <a:t>έν</a:t>
            </a:r>
            <a:r>
              <a:rPr lang="en-US" sz="2000" dirty="0">
                <a:cs typeface="Calibri"/>
              </a:rPr>
              <a:t>α </a:t>
            </a:r>
            <a:r>
              <a:rPr lang="en-US" sz="2000" dirty="0" err="1">
                <a:cs typeface="Calibri"/>
              </a:rPr>
              <a:t>κουμ</a:t>
            </a:r>
            <a:r>
              <a:rPr lang="en-US" sz="2000" dirty="0">
                <a:cs typeface="Calibri"/>
              </a:rPr>
              <a:t>πί </a:t>
            </a:r>
            <a:r>
              <a:rPr lang="en-US" sz="2000" dirty="0" err="1">
                <a:cs typeface="Calibri"/>
              </a:rPr>
              <a:t>με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</a:t>
            </a:r>
            <a:r>
              <a:rPr lang="en-US" sz="2000" dirty="0">
                <a:cs typeface="Calibri"/>
              </a:rPr>
              <a:t> οπ</a:t>
            </a:r>
            <a:r>
              <a:rPr lang="en-US" sz="2000" dirty="0" err="1">
                <a:cs typeface="Calibri"/>
              </a:rPr>
              <a:t>οίο</a:t>
            </a:r>
            <a:r>
              <a:rPr lang="en-US" sz="2000" dirty="0">
                <a:cs typeface="Calibri"/>
              </a:rPr>
              <a:t> μπ</a:t>
            </a:r>
            <a:r>
              <a:rPr lang="en-US" sz="2000" dirty="0" err="1">
                <a:cs typeface="Calibri"/>
              </a:rPr>
              <a:t>ορεί</a:t>
            </a:r>
            <a:r>
              <a:rPr lang="en-US" sz="2000" dirty="0">
                <a:cs typeface="Calibri"/>
              </a:rPr>
              <a:t> να </a:t>
            </a:r>
            <a:r>
              <a:rPr lang="en-US" sz="2000" dirty="0" err="1">
                <a:cs typeface="Calibri"/>
              </a:rPr>
              <a:t>συνεχίσει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την</a:t>
            </a:r>
            <a:r>
              <a:rPr lang="en-US" sz="2000" dirty="0">
                <a:cs typeface="Calibri"/>
              </a:rPr>
              <a:t> π</a:t>
            </a:r>
            <a:r>
              <a:rPr lang="en-US" sz="2000" dirty="0" err="1">
                <a:cs typeface="Calibri"/>
              </a:rPr>
              <a:t>εριήγησή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του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στ</a:t>
            </a:r>
            <a:r>
              <a:rPr lang="en-US" sz="2000" dirty="0">
                <a:cs typeface="Calibri"/>
              </a:rPr>
              <a:t>α π</a:t>
            </a:r>
            <a:r>
              <a:rPr lang="en-US" sz="2000" dirty="0" err="1">
                <a:cs typeface="Calibri"/>
              </a:rPr>
              <a:t>ροϊόντ</a:t>
            </a:r>
            <a:r>
              <a:rPr lang="en-US" sz="2000" dirty="0">
                <a:cs typeface="Calibri"/>
              </a:rPr>
              <a:t>α</a:t>
            </a:r>
            <a:endParaRPr lang="en-US" sz="2000" dirty="0" err="1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70227-ADCF-475C-AF31-C994581D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3" y="2044308"/>
            <a:ext cx="3653553" cy="2000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F0320-E9D3-4DEC-9EAC-245963B3E74E}"/>
              </a:ext>
            </a:extLst>
          </p:cNvPr>
          <p:cNvSpPr txBox="1"/>
          <p:nvPr/>
        </p:nvSpPr>
        <p:spPr>
          <a:xfrm>
            <a:off x="3942170" y="1507816"/>
            <a:ext cx="805696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Αν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λάθι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χρήστη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δεν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είν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κενό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εμφ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νίζετ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έν</a:t>
            </a:r>
            <a:r>
              <a:rPr lang="en-US" dirty="0">
                <a:cs typeface="Calibri"/>
              </a:rPr>
              <a:t>ας π</a:t>
            </a:r>
            <a:r>
              <a:rPr lang="en-US" dirty="0" err="1">
                <a:cs typeface="Calibri"/>
              </a:rPr>
              <a:t>ίν</a:t>
            </a:r>
            <a:r>
              <a:rPr lang="en-US" dirty="0">
                <a:cs typeface="Calibri"/>
              </a:rPr>
              <a:t>ακας </a:t>
            </a:r>
            <a:r>
              <a:rPr lang="en-US" dirty="0" err="1">
                <a:cs typeface="Calibri"/>
              </a:rPr>
              <a:t>με</a:t>
            </a:r>
            <a:r>
              <a:rPr lang="en-US" dirty="0">
                <a:cs typeface="Calibri"/>
              </a:rPr>
              <a:t> τα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π</a:t>
            </a:r>
            <a:r>
              <a:rPr lang="en-US" dirty="0" err="1">
                <a:cs typeface="Calibri"/>
              </a:rPr>
              <a:t>ου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έχει</a:t>
            </a:r>
            <a:r>
              <a:rPr lang="en-US" dirty="0">
                <a:cs typeface="Calibri"/>
              </a:rPr>
              <a:t> επ</a:t>
            </a:r>
            <a:r>
              <a:rPr lang="en-US" dirty="0" err="1">
                <a:cs typeface="Calibri"/>
              </a:rPr>
              <a:t>ιλέξει</a:t>
            </a:r>
            <a:r>
              <a:rPr lang="en-US" dirty="0">
                <a:cs typeface="Calibri"/>
              </a:rPr>
              <a:t>, κα</a:t>
            </a:r>
            <a:r>
              <a:rPr lang="en-US" dirty="0" err="1">
                <a:cs typeface="Calibri"/>
              </a:rPr>
              <a:t>θώς</a:t>
            </a:r>
            <a:r>
              <a:rPr lang="en-US" dirty="0">
                <a:cs typeface="Calibri"/>
              </a:rPr>
              <a:t> και η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τους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Δί</a:t>
            </a:r>
            <a:r>
              <a:rPr lang="en-US" dirty="0">
                <a:cs typeface="Calibri"/>
              </a:rPr>
              <a:t>πλα από </a:t>
            </a:r>
            <a:r>
              <a:rPr lang="en-US" dirty="0" err="1">
                <a:cs typeface="Calibri"/>
              </a:rPr>
              <a:t>κάθε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ροϊόν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άρχει</a:t>
            </a:r>
            <a:r>
              <a:rPr lang="en-US" dirty="0">
                <a:cs typeface="Calibri"/>
              </a:rPr>
              <a:t> η επ</a:t>
            </a:r>
            <a:r>
              <a:rPr lang="en-US" dirty="0" err="1">
                <a:cs typeface="Calibri"/>
              </a:rPr>
              <a:t>ιλογή</a:t>
            </a:r>
            <a:r>
              <a:rPr lang="en-US" dirty="0">
                <a:cs typeface="Calibri"/>
              </a:rPr>
              <a:t> να αφα</a:t>
            </a:r>
            <a:r>
              <a:rPr lang="en-US" dirty="0" err="1">
                <a:cs typeface="Calibri"/>
              </a:rPr>
              <a:t>ιρεθεί</a:t>
            </a:r>
            <a:r>
              <a:rPr lang="en-US" dirty="0">
                <a:cs typeface="Calibri"/>
              </a:rPr>
              <a:t> από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κα</a:t>
            </a:r>
            <a:r>
              <a:rPr lang="en-US" dirty="0" err="1">
                <a:cs typeface="Calibri"/>
              </a:rPr>
              <a:t>λάθι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Κάτω</a:t>
            </a:r>
            <a:r>
              <a:rPr lang="en-US" dirty="0">
                <a:cs typeface="Calibri"/>
              </a:rPr>
              <a:t> από τα π</a:t>
            </a:r>
            <a:r>
              <a:rPr lang="en-US" dirty="0" err="1">
                <a:cs typeface="Calibri"/>
              </a:rPr>
              <a:t>ροϊόντ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εμφ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νίζοντ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οι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τελικές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ληροφορίες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κόστους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δηλ</a:t>
            </a:r>
            <a:r>
              <a:rPr lang="en-US" dirty="0">
                <a:cs typeface="Calibri"/>
              </a:rPr>
              <a:t>α</a:t>
            </a:r>
            <a:r>
              <a:rPr lang="en-US" dirty="0" err="1">
                <a:cs typeface="Calibri"/>
              </a:rPr>
              <a:t>δή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άθροισμ</a:t>
            </a:r>
            <a:r>
              <a:rPr lang="en-US" dirty="0">
                <a:cs typeface="Calibri"/>
              </a:rPr>
              <a:t>α </a:t>
            </a:r>
            <a:r>
              <a:rPr lang="en-US" dirty="0" err="1">
                <a:cs typeface="Calibri"/>
              </a:rPr>
              <a:t>των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τιμών</a:t>
            </a:r>
            <a:r>
              <a:rPr lang="en-US" dirty="0">
                <a:cs typeface="Calibri"/>
              </a:rPr>
              <a:t>, ο ΦΠΑ, </a:t>
            </a:r>
            <a:r>
              <a:rPr lang="en-US" dirty="0" err="1">
                <a:cs typeface="Calibri"/>
              </a:rPr>
              <a:t>εκ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τώσεις</a:t>
            </a:r>
            <a:r>
              <a:rPr lang="en-US" dirty="0">
                <a:cs typeface="Calibri"/>
              </a:rPr>
              <a:t> από </a:t>
            </a:r>
            <a:r>
              <a:rPr lang="en-US" dirty="0" err="1">
                <a:cs typeface="Calibri"/>
              </a:rPr>
              <a:t>κωδικούς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κου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όνι</a:t>
            </a:r>
            <a:r>
              <a:rPr lang="en-US" dirty="0">
                <a:cs typeface="Calibri"/>
              </a:rPr>
              <a:t>α και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π</a:t>
            </a:r>
            <a:r>
              <a:rPr lang="en-US" dirty="0" err="1">
                <a:cs typeface="Calibri"/>
              </a:rPr>
              <a:t>ληρωτέο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οσό</a:t>
            </a:r>
            <a:r>
              <a:rPr lang="en-US" dirty="0">
                <a:cs typeface="Calibri"/>
              </a:rPr>
              <a:t>. Από </a:t>
            </a:r>
            <a:r>
              <a:rPr lang="en-US" dirty="0" err="1">
                <a:cs typeface="Calibri"/>
              </a:rPr>
              <a:t>κάτω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άρχει</a:t>
            </a:r>
            <a:r>
              <a:rPr lang="en-US" dirty="0">
                <a:cs typeface="Calibri"/>
              </a:rPr>
              <a:t> η επ</a:t>
            </a:r>
            <a:r>
              <a:rPr lang="en-US" dirty="0" err="1">
                <a:cs typeface="Calibri"/>
              </a:rPr>
              <a:t>ιλογή</a:t>
            </a:r>
            <a:r>
              <a:rPr lang="en-US" dirty="0">
                <a:cs typeface="Calibri"/>
              </a:rPr>
              <a:t> να π</a:t>
            </a:r>
            <a:r>
              <a:rPr lang="en-US" dirty="0" err="1">
                <a:cs typeface="Calibri"/>
              </a:rPr>
              <a:t>ροστεθεί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κωδικός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έκ</a:t>
            </a:r>
            <a:r>
              <a:rPr lang="en-US" dirty="0">
                <a:cs typeface="Calibri"/>
              </a:rPr>
              <a:t>π</a:t>
            </a:r>
            <a:r>
              <a:rPr lang="en-US" dirty="0" err="1">
                <a:cs typeface="Calibri"/>
              </a:rPr>
              <a:t>τωσης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Αν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υτός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είν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έγκυρος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studentdiscount</a:t>
            </a:r>
            <a:r>
              <a:rPr lang="en-US" dirty="0">
                <a:cs typeface="Calibri"/>
              </a:rPr>
              <a:t>) α</a:t>
            </a:r>
            <a:r>
              <a:rPr lang="en-US" dirty="0" err="1">
                <a:cs typeface="Calibri"/>
              </a:rPr>
              <a:t>λλάζει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ληρωτέο</a:t>
            </a:r>
            <a:r>
              <a:rPr lang="en-US" dirty="0">
                <a:ea typeface="+mn-lt"/>
                <a:cs typeface="+mn-lt"/>
              </a:rPr>
              <a:t> π</a:t>
            </a:r>
            <a:r>
              <a:rPr lang="en-US" dirty="0" err="1">
                <a:ea typeface="+mn-lt"/>
                <a:cs typeface="+mn-lt"/>
              </a:rPr>
              <a:t>οσό</a:t>
            </a:r>
            <a:r>
              <a:rPr lang="en-US" dirty="0">
                <a:cs typeface="Calibri"/>
              </a:rPr>
              <a:t> και </a:t>
            </a:r>
            <a:r>
              <a:rPr lang="en-US" dirty="0" err="1">
                <a:cs typeface="Calibri"/>
              </a:rPr>
              <a:t>γίνετ</a:t>
            </a:r>
            <a:r>
              <a:rPr lang="en-US" dirty="0">
                <a:cs typeface="Calibri"/>
              </a:rPr>
              <a:t>αι </a:t>
            </a:r>
            <a:r>
              <a:rPr lang="en-US" dirty="0" err="1">
                <a:cs typeface="Calibri"/>
              </a:rPr>
              <a:t>κόκκινο</a:t>
            </a:r>
            <a:r>
              <a:rPr lang="en-US" dirty="0">
                <a:cs typeface="Calibri"/>
              </a:rPr>
              <a:t>. Επ</a:t>
            </a:r>
            <a:r>
              <a:rPr lang="en-US" dirty="0" err="1">
                <a:cs typeface="Calibri"/>
              </a:rPr>
              <a:t>ίσης</a:t>
            </a:r>
            <a:r>
              <a:rPr lang="en-US" dirty="0">
                <a:cs typeface="Calibri"/>
              </a:rPr>
              <a:t> ο </a:t>
            </a:r>
            <a:r>
              <a:rPr lang="en-US" dirty="0" err="1">
                <a:cs typeface="Calibri"/>
              </a:rPr>
              <a:t>χρήστης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επ</a:t>
            </a:r>
            <a:r>
              <a:rPr lang="en-US" dirty="0" err="1">
                <a:cs typeface="Calibri"/>
              </a:rPr>
              <a:t>ιλέξει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τη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χώρ</a:t>
            </a:r>
            <a:r>
              <a:rPr lang="en-US" dirty="0">
                <a:ea typeface="+mn-lt"/>
                <a:cs typeface="+mn-lt"/>
              </a:rPr>
              <a:t>α </a:t>
            </a:r>
            <a:r>
              <a:rPr lang="en-US" dirty="0" err="1">
                <a:ea typeface="+mn-lt"/>
                <a:cs typeface="+mn-lt"/>
              </a:rPr>
              <a:t>στην</a:t>
            </a:r>
            <a:r>
              <a:rPr lang="en-US" dirty="0">
                <a:ea typeface="+mn-lt"/>
                <a:cs typeface="+mn-lt"/>
              </a:rPr>
              <a:t> οπ</a:t>
            </a:r>
            <a:r>
              <a:rPr lang="en-US" dirty="0" err="1">
                <a:ea typeface="+mn-lt"/>
                <a:cs typeface="+mn-lt"/>
              </a:rPr>
              <a:t>οί</a:t>
            </a:r>
            <a:r>
              <a:rPr lang="en-US" dirty="0">
                <a:ea typeface="+mn-lt"/>
                <a:cs typeface="+mn-lt"/>
              </a:rPr>
              <a:t>α α</a:t>
            </a:r>
            <a:r>
              <a:rPr lang="en-US" dirty="0" err="1">
                <a:ea typeface="+mn-lt"/>
                <a:cs typeface="+mn-lt"/>
              </a:rPr>
              <a:t>νήκει</a:t>
            </a:r>
            <a:r>
              <a:rPr lang="en-US" dirty="0">
                <a:ea typeface="+mn-lt"/>
                <a:cs typeface="+mn-lt"/>
              </a:rPr>
              <a:t> οπ</a:t>
            </a:r>
            <a:r>
              <a:rPr lang="en-US" dirty="0" err="1">
                <a:ea typeface="+mn-lt"/>
                <a:cs typeface="+mn-lt"/>
              </a:rPr>
              <a:t>ότε</a:t>
            </a:r>
            <a:r>
              <a:rPr lang="en-US" dirty="0">
                <a:ea typeface="+mn-lt"/>
                <a:cs typeface="+mn-lt"/>
              </a:rPr>
              <a:t> α</a:t>
            </a:r>
            <a:r>
              <a:rPr lang="en-US" dirty="0" err="1">
                <a:ea typeface="+mn-lt"/>
                <a:cs typeface="+mn-lt"/>
              </a:rPr>
              <a:t>λλάζει</a:t>
            </a:r>
            <a:r>
              <a:rPr lang="en-US" dirty="0">
                <a:ea typeface="+mn-lt"/>
                <a:cs typeface="+mn-lt"/>
              </a:rPr>
              <a:t> η </a:t>
            </a:r>
            <a:r>
              <a:rPr lang="en-US" dirty="0" err="1">
                <a:ea typeface="+mn-lt"/>
                <a:cs typeface="+mn-lt"/>
              </a:rPr>
              <a:t>τιμή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 ΦΠΑ. </a:t>
            </a:r>
            <a:r>
              <a:rPr lang="en-US" dirty="0" err="1">
                <a:ea typeface="+mn-lt"/>
                <a:cs typeface="+mn-lt"/>
              </a:rPr>
              <a:t>Τέλος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κουμ</a:t>
            </a:r>
            <a:r>
              <a:rPr lang="en-US" dirty="0">
                <a:ea typeface="+mn-lt"/>
                <a:cs typeface="+mn-lt"/>
              </a:rPr>
              <a:t>πί Purchase </a:t>
            </a:r>
            <a:r>
              <a:rPr lang="en-US" dirty="0" err="1">
                <a:ea typeface="+mn-lt"/>
                <a:cs typeface="+mn-lt"/>
              </a:rPr>
              <a:t>οριστικο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οιείτ</a:t>
            </a:r>
            <a:r>
              <a:rPr lang="en-US" dirty="0">
                <a:ea typeface="+mn-lt"/>
                <a:cs typeface="+mn-lt"/>
              </a:rPr>
              <a:t>αι η α</a:t>
            </a:r>
            <a:r>
              <a:rPr lang="en-US" dirty="0" err="1">
                <a:ea typeface="+mn-lt"/>
                <a:cs typeface="+mn-lt"/>
              </a:rPr>
              <a:t>γορά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του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9D7AC-12C6-400A-9C3A-EACD7584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4" y="4362228"/>
            <a:ext cx="3680526" cy="2159333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F74F2-D410-4E16-BF2E-42A9E2D3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21" y="4345782"/>
            <a:ext cx="3653553" cy="2145021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ACE60-5A0E-41AC-BA42-517994E00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381" y="4344251"/>
            <a:ext cx="3653553" cy="22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Internet and Applications Apathon 09 2020</vt:lpstr>
      <vt:lpstr>Περιγραφή</vt:lpstr>
      <vt:lpstr>Architecture</vt:lpstr>
      <vt:lpstr>Database Schema</vt:lpstr>
      <vt:lpstr>Login and Register</vt:lpstr>
      <vt:lpstr>Home Page</vt:lpstr>
      <vt:lpstr>Page Update</vt:lpstr>
      <vt:lpstr>Products</vt:lpstr>
      <vt:lpstr>cart</vt:lpstr>
      <vt:lpstr>Thank you</vt:lpstr>
      <vt:lpstr>Deployment</vt:lpstr>
      <vt:lpstr>Ευχαριστώ για την προσοχή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592</cp:revision>
  <dcterms:created xsi:type="dcterms:W3CDTF">2020-09-20T12:33:35Z</dcterms:created>
  <dcterms:modified xsi:type="dcterms:W3CDTF">2020-09-25T09:08:40Z</dcterms:modified>
</cp:coreProperties>
</file>