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FFDA7-184F-4AC3-B0BA-C3EC424B1297}" v="3872" dt="2020-09-20T13:20:45.902"/>
    <p1510:client id="{E30A9C8A-847B-4603-8622-40F07B62A683}" v="501" dt="2020-09-20T13:54:0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Παναγιωτης Λουλακης" userId="S::el16121@ntua.gr::59dfc4f9-6957-40e2-b110-cf7d12c017df" providerId="AD" clId="Web-{5E1FFDA7-184F-4AC3-B0BA-C3EC424B1297}"/>
    <pc:docChg chg="addSld modSld">
      <pc:chgData name="Παναγιωτης Λουλακης" userId="S::el16121@ntua.gr::59dfc4f9-6957-40e2-b110-cf7d12c017df" providerId="AD" clId="Web-{5E1FFDA7-184F-4AC3-B0BA-C3EC424B1297}" dt="2020-09-20T13:20:45.902" v="3826" actId="14100"/>
      <pc:docMkLst>
        <pc:docMk/>
      </pc:docMkLst>
      <pc:sldChg chg="modSp">
        <pc:chgData name="Παναγιωτης Λουλακης" userId="S::el16121@ntua.gr::59dfc4f9-6957-40e2-b110-cf7d12c017df" providerId="AD" clId="Web-{5E1FFDA7-184F-4AC3-B0BA-C3EC424B1297}" dt="2020-09-20T12:34:13.553" v="14" actId="20577"/>
        <pc:sldMkLst>
          <pc:docMk/>
          <pc:sldMk cId="109857222" sldId="256"/>
        </pc:sldMkLst>
        <pc:spChg chg="mod">
          <ac:chgData name="Παναγιωτης Λουλακης" userId="S::el16121@ntua.gr::59dfc4f9-6957-40e2-b110-cf7d12c017df" providerId="AD" clId="Web-{5E1FFDA7-184F-4AC3-B0BA-C3EC424B1297}" dt="2020-09-20T12:33:58.615" v="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2:34:13.553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Παναγιωτης Λουλακης" userId="S::el16121@ntua.gr::59dfc4f9-6957-40e2-b110-cf7d12c017df" providerId="AD" clId="Web-{5E1FFDA7-184F-4AC3-B0BA-C3EC424B1297}" dt="2020-09-20T12:39:14.326" v="468" actId="20577"/>
        <pc:sldMkLst>
          <pc:docMk/>
          <pc:sldMk cId="1866333532" sldId="257"/>
        </pc:sldMkLst>
        <pc:spChg chg="mod">
          <ac:chgData name="Παναγιωτης Λουλακης" userId="S::el16121@ntua.gr::59dfc4f9-6957-40e2-b110-cf7d12c017df" providerId="AD" clId="Web-{5E1FFDA7-184F-4AC3-B0BA-C3EC424B1297}" dt="2020-09-20T12:35:19.680" v="32" actId="1076"/>
          <ac:spMkLst>
            <pc:docMk/>
            <pc:sldMk cId="1866333532" sldId="257"/>
            <ac:spMk id="2" creationId="{BD8C696D-014A-4118-BEF1-2AB919023B92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2:39:14.326" v="468" actId="20577"/>
          <ac:spMkLst>
            <pc:docMk/>
            <pc:sldMk cId="1866333532" sldId="257"/>
            <ac:spMk id="3" creationId="{3E1A6202-53EC-47E3-817D-2E9964755CCD}"/>
          </ac:spMkLst>
        </pc:spChg>
      </pc:sldChg>
      <pc:sldChg chg="addSp delSp modSp new">
        <pc:chgData name="Παναγιωτης Λουλακης" userId="S::el16121@ntua.gr::59dfc4f9-6957-40e2-b110-cf7d12c017df" providerId="AD" clId="Web-{5E1FFDA7-184F-4AC3-B0BA-C3EC424B1297}" dt="2020-09-20T12:49:49.920" v="1189" actId="1076"/>
        <pc:sldMkLst>
          <pc:docMk/>
          <pc:sldMk cId="3672303249" sldId="258"/>
        </pc:sldMkLst>
        <pc:spChg chg="mod">
          <ac:chgData name="Παναγιωτης Λουλακης" userId="S::el16121@ntua.gr::59dfc4f9-6957-40e2-b110-cf7d12c017df" providerId="AD" clId="Web-{5E1FFDA7-184F-4AC3-B0BA-C3EC424B1297}" dt="2020-09-20T12:49:40.263" v="1187" actId="1076"/>
          <ac:spMkLst>
            <pc:docMk/>
            <pc:sldMk cId="3672303249" sldId="258"/>
            <ac:spMk id="2" creationId="{B6ED5C2F-EC32-4281-A065-B23FCED5E209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2:49:49.920" v="1189" actId="1076"/>
          <ac:spMkLst>
            <pc:docMk/>
            <pc:sldMk cId="3672303249" sldId="258"/>
            <ac:spMk id="3" creationId="{9E79991A-3582-46F3-9DF5-534EA04DF2C1}"/>
          </ac:spMkLst>
        </pc:spChg>
        <pc:picChg chg="add del mod">
          <ac:chgData name="Παναγιωτης Λουλακης" userId="S::el16121@ntua.gr::59dfc4f9-6957-40e2-b110-cf7d12c017df" providerId="AD" clId="Web-{5E1FFDA7-184F-4AC3-B0BA-C3EC424B1297}" dt="2020-09-20T12:43:20.144" v="581"/>
          <ac:picMkLst>
            <pc:docMk/>
            <pc:sldMk cId="3672303249" sldId="258"/>
            <ac:picMk id="4" creationId="{E7901072-489F-4A4B-BF0E-16A9BA4E4949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2:46:51.306" v="854" actId="1076"/>
          <ac:picMkLst>
            <pc:docMk/>
            <pc:sldMk cId="3672303249" sldId="258"/>
            <ac:picMk id="5" creationId="{682899DE-D88E-42DA-B39B-7695F2C8E48C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2:47:01.447" v="858" actId="1076"/>
          <ac:picMkLst>
            <pc:docMk/>
            <pc:sldMk cId="3672303249" sldId="258"/>
            <ac:picMk id="6" creationId="{417E9E19-B65D-42B9-9CA9-4B0AE02A89D0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2:48:09.292" v="996" actId="1076"/>
          <ac:picMkLst>
            <pc:docMk/>
            <pc:sldMk cId="3672303249" sldId="258"/>
            <ac:picMk id="7" creationId="{03F6CE3C-D4C4-4B3C-9495-CD805FC05EE4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2:49:27.044" v="1171" actId="14100"/>
          <ac:picMkLst>
            <pc:docMk/>
            <pc:sldMk cId="3672303249" sldId="258"/>
            <ac:picMk id="8" creationId="{F066A61A-3A21-4319-96C7-1E2B7560AD34}"/>
          </ac:picMkLst>
        </pc:picChg>
      </pc:sldChg>
      <pc:sldChg chg="addSp modSp new">
        <pc:chgData name="Παναγιωτης Λουλακης" userId="S::el16121@ntua.gr::59dfc4f9-6957-40e2-b110-cf7d12c017df" providerId="AD" clId="Web-{5E1FFDA7-184F-4AC3-B0BA-C3EC424B1297}" dt="2020-09-20T12:54:50.458" v="1786" actId="14100"/>
        <pc:sldMkLst>
          <pc:docMk/>
          <pc:sldMk cId="745928288" sldId="259"/>
        </pc:sldMkLst>
        <pc:spChg chg="mod">
          <ac:chgData name="Παναγιωτης Λουλακης" userId="S::el16121@ntua.gr::59dfc4f9-6957-40e2-b110-cf7d12c017df" providerId="AD" clId="Web-{5E1FFDA7-184F-4AC3-B0BA-C3EC424B1297}" dt="2020-09-20T12:50:27.905" v="1216" actId="1076"/>
          <ac:spMkLst>
            <pc:docMk/>
            <pc:sldMk cId="745928288" sldId="259"/>
            <ac:spMk id="2" creationId="{C21CDF64-80FD-4A1A-808C-797B03A3B8F2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2:54:50.458" v="1786" actId="14100"/>
          <ac:spMkLst>
            <pc:docMk/>
            <pc:sldMk cId="745928288" sldId="259"/>
            <ac:spMk id="3" creationId="{7603864E-7DAC-4FA8-BD0D-C98D2D80E8D2}"/>
          </ac:spMkLst>
        </pc:spChg>
        <pc:picChg chg="add mod">
          <ac:chgData name="Παναγιωτης Λουλακης" userId="S::el16121@ntua.gr::59dfc4f9-6957-40e2-b110-cf7d12c017df" providerId="AD" clId="Web-{5E1FFDA7-184F-4AC3-B0BA-C3EC424B1297}" dt="2020-09-20T12:54:41.786" v="1784" actId="14100"/>
          <ac:picMkLst>
            <pc:docMk/>
            <pc:sldMk cId="745928288" sldId="259"/>
            <ac:picMk id="4" creationId="{31C3B4BF-CF73-4890-94A2-6EE89DCD3B20}"/>
          </ac:picMkLst>
        </pc:picChg>
      </pc:sldChg>
      <pc:sldChg chg="addSp modSp new">
        <pc:chgData name="Παναγιωτης Λουλακης" userId="S::el16121@ntua.gr::59dfc4f9-6957-40e2-b110-cf7d12c017df" providerId="AD" clId="Web-{5E1FFDA7-184F-4AC3-B0BA-C3EC424B1297}" dt="2020-09-20T13:02:15.484" v="2156" actId="14100"/>
        <pc:sldMkLst>
          <pc:docMk/>
          <pc:sldMk cId="4015755363" sldId="260"/>
        </pc:sldMkLst>
        <pc:spChg chg="mod">
          <ac:chgData name="Παναγιωτης Λουλακης" userId="S::el16121@ntua.gr::59dfc4f9-6957-40e2-b110-cf7d12c017df" providerId="AD" clId="Web-{5E1FFDA7-184F-4AC3-B0BA-C3EC424B1297}" dt="2020-09-20T12:58:52.917" v="1795" actId="14100"/>
          <ac:spMkLst>
            <pc:docMk/>
            <pc:sldMk cId="4015755363" sldId="260"/>
            <ac:spMk id="2" creationId="{C254C773-D809-420C-9565-E180D634A8E7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3:02:15.484" v="2156" actId="14100"/>
          <ac:spMkLst>
            <pc:docMk/>
            <pc:sldMk cId="4015755363" sldId="260"/>
            <ac:spMk id="3" creationId="{88207886-0202-487E-8564-9C46039086E0}"/>
          </ac:spMkLst>
        </pc:spChg>
        <pc:picChg chg="add mod">
          <ac:chgData name="Παναγιωτης Λουλακης" userId="S::el16121@ntua.gr::59dfc4f9-6957-40e2-b110-cf7d12c017df" providerId="AD" clId="Web-{5E1FFDA7-184F-4AC3-B0BA-C3EC424B1297}" dt="2020-09-20T13:01:36.124" v="2149" actId="14100"/>
          <ac:picMkLst>
            <pc:docMk/>
            <pc:sldMk cId="4015755363" sldId="260"/>
            <ac:picMk id="4" creationId="{F9F2BDF8-47C0-497B-ABE4-30768752A714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02:11.062" v="2155" actId="14100"/>
          <ac:picMkLst>
            <pc:docMk/>
            <pc:sldMk cId="4015755363" sldId="260"/>
            <ac:picMk id="5" creationId="{2DC00491-5060-413E-AE14-B9CF95FA636B}"/>
          </ac:picMkLst>
        </pc:picChg>
      </pc:sldChg>
      <pc:sldChg chg="addSp modSp new">
        <pc:chgData name="Παναγιωτης Λουλακης" userId="S::el16121@ntua.gr::59dfc4f9-6957-40e2-b110-cf7d12c017df" providerId="AD" clId="Web-{5E1FFDA7-184F-4AC3-B0BA-C3EC424B1297}" dt="2020-09-20T13:07:29.695" v="2573" actId="14100"/>
        <pc:sldMkLst>
          <pc:docMk/>
          <pc:sldMk cId="669487408" sldId="261"/>
        </pc:sldMkLst>
        <pc:spChg chg="mod">
          <ac:chgData name="Παναγιωτης Λουλακης" userId="S::el16121@ntua.gr::59dfc4f9-6957-40e2-b110-cf7d12c017df" providerId="AD" clId="Web-{5E1FFDA7-184F-4AC3-B0BA-C3EC424B1297}" dt="2020-09-20T13:04:48.191" v="2177" actId="1076"/>
          <ac:spMkLst>
            <pc:docMk/>
            <pc:sldMk cId="669487408" sldId="261"/>
            <ac:spMk id="2" creationId="{95E64EBF-ECB6-4B4E-8027-CA4AB2DD3216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3:07:29.695" v="2573" actId="14100"/>
          <ac:spMkLst>
            <pc:docMk/>
            <pc:sldMk cId="669487408" sldId="261"/>
            <ac:spMk id="3" creationId="{72908020-838A-4A28-B877-868BF802697D}"/>
          </ac:spMkLst>
        </pc:spChg>
        <pc:picChg chg="add mod">
          <ac:chgData name="Παναγιωτης Λουλακης" userId="S::el16121@ntua.gr::59dfc4f9-6957-40e2-b110-cf7d12c017df" providerId="AD" clId="Web-{5E1FFDA7-184F-4AC3-B0BA-C3EC424B1297}" dt="2020-09-20T13:06:06.787" v="2396" actId="14100"/>
          <ac:picMkLst>
            <pc:docMk/>
            <pc:sldMk cId="669487408" sldId="261"/>
            <ac:picMk id="4" creationId="{B19DF84D-E334-4E3F-9AB0-230BE7961BAF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07:26.820" v="2572" actId="14100"/>
          <ac:picMkLst>
            <pc:docMk/>
            <pc:sldMk cId="669487408" sldId="261"/>
            <ac:picMk id="5" creationId="{E83D9CC5-F1F8-4F19-8E3E-38C5B1AB46BB}"/>
          </ac:picMkLst>
        </pc:picChg>
      </pc:sldChg>
      <pc:sldChg chg="addSp modSp new">
        <pc:chgData name="Παναγιωτης Λουλακης" userId="S::el16121@ntua.gr::59dfc4f9-6957-40e2-b110-cf7d12c017df" providerId="AD" clId="Web-{5E1FFDA7-184F-4AC3-B0BA-C3EC424B1297}" dt="2020-09-20T13:17:18.131" v="3571" actId="1076"/>
        <pc:sldMkLst>
          <pc:docMk/>
          <pc:sldMk cId="462437578" sldId="262"/>
        </pc:sldMkLst>
        <pc:spChg chg="mod">
          <ac:chgData name="Παναγιωτης Λουλακης" userId="S::el16121@ntua.gr::59dfc4f9-6957-40e2-b110-cf7d12c017df" providerId="AD" clId="Web-{5E1FFDA7-184F-4AC3-B0BA-C3EC424B1297}" dt="2020-09-20T13:08:08.993" v="2590" actId="1076"/>
          <ac:spMkLst>
            <pc:docMk/>
            <pc:sldMk cId="462437578" sldId="262"/>
            <ac:spMk id="2" creationId="{D6C5C4CB-5DE2-40F6-A92C-49F29D7D3F21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3:14:21.174" v="3305" actId="14100"/>
          <ac:spMkLst>
            <pc:docMk/>
            <pc:sldMk cId="462437578" sldId="262"/>
            <ac:spMk id="3" creationId="{806889D3-5110-4647-8EE5-CC2DD7325BCB}"/>
          </ac:spMkLst>
        </pc:spChg>
        <pc:spChg chg="add mod">
          <ac:chgData name="Παναγιωτης Λουλακης" userId="S::el16121@ntua.gr::59dfc4f9-6957-40e2-b110-cf7d12c017df" providerId="AD" clId="Web-{5E1FFDA7-184F-4AC3-B0BA-C3EC424B1297}" dt="2020-09-20T13:17:01.068" v="3529" actId="20577"/>
          <ac:spMkLst>
            <pc:docMk/>
            <pc:sldMk cId="462437578" sldId="262"/>
            <ac:spMk id="5" creationId="{D96F0320-E9D3-4DEC-9EAC-245963B3E74E}"/>
          </ac:spMkLst>
        </pc:spChg>
        <pc:spChg chg="add mod">
          <ac:chgData name="Παναγιωτης Λουλακης" userId="S::el16121@ntua.gr::59dfc4f9-6957-40e2-b110-cf7d12c017df" providerId="AD" clId="Web-{5E1FFDA7-184F-4AC3-B0BA-C3EC424B1297}" dt="2020-09-20T13:17:15.975" v="3569" actId="20577"/>
          <ac:spMkLst>
            <pc:docMk/>
            <pc:sldMk cId="462437578" sldId="262"/>
            <ac:spMk id="8" creationId="{3313BB6A-C1EC-410E-A552-0049BFA377B9}"/>
          </ac:spMkLst>
        </pc:spChg>
        <pc:picChg chg="add mod">
          <ac:chgData name="Παναγιωτης Λουλακης" userId="S::el16121@ntua.gr::59dfc4f9-6957-40e2-b110-cf7d12c017df" providerId="AD" clId="Web-{5E1FFDA7-184F-4AC3-B0BA-C3EC424B1297}" dt="2020-09-20T13:14:23.689" v="3306" actId="1076"/>
          <ac:picMkLst>
            <pc:docMk/>
            <pc:sldMk cId="462437578" sldId="262"/>
            <ac:picMk id="4" creationId="{7F270227-ADCF-475C-AF31-C994581DEFD2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16:17.536" v="3464" actId="14100"/>
          <ac:picMkLst>
            <pc:docMk/>
            <pc:sldMk cId="462437578" sldId="262"/>
            <ac:picMk id="6" creationId="{0A49D7AC-12C6-400A-9C3A-EACD75848D6B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14:30.830" v="3309" actId="1076"/>
          <ac:picMkLst>
            <pc:docMk/>
            <pc:sldMk cId="462437578" sldId="262"/>
            <ac:picMk id="7" creationId="{E8EF74F2-D410-4E16-BF2E-42A9E2D3DC53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17:18.131" v="3571" actId="1076"/>
          <ac:picMkLst>
            <pc:docMk/>
            <pc:sldMk cId="462437578" sldId="262"/>
            <ac:picMk id="9" creationId="{714ACE60-5A0E-41AC-BA42-517994E007BB}"/>
          </ac:picMkLst>
        </pc:picChg>
      </pc:sldChg>
      <pc:sldChg chg="addSp modSp new">
        <pc:chgData name="Παναγιωτης Λουλακης" userId="S::el16121@ntua.gr::59dfc4f9-6957-40e2-b110-cf7d12c017df" providerId="AD" clId="Web-{5E1FFDA7-184F-4AC3-B0BA-C3EC424B1297}" dt="2020-09-20T13:20:45.902" v="3826" actId="14100"/>
        <pc:sldMkLst>
          <pc:docMk/>
          <pc:sldMk cId="3478524668" sldId="263"/>
        </pc:sldMkLst>
        <pc:spChg chg="mod">
          <ac:chgData name="Παναγιωτης Λουλακης" userId="S::el16121@ntua.gr::59dfc4f9-6957-40e2-b110-cf7d12c017df" providerId="AD" clId="Web-{5E1FFDA7-184F-4AC3-B0BA-C3EC424B1297}" dt="2020-09-20T13:18:20.961" v="3580" actId="1076"/>
          <ac:spMkLst>
            <pc:docMk/>
            <pc:sldMk cId="3478524668" sldId="263"/>
            <ac:spMk id="2" creationId="{BBF25091-97C4-40B6-B1C1-97BB2BD1779B}"/>
          </ac:spMkLst>
        </pc:spChg>
        <pc:spChg chg="mod">
          <ac:chgData name="Παναγιωτης Λουλακης" userId="S::el16121@ntua.gr::59dfc4f9-6957-40e2-b110-cf7d12c017df" providerId="AD" clId="Web-{5E1FFDA7-184F-4AC3-B0BA-C3EC424B1297}" dt="2020-09-20T13:19:59.276" v="3817" actId="20577"/>
          <ac:spMkLst>
            <pc:docMk/>
            <pc:sldMk cId="3478524668" sldId="263"/>
            <ac:spMk id="3" creationId="{1C06589B-0EDD-4A85-8A52-379A5101CDB3}"/>
          </ac:spMkLst>
        </pc:spChg>
        <pc:picChg chg="add mod">
          <ac:chgData name="Παναγιωτης Λουλακης" userId="S::el16121@ntua.gr::59dfc4f9-6957-40e2-b110-cf7d12c017df" providerId="AD" clId="Web-{5E1FFDA7-184F-4AC3-B0BA-C3EC424B1297}" dt="2020-09-20T13:20:03.948" v="3821" actId="1076"/>
          <ac:picMkLst>
            <pc:docMk/>
            <pc:sldMk cId="3478524668" sldId="263"/>
            <ac:picMk id="4" creationId="{DF80AA7B-79CC-4DD0-89E4-A8796A2FAB8E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20:11.417" v="3823" actId="14100"/>
          <ac:picMkLst>
            <pc:docMk/>
            <pc:sldMk cId="3478524668" sldId="263"/>
            <ac:picMk id="5" creationId="{B54566FA-2DB9-46AA-ACA5-0998B9469A00}"/>
          </ac:picMkLst>
        </pc:picChg>
        <pc:picChg chg="add mod">
          <ac:chgData name="Παναγιωτης Λουλακης" userId="S::el16121@ntua.gr::59dfc4f9-6957-40e2-b110-cf7d12c017df" providerId="AD" clId="Web-{5E1FFDA7-184F-4AC3-B0BA-C3EC424B1297}" dt="2020-09-20T13:20:45.902" v="3826" actId="14100"/>
          <ac:picMkLst>
            <pc:docMk/>
            <pc:sldMk cId="3478524668" sldId="263"/>
            <ac:picMk id="6" creationId="{F6B7DA05-24BF-4680-B1B7-C62473725E9B}"/>
          </ac:picMkLst>
        </pc:picChg>
      </pc:sldChg>
    </pc:docChg>
  </pc:docChgLst>
  <pc:docChgLst>
    <pc:chgData name="Παναγιωτης Λουλακης" userId="S::el16121@ntua.gr::59dfc4f9-6957-40e2-b110-cf7d12c017df" providerId="AD" clId="Web-{E30A9C8A-847B-4603-8622-40F07B62A683}"/>
    <pc:docChg chg="addSld modSld">
      <pc:chgData name="Παναγιωτης Λουλακης" userId="S::el16121@ntua.gr::59dfc4f9-6957-40e2-b110-cf7d12c017df" providerId="AD" clId="Web-{E30A9C8A-847B-4603-8622-40F07B62A683}" dt="2020-09-20T13:54:04.290" v="492" actId="20577"/>
      <pc:docMkLst>
        <pc:docMk/>
      </pc:docMkLst>
      <pc:sldChg chg="modSp">
        <pc:chgData name="Παναγιωτης Λουλακης" userId="S::el16121@ntua.gr::59dfc4f9-6957-40e2-b110-cf7d12c017df" providerId="AD" clId="Web-{E30A9C8A-847B-4603-8622-40F07B62A683}" dt="2020-09-20T13:41:43.865" v="224" actId="20577"/>
        <pc:sldMkLst>
          <pc:docMk/>
          <pc:sldMk cId="1866333532" sldId="257"/>
        </pc:sldMkLst>
        <pc:spChg chg="mod">
          <ac:chgData name="Παναγιωτης Λουλακης" userId="S::el16121@ntua.gr::59dfc4f9-6957-40e2-b110-cf7d12c017df" providerId="AD" clId="Web-{E30A9C8A-847B-4603-8622-40F07B62A683}" dt="2020-09-20T13:41:43.865" v="224" actId="20577"/>
          <ac:spMkLst>
            <pc:docMk/>
            <pc:sldMk cId="1866333532" sldId="257"/>
            <ac:spMk id="3" creationId="{3E1A6202-53EC-47E3-817D-2E9964755CCD}"/>
          </ac:spMkLst>
        </pc:spChg>
      </pc:sldChg>
      <pc:sldChg chg="modSp">
        <pc:chgData name="Παναγιωτης Λουλακης" userId="S::el16121@ntua.gr::59dfc4f9-6957-40e2-b110-cf7d12c017df" providerId="AD" clId="Web-{E30A9C8A-847B-4603-8622-40F07B62A683}" dt="2020-09-20T13:45:12.198" v="286" actId="20577"/>
        <pc:sldMkLst>
          <pc:docMk/>
          <pc:sldMk cId="3672303249" sldId="258"/>
        </pc:sldMkLst>
        <pc:spChg chg="mod">
          <ac:chgData name="Παναγιωτης Λουλακης" userId="S::el16121@ntua.gr::59dfc4f9-6957-40e2-b110-cf7d12c017df" providerId="AD" clId="Web-{E30A9C8A-847B-4603-8622-40F07B62A683}" dt="2020-09-20T13:41:55.146" v="227" actId="1076"/>
          <ac:spMkLst>
            <pc:docMk/>
            <pc:sldMk cId="3672303249" sldId="258"/>
            <ac:spMk id="2" creationId="{B6ED5C2F-EC32-4281-A065-B23FCED5E209}"/>
          </ac:spMkLst>
        </pc:spChg>
        <pc:spChg chg="mod">
          <ac:chgData name="Παναγιωτης Λουλακης" userId="S::el16121@ntua.gr::59dfc4f9-6957-40e2-b110-cf7d12c017df" providerId="AD" clId="Web-{E30A9C8A-847B-4603-8622-40F07B62A683}" dt="2020-09-20T13:45:12.198" v="286" actId="20577"/>
          <ac:spMkLst>
            <pc:docMk/>
            <pc:sldMk cId="3672303249" sldId="258"/>
            <ac:spMk id="3" creationId="{9E79991A-3582-46F3-9DF5-534EA04DF2C1}"/>
          </ac:spMkLst>
        </pc:spChg>
      </pc:sldChg>
      <pc:sldChg chg="modSp">
        <pc:chgData name="Παναγιωτης Λουλακης" userId="S::el16121@ntua.gr::59dfc4f9-6957-40e2-b110-cf7d12c017df" providerId="AD" clId="Web-{E30A9C8A-847B-4603-8622-40F07B62A683}" dt="2020-09-20T13:46:31.466" v="306" actId="20577"/>
        <pc:sldMkLst>
          <pc:docMk/>
          <pc:sldMk cId="745928288" sldId="259"/>
        </pc:sldMkLst>
        <pc:spChg chg="mod">
          <ac:chgData name="Παναγιωτης Λουλακης" userId="S::el16121@ntua.gr::59dfc4f9-6957-40e2-b110-cf7d12c017df" providerId="AD" clId="Web-{E30A9C8A-847B-4603-8622-40F07B62A683}" dt="2020-09-20T13:46:31.466" v="306" actId="20577"/>
          <ac:spMkLst>
            <pc:docMk/>
            <pc:sldMk cId="745928288" sldId="259"/>
            <ac:spMk id="3" creationId="{7603864E-7DAC-4FA8-BD0D-C98D2D80E8D2}"/>
          </ac:spMkLst>
        </pc:spChg>
      </pc:sldChg>
      <pc:sldChg chg="modSp">
        <pc:chgData name="Παναγιωτης Λουλακης" userId="S::el16121@ntua.gr::59dfc4f9-6957-40e2-b110-cf7d12c017df" providerId="AD" clId="Web-{E30A9C8A-847B-4603-8622-40F07B62A683}" dt="2020-09-20T13:47:29.858" v="326" actId="20577"/>
        <pc:sldMkLst>
          <pc:docMk/>
          <pc:sldMk cId="4015755363" sldId="260"/>
        </pc:sldMkLst>
        <pc:spChg chg="mod">
          <ac:chgData name="Παναγιωτης Λουλακης" userId="S::el16121@ntua.gr::59dfc4f9-6957-40e2-b110-cf7d12c017df" providerId="AD" clId="Web-{E30A9C8A-847B-4603-8622-40F07B62A683}" dt="2020-09-20T13:47:29.858" v="326" actId="20577"/>
          <ac:spMkLst>
            <pc:docMk/>
            <pc:sldMk cId="4015755363" sldId="260"/>
            <ac:spMk id="3" creationId="{88207886-0202-487E-8564-9C46039086E0}"/>
          </ac:spMkLst>
        </pc:spChg>
      </pc:sldChg>
      <pc:sldChg chg="modSp">
        <pc:chgData name="Παναγιωτης Λουλακης" userId="S::el16121@ntua.gr::59dfc4f9-6957-40e2-b110-cf7d12c017df" providerId="AD" clId="Web-{E30A9C8A-847B-4603-8622-40F07B62A683}" dt="2020-09-20T13:49:22.705" v="358" actId="20577"/>
        <pc:sldMkLst>
          <pc:docMk/>
          <pc:sldMk cId="669487408" sldId="261"/>
        </pc:sldMkLst>
        <pc:spChg chg="mod">
          <ac:chgData name="Παναγιωτης Λουλακης" userId="S::el16121@ntua.gr::59dfc4f9-6957-40e2-b110-cf7d12c017df" providerId="AD" clId="Web-{E30A9C8A-847B-4603-8622-40F07B62A683}" dt="2020-09-20T13:49:22.705" v="358" actId="20577"/>
          <ac:spMkLst>
            <pc:docMk/>
            <pc:sldMk cId="669487408" sldId="261"/>
            <ac:spMk id="3" creationId="{72908020-838A-4A28-B877-868BF802697D}"/>
          </ac:spMkLst>
        </pc:spChg>
      </pc:sldChg>
      <pc:sldChg chg="delSp modSp">
        <pc:chgData name="Παναγιωτης Λουλακης" userId="S::el16121@ntua.gr::59dfc4f9-6957-40e2-b110-cf7d12c017df" providerId="AD" clId="Web-{E30A9C8A-847B-4603-8622-40F07B62A683}" dt="2020-09-20T13:53:18.680" v="470" actId="20577"/>
        <pc:sldMkLst>
          <pc:docMk/>
          <pc:sldMk cId="462437578" sldId="262"/>
        </pc:sldMkLst>
        <pc:spChg chg="mod">
          <ac:chgData name="Παναγιωτης Λουλακης" userId="S::el16121@ntua.gr::59dfc4f9-6957-40e2-b110-cf7d12c017df" providerId="AD" clId="Web-{E30A9C8A-847B-4603-8622-40F07B62A683}" dt="2020-09-20T13:50:33.503" v="402" actId="20577"/>
          <ac:spMkLst>
            <pc:docMk/>
            <pc:sldMk cId="462437578" sldId="262"/>
            <ac:spMk id="3" creationId="{806889D3-5110-4647-8EE5-CC2DD7325BCB}"/>
          </ac:spMkLst>
        </pc:spChg>
        <pc:spChg chg="mod">
          <ac:chgData name="Παναγιωτης Λουλακης" userId="S::el16121@ntua.gr::59dfc4f9-6957-40e2-b110-cf7d12c017df" providerId="AD" clId="Web-{E30A9C8A-847B-4603-8622-40F07B62A683}" dt="2020-09-20T13:53:18.680" v="470" actId="20577"/>
          <ac:spMkLst>
            <pc:docMk/>
            <pc:sldMk cId="462437578" sldId="262"/>
            <ac:spMk id="5" creationId="{D96F0320-E9D3-4DEC-9EAC-245963B3E74E}"/>
          </ac:spMkLst>
        </pc:spChg>
        <pc:spChg chg="del mod">
          <ac:chgData name="Παναγιωτης Λουλακης" userId="S::el16121@ntua.gr::59dfc4f9-6957-40e2-b110-cf7d12c017df" providerId="AD" clId="Web-{E30A9C8A-847B-4603-8622-40F07B62A683}" dt="2020-09-20T13:50:52.598" v="417"/>
          <ac:spMkLst>
            <pc:docMk/>
            <pc:sldMk cId="462437578" sldId="262"/>
            <ac:spMk id="8" creationId="{3313BB6A-C1EC-410E-A552-0049BFA377B9}"/>
          </ac:spMkLst>
        </pc:spChg>
        <pc:picChg chg="mod">
          <ac:chgData name="Παναγιωτης Λουλακης" userId="S::el16121@ntua.gr::59dfc4f9-6957-40e2-b110-cf7d12c017df" providerId="AD" clId="Web-{E30A9C8A-847B-4603-8622-40F07B62A683}" dt="2020-09-20T13:50:39.472" v="407" actId="1076"/>
          <ac:picMkLst>
            <pc:docMk/>
            <pc:sldMk cId="462437578" sldId="262"/>
            <ac:picMk id="4" creationId="{7F270227-ADCF-475C-AF31-C994581DEFD2}"/>
          </ac:picMkLst>
        </pc:picChg>
        <pc:picChg chg="mod">
          <ac:chgData name="Παναγιωτης Λουλακης" userId="S::el16121@ntua.gr::59dfc4f9-6957-40e2-b110-cf7d12c017df" providerId="AD" clId="Web-{E30A9C8A-847B-4603-8622-40F07B62A683}" dt="2020-09-20T13:50:40.894" v="408" actId="1076"/>
          <ac:picMkLst>
            <pc:docMk/>
            <pc:sldMk cId="462437578" sldId="262"/>
            <ac:picMk id="6" creationId="{0A49D7AC-12C6-400A-9C3A-EACD75848D6B}"/>
          </ac:picMkLst>
        </pc:picChg>
        <pc:picChg chg="mod">
          <ac:chgData name="Παναγιωτης Λουλακης" userId="S::el16121@ntua.gr::59dfc4f9-6957-40e2-b110-cf7d12c017df" providerId="AD" clId="Web-{E30A9C8A-847B-4603-8622-40F07B62A683}" dt="2020-09-20T13:52:24.975" v="463" actId="1076"/>
          <ac:picMkLst>
            <pc:docMk/>
            <pc:sldMk cId="462437578" sldId="262"/>
            <ac:picMk id="7" creationId="{E8EF74F2-D410-4E16-BF2E-42A9E2D3DC53}"/>
          </ac:picMkLst>
        </pc:picChg>
        <pc:picChg chg="mod">
          <ac:chgData name="Παναγιωτης Λουλακης" userId="S::el16121@ntua.gr::59dfc4f9-6957-40e2-b110-cf7d12c017df" providerId="AD" clId="Web-{E30A9C8A-847B-4603-8622-40F07B62A683}" dt="2020-09-20T13:52:21.975" v="462" actId="1076"/>
          <ac:picMkLst>
            <pc:docMk/>
            <pc:sldMk cId="462437578" sldId="262"/>
            <ac:picMk id="9" creationId="{714ACE60-5A0E-41AC-BA42-517994E007BB}"/>
          </ac:picMkLst>
        </pc:picChg>
      </pc:sldChg>
      <pc:sldChg chg="addSp modSp">
        <pc:chgData name="Παναγιωτης Λουλακης" userId="S::el16121@ntua.gr::59dfc4f9-6957-40e2-b110-cf7d12c017df" providerId="AD" clId="Web-{E30A9C8A-847B-4603-8622-40F07B62A683}" dt="2020-09-20T13:54:04.290" v="491" actId="20577"/>
        <pc:sldMkLst>
          <pc:docMk/>
          <pc:sldMk cId="3478524668" sldId="263"/>
        </pc:sldMkLst>
        <pc:spChg chg="mod">
          <ac:chgData name="Παναγιωτης Λουλακης" userId="S::el16121@ntua.gr::59dfc4f9-6957-40e2-b110-cf7d12c017df" providerId="AD" clId="Web-{E30A9C8A-847B-4603-8622-40F07B62A683}" dt="2020-09-20T13:54:04.290" v="491" actId="20577"/>
          <ac:spMkLst>
            <pc:docMk/>
            <pc:sldMk cId="3478524668" sldId="263"/>
            <ac:spMk id="3" creationId="{1C06589B-0EDD-4A85-8A52-379A5101CDB3}"/>
          </ac:spMkLst>
        </pc:spChg>
        <pc:picChg chg="mod">
          <ac:chgData name="Παναγιωτης Λουλακης" userId="S::el16121@ntua.gr::59dfc4f9-6957-40e2-b110-cf7d12c017df" providerId="AD" clId="Web-{E30A9C8A-847B-4603-8622-40F07B62A683}" dt="2020-09-20T13:32:44.148" v="7" actId="1076"/>
          <ac:picMkLst>
            <pc:docMk/>
            <pc:sldMk cId="3478524668" sldId="263"/>
            <ac:picMk id="4" creationId="{DF80AA7B-79CC-4DD0-89E4-A8796A2FAB8E}"/>
          </ac:picMkLst>
        </pc:picChg>
        <pc:picChg chg="mod">
          <ac:chgData name="Παναγιωτης Λουλακης" userId="S::el16121@ntua.gr::59dfc4f9-6957-40e2-b110-cf7d12c017df" providerId="AD" clId="Web-{E30A9C8A-847B-4603-8622-40F07B62A683}" dt="2020-09-20T13:32:40.992" v="6" actId="1076"/>
          <ac:picMkLst>
            <pc:docMk/>
            <pc:sldMk cId="3478524668" sldId="263"/>
            <ac:picMk id="6" creationId="{F6B7DA05-24BF-4680-B1B7-C62473725E9B}"/>
          </ac:picMkLst>
        </pc:picChg>
        <pc:picChg chg="add mod">
          <ac:chgData name="Παναγιωτης Λουλακης" userId="S::el16121@ntua.gr::59dfc4f9-6957-40e2-b110-cf7d12c017df" providerId="AD" clId="Web-{E30A9C8A-847B-4603-8622-40F07B62A683}" dt="2020-09-20T13:32:39.210" v="5" actId="1076"/>
          <ac:picMkLst>
            <pc:docMk/>
            <pc:sldMk cId="3478524668" sldId="263"/>
            <ac:picMk id="7" creationId="{AAF666D3-E8E7-479A-A0B3-720422C5F915}"/>
          </ac:picMkLst>
        </pc:picChg>
      </pc:sldChg>
      <pc:sldChg chg="modSp new">
        <pc:chgData name="Παναγιωτης Λουλακης" userId="S::el16121@ntua.gr::59dfc4f9-6957-40e2-b110-cf7d12c017df" providerId="AD" clId="Web-{E30A9C8A-847B-4603-8622-40F07B62A683}" dt="2020-09-20T13:38:00.125" v="69" actId="1076"/>
        <pc:sldMkLst>
          <pc:docMk/>
          <pc:sldMk cId="1670210608" sldId="264"/>
        </pc:sldMkLst>
        <pc:spChg chg="mod">
          <ac:chgData name="Παναγιωτης Λουλακης" userId="S::el16121@ntua.gr::59dfc4f9-6957-40e2-b110-cf7d12c017df" providerId="AD" clId="Web-{E30A9C8A-847B-4603-8622-40F07B62A683}" dt="2020-09-20T13:38:00.125" v="69" actId="1076"/>
          <ac:spMkLst>
            <pc:docMk/>
            <pc:sldMk cId="1670210608" sldId="264"/>
            <ac:spMk id="2" creationId="{5C8441BD-DE3A-43F0-83E4-918C28E39A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092020_Apathon_-_internet_and_appl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36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Internet and Applications </a:t>
            </a:r>
            <a:r>
              <a:rPr lang="en-US" dirty="0" err="1">
                <a:ea typeface="+mj-lt"/>
                <a:cs typeface="+mj-lt"/>
              </a:rPr>
              <a:t>Apathon</a:t>
            </a:r>
            <a:r>
              <a:rPr lang="en-US" dirty="0">
                <a:ea typeface="+mj-lt"/>
                <a:cs typeface="+mj-lt"/>
              </a:rPr>
              <a:t> 09 2020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460" y="42156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Ονομ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τε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ώνυμο</a:t>
            </a:r>
            <a:r>
              <a:rPr lang="en-US" dirty="0">
                <a:ea typeface="+mn-lt"/>
                <a:cs typeface="+mn-lt"/>
              </a:rPr>
              <a:t>:  Πανα</a:t>
            </a:r>
            <a:r>
              <a:rPr lang="en-US" dirty="0" err="1">
                <a:ea typeface="+mn-lt"/>
                <a:cs typeface="+mn-lt"/>
              </a:rPr>
              <a:t>γιώτης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Λουλάκης</a:t>
            </a:r>
          </a:p>
          <a:p>
            <a:r>
              <a:rPr lang="en-US" dirty="0" err="1">
                <a:ea typeface="+mn-lt"/>
                <a:cs typeface="+mn-lt"/>
              </a:rPr>
              <a:t>Αριθμός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Μητρώου</a:t>
            </a:r>
            <a:r>
              <a:rPr lang="en-US" dirty="0">
                <a:ea typeface="+mn-lt"/>
                <a:cs typeface="+mn-lt"/>
              </a:rPr>
              <a:t>: 03116121</a:t>
            </a:r>
            <a:endParaRPr lang="en-US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Εξάμηνο</a:t>
            </a:r>
            <a:r>
              <a:rPr lang="en-US" dirty="0">
                <a:ea typeface="+mn-lt"/>
                <a:cs typeface="+mn-lt"/>
              </a:rPr>
              <a:t>: 8ο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96D-014A-4118-BEF1-2AB91902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996" y="243745"/>
            <a:ext cx="2990008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Περιγρ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φή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6202-53EC-47E3-817D-2E996475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εργ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σί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μα</a:t>
            </a:r>
            <a:r>
              <a:rPr lang="en-US" dirty="0" err="1">
                <a:cs typeface="Calibri"/>
              </a:rPr>
              <a:t>θήμ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τος</a:t>
            </a:r>
            <a:r>
              <a:rPr lang="en-US" dirty="0">
                <a:cs typeface="Calibri"/>
              </a:rPr>
              <a:t>: &lt;&lt;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δίκτυο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ρμογές</a:t>
            </a:r>
            <a:r>
              <a:rPr lang="en-US" dirty="0">
                <a:cs typeface="Calibri"/>
              </a:rPr>
              <a:t>&gt;&gt; </a:t>
            </a:r>
            <a:r>
              <a:rPr lang="en-US" dirty="0" err="1">
                <a:cs typeface="Calibri"/>
              </a:rPr>
              <a:t>δημιούργησ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μι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χείριση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ροϊόντων</a:t>
            </a:r>
            <a:r>
              <a:rPr lang="en-US" dirty="0">
                <a:cs typeface="Calibri"/>
              </a:rPr>
              <a:t> laptop και υπ</a:t>
            </a:r>
            <a:r>
              <a:rPr lang="en-US" dirty="0" err="1">
                <a:cs typeface="Calibri"/>
              </a:rPr>
              <a:t>ολογιστών</a:t>
            </a:r>
            <a:r>
              <a:rPr lang="en-US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Η </a:t>
            </a:r>
            <a:r>
              <a:rPr lang="en-US" dirty="0" err="1">
                <a:cs typeface="Calibri"/>
              </a:rPr>
              <a:t>ιστοσελίδ</a:t>
            </a:r>
            <a:r>
              <a:rPr lang="en-US" dirty="0">
                <a:cs typeface="Calibri"/>
              </a:rPr>
              <a:t>α επ</a:t>
            </a:r>
            <a:r>
              <a:rPr lang="en-US" dirty="0" err="1">
                <a:cs typeface="Calibri"/>
              </a:rPr>
              <a:t>ιτρέ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κάνει</a:t>
            </a:r>
            <a:r>
              <a:rPr lang="en-US" dirty="0">
                <a:cs typeface="Calibri"/>
              </a:rPr>
              <a:t> browse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και να τα α</a:t>
            </a:r>
            <a:r>
              <a:rPr lang="en-US" dirty="0" err="1">
                <a:cs typeface="Calibri"/>
              </a:rPr>
              <a:t>γοράσει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κρ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 τα </a:t>
            </a:r>
            <a:r>
              <a:rPr lang="en-US" dirty="0" err="1">
                <a:cs typeface="Calibri"/>
              </a:rPr>
              <a:t>δεδομέν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των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ωλήσεων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μι</a:t>
            </a:r>
            <a:r>
              <a:rPr lang="en-US" dirty="0">
                <a:cs typeface="Calibri"/>
              </a:rPr>
              <a:t>α 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δεδομένων</a:t>
            </a:r>
            <a:r>
              <a:rPr lang="en-US" dirty="0">
                <a:cs typeface="Calibri"/>
              </a:rPr>
              <a:t>. Η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υλο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οιήθηκε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eclipse,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 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, tomcat server και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backend </a:t>
            </a:r>
            <a:r>
              <a:rPr lang="en-US" dirty="0" err="1">
                <a:cs typeface="Calibri"/>
              </a:rPr>
              <a:t>υλο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οιήθηκε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jsp</a:t>
            </a:r>
            <a:r>
              <a:rPr lang="en-US" dirty="0">
                <a:cs typeface="Calibri"/>
              </a:rPr>
              <a:t>/java servlets.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3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5C2F-EC32-4281-A065-B23FCED5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95" y="237001"/>
            <a:ext cx="4203811" cy="7658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Login and Register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991A-3582-46F3-9DF5-534EA04D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050" y="1131059"/>
            <a:ext cx="8364466" cy="3056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cs typeface="Calibri"/>
              </a:rPr>
              <a:t>Ότ</a:t>
            </a:r>
            <a:r>
              <a:rPr lang="en-US" sz="2000" dirty="0">
                <a:cs typeface="Calibri"/>
              </a:rPr>
              <a:t>αν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εισέλθει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(</a:t>
            </a:r>
            <a:r>
              <a:rPr lang="en-US" sz="2000" dirty="0">
                <a:ea typeface="+mn-lt"/>
                <a:cs typeface="+mn-lt"/>
                <a:hlinkClick r:id="rId2"/>
              </a:rPr>
              <a:t>http://localhost:8080/092020_Apathon_-_internet_and_applications/</a:t>
            </a:r>
            <a:r>
              <a:rPr lang="en-US" sz="2000" dirty="0">
                <a:ea typeface="+mn-lt"/>
                <a:cs typeface="+mn-lt"/>
              </a:rPr>
              <a:t>) 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Login όπ</a:t>
            </a:r>
            <a:r>
              <a:rPr lang="en-US" sz="2000" dirty="0" err="1">
                <a:ea typeface="+mn-lt"/>
                <a:cs typeface="+mn-lt"/>
              </a:rPr>
              <a:t>ου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ζητείτ</a:t>
            </a:r>
            <a:r>
              <a:rPr lang="en-US" sz="2000" dirty="0">
                <a:ea typeface="+mn-lt"/>
                <a:cs typeface="+mn-lt"/>
              </a:rPr>
              <a:t>αι να </a:t>
            </a:r>
            <a:r>
              <a:rPr lang="en-US" sz="2000" dirty="0" err="1">
                <a:ea typeface="+mn-lt"/>
                <a:cs typeface="+mn-lt"/>
              </a:rPr>
              <a:t>εισάγει</a:t>
            </a:r>
            <a:r>
              <a:rPr lang="en-US" sz="2000" dirty="0">
                <a:ea typeface="+mn-lt"/>
                <a:cs typeface="+mn-lt"/>
              </a:rPr>
              <a:t> τα credentials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Αν</a:t>
            </a:r>
            <a:r>
              <a:rPr lang="en-US" sz="2000" dirty="0">
                <a:ea typeface="+mn-lt"/>
                <a:cs typeface="+mn-lt"/>
              </a:rPr>
              <a:t> α</a:t>
            </a:r>
            <a:r>
              <a:rPr lang="en-US" sz="2000" dirty="0" err="1">
                <a:ea typeface="+mn-lt"/>
                <a:cs typeface="+mn-lt"/>
              </a:rPr>
              <a:t>υτά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γίνουν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δεκτά</a:t>
            </a:r>
            <a:r>
              <a:rPr lang="en-US" sz="2000" dirty="0">
                <a:ea typeface="+mn-lt"/>
                <a:cs typeface="+mn-lt"/>
              </a:rPr>
              <a:t> 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 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myhomepage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Αν</a:t>
            </a:r>
            <a:r>
              <a:rPr lang="en-US" sz="2000" dirty="0">
                <a:ea typeface="+mn-lt"/>
                <a:cs typeface="+mn-lt"/>
              </a:rPr>
              <a:t> ο </a:t>
            </a:r>
            <a:r>
              <a:rPr lang="en-US" sz="2000" dirty="0" err="1">
                <a:ea typeface="+mn-lt"/>
                <a:cs typeface="+mn-lt"/>
              </a:rPr>
              <a:t>χρήστης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δεν</a:t>
            </a:r>
            <a:r>
              <a:rPr lang="en-US" sz="2000" dirty="0">
                <a:ea typeface="+mn-lt"/>
                <a:cs typeface="+mn-lt"/>
              </a:rPr>
              <a:t> υπ</a:t>
            </a:r>
            <a:r>
              <a:rPr lang="en-US" sz="2000" dirty="0" err="1">
                <a:ea typeface="+mn-lt"/>
                <a:cs typeface="+mn-lt"/>
              </a:rPr>
              <a:t>άρχει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τότε</a:t>
            </a:r>
            <a:r>
              <a:rPr lang="en-US" sz="2000" dirty="0">
                <a:ea typeface="+mn-lt"/>
                <a:cs typeface="+mn-lt"/>
              </a:rPr>
              <a:t> 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newUser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ενώ</a:t>
            </a:r>
            <a:r>
              <a:rPr lang="en-US" sz="2000" dirty="0">
                <a:ea typeface="+mn-lt"/>
                <a:cs typeface="+mn-lt"/>
              </a:rPr>
              <a:t> αν υπ</a:t>
            </a:r>
            <a:r>
              <a:rPr lang="en-US" sz="2000" dirty="0" err="1">
                <a:ea typeface="+mn-lt"/>
                <a:cs typeface="+mn-lt"/>
              </a:rPr>
              <a:t>άρχει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λλά</a:t>
            </a:r>
            <a:r>
              <a:rPr lang="en-US" sz="2000" dirty="0">
                <a:ea typeface="+mn-lt"/>
                <a:cs typeface="+mn-lt"/>
              </a:rPr>
              <a:t> ο </a:t>
            </a:r>
            <a:r>
              <a:rPr lang="en-US" sz="2000" dirty="0" err="1">
                <a:ea typeface="+mn-lt"/>
                <a:cs typeface="+mn-lt"/>
              </a:rPr>
              <a:t>κωδικός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είν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έγκυρος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εμφ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νίζετ</a:t>
            </a:r>
            <a:r>
              <a:rPr lang="en-US" sz="2000" dirty="0">
                <a:ea typeface="+mn-lt"/>
                <a:cs typeface="+mn-lt"/>
              </a:rPr>
              <a:t>αι α</a:t>
            </a:r>
            <a:r>
              <a:rPr lang="en-US" sz="2000" dirty="0" err="1">
                <a:ea typeface="+mn-lt"/>
                <a:cs typeface="+mn-lt"/>
              </a:rPr>
              <a:t>ντίστοιχο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μήνυμ</a:t>
            </a:r>
            <a:r>
              <a:rPr lang="en-US" sz="2000" dirty="0">
                <a:ea typeface="+mn-lt"/>
                <a:cs typeface="+mn-lt"/>
              </a:rPr>
              <a:t>α.</a:t>
            </a:r>
          </a:p>
          <a:p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newUser</a:t>
            </a:r>
            <a:r>
              <a:rPr lang="en-US" sz="2000" dirty="0">
                <a:cs typeface="Calibri"/>
              </a:rPr>
              <a:t>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κα</a:t>
            </a:r>
            <a:r>
              <a:rPr lang="en-US" sz="2000" dirty="0" err="1">
                <a:cs typeface="Calibri"/>
              </a:rPr>
              <a:t>λείτ</a:t>
            </a:r>
            <a:r>
              <a:rPr lang="en-US" sz="2000" dirty="0">
                <a:cs typeface="Calibri"/>
              </a:rPr>
              <a:t>αι να </a:t>
            </a:r>
            <a:r>
              <a:rPr lang="en-US" sz="2000" dirty="0" err="1">
                <a:cs typeface="Calibri"/>
              </a:rPr>
              <a:t>συμ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ληρώσει</a:t>
            </a:r>
            <a:r>
              <a:rPr lang="en-US" sz="2000" dirty="0">
                <a:cs typeface="Calibri"/>
              </a:rPr>
              <a:t> username, password , name και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ημερομηνί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γέννησής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Αν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username </a:t>
            </a:r>
            <a:r>
              <a:rPr lang="en-US" sz="2000" dirty="0" err="1">
                <a:cs typeface="Calibri"/>
              </a:rPr>
              <a:t>δεν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είν</a:t>
            </a:r>
            <a:r>
              <a:rPr lang="en-US" sz="2000" dirty="0">
                <a:cs typeface="Calibri"/>
              </a:rPr>
              <a:t>αι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θέσιμο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εμφ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νίζετ</a:t>
            </a:r>
            <a:r>
              <a:rPr lang="en-US" sz="2000" dirty="0">
                <a:cs typeface="Calibri"/>
              </a:rPr>
              <a:t>αι α</a:t>
            </a:r>
            <a:r>
              <a:rPr lang="en-US" sz="2000" dirty="0" err="1">
                <a:cs typeface="Calibri"/>
              </a:rPr>
              <a:t>ντίστοιχο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μήνυμ</a:t>
            </a:r>
            <a:r>
              <a:rPr lang="en-US" sz="2000" dirty="0">
                <a:cs typeface="Calibri"/>
              </a:rPr>
              <a:t>α,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φορετικά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γίνετ</a:t>
            </a:r>
            <a:r>
              <a:rPr lang="en-US" sz="2000" dirty="0">
                <a:cs typeface="Calibri"/>
              </a:rPr>
              <a:t>αι registered </a:t>
            </a:r>
            <a:r>
              <a:rPr lang="en-US" sz="2000" dirty="0" err="1">
                <a:cs typeface="Calibri"/>
              </a:rPr>
              <a:t>στη</a:t>
            </a:r>
            <a:r>
              <a:rPr lang="en-US" sz="2000" dirty="0">
                <a:cs typeface="Calibri"/>
              </a:rPr>
              <a:t> β</a:t>
            </a:r>
            <a:r>
              <a:rPr lang="en-US" sz="2000" dirty="0" err="1">
                <a:cs typeface="Calibri"/>
              </a:rPr>
              <a:t>άση</a:t>
            </a:r>
            <a:r>
              <a:rPr lang="en-US" sz="2000" dirty="0">
                <a:cs typeface="Calibri"/>
              </a:rPr>
              <a:t> και παραπ</a:t>
            </a:r>
            <a:r>
              <a:rPr lang="en-US" sz="2000" dirty="0" err="1">
                <a:cs typeface="Calibri"/>
              </a:rPr>
              <a:t>έμ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ετ</a:t>
            </a:r>
            <a:r>
              <a:rPr lang="en-US" sz="2000" dirty="0">
                <a:cs typeface="Calibri"/>
              </a:rPr>
              <a:t>αι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homepage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899DE-D88E-42DA-B39B-7695F2C8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7" y="1134074"/>
            <a:ext cx="3552403" cy="1838557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7E9E19-B65D-42B9-9CA9-4B0AE02A8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7" y="3034059"/>
            <a:ext cx="3552403" cy="1841844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6CE3C-D4C4-4B3C-9495-CD805FC05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17" y="4931232"/>
            <a:ext cx="3552403" cy="1924933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6A61A-3A21-4319-96C7-1E2B7560A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073" y="4930917"/>
            <a:ext cx="3377076" cy="19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DF64-80FD-4A1A-808C-797B03A3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77" y="304435"/>
            <a:ext cx="2747247" cy="738891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864E-7DAC-4FA8-BD0D-C98D2D80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15"/>
            <a:ext cx="11149476" cy="1707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Home Page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 να </a:t>
            </a:r>
            <a:r>
              <a:rPr lang="en-US" sz="2000" dirty="0" err="1">
                <a:cs typeface="Calibri"/>
              </a:rPr>
              <a:t>δει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ληροφορίες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profil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(</a:t>
            </a:r>
            <a:r>
              <a:rPr lang="en-US" sz="2000" dirty="0" err="1">
                <a:cs typeface="Calibri"/>
              </a:rPr>
              <a:t>όνομ</a:t>
            </a:r>
            <a:r>
              <a:rPr lang="en-US" sz="2000" dirty="0">
                <a:cs typeface="Calibri"/>
              </a:rPr>
              <a:t>α και </a:t>
            </a:r>
            <a:r>
              <a:rPr lang="en-US" sz="2000" dirty="0" err="1">
                <a:cs typeface="Calibri"/>
              </a:rPr>
              <a:t>ημερομηνί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γέννησης</a:t>
            </a:r>
            <a:r>
              <a:rPr lang="en-US" sz="2000" dirty="0">
                <a:cs typeface="Calibri"/>
              </a:rPr>
              <a:t>) κα</a:t>
            </a:r>
            <a:r>
              <a:rPr lang="en-US" sz="2000" dirty="0" err="1">
                <a:cs typeface="Calibri"/>
              </a:rPr>
              <a:t>θώς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ροηγούμενες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γορές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αν υπ</a:t>
            </a:r>
            <a:r>
              <a:rPr lang="en-US" sz="2000" dirty="0" err="1">
                <a:cs typeface="Calibri"/>
              </a:rPr>
              <a:t>άρχουν</a:t>
            </a:r>
            <a:r>
              <a:rPr lang="en-US" sz="2000" dirty="0">
                <a:cs typeface="Calibri"/>
              </a:rPr>
              <a:t>. Από </a:t>
            </a:r>
            <a:r>
              <a:rPr lang="en-US" sz="2000" dirty="0" err="1">
                <a:cs typeface="Calibri"/>
              </a:rPr>
              <a:t>εκεί</a:t>
            </a:r>
            <a:r>
              <a:rPr lang="en-US" sz="2000" dirty="0">
                <a:cs typeface="Calibri"/>
              </a:rPr>
              <a:t>,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π</a:t>
            </a:r>
            <a:r>
              <a:rPr lang="en-US" sz="2000" dirty="0" err="1">
                <a:cs typeface="Calibri"/>
              </a:rPr>
              <a:t>άει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products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ροσθέτει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κα</a:t>
            </a:r>
            <a:r>
              <a:rPr lang="en-US" sz="2000" dirty="0" err="1">
                <a:cs typeface="Calibri"/>
              </a:rPr>
              <a:t>λάθι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pageupdate</a:t>
            </a:r>
            <a:r>
              <a:rPr lang="en-US" sz="2000" dirty="0">
                <a:cs typeface="Calibri"/>
              </a:rPr>
              <a:t>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λλάζει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ληροφορίες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profil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cart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οριστικο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οιήσει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γορές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επ</a:t>
            </a:r>
            <a:r>
              <a:rPr lang="en-US" sz="2000" dirty="0" err="1">
                <a:cs typeface="Calibri"/>
              </a:rPr>
              <a:t>ίσης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κάνει</a:t>
            </a:r>
            <a:r>
              <a:rPr lang="en-US" sz="2000" dirty="0">
                <a:cs typeface="Calibri"/>
              </a:rPr>
              <a:t> Logout,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γράφοντ</a:t>
            </a:r>
            <a:r>
              <a:rPr lang="en-US" sz="2000" dirty="0">
                <a:cs typeface="Calibri"/>
              </a:rPr>
              <a:t>αι τα </a:t>
            </a:r>
            <a:r>
              <a:rPr lang="en-US" sz="2000" dirty="0" err="1">
                <a:cs typeface="Calibri"/>
              </a:rPr>
              <a:t>στοιχεί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από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session και π</a:t>
            </a:r>
            <a:r>
              <a:rPr lang="en-US" sz="2000" dirty="0" err="1">
                <a:cs typeface="Calibri"/>
              </a:rPr>
              <a:t>ροωθείτ</a:t>
            </a:r>
            <a:r>
              <a:rPr lang="en-US" sz="2000" dirty="0">
                <a:cs typeface="Calibri"/>
              </a:rPr>
              <a:t>αι ξα</a:t>
            </a:r>
            <a:r>
              <a:rPr lang="en-US" sz="2000" dirty="0" err="1">
                <a:cs typeface="Calibri"/>
              </a:rPr>
              <a:t>νά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login.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3B4BF-CF73-4890-94A2-6EE89DCD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3" y="2827870"/>
            <a:ext cx="11158915" cy="32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C773-D809-420C-9565-E180D63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80" y="250488"/>
            <a:ext cx="3057441" cy="819811"/>
          </a:xfrm>
        </p:spPr>
        <p:txBody>
          <a:bodyPr/>
          <a:lstStyle/>
          <a:p>
            <a:r>
              <a:rPr lang="en-US" dirty="0">
                <a:cs typeface="Calibri Light"/>
              </a:rPr>
              <a:t>Page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7886-0202-487E-8564-9C460390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73" y="1070368"/>
            <a:ext cx="10960661" cy="2490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Page Update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α</a:t>
            </a:r>
            <a:r>
              <a:rPr lang="en-US" dirty="0" err="1">
                <a:cs typeface="Calibri"/>
              </a:rPr>
              <a:t>λλάξει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όνομ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η/και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ημερομηνί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γέννησής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ερί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τωση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ημερομηνί</a:t>
            </a:r>
            <a:r>
              <a:rPr lang="en-US" dirty="0">
                <a:cs typeface="Calibri"/>
              </a:rPr>
              <a:t>ας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γίνετ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dropdown calendar.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λοι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όν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ληρώνει</a:t>
            </a:r>
            <a:r>
              <a:rPr lang="en-US" dirty="0">
                <a:cs typeface="Calibri"/>
              </a:rPr>
              <a:t> 1 ή και τα 2 π</a:t>
            </a:r>
            <a:r>
              <a:rPr lang="en-US" dirty="0" err="1">
                <a:cs typeface="Calibri"/>
              </a:rPr>
              <a:t>εδί</a:t>
            </a:r>
            <a:r>
              <a:rPr lang="en-US" dirty="0">
                <a:cs typeface="Calibri"/>
              </a:rPr>
              <a:t>α και πα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submit.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back επ</a:t>
            </a:r>
            <a:r>
              <a:rPr lang="en-US" dirty="0" err="1">
                <a:cs typeface="Calibri"/>
              </a:rPr>
              <a:t>ιστρέφει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homePage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ενώ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άλι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κάνει</a:t>
            </a:r>
            <a:r>
              <a:rPr lang="en-US" dirty="0">
                <a:cs typeface="Calibri"/>
              </a:rPr>
              <a:t> logout η να </a:t>
            </a:r>
            <a:r>
              <a:rPr lang="en-US" dirty="0" err="1">
                <a:cs typeface="Calibri"/>
              </a:rPr>
              <a:t>δει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cart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</a:t>
            </a:r>
            <a:endParaRPr lang="en-US" dirty="0" err="1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2BDF8-47C0-497B-ABE4-30768752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96" y="3558046"/>
            <a:ext cx="3491713" cy="2493202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00491-5060-413E-AE14-B9CF95FA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19" y="3554787"/>
            <a:ext cx="7436580" cy="24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4EBF-ECB6-4B4E-8027-CA4AB2D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828" y="203284"/>
            <a:ext cx="2133600" cy="67820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8020-838A-4A28-B877-868BF802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554"/>
            <a:ext cx="10974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Products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νίζοντ</a:t>
            </a:r>
            <a:r>
              <a:rPr lang="en-US" dirty="0">
                <a:cs typeface="Calibri"/>
              </a:rPr>
              <a:t>αι τα 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θέσιμ</a:t>
            </a:r>
            <a:r>
              <a:rPr lang="en-US" dirty="0">
                <a:cs typeface="Calibri"/>
              </a:rPr>
              <a:t>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μα</a:t>
            </a:r>
            <a:r>
              <a:rPr lang="en-US" dirty="0" err="1">
                <a:cs typeface="Calibri"/>
              </a:rPr>
              <a:t>ζί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τιμές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κάθε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</a:t>
            </a:r>
            <a:r>
              <a:rPr lang="en-US" dirty="0">
                <a:cs typeface="Calibri"/>
              </a:rPr>
              <a:t>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πα</a:t>
            </a:r>
            <a:r>
              <a:rPr lang="en-US" dirty="0" err="1">
                <a:cs typeface="Calibri"/>
              </a:rPr>
              <a:t>τήσει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add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να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ροσθέσει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πα</a:t>
            </a:r>
            <a:r>
              <a:rPr lang="en-US" dirty="0" err="1">
                <a:cs typeface="Calibri"/>
              </a:rPr>
              <a:t>τήσει</a:t>
            </a:r>
            <a:r>
              <a:rPr lang="en-US" dirty="0">
                <a:cs typeface="Calibri"/>
              </a:rPr>
              <a:t> (focus)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ροϊόντος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να </a:t>
            </a:r>
            <a:r>
              <a:rPr lang="en-US" dirty="0" err="1">
                <a:cs typeface="Calibri"/>
              </a:rPr>
              <a:t>δει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τελική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εριλ</a:t>
            </a:r>
            <a:r>
              <a:rPr lang="en-US" dirty="0">
                <a:cs typeface="Calibri"/>
              </a:rPr>
              <a:t>αμβα</a:t>
            </a:r>
            <a:r>
              <a:rPr lang="en-US" dirty="0" err="1">
                <a:cs typeface="Calibri"/>
              </a:rPr>
              <a:t>νομένου</a:t>
            </a:r>
            <a:r>
              <a:rPr lang="en-US" dirty="0">
                <a:cs typeface="Calibri"/>
              </a:rPr>
              <a:t> ΦΠΑ. </a:t>
            </a:r>
            <a:r>
              <a:rPr lang="en-US" dirty="0" err="1">
                <a:cs typeface="Calibri"/>
              </a:rPr>
              <a:t>Τέλος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ντίστοιχ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ιά</a:t>
            </a:r>
            <a:r>
              <a:rPr lang="en-US" dirty="0">
                <a:cs typeface="Calibri"/>
              </a:rPr>
              <a:t> να π</a:t>
            </a:r>
            <a:r>
              <a:rPr lang="en-US" dirty="0" err="1">
                <a:cs typeface="Calibri"/>
              </a:rPr>
              <a:t>άει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είτε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cart </a:t>
            </a:r>
            <a:r>
              <a:rPr lang="en-US" dirty="0" err="1">
                <a:cs typeface="Calibri"/>
              </a:rPr>
              <a:t>είτε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ίσω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homepage.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DF84D-E334-4E3F-9AB0-230BE796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3" y="3643322"/>
            <a:ext cx="5137093" cy="3044187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D9CC5-F1F8-4F19-8E3E-38C5B1AB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3" y="3641236"/>
            <a:ext cx="5730509" cy="30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4CB-5DE2-40F6-A92C-49F29D7D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553" y="203284"/>
            <a:ext cx="1074893" cy="69168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89D3-5110-4647-8EE5-CC2DD732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41" y="895041"/>
            <a:ext cx="11749634" cy="939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cart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οριστικο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οιήσει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Αν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δεν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έχει</a:t>
            </a:r>
            <a:r>
              <a:rPr lang="en-US" sz="2000" dirty="0">
                <a:cs typeface="Calibri"/>
              </a:rPr>
              <a:t> επ</a:t>
            </a:r>
            <a:r>
              <a:rPr lang="en-US" sz="2000" dirty="0" err="1">
                <a:cs typeface="Calibri"/>
              </a:rPr>
              <a:t>ιλέξει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εμφ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νίζετ</a:t>
            </a:r>
            <a:r>
              <a:rPr lang="en-US" sz="2000" dirty="0">
                <a:cs typeface="Calibri"/>
              </a:rPr>
              <a:t>αι α</a:t>
            </a:r>
            <a:r>
              <a:rPr lang="en-US" sz="2000" dirty="0" err="1">
                <a:cs typeface="Calibri"/>
              </a:rPr>
              <a:t>ντίστοιχο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μήνυμ</a:t>
            </a:r>
            <a:r>
              <a:rPr lang="en-US" sz="2000" dirty="0">
                <a:cs typeface="Calibri"/>
              </a:rPr>
              <a:t>α, κα</a:t>
            </a:r>
            <a:r>
              <a:rPr lang="en-US" sz="2000" dirty="0" err="1">
                <a:cs typeface="Calibri"/>
              </a:rPr>
              <a:t>θώς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έν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</a:t>
            </a:r>
            <a:r>
              <a:rPr lang="en-US" sz="2000" dirty="0" err="1">
                <a:cs typeface="Calibri"/>
              </a:rPr>
              <a:t>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οπ</a:t>
            </a:r>
            <a:r>
              <a:rPr lang="en-US" sz="2000" dirty="0" err="1">
                <a:cs typeface="Calibri"/>
              </a:rPr>
              <a:t>οίο</a:t>
            </a:r>
            <a:r>
              <a:rPr lang="en-US" sz="2000" dirty="0">
                <a:cs typeface="Calibri"/>
              </a:rPr>
              <a:t> 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συνεχίσει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εριήγησή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</a:t>
            </a:r>
            <a:r>
              <a:rPr lang="en-US" sz="2000" dirty="0">
                <a:cs typeface="Calibri"/>
              </a:rPr>
              <a:t>α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</a:t>
            </a:r>
            <a:endParaRPr lang="en-US" sz="2000" dirty="0" err="1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70227-ADCF-475C-AF31-C994581D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3" y="2044308"/>
            <a:ext cx="3653553" cy="2000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F0320-E9D3-4DEC-9EAC-245963B3E74E}"/>
              </a:ext>
            </a:extLst>
          </p:cNvPr>
          <p:cNvSpPr txBox="1"/>
          <p:nvPr/>
        </p:nvSpPr>
        <p:spPr>
          <a:xfrm>
            <a:off x="3942170" y="1507816"/>
            <a:ext cx="805696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Αν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είν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κενό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έν</a:t>
            </a:r>
            <a:r>
              <a:rPr lang="en-US" dirty="0">
                <a:cs typeface="Calibri"/>
              </a:rPr>
              <a:t>ας π</a:t>
            </a:r>
            <a:r>
              <a:rPr lang="en-US" dirty="0" err="1">
                <a:cs typeface="Calibri"/>
              </a:rPr>
              <a:t>ίν</a:t>
            </a:r>
            <a:r>
              <a:rPr lang="en-US" dirty="0">
                <a:cs typeface="Calibri"/>
              </a:rPr>
              <a:t>ακας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τα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π</a:t>
            </a:r>
            <a:r>
              <a:rPr lang="en-US" dirty="0" err="1">
                <a:cs typeface="Calibri"/>
              </a:rPr>
              <a:t>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έχει</a:t>
            </a:r>
            <a:r>
              <a:rPr lang="en-US" dirty="0">
                <a:cs typeface="Calibri"/>
              </a:rPr>
              <a:t> επ</a:t>
            </a:r>
            <a:r>
              <a:rPr lang="en-US" dirty="0" err="1">
                <a:cs typeface="Calibri"/>
              </a:rPr>
              <a:t>ιλέξει</a:t>
            </a:r>
            <a:r>
              <a:rPr lang="en-US" dirty="0">
                <a:cs typeface="Calibri"/>
              </a:rPr>
              <a:t>,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η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Δί</a:t>
            </a:r>
            <a:r>
              <a:rPr lang="en-US" dirty="0">
                <a:cs typeface="Calibri"/>
              </a:rPr>
              <a:t>πλα από </a:t>
            </a:r>
            <a:r>
              <a:rPr lang="en-US" dirty="0" err="1">
                <a:cs typeface="Calibri"/>
              </a:rPr>
              <a:t>κάθε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άρχει</a:t>
            </a:r>
            <a:r>
              <a:rPr lang="en-US" dirty="0">
                <a:cs typeface="Calibri"/>
              </a:rPr>
              <a:t>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να αφα</a:t>
            </a:r>
            <a:r>
              <a:rPr lang="en-US" dirty="0" err="1">
                <a:cs typeface="Calibri"/>
              </a:rPr>
              <a:t>ιρεθεί</a:t>
            </a:r>
            <a:r>
              <a:rPr lang="en-US" dirty="0">
                <a:cs typeface="Calibri"/>
              </a:rPr>
              <a:t> από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Κάτω</a:t>
            </a:r>
            <a:r>
              <a:rPr lang="en-US" dirty="0">
                <a:cs typeface="Calibri"/>
              </a:rPr>
              <a:t> από τα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νίζοντ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οι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τελικές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ληροφορίες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κόστους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δηλ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δή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άθροισμ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των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τιμών</a:t>
            </a:r>
            <a:r>
              <a:rPr lang="en-US" dirty="0">
                <a:cs typeface="Calibri"/>
              </a:rPr>
              <a:t>, ο ΦΠΑ, </a:t>
            </a:r>
            <a:r>
              <a:rPr lang="en-US" dirty="0" err="1">
                <a:cs typeface="Calibri"/>
              </a:rPr>
              <a:t>εκ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τώσεις</a:t>
            </a:r>
            <a:r>
              <a:rPr lang="en-US" dirty="0">
                <a:cs typeface="Calibri"/>
              </a:rPr>
              <a:t> από </a:t>
            </a:r>
            <a:r>
              <a:rPr lang="en-US" dirty="0" err="1">
                <a:cs typeface="Calibri"/>
              </a:rPr>
              <a:t>κωδικούς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κου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όνι</a:t>
            </a:r>
            <a:r>
              <a:rPr lang="en-US" dirty="0">
                <a:cs typeface="Calibri"/>
              </a:rPr>
              <a:t>α και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π</a:t>
            </a:r>
            <a:r>
              <a:rPr lang="en-US" dirty="0" err="1">
                <a:cs typeface="Calibri"/>
              </a:rPr>
              <a:t>ληρωτέο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οσό</a:t>
            </a:r>
            <a:r>
              <a:rPr lang="en-US" dirty="0">
                <a:cs typeface="Calibri"/>
              </a:rPr>
              <a:t>. Από </a:t>
            </a:r>
            <a:r>
              <a:rPr lang="en-US" dirty="0" err="1">
                <a:cs typeface="Calibri"/>
              </a:rPr>
              <a:t>κάτω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άρχει</a:t>
            </a:r>
            <a:r>
              <a:rPr lang="en-US" dirty="0">
                <a:cs typeface="Calibri"/>
              </a:rPr>
              <a:t>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να π</a:t>
            </a:r>
            <a:r>
              <a:rPr lang="en-US" dirty="0" err="1">
                <a:cs typeface="Calibri"/>
              </a:rPr>
              <a:t>ροστεθεί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κωδικός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έκ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τωσης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Αν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υτός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είν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έγκυρος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studentdiscount</a:t>
            </a:r>
            <a:r>
              <a:rPr lang="en-US" dirty="0">
                <a:cs typeface="Calibri"/>
              </a:rPr>
              <a:t>) α</a:t>
            </a:r>
            <a:r>
              <a:rPr lang="en-US" dirty="0" err="1">
                <a:cs typeface="Calibri"/>
              </a:rPr>
              <a:t>λλάζει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ληρωτέο</a:t>
            </a:r>
            <a:r>
              <a:rPr lang="en-US" dirty="0">
                <a:ea typeface="+mn-lt"/>
                <a:cs typeface="+mn-lt"/>
              </a:rPr>
              <a:t> π</a:t>
            </a:r>
            <a:r>
              <a:rPr lang="en-US" dirty="0" err="1">
                <a:ea typeface="+mn-lt"/>
                <a:cs typeface="+mn-lt"/>
              </a:rPr>
              <a:t>οσό</a:t>
            </a:r>
            <a:r>
              <a:rPr lang="en-US" dirty="0">
                <a:cs typeface="Calibri"/>
              </a:rPr>
              <a:t> και </a:t>
            </a:r>
            <a:r>
              <a:rPr lang="en-US" dirty="0" err="1">
                <a:cs typeface="Calibri"/>
              </a:rPr>
              <a:t>γίνετ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κόκκινο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επ</a:t>
            </a:r>
            <a:r>
              <a:rPr lang="en-US" dirty="0" err="1">
                <a:cs typeface="Calibri"/>
              </a:rPr>
              <a:t>ιλέξει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χώρ</a:t>
            </a:r>
            <a:r>
              <a:rPr lang="en-US" dirty="0">
                <a:ea typeface="+mn-lt"/>
                <a:cs typeface="+mn-lt"/>
              </a:rPr>
              <a:t>α </a:t>
            </a:r>
            <a:r>
              <a:rPr lang="en-US" dirty="0" err="1">
                <a:ea typeface="+mn-lt"/>
                <a:cs typeface="+mn-lt"/>
              </a:rPr>
              <a:t>στην</a:t>
            </a:r>
            <a:r>
              <a:rPr lang="en-US" dirty="0">
                <a:ea typeface="+mn-lt"/>
                <a:cs typeface="+mn-lt"/>
              </a:rPr>
              <a:t> οπ</a:t>
            </a:r>
            <a:r>
              <a:rPr lang="en-US" dirty="0" err="1">
                <a:ea typeface="+mn-lt"/>
                <a:cs typeface="+mn-lt"/>
              </a:rPr>
              <a:t>οί</a:t>
            </a:r>
            <a:r>
              <a:rPr lang="en-US" dirty="0">
                <a:ea typeface="+mn-lt"/>
                <a:cs typeface="+mn-lt"/>
              </a:rPr>
              <a:t>α α</a:t>
            </a:r>
            <a:r>
              <a:rPr lang="en-US" dirty="0" err="1">
                <a:ea typeface="+mn-lt"/>
                <a:cs typeface="+mn-lt"/>
              </a:rPr>
              <a:t>νήκει</a:t>
            </a:r>
            <a:r>
              <a:rPr lang="en-US" dirty="0">
                <a:ea typeface="+mn-lt"/>
                <a:cs typeface="+mn-lt"/>
              </a:rPr>
              <a:t> οπ</a:t>
            </a:r>
            <a:r>
              <a:rPr lang="en-US" dirty="0" err="1">
                <a:ea typeface="+mn-lt"/>
                <a:cs typeface="+mn-lt"/>
              </a:rPr>
              <a:t>ότε</a:t>
            </a:r>
            <a:r>
              <a:rPr lang="en-US" dirty="0">
                <a:ea typeface="+mn-lt"/>
                <a:cs typeface="+mn-lt"/>
              </a:rPr>
              <a:t> α</a:t>
            </a:r>
            <a:r>
              <a:rPr lang="en-US" dirty="0" err="1">
                <a:ea typeface="+mn-lt"/>
                <a:cs typeface="+mn-lt"/>
              </a:rPr>
              <a:t>λλάζει</a:t>
            </a:r>
            <a:r>
              <a:rPr lang="en-US" dirty="0">
                <a:ea typeface="+mn-lt"/>
                <a:cs typeface="+mn-lt"/>
              </a:rPr>
              <a:t> η </a:t>
            </a:r>
            <a:r>
              <a:rPr lang="en-US" dirty="0" err="1">
                <a:ea typeface="+mn-lt"/>
                <a:cs typeface="+mn-lt"/>
              </a:rPr>
              <a:t>τιμή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 ΦΠΑ. </a:t>
            </a:r>
            <a:r>
              <a:rPr lang="en-US" dirty="0" err="1">
                <a:ea typeface="+mn-lt"/>
                <a:cs typeface="+mn-lt"/>
              </a:rPr>
              <a:t>Τέλος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κουμ</a:t>
            </a:r>
            <a:r>
              <a:rPr lang="en-US" dirty="0">
                <a:ea typeface="+mn-lt"/>
                <a:cs typeface="+mn-lt"/>
              </a:rPr>
              <a:t>πί Purchase </a:t>
            </a:r>
            <a:r>
              <a:rPr lang="en-US" dirty="0" err="1">
                <a:ea typeface="+mn-lt"/>
                <a:cs typeface="+mn-lt"/>
              </a:rPr>
              <a:t>οριστικο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οιείτ</a:t>
            </a:r>
            <a:r>
              <a:rPr lang="en-US" dirty="0">
                <a:ea typeface="+mn-lt"/>
                <a:cs typeface="+mn-lt"/>
              </a:rPr>
              <a:t>αι η α</a:t>
            </a:r>
            <a:r>
              <a:rPr lang="en-US" dirty="0" err="1">
                <a:ea typeface="+mn-lt"/>
                <a:cs typeface="+mn-lt"/>
              </a:rPr>
              <a:t>γορά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του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9D7AC-12C6-400A-9C3A-EACD7584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4" y="4362228"/>
            <a:ext cx="3680526" cy="2159333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F74F2-D410-4E16-BF2E-42A9E2D3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21" y="4345782"/>
            <a:ext cx="3653553" cy="2145021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ACE60-5A0E-41AC-BA42-517994E00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381" y="4344251"/>
            <a:ext cx="3653553" cy="22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5091-97C4-40B6-B1C1-97BB2BD1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21" y="324665"/>
            <a:ext cx="2329158" cy="61751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589B-0EDD-4A85-8A52-379A5101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9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Ότ</a:t>
            </a:r>
            <a:r>
              <a:rPr lang="en-US" dirty="0">
                <a:cs typeface="Calibri"/>
              </a:rPr>
              <a:t>αν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γοράσει</a:t>
            </a:r>
            <a:r>
              <a:rPr lang="en-US" dirty="0">
                <a:cs typeface="Calibri"/>
              </a:rPr>
              <a:t> τα π</a:t>
            </a:r>
            <a:r>
              <a:rPr lang="en-US" dirty="0" err="1">
                <a:cs typeface="Calibri"/>
              </a:rPr>
              <a:t>ροιόντ</a:t>
            </a:r>
            <a:r>
              <a:rPr lang="en-US" dirty="0">
                <a:cs typeface="Calibri"/>
              </a:rPr>
              <a:t>α, η α</a:t>
            </a:r>
            <a:r>
              <a:rPr lang="en-US" dirty="0" err="1">
                <a:cs typeface="Calibri"/>
              </a:rPr>
              <a:t>γορά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απ</a:t>
            </a:r>
            <a:r>
              <a:rPr lang="en-US" dirty="0" err="1">
                <a:cs typeface="Calibri"/>
              </a:rPr>
              <a:t>οθηκεύετ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στ</a:t>
            </a:r>
            <a:r>
              <a:rPr lang="en-US" dirty="0">
                <a:cs typeface="Calibri"/>
              </a:rPr>
              <a:t>α α</a:t>
            </a:r>
            <a:r>
              <a:rPr lang="en-US" dirty="0" err="1">
                <a:cs typeface="Calibri"/>
              </a:rPr>
              <a:t>ρχεί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server. Έπ</a:t>
            </a:r>
            <a:r>
              <a:rPr lang="en-US" dirty="0" err="1">
                <a:cs typeface="Calibri"/>
              </a:rPr>
              <a:t>ειτ</a:t>
            </a:r>
            <a:r>
              <a:rPr lang="en-US" dirty="0">
                <a:cs typeface="Calibri"/>
              </a:rPr>
              <a:t>α παραπ</a:t>
            </a:r>
            <a:r>
              <a:rPr lang="en-US" dirty="0" err="1">
                <a:cs typeface="Calibri"/>
              </a:rPr>
              <a:t>έμ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στη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thank you όπ</a:t>
            </a:r>
            <a:r>
              <a:rPr lang="en-US" dirty="0" err="1">
                <a:cs typeface="Calibri"/>
              </a:rPr>
              <a:t>ου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επ</a:t>
            </a:r>
            <a:r>
              <a:rPr lang="en-US" dirty="0" err="1">
                <a:cs typeface="Calibri"/>
              </a:rPr>
              <a:t>ιστρέψει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homePage</a:t>
            </a:r>
            <a:endParaRPr lang="en-US" dirty="0" err="1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80AA7B-79CC-4DD0-89E4-A8796A2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63" y="6049784"/>
            <a:ext cx="5366368" cy="807229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566FA-2DB9-46AA-ACA5-0998B94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3" y="2294021"/>
            <a:ext cx="4590881" cy="2060913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B7DA05-24BF-4680-B1B7-C6247372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772" y="4550425"/>
            <a:ext cx="5265217" cy="1439026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F666D3-E8E7-479A-A0B3-720422C5F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15" y="2343358"/>
            <a:ext cx="4584138" cy="36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2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41BD-DE3A-43F0-83E4-918C28E3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173" y="2084682"/>
            <a:ext cx="7413654" cy="1339049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Ευχ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ριστώ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γι</a:t>
            </a:r>
            <a:r>
              <a:rPr lang="en-US" dirty="0">
                <a:cs typeface="Calibri Light"/>
              </a:rPr>
              <a:t>α </a:t>
            </a:r>
            <a:r>
              <a:rPr lang="en-US" dirty="0" err="1">
                <a:cs typeface="Calibri Light"/>
              </a:rPr>
              <a:t>την</a:t>
            </a:r>
            <a:r>
              <a:rPr lang="en-US" dirty="0">
                <a:cs typeface="Calibri Light"/>
              </a:rPr>
              <a:t> π</a:t>
            </a:r>
            <a:r>
              <a:rPr lang="en-US" dirty="0" err="1">
                <a:cs typeface="Calibri Light"/>
              </a:rPr>
              <a:t>ροσοχή</a:t>
            </a:r>
            <a:r>
              <a:rPr lang="en-US" dirty="0">
                <a:cs typeface="Calibri Light"/>
              </a:rPr>
              <a:t> σας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1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Internet and Applications Apathon 09 2020</vt:lpstr>
      <vt:lpstr>Περιγραφή</vt:lpstr>
      <vt:lpstr>Login and Register</vt:lpstr>
      <vt:lpstr>Home Page</vt:lpstr>
      <vt:lpstr>Page Update</vt:lpstr>
      <vt:lpstr>Products</vt:lpstr>
      <vt:lpstr>cart</vt:lpstr>
      <vt:lpstr>Thank you</vt:lpstr>
      <vt:lpstr>Ευχαριστώ 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527</cp:revision>
  <dcterms:created xsi:type="dcterms:W3CDTF">2020-09-20T12:33:35Z</dcterms:created>
  <dcterms:modified xsi:type="dcterms:W3CDTF">2020-09-20T13:54:04Z</dcterms:modified>
</cp:coreProperties>
</file>