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53" r:id="rId8"/>
    <p:sldId id="362" r:id="rId9"/>
    <p:sldId id="365" r:id="rId10"/>
    <p:sldId id="363"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5226" autoAdjust="0"/>
  </p:normalViewPr>
  <p:slideViewPr>
    <p:cSldViewPr snapToGrid="0">
      <p:cViewPr>
        <p:scale>
          <a:sx n="75" d="100"/>
          <a:sy n="75" d="100"/>
        </p:scale>
        <p:origin x="36" y="3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r>
              <a:rPr lang="en-US" dirty="0"/>
              <a:t>Our aim was to investigate the relationship between the median house price and the economy of Australia, in order to see if there if there is any relationship, specifically between house prices and interest rates. </a:t>
            </a:r>
          </a:p>
          <a:p>
            <a:r>
              <a:rPr lang="en-US" dirty="0"/>
              <a:t>This was with 2 aspects in mind:</a:t>
            </a:r>
          </a:p>
          <a:p>
            <a:r>
              <a:rPr lang="en-US" dirty="0"/>
              <a:t>- How strong the relationship is</a:t>
            </a:r>
          </a:p>
          <a:p>
            <a:r>
              <a:rPr lang="en-US" dirty="0"/>
              <a:t>- Having an outcome where an individual is able to use our </a:t>
            </a:r>
            <a:r>
              <a:rPr lang="en-AU" dirty="0"/>
              <a:t>visualisations</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lstStyle/>
          <a:p>
            <a:pPr>
              <a:buFontTx/>
              <a:buChar char="-"/>
            </a:pPr>
            <a:r>
              <a:rPr lang="en-US" dirty="0"/>
              <a:t>Used pandas to transform the data until it was ready to be uploaded into a database</a:t>
            </a:r>
          </a:p>
          <a:p>
            <a:pPr>
              <a:buFontTx/>
              <a:buChar char="-"/>
            </a:pPr>
            <a:r>
              <a:rPr lang="en-US" dirty="0"/>
              <a:t>Chose SQL due to our familiarity with it</a:t>
            </a:r>
          </a:p>
          <a:p>
            <a:pPr>
              <a:buFontTx/>
              <a:buChar char="-"/>
            </a:pPr>
            <a:r>
              <a:rPr lang="en-US" dirty="0"/>
              <a:t>Used Leaflet to create a choropleth map, with suburb popups and D3 to display the data from the SQL database</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17696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t>Visualisations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into move 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1942138"/>
          </a:xfrm>
        </p:spPr>
        <p:txBody>
          <a:bodyPr>
            <a:normAutofit/>
          </a:bodyPr>
          <a:lstStyle/>
          <a:p>
            <a:r>
              <a:rPr lang="en-US" dirty="0"/>
              <a:t>As expected, while interest rates have been falling since the beginning of the timeframe our data looked at, house prices have been </a:t>
            </a:r>
            <a:r>
              <a:rPr lang="en-US"/>
              <a:t>steadily rising</a:t>
            </a:r>
            <a:endParaRPr lang="en-US" dirty="0"/>
          </a:p>
          <a:p>
            <a:r>
              <a:rPr lang="en-US" dirty="0"/>
              <a:t>Inflation rates seem to have a stronger connection to  S&amp;P/ASX 200 data we used, however, this is tentative at best</a:t>
            </a:r>
          </a:p>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700"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sz="1700" b="0" i="0" u="none" strike="noStrike" kern="1200" cap="none" spc="0" normalizeH="0" baseline="0" noProof="0" dirty="0">
              <a:ln>
                <a:noFill/>
              </a:ln>
              <a:solidFill>
                <a:srgbClr val="000000"/>
              </a:solidFill>
              <a:effectLst/>
              <a:uLnTx/>
              <a:uFillTx/>
              <a:ea typeface="+mn-ea"/>
              <a:cs typeface="+mn-cs"/>
            </a:endParaRPr>
          </a:p>
          <a:p>
            <a:endParaRPr lang="en-US" sz="1700"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2973</TotalTime>
  <Words>441</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Selina Matthews</cp:lastModifiedBy>
  <cp:revision>8</cp:revision>
  <dcterms:created xsi:type="dcterms:W3CDTF">2022-11-22T07:38:01Z</dcterms:created>
  <dcterms:modified xsi:type="dcterms:W3CDTF">2022-11-24T09:11:54Z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