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8" r:id="rId4"/>
  </p:sldMasterIdLst>
  <p:notesMasterIdLst>
    <p:notesMasterId r:id="rId14"/>
  </p:notesMasterIdLst>
  <p:handoutMasterIdLst>
    <p:handoutMasterId r:id="rId15"/>
  </p:handoutMasterIdLst>
  <p:sldIdLst>
    <p:sldId id="350" r:id="rId5"/>
    <p:sldId id="352" r:id="rId6"/>
    <p:sldId id="361" r:id="rId7"/>
    <p:sldId id="353" r:id="rId8"/>
    <p:sldId id="362" r:id="rId9"/>
    <p:sldId id="365" r:id="rId10"/>
    <p:sldId id="363" r:id="rId11"/>
    <p:sldId id="364" r:id="rId12"/>
    <p:sldId id="343"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95" autoAdjust="0"/>
    <p:restoredTop sz="95226" autoAdjust="0"/>
  </p:normalViewPr>
  <p:slideViewPr>
    <p:cSldViewPr snapToGrid="0">
      <p:cViewPr varScale="1">
        <p:scale>
          <a:sx n="92" d="100"/>
          <a:sy n="92" d="100"/>
        </p:scale>
        <p:origin x="92" y="364"/>
      </p:cViewPr>
      <p:guideLst/>
    </p:cSldViewPr>
  </p:slideViewPr>
  <p:notesTextViewPr>
    <p:cViewPr>
      <p:scale>
        <a:sx n="1" d="1"/>
        <a:sy n="1" d="1"/>
      </p:scale>
      <p:origin x="0" y="0"/>
    </p:cViewPr>
  </p:notesTextViewPr>
  <p:sorterViewPr>
    <p:cViewPr>
      <p:scale>
        <a:sx n="80" d="100"/>
        <a:sy n="80" d="100"/>
      </p:scale>
      <p:origin x="0" y="0"/>
    </p:cViewPr>
  </p:sorterViewPr>
  <p:notesViewPr>
    <p:cSldViewPr snapToGrid="0" showGuides="1">
      <p:cViewPr varScale="1">
        <p:scale>
          <a:sx n="60" d="100"/>
          <a:sy n="60" d="100"/>
        </p:scale>
        <p:origin x="3187"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95B66E5-15AA-4745-8A67-3CE257BEE39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4" name="Footer Placeholder 3">
            <a:extLst>
              <a:ext uri="{FF2B5EF4-FFF2-40B4-BE49-F238E27FC236}">
                <a16:creationId xmlns:a16="http://schemas.microsoft.com/office/drawing/2014/main" id="{AC844A45-21B3-834A-A491-E4E4B9DC117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AC039FDB-18A0-074D-8BA3-A4C3DE896AF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E6D13E5-4CEC-3A4A-8E5D-AFCEE7512EEC}" type="slidenum">
              <a:t>‹#›</a:t>
            </a:fld>
            <a:endParaRPr lang="en-US" dirty="0"/>
          </a:p>
        </p:txBody>
      </p:sp>
    </p:spTree>
    <p:extLst>
      <p:ext uri="{BB962C8B-B14F-4D97-AF65-F5344CB8AC3E}">
        <p14:creationId xmlns:p14="http://schemas.microsoft.com/office/powerpoint/2010/main" val="26532284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E7A52F-9D89-7442-A8E9-48D1527B5F6B}" type="datetimeFigureOut">
              <a:rPr lang="en-US" smtClean="0"/>
              <a:t>11/22/2022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9C7E07-3C67-C64C-8DA0-0404F6303970}" type="slidenum">
              <a:rPr lang="en-US" smtClean="0"/>
              <a:t>‹#›</a:t>
            </a:fld>
            <a:endParaRPr lang="en-US" dirty="0"/>
          </a:p>
        </p:txBody>
      </p:sp>
    </p:spTree>
    <p:extLst>
      <p:ext uri="{BB962C8B-B14F-4D97-AF65-F5344CB8AC3E}">
        <p14:creationId xmlns:p14="http://schemas.microsoft.com/office/powerpoint/2010/main" val="40325283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9</a:t>
            </a:fld>
            <a:endParaRPr lang="en-US" dirty="0"/>
          </a:p>
        </p:txBody>
      </p:sp>
    </p:spTree>
    <p:extLst>
      <p:ext uri="{BB962C8B-B14F-4D97-AF65-F5344CB8AC3E}">
        <p14:creationId xmlns:p14="http://schemas.microsoft.com/office/powerpoint/2010/main" val="182389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p:nvPr>
        </p:nvSpPr>
        <p:spPr>
          <a:xfrm>
            <a:off x="6367054" y="2116182"/>
            <a:ext cx="5491571" cy="1514019"/>
          </a:xfrm>
          <a:prstGeom prst="rect">
            <a:avLst/>
          </a:prstGeom>
        </p:spPr>
        <p:txBody>
          <a:bodyPr lIns="0" tIns="0" rIns="0" bIns="0" anchor="b">
            <a:noAutofit/>
          </a:bodyPr>
          <a:lstStyle>
            <a:lvl1pPr algn="l">
              <a:defRPr sz="6000" b="1" i="0" spc="100" baseline="0">
                <a:solidFill>
                  <a:schemeClr val="bg1"/>
                </a:solidFill>
                <a:latin typeface="+mj-lt"/>
              </a:defRPr>
            </a:lvl1pPr>
          </a:lstStyle>
          <a:p>
            <a:r>
              <a:rPr lang="en-US"/>
              <a:t>Click to edit Master title style</a:t>
            </a:r>
            <a:endParaRPr lang="en-US" dirty="0"/>
          </a:p>
        </p:txBody>
      </p:sp>
      <p:grpSp>
        <p:nvGrpSpPr>
          <p:cNvPr id="9" name="Group 8">
            <a:extLst>
              <a:ext uri="{FF2B5EF4-FFF2-40B4-BE49-F238E27FC236}">
                <a16:creationId xmlns:a16="http://schemas.microsoft.com/office/drawing/2014/main" id="{C26C18C3-ED25-DD4B-BA72-24932D54DE37}"/>
              </a:ext>
            </a:extLst>
          </p:cNvPr>
          <p:cNvGrpSpPr>
            <a:grpSpLocks/>
          </p:cNvGrpSpPr>
          <p:nvPr userDrawn="1"/>
        </p:nvGrpSpPr>
        <p:grpSpPr bwMode="auto">
          <a:xfrm>
            <a:off x="1" y="758752"/>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p:nvPr>
        </p:nvSpPr>
        <p:spPr>
          <a:xfrm>
            <a:off x="6367055" y="4549553"/>
            <a:ext cx="5491570" cy="953337"/>
          </a:xfrm>
        </p:spPr>
        <p:txBody>
          <a:bodyPr lIns="0" tIns="0" rIns="0" bIns="0">
            <a:noAutofit/>
          </a:bodyPr>
          <a:lstStyle>
            <a:lvl1pPr marL="0" indent="0">
              <a:buNone/>
              <a:defRPr sz="1800" b="0" i="0">
                <a:solidFill>
                  <a:schemeClr val="tx2"/>
                </a:solidFill>
                <a:latin typeface="+mn-lt"/>
              </a:defRPr>
            </a:lvl1pPr>
            <a:lvl2pPr>
              <a:defRPr sz="4000"/>
            </a:lvl2pPr>
            <a:lvl3pPr>
              <a:defRPr sz="4000"/>
            </a:lvl3pPr>
            <a:lvl4pPr>
              <a:defRPr sz="4000"/>
            </a:lvl4pPr>
            <a:lvl5pPr>
              <a:defRPr sz="4000"/>
            </a:lvl5pPr>
          </a:lstStyle>
          <a:p>
            <a:pPr lvl="0"/>
            <a:r>
              <a:rPr lang="en-US"/>
              <a:t>Click to edit Master text styles</a:t>
            </a:r>
          </a:p>
        </p:txBody>
      </p:sp>
      <p:cxnSp>
        <p:nvCxnSpPr>
          <p:cNvPr id="13" name="Straight Connector 12">
            <a:extLst>
              <a:ext uri="{FF2B5EF4-FFF2-40B4-BE49-F238E27FC236}">
                <a16:creationId xmlns:a16="http://schemas.microsoft.com/office/drawing/2014/main" id="{A69706A2-3726-FE4E-B923-E75D48597816}"/>
              </a:ext>
            </a:extLst>
          </p:cNvPr>
          <p:cNvCxnSpPr>
            <a:cxnSpLocks/>
          </p:cNvCxnSpPr>
          <p:nvPr userDrawn="1"/>
        </p:nvCxnSpPr>
        <p:spPr>
          <a:xfrm>
            <a:off x="6367055"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0271085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 Col">
    <p:bg>
      <p:bgPr>
        <a:solidFill>
          <a:schemeClr val="tx1"/>
        </a:solidFill>
        <a:effectLst/>
      </p:bgPr>
    </p:bg>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BDEF3328-825B-3946-8472-DB93D6A32867}"/>
              </a:ext>
            </a:extLst>
          </p:cNvPr>
          <p:cNvGrpSpPr>
            <a:grpSpLocks/>
          </p:cNvGrpSpPr>
          <p:nvPr userDrawn="1"/>
        </p:nvGrpSpPr>
        <p:grpSpPr bwMode="auto">
          <a:xfrm rot="16200000" flipV="1">
            <a:off x="0" y="3900132"/>
            <a:ext cx="2959226" cy="2959226"/>
            <a:chOff x="0" y="12289"/>
            <a:chExt cx="3550" cy="3551"/>
          </a:xfrm>
        </p:grpSpPr>
        <p:sp>
          <p:nvSpPr>
            <p:cNvPr id="20" name="Freeform 19">
              <a:extLst>
                <a:ext uri="{FF2B5EF4-FFF2-40B4-BE49-F238E27FC236}">
                  <a16:creationId xmlns:a16="http://schemas.microsoft.com/office/drawing/2014/main" id="{4E4E09DF-AF21-0E4A-9838-14DFBFFED7D7}"/>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653F54AE-9BC1-3A45-A129-4028EADE406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254F6D22-4944-974A-999E-F9E22F159523}"/>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2" name="Title 1">
            <a:extLst>
              <a:ext uri="{FF2B5EF4-FFF2-40B4-BE49-F238E27FC236}">
                <a16:creationId xmlns:a16="http://schemas.microsoft.com/office/drawing/2014/main" id="{467E05B6-B7CB-1E4F-96BA-4B8CFE8B63D9}"/>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33" name="Straight Connector 32">
            <a:extLst>
              <a:ext uri="{FF2B5EF4-FFF2-40B4-BE49-F238E27FC236}">
                <a16:creationId xmlns:a16="http://schemas.microsoft.com/office/drawing/2014/main"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3" name="Text Placeholder 2">
            <a:extLst>
              <a:ext uri="{FF2B5EF4-FFF2-40B4-BE49-F238E27FC236}">
                <a16:creationId xmlns:a16="http://schemas.microsoft.com/office/drawing/2014/main" id="{A6147D10-E7D7-8F40-AF69-726398729333}"/>
              </a:ext>
            </a:extLst>
          </p:cNvPr>
          <p:cNvSpPr>
            <a:spLocks noGrp="1"/>
          </p:cNvSpPr>
          <p:nvPr>
            <p:ph type="body" idx="1"/>
          </p:nvPr>
        </p:nvSpPr>
        <p:spPr>
          <a:xfrm>
            <a:off x="964023" y="2300984"/>
            <a:ext cx="4827178" cy="404216"/>
          </a:xfrm>
          <a:prstGeom prst="rect">
            <a:avLst/>
          </a:prstGeom>
        </p:spPr>
        <p:txBody>
          <a:bodyPr lIns="0" tIns="0" rIns="0" bIns="0" anchor="t" anchorCtr="0">
            <a:normAutofit/>
          </a:bodyPr>
          <a:lstStyle>
            <a:lvl1pPr marL="0" indent="0">
              <a:buNone/>
              <a:defRPr sz="1800" b="0" i="0" spc="0" baseline="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5" name="Text Placeholder 2">
            <a:extLst>
              <a:ext uri="{FF2B5EF4-FFF2-40B4-BE49-F238E27FC236}">
                <a16:creationId xmlns:a16="http://schemas.microsoft.com/office/drawing/2014/main" id="{3A0EE708-F36B-444B-9A8B-D48D69535E45}"/>
              </a:ext>
            </a:extLst>
          </p:cNvPr>
          <p:cNvSpPr>
            <a:spLocks noGrp="1"/>
          </p:cNvSpPr>
          <p:nvPr>
            <p:ph type="body" idx="10"/>
          </p:nvPr>
        </p:nvSpPr>
        <p:spPr>
          <a:xfrm>
            <a:off x="6362700" y="2300984"/>
            <a:ext cx="4764829" cy="404216"/>
          </a:xfrm>
          <a:prstGeom prst="rect">
            <a:avLst/>
          </a:prstGeom>
        </p:spPr>
        <p:txBody>
          <a:bodyPr lIns="0" tIns="0" rIns="0" bIns="0" anchor="t" anchorCtr="0">
            <a:normAutofit/>
          </a:bodyPr>
          <a:lstStyle>
            <a:lvl1pPr marL="0" indent="0">
              <a:buNone/>
              <a:defRPr sz="1800" b="0" i="0" spc="0" baseline="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7" name="Content Placeholder 3">
            <a:extLst>
              <a:ext uri="{FF2B5EF4-FFF2-40B4-BE49-F238E27FC236}">
                <a16:creationId xmlns:a16="http://schemas.microsoft.com/office/drawing/2014/main" id="{E81957B7-CEA6-A446-A203-471CF9A57FFD}"/>
              </a:ext>
            </a:extLst>
          </p:cNvPr>
          <p:cNvSpPr>
            <a:spLocks noGrp="1"/>
          </p:cNvSpPr>
          <p:nvPr>
            <p:ph sz="half" idx="2"/>
          </p:nvPr>
        </p:nvSpPr>
        <p:spPr>
          <a:xfrm>
            <a:off x="964023" y="2799146"/>
            <a:ext cx="4827178"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sp>
        <p:nvSpPr>
          <p:cNvPr id="28" name="Content Placeholder 3">
            <a:extLst>
              <a:ext uri="{FF2B5EF4-FFF2-40B4-BE49-F238E27FC236}">
                <a16:creationId xmlns:a16="http://schemas.microsoft.com/office/drawing/2014/main" id="{E40D4044-0F7B-0647-BAB5-16B23EBD9ECD}"/>
              </a:ext>
            </a:extLst>
          </p:cNvPr>
          <p:cNvSpPr>
            <a:spLocks noGrp="1"/>
          </p:cNvSpPr>
          <p:nvPr>
            <p:ph sz="half" idx="13"/>
          </p:nvPr>
        </p:nvSpPr>
        <p:spPr>
          <a:xfrm>
            <a:off x="6362700" y="2799146"/>
            <a:ext cx="4756241"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cxnSp>
        <p:nvCxnSpPr>
          <p:cNvPr id="15" name="Straight Connector 14">
            <a:extLst>
              <a:ext uri="{FF2B5EF4-FFF2-40B4-BE49-F238E27FC236}">
                <a16:creationId xmlns:a16="http://schemas.microsoft.com/office/drawing/2014/main" id="{ED51C063-0222-064B-8A2E-485FE9EAC10D}"/>
              </a:ext>
            </a:extLst>
          </p:cNvPr>
          <p:cNvCxnSpPr>
            <a:cxnSpLocks/>
          </p:cNvCxnSpPr>
          <p:nvPr userDrawn="1"/>
        </p:nvCxnSpPr>
        <p:spPr>
          <a:xfrm>
            <a:off x="63627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 name="Date Placeholder 1">
            <a:extLst>
              <a:ext uri="{FF2B5EF4-FFF2-40B4-BE49-F238E27FC236}">
                <a16:creationId xmlns:a16="http://schemas.microsoft.com/office/drawing/2014/main" id="{4914D182-A7DD-4F7B-B207-262854316EDA}"/>
              </a:ext>
            </a:extLst>
          </p:cNvPr>
          <p:cNvSpPr>
            <a:spLocks noGrp="1"/>
          </p:cNvSpPr>
          <p:nvPr>
            <p:ph type="dt" sz="half" idx="14"/>
          </p:nvPr>
        </p:nvSpPr>
        <p:spPr/>
        <p:txBody>
          <a:bodyPr/>
          <a:lstStyle/>
          <a:p>
            <a:fld id="{6FCA8E82-58CD-E045-8B98-B7A85B79B752}" type="datetime4">
              <a:rPr lang="en-US" smtClean="0"/>
              <a:pPr/>
              <a:t>November 22, 2022</a:t>
            </a:fld>
            <a:endParaRPr lang="en-US" dirty="0">
              <a:latin typeface="+mn-lt"/>
            </a:endParaRPr>
          </a:p>
        </p:txBody>
      </p:sp>
      <p:sp>
        <p:nvSpPr>
          <p:cNvPr id="3" name="Footer Placeholder 2">
            <a:extLst>
              <a:ext uri="{FF2B5EF4-FFF2-40B4-BE49-F238E27FC236}">
                <a16:creationId xmlns:a16="http://schemas.microsoft.com/office/drawing/2014/main" id="{10B29252-5D0B-4B9D-9FBD-8EC0929FE096}"/>
              </a:ext>
            </a:extLst>
          </p:cNvPr>
          <p:cNvSpPr>
            <a:spLocks noGrp="1"/>
          </p:cNvSpPr>
          <p:nvPr>
            <p:ph type="ftr" sz="quarter" idx="15"/>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5BB4FEF6-E217-4110-BBF5-C4B77ADC8457}"/>
              </a:ext>
            </a:extLst>
          </p:cNvPr>
          <p:cNvSpPr>
            <a:spLocks noGrp="1"/>
          </p:cNvSpPr>
          <p:nvPr>
            <p:ph type="sldNum" sz="quarter" idx="16"/>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2550425395"/>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 col">
    <p:bg>
      <p:bgPr>
        <a:solidFill>
          <a:schemeClr val="tx1"/>
        </a:solidFill>
        <a:effectLst/>
      </p:bgPr>
    </p:bg>
    <p:spTree>
      <p:nvGrpSpPr>
        <p:cNvPr id="1" name=""/>
        <p:cNvGrpSpPr/>
        <p:nvPr/>
      </p:nvGrpSpPr>
      <p:grpSpPr>
        <a:xfrm>
          <a:off x="0" y="0"/>
          <a:ext cx="0" cy="0"/>
          <a:chOff x="0" y="0"/>
          <a:chExt cx="0" cy="0"/>
        </a:xfrm>
      </p:grpSpPr>
      <p:grpSp>
        <p:nvGrpSpPr>
          <p:cNvPr id="37" name="Group 36">
            <a:extLst>
              <a:ext uri="{FF2B5EF4-FFF2-40B4-BE49-F238E27FC236}">
                <a16:creationId xmlns:a16="http://schemas.microsoft.com/office/drawing/2014/main" id="{868B08E5-2F7C-7749-8BDF-386EAF974BB0}"/>
              </a:ext>
            </a:extLst>
          </p:cNvPr>
          <p:cNvGrpSpPr>
            <a:grpSpLocks/>
          </p:cNvGrpSpPr>
          <p:nvPr userDrawn="1"/>
        </p:nvGrpSpPr>
        <p:grpSpPr bwMode="auto">
          <a:xfrm rot="16200000" flipV="1">
            <a:off x="0" y="3900132"/>
            <a:ext cx="2959226" cy="2959226"/>
            <a:chOff x="0" y="12289"/>
            <a:chExt cx="3550" cy="3551"/>
          </a:xfrm>
        </p:grpSpPr>
        <p:sp>
          <p:nvSpPr>
            <p:cNvPr id="38" name="Freeform 37">
              <a:extLst>
                <a:ext uri="{FF2B5EF4-FFF2-40B4-BE49-F238E27FC236}">
                  <a16:creationId xmlns:a16="http://schemas.microsoft.com/office/drawing/2014/main" id="{F3E300C0-0B72-9048-9E16-2166E1A88FE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9" name="Freeform 38">
              <a:extLst>
                <a:ext uri="{FF2B5EF4-FFF2-40B4-BE49-F238E27FC236}">
                  <a16:creationId xmlns:a16="http://schemas.microsoft.com/office/drawing/2014/main" id="{E4AA520D-9D51-3A42-B9B1-DF72169BC8DB}"/>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40" name="Freeform 39">
              <a:extLst>
                <a:ext uri="{FF2B5EF4-FFF2-40B4-BE49-F238E27FC236}">
                  <a16:creationId xmlns:a16="http://schemas.microsoft.com/office/drawing/2014/main" id="{D5F2735E-137C-DB47-AEF0-EFC871A32373}"/>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2" name="Title 1">
            <a:extLst>
              <a:ext uri="{FF2B5EF4-FFF2-40B4-BE49-F238E27FC236}">
                <a16:creationId xmlns:a16="http://schemas.microsoft.com/office/drawing/2014/main" id="{467E05B6-B7CB-1E4F-96BA-4B8CFE8B63D9}"/>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33" name="Straight Connector 32">
            <a:extLst>
              <a:ext uri="{FF2B5EF4-FFF2-40B4-BE49-F238E27FC236}">
                <a16:creationId xmlns:a16="http://schemas.microsoft.com/office/drawing/2014/main"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3" name="Text Placeholder 2">
            <a:extLst>
              <a:ext uri="{FF2B5EF4-FFF2-40B4-BE49-F238E27FC236}">
                <a16:creationId xmlns:a16="http://schemas.microsoft.com/office/drawing/2014/main" id="{A6147D10-E7D7-8F40-AF69-726398729333}"/>
              </a:ext>
            </a:extLst>
          </p:cNvPr>
          <p:cNvSpPr>
            <a:spLocks noGrp="1"/>
          </p:cNvSpPr>
          <p:nvPr>
            <p:ph type="body" idx="1"/>
          </p:nvPr>
        </p:nvSpPr>
        <p:spPr>
          <a:xfrm>
            <a:off x="952500"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buNone/>
            </a:pPr>
            <a:r>
              <a:rPr lang="en-US"/>
              <a:t>Click to edit Master text styles</a:t>
            </a:r>
          </a:p>
        </p:txBody>
      </p:sp>
      <p:sp>
        <p:nvSpPr>
          <p:cNvPr id="27" name="Content Placeholder 3">
            <a:extLst>
              <a:ext uri="{FF2B5EF4-FFF2-40B4-BE49-F238E27FC236}">
                <a16:creationId xmlns:a16="http://schemas.microsoft.com/office/drawing/2014/main" id="{E81957B7-CEA6-A446-A203-471CF9A57FFD}"/>
              </a:ext>
            </a:extLst>
          </p:cNvPr>
          <p:cNvSpPr>
            <a:spLocks noGrp="1"/>
          </p:cNvSpPr>
          <p:nvPr>
            <p:ph sz="half" idx="2"/>
          </p:nvPr>
        </p:nvSpPr>
        <p:spPr>
          <a:xfrm>
            <a:off x="952500" y="2799146"/>
            <a:ext cx="3036477"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sp>
        <p:nvSpPr>
          <p:cNvPr id="20" name="Text Placeholder 2">
            <a:extLst>
              <a:ext uri="{FF2B5EF4-FFF2-40B4-BE49-F238E27FC236}">
                <a16:creationId xmlns:a16="http://schemas.microsoft.com/office/drawing/2014/main" id="{057DFE0A-61D9-1B48-8196-EA94D04685DD}"/>
              </a:ext>
            </a:extLst>
          </p:cNvPr>
          <p:cNvSpPr>
            <a:spLocks noGrp="1"/>
          </p:cNvSpPr>
          <p:nvPr>
            <p:ph type="body" idx="10"/>
          </p:nvPr>
        </p:nvSpPr>
        <p:spPr>
          <a:xfrm>
            <a:off x="4569372"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buNone/>
            </a:pPr>
            <a:r>
              <a:rPr lang="en-US"/>
              <a:t>Click to edit Master text styles</a:t>
            </a:r>
          </a:p>
        </p:txBody>
      </p:sp>
      <p:sp>
        <p:nvSpPr>
          <p:cNvPr id="21" name="Content Placeholder 3">
            <a:extLst>
              <a:ext uri="{FF2B5EF4-FFF2-40B4-BE49-F238E27FC236}">
                <a16:creationId xmlns:a16="http://schemas.microsoft.com/office/drawing/2014/main" id="{C946754A-F105-644E-99A4-DC80B9944243}"/>
              </a:ext>
            </a:extLst>
          </p:cNvPr>
          <p:cNvSpPr>
            <a:spLocks noGrp="1"/>
          </p:cNvSpPr>
          <p:nvPr>
            <p:ph sz="half" idx="11"/>
          </p:nvPr>
        </p:nvSpPr>
        <p:spPr>
          <a:xfrm>
            <a:off x="4569372" y="2799146"/>
            <a:ext cx="3050628"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sp>
        <p:nvSpPr>
          <p:cNvPr id="22" name="Text Placeholder 2">
            <a:extLst>
              <a:ext uri="{FF2B5EF4-FFF2-40B4-BE49-F238E27FC236}">
                <a16:creationId xmlns:a16="http://schemas.microsoft.com/office/drawing/2014/main" id="{368648FC-FC9A-5645-8F0C-390FFFAE180D}"/>
              </a:ext>
            </a:extLst>
          </p:cNvPr>
          <p:cNvSpPr>
            <a:spLocks noGrp="1"/>
          </p:cNvSpPr>
          <p:nvPr>
            <p:ph type="body" idx="12"/>
          </p:nvPr>
        </p:nvSpPr>
        <p:spPr>
          <a:xfrm>
            <a:off x="8187017"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buNone/>
            </a:pPr>
            <a:r>
              <a:rPr lang="en-US"/>
              <a:t>Click to edit Master text styles</a:t>
            </a:r>
          </a:p>
        </p:txBody>
      </p:sp>
      <p:sp>
        <p:nvSpPr>
          <p:cNvPr id="24" name="Content Placeholder 3">
            <a:extLst>
              <a:ext uri="{FF2B5EF4-FFF2-40B4-BE49-F238E27FC236}">
                <a16:creationId xmlns:a16="http://schemas.microsoft.com/office/drawing/2014/main" id="{BBB849DC-B114-D145-9879-4FE0688BF57E}"/>
              </a:ext>
            </a:extLst>
          </p:cNvPr>
          <p:cNvSpPr>
            <a:spLocks noGrp="1"/>
          </p:cNvSpPr>
          <p:nvPr>
            <p:ph sz="half" idx="13"/>
          </p:nvPr>
        </p:nvSpPr>
        <p:spPr>
          <a:xfrm>
            <a:off x="8187017" y="2799146"/>
            <a:ext cx="3036477"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cxnSp>
        <p:nvCxnSpPr>
          <p:cNvPr id="26" name="Straight Connector 25">
            <a:extLst>
              <a:ext uri="{FF2B5EF4-FFF2-40B4-BE49-F238E27FC236}">
                <a16:creationId xmlns:a16="http://schemas.microsoft.com/office/drawing/2014/main" id="{9F0C4CE5-5F02-B143-8FD1-1B235D270DAC}"/>
              </a:ext>
            </a:extLst>
          </p:cNvPr>
          <p:cNvCxnSpPr>
            <a:cxnSpLocks/>
          </p:cNvCxnSpPr>
          <p:nvPr userDrawn="1"/>
        </p:nvCxnSpPr>
        <p:spPr>
          <a:xfrm>
            <a:off x="4569372"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id="{289A8C14-DB28-F34E-8098-168D4C75AF23}"/>
              </a:ext>
            </a:extLst>
          </p:cNvPr>
          <p:cNvCxnSpPr>
            <a:cxnSpLocks/>
          </p:cNvCxnSpPr>
          <p:nvPr userDrawn="1"/>
        </p:nvCxnSpPr>
        <p:spPr>
          <a:xfrm>
            <a:off x="8187017"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 name="Date Placeholder 1">
            <a:extLst>
              <a:ext uri="{FF2B5EF4-FFF2-40B4-BE49-F238E27FC236}">
                <a16:creationId xmlns:a16="http://schemas.microsoft.com/office/drawing/2014/main" id="{F0FA07F3-F8E4-4505-85EC-22734AC68792}"/>
              </a:ext>
            </a:extLst>
          </p:cNvPr>
          <p:cNvSpPr>
            <a:spLocks noGrp="1"/>
          </p:cNvSpPr>
          <p:nvPr>
            <p:ph type="dt" sz="half" idx="14"/>
          </p:nvPr>
        </p:nvSpPr>
        <p:spPr/>
        <p:txBody>
          <a:bodyPr/>
          <a:lstStyle/>
          <a:p>
            <a:fld id="{6FCA8E82-58CD-E045-8B98-B7A85B79B752}" type="datetime4">
              <a:rPr lang="en-US" smtClean="0"/>
              <a:pPr/>
              <a:t>November 22, 2022</a:t>
            </a:fld>
            <a:endParaRPr lang="en-US" dirty="0">
              <a:latin typeface="+mn-lt"/>
            </a:endParaRPr>
          </a:p>
        </p:txBody>
      </p:sp>
      <p:sp>
        <p:nvSpPr>
          <p:cNvPr id="3" name="Footer Placeholder 2">
            <a:extLst>
              <a:ext uri="{FF2B5EF4-FFF2-40B4-BE49-F238E27FC236}">
                <a16:creationId xmlns:a16="http://schemas.microsoft.com/office/drawing/2014/main" id="{D5165D22-FEF5-4F30-8822-5D2378806A9B}"/>
              </a:ext>
            </a:extLst>
          </p:cNvPr>
          <p:cNvSpPr>
            <a:spLocks noGrp="1"/>
          </p:cNvSpPr>
          <p:nvPr>
            <p:ph type="ftr" sz="quarter" idx="15"/>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1540F86B-3DA3-4708-AAF5-387BA115C415}"/>
              </a:ext>
            </a:extLst>
          </p:cNvPr>
          <p:cNvSpPr>
            <a:spLocks noGrp="1"/>
          </p:cNvSpPr>
          <p:nvPr>
            <p:ph type="sldNum" sz="quarter" idx="16"/>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4227948718"/>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520" userDrawn="1">
          <p15:clr>
            <a:srgbClr val="FBAE40"/>
          </p15:clr>
        </p15:guide>
        <p15:guide id="4" pos="5160" userDrawn="1">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4800" userDrawn="1">
          <p15:clr>
            <a:srgbClr val="FBAE40"/>
          </p15:clr>
        </p15:guide>
        <p15:guide id="11" pos="2880" userDrawn="1">
          <p15:clr>
            <a:srgbClr val="FBAE40"/>
          </p15:clr>
        </p15:guide>
        <p15:guide id="12" orient="horz" pos="1752"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ummary ">
    <p:bg>
      <p:bgPr>
        <a:solidFill>
          <a:schemeClr val="tx1"/>
        </a:solidFill>
        <a:effectLst/>
      </p:bgPr>
    </p:bg>
    <p:spTree>
      <p:nvGrpSpPr>
        <p:cNvPr id="1" name=""/>
        <p:cNvGrpSpPr/>
        <p:nvPr/>
      </p:nvGrpSpPr>
      <p:grpSpPr>
        <a:xfrm>
          <a:off x="0" y="0"/>
          <a:ext cx="0" cy="0"/>
          <a:chOff x="0" y="0"/>
          <a:chExt cx="0" cy="0"/>
        </a:xfrm>
      </p:grpSpPr>
      <p:sp>
        <p:nvSpPr>
          <p:cNvPr id="32" name="Title 1">
            <a:extLst>
              <a:ext uri="{FF2B5EF4-FFF2-40B4-BE49-F238E27FC236}">
                <a16:creationId xmlns:a16="http://schemas.microsoft.com/office/drawing/2014/main" id="{467E05B6-B7CB-1E4F-96BA-4B8CFE8B63D9}"/>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33" name="Straight Connector 32">
            <a:extLst>
              <a:ext uri="{FF2B5EF4-FFF2-40B4-BE49-F238E27FC236}">
                <a16:creationId xmlns:a16="http://schemas.microsoft.com/office/drawing/2014/main"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3" name="Text Placeholder 2">
            <a:extLst>
              <a:ext uri="{FF2B5EF4-FFF2-40B4-BE49-F238E27FC236}">
                <a16:creationId xmlns:a16="http://schemas.microsoft.com/office/drawing/2014/main" id="{0DA8C895-11B9-EA40-B0F8-0F4FE9881512}"/>
              </a:ext>
            </a:extLst>
          </p:cNvPr>
          <p:cNvSpPr>
            <a:spLocks noGrp="1"/>
          </p:cNvSpPr>
          <p:nvPr>
            <p:ph type="body" sz="quarter" idx="10"/>
          </p:nvPr>
        </p:nvSpPr>
        <p:spPr>
          <a:xfrm>
            <a:off x="952500" y="2656904"/>
            <a:ext cx="4838700" cy="574318"/>
          </a:xfrm>
        </p:spPr>
        <p:txBody>
          <a:bodyPr>
            <a:noAutofit/>
          </a:bodyPr>
          <a:lstStyle>
            <a:lvl1pPr marL="0" indent="0">
              <a:buNone/>
              <a:defRPr sz="1600">
                <a:latin typeface="+mn-lt"/>
              </a:defRPr>
            </a:lvl1pPr>
          </a:lstStyle>
          <a:p>
            <a:pPr lvl="0"/>
            <a:r>
              <a:rPr lang="en-US"/>
              <a:t>Click to edit Master text styles</a:t>
            </a:r>
          </a:p>
        </p:txBody>
      </p:sp>
      <p:grpSp>
        <p:nvGrpSpPr>
          <p:cNvPr id="15" name="Group 14">
            <a:extLst>
              <a:ext uri="{FF2B5EF4-FFF2-40B4-BE49-F238E27FC236}">
                <a16:creationId xmlns:a16="http://schemas.microsoft.com/office/drawing/2014/main" id="{C47A1EE0-4011-3749-B01C-FC489EEDF880}"/>
              </a:ext>
            </a:extLst>
          </p:cNvPr>
          <p:cNvGrpSpPr>
            <a:grpSpLocks/>
          </p:cNvGrpSpPr>
          <p:nvPr userDrawn="1"/>
        </p:nvGrpSpPr>
        <p:grpSpPr bwMode="auto">
          <a:xfrm rot="10800000">
            <a:off x="8870040" y="0"/>
            <a:ext cx="3325208" cy="3325208"/>
            <a:chOff x="0" y="12289"/>
            <a:chExt cx="3550" cy="3551"/>
          </a:xfrm>
        </p:grpSpPr>
        <p:sp>
          <p:nvSpPr>
            <p:cNvPr id="16" name="Freeform 15">
              <a:extLst>
                <a:ext uri="{FF2B5EF4-FFF2-40B4-BE49-F238E27FC236}">
                  <a16:creationId xmlns:a16="http://schemas.microsoft.com/office/drawing/2014/main" id="{17EED68A-6660-2643-BBFB-B6AB92A7C227}"/>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7" name="Freeform 16">
              <a:extLst>
                <a:ext uri="{FF2B5EF4-FFF2-40B4-BE49-F238E27FC236}">
                  <a16:creationId xmlns:a16="http://schemas.microsoft.com/office/drawing/2014/main" id="{BECF9FB8-F6C7-C54D-99F4-11FDF26D7F9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8" name="Freeform 17">
              <a:extLst>
                <a:ext uri="{FF2B5EF4-FFF2-40B4-BE49-F238E27FC236}">
                  <a16:creationId xmlns:a16="http://schemas.microsoft.com/office/drawing/2014/main" id="{46C7C62D-7D3B-934C-AFF9-0F10E727B42E}"/>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4" name="Text Placeholder 3">
            <a:extLst>
              <a:ext uri="{FF2B5EF4-FFF2-40B4-BE49-F238E27FC236}">
                <a16:creationId xmlns:a16="http://schemas.microsoft.com/office/drawing/2014/main" id="{FF85D552-3AFC-4D21-A944-9D41E128A96E}"/>
              </a:ext>
            </a:extLst>
          </p:cNvPr>
          <p:cNvSpPr>
            <a:spLocks noGrp="1"/>
          </p:cNvSpPr>
          <p:nvPr>
            <p:ph type="body" sz="quarter" idx="12"/>
          </p:nvPr>
        </p:nvSpPr>
        <p:spPr>
          <a:xfrm>
            <a:off x="952500" y="2286000"/>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1" name="Text Placeholder 2">
            <a:extLst>
              <a:ext uri="{FF2B5EF4-FFF2-40B4-BE49-F238E27FC236}">
                <a16:creationId xmlns:a16="http://schemas.microsoft.com/office/drawing/2014/main" id="{BE8C2EDB-9C70-49A2-865C-E5CD77D3E741}"/>
              </a:ext>
            </a:extLst>
          </p:cNvPr>
          <p:cNvSpPr>
            <a:spLocks noGrp="1"/>
          </p:cNvSpPr>
          <p:nvPr>
            <p:ph type="body" sz="quarter" idx="13"/>
          </p:nvPr>
        </p:nvSpPr>
        <p:spPr>
          <a:xfrm>
            <a:off x="953655" y="3841846"/>
            <a:ext cx="4838700" cy="636754"/>
          </a:xfrm>
        </p:spPr>
        <p:txBody>
          <a:bodyPr>
            <a:noAutofit/>
          </a:bodyPr>
          <a:lstStyle>
            <a:lvl1pPr marL="0" indent="0">
              <a:buNone/>
              <a:defRPr sz="1600">
                <a:latin typeface="+mn-lt"/>
              </a:defRPr>
            </a:lvl1pPr>
          </a:lstStyle>
          <a:p>
            <a:pPr lvl="0"/>
            <a:r>
              <a:rPr lang="en-US"/>
              <a:t>Click to edit Master text styles</a:t>
            </a:r>
          </a:p>
        </p:txBody>
      </p:sp>
      <p:sp>
        <p:nvSpPr>
          <p:cNvPr id="22" name="Text Placeholder 3">
            <a:extLst>
              <a:ext uri="{FF2B5EF4-FFF2-40B4-BE49-F238E27FC236}">
                <a16:creationId xmlns:a16="http://schemas.microsoft.com/office/drawing/2014/main" id="{EE50320A-D017-45C6-9986-94BC43911E98}"/>
              </a:ext>
            </a:extLst>
          </p:cNvPr>
          <p:cNvSpPr>
            <a:spLocks noGrp="1"/>
          </p:cNvSpPr>
          <p:nvPr>
            <p:ph type="body" sz="quarter" idx="14"/>
          </p:nvPr>
        </p:nvSpPr>
        <p:spPr>
          <a:xfrm>
            <a:off x="953655" y="3470942"/>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3" name="Text Placeholder 2">
            <a:extLst>
              <a:ext uri="{FF2B5EF4-FFF2-40B4-BE49-F238E27FC236}">
                <a16:creationId xmlns:a16="http://schemas.microsoft.com/office/drawing/2014/main" id="{673EB498-F5D2-4E15-990A-2AFA4A377CBB}"/>
              </a:ext>
            </a:extLst>
          </p:cNvPr>
          <p:cNvSpPr>
            <a:spLocks noGrp="1"/>
          </p:cNvSpPr>
          <p:nvPr>
            <p:ph type="body" sz="quarter" idx="15"/>
          </p:nvPr>
        </p:nvSpPr>
        <p:spPr>
          <a:xfrm>
            <a:off x="952500" y="5017901"/>
            <a:ext cx="4838700" cy="908340"/>
          </a:xfrm>
        </p:spPr>
        <p:txBody>
          <a:bodyPr>
            <a:noAutofit/>
          </a:bodyPr>
          <a:lstStyle>
            <a:lvl1pPr marL="0" indent="0">
              <a:buNone/>
              <a:defRPr sz="1600">
                <a:latin typeface="+mn-lt"/>
              </a:defRPr>
            </a:lvl1pPr>
          </a:lstStyle>
          <a:p>
            <a:pPr lvl="0"/>
            <a:r>
              <a:rPr lang="en-US"/>
              <a:t>Click to edit Master text styles</a:t>
            </a:r>
          </a:p>
        </p:txBody>
      </p:sp>
      <p:sp>
        <p:nvSpPr>
          <p:cNvPr id="24" name="Text Placeholder 3">
            <a:extLst>
              <a:ext uri="{FF2B5EF4-FFF2-40B4-BE49-F238E27FC236}">
                <a16:creationId xmlns:a16="http://schemas.microsoft.com/office/drawing/2014/main" id="{1F528150-326B-4BB3-AC38-7FC805DB6BA7}"/>
              </a:ext>
            </a:extLst>
          </p:cNvPr>
          <p:cNvSpPr>
            <a:spLocks noGrp="1"/>
          </p:cNvSpPr>
          <p:nvPr>
            <p:ph type="body" sz="quarter" idx="16"/>
          </p:nvPr>
        </p:nvSpPr>
        <p:spPr>
          <a:xfrm>
            <a:off x="952500" y="4646997"/>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5" name="Text Placeholder 2">
            <a:extLst>
              <a:ext uri="{FF2B5EF4-FFF2-40B4-BE49-F238E27FC236}">
                <a16:creationId xmlns:a16="http://schemas.microsoft.com/office/drawing/2014/main" id="{20EBEFF7-AECA-409B-9ACC-A63A168283BE}"/>
              </a:ext>
            </a:extLst>
          </p:cNvPr>
          <p:cNvSpPr>
            <a:spLocks noGrp="1"/>
          </p:cNvSpPr>
          <p:nvPr>
            <p:ph type="body" sz="quarter" idx="17"/>
          </p:nvPr>
        </p:nvSpPr>
        <p:spPr>
          <a:xfrm>
            <a:off x="6399647" y="2656904"/>
            <a:ext cx="4838700" cy="574318"/>
          </a:xfrm>
        </p:spPr>
        <p:txBody>
          <a:bodyPr>
            <a:noAutofit/>
          </a:bodyPr>
          <a:lstStyle>
            <a:lvl1pPr marL="0" indent="0">
              <a:buNone/>
              <a:defRPr sz="1600">
                <a:latin typeface="+mn-lt"/>
              </a:defRPr>
            </a:lvl1pPr>
          </a:lstStyle>
          <a:p>
            <a:pPr lvl="0"/>
            <a:r>
              <a:rPr lang="en-US"/>
              <a:t>Click to edit Master text styles</a:t>
            </a:r>
          </a:p>
        </p:txBody>
      </p:sp>
      <p:sp>
        <p:nvSpPr>
          <p:cNvPr id="26" name="Text Placeholder 3">
            <a:extLst>
              <a:ext uri="{FF2B5EF4-FFF2-40B4-BE49-F238E27FC236}">
                <a16:creationId xmlns:a16="http://schemas.microsoft.com/office/drawing/2014/main" id="{29E4D063-8666-4D7A-B8C8-2B9383F798E0}"/>
              </a:ext>
            </a:extLst>
          </p:cNvPr>
          <p:cNvSpPr>
            <a:spLocks noGrp="1"/>
          </p:cNvSpPr>
          <p:nvPr>
            <p:ph type="body" sz="quarter" idx="18"/>
          </p:nvPr>
        </p:nvSpPr>
        <p:spPr>
          <a:xfrm>
            <a:off x="6399647" y="2286000"/>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7" name="Text Placeholder 2">
            <a:extLst>
              <a:ext uri="{FF2B5EF4-FFF2-40B4-BE49-F238E27FC236}">
                <a16:creationId xmlns:a16="http://schemas.microsoft.com/office/drawing/2014/main" id="{4717B7CD-A4F9-444E-82B9-8914CB574887}"/>
              </a:ext>
            </a:extLst>
          </p:cNvPr>
          <p:cNvSpPr>
            <a:spLocks noGrp="1"/>
          </p:cNvSpPr>
          <p:nvPr>
            <p:ph type="body" sz="quarter" idx="19"/>
          </p:nvPr>
        </p:nvSpPr>
        <p:spPr>
          <a:xfrm>
            <a:off x="6399647" y="3841846"/>
            <a:ext cx="4838700" cy="908340"/>
          </a:xfrm>
        </p:spPr>
        <p:txBody>
          <a:bodyPr>
            <a:noAutofit/>
          </a:bodyPr>
          <a:lstStyle>
            <a:lvl1pPr marL="0" indent="0">
              <a:buNone/>
              <a:defRPr sz="1600">
                <a:latin typeface="+mn-lt"/>
              </a:defRPr>
            </a:lvl1pPr>
          </a:lstStyle>
          <a:p>
            <a:pPr lvl="0"/>
            <a:r>
              <a:rPr lang="en-US"/>
              <a:t>Click to edit Master text styles</a:t>
            </a:r>
          </a:p>
        </p:txBody>
      </p:sp>
      <p:sp>
        <p:nvSpPr>
          <p:cNvPr id="28" name="Text Placeholder 3">
            <a:extLst>
              <a:ext uri="{FF2B5EF4-FFF2-40B4-BE49-F238E27FC236}">
                <a16:creationId xmlns:a16="http://schemas.microsoft.com/office/drawing/2014/main" id="{2CF285B7-A950-4326-A4D5-F5D542D2D65B}"/>
              </a:ext>
            </a:extLst>
          </p:cNvPr>
          <p:cNvSpPr>
            <a:spLocks noGrp="1"/>
          </p:cNvSpPr>
          <p:nvPr>
            <p:ph type="body" sz="quarter" idx="20"/>
          </p:nvPr>
        </p:nvSpPr>
        <p:spPr>
          <a:xfrm>
            <a:off x="6399647" y="3470942"/>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 name="Date Placeholder 1">
            <a:extLst>
              <a:ext uri="{FF2B5EF4-FFF2-40B4-BE49-F238E27FC236}">
                <a16:creationId xmlns:a16="http://schemas.microsoft.com/office/drawing/2014/main" id="{EC45E38A-5516-4C3E-88FC-0DCBD876054B}"/>
              </a:ext>
            </a:extLst>
          </p:cNvPr>
          <p:cNvSpPr>
            <a:spLocks noGrp="1"/>
          </p:cNvSpPr>
          <p:nvPr>
            <p:ph type="dt" sz="half" idx="21"/>
          </p:nvPr>
        </p:nvSpPr>
        <p:spPr/>
        <p:txBody>
          <a:bodyPr/>
          <a:lstStyle/>
          <a:p>
            <a:fld id="{6FCA8E82-58CD-E045-8B98-B7A85B79B752}" type="datetime4">
              <a:rPr lang="en-US" smtClean="0"/>
              <a:pPr/>
              <a:t>November 22, 2022</a:t>
            </a:fld>
            <a:endParaRPr lang="en-US" dirty="0">
              <a:latin typeface="+mn-lt"/>
            </a:endParaRPr>
          </a:p>
        </p:txBody>
      </p:sp>
      <p:sp>
        <p:nvSpPr>
          <p:cNvPr id="5" name="Footer Placeholder 4">
            <a:extLst>
              <a:ext uri="{FF2B5EF4-FFF2-40B4-BE49-F238E27FC236}">
                <a16:creationId xmlns:a16="http://schemas.microsoft.com/office/drawing/2014/main" id="{14225273-038D-4F51-A093-83D80104F21A}"/>
              </a:ext>
            </a:extLst>
          </p:cNvPr>
          <p:cNvSpPr>
            <a:spLocks noGrp="1"/>
          </p:cNvSpPr>
          <p:nvPr>
            <p:ph type="ftr" sz="quarter" idx="22"/>
          </p:nvPr>
        </p:nvSpPr>
        <p:spPr/>
        <p:txBody>
          <a:bodyPr/>
          <a:lstStyle/>
          <a:p>
            <a:r>
              <a:rPr lang="en-US"/>
              <a:t>Annual Review</a:t>
            </a:r>
            <a:endParaRPr lang="en-US" b="0" dirty="0"/>
          </a:p>
        </p:txBody>
      </p:sp>
      <p:sp>
        <p:nvSpPr>
          <p:cNvPr id="6" name="Slide Number Placeholder 5">
            <a:extLst>
              <a:ext uri="{FF2B5EF4-FFF2-40B4-BE49-F238E27FC236}">
                <a16:creationId xmlns:a16="http://schemas.microsoft.com/office/drawing/2014/main" id="{C7F24E14-E0E0-44FA-A4AA-FA63A858730C}"/>
              </a:ext>
            </a:extLst>
          </p:cNvPr>
          <p:cNvSpPr>
            <a:spLocks noGrp="1"/>
          </p:cNvSpPr>
          <p:nvPr>
            <p:ph type="sldNum" sz="quarter" idx="23"/>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306013587"/>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tx1"/>
        </a:solidFill>
        <a:effectLst/>
      </p:bgPr>
    </p:bg>
    <p:spTree>
      <p:nvGrpSpPr>
        <p:cNvPr id="1" name=""/>
        <p:cNvGrpSpPr/>
        <p:nvPr/>
      </p:nvGrpSpPr>
      <p:grpSpPr>
        <a:xfrm>
          <a:off x="0" y="0"/>
          <a:ext cx="0" cy="0"/>
          <a:chOff x="0" y="0"/>
          <a:chExt cx="0" cy="0"/>
        </a:xfrm>
      </p:grpSpPr>
      <p:sp>
        <p:nvSpPr>
          <p:cNvPr id="16" name="Text Placeholder 29">
            <a:extLst>
              <a:ext uri="{FF2B5EF4-FFF2-40B4-BE49-F238E27FC236}">
                <a16:creationId xmlns:a16="http://schemas.microsoft.com/office/drawing/2014/main" id="{BB778BC5-5409-574B-96E2-B45CDD940DF4}"/>
              </a:ext>
            </a:extLst>
          </p:cNvPr>
          <p:cNvSpPr>
            <a:spLocks noGrp="1"/>
          </p:cNvSpPr>
          <p:nvPr>
            <p:ph type="body" sz="quarter" idx="11"/>
          </p:nvPr>
        </p:nvSpPr>
        <p:spPr>
          <a:xfrm>
            <a:off x="6896100" y="5102063"/>
            <a:ext cx="4914900" cy="588795"/>
          </a:xfrm>
        </p:spPr>
        <p:txBody>
          <a:bodyPr lIns="0" tIns="0" rIns="0" bIns="0" anchor="b">
            <a:noAutofit/>
          </a:bodyPr>
          <a:lstStyle>
            <a:lvl1pPr marL="0" indent="0">
              <a:buNone/>
              <a:defRPr sz="1600" b="0" i="0">
                <a:solidFill>
                  <a:schemeClr val="tx2"/>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7" name="Subtitle 2">
            <a:extLst>
              <a:ext uri="{FF2B5EF4-FFF2-40B4-BE49-F238E27FC236}">
                <a16:creationId xmlns:a16="http://schemas.microsoft.com/office/drawing/2014/main" id="{32916F3A-28FA-9A4B-A780-0D687D932893}"/>
              </a:ext>
            </a:extLst>
          </p:cNvPr>
          <p:cNvSpPr>
            <a:spLocks noGrp="1"/>
          </p:cNvSpPr>
          <p:nvPr>
            <p:ph type="subTitle" idx="1"/>
          </p:nvPr>
        </p:nvSpPr>
        <p:spPr>
          <a:xfrm>
            <a:off x="6907623" y="3591098"/>
            <a:ext cx="4903377" cy="1057791"/>
          </a:xfrm>
        </p:spPr>
        <p:txBody>
          <a:bodyPr lIns="0" tIns="0" rIns="0" bIns="0">
            <a:normAutofit/>
          </a:bodyPr>
          <a:lstStyle>
            <a:lvl1pPr marL="0" indent="0" algn="l">
              <a:buNone/>
              <a:defRPr sz="1600" b="0" i="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6" name="Title 1">
            <a:extLst>
              <a:ext uri="{FF2B5EF4-FFF2-40B4-BE49-F238E27FC236}">
                <a16:creationId xmlns:a16="http://schemas.microsoft.com/office/drawing/2014/main" id="{E29321F6-59C5-6E4C-A846-6AD00848A444}"/>
              </a:ext>
            </a:extLst>
          </p:cNvPr>
          <p:cNvSpPr>
            <a:spLocks noGrp="1"/>
          </p:cNvSpPr>
          <p:nvPr>
            <p:ph type="title"/>
          </p:nvPr>
        </p:nvSpPr>
        <p:spPr>
          <a:xfrm>
            <a:off x="6907623" y="2173658"/>
            <a:ext cx="49033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27" name="Straight Connector 26">
            <a:extLst>
              <a:ext uri="{FF2B5EF4-FFF2-40B4-BE49-F238E27FC236}">
                <a16:creationId xmlns:a16="http://schemas.microsoft.com/office/drawing/2014/main" id="{AB5C3BF3-A164-DD48-BD02-4587489DA105}"/>
              </a:ext>
            </a:extLst>
          </p:cNvPr>
          <p:cNvCxnSpPr>
            <a:cxnSpLocks/>
          </p:cNvCxnSpPr>
          <p:nvPr userDrawn="1"/>
        </p:nvCxnSpPr>
        <p:spPr>
          <a:xfrm>
            <a:off x="6896100" y="3233703"/>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1" name="Picture Placeholder 2">
            <a:extLst>
              <a:ext uri="{FF2B5EF4-FFF2-40B4-BE49-F238E27FC236}">
                <a16:creationId xmlns:a16="http://schemas.microsoft.com/office/drawing/2014/main" id="{F8C225AD-C009-894E-8AFA-C94EAA06509C}"/>
              </a:ext>
            </a:extLst>
          </p:cNvPr>
          <p:cNvSpPr>
            <a:spLocks noGrp="1"/>
          </p:cNvSpPr>
          <p:nvPr>
            <p:ph type="pic" sz="quarter" idx="13"/>
          </p:nvPr>
        </p:nvSpPr>
        <p:spPr>
          <a:xfrm>
            <a:off x="0" y="0"/>
            <a:ext cx="6096000" cy="6858000"/>
          </a:xfrm>
        </p:spPr>
        <p:txBody>
          <a:bodyPr/>
          <a:lstStyle/>
          <a:p>
            <a:r>
              <a:rPr lang="en-US"/>
              <a:t>Click icon to add picture</a:t>
            </a:r>
            <a:endParaRPr lang="en-US" dirty="0"/>
          </a:p>
        </p:txBody>
      </p:sp>
      <p:grpSp>
        <p:nvGrpSpPr>
          <p:cNvPr id="30" name="Group 29">
            <a:extLst>
              <a:ext uri="{FF2B5EF4-FFF2-40B4-BE49-F238E27FC236}">
                <a16:creationId xmlns:a16="http://schemas.microsoft.com/office/drawing/2014/main" id="{FFEF81ED-50DF-3946-87D9-407C13C3CE9F}"/>
              </a:ext>
            </a:extLst>
          </p:cNvPr>
          <p:cNvGrpSpPr>
            <a:grpSpLocks/>
          </p:cNvGrpSpPr>
          <p:nvPr userDrawn="1"/>
        </p:nvGrpSpPr>
        <p:grpSpPr bwMode="auto">
          <a:xfrm rot="10800000">
            <a:off x="8870040" y="0"/>
            <a:ext cx="3325208" cy="3325208"/>
            <a:chOff x="0" y="12289"/>
            <a:chExt cx="3550" cy="3551"/>
          </a:xfrm>
        </p:grpSpPr>
        <p:sp>
          <p:nvSpPr>
            <p:cNvPr id="31" name="Freeform 30">
              <a:extLst>
                <a:ext uri="{FF2B5EF4-FFF2-40B4-BE49-F238E27FC236}">
                  <a16:creationId xmlns:a16="http://schemas.microsoft.com/office/drawing/2014/main" id="{4B6857A0-601C-9C40-ADB4-7927C7A4ECA0}"/>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2" name="Freeform 31">
              <a:extLst>
                <a:ext uri="{FF2B5EF4-FFF2-40B4-BE49-F238E27FC236}">
                  <a16:creationId xmlns:a16="http://schemas.microsoft.com/office/drawing/2014/main" id="{31562ACC-ECB3-4841-A52C-00DAFF438EBF}"/>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3" name="Freeform 32">
              <a:extLst>
                <a:ext uri="{FF2B5EF4-FFF2-40B4-BE49-F238E27FC236}">
                  <a16:creationId xmlns:a16="http://schemas.microsoft.com/office/drawing/2014/main" id="{77C317B8-91B4-7040-AB8C-CE822CA28AAD}"/>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Tree>
    <p:extLst>
      <p:ext uri="{BB962C8B-B14F-4D97-AF65-F5344CB8AC3E}">
        <p14:creationId xmlns:p14="http://schemas.microsoft.com/office/powerpoint/2010/main" val="999130720"/>
      </p:ext>
    </p:extLst>
  </p:cSld>
  <p:clrMapOvr>
    <a:masterClrMapping/>
  </p:clrMapOvr>
  <p:extLst>
    <p:ext uri="{DCECCB84-F9BA-43D5-87BE-67443E8EF086}">
      <p15:sldGuideLst xmlns:p15="http://schemas.microsoft.com/office/powerpoint/2012/main">
        <p15:guide id="1" pos="60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806C6F65-35CD-D64B-992A-0C1C1E00384D}"/>
              </a:ext>
            </a:extLst>
          </p:cNvPr>
          <p:cNvGrpSpPr/>
          <p:nvPr userDrawn="1"/>
        </p:nvGrpSpPr>
        <p:grpSpPr>
          <a:xfrm>
            <a:off x="6362700" y="0"/>
            <a:ext cx="5829298" cy="3235602"/>
            <a:chOff x="5612972" y="1"/>
            <a:chExt cx="6615961" cy="3672246"/>
          </a:xfrm>
        </p:grpSpPr>
        <p:sp>
          <p:nvSpPr>
            <p:cNvPr id="7" name="AutoShape 24">
              <a:extLst>
                <a:ext uri="{FF2B5EF4-FFF2-40B4-BE49-F238E27FC236}">
                  <a16:creationId xmlns:a16="http://schemas.microsoft.com/office/drawing/2014/main" id="{CFD467E2-FF13-7E4F-BEF9-EA1A17665B2D}"/>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8" name="Freeform 7">
              <a:extLst>
                <a:ext uri="{FF2B5EF4-FFF2-40B4-BE49-F238E27FC236}">
                  <a16:creationId xmlns:a16="http://schemas.microsoft.com/office/drawing/2014/main" id="{CA85A327-3157-B442-993A-6900F71249AC}"/>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9" name="Freeform 8">
              <a:extLst>
                <a:ext uri="{FF2B5EF4-FFF2-40B4-BE49-F238E27FC236}">
                  <a16:creationId xmlns:a16="http://schemas.microsoft.com/office/drawing/2014/main" id="{9A459CB4-74AF-0544-AB1E-7CC6D10F84EB}"/>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0" name="Freeform 9">
              <a:extLst>
                <a:ext uri="{FF2B5EF4-FFF2-40B4-BE49-F238E27FC236}">
                  <a16:creationId xmlns:a16="http://schemas.microsoft.com/office/drawing/2014/main" id="{95A20BFD-9142-D64A-A78A-61B75FCA0D76}"/>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B80736DF-C890-DB47-AEAA-D3D92505E632}"/>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2" name="Title 1">
            <a:extLst>
              <a:ext uri="{FF2B5EF4-FFF2-40B4-BE49-F238E27FC236}">
                <a16:creationId xmlns:a16="http://schemas.microsoft.com/office/drawing/2014/main" id="{39F93F26-ED5C-E74E-BFBD-E3054DC1B9C1}"/>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spc="50" baseline="0">
                <a:latin typeface="+mj-lt"/>
              </a:defRPr>
            </a:lvl1pPr>
          </a:lstStyle>
          <a:p>
            <a:r>
              <a:rPr lang="en-US"/>
              <a:t>Click to edit Master title style</a:t>
            </a:r>
            <a:endParaRPr lang="en-US" dirty="0"/>
          </a:p>
        </p:txBody>
      </p:sp>
      <p:cxnSp>
        <p:nvCxnSpPr>
          <p:cNvPr id="13" name="Straight Connector 12">
            <a:extLst>
              <a:ext uri="{FF2B5EF4-FFF2-40B4-BE49-F238E27FC236}">
                <a16:creationId xmlns:a16="http://schemas.microsoft.com/office/drawing/2014/main" id="{CF0FD074-81E2-0D4E-8446-C5B415B238A0}"/>
              </a:ext>
            </a:extLst>
          </p:cNvPr>
          <p:cNvCxnSpPr>
            <a:cxnSpLocks/>
          </p:cNvCxnSpPr>
          <p:nvPr userDrawn="1"/>
        </p:nvCxnSpPr>
        <p:spPr>
          <a:xfrm>
            <a:off x="952500" y="1934655"/>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4" name="Text Placeholder 29">
            <a:extLst>
              <a:ext uri="{FF2B5EF4-FFF2-40B4-BE49-F238E27FC236}">
                <a16:creationId xmlns:a16="http://schemas.microsoft.com/office/drawing/2014/main" id="{58AAB058-5FFC-9E4E-AD2E-FB1B4EE51025}"/>
              </a:ext>
            </a:extLst>
          </p:cNvPr>
          <p:cNvSpPr>
            <a:spLocks noGrp="1"/>
          </p:cNvSpPr>
          <p:nvPr>
            <p:ph type="body" sz="quarter" idx="13"/>
          </p:nvPr>
        </p:nvSpPr>
        <p:spPr>
          <a:xfrm>
            <a:off x="952500" y="2818296"/>
            <a:ext cx="2133600"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5" name="Text Placeholder 29">
            <a:extLst>
              <a:ext uri="{FF2B5EF4-FFF2-40B4-BE49-F238E27FC236}">
                <a16:creationId xmlns:a16="http://schemas.microsoft.com/office/drawing/2014/main" id="{18ABDA74-C3EC-274D-BE87-AC5B825A2A4C}"/>
              </a:ext>
            </a:extLst>
          </p:cNvPr>
          <p:cNvSpPr>
            <a:spLocks noGrp="1"/>
          </p:cNvSpPr>
          <p:nvPr>
            <p:ph type="body" sz="quarter" idx="14"/>
          </p:nvPr>
        </p:nvSpPr>
        <p:spPr>
          <a:xfrm>
            <a:off x="952500" y="2209800"/>
            <a:ext cx="2133600"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16" name="Straight Connector 15">
            <a:extLst>
              <a:ext uri="{FF2B5EF4-FFF2-40B4-BE49-F238E27FC236}">
                <a16:creationId xmlns:a16="http://schemas.microsoft.com/office/drawing/2014/main" id="{A3DDE02E-BC75-2645-8725-CA2CFD327A3C}"/>
              </a:ext>
            </a:extLst>
          </p:cNvPr>
          <p:cNvCxnSpPr>
            <a:cxnSpLocks/>
          </p:cNvCxnSpPr>
          <p:nvPr userDrawn="1"/>
        </p:nvCxnSpPr>
        <p:spPr>
          <a:xfrm>
            <a:off x="3663043"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7" name="Text Placeholder 29">
            <a:extLst>
              <a:ext uri="{FF2B5EF4-FFF2-40B4-BE49-F238E27FC236}">
                <a16:creationId xmlns:a16="http://schemas.microsoft.com/office/drawing/2014/main" id="{3ABA9FD1-9B74-F14F-81EF-7B3407196B03}"/>
              </a:ext>
            </a:extLst>
          </p:cNvPr>
          <p:cNvSpPr>
            <a:spLocks noGrp="1"/>
          </p:cNvSpPr>
          <p:nvPr>
            <p:ph type="body" sz="quarter" idx="15"/>
          </p:nvPr>
        </p:nvSpPr>
        <p:spPr>
          <a:xfrm>
            <a:off x="3663042" y="2818296"/>
            <a:ext cx="2128157"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8" name="Text Placeholder 29">
            <a:extLst>
              <a:ext uri="{FF2B5EF4-FFF2-40B4-BE49-F238E27FC236}">
                <a16:creationId xmlns:a16="http://schemas.microsoft.com/office/drawing/2014/main" id="{0E9E9D03-0186-5B4C-A73F-95ADCD08A44A}"/>
              </a:ext>
            </a:extLst>
          </p:cNvPr>
          <p:cNvSpPr>
            <a:spLocks noGrp="1"/>
          </p:cNvSpPr>
          <p:nvPr>
            <p:ph type="body" sz="quarter" idx="16"/>
          </p:nvPr>
        </p:nvSpPr>
        <p:spPr>
          <a:xfrm>
            <a:off x="3663042" y="2209800"/>
            <a:ext cx="2128157"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20" name="Straight Connector 19">
            <a:extLst>
              <a:ext uri="{FF2B5EF4-FFF2-40B4-BE49-F238E27FC236}">
                <a16:creationId xmlns:a16="http://schemas.microsoft.com/office/drawing/2014/main" id="{E01EE6FD-FABB-AD48-92DA-19805B502918}"/>
              </a:ext>
            </a:extLst>
          </p:cNvPr>
          <p:cNvCxnSpPr>
            <a:cxnSpLocks/>
          </p:cNvCxnSpPr>
          <p:nvPr userDrawn="1"/>
        </p:nvCxnSpPr>
        <p:spPr>
          <a:xfrm>
            <a:off x="952500" y="4248119"/>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1" name="Text Placeholder 29">
            <a:extLst>
              <a:ext uri="{FF2B5EF4-FFF2-40B4-BE49-F238E27FC236}">
                <a16:creationId xmlns:a16="http://schemas.microsoft.com/office/drawing/2014/main" id="{F953BCFF-5CB8-784F-ACC1-A14670E62196}"/>
              </a:ext>
            </a:extLst>
          </p:cNvPr>
          <p:cNvSpPr>
            <a:spLocks noGrp="1"/>
          </p:cNvSpPr>
          <p:nvPr>
            <p:ph type="body" sz="quarter" idx="19"/>
          </p:nvPr>
        </p:nvSpPr>
        <p:spPr>
          <a:xfrm>
            <a:off x="952500" y="5131299"/>
            <a:ext cx="2133600"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22" name="Text Placeholder 29">
            <a:extLst>
              <a:ext uri="{FF2B5EF4-FFF2-40B4-BE49-F238E27FC236}">
                <a16:creationId xmlns:a16="http://schemas.microsoft.com/office/drawing/2014/main" id="{97DCC038-CDD3-1D48-B8BA-2617616935C5}"/>
              </a:ext>
            </a:extLst>
          </p:cNvPr>
          <p:cNvSpPr>
            <a:spLocks noGrp="1"/>
          </p:cNvSpPr>
          <p:nvPr>
            <p:ph type="body" sz="quarter" idx="20"/>
          </p:nvPr>
        </p:nvSpPr>
        <p:spPr>
          <a:xfrm>
            <a:off x="952500" y="4522803"/>
            <a:ext cx="2133600"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23" name="Straight Connector 22">
            <a:extLst>
              <a:ext uri="{FF2B5EF4-FFF2-40B4-BE49-F238E27FC236}">
                <a16:creationId xmlns:a16="http://schemas.microsoft.com/office/drawing/2014/main" id="{93BB36CC-7349-334D-A028-58D01025E726}"/>
              </a:ext>
            </a:extLst>
          </p:cNvPr>
          <p:cNvCxnSpPr>
            <a:cxnSpLocks/>
          </p:cNvCxnSpPr>
          <p:nvPr userDrawn="1"/>
        </p:nvCxnSpPr>
        <p:spPr>
          <a:xfrm>
            <a:off x="3663043"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4" name="Text Placeholder 29">
            <a:extLst>
              <a:ext uri="{FF2B5EF4-FFF2-40B4-BE49-F238E27FC236}">
                <a16:creationId xmlns:a16="http://schemas.microsoft.com/office/drawing/2014/main" id="{C20DFC6E-CE65-E94B-921D-38F386E173F2}"/>
              </a:ext>
            </a:extLst>
          </p:cNvPr>
          <p:cNvSpPr>
            <a:spLocks noGrp="1"/>
          </p:cNvSpPr>
          <p:nvPr>
            <p:ph type="body" sz="quarter" idx="21"/>
          </p:nvPr>
        </p:nvSpPr>
        <p:spPr>
          <a:xfrm>
            <a:off x="3663042" y="5131299"/>
            <a:ext cx="2128157"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25" name="Text Placeholder 29">
            <a:extLst>
              <a:ext uri="{FF2B5EF4-FFF2-40B4-BE49-F238E27FC236}">
                <a16:creationId xmlns:a16="http://schemas.microsoft.com/office/drawing/2014/main" id="{773FBF72-A3D8-2F4E-BAD2-2755F0BE4A47}"/>
              </a:ext>
            </a:extLst>
          </p:cNvPr>
          <p:cNvSpPr>
            <a:spLocks noGrp="1"/>
          </p:cNvSpPr>
          <p:nvPr>
            <p:ph type="body" sz="quarter" idx="22"/>
          </p:nvPr>
        </p:nvSpPr>
        <p:spPr>
          <a:xfrm>
            <a:off x="3663042" y="4522803"/>
            <a:ext cx="2128157"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26" name="Straight Connector 25">
            <a:extLst>
              <a:ext uri="{FF2B5EF4-FFF2-40B4-BE49-F238E27FC236}">
                <a16:creationId xmlns:a16="http://schemas.microsoft.com/office/drawing/2014/main" id="{C402C0D4-D9C4-F547-B996-38177302A3DC}"/>
              </a:ext>
            </a:extLst>
          </p:cNvPr>
          <p:cNvCxnSpPr>
            <a:cxnSpLocks/>
          </p:cNvCxnSpPr>
          <p:nvPr userDrawn="1"/>
        </p:nvCxnSpPr>
        <p:spPr>
          <a:xfrm>
            <a:off x="6367055"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7" name="Text Placeholder 29">
            <a:extLst>
              <a:ext uri="{FF2B5EF4-FFF2-40B4-BE49-F238E27FC236}">
                <a16:creationId xmlns:a16="http://schemas.microsoft.com/office/drawing/2014/main" id="{9B18A1DC-4A61-514B-9F70-1DCC893EBB17}"/>
              </a:ext>
            </a:extLst>
          </p:cNvPr>
          <p:cNvSpPr>
            <a:spLocks noGrp="1"/>
          </p:cNvSpPr>
          <p:nvPr>
            <p:ph type="body" sz="quarter" idx="23"/>
          </p:nvPr>
        </p:nvSpPr>
        <p:spPr>
          <a:xfrm>
            <a:off x="6367054" y="5131299"/>
            <a:ext cx="2129245"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28" name="Text Placeholder 29">
            <a:extLst>
              <a:ext uri="{FF2B5EF4-FFF2-40B4-BE49-F238E27FC236}">
                <a16:creationId xmlns:a16="http://schemas.microsoft.com/office/drawing/2014/main" id="{DD138509-2AA1-D540-90D6-288474956619}"/>
              </a:ext>
            </a:extLst>
          </p:cNvPr>
          <p:cNvSpPr>
            <a:spLocks noGrp="1"/>
          </p:cNvSpPr>
          <p:nvPr>
            <p:ph type="body" sz="quarter" idx="24"/>
          </p:nvPr>
        </p:nvSpPr>
        <p:spPr>
          <a:xfrm>
            <a:off x="6367054" y="4522803"/>
            <a:ext cx="2129245"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2" name="Date Placeholder 1">
            <a:extLst>
              <a:ext uri="{FF2B5EF4-FFF2-40B4-BE49-F238E27FC236}">
                <a16:creationId xmlns:a16="http://schemas.microsoft.com/office/drawing/2014/main" id="{62655503-4608-4F79-A5D4-B2F67958F263}"/>
              </a:ext>
            </a:extLst>
          </p:cNvPr>
          <p:cNvSpPr>
            <a:spLocks noGrp="1"/>
          </p:cNvSpPr>
          <p:nvPr>
            <p:ph type="dt" sz="half" idx="25"/>
          </p:nvPr>
        </p:nvSpPr>
        <p:spPr/>
        <p:txBody>
          <a:bodyPr/>
          <a:lstStyle/>
          <a:p>
            <a:fld id="{6FCA8E82-58CD-E045-8B98-B7A85B79B752}" type="datetime4">
              <a:rPr lang="en-US" smtClean="0"/>
              <a:pPr/>
              <a:t>November 22, 2022</a:t>
            </a:fld>
            <a:endParaRPr lang="en-US" dirty="0">
              <a:latin typeface="+mn-lt"/>
            </a:endParaRPr>
          </a:p>
        </p:txBody>
      </p:sp>
      <p:sp>
        <p:nvSpPr>
          <p:cNvPr id="3" name="Footer Placeholder 2">
            <a:extLst>
              <a:ext uri="{FF2B5EF4-FFF2-40B4-BE49-F238E27FC236}">
                <a16:creationId xmlns:a16="http://schemas.microsoft.com/office/drawing/2014/main" id="{9DAFA395-FE4C-4A99-A74E-57757D8473E1}"/>
              </a:ext>
            </a:extLst>
          </p:cNvPr>
          <p:cNvSpPr>
            <a:spLocks noGrp="1"/>
          </p:cNvSpPr>
          <p:nvPr>
            <p:ph type="ftr" sz="quarter" idx="26"/>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30A6A117-A0E8-43E1-9120-CE3B8B97667F}"/>
              </a:ext>
            </a:extLst>
          </p:cNvPr>
          <p:cNvSpPr>
            <a:spLocks noGrp="1"/>
          </p:cNvSpPr>
          <p:nvPr>
            <p:ph type="sldNum" sz="quarter" idx="27"/>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40930664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C82066DD-D313-D148-89C7-338EB873A730}"/>
              </a:ext>
            </a:extLst>
          </p:cNvPr>
          <p:cNvGrpSpPr>
            <a:grpSpLocks/>
          </p:cNvGrpSpPr>
          <p:nvPr userDrawn="1"/>
        </p:nvGrpSpPr>
        <p:grpSpPr bwMode="auto">
          <a:xfrm rot="16200000" flipV="1">
            <a:off x="0" y="3900132"/>
            <a:ext cx="2959226" cy="2959226"/>
            <a:chOff x="0" y="12289"/>
            <a:chExt cx="3550" cy="3551"/>
          </a:xfrm>
        </p:grpSpPr>
        <p:sp>
          <p:nvSpPr>
            <p:cNvPr id="15" name="Freeform 14">
              <a:extLst>
                <a:ext uri="{FF2B5EF4-FFF2-40B4-BE49-F238E27FC236}">
                  <a16:creationId xmlns:a16="http://schemas.microsoft.com/office/drawing/2014/main" id="{A5BBD7C7-99D1-E841-A081-6912D1F2B855}"/>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6" name="Freeform 15">
              <a:extLst>
                <a:ext uri="{FF2B5EF4-FFF2-40B4-BE49-F238E27FC236}">
                  <a16:creationId xmlns:a16="http://schemas.microsoft.com/office/drawing/2014/main" id="{227A14EE-CB79-754A-8B19-EB9874B3158E}"/>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9" name="Freeform 18">
              <a:extLst>
                <a:ext uri="{FF2B5EF4-FFF2-40B4-BE49-F238E27FC236}">
                  <a16:creationId xmlns:a16="http://schemas.microsoft.com/office/drawing/2014/main" id="{35B38B80-C3D3-4C47-B468-C41A8FF36F2A}"/>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4" name="Picture Placeholder 2">
            <a:extLst>
              <a:ext uri="{FF2B5EF4-FFF2-40B4-BE49-F238E27FC236}">
                <a16:creationId xmlns:a16="http://schemas.microsoft.com/office/drawing/2014/main" id="{F0C4E8C2-3240-594A-9D5E-1BCD1AF44C5E}"/>
              </a:ext>
            </a:extLst>
          </p:cNvPr>
          <p:cNvSpPr>
            <a:spLocks noGrp="1"/>
          </p:cNvSpPr>
          <p:nvPr>
            <p:ph type="pic" sz="quarter" idx="13"/>
          </p:nvPr>
        </p:nvSpPr>
        <p:spPr>
          <a:xfrm>
            <a:off x="6096000" y="-22543"/>
            <a:ext cx="6096000" cy="6903086"/>
          </a:xfrm>
        </p:spPr>
        <p:txBody>
          <a:bodyPr/>
          <a:lstStyle/>
          <a:p>
            <a:r>
              <a:rPr lang="en-US"/>
              <a:t>Click icon to add picture</a:t>
            </a:r>
            <a:endParaRPr lang="en-US" dirty="0"/>
          </a:p>
        </p:txBody>
      </p:sp>
      <p:sp>
        <p:nvSpPr>
          <p:cNvPr id="9" name="Title 1">
            <a:extLst>
              <a:ext uri="{FF2B5EF4-FFF2-40B4-BE49-F238E27FC236}">
                <a16:creationId xmlns:a16="http://schemas.microsoft.com/office/drawing/2014/main" id="{A5C37098-CEB2-1E45-989B-3DD92F3B1A30}"/>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17" name="Straight Connector 16">
            <a:extLst>
              <a:ext uri="{FF2B5EF4-FFF2-40B4-BE49-F238E27FC236}">
                <a16:creationId xmlns:a16="http://schemas.microsoft.com/office/drawing/2014/main" id="{1D23F761-57FC-3649-AE84-0C3EF95EF561}"/>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8" name="Text Placeholder 29">
            <a:extLst>
              <a:ext uri="{FF2B5EF4-FFF2-40B4-BE49-F238E27FC236}">
                <a16:creationId xmlns:a16="http://schemas.microsoft.com/office/drawing/2014/main" id="{E66F2BC9-2F8A-1543-9AFD-9BAB0E75B31C}"/>
              </a:ext>
            </a:extLst>
          </p:cNvPr>
          <p:cNvSpPr>
            <a:spLocks noGrp="1"/>
          </p:cNvSpPr>
          <p:nvPr>
            <p:ph type="body" sz="quarter" idx="11"/>
          </p:nvPr>
        </p:nvSpPr>
        <p:spPr>
          <a:xfrm>
            <a:off x="952499" y="2289363"/>
            <a:ext cx="4572001" cy="2795232"/>
          </a:xfrm>
        </p:spPr>
        <p:txBody>
          <a:bodyPr lIns="0" tIns="0" rIns="0" bIns="0">
            <a:noAutofit/>
          </a:bodyPr>
          <a:lstStyle>
            <a:lvl1pPr marL="0" indent="0">
              <a:lnSpc>
                <a:spcPct val="100000"/>
              </a:lnSpc>
              <a:buNone/>
              <a:defRPr sz="16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2" name="Date Placeholder 1">
            <a:extLst>
              <a:ext uri="{FF2B5EF4-FFF2-40B4-BE49-F238E27FC236}">
                <a16:creationId xmlns:a16="http://schemas.microsoft.com/office/drawing/2014/main" id="{CA64E0B3-57C5-4DAF-8531-F39610E77C09}"/>
              </a:ext>
            </a:extLst>
          </p:cNvPr>
          <p:cNvSpPr>
            <a:spLocks noGrp="1"/>
          </p:cNvSpPr>
          <p:nvPr>
            <p:ph type="dt" sz="half" idx="14"/>
          </p:nvPr>
        </p:nvSpPr>
        <p:spPr/>
        <p:txBody>
          <a:bodyPr/>
          <a:lstStyle/>
          <a:p>
            <a:fld id="{6FCA8E82-58CD-E045-8B98-B7A85B79B752}" type="datetime4">
              <a:rPr lang="en-US" smtClean="0"/>
              <a:pPr/>
              <a:t>November 22, 2022</a:t>
            </a:fld>
            <a:endParaRPr lang="en-US" dirty="0">
              <a:latin typeface="+mn-lt"/>
            </a:endParaRPr>
          </a:p>
        </p:txBody>
      </p:sp>
      <p:sp>
        <p:nvSpPr>
          <p:cNvPr id="3" name="Footer Placeholder 2">
            <a:extLst>
              <a:ext uri="{FF2B5EF4-FFF2-40B4-BE49-F238E27FC236}">
                <a16:creationId xmlns:a16="http://schemas.microsoft.com/office/drawing/2014/main" id="{B7E0EC46-C626-4D58-AB64-0B3B850D1482}"/>
              </a:ext>
            </a:extLst>
          </p:cNvPr>
          <p:cNvSpPr>
            <a:spLocks noGrp="1"/>
          </p:cNvSpPr>
          <p:nvPr>
            <p:ph type="ftr" sz="quarter" idx="15"/>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8F25D00C-8F5C-4528-87FA-F9431D967555}"/>
              </a:ext>
            </a:extLst>
          </p:cNvPr>
          <p:cNvSpPr>
            <a:spLocks noGrp="1"/>
          </p:cNvSpPr>
          <p:nvPr>
            <p:ph type="sldNum" sz="quarter" idx="16"/>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3073769527"/>
      </p:ext>
    </p:extLst>
  </p:cSld>
  <p:clrMapOvr>
    <a:masterClrMapping/>
  </p:clrMapOvr>
  <p:extLst>
    <p:ext uri="{DCECCB84-F9BA-43D5-87BE-67443E8EF086}">
      <p15:sldGuideLst xmlns:p15="http://schemas.microsoft.com/office/powerpoint/2012/main">
        <p15:guide id="1" pos="600">
          <p15:clr>
            <a:srgbClr val="FBAE40"/>
          </p15:clr>
        </p15:guide>
        <p15:guide id="6" pos="3480" userDrawn="1">
          <p15:clr>
            <a:srgbClr val="FBAE40"/>
          </p15:clr>
        </p15:guide>
        <p15:guide id="7" orient="horz" pos="1440" userDrawn="1">
          <p15:clr>
            <a:srgbClr val="FBAE40"/>
          </p15:clr>
        </p15:guide>
        <p15:guide id="9" orient="horz" pos="1224" userDrawn="1">
          <p15:clr>
            <a:srgbClr val="FBAE40"/>
          </p15:clr>
        </p15:guide>
        <p15:guide id="10" orient="horz" pos="552"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reak">
    <p:bg>
      <p:bgPr>
        <a:solidFill>
          <a:schemeClr val="tx1"/>
        </a:solidFill>
        <a:effectLst/>
      </p:bgPr>
    </p:bg>
    <p:spTree>
      <p:nvGrpSpPr>
        <p:cNvPr id="1" name=""/>
        <p:cNvGrpSpPr/>
        <p:nvPr/>
      </p:nvGrpSpPr>
      <p:grpSpPr>
        <a:xfrm>
          <a:off x="0" y="0"/>
          <a:ext cx="0" cy="0"/>
          <a:chOff x="0" y="0"/>
          <a:chExt cx="0" cy="0"/>
        </a:xfrm>
      </p:grpSpPr>
      <p:sp>
        <p:nvSpPr>
          <p:cNvPr id="21" name="Picture Placeholder 2">
            <a:extLst>
              <a:ext uri="{FF2B5EF4-FFF2-40B4-BE49-F238E27FC236}">
                <a16:creationId xmlns:a16="http://schemas.microsoft.com/office/drawing/2014/main" id="{50E2385F-F6FA-D345-AF77-A9EE8E49310D}"/>
              </a:ext>
            </a:extLst>
          </p:cNvPr>
          <p:cNvSpPr>
            <a:spLocks noGrp="1"/>
          </p:cNvSpPr>
          <p:nvPr>
            <p:ph type="pic" sz="quarter" idx="13"/>
          </p:nvPr>
        </p:nvSpPr>
        <p:spPr>
          <a:xfrm>
            <a:off x="0" y="0"/>
            <a:ext cx="12191998" cy="6858000"/>
          </a:xfrm>
          <a:solidFill>
            <a:schemeClr val="accent2"/>
          </a:solidFill>
        </p:spPr>
        <p:txBody>
          <a:bodyPr/>
          <a:lstStyle/>
          <a:p>
            <a:r>
              <a:rPr lang="en-US"/>
              <a:t>Click icon to add picture</a:t>
            </a:r>
            <a:endParaRPr lang="en-US" dirty="0"/>
          </a:p>
        </p:txBody>
      </p:sp>
      <p:sp>
        <p:nvSpPr>
          <p:cNvPr id="18" name="Title 1">
            <a:extLst>
              <a:ext uri="{FF2B5EF4-FFF2-40B4-BE49-F238E27FC236}">
                <a16:creationId xmlns:a16="http://schemas.microsoft.com/office/drawing/2014/main" id="{8D492973-78E3-D34E-835E-CF2D4517016D}"/>
              </a:ext>
            </a:extLst>
          </p:cNvPr>
          <p:cNvSpPr>
            <a:spLocks noGrp="1"/>
          </p:cNvSpPr>
          <p:nvPr>
            <p:ph type="title"/>
          </p:nvPr>
        </p:nvSpPr>
        <p:spPr>
          <a:xfrm>
            <a:off x="7193943" y="3045437"/>
            <a:ext cx="4941477" cy="610863"/>
          </a:xfrm>
          <a:prstGeom prst="rect">
            <a:avLst/>
          </a:prstGeom>
        </p:spPr>
        <p:txBody>
          <a:bodyPr lIns="0" tIns="0" rIns="0" bIns="0" anchor="b" anchorCtr="0">
            <a:normAutofit/>
          </a:bodyPr>
          <a:lstStyle>
            <a:lvl1pPr>
              <a:defRPr sz="4100" b="1" i="0" baseline="0">
                <a:solidFill>
                  <a:schemeClr val="tx1"/>
                </a:solidFill>
                <a:latin typeface="+mj-lt"/>
              </a:defRPr>
            </a:lvl1pPr>
          </a:lstStyle>
          <a:p>
            <a:r>
              <a:rPr lang="en-US"/>
              <a:t>Click to edit Master title style</a:t>
            </a:r>
            <a:endParaRPr lang="en-US" dirty="0"/>
          </a:p>
        </p:txBody>
      </p:sp>
      <p:cxnSp>
        <p:nvCxnSpPr>
          <p:cNvPr id="20" name="Straight Connector 19">
            <a:extLst>
              <a:ext uri="{FF2B5EF4-FFF2-40B4-BE49-F238E27FC236}">
                <a16:creationId xmlns:a16="http://schemas.microsoft.com/office/drawing/2014/main" id="{4BE3A3D6-A0AD-C84D-8B2A-743F5F95432E}"/>
              </a:ext>
            </a:extLst>
          </p:cNvPr>
          <p:cNvCxnSpPr>
            <a:cxnSpLocks/>
          </p:cNvCxnSpPr>
          <p:nvPr userDrawn="1"/>
        </p:nvCxnSpPr>
        <p:spPr>
          <a:xfrm>
            <a:off x="7154721" y="4003877"/>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grpSp>
        <p:nvGrpSpPr>
          <p:cNvPr id="22" name="Group 21">
            <a:extLst>
              <a:ext uri="{FF2B5EF4-FFF2-40B4-BE49-F238E27FC236}">
                <a16:creationId xmlns:a16="http://schemas.microsoft.com/office/drawing/2014/main" id="{F4CB38BE-0FF2-694C-AA3C-D73DBF7C332C}"/>
              </a:ext>
            </a:extLst>
          </p:cNvPr>
          <p:cNvGrpSpPr>
            <a:grpSpLocks/>
          </p:cNvGrpSpPr>
          <p:nvPr userDrawn="1"/>
        </p:nvGrpSpPr>
        <p:grpSpPr bwMode="auto">
          <a:xfrm rot="10800000">
            <a:off x="9509760" y="-3"/>
            <a:ext cx="2682238" cy="2682238"/>
            <a:chOff x="0" y="12289"/>
            <a:chExt cx="3550" cy="3551"/>
          </a:xfrm>
          <a:solidFill>
            <a:schemeClr val="tx1"/>
          </a:solidFill>
        </p:grpSpPr>
        <p:sp>
          <p:nvSpPr>
            <p:cNvPr id="23" name="Freeform 22">
              <a:extLst>
                <a:ext uri="{FF2B5EF4-FFF2-40B4-BE49-F238E27FC236}">
                  <a16:creationId xmlns:a16="http://schemas.microsoft.com/office/drawing/2014/main" id="{F0257420-2EA0-6348-8B9E-1414F5297265}"/>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4" name="Freeform 23">
              <a:extLst>
                <a:ext uri="{FF2B5EF4-FFF2-40B4-BE49-F238E27FC236}">
                  <a16:creationId xmlns:a16="http://schemas.microsoft.com/office/drawing/2014/main" id="{7FE65C23-C0EF-BB41-884A-01C2A7356159}"/>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5" name="Freeform 24">
              <a:extLst>
                <a:ext uri="{FF2B5EF4-FFF2-40B4-BE49-F238E27FC236}">
                  <a16:creationId xmlns:a16="http://schemas.microsoft.com/office/drawing/2014/main" id="{F73F5EB6-53C7-D44C-9003-FB5A81F9890D}"/>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Tree>
    <p:extLst>
      <p:ext uri="{BB962C8B-B14F-4D97-AF65-F5344CB8AC3E}">
        <p14:creationId xmlns:p14="http://schemas.microsoft.com/office/powerpoint/2010/main" val="2357889184"/>
      </p:ext>
    </p:extLst>
  </p:cSld>
  <p:clrMapOvr>
    <a:masterClrMapping/>
  </p:clrMapOvr>
  <p:extLst>
    <p:ext uri="{DCECCB84-F9BA-43D5-87BE-67443E8EF086}">
      <p15:sldGuideLst xmlns:p15="http://schemas.microsoft.com/office/powerpoint/2012/main">
        <p15:guide id="2" pos="7104">
          <p15:clr>
            <a:srgbClr val="FBAE40"/>
          </p15:clr>
        </p15:guide>
        <p15:guide id="3" pos="4344" userDrawn="1">
          <p15:clr>
            <a:srgbClr val="FBAE40"/>
          </p15:clr>
        </p15:guide>
        <p15:guide id="4" pos="4560" userDrawn="1">
          <p15:clr>
            <a:srgbClr val="FBAE40"/>
          </p15:clr>
        </p15:guide>
        <p15:guide id="8" orient="horz" pos="1848"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tx1"/>
        </a:solidFill>
        <a:effectLst/>
      </p:bgPr>
    </p:bg>
    <p:spTree>
      <p:nvGrpSpPr>
        <p:cNvPr id="1" name=""/>
        <p:cNvGrpSpPr/>
        <p:nvPr/>
      </p:nvGrpSpPr>
      <p:grpSpPr>
        <a:xfrm>
          <a:off x="0" y="0"/>
          <a:ext cx="0" cy="0"/>
          <a:chOff x="0" y="0"/>
          <a:chExt cx="0" cy="0"/>
        </a:xfrm>
      </p:grpSpPr>
      <p:sp>
        <p:nvSpPr>
          <p:cNvPr id="6" name="Chart Placeholder 5">
            <a:extLst>
              <a:ext uri="{FF2B5EF4-FFF2-40B4-BE49-F238E27FC236}">
                <a16:creationId xmlns:a16="http://schemas.microsoft.com/office/drawing/2014/main" id="{75992517-0394-6B43-B15D-2A86A34512F3}"/>
              </a:ext>
            </a:extLst>
          </p:cNvPr>
          <p:cNvSpPr>
            <a:spLocks noGrp="1"/>
          </p:cNvSpPr>
          <p:nvPr>
            <p:ph type="chart" sz="quarter" idx="10"/>
          </p:nvPr>
        </p:nvSpPr>
        <p:spPr>
          <a:xfrm>
            <a:off x="952500" y="1939108"/>
            <a:ext cx="10352810" cy="4110702"/>
          </a:xfrm>
        </p:spPr>
        <p:txBody>
          <a:bodyPr/>
          <a:lstStyle>
            <a:lvl1pPr>
              <a:defRPr>
                <a:solidFill>
                  <a:schemeClr val="tx1"/>
                </a:solidFill>
              </a:defRPr>
            </a:lvl1pPr>
          </a:lstStyle>
          <a:p>
            <a:r>
              <a:rPr lang="en-US"/>
              <a:t>Click icon to add chart</a:t>
            </a:r>
            <a:endParaRPr lang="en-US" dirty="0"/>
          </a:p>
        </p:txBody>
      </p:sp>
      <p:sp>
        <p:nvSpPr>
          <p:cNvPr id="16" name="Title 1">
            <a:extLst>
              <a:ext uri="{FF2B5EF4-FFF2-40B4-BE49-F238E27FC236}">
                <a16:creationId xmlns:a16="http://schemas.microsoft.com/office/drawing/2014/main" id="{109B023A-F28F-184D-BA48-3F1C0502AE0A}"/>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solidFill>
                  <a:schemeClr val="bg1"/>
                </a:solidFill>
                <a:latin typeface="+mj-lt"/>
              </a:defRPr>
            </a:lvl1pPr>
          </a:lstStyle>
          <a:p>
            <a:r>
              <a:rPr lang="en-US"/>
              <a:t>Click to edit Master title style</a:t>
            </a:r>
            <a:endParaRPr lang="en-US" dirty="0"/>
          </a:p>
        </p:txBody>
      </p:sp>
      <p:sp>
        <p:nvSpPr>
          <p:cNvPr id="2" name="Date Placeholder 1">
            <a:extLst>
              <a:ext uri="{FF2B5EF4-FFF2-40B4-BE49-F238E27FC236}">
                <a16:creationId xmlns:a16="http://schemas.microsoft.com/office/drawing/2014/main" id="{371012B1-809A-45CE-9FED-46D08DC8C42B}"/>
              </a:ext>
            </a:extLst>
          </p:cNvPr>
          <p:cNvSpPr>
            <a:spLocks noGrp="1"/>
          </p:cNvSpPr>
          <p:nvPr>
            <p:ph type="dt" sz="half" idx="11"/>
          </p:nvPr>
        </p:nvSpPr>
        <p:spPr/>
        <p:txBody>
          <a:bodyPr/>
          <a:lstStyle/>
          <a:p>
            <a:fld id="{6FCA8E82-58CD-E045-8B98-B7A85B79B752}" type="datetime4">
              <a:rPr lang="en-US" smtClean="0"/>
              <a:pPr/>
              <a:t>November 22, 2022</a:t>
            </a:fld>
            <a:endParaRPr lang="en-US" dirty="0">
              <a:latin typeface="+mn-lt"/>
            </a:endParaRPr>
          </a:p>
        </p:txBody>
      </p:sp>
      <p:sp>
        <p:nvSpPr>
          <p:cNvPr id="3" name="Footer Placeholder 2">
            <a:extLst>
              <a:ext uri="{FF2B5EF4-FFF2-40B4-BE49-F238E27FC236}">
                <a16:creationId xmlns:a16="http://schemas.microsoft.com/office/drawing/2014/main" id="{3FB6FA27-6601-4107-A3C9-808CB4430246}"/>
              </a:ext>
            </a:extLst>
          </p:cNvPr>
          <p:cNvSpPr>
            <a:spLocks noGrp="1"/>
          </p:cNvSpPr>
          <p:nvPr>
            <p:ph type="ftr" sz="quarter" idx="12"/>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0919432A-F8B5-4A96-AEE6-2E159658D5DD}"/>
              </a:ext>
            </a:extLst>
          </p:cNvPr>
          <p:cNvSpPr>
            <a:spLocks noGrp="1"/>
          </p:cNvSpPr>
          <p:nvPr>
            <p:ph type="sldNum" sz="quarter" idx="13"/>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2065862895"/>
      </p:ext>
    </p:extLst>
  </p:cSld>
  <p:clrMapOvr>
    <a:masterClrMapping/>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224" userDrawn="1">
          <p15:clr>
            <a:srgbClr val="FBAE40"/>
          </p15:clr>
        </p15:guide>
        <p15:guide id="8" orient="horz" pos="1392" userDrawn="1">
          <p15:clr>
            <a:srgbClr val="FBAE40"/>
          </p15:clr>
        </p15:guide>
        <p15:guide id="10" orient="horz" pos="552"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bg>
      <p:bgPr>
        <a:solidFill>
          <a:schemeClr val="tx1"/>
        </a:solidFill>
        <a:effectLst/>
      </p:bgPr>
    </p:bg>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109B023A-F28F-184D-BA48-3F1C0502AE0A}"/>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solidFill>
                  <a:schemeClr val="bg1"/>
                </a:solidFill>
                <a:latin typeface="+mj-lt"/>
              </a:defRPr>
            </a:lvl1pPr>
          </a:lstStyle>
          <a:p>
            <a:r>
              <a:rPr lang="en-US"/>
              <a:t>Click to edit Master title style</a:t>
            </a:r>
            <a:endParaRPr lang="en-US" dirty="0"/>
          </a:p>
        </p:txBody>
      </p:sp>
      <p:sp>
        <p:nvSpPr>
          <p:cNvPr id="9" name="Table Placeholder 2">
            <a:extLst>
              <a:ext uri="{FF2B5EF4-FFF2-40B4-BE49-F238E27FC236}">
                <a16:creationId xmlns:a16="http://schemas.microsoft.com/office/drawing/2014/main" id="{1506B022-475A-6647-98FF-D5C319A0C7C4}"/>
              </a:ext>
            </a:extLst>
          </p:cNvPr>
          <p:cNvSpPr>
            <a:spLocks noGrp="1"/>
          </p:cNvSpPr>
          <p:nvPr>
            <p:ph type="tbl" sz="quarter" idx="10"/>
          </p:nvPr>
        </p:nvSpPr>
        <p:spPr>
          <a:xfrm>
            <a:off x="952500" y="2209800"/>
            <a:ext cx="10287000" cy="2593109"/>
          </a:xfrm>
        </p:spPr>
        <p:txBody>
          <a:bodyPr/>
          <a:lstStyle/>
          <a:p>
            <a:r>
              <a:rPr lang="en-US"/>
              <a:t>Click icon to add table</a:t>
            </a:r>
            <a:endParaRPr lang="en-US" dirty="0"/>
          </a:p>
        </p:txBody>
      </p:sp>
      <p:sp>
        <p:nvSpPr>
          <p:cNvPr id="2" name="Date Placeholder 1">
            <a:extLst>
              <a:ext uri="{FF2B5EF4-FFF2-40B4-BE49-F238E27FC236}">
                <a16:creationId xmlns:a16="http://schemas.microsoft.com/office/drawing/2014/main" id="{9B2411D2-78FE-46C1-9EA9-C6A882903B53}"/>
              </a:ext>
            </a:extLst>
          </p:cNvPr>
          <p:cNvSpPr>
            <a:spLocks noGrp="1"/>
          </p:cNvSpPr>
          <p:nvPr>
            <p:ph type="dt" sz="half" idx="11"/>
          </p:nvPr>
        </p:nvSpPr>
        <p:spPr/>
        <p:txBody>
          <a:bodyPr/>
          <a:lstStyle/>
          <a:p>
            <a:fld id="{6FCA8E82-58CD-E045-8B98-B7A85B79B752}" type="datetime4">
              <a:rPr lang="en-US" smtClean="0"/>
              <a:pPr/>
              <a:t>November 22, 2022</a:t>
            </a:fld>
            <a:endParaRPr lang="en-US" dirty="0">
              <a:latin typeface="+mn-lt"/>
            </a:endParaRPr>
          </a:p>
        </p:txBody>
      </p:sp>
      <p:sp>
        <p:nvSpPr>
          <p:cNvPr id="3" name="Footer Placeholder 2">
            <a:extLst>
              <a:ext uri="{FF2B5EF4-FFF2-40B4-BE49-F238E27FC236}">
                <a16:creationId xmlns:a16="http://schemas.microsoft.com/office/drawing/2014/main" id="{C04DAF8F-82DB-4DBE-9041-71217A4516CB}"/>
              </a:ext>
            </a:extLst>
          </p:cNvPr>
          <p:cNvSpPr>
            <a:spLocks noGrp="1"/>
          </p:cNvSpPr>
          <p:nvPr>
            <p:ph type="ftr" sz="quarter" idx="12"/>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782F761B-6706-439D-9C75-43E751AB195C}"/>
              </a:ext>
            </a:extLst>
          </p:cNvPr>
          <p:cNvSpPr>
            <a:spLocks noGrp="1"/>
          </p:cNvSpPr>
          <p:nvPr>
            <p:ph type="sldNum" sz="quarter" idx="13"/>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3401310734"/>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tx1"/>
        </a:solidFill>
        <a:effectLst/>
      </p:bgPr>
    </p:bg>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5C37098-CEB2-1E45-989B-3DD92F3B1A30}"/>
              </a:ext>
            </a:extLst>
          </p:cNvPr>
          <p:cNvSpPr>
            <a:spLocks noGrp="1"/>
          </p:cNvSpPr>
          <p:nvPr>
            <p:ph type="title"/>
          </p:nvPr>
        </p:nvSpPr>
        <p:spPr>
          <a:xfrm>
            <a:off x="964022" y="2476500"/>
            <a:ext cx="7132320" cy="3289971"/>
          </a:xfrm>
          <a:prstGeom prst="rect">
            <a:avLst/>
          </a:prstGeom>
          <a:ln>
            <a:noFill/>
          </a:ln>
        </p:spPr>
        <p:txBody>
          <a:bodyPr lIns="0" tIns="0" rIns="0" bIns="0" anchor="t" anchorCtr="0">
            <a:normAutofit/>
          </a:bodyPr>
          <a:lstStyle>
            <a:lvl1pPr>
              <a:lnSpc>
                <a:spcPct val="100000"/>
              </a:lnSpc>
              <a:defRPr sz="2800" b="0" i="0">
                <a:solidFill>
                  <a:schemeClr val="bg1"/>
                </a:solidFill>
                <a:latin typeface="+mn-lt"/>
              </a:defRPr>
            </a:lvl1pPr>
          </a:lstStyle>
          <a:p>
            <a:r>
              <a:rPr lang="en-US"/>
              <a:t>Click to edit Master title style</a:t>
            </a:r>
            <a:endParaRPr lang="en-US" dirty="0"/>
          </a:p>
        </p:txBody>
      </p:sp>
      <p:sp>
        <p:nvSpPr>
          <p:cNvPr id="10" name="TextBox 9">
            <a:extLst>
              <a:ext uri="{FF2B5EF4-FFF2-40B4-BE49-F238E27FC236}">
                <a16:creationId xmlns:a16="http://schemas.microsoft.com/office/drawing/2014/main" id="{E902327D-DBD4-7A4E-ABF2-A946A559A8AD}"/>
              </a:ext>
            </a:extLst>
          </p:cNvPr>
          <p:cNvSpPr txBox="1"/>
          <p:nvPr userDrawn="1"/>
        </p:nvSpPr>
        <p:spPr>
          <a:xfrm>
            <a:off x="699948" y="548291"/>
            <a:ext cx="1589372" cy="3170099"/>
          </a:xfrm>
          <a:prstGeom prst="rect">
            <a:avLst/>
          </a:prstGeom>
          <a:noFill/>
        </p:spPr>
        <p:txBody>
          <a:bodyPr wrap="square" rtlCol="0">
            <a:spAutoFit/>
          </a:bodyPr>
          <a:lstStyle/>
          <a:p>
            <a:r>
              <a:rPr lang="en-US" sz="20000" b="1" dirty="0">
                <a:solidFill>
                  <a:schemeClr val="bg1"/>
                </a:solidFill>
              </a:rPr>
              <a:t>“</a:t>
            </a:r>
          </a:p>
        </p:txBody>
      </p:sp>
      <p:grpSp>
        <p:nvGrpSpPr>
          <p:cNvPr id="18" name="Group 17">
            <a:extLst>
              <a:ext uri="{FF2B5EF4-FFF2-40B4-BE49-F238E27FC236}">
                <a16:creationId xmlns:a16="http://schemas.microsoft.com/office/drawing/2014/main" id="{6ACB4ADD-D9F4-984E-B29D-A2CF6D19E810}"/>
              </a:ext>
            </a:extLst>
          </p:cNvPr>
          <p:cNvGrpSpPr/>
          <p:nvPr userDrawn="1"/>
        </p:nvGrpSpPr>
        <p:grpSpPr>
          <a:xfrm>
            <a:off x="6362700" y="0"/>
            <a:ext cx="5829298" cy="3235602"/>
            <a:chOff x="5612972" y="1"/>
            <a:chExt cx="6615961" cy="3672246"/>
          </a:xfrm>
        </p:grpSpPr>
        <p:sp>
          <p:nvSpPr>
            <p:cNvPr id="19" name="AutoShape 24">
              <a:extLst>
                <a:ext uri="{FF2B5EF4-FFF2-40B4-BE49-F238E27FC236}">
                  <a16:creationId xmlns:a16="http://schemas.microsoft.com/office/drawing/2014/main" id="{5017C477-A988-7041-8A67-3D8294D6AD7C}"/>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0" name="Freeform 19">
              <a:extLst>
                <a:ext uri="{FF2B5EF4-FFF2-40B4-BE49-F238E27FC236}">
                  <a16:creationId xmlns:a16="http://schemas.microsoft.com/office/drawing/2014/main" id="{206D7F37-5DD1-A24E-9CCA-84B2A168554D}"/>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A6E321C8-096C-1B41-B14F-4CA7AE04BB16}"/>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32B3FDD4-EB13-F44F-99D0-BFAB06F00B3A}"/>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23" name="Freeform 22">
              <a:extLst>
                <a:ext uri="{FF2B5EF4-FFF2-40B4-BE49-F238E27FC236}">
                  <a16:creationId xmlns:a16="http://schemas.microsoft.com/office/drawing/2014/main" id="{A20BCBD2-A735-0C43-8C55-B384372AC62C}"/>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grpSp>
        <p:nvGrpSpPr>
          <p:cNvPr id="24" name="Group 23">
            <a:extLst>
              <a:ext uri="{FF2B5EF4-FFF2-40B4-BE49-F238E27FC236}">
                <a16:creationId xmlns:a16="http://schemas.microsoft.com/office/drawing/2014/main" id="{669A90A7-BF26-684E-8C8B-638053DA1234}"/>
              </a:ext>
            </a:extLst>
          </p:cNvPr>
          <p:cNvGrpSpPr>
            <a:grpSpLocks/>
          </p:cNvGrpSpPr>
          <p:nvPr userDrawn="1"/>
        </p:nvGrpSpPr>
        <p:grpSpPr bwMode="auto">
          <a:xfrm rot="16200000" flipV="1">
            <a:off x="0" y="3900132"/>
            <a:ext cx="2959226" cy="2959226"/>
            <a:chOff x="0" y="12289"/>
            <a:chExt cx="3550" cy="3551"/>
          </a:xfrm>
        </p:grpSpPr>
        <p:sp>
          <p:nvSpPr>
            <p:cNvPr id="25" name="Freeform 24">
              <a:extLst>
                <a:ext uri="{FF2B5EF4-FFF2-40B4-BE49-F238E27FC236}">
                  <a16:creationId xmlns:a16="http://schemas.microsoft.com/office/drawing/2014/main" id="{861D8E86-886A-8744-BC4C-FE82B02438F1}"/>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6" name="Freeform 25">
              <a:extLst>
                <a:ext uri="{FF2B5EF4-FFF2-40B4-BE49-F238E27FC236}">
                  <a16:creationId xmlns:a16="http://schemas.microsoft.com/office/drawing/2014/main" id="{2D967470-E96E-8843-AAD2-E0C8B807793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7" name="Freeform 26">
              <a:extLst>
                <a:ext uri="{FF2B5EF4-FFF2-40B4-BE49-F238E27FC236}">
                  <a16:creationId xmlns:a16="http://schemas.microsoft.com/office/drawing/2014/main" id="{C8A27D09-765D-3949-BCCA-238C3514D4CF}"/>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Tree>
    <p:extLst>
      <p:ext uri="{BB962C8B-B14F-4D97-AF65-F5344CB8AC3E}">
        <p14:creationId xmlns:p14="http://schemas.microsoft.com/office/powerpoint/2010/main" val="144782921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560">
          <p15:clr>
            <a:srgbClr val="FBAE40"/>
          </p15:clr>
        </p15:guide>
        <p15:guide id="8" orient="horz" pos="1752" userDrawn="1">
          <p15:clr>
            <a:srgbClr val="FBAE40"/>
          </p15:clr>
        </p15:guide>
        <p15:guide id="9" orient="horz" pos="1248"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bg>
      <p:bgPr>
        <a:solidFill>
          <a:schemeClr val="tx1"/>
        </a:solidFill>
        <a:effectLst/>
      </p:bgPr>
    </p:bg>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A7D9F21A-75CF-6045-8FA1-C4F4E21B699C}"/>
              </a:ext>
            </a:extLst>
          </p:cNvPr>
          <p:cNvGrpSpPr>
            <a:grpSpLocks/>
          </p:cNvGrpSpPr>
          <p:nvPr userDrawn="1"/>
        </p:nvGrpSpPr>
        <p:grpSpPr bwMode="auto">
          <a:xfrm rot="16200000" flipV="1">
            <a:off x="0" y="3900132"/>
            <a:ext cx="2959226" cy="2959226"/>
            <a:chOff x="0" y="12289"/>
            <a:chExt cx="3550" cy="3551"/>
          </a:xfrm>
        </p:grpSpPr>
        <p:sp>
          <p:nvSpPr>
            <p:cNvPr id="26" name="Freeform 25">
              <a:extLst>
                <a:ext uri="{FF2B5EF4-FFF2-40B4-BE49-F238E27FC236}">
                  <a16:creationId xmlns:a16="http://schemas.microsoft.com/office/drawing/2014/main" id="{AEA7E377-BB07-FA43-B532-10A92EE030B0}"/>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7" name="Freeform 26">
              <a:extLst>
                <a:ext uri="{FF2B5EF4-FFF2-40B4-BE49-F238E27FC236}">
                  <a16:creationId xmlns:a16="http://schemas.microsoft.com/office/drawing/2014/main" id="{F18DE645-B3D5-2F4E-AAD6-002FEF13A310}"/>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6" name="Freeform 35">
              <a:extLst>
                <a:ext uri="{FF2B5EF4-FFF2-40B4-BE49-F238E27FC236}">
                  <a16:creationId xmlns:a16="http://schemas.microsoft.com/office/drawing/2014/main" id="{B90F6499-BA50-2340-A026-32C79B6BFAF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8" name="Picture Placeholder 25">
            <a:extLst>
              <a:ext uri="{FF2B5EF4-FFF2-40B4-BE49-F238E27FC236}">
                <a16:creationId xmlns:a16="http://schemas.microsoft.com/office/drawing/2014/main" id="{2274C164-503B-E746-A155-849A9BC2406E}"/>
              </a:ext>
            </a:extLst>
          </p:cNvPr>
          <p:cNvSpPr>
            <a:spLocks noGrp="1"/>
          </p:cNvSpPr>
          <p:nvPr>
            <p:ph type="pic" sz="quarter" idx="18"/>
          </p:nvPr>
        </p:nvSpPr>
        <p:spPr>
          <a:xfrm>
            <a:off x="954268" y="2572883"/>
            <a:ext cx="2118245" cy="2037217"/>
          </a:xfrm>
          <a:prstGeom prst="rect">
            <a:avLst/>
          </a:prstGeom>
        </p:spPr>
        <p:txBody>
          <a:bodyPr/>
          <a:lstStyle/>
          <a:p>
            <a:r>
              <a:rPr lang="en-US"/>
              <a:t>Click icon to add picture</a:t>
            </a:r>
            <a:endParaRPr lang="en-US" dirty="0"/>
          </a:p>
        </p:txBody>
      </p:sp>
      <p:sp>
        <p:nvSpPr>
          <p:cNvPr id="61" name="Title 1">
            <a:extLst>
              <a:ext uri="{FF2B5EF4-FFF2-40B4-BE49-F238E27FC236}">
                <a16:creationId xmlns:a16="http://schemas.microsoft.com/office/drawing/2014/main" id="{E2F20AFE-B282-5146-B0D6-F2FC1B6D303E}"/>
              </a:ext>
            </a:extLst>
          </p:cNvPr>
          <p:cNvSpPr>
            <a:spLocks noGrp="1"/>
          </p:cNvSpPr>
          <p:nvPr>
            <p:ph type="title"/>
          </p:nvPr>
        </p:nvSpPr>
        <p:spPr>
          <a:xfrm>
            <a:off x="964022" y="879063"/>
            <a:ext cx="7532277" cy="610863"/>
          </a:xfrm>
          <a:prstGeom prst="rect">
            <a:avLst/>
          </a:prstGeom>
        </p:spPr>
        <p:txBody>
          <a:bodyPr lIns="0" tIns="0" rIns="0" bIns="0" anchor="b" anchorCtr="0">
            <a:normAutofit/>
          </a:bodyPr>
          <a:lstStyle>
            <a:lvl1pPr>
              <a:defRPr sz="4400" b="1" i="0">
                <a:solidFill>
                  <a:schemeClr val="bg1"/>
                </a:solidFill>
                <a:latin typeface="+mj-lt"/>
              </a:defRPr>
            </a:lvl1pPr>
          </a:lstStyle>
          <a:p>
            <a:r>
              <a:rPr lang="en-US"/>
              <a:t>Click to edit Master title style</a:t>
            </a:r>
            <a:endParaRPr lang="en-US" dirty="0"/>
          </a:p>
        </p:txBody>
      </p:sp>
      <p:cxnSp>
        <p:nvCxnSpPr>
          <p:cNvPr id="62" name="Straight Connector 61">
            <a:extLst>
              <a:ext uri="{FF2B5EF4-FFF2-40B4-BE49-F238E27FC236}">
                <a16:creationId xmlns:a16="http://schemas.microsoft.com/office/drawing/2014/main" id="{F777D2F0-DE3F-8343-B97A-E7FA440532FD}"/>
              </a:ext>
            </a:extLst>
          </p:cNvPr>
          <p:cNvCxnSpPr>
            <a:cxnSpLocks/>
          </p:cNvCxnSpPr>
          <p:nvPr userDrawn="1"/>
        </p:nvCxnSpPr>
        <p:spPr>
          <a:xfrm>
            <a:off x="952500" y="1939108"/>
            <a:ext cx="2133600" cy="0"/>
          </a:xfrm>
          <a:prstGeom prst="line">
            <a:avLst/>
          </a:prstGeom>
          <a:ln w="101600">
            <a:solidFill>
              <a:schemeClr val="tx1"/>
            </a:solidFill>
          </a:ln>
        </p:spPr>
        <p:style>
          <a:lnRef idx="1">
            <a:schemeClr val="dk1"/>
          </a:lnRef>
          <a:fillRef idx="0">
            <a:schemeClr val="dk1"/>
          </a:fillRef>
          <a:effectRef idx="0">
            <a:schemeClr val="dk1"/>
          </a:effectRef>
          <a:fontRef idx="minor">
            <a:schemeClr val="tx1"/>
          </a:fontRef>
        </p:style>
      </p:cxnSp>
      <p:sp>
        <p:nvSpPr>
          <p:cNvPr id="63" name="Picture Placeholder 25">
            <a:extLst>
              <a:ext uri="{FF2B5EF4-FFF2-40B4-BE49-F238E27FC236}">
                <a16:creationId xmlns:a16="http://schemas.microsoft.com/office/drawing/2014/main" id="{AF1B5ED8-33F6-FB44-AA92-F0D227BB310C}"/>
              </a:ext>
            </a:extLst>
          </p:cNvPr>
          <p:cNvSpPr>
            <a:spLocks noGrp="1"/>
          </p:cNvSpPr>
          <p:nvPr>
            <p:ph type="pic" sz="quarter" idx="24"/>
          </p:nvPr>
        </p:nvSpPr>
        <p:spPr>
          <a:xfrm>
            <a:off x="3658280" y="2572883"/>
            <a:ext cx="2118245" cy="2037217"/>
          </a:xfrm>
          <a:prstGeom prst="rect">
            <a:avLst/>
          </a:prstGeom>
        </p:spPr>
        <p:txBody>
          <a:bodyPr/>
          <a:lstStyle/>
          <a:p>
            <a:r>
              <a:rPr lang="en-US"/>
              <a:t>Click icon to add picture</a:t>
            </a:r>
            <a:endParaRPr lang="en-US" dirty="0"/>
          </a:p>
        </p:txBody>
      </p:sp>
      <p:sp>
        <p:nvSpPr>
          <p:cNvPr id="72" name="Text Placeholder 29">
            <a:extLst>
              <a:ext uri="{FF2B5EF4-FFF2-40B4-BE49-F238E27FC236}">
                <a16:creationId xmlns:a16="http://schemas.microsoft.com/office/drawing/2014/main" id="{0D824BDD-2D23-C943-8FE9-60B7B23B5ECD}"/>
              </a:ext>
            </a:extLst>
          </p:cNvPr>
          <p:cNvSpPr>
            <a:spLocks noGrp="1"/>
          </p:cNvSpPr>
          <p:nvPr>
            <p:ph type="body" sz="quarter" idx="12"/>
          </p:nvPr>
        </p:nvSpPr>
        <p:spPr>
          <a:xfrm>
            <a:off x="952500" y="5393169"/>
            <a:ext cx="2133600" cy="369332"/>
          </a:xfrm>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73" name="Text Placeholder 29">
            <a:extLst>
              <a:ext uri="{FF2B5EF4-FFF2-40B4-BE49-F238E27FC236}">
                <a16:creationId xmlns:a16="http://schemas.microsoft.com/office/drawing/2014/main" id="{2F3D441E-DFB1-084B-8192-C6CBECCA40B9}"/>
              </a:ext>
            </a:extLst>
          </p:cNvPr>
          <p:cNvSpPr>
            <a:spLocks noGrp="1"/>
          </p:cNvSpPr>
          <p:nvPr>
            <p:ph type="body" sz="quarter" idx="11"/>
          </p:nvPr>
        </p:nvSpPr>
        <p:spPr>
          <a:xfrm>
            <a:off x="952500" y="4986745"/>
            <a:ext cx="2133600" cy="205837"/>
          </a:xfrm>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74" name="Text Placeholder 29">
            <a:extLst>
              <a:ext uri="{FF2B5EF4-FFF2-40B4-BE49-F238E27FC236}">
                <a16:creationId xmlns:a16="http://schemas.microsoft.com/office/drawing/2014/main" id="{25797825-E7AE-2C41-A965-E6F0D70D9747}"/>
              </a:ext>
            </a:extLst>
          </p:cNvPr>
          <p:cNvSpPr>
            <a:spLocks noGrp="1"/>
          </p:cNvSpPr>
          <p:nvPr>
            <p:ph type="body" sz="quarter" idx="13"/>
          </p:nvPr>
        </p:nvSpPr>
        <p:spPr>
          <a:xfrm>
            <a:off x="3663042" y="5393169"/>
            <a:ext cx="2128157" cy="369332"/>
          </a:xfrm>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75" name="Text Placeholder 29">
            <a:extLst>
              <a:ext uri="{FF2B5EF4-FFF2-40B4-BE49-F238E27FC236}">
                <a16:creationId xmlns:a16="http://schemas.microsoft.com/office/drawing/2014/main" id="{63C1927C-E23B-204E-9F3A-2A67D2BF702C}"/>
              </a:ext>
            </a:extLst>
          </p:cNvPr>
          <p:cNvSpPr>
            <a:spLocks noGrp="1"/>
          </p:cNvSpPr>
          <p:nvPr>
            <p:ph type="body" sz="quarter" idx="15"/>
          </p:nvPr>
        </p:nvSpPr>
        <p:spPr>
          <a:xfrm>
            <a:off x="3663042" y="4986745"/>
            <a:ext cx="2128157" cy="205837"/>
          </a:xfrm>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76" name="Text Placeholder 29">
            <a:extLst>
              <a:ext uri="{FF2B5EF4-FFF2-40B4-BE49-F238E27FC236}">
                <a16:creationId xmlns:a16="http://schemas.microsoft.com/office/drawing/2014/main" id="{EC81F0F5-C204-7248-A336-A655814A8A34}"/>
              </a:ext>
            </a:extLst>
          </p:cNvPr>
          <p:cNvSpPr>
            <a:spLocks noGrp="1"/>
          </p:cNvSpPr>
          <p:nvPr>
            <p:ph type="body" sz="quarter" idx="16"/>
          </p:nvPr>
        </p:nvSpPr>
        <p:spPr>
          <a:xfrm>
            <a:off x="6367054" y="5393169"/>
            <a:ext cx="2129245" cy="369332"/>
          </a:xfrm>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77" name="Text Placeholder 29">
            <a:extLst>
              <a:ext uri="{FF2B5EF4-FFF2-40B4-BE49-F238E27FC236}">
                <a16:creationId xmlns:a16="http://schemas.microsoft.com/office/drawing/2014/main" id="{C9FEF82E-4E9C-8343-9D36-C4A00D7137CC}"/>
              </a:ext>
            </a:extLst>
          </p:cNvPr>
          <p:cNvSpPr>
            <a:spLocks noGrp="1"/>
          </p:cNvSpPr>
          <p:nvPr>
            <p:ph type="body" sz="quarter" idx="31"/>
          </p:nvPr>
        </p:nvSpPr>
        <p:spPr>
          <a:xfrm>
            <a:off x="6367054" y="4986745"/>
            <a:ext cx="2129245" cy="205837"/>
          </a:xfrm>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78" name="Text Placeholder 29">
            <a:extLst>
              <a:ext uri="{FF2B5EF4-FFF2-40B4-BE49-F238E27FC236}">
                <a16:creationId xmlns:a16="http://schemas.microsoft.com/office/drawing/2014/main" id="{F8AF6664-A005-7A42-9AEF-C5AA5603E49D}"/>
              </a:ext>
            </a:extLst>
          </p:cNvPr>
          <p:cNvSpPr>
            <a:spLocks noGrp="1"/>
          </p:cNvSpPr>
          <p:nvPr>
            <p:ph type="body" sz="quarter" idx="19"/>
          </p:nvPr>
        </p:nvSpPr>
        <p:spPr>
          <a:xfrm>
            <a:off x="9110254" y="5393169"/>
            <a:ext cx="2129245" cy="369332"/>
          </a:xfrm>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79" name="Text Placeholder 29">
            <a:extLst>
              <a:ext uri="{FF2B5EF4-FFF2-40B4-BE49-F238E27FC236}">
                <a16:creationId xmlns:a16="http://schemas.microsoft.com/office/drawing/2014/main" id="{5F6C1E52-E2B6-5F45-A863-5BB35ABAFCD6}"/>
              </a:ext>
            </a:extLst>
          </p:cNvPr>
          <p:cNvSpPr>
            <a:spLocks noGrp="1"/>
          </p:cNvSpPr>
          <p:nvPr>
            <p:ph type="body" sz="quarter" idx="21"/>
          </p:nvPr>
        </p:nvSpPr>
        <p:spPr>
          <a:xfrm>
            <a:off x="9110254" y="4986745"/>
            <a:ext cx="2129245" cy="205837"/>
          </a:xfrm>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grpSp>
        <p:nvGrpSpPr>
          <p:cNvPr id="23" name="Group 22">
            <a:extLst>
              <a:ext uri="{FF2B5EF4-FFF2-40B4-BE49-F238E27FC236}">
                <a16:creationId xmlns:a16="http://schemas.microsoft.com/office/drawing/2014/main" id="{EFD0B2D5-B3C2-D847-A220-86CB6A37E418}"/>
              </a:ext>
            </a:extLst>
          </p:cNvPr>
          <p:cNvGrpSpPr/>
          <p:nvPr userDrawn="1"/>
        </p:nvGrpSpPr>
        <p:grpSpPr>
          <a:xfrm>
            <a:off x="6362700" y="0"/>
            <a:ext cx="5829298" cy="3235602"/>
            <a:chOff x="5612972" y="1"/>
            <a:chExt cx="6615961" cy="3672246"/>
          </a:xfrm>
        </p:grpSpPr>
        <p:sp>
          <p:nvSpPr>
            <p:cNvPr id="28" name="AutoShape 24">
              <a:extLst>
                <a:ext uri="{FF2B5EF4-FFF2-40B4-BE49-F238E27FC236}">
                  <a16:creationId xmlns:a16="http://schemas.microsoft.com/office/drawing/2014/main" id="{A7FD25A4-760F-814C-915F-DD6E89CA3A40}"/>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9" name="Freeform 28">
              <a:extLst>
                <a:ext uri="{FF2B5EF4-FFF2-40B4-BE49-F238E27FC236}">
                  <a16:creationId xmlns:a16="http://schemas.microsoft.com/office/drawing/2014/main" id="{A0CC8369-E81F-D447-87D8-1AF0C58EAC07}"/>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0" name="Freeform 29">
              <a:extLst>
                <a:ext uri="{FF2B5EF4-FFF2-40B4-BE49-F238E27FC236}">
                  <a16:creationId xmlns:a16="http://schemas.microsoft.com/office/drawing/2014/main" id="{C41CA81E-EF54-D048-8775-CD4AB37A7DF6}"/>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1" name="Freeform 30">
              <a:extLst>
                <a:ext uri="{FF2B5EF4-FFF2-40B4-BE49-F238E27FC236}">
                  <a16:creationId xmlns:a16="http://schemas.microsoft.com/office/drawing/2014/main" id="{D95A4B85-923E-B641-B239-2A1999AB294B}"/>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32" name="Freeform 31">
              <a:extLst>
                <a:ext uri="{FF2B5EF4-FFF2-40B4-BE49-F238E27FC236}">
                  <a16:creationId xmlns:a16="http://schemas.microsoft.com/office/drawing/2014/main" id="{501386DC-76EB-F34E-AD0E-22957D3B38D5}"/>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66" name="Picture Placeholder 25">
            <a:extLst>
              <a:ext uri="{FF2B5EF4-FFF2-40B4-BE49-F238E27FC236}">
                <a16:creationId xmlns:a16="http://schemas.microsoft.com/office/drawing/2014/main" id="{2D21D633-C51E-E94E-BAE3-96F52F76E496}"/>
              </a:ext>
            </a:extLst>
          </p:cNvPr>
          <p:cNvSpPr>
            <a:spLocks noGrp="1"/>
          </p:cNvSpPr>
          <p:nvPr>
            <p:ph type="pic" sz="quarter" idx="27"/>
          </p:nvPr>
        </p:nvSpPr>
        <p:spPr>
          <a:xfrm>
            <a:off x="6362292" y="2572883"/>
            <a:ext cx="2118245" cy="2037217"/>
          </a:xfrm>
          <a:prstGeom prst="rect">
            <a:avLst/>
          </a:prstGeom>
        </p:spPr>
        <p:txBody>
          <a:bodyPr/>
          <a:lstStyle/>
          <a:p>
            <a:r>
              <a:rPr lang="en-US"/>
              <a:t>Click icon to add picture</a:t>
            </a:r>
            <a:endParaRPr lang="en-US" dirty="0"/>
          </a:p>
        </p:txBody>
      </p:sp>
      <p:sp>
        <p:nvSpPr>
          <p:cNvPr id="69" name="Picture Placeholder 25">
            <a:extLst>
              <a:ext uri="{FF2B5EF4-FFF2-40B4-BE49-F238E27FC236}">
                <a16:creationId xmlns:a16="http://schemas.microsoft.com/office/drawing/2014/main" id="{639EFA5A-9C69-DF4D-81B7-FA1F8CCCF934}"/>
              </a:ext>
            </a:extLst>
          </p:cNvPr>
          <p:cNvSpPr>
            <a:spLocks noGrp="1"/>
          </p:cNvSpPr>
          <p:nvPr>
            <p:ph type="pic" sz="quarter" idx="30"/>
          </p:nvPr>
        </p:nvSpPr>
        <p:spPr>
          <a:xfrm>
            <a:off x="9112023" y="2572883"/>
            <a:ext cx="2118245" cy="2037217"/>
          </a:xfrm>
          <a:prstGeom prst="rect">
            <a:avLst/>
          </a:prstGeom>
        </p:spPr>
        <p:txBody>
          <a:bodyPr/>
          <a:lstStyle/>
          <a:p>
            <a:r>
              <a:rPr lang="en-US"/>
              <a:t>Click icon to add picture</a:t>
            </a:r>
            <a:endParaRPr lang="en-US" dirty="0"/>
          </a:p>
        </p:txBody>
      </p:sp>
      <p:sp>
        <p:nvSpPr>
          <p:cNvPr id="2" name="Date Placeholder 1">
            <a:extLst>
              <a:ext uri="{FF2B5EF4-FFF2-40B4-BE49-F238E27FC236}">
                <a16:creationId xmlns:a16="http://schemas.microsoft.com/office/drawing/2014/main" id="{8ED89364-B1CB-4E72-A6BB-95A34B50661C}"/>
              </a:ext>
            </a:extLst>
          </p:cNvPr>
          <p:cNvSpPr>
            <a:spLocks noGrp="1"/>
          </p:cNvSpPr>
          <p:nvPr>
            <p:ph type="dt" sz="half" idx="32"/>
          </p:nvPr>
        </p:nvSpPr>
        <p:spPr/>
        <p:txBody>
          <a:bodyPr/>
          <a:lstStyle/>
          <a:p>
            <a:fld id="{6FCA8E82-58CD-E045-8B98-B7A85B79B752}" type="datetime4">
              <a:rPr lang="en-US" smtClean="0"/>
              <a:pPr/>
              <a:t>November 22, 2022</a:t>
            </a:fld>
            <a:endParaRPr lang="en-US" dirty="0">
              <a:latin typeface="+mn-lt"/>
            </a:endParaRPr>
          </a:p>
        </p:txBody>
      </p:sp>
      <p:sp>
        <p:nvSpPr>
          <p:cNvPr id="3" name="Footer Placeholder 2">
            <a:extLst>
              <a:ext uri="{FF2B5EF4-FFF2-40B4-BE49-F238E27FC236}">
                <a16:creationId xmlns:a16="http://schemas.microsoft.com/office/drawing/2014/main" id="{8E09328F-B310-4BF3-883E-BA9A39676AF2}"/>
              </a:ext>
            </a:extLst>
          </p:cNvPr>
          <p:cNvSpPr>
            <a:spLocks noGrp="1"/>
          </p:cNvSpPr>
          <p:nvPr>
            <p:ph type="ftr" sz="quarter" idx="33"/>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04192EF2-9336-43EF-A365-1F54000F7DE9}"/>
              </a:ext>
            </a:extLst>
          </p:cNvPr>
          <p:cNvSpPr>
            <a:spLocks noGrp="1"/>
          </p:cNvSpPr>
          <p:nvPr>
            <p:ph type="sldNum" sz="quarter" idx="34"/>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996362460"/>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304" userDrawn="1">
          <p15:clr>
            <a:srgbClr val="FBAE40"/>
          </p15:clr>
        </p15:guide>
        <p15:guide id="4" pos="4008" userDrawn="1">
          <p15:clr>
            <a:srgbClr val="FBAE40"/>
          </p15:clr>
        </p15:guide>
        <p15:guide id="5" pos="1944" userDrawn="1">
          <p15:clr>
            <a:srgbClr val="FBAE40"/>
          </p15:clr>
        </p15:guide>
        <p15:guide id="6" pos="3648" userDrawn="1">
          <p15:clr>
            <a:srgbClr val="FBAE40"/>
          </p15:clr>
        </p15:guide>
        <p15:guide id="7" orient="horz" pos="1392" userDrawn="1">
          <p15:clr>
            <a:srgbClr val="FBAE40"/>
          </p15:clr>
        </p15:guide>
        <p15:guide id="8" orient="horz" pos="552" userDrawn="1">
          <p15:clr>
            <a:srgbClr val="FBAE40"/>
          </p15:clr>
        </p15:guide>
        <p15:guide id="9" orient="horz" pos="1224" userDrawn="1">
          <p15:clr>
            <a:srgbClr val="FBAE40"/>
          </p15:clr>
        </p15:guide>
        <p15:guide id="10" pos="5352" userDrawn="1">
          <p15:clr>
            <a:srgbClr val="FBAE40"/>
          </p15:clr>
        </p15:guide>
        <p15:guide id="11" pos="5736" userDrawn="1">
          <p15:clr>
            <a:srgbClr val="FBAE40"/>
          </p15:clr>
        </p15:guide>
        <p15:guide id="12" orient="horz" pos="2904" userDrawn="1">
          <p15:clr>
            <a:srgbClr val="FBAE40"/>
          </p15:clr>
        </p15:guide>
        <p15:guide id="13" orient="horz" pos="1608"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meline ">
    <p:bg>
      <p:bgPr>
        <a:solidFill>
          <a:schemeClr val="tx1"/>
        </a:solidFill>
        <a:effectLst/>
      </p:bgPr>
    </p:bg>
    <p:spTree>
      <p:nvGrpSpPr>
        <p:cNvPr id="1" name=""/>
        <p:cNvGrpSpPr/>
        <p:nvPr/>
      </p:nvGrpSpPr>
      <p:grpSpPr>
        <a:xfrm>
          <a:off x="0" y="0"/>
          <a:ext cx="0" cy="0"/>
          <a:chOff x="0" y="0"/>
          <a:chExt cx="0" cy="0"/>
        </a:xfrm>
      </p:grpSpPr>
      <p:cxnSp>
        <p:nvCxnSpPr>
          <p:cNvPr id="21" name="Straight Connector 20">
            <a:extLst>
              <a:ext uri="{FF2B5EF4-FFF2-40B4-BE49-F238E27FC236}">
                <a16:creationId xmlns:a16="http://schemas.microsoft.com/office/drawing/2014/main" id="{040046AF-E5BF-854D-9986-7C3019770FE7}"/>
              </a:ext>
            </a:extLst>
          </p:cNvPr>
          <p:cNvCxnSpPr>
            <a:cxnSpLocks/>
          </p:cNvCxnSpPr>
          <p:nvPr userDrawn="1"/>
        </p:nvCxnSpPr>
        <p:spPr>
          <a:xfrm flipH="1">
            <a:off x="1045959" y="2213783"/>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6CA14A6-0144-BC49-A8D4-C979D13258C0}"/>
              </a:ext>
            </a:extLst>
          </p:cNvPr>
          <p:cNvCxnSpPr>
            <a:cxnSpLocks/>
          </p:cNvCxnSpPr>
          <p:nvPr userDrawn="1"/>
        </p:nvCxnSpPr>
        <p:spPr>
          <a:xfrm flipH="1">
            <a:off x="6180493" y="2213783"/>
            <a:ext cx="11102"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A582FC2-A135-5743-B9C0-6AC7225B42E1}"/>
              </a:ext>
            </a:extLst>
          </p:cNvPr>
          <p:cNvCxnSpPr>
            <a:cxnSpLocks/>
          </p:cNvCxnSpPr>
          <p:nvPr userDrawn="1"/>
        </p:nvCxnSpPr>
        <p:spPr>
          <a:xfrm flipH="1">
            <a:off x="8745623" y="3904712"/>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77C43222-5868-0247-838F-58F4F6C8EE75}"/>
              </a:ext>
            </a:extLst>
          </p:cNvPr>
          <p:cNvCxnSpPr>
            <a:cxnSpLocks/>
          </p:cNvCxnSpPr>
          <p:nvPr userDrawn="1"/>
        </p:nvCxnSpPr>
        <p:spPr>
          <a:xfrm flipH="1">
            <a:off x="3611089" y="3895941"/>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30" name="Title 1">
            <a:extLst>
              <a:ext uri="{FF2B5EF4-FFF2-40B4-BE49-F238E27FC236}">
                <a16:creationId xmlns:a16="http://schemas.microsoft.com/office/drawing/2014/main" id="{46EEE005-F78A-9D4F-B159-964376C387DD}"/>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solidFill>
                  <a:schemeClr val="bg1"/>
                </a:solidFill>
                <a:latin typeface="+mj-lt"/>
              </a:defRPr>
            </a:lvl1pPr>
          </a:lstStyle>
          <a:p>
            <a:r>
              <a:rPr lang="en-US"/>
              <a:t>Click to edit Master title style</a:t>
            </a:r>
            <a:endParaRPr lang="en-US" dirty="0"/>
          </a:p>
        </p:txBody>
      </p:sp>
      <p:sp>
        <p:nvSpPr>
          <p:cNvPr id="96" name="Text Placeholder 29">
            <a:extLst>
              <a:ext uri="{FF2B5EF4-FFF2-40B4-BE49-F238E27FC236}">
                <a16:creationId xmlns:a16="http://schemas.microsoft.com/office/drawing/2014/main" id="{FC61536F-8EA7-5A48-AF76-8B0E251BD8CB}"/>
              </a:ext>
            </a:extLst>
          </p:cNvPr>
          <p:cNvSpPr>
            <a:spLocks noGrp="1"/>
          </p:cNvSpPr>
          <p:nvPr>
            <p:ph type="body" sz="quarter" idx="12"/>
          </p:nvPr>
        </p:nvSpPr>
        <p:spPr>
          <a:xfrm>
            <a:off x="1296955" y="2934856"/>
            <a:ext cx="2133600" cy="369332"/>
          </a:xfrm>
          <a:ln>
            <a:noFill/>
          </a:ln>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97" name="Text Placeholder 29">
            <a:extLst>
              <a:ext uri="{FF2B5EF4-FFF2-40B4-BE49-F238E27FC236}">
                <a16:creationId xmlns:a16="http://schemas.microsoft.com/office/drawing/2014/main" id="{64FFD994-BD97-ED49-8607-286ECBB1CDA3}"/>
              </a:ext>
            </a:extLst>
          </p:cNvPr>
          <p:cNvSpPr>
            <a:spLocks noGrp="1"/>
          </p:cNvSpPr>
          <p:nvPr>
            <p:ph type="body" sz="quarter" idx="11"/>
          </p:nvPr>
        </p:nvSpPr>
        <p:spPr>
          <a:xfrm>
            <a:off x="1296955" y="2568686"/>
            <a:ext cx="2133600" cy="205837"/>
          </a:xfrm>
          <a:ln>
            <a:noFill/>
          </a:ln>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102" name="Text Placeholder 29">
            <a:extLst>
              <a:ext uri="{FF2B5EF4-FFF2-40B4-BE49-F238E27FC236}">
                <a16:creationId xmlns:a16="http://schemas.microsoft.com/office/drawing/2014/main" id="{D1ADE805-BFBC-ED47-B9CB-6CB2FF02E868}"/>
              </a:ext>
            </a:extLst>
          </p:cNvPr>
          <p:cNvSpPr>
            <a:spLocks noGrp="1"/>
          </p:cNvSpPr>
          <p:nvPr>
            <p:ph type="body" sz="quarter" idx="30"/>
          </p:nvPr>
        </p:nvSpPr>
        <p:spPr>
          <a:xfrm>
            <a:off x="3897799" y="5087328"/>
            <a:ext cx="2133600" cy="369332"/>
          </a:xfrm>
          <a:ln>
            <a:noFill/>
          </a:ln>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03" name="Text Placeholder 29">
            <a:extLst>
              <a:ext uri="{FF2B5EF4-FFF2-40B4-BE49-F238E27FC236}">
                <a16:creationId xmlns:a16="http://schemas.microsoft.com/office/drawing/2014/main" id="{334A3589-641F-F547-891B-149579153B75}"/>
              </a:ext>
            </a:extLst>
          </p:cNvPr>
          <p:cNvSpPr>
            <a:spLocks noGrp="1"/>
          </p:cNvSpPr>
          <p:nvPr>
            <p:ph type="body" sz="quarter" idx="31"/>
          </p:nvPr>
        </p:nvSpPr>
        <p:spPr>
          <a:xfrm>
            <a:off x="3897799" y="4701908"/>
            <a:ext cx="2133600" cy="205837"/>
          </a:xfrm>
          <a:ln>
            <a:noFill/>
          </a:ln>
        </p:spPr>
        <p:txBody>
          <a:bodyPr vert="horz" lIns="0" tIns="0" rIns="0" bIns="0" rtlCol="0">
            <a:noAutofit/>
          </a:bodyPr>
          <a:lstStyle>
            <a:lvl1pPr marL="0" indent="0">
              <a:spcBef>
                <a:spcPts val="400"/>
              </a:spcBef>
              <a:buNone/>
              <a:defRPr lang="en-US" sz="1800" spc="0" baseline="0" dirty="0">
                <a:latin typeface="+mj-lt"/>
              </a:defRPr>
            </a:lvl1pPr>
            <a:lvl2pPr>
              <a:defRPr sz="4000"/>
            </a:lvl2pPr>
            <a:lvl3pPr>
              <a:defRPr sz="4000"/>
            </a:lvl3pPr>
            <a:lvl4pPr>
              <a:defRPr sz="4000"/>
            </a:lvl4pPr>
            <a:lvl5pPr>
              <a:defRPr sz="4000"/>
            </a:lvl5pPr>
          </a:lstStyle>
          <a:p>
            <a:pPr marL="0" lvl="0" indent="0">
              <a:spcBef>
                <a:spcPts val="400"/>
              </a:spcBef>
              <a:buNone/>
            </a:pPr>
            <a:r>
              <a:rPr lang="en-US"/>
              <a:t>Click to edit Master text styles</a:t>
            </a:r>
          </a:p>
        </p:txBody>
      </p:sp>
      <p:sp>
        <p:nvSpPr>
          <p:cNvPr id="106" name="Text Placeholder 29">
            <a:extLst>
              <a:ext uri="{FF2B5EF4-FFF2-40B4-BE49-F238E27FC236}">
                <a16:creationId xmlns:a16="http://schemas.microsoft.com/office/drawing/2014/main" id="{A63F8454-D12E-A641-ABD0-8977D3F5EC05}"/>
              </a:ext>
            </a:extLst>
          </p:cNvPr>
          <p:cNvSpPr>
            <a:spLocks noGrp="1"/>
          </p:cNvSpPr>
          <p:nvPr>
            <p:ph type="body" sz="quarter" idx="32"/>
          </p:nvPr>
        </p:nvSpPr>
        <p:spPr>
          <a:xfrm>
            <a:off x="9001711" y="5087328"/>
            <a:ext cx="2133600" cy="369332"/>
          </a:xfrm>
          <a:ln>
            <a:noFill/>
          </a:ln>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07" name="Text Placeholder 29">
            <a:extLst>
              <a:ext uri="{FF2B5EF4-FFF2-40B4-BE49-F238E27FC236}">
                <a16:creationId xmlns:a16="http://schemas.microsoft.com/office/drawing/2014/main" id="{F35AA15D-DBAD-9840-8764-A5B6D486A234}"/>
              </a:ext>
            </a:extLst>
          </p:cNvPr>
          <p:cNvSpPr>
            <a:spLocks noGrp="1"/>
          </p:cNvSpPr>
          <p:nvPr>
            <p:ph type="body" sz="quarter" idx="33"/>
          </p:nvPr>
        </p:nvSpPr>
        <p:spPr>
          <a:xfrm>
            <a:off x="9001711" y="4701908"/>
            <a:ext cx="2133600" cy="205837"/>
          </a:xfrm>
          <a:ln>
            <a:noFill/>
          </a:ln>
        </p:spPr>
        <p:txBody>
          <a:bodyPr vert="horz" lIns="0" tIns="0" rIns="0" bIns="0" rtlCol="0">
            <a:noAutofit/>
          </a:bodyPr>
          <a:lstStyle>
            <a:lvl1pPr marL="0" indent="0">
              <a:spcBef>
                <a:spcPts val="400"/>
              </a:spcBef>
              <a:buNone/>
              <a:defRPr lang="en-US" sz="1800" spc="0" baseline="0" dirty="0">
                <a:latin typeface="+mj-lt"/>
              </a:defRPr>
            </a:lvl1pPr>
            <a:lvl2pPr>
              <a:defRPr sz="4000"/>
            </a:lvl2pPr>
            <a:lvl3pPr>
              <a:defRPr sz="4000"/>
            </a:lvl3pPr>
            <a:lvl4pPr>
              <a:defRPr sz="4000"/>
            </a:lvl4pPr>
            <a:lvl5pPr>
              <a:defRPr sz="4000"/>
            </a:lvl5pPr>
          </a:lstStyle>
          <a:p>
            <a:pPr marL="0" lvl="0" indent="0">
              <a:spcBef>
                <a:spcPts val="400"/>
              </a:spcBef>
              <a:buNone/>
            </a:pPr>
            <a:r>
              <a:rPr lang="en-US"/>
              <a:t>Click to edit Master text styles</a:t>
            </a:r>
          </a:p>
        </p:txBody>
      </p:sp>
      <p:sp>
        <p:nvSpPr>
          <p:cNvPr id="108" name="Text Placeholder 29">
            <a:extLst>
              <a:ext uri="{FF2B5EF4-FFF2-40B4-BE49-F238E27FC236}">
                <a16:creationId xmlns:a16="http://schemas.microsoft.com/office/drawing/2014/main" id="{8357CA0F-1A55-B145-8305-562F0DF22543}"/>
              </a:ext>
            </a:extLst>
          </p:cNvPr>
          <p:cNvSpPr>
            <a:spLocks noGrp="1"/>
          </p:cNvSpPr>
          <p:nvPr>
            <p:ph type="body" sz="quarter" idx="34"/>
          </p:nvPr>
        </p:nvSpPr>
        <p:spPr>
          <a:xfrm>
            <a:off x="6438143" y="2934856"/>
            <a:ext cx="2133600" cy="369332"/>
          </a:xfrm>
          <a:ln>
            <a:noFill/>
          </a:ln>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09" name="Text Placeholder 29">
            <a:extLst>
              <a:ext uri="{FF2B5EF4-FFF2-40B4-BE49-F238E27FC236}">
                <a16:creationId xmlns:a16="http://schemas.microsoft.com/office/drawing/2014/main" id="{D6C49F6F-AF28-8942-8442-8F54A1DC388B}"/>
              </a:ext>
            </a:extLst>
          </p:cNvPr>
          <p:cNvSpPr>
            <a:spLocks noGrp="1"/>
          </p:cNvSpPr>
          <p:nvPr>
            <p:ph type="body" sz="quarter" idx="35"/>
          </p:nvPr>
        </p:nvSpPr>
        <p:spPr>
          <a:xfrm>
            <a:off x="6438143" y="2568686"/>
            <a:ext cx="2133600" cy="205837"/>
          </a:xfrm>
          <a:ln>
            <a:noFill/>
          </a:ln>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8" name="Straight Connector 7">
            <a:extLst>
              <a:ext uri="{FF2B5EF4-FFF2-40B4-BE49-F238E27FC236}">
                <a16:creationId xmlns:a16="http://schemas.microsoft.com/office/drawing/2014/main" id="{4CE2724A-BCA1-604F-9D18-BF05746408C2}"/>
              </a:ext>
            </a:extLst>
          </p:cNvPr>
          <p:cNvCxnSpPr/>
          <p:nvPr userDrawn="1"/>
        </p:nvCxnSpPr>
        <p:spPr>
          <a:xfrm>
            <a:off x="967689" y="3968780"/>
            <a:ext cx="10275477" cy="0"/>
          </a:xfrm>
          <a:prstGeom prst="line">
            <a:avLst/>
          </a:prstGeom>
          <a:ln w="165100">
            <a:solidFill>
              <a:schemeClr val="accent3"/>
            </a:solidFill>
          </a:ln>
        </p:spPr>
        <p:style>
          <a:lnRef idx="1">
            <a:schemeClr val="accent1"/>
          </a:lnRef>
          <a:fillRef idx="0">
            <a:schemeClr val="accent1"/>
          </a:fillRef>
          <a:effectRef idx="0">
            <a:schemeClr val="accent1"/>
          </a:effectRef>
          <a:fontRef idx="minor">
            <a:schemeClr val="tx1"/>
          </a:fontRef>
        </p:style>
      </p:cxnSp>
      <p:sp>
        <p:nvSpPr>
          <p:cNvPr id="44" name="Rectangle 43">
            <a:extLst>
              <a:ext uri="{FF2B5EF4-FFF2-40B4-BE49-F238E27FC236}">
                <a16:creationId xmlns:a16="http://schemas.microsoft.com/office/drawing/2014/main" id="{4923D7D1-A9CC-C34C-86FF-43B5C8978712}"/>
              </a:ext>
            </a:extLst>
          </p:cNvPr>
          <p:cNvSpPr/>
          <p:nvPr userDrawn="1"/>
        </p:nvSpPr>
        <p:spPr>
          <a:xfrm>
            <a:off x="964323" y="3883241"/>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46">
            <a:extLst>
              <a:ext uri="{FF2B5EF4-FFF2-40B4-BE49-F238E27FC236}">
                <a16:creationId xmlns:a16="http://schemas.microsoft.com/office/drawing/2014/main" id="{6119FF13-13AB-3448-B24E-58E18B3CE2B6}"/>
              </a:ext>
            </a:extLst>
          </p:cNvPr>
          <p:cNvSpPr/>
          <p:nvPr userDrawn="1"/>
        </p:nvSpPr>
        <p:spPr>
          <a:xfrm>
            <a:off x="3531590" y="3892012"/>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22F8F982-870E-AE44-B0D3-B3313BC48DB7}"/>
              </a:ext>
            </a:extLst>
          </p:cNvPr>
          <p:cNvSpPr/>
          <p:nvPr userDrawn="1"/>
        </p:nvSpPr>
        <p:spPr>
          <a:xfrm>
            <a:off x="6098857" y="3883241"/>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C549A137-DB5E-9C40-8C0A-ED607212022C}"/>
              </a:ext>
            </a:extLst>
          </p:cNvPr>
          <p:cNvSpPr/>
          <p:nvPr userDrawn="1"/>
        </p:nvSpPr>
        <p:spPr>
          <a:xfrm>
            <a:off x="8666124" y="3892012"/>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Date Placeholder 1">
            <a:extLst>
              <a:ext uri="{FF2B5EF4-FFF2-40B4-BE49-F238E27FC236}">
                <a16:creationId xmlns:a16="http://schemas.microsoft.com/office/drawing/2014/main" id="{21DC2552-C347-4C3D-8C92-4A6981227C0E}"/>
              </a:ext>
            </a:extLst>
          </p:cNvPr>
          <p:cNvSpPr>
            <a:spLocks noGrp="1"/>
          </p:cNvSpPr>
          <p:nvPr>
            <p:ph type="dt" sz="half" idx="36"/>
          </p:nvPr>
        </p:nvSpPr>
        <p:spPr/>
        <p:txBody>
          <a:bodyPr/>
          <a:lstStyle/>
          <a:p>
            <a:fld id="{6FCA8E82-58CD-E045-8B98-B7A85B79B752}" type="datetime4">
              <a:rPr lang="en-US" smtClean="0"/>
              <a:pPr/>
              <a:t>November 22, 2022</a:t>
            </a:fld>
            <a:endParaRPr lang="en-US" dirty="0">
              <a:latin typeface="+mn-lt"/>
            </a:endParaRPr>
          </a:p>
        </p:txBody>
      </p:sp>
      <p:sp>
        <p:nvSpPr>
          <p:cNvPr id="3" name="Footer Placeholder 2">
            <a:extLst>
              <a:ext uri="{FF2B5EF4-FFF2-40B4-BE49-F238E27FC236}">
                <a16:creationId xmlns:a16="http://schemas.microsoft.com/office/drawing/2014/main" id="{A5B7C35C-F3E4-4522-8711-16E4F9052C2C}"/>
              </a:ext>
            </a:extLst>
          </p:cNvPr>
          <p:cNvSpPr>
            <a:spLocks noGrp="1"/>
          </p:cNvSpPr>
          <p:nvPr>
            <p:ph type="ftr" sz="quarter" idx="37"/>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1F4D6BAD-56F4-42F1-A2B3-FDB73364FD40}"/>
              </a:ext>
            </a:extLst>
          </p:cNvPr>
          <p:cNvSpPr>
            <a:spLocks noGrp="1"/>
          </p:cNvSpPr>
          <p:nvPr>
            <p:ph type="sldNum" sz="quarter" idx="38"/>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298615523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224" userDrawn="1">
          <p15:clr>
            <a:srgbClr val="FBAE40"/>
          </p15:clr>
        </p15:guide>
        <p15:guide id="8" orient="horz" pos="3768" userDrawn="1">
          <p15:clr>
            <a:srgbClr val="FBAE40"/>
          </p15:clr>
        </p15:guide>
        <p15:guide id="9" orient="horz" pos="552" userDrawn="1">
          <p15:clr>
            <a:srgbClr val="FBAE40"/>
          </p15:clr>
        </p15:guide>
        <p15:guide id="10" orient="horz" pos="1512" userDrawn="1">
          <p15:clr>
            <a:srgbClr val="FBAE40"/>
          </p15:clr>
        </p15:guide>
        <p15:guide id="11" orient="horz" pos="2832"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EED84C6-50E6-6C43-8031-AFF6268E0C06}"/>
              </a:ext>
            </a:extLst>
          </p:cNvPr>
          <p:cNvSpPr>
            <a:spLocks noGrp="1"/>
          </p:cNvSpPr>
          <p:nvPr>
            <p:ph type="body" idx="1"/>
          </p:nvPr>
        </p:nvSpPr>
        <p:spPr>
          <a:xfrm>
            <a:off x="971550" y="1825625"/>
            <a:ext cx="1038225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itle Placeholder 11">
            <a:extLst>
              <a:ext uri="{FF2B5EF4-FFF2-40B4-BE49-F238E27FC236}">
                <a16:creationId xmlns:a16="http://schemas.microsoft.com/office/drawing/2014/main" id="{D41FC0AE-253D-D242-9C88-017078F8A23A}"/>
              </a:ext>
            </a:extLst>
          </p:cNvPr>
          <p:cNvSpPr>
            <a:spLocks noGrp="1"/>
          </p:cNvSpPr>
          <p:nvPr>
            <p:ph type="title"/>
          </p:nvPr>
        </p:nvSpPr>
        <p:spPr>
          <a:xfrm>
            <a:off x="952500" y="365125"/>
            <a:ext cx="104013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0" name="Date Placeholder 3">
            <a:extLst>
              <a:ext uri="{FF2B5EF4-FFF2-40B4-BE49-F238E27FC236}">
                <a16:creationId xmlns:a16="http://schemas.microsoft.com/office/drawing/2014/main" id="{EF47083A-6D76-4B4D-87CA-E08E212F781D}"/>
              </a:ext>
            </a:extLst>
          </p:cNvPr>
          <p:cNvSpPr>
            <a:spLocks noGrp="1"/>
          </p:cNvSpPr>
          <p:nvPr>
            <p:ph type="dt" sz="half" idx="2"/>
          </p:nvPr>
        </p:nvSpPr>
        <p:spPr>
          <a:xfrm>
            <a:off x="2992120" y="6332220"/>
            <a:ext cx="1313180" cy="247651"/>
          </a:xfrm>
          <a:prstGeom prst="rect">
            <a:avLst/>
          </a:prstGeom>
        </p:spPr>
        <p:txBody>
          <a:bodyPr vert="horz" lIns="0" tIns="0" rIns="0" bIns="0" rtlCol="0" anchor="t" anchorCtr="0"/>
          <a:lstStyle>
            <a:lvl1pPr algn="l">
              <a:defRPr sz="1100" b="0" i="0">
                <a:solidFill>
                  <a:schemeClr val="bg1"/>
                </a:solidFill>
                <a:latin typeface="+mn-lt"/>
              </a:defRPr>
            </a:lvl1pPr>
          </a:lstStyle>
          <a:p>
            <a:fld id="{6FCA8E82-58CD-E045-8B98-B7A85B79B752}" type="datetime4">
              <a:rPr lang="en-US" smtClean="0"/>
              <a:pPr/>
              <a:t>November 22, 2022</a:t>
            </a:fld>
            <a:endParaRPr lang="en-US" dirty="0">
              <a:latin typeface="+mn-lt"/>
            </a:endParaRPr>
          </a:p>
        </p:txBody>
      </p:sp>
      <p:sp>
        <p:nvSpPr>
          <p:cNvPr id="31" name="Footer Placeholder 4">
            <a:extLst>
              <a:ext uri="{FF2B5EF4-FFF2-40B4-BE49-F238E27FC236}">
                <a16:creationId xmlns:a16="http://schemas.microsoft.com/office/drawing/2014/main" id="{C9955F1C-C0B1-BA44-8905-6991FA0D1EF3}"/>
              </a:ext>
            </a:extLst>
          </p:cNvPr>
          <p:cNvSpPr>
            <a:spLocks noGrp="1"/>
          </p:cNvSpPr>
          <p:nvPr>
            <p:ph type="ftr" sz="quarter" idx="3"/>
          </p:nvPr>
        </p:nvSpPr>
        <p:spPr>
          <a:xfrm>
            <a:off x="1494790" y="6332220"/>
            <a:ext cx="1497330" cy="247651"/>
          </a:xfrm>
          <a:prstGeom prst="rect">
            <a:avLst/>
          </a:prstGeom>
        </p:spPr>
        <p:txBody>
          <a:bodyPr vert="horz" lIns="0" tIns="0" rIns="0" bIns="0" rtlCol="0" anchor="t" anchorCtr="0"/>
          <a:lstStyle>
            <a:lvl1pPr algn="l">
              <a:defRPr sz="1100" b="0" i="0">
                <a:solidFill>
                  <a:schemeClr val="bg1"/>
                </a:solidFill>
                <a:latin typeface="+mj-lt"/>
              </a:defRPr>
            </a:lvl1pPr>
          </a:lstStyle>
          <a:p>
            <a:r>
              <a:rPr lang="en-US"/>
              <a:t>Annual Review</a:t>
            </a:r>
            <a:endParaRPr lang="en-US" b="0" dirty="0"/>
          </a:p>
        </p:txBody>
      </p:sp>
      <p:sp>
        <p:nvSpPr>
          <p:cNvPr id="32" name="Slide Number Placeholder 5">
            <a:extLst>
              <a:ext uri="{FF2B5EF4-FFF2-40B4-BE49-F238E27FC236}">
                <a16:creationId xmlns:a16="http://schemas.microsoft.com/office/drawing/2014/main" id="{C8ADA0DF-3751-9A48-8A21-59F01C782D7C}"/>
              </a:ext>
            </a:extLst>
          </p:cNvPr>
          <p:cNvSpPr>
            <a:spLocks noGrp="1"/>
          </p:cNvSpPr>
          <p:nvPr>
            <p:ph type="sldNum" sz="quarter" idx="4"/>
          </p:nvPr>
        </p:nvSpPr>
        <p:spPr>
          <a:xfrm>
            <a:off x="971550" y="6332220"/>
            <a:ext cx="523240" cy="247651"/>
          </a:xfrm>
          <a:prstGeom prst="rect">
            <a:avLst/>
          </a:prstGeom>
        </p:spPr>
        <p:txBody>
          <a:bodyPr vert="horz" lIns="0" tIns="0" rIns="0" bIns="0" rtlCol="0" anchor="t" anchorCtr="0"/>
          <a:lstStyle>
            <a:lvl1pPr algn="l">
              <a:defRPr sz="1100" b="0" i="0">
                <a:solidFill>
                  <a:schemeClr val="bg1"/>
                </a:solidFill>
                <a:latin typeface="+mn-lt"/>
              </a:defRPr>
            </a:lvl1p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3515892240"/>
      </p:ext>
    </p:extLst>
  </p:cSld>
  <p:clrMap bg1="dk1" tx1="lt1" bg2="dk2" tx2="lt2" accent1="accent1" accent2="accent2" accent3="accent3" accent4="accent4" accent5="accent5" accent6="accent6" hlink="hlink" folHlink="folHlink"/>
  <p:sldLayoutIdLst>
    <p:sldLayoutId id="2147483659" r:id="rId1"/>
    <p:sldLayoutId id="2147483693" r:id="rId2"/>
    <p:sldLayoutId id="2147483671" r:id="rId3"/>
    <p:sldLayoutId id="2147483672" r:id="rId4"/>
    <p:sldLayoutId id="2147483673" r:id="rId5"/>
    <p:sldLayoutId id="2147483684" r:id="rId6"/>
    <p:sldLayoutId id="2147483675" r:id="rId7"/>
    <p:sldLayoutId id="2147483676" r:id="rId8"/>
    <p:sldLayoutId id="2147483677" r:id="rId9"/>
    <p:sldLayoutId id="2147483685" r:id="rId10"/>
    <p:sldLayoutId id="2147483688" r:id="rId11"/>
    <p:sldLayoutId id="2147483692" r:id="rId12"/>
    <p:sldLayoutId id="2147483682" r:id="rId13"/>
  </p:sldLayoutIdLst>
  <p:hf hdr="0"/>
  <p:txStyles>
    <p:titleStyle>
      <a:lvl1pPr algn="l" defTabSz="914400" rtl="0" eaLnBrk="1" latinLnBrk="0" hangingPunct="1">
        <a:lnSpc>
          <a:spcPct val="9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600" userDrawn="1">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guide id="17" pos="39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hyperlink" Target="https://www.rba.gov.au/statistics/"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hyperlink" Target="https://discover.data.vic.gov.au/dataset/victorian-property-sales-report-median-house-by-suburb-time-series1/historical" TargetMode="External"/><Relationship Id="rId4" Type="http://schemas.openxmlformats.org/officeDocument/2006/relationships/hyperlink" Target="https://www.wsj.com/market-data/quotes/index/AU/XJO/historical-price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E168C-8042-5B4E-A5A4-A5BF693AE2D6}"/>
              </a:ext>
            </a:extLst>
          </p:cNvPr>
          <p:cNvSpPr>
            <a:spLocks noGrp="1"/>
          </p:cNvSpPr>
          <p:nvPr>
            <p:ph type="ctrTitle"/>
          </p:nvPr>
        </p:nvSpPr>
        <p:spPr>
          <a:xfrm>
            <a:off x="6367054" y="1212274"/>
            <a:ext cx="5491571" cy="2417928"/>
          </a:xfrm>
        </p:spPr>
        <p:txBody>
          <a:bodyPr/>
          <a:lstStyle/>
          <a:p>
            <a:r>
              <a:rPr lang="en-US" sz="4400" dirty="0"/>
              <a:t>Victoria Housing Median Price Change from 2011-2021</a:t>
            </a:r>
          </a:p>
        </p:txBody>
      </p:sp>
      <p:sp>
        <p:nvSpPr>
          <p:cNvPr id="3" name="Text Placeholder 2">
            <a:extLst>
              <a:ext uri="{FF2B5EF4-FFF2-40B4-BE49-F238E27FC236}">
                <a16:creationId xmlns:a16="http://schemas.microsoft.com/office/drawing/2014/main" id="{F18E61D8-31A3-2D45-8E25-CBE846E26E1C}"/>
              </a:ext>
            </a:extLst>
          </p:cNvPr>
          <p:cNvSpPr>
            <a:spLocks noGrp="1"/>
          </p:cNvSpPr>
          <p:nvPr>
            <p:ph type="body" sz="quarter" idx="11"/>
          </p:nvPr>
        </p:nvSpPr>
        <p:spPr>
          <a:xfrm>
            <a:off x="6367055" y="4549553"/>
            <a:ext cx="5491570" cy="953337"/>
          </a:xfrm>
        </p:spPr>
        <p:txBody>
          <a:bodyPr/>
          <a:lstStyle/>
          <a:p>
            <a:r>
              <a:rPr lang="en-US" dirty="0">
                <a:latin typeface="+mj-lt"/>
              </a:rPr>
              <a:t>Group 8</a:t>
            </a:r>
          </a:p>
          <a:p>
            <a:r>
              <a:rPr lang="en-US" sz="1600" dirty="0">
                <a:latin typeface="+mj-lt"/>
              </a:rPr>
              <a:t>Selina Matthews, Shaun Xu, </a:t>
            </a:r>
            <a:r>
              <a:rPr lang="en-US" sz="1600" dirty="0" err="1">
                <a:latin typeface="+mj-lt"/>
              </a:rPr>
              <a:t>Haodong</a:t>
            </a:r>
            <a:r>
              <a:rPr lang="en-US" sz="1600" dirty="0">
                <a:latin typeface="+mj-lt"/>
              </a:rPr>
              <a:t> Zhang</a:t>
            </a:r>
            <a:endParaRPr lang="en-US" sz="1600" dirty="0"/>
          </a:p>
          <a:p>
            <a:endParaRPr lang="en-US" dirty="0"/>
          </a:p>
        </p:txBody>
      </p:sp>
    </p:spTree>
    <p:extLst>
      <p:ext uri="{BB962C8B-B14F-4D97-AF65-F5344CB8AC3E}">
        <p14:creationId xmlns:p14="http://schemas.microsoft.com/office/powerpoint/2010/main" val="29609507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D54756-A790-C845-A85F-35391529E591}"/>
              </a:ext>
            </a:extLst>
          </p:cNvPr>
          <p:cNvSpPr>
            <a:spLocks noGrp="1"/>
          </p:cNvSpPr>
          <p:nvPr>
            <p:ph type="title"/>
          </p:nvPr>
        </p:nvSpPr>
        <p:spPr>
          <a:xfrm>
            <a:off x="964023" y="879063"/>
            <a:ext cx="4941477" cy="610863"/>
          </a:xfrm>
        </p:spPr>
        <p:txBody>
          <a:bodyPr/>
          <a:lstStyle/>
          <a:p>
            <a:r>
              <a:rPr lang="en-US" dirty="0"/>
              <a:t>Outline</a:t>
            </a:r>
          </a:p>
        </p:txBody>
      </p:sp>
      <p:sp>
        <p:nvSpPr>
          <p:cNvPr id="4" name="Text Placeholder 3">
            <a:extLst>
              <a:ext uri="{FF2B5EF4-FFF2-40B4-BE49-F238E27FC236}">
                <a16:creationId xmlns:a16="http://schemas.microsoft.com/office/drawing/2014/main" id="{C7EC6698-132B-1143-A2A9-00A97D9572D8}"/>
              </a:ext>
            </a:extLst>
          </p:cNvPr>
          <p:cNvSpPr>
            <a:spLocks noGrp="1"/>
          </p:cNvSpPr>
          <p:nvPr>
            <p:ph type="body" sz="quarter" idx="14"/>
          </p:nvPr>
        </p:nvSpPr>
        <p:spPr>
          <a:xfrm>
            <a:off x="952500" y="2209800"/>
            <a:ext cx="2133600" cy="205837"/>
          </a:xfrm>
        </p:spPr>
        <p:txBody>
          <a:bodyPr/>
          <a:lstStyle/>
          <a:p>
            <a:r>
              <a:rPr lang="en-US" dirty="0"/>
              <a:t>01. Introduction</a:t>
            </a:r>
          </a:p>
        </p:txBody>
      </p:sp>
      <p:sp>
        <p:nvSpPr>
          <p:cNvPr id="3" name="Text Placeholder 2">
            <a:extLst>
              <a:ext uri="{FF2B5EF4-FFF2-40B4-BE49-F238E27FC236}">
                <a16:creationId xmlns:a16="http://schemas.microsoft.com/office/drawing/2014/main" id="{91AA5D8C-0134-F046-A548-3465F817747C}"/>
              </a:ext>
            </a:extLst>
          </p:cNvPr>
          <p:cNvSpPr>
            <a:spLocks noGrp="1"/>
          </p:cNvSpPr>
          <p:nvPr>
            <p:ph type="body" sz="quarter" idx="13"/>
          </p:nvPr>
        </p:nvSpPr>
        <p:spPr>
          <a:xfrm>
            <a:off x="952500" y="2818296"/>
            <a:ext cx="2133600" cy="778796"/>
          </a:xfrm>
        </p:spPr>
        <p:txBody>
          <a:bodyPr/>
          <a:lstStyle/>
          <a:p>
            <a:r>
              <a:rPr lang="en-US" sz="1600" dirty="0"/>
              <a:t>Our chosen topic and why it is important</a:t>
            </a:r>
          </a:p>
        </p:txBody>
      </p:sp>
      <p:sp>
        <p:nvSpPr>
          <p:cNvPr id="6" name="Text Placeholder 5">
            <a:extLst>
              <a:ext uri="{FF2B5EF4-FFF2-40B4-BE49-F238E27FC236}">
                <a16:creationId xmlns:a16="http://schemas.microsoft.com/office/drawing/2014/main" id="{C0015C52-08ED-464E-B7E8-24892D9C1319}"/>
              </a:ext>
            </a:extLst>
          </p:cNvPr>
          <p:cNvSpPr>
            <a:spLocks noGrp="1"/>
          </p:cNvSpPr>
          <p:nvPr>
            <p:ph type="body" sz="quarter" idx="16"/>
          </p:nvPr>
        </p:nvSpPr>
        <p:spPr>
          <a:xfrm>
            <a:off x="3663042" y="2209800"/>
            <a:ext cx="2128157" cy="205837"/>
          </a:xfrm>
        </p:spPr>
        <p:txBody>
          <a:bodyPr/>
          <a:lstStyle/>
          <a:p>
            <a:r>
              <a:rPr lang="en-US" dirty="0"/>
              <a:t>02. The Project</a:t>
            </a:r>
          </a:p>
        </p:txBody>
      </p:sp>
      <p:sp>
        <p:nvSpPr>
          <p:cNvPr id="5" name="Text Placeholder 4">
            <a:extLst>
              <a:ext uri="{FF2B5EF4-FFF2-40B4-BE49-F238E27FC236}">
                <a16:creationId xmlns:a16="http://schemas.microsoft.com/office/drawing/2014/main" id="{6979C7D4-91CF-6443-91D5-65DC860B407D}"/>
              </a:ext>
            </a:extLst>
          </p:cNvPr>
          <p:cNvSpPr>
            <a:spLocks noGrp="1"/>
          </p:cNvSpPr>
          <p:nvPr>
            <p:ph type="body" sz="quarter" idx="15"/>
          </p:nvPr>
        </p:nvSpPr>
        <p:spPr>
          <a:xfrm>
            <a:off x="3663042" y="2818295"/>
            <a:ext cx="2128157" cy="778795"/>
          </a:xfrm>
        </p:spPr>
        <p:txBody>
          <a:bodyPr/>
          <a:lstStyle/>
          <a:p>
            <a:r>
              <a:rPr lang="en-US" sz="1600" dirty="0"/>
              <a:t>The scope and elements of our project</a:t>
            </a:r>
          </a:p>
        </p:txBody>
      </p:sp>
      <p:sp>
        <p:nvSpPr>
          <p:cNvPr id="8" name="Text Placeholder 7">
            <a:extLst>
              <a:ext uri="{FF2B5EF4-FFF2-40B4-BE49-F238E27FC236}">
                <a16:creationId xmlns:a16="http://schemas.microsoft.com/office/drawing/2014/main" id="{B32B0C1D-C221-7C47-B7D6-77E7BDB41749}"/>
              </a:ext>
            </a:extLst>
          </p:cNvPr>
          <p:cNvSpPr>
            <a:spLocks noGrp="1"/>
          </p:cNvSpPr>
          <p:nvPr>
            <p:ph type="body" sz="quarter" idx="20"/>
          </p:nvPr>
        </p:nvSpPr>
        <p:spPr>
          <a:xfrm>
            <a:off x="952499" y="4522803"/>
            <a:ext cx="2296391" cy="247651"/>
          </a:xfrm>
        </p:spPr>
        <p:txBody>
          <a:bodyPr/>
          <a:lstStyle/>
          <a:p>
            <a:r>
              <a:rPr lang="en-US" dirty="0"/>
              <a:t>03. Data Manipulation</a:t>
            </a:r>
          </a:p>
        </p:txBody>
      </p:sp>
      <p:sp>
        <p:nvSpPr>
          <p:cNvPr id="7" name="Text Placeholder 6">
            <a:extLst>
              <a:ext uri="{FF2B5EF4-FFF2-40B4-BE49-F238E27FC236}">
                <a16:creationId xmlns:a16="http://schemas.microsoft.com/office/drawing/2014/main" id="{3E1C152D-1AA6-9242-B5C9-B06EEE4F9661}"/>
              </a:ext>
            </a:extLst>
          </p:cNvPr>
          <p:cNvSpPr>
            <a:spLocks noGrp="1"/>
          </p:cNvSpPr>
          <p:nvPr>
            <p:ph type="body" sz="quarter" idx="19"/>
          </p:nvPr>
        </p:nvSpPr>
        <p:spPr>
          <a:xfrm>
            <a:off x="952500" y="5131299"/>
            <a:ext cx="2133600" cy="743028"/>
          </a:xfrm>
        </p:spPr>
        <p:txBody>
          <a:bodyPr/>
          <a:lstStyle/>
          <a:p>
            <a:r>
              <a:rPr lang="en-US" sz="1600" dirty="0"/>
              <a:t>The process of preparing the data</a:t>
            </a:r>
          </a:p>
        </p:txBody>
      </p:sp>
      <p:sp>
        <p:nvSpPr>
          <p:cNvPr id="10" name="Text Placeholder 9">
            <a:extLst>
              <a:ext uri="{FF2B5EF4-FFF2-40B4-BE49-F238E27FC236}">
                <a16:creationId xmlns:a16="http://schemas.microsoft.com/office/drawing/2014/main" id="{69BD3932-D1D0-1045-BD96-8B26F11B8515}"/>
              </a:ext>
            </a:extLst>
          </p:cNvPr>
          <p:cNvSpPr>
            <a:spLocks noGrp="1"/>
          </p:cNvSpPr>
          <p:nvPr>
            <p:ph type="body" sz="quarter" idx="22"/>
          </p:nvPr>
        </p:nvSpPr>
        <p:spPr>
          <a:xfrm>
            <a:off x="3663042" y="4522803"/>
            <a:ext cx="2128157" cy="205837"/>
          </a:xfrm>
        </p:spPr>
        <p:txBody>
          <a:bodyPr/>
          <a:lstStyle/>
          <a:p>
            <a:r>
              <a:rPr lang="en-US" dirty="0"/>
              <a:t>04. </a:t>
            </a:r>
            <a:r>
              <a:rPr lang="en-AU" dirty="0"/>
              <a:t>Visualisations</a:t>
            </a:r>
          </a:p>
        </p:txBody>
      </p:sp>
      <p:sp>
        <p:nvSpPr>
          <p:cNvPr id="9" name="Text Placeholder 8">
            <a:extLst>
              <a:ext uri="{FF2B5EF4-FFF2-40B4-BE49-F238E27FC236}">
                <a16:creationId xmlns:a16="http://schemas.microsoft.com/office/drawing/2014/main" id="{38FB4732-AB07-C54D-AF44-F8ADB6D2B8B6}"/>
              </a:ext>
            </a:extLst>
          </p:cNvPr>
          <p:cNvSpPr>
            <a:spLocks noGrp="1"/>
          </p:cNvSpPr>
          <p:nvPr>
            <p:ph type="body" sz="quarter" idx="21"/>
          </p:nvPr>
        </p:nvSpPr>
        <p:spPr>
          <a:xfrm>
            <a:off x="3663042" y="5131298"/>
            <a:ext cx="2128157" cy="743027"/>
          </a:xfrm>
        </p:spPr>
        <p:txBody>
          <a:bodyPr/>
          <a:lstStyle/>
          <a:p>
            <a:r>
              <a:rPr lang="en-US" sz="1600" dirty="0"/>
              <a:t>Outcome of the data and how we chose to display it</a:t>
            </a:r>
          </a:p>
        </p:txBody>
      </p:sp>
      <p:sp>
        <p:nvSpPr>
          <p:cNvPr id="12" name="Text Placeholder 11">
            <a:extLst>
              <a:ext uri="{FF2B5EF4-FFF2-40B4-BE49-F238E27FC236}">
                <a16:creationId xmlns:a16="http://schemas.microsoft.com/office/drawing/2014/main" id="{B115086E-2AC3-4F4D-8F85-104CFA64FECF}"/>
              </a:ext>
            </a:extLst>
          </p:cNvPr>
          <p:cNvSpPr>
            <a:spLocks noGrp="1"/>
          </p:cNvSpPr>
          <p:nvPr>
            <p:ph type="body" sz="quarter" idx="24"/>
          </p:nvPr>
        </p:nvSpPr>
        <p:spPr>
          <a:xfrm>
            <a:off x="6367054" y="4522803"/>
            <a:ext cx="2129245" cy="205837"/>
          </a:xfrm>
        </p:spPr>
        <p:txBody>
          <a:bodyPr/>
          <a:lstStyle/>
          <a:p>
            <a:r>
              <a:rPr lang="en-US" dirty="0"/>
              <a:t>05. Conclusions</a:t>
            </a:r>
          </a:p>
        </p:txBody>
      </p:sp>
      <p:sp>
        <p:nvSpPr>
          <p:cNvPr id="11" name="Text Placeholder 10">
            <a:extLst>
              <a:ext uri="{FF2B5EF4-FFF2-40B4-BE49-F238E27FC236}">
                <a16:creationId xmlns:a16="http://schemas.microsoft.com/office/drawing/2014/main" id="{7F247A08-A350-EF44-9F10-FC72B5466602}"/>
              </a:ext>
            </a:extLst>
          </p:cNvPr>
          <p:cNvSpPr>
            <a:spLocks noGrp="1"/>
          </p:cNvSpPr>
          <p:nvPr>
            <p:ph type="body" sz="quarter" idx="23"/>
          </p:nvPr>
        </p:nvSpPr>
        <p:spPr>
          <a:xfrm>
            <a:off x="6367054" y="5131299"/>
            <a:ext cx="2129245" cy="743026"/>
          </a:xfrm>
        </p:spPr>
        <p:txBody>
          <a:bodyPr/>
          <a:lstStyle/>
          <a:p>
            <a:r>
              <a:rPr lang="en-US" sz="1600" dirty="0"/>
              <a:t>Our final thoughts on the data</a:t>
            </a:r>
          </a:p>
        </p:txBody>
      </p:sp>
      <p:sp>
        <p:nvSpPr>
          <p:cNvPr id="15" name="Slide Number Placeholder 14">
            <a:extLst>
              <a:ext uri="{FF2B5EF4-FFF2-40B4-BE49-F238E27FC236}">
                <a16:creationId xmlns:a16="http://schemas.microsoft.com/office/drawing/2014/main" id="{329469AE-B59A-AA41-9085-106D011808F5}"/>
              </a:ext>
            </a:extLst>
          </p:cNvPr>
          <p:cNvSpPr>
            <a:spLocks noGrp="1"/>
          </p:cNvSpPr>
          <p:nvPr>
            <p:ph type="sldNum" sz="quarter" idx="27"/>
          </p:nvPr>
        </p:nvSpPr>
        <p:spPr>
          <a:xfrm>
            <a:off x="971550" y="6332220"/>
            <a:ext cx="523240" cy="247651"/>
          </a:xfrm>
        </p:spPr>
        <p:txBody>
          <a:bodyPr/>
          <a:lstStyle/>
          <a:p>
            <a:fld id="{294A09A9-5501-47C1-A89A-A340965A2BE2}" type="slidenum">
              <a:rPr lang="en-US" smtClean="0"/>
              <a:pPr/>
              <a:t>2</a:t>
            </a:fld>
            <a:endParaRPr lang="en-US" dirty="0"/>
          </a:p>
        </p:txBody>
      </p:sp>
      <p:sp>
        <p:nvSpPr>
          <p:cNvPr id="14" name="Footer Placeholder 13">
            <a:extLst>
              <a:ext uri="{FF2B5EF4-FFF2-40B4-BE49-F238E27FC236}">
                <a16:creationId xmlns:a16="http://schemas.microsoft.com/office/drawing/2014/main" id="{C0BAE34D-BF83-084B-A10C-EB85694B9ACF}"/>
              </a:ext>
            </a:extLst>
          </p:cNvPr>
          <p:cNvSpPr>
            <a:spLocks noGrp="1"/>
          </p:cNvSpPr>
          <p:nvPr>
            <p:ph type="ftr" sz="quarter" idx="26"/>
          </p:nvPr>
        </p:nvSpPr>
        <p:spPr>
          <a:xfrm>
            <a:off x="1494790" y="6332220"/>
            <a:ext cx="1497330" cy="247651"/>
          </a:xfrm>
        </p:spPr>
        <p:txBody>
          <a:bodyPr/>
          <a:lstStyle/>
          <a:p>
            <a:r>
              <a:rPr lang="en-US" dirty="0"/>
              <a:t>Project 3</a:t>
            </a:r>
          </a:p>
        </p:txBody>
      </p:sp>
      <p:sp>
        <p:nvSpPr>
          <p:cNvPr id="13" name="Date Placeholder 12">
            <a:extLst>
              <a:ext uri="{FF2B5EF4-FFF2-40B4-BE49-F238E27FC236}">
                <a16:creationId xmlns:a16="http://schemas.microsoft.com/office/drawing/2014/main" id="{2D9626DF-C81E-004B-9A70-7EF103792475}"/>
              </a:ext>
            </a:extLst>
          </p:cNvPr>
          <p:cNvSpPr>
            <a:spLocks noGrp="1"/>
          </p:cNvSpPr>
          <p:nvPr>
            <p:ph type="dt" sz="half" idx="25"/>
          </p:nvPr>
        </p:nvSpPr>
        <p:spPr>
          <a:xfrm>
            <a:off x="2992120" y="6332220"/>
            <a:ext cx="1313180" cy="247651"/>
          </a:xfrm>
        </p:spPr>
        <p:txBody>
          <a:bodyPr/>
          <a:lstStyle/>
          <a:p>
            <a:r>
              <a:rPr lang="en-US" dirty="0"/>
              <a:t>28/11/22</a:t>
            </a:r>
          </a:p>
        </p:txBody>
      </p:sp>
    </p:spTree>
    <p:extLst>
      <p:ext uri="{BB962C8B-B14F-4D97-AF65-F5344CB8AC3E}">
        <p14:creationId xmlns:p14="http://schemas.microsoft.com/office/powerpoint/2010/main" val="2898609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Placeholder 9" descr="A picture containing text, clipart&#10;&#10;Description automatically generated">
            <a:extLst>
              <a:ext uri="{FF2B5EF4-FFF2-40B4-BE49-F238E27FC236}">
                <a16:creationId xmlns:a16="http://schemas.microsoft.com/office/drawing/2014/main" id="{B28150C7-92F6-D082-A7F5-417C3B3CDB2D}"/>
              </a:ext>
            </a:extLst>
          </p:cNvPr>
          <p:cNvPicPr>
            <a:picLocks noGrp="1" noChangeAspect="1"/>
          </p:cNvPicPr>
          <p:nvPr>
            <p:ph type="pic" sz="quarter" idx="13"/>
          </p:nvPr>
        </p:nvPicPr>
        <p:blipFill rotWithShape="1">
          <a:blip r:embed="rId2">
            <a:extLst>
              <a:ext uri="{28A0092B-C50C-407E-A947-70E740481C1C}">
                <a14:useLocalDpi xmlns:a14="http://schemas.microsoft.com/office/drawing/2010/main" val="0"/>
              </a:ext>
            </a:extLst>
          </a:blip>
          <a:srcRect l="16886" r="16882" b="-1"/>
          <a:stretch/>
        </p:blipFill>
        <p:spPr>
          <a:xfrm>
            <a:off x="6096000" y="-22543"/>
            <a:ext cx="6096000" cy="6903086"/>
          </a:xfrm>
          <a:noFill/>
        </p:spPr>
      </p:pic>
      <p:sp>
        <p:nvSpPr>
          <p:cNvPr id="3" name="Title 2">
            <a:extLst>
              <a:ext uri="{FF2B5EF4-FFF2-40B4-BE49-F238E27FC236}">
                <a16:creationId xmlns:a16="http://schemas.microsoft.com/office/drawing/2014/main" id="{1353F689-2E51-BF4F-AE47-7CEB7CC4C52A}"/>
              </a:ext>
            </a:extLst>
          </p:cNvPr>
          <p:cNvSpPr>
            <a:spLocks noGrp="1"/>
          </p:cNvSpPr>
          <p:nvPr>
            <p:ph type="title"/>
          </p:nvPr>
        </p:nvSpPr>
        <p:spPr>
          <a:xfrm>
            <a:off x="964023" y="879063"/>
            <a:ext cx="4941477" cy="610863"/>
          </a:xfrm>
        </p:spPr>
        <p:txBody>
          <a:bodyPr anchor="b">
            <a:normAutofit/>
          </a:bodyPr>
          <a:lstStyle/>
          <a:p>
            <a:r>
              <a:rPr lang="en-US" dirty="0"/>
              <a:t>Introduction</a:t>
            </a:r>
          </a:p>
        </p:txBody>
      </p:sp>
      <p:sp>
        <p:nvSpPr>
          <p:cNvPr id="4" name="Text Placeholder 3">
            <a:extLst>
              <a:ext uri="{FF2B5EF4-FFF2-40B4-BE49-F238E27FC236}">
                <a16:creationId xmlns:a16="http://schemas.microsoft.com/office/drawing/2014/main" id="{A17F80A9-6337-524E-AC61-32C5AFEE8E6D}"/>
              </a:ext>
            </a:extLst>
          </p:cNvPr>
          <p:cNvSpPr>
            <a:spLocks noGrp="1"/>
          </p:cNvSpPr>
          <p:nvPr>
            <p:ph type="body" sz="quarter" idx="11"/>
          </p:nvPr>
        </p:nvSpPr>
        <p:spPr>
          <a:xfrm>
            <a:off x="952499" y="2289363"/>
            <a:ext cx="4572001" cy="2795232"/>
          </a:xfrm>
        </p:spPr>
        <p:txBody>
          <a:bodyPr>
            <a:normAutofit/>
          </a:bodyPr>
          <a:lstStyle/>
          <a:p>
            <a:r>
              <a:rPr lang="en-US" dirty="0"/>
              <a:t>Our aim was to investigate the relationship between the median house price and the economy of Australia, in order to see if there if there is any relationship between house prices and interest rates. </a:t>
            </a:r>
          </a:p>
          <a:p>
            <a:r>
              <a:rPr lang="en-US" dirty="0"/>
              <a:t>This was with 2 aspects in mind:</a:t>
            </a:r>
          </a:p>
          <a:p>
            <a:r>
              <a:rPr lang="en-US" dirty="0"/>
              <a:t>- How strong the relationship is</a:t>
            </a:r>
          </a:p>
          <a:p>
            <a:r>
              <a:rPr lang="en-US" dirty="0"/>
              <a:t>- Having an outcome where an individual is able to use the </a:t>
            </a:r>
            <a:r>
              <a:rPr lang="en-AU" dirty="0"/>
              <a:t>visualisation</a:t>
            </a:r>
            <a:r>
              <a:rPr lang="en-US" dirty="0"/>
              <a:t> to see if their suburb of interest is a valuable investment or not </a:t>
            </a:r>
          </a:p>
        </p:txBody>
      </p:sp>
      <p:sp>
        <p:nvSpPr>
          <p:cNvPr id="5" name="Date Placeholder 4">
            <a:extLst>
              <a:ext uri="{FF2B5EF4-FFF2-40B4-BE49-F238E27FC236}">
                <a16:creationId xmlns:a16="http://schemas.microsoft.com/office/drawing/2014/main" id="{2E803E71-3088-0347-9BCC-16ADB551CCC8}"/>
              </a:ext>
            </a:extLst>
          </p:cNvPr>
          <p:cNvSpPr>
            <a:spLocks noGrp="1"/>
          </p:cNvSpPr>
          <p:nvPr>
            <p:ph type="dt" sz="half" idx="14"/>
          </p:nvPr>
        </p:nvSpPr>
        <p:spPr>
          <a:xfrm>
            <a:off x="2992120" y="6332220"/>
            <a:ext cx="1313180" cy="247651"/>
          </a:xfrm>
        </p:spPr>
        <p:txBody>
          <a:bodyPr anchor="t">
            <a:normAutofit/>
          </a:bodyPr>
          <a:lstStyle/>
          <a:p>
            <a:pPr>
              <a:spcAft>
                <a:spcPts val="600"/>
              </a:spcAft>
            </a:pPr>
            <a:r>
              <a:rPr lang="en-US"/>
              <a:t>28/11/22</a:t>
            </a:r>
          </a:p>
        </p:txBody>
      </p:sp>
      <p:sp>
        <p:nvSpPr>
          <p:cNvPr id="6" name="Footer Placeholder 5">
            <a:extLst>
              <a:ext uri="{FF2B5EF4-FFF2-40B4-BE49-F238E27FC236}">
                <a16:creationId xmlns:a16="http://schemas.microsoft.com/office/drawing/2014/main" id="{66F3960A-D260-8445-A153-0B674474CEBD}"/>
              </a:ext>
            </a:extLst>
          </p:cNvPr>
          <p:cNvSpPr>
            <a:spLocks noGrp="1"/>
          </p:cNvSpPr>
          <p:nvPr>
            <p:ph type="ftr" sz="quarter" idx="15"/>
          </p:nvPr>
        </p:nvSpPr>
        <p:spPr>
          <a:xfrm>
            <a:off x="1494790" y="6332220"/>
            <a:ext cx="1497330" cy="247651"/>
          </a:xfrm>
        </p:spPr>
        <p:txBody>
          <a:bodyPr anchor="t">
            <a:normAutofit/>
          </a:bodyPr>
          <a:lstStyle/>
          <a:p>
            <a:pPr>
              <a:spcAft>
                <a:spcPts val="600"/>
              </a:spcAft>
            </a:pPr>
            <a:r>
              <a:rPr lang="en-US"/>
              <a:t>Project 3</a:t>
            </a:r>
          </a:p>
        </p:txBody>
      </p:sp>
      <p:sp>
        <p:nvSpPr>
          <p:cNvPr id="7" name="Slide Number Placeholder 6">
            <a:extLst>
              <a:ext uri="{FF2B5EF4-FFF2-40B4-BE49-F238E27FC236}">
                <a16:creationId xmlns:a16="http://schemas.microsoft.com/office/drawing/2014/main" id="{F37669F0-EA6D-6B46-AF0E-A9C2D1F223DB}"/>
              </a:ext>
            </a:extLst>
          </p:cNvPr>
          <p:cNvSpPr>
            <a:spLocks noGrp="1"/>
          </p:cNvSpPr>
          <p:nvPr>
            <p:ph type="sldNum" sz="quarter" idx="16"/>
          </p:nvPr>
        </p:nvSpPr>
        <p:spPr>
          <a:xfrm>
            <a:off x="971550" y="6332220"/>
            <a:ext cx="523240" cy="247651"/>
          </a:xfrm>
        </p:spPr>
        <p:txBody>
          <a:bodyPr anchor="t">
            <a:normAutofit/>
          </a:bodyPr>
          <a:lstStyle/>
          <a:p>
            <a:pPr>
              <a:spcAft>
                <a:spcPts val="600"/>
              </a:spcAft>
            </a:pPr>
            <a:fld id="{294A09A9-5501-47C1-A89A-A340965A2BE2}" type="slidenum">
              <a:rPr lang="en-US" smtClean="0"/>
              <a:pPr>
                <a:spcAft>
                  <a:spcPts val="600"/>
                </a:spcAft>
              </a:pPr>
              <a:t>3</a:t>
            </a:fld>
            <a:endParaRPr lang="en-US"/>
          </a:p>
        </p:txBody>
      </p:sp>
    </p:spTree>
    <p:extLst>
      <p:ext uri="{BB962C8B-B14F-4D97-AF65-F5344CB8AC3E}">
        <p14:creationId xmlns:p14="http://schemas.microsoft.com/office/powerpoint/2010/main" val="3912460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339315B-8AAE-A946-ABBF-894F2E4B1338}"/>
              </a:ext>
            </a:extLst>
          </p:cNvPr>
          <p:cNvSpPr>
            <a:spLocks noGrp="1"/>
          </p:cNvSpPr>
          <p:nvPr>
            <p:ph type="title"/>
          </p:nvPr>
        </p:nvSpPr>
        <p:spPr>
          <a:xfrm>
            <a:off x="964023" y="879063"/>
            <a:ext cx="4941477" cy="610863"/>
          </a:xfrm>
        </p:spPr>
        <p:txBody>
          <a:bodyPr vert="horz" lIns="0" tIns="0" rIns="0" bIns="0" rtlCol="0" anchor="b" anchorCtr="0">
            <a:normAutofit/>
          </a:bodyPr>
          <a:lstStyle/>
          <a:p>
            <a:r>
              <a:rPr lang="en-US" b="1" i="0" kern="1200" spc="100" baseline="0">
                <a:latin typeface="+mj-lt"/>
                <a:ea typeface="+mj-ea"/>
                <a:cs typeface="+mj-cs"/>
              </a:rPr>
              <a:t>Our Project</a:t>
            </a:r>
          </a:p>
        </p:txBody>
      </p:sp>
      <p:sp>
        <p:nvSpPr>
          <p:cNvPr id="17" name="Text Placeholder 2">
            <a:extLst>
              <a:ext uri="{FF2B5EF4-FFF2-40B4-BE49-F238E27FC236}">
                <a16:creationId xmlns:a16="http://schemas.microsoft.com/office/drawing/2014/main" id="{242F8B0A-6463-3199-91D2-484808DF91A4}"/>
              </a:ext>
            </a:extLst>
          </p:cNvPr>
          <p:cNvSpPr>
            <a:spLocks noGrp="1"/>
          </p:cNvSpPr>
          <p:nvPr>
            <p:ph type="body" idx="1"/>
          </p:nvPr>
        </p:nvSpPr>
        <p:spPr>
          <a:xfrm>
            <a:off x="964023" y="2300984"/>
            <a:ext cx="4827178" cy="404216"/>
          </a:xfrm>
        </p:spPr>
        <p:txBody>
          <a:bodyPr/>
          <a:lstStyle/>
          <a:p>
            <a:r>
              <a:rPr lang="en-US" dirty="0"/>
              <a:t>Scope:</a:t>
            </a:r>
          </a:p>
        </p:txBody>
      </p:sp>
      <p:sp>
        <p:nvSpPr>
          <p:cNvPr id="19" name="Text Placeholder 3">
            <a:extLst>
              <a:ext uri="{FF2B5EF4-FFF2-40B4-BE49-F238E27FC236}">
                <a16:creationId xmlns:a16="http://schemas.microsoft.com/office/drawing/2014/main" id="{B88E5882-1AC4-F6A7-7548-586AC8B8CD86}"/>
              </a:ext>
            </a:extLst>
          </p:cNvPr>
          <p:cNvSpPr>
            <a:spLocks noGrp="1"/>
          </p:cNvSpPr>
          <p:nvPr>
            <p:ph type="body" idx="10"/>
          </p:nvPr>
        </p:nvSpPr>
        <p:spPr>
          <a:xfrm>
            <a:off x="6362700" y="2300984"/>
            <a:ext cx="4764829" cy="404216"/>
          </a:xfrm>
        </p:spPr>
        <p:txBody>
          <a:bodyPr/>
          <a:lstStyle/>
          <a:p>
            <a:r>
              <a:rPr lang="en-US" dirty="0"/>
              <a:t>Elements incorporated:</a:t>
            </a:r>
          </a:p>
        </p:txBody>
      </p:sp>
      <p:sp>
        <p:nvSpPr>
          <p:cNvPr id="11" name="TextBox 10">
            <a:extLst>
              <a:ext uri="{FF2B5EF4-FFF2-40B4-BE49-F238E27FC236}">
                <a16:creationId xmlns:a16="http://schemas.microsoft.com/office/drawing/2014/main" id="{7A6B93C2-1B61-0E0B-F731-17EBFA804B78}"/>
              </a:ext>
            </a:extLst>
          </p:cNvPr>
          <p:cNvSpPr txBox="1"/>
          <p:nvPr/>
        </p:nvSpPr>
        <p:spPr>
          <a:xfrm>
            <a:off x="964023" y="2799146"/>
            <a:ext cx="4827178" cy="1942138"/>
          </a:xfrm>
          <a:prstGeom prst="rect">
            <a:avLst/>
          </a:prstGeom>
        </p:spPr>
        <p:txBody>
          <a:bodyPr vert="horz" lIns="0" tIns="0" rIns="0" bIns="0" rtlCol="0" anchor="t" anchorCtr="0">
            <a:normAutofit/>
          </a:bodyPr>
          <a:lstStyle/>
          <a:p>
            <a:pPr>
              <a:spcBef>
                <a:spcPts val="1000"/>
              </a:spcBef>
            </a:pPr>
            <a:r>
              <a:rPr lang="en-US" sz="1600" b="0" i="0" kern="1200" dirty="0">
                <a:solidFill>
                  <a:schemeClr val="bg1"/>
                </a:solidFill>
                <a:latin typeface="+mn-lt"/>
                <a:ea typeface="+mn-ea"/>
                <a:cs typeface="+mn-cs"/>
              </a:rPr>
              <a:t>The basis of our project was a dataset we found regarding the median house price for each Victorian suburb over the last 10 years (2011-2021 inclusive)</a:t>
            </a:r>
          </a:p>
          <a:p>
            <a:pPr>
              <a:spcBef>
                <a:spcPts val="1000"/>
              </a:spcBef>
            </a:pPr>
            <a:r>
              <a:rPr lang="en-US" sz="1600" b="0" i="0" kern="1200" dirty="0">
                <a:solidFill>
                  <a:schemeClr val="bg1"/>
                </a:solidFill>
                <a:latin typeface="+mn-lt"/>
                <a:ea typeface="+mn-ea"/>
                <a:cs typeface="+mn-cs"/>
              </a:rPr>
              <a:t> This included over 800 rows of property data.</a:t>
            </a:r>
          </a:p>
          <a:p>
            <a:pPr>
              <a:spcBef>
                <a:spcPts val="1000"/>
              </a:spcBef>
            </a:pPr>
            <a:r>
              <a:rPr lang="en-US" sz="1600" dirty="0">
                <a:solidFill>
                  <a:schemeClr val="bg1"/>
                </a:solidFill>
              </a:rPr>
              <a:t>This was then compared to the inflation rates, as well as data for the XJO, over the same period</a:t>
            </a:r>
            <a:endParaRPr lang="en-US" sz="1600" b="0" i="0" kern="1200" dirty="0">
              <a:solidFill>
                <a:schemeClr val="bg1"/>
              </a:solidFill>
              <a:latin typeface="+mn-lt"/>
              <a:ea typeface="+mn-ea"/>
              <a:cs typeface="+mn-cs"/>
            </a:endParaRPr>
          </a:p>
        </p:txBody>
      </p:sp>
      <p:sp>
        <p:nvSpPr>
          <p:cNvPr id="21" name="Content Placeholder 5">
            <a:extLst>
              <a:ext uri="{FF2B5EF4-FFF2-40B4-BE49-F238E27FC236}">
                <a16:creationId xmlns:a16="http://schemas.microsoft.com/office/drawing/2014/main" id="{A924187F-A36D-A7CE-AB70-2548CE51F368}"/>
              </a:ext>
            </a:extLst>
          </p:cNvPr>
          <p:cNvSpPr>
            <a:spLocks noGrp="1"/>
          </p:cNvSpPr>
          <p:nvPr>
            <p:ph sz="half" idx="13"/>
          </p:nvPr>
        </p:nvSpPr>
        <p:spPr>
          <a:xfrm>
            <a:off x="6362700" y="2799146"/>
            <a:ext cx="4756150" cy="2687637"/>
          </a:xfrm>
        </p:spPr>
        <p:txBody>
          <a:bodyPr/>
          <a:lstStyle/>
          <a:p>
            <a:pPr>
              <a:buFontTx/>
              <a:buChar char="-"/>
            </a:pPr>
            <a:r>
              <a:rPr lang="en-US" dirty="0"/>
              <a:t>Used pandas to transform the data until it was ready to be uploaded into a database</a:t>
            </a:r>
          </a:p>
          <a:p>
            <a:pPr>
              <a:buFontTx/>
              <a:buChar char="-"/>
            </a:pPr>
            <a:r>
              <a:rPr lang="en-US" dirty="0"/>
              <a:t>Chose SQL due to our familiarity with it</a:t>
            </a:r>
          </a:p>
          <a:p>
            <a:pPr>
              <a:buFontTx/>
              <a:buChar char="-"/>
            </a:pPr>
            <a:r>
              <a:rPr lang="en-US" dirty="0"/>
              <a:t>Used Leaflet to create a choropleth map, with suburb popups and D3 to display the data from the SQL database</a:t>
            </a:r>
          </a:p>
          <a:p>
            <a:pPr>
              <a:buFontTx/>
              <a:buChar char="-"/>
            </a:pPr>
            <a:endParaRPr lang="en-US" dirty="0"/>
          </a:p>
          <a:p>
            <a:pPr>
              <a:buFontTx/>
              <a:buChar char="-"/>
            </a:pPr>
            <a:endParaRPr lang="en-US" dirty="0"/>
          </a:p>
          <a:p>
            <a:pPr>
              <a:buFontTx/>
              <a:buChar char="-"/>
            </a:pPr>
            <a:endParaRPr lang="en-US" dirty="0"/>
          </a:p>
          <a:p>
            <a:pPr>
              <a:buFontTx/>
              <a:buChar char="-"/>
            </a:pPr>
            <a:endParaRPr lang="en-US" dirty="0"/>
          </a:p>
        </p:txBody>
      </p:sp>
      <p:sp>
        <p:nvSpPr>
          <p:cNvPr id="4" name="Date Placeholder 3">
            <a:extLst>
              <a:ext uri="{FF2B5EF4-FFF2-40B4-BE49-F238E27FC236}">
                <a16:creationId xmlns:a16="http://schemas.microsoft.com/office/drawing/2014/main" id="{B9865729-8F7C-E34E-AA31-9352CF6D9EB9}"/>
              </a:ext>
            </a:extLst>
          </p:cNvPr>
          <p:cNvSpPr>
            <a:spLocks noGrp="1"/>
          </p:cNvSpPr>
          <p:nvPr>
            <p:ph type="dt" sz="half" idx="14"/>
          </p:nvPr>
        </p:nvSpPr>
        <p:spPr>
          <a:xfrm>
            <a:off x="2992120" y="6332220"/>
            <a:ext cx="1313180" cy="247651"/>
          </a:xfrm>
        </p:spPr>
        <p:txBody>
          <a:bodyPr vert="horz" lIns="0" tIns="0" rIns="0" bIns="0" rtlCol="0" anchor="t" anchorCtr="0">
            <a:normAutofit/>
          </a:bodyPr>
          <a:lstStyle/>
          <a:p>
            <a:pPr>
              <a:spcAft>
                <a:spcPts val="600"/>
              </a:spcAft>
            </a:pPr>
            <a:r>
              <a:rPr lang="en-US" dirty="0"/>
              <a:t>28/11/22</a:t>
            </a:r>
            <a:endParaRPr lang="en-US"/>
          </a:p>
        </p:txBody>
      </p:sp>
      <p:sp>
        <p:nvSpPr>
          <p:cNvPr id="5" name="Footer Placeholder 4">
            <a:extLst>
              <a:ext uri="{FF2B5EF4-FFF2-40B4-BE49-F238E27FC236}">
                <a16:creationId xmlns:a16="http://schemas.microsoft.com/office/drawing/2014/main" id="{234E9584-EA07-9B45-9700-4AD3524B82A0}"/>
              </a:ext>
            </a:extLst>
          </p:cNvPr>
          <p:cNvSpPr>
            <a:spLocks noGrp="1"/>
          </p:cNvSpPr>
          <p:nvPr>
            <p:ph type="ftr" sz="quarter" idx="15"/>
          </p:nvPr>
        </p:nvSpPr>
        <p:spPr>
          <a:xfrm>
            <a:off x="1494790" y="6332220"/>
            <a:ext cx="1497330" cy="247651"/>
          </a:xfrm>
        </p:spPr>
        <p:txBody>
          <a:bodyPr vert="horz" lIns="0" tIns="0" rIns="0" bIns="0" rtlCol="0" anchor="t" anchorCtr="0">
            <a:normAutofit/>
          </a:bodyPr>
          <a:lstStyle/>
          <a:p>
            <a:pPr>
              <a:spcAft>
                <a:spcPts val="600"/>
              </a:spcAft>
            </a:pPr>
            <a:r>
              <a:rPr lang="en-US" dirty="0"/>
              <a:t>Project 3</a:t>
            </a:r>
            <a:endParaRPr lang="en-US"/>
          </a:p>
        </p:txBody>
      </p:sp>
      <p:sp>
        <p:nvSpPr>
          <p:cNvPr id="6" name="Slide Number Placeholder 5">
            <a:extLst>
              <a:ext uri="{FF2B5EF4-FFF2-40B4-BE49-F238E27FC236}">
                <a16:creationId xmlns:a16="http://schemas.microsoft.com/office/drawing/2014/main" id="{54AEFD4E-3C68-714D-803E-EF85A323B95F}"/>
              </a:ext>
            </a:extLst>
          </p:cNvPr>
          <p:cNvSpPr>
            <a:spLocks noGrp="1"/>
          </p:cNvSpPr>
          <p:nvPr>
            <p:ph type="sldNum" sz="quarter" idx="16"/>
          </p:nvPr>
        </p:nvSpPr>
        <p:spPr>
          <a:xfrm>
            <a:off x="971550" y="6332220"/>
            <a:ext cx="523240" cy="247651"/>
          </a:xfrm>
        </p:spPr>
        <p:txBody>
          <a:bodyPr vert="horz" lIns="0" tIns="0" rIns="0" bIns="0" rtlCol="0" anchor="t" anchorCtr="0">
            <a:normAutofit/>
          </a:bodyPr>
          <a:lstStyle/>
          <a:p>
            <a:pPr>
              <a:spcAft>
                <a:spcPts val="600"/>
              </a:spcAft>
            </a:pPr>
            <a:fld id="{294A09A9-5501-47C1-A89A-A340965A2BE2}" type="slidenum">
              <a:rPr lang="en-US" smtClean="0"/>
              <a:pPr>
                <a:spcAft>
                  <a:spcPts val="600"/>
                </a:spcAft>
              </a:pPr>
              <a:t>4</a:t>
            </a:fld>
            <a:endParaRPr lang="en-US"/>
          </a:p>
        </p:txBody>
      </p:sp>
    </p:spTree>
    <p:extLst>
      <p:ext uri="{BB962C8B-B14F-4D97-AF65-F5344CB8AC3E}">
        <p14:creationId xmlns:p14="http://schemas.microsoft.com/office/powerpoint/2010/main" val="25215375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0FA04-6227-9040-92A6-9514A59B8E7B}"/>
              </a:ext>
            </a:extLst>
          </p:cNvPr>
          <p:cNvSpPr>
            <a:spLocks noGrp="1"/>
          </p:cNvSpPr>
          <p:nvPr>
            <p:ph type="title"/>
          </p:nvPr>
        </p:nvSpPr>
        <p:spPr>
          <a:xfrm>
            <a:off x="964023" y="879063"/>
            <a:ext cx="4941477" cy="610863"/>
          </a:xfrm>
        </p:spPr>
        <p:txBody>
          <a:bodyPr anchor="b">
            <a:normAutofit/>
          </a:bodyPr>
          <a:lstStyle/>
          <a:p>
            <a:r>
              <a:rPr lang="en-US" dirty="0"/>
              <a:t>Data Manipulation</a:t>
            </a:r>
          </a:p>
        </p:txBody>
      </p:sp>
      <p:sp>
        <p:nvSpPr>
          <p:cNvPr id="16" name="Text Placeholder 2">
            <a:extLst>
              <a:ext uri="{FF2B5EF4-FFF2-40B4-BE49-F238E27FC236}">
                <a16:creationId xmlns:a16="http://schemas.microsoft.com/office/drawing/2014/main" id="{E7860F6F-BF51-4C06-B01B-389A309AAB9B}"/>
              </a:ext>
            </a:extLst>
          </p:cNvPr>
          <p:cNvSpPr>
            <a:spLocks noGrp="1"/>
          </p:cNvSpPr>
          <p:nvPr>
            <p:ph type="body" idx="1"/>
          </p:nvPr>
        </p:nvSpPr>
        <p:spPr>
          <a:xfrm>
            <a:off x="964023" y="2300984"/>
            <a:ext cx="4827178" cy="404216"/>
          </a:xfrm>
        </p:spPr>
        <p:txBody>
          <a:bodyPr/>
          <a:lstStyle/>
          <a:p>
            <a:r>
              <a:rPr lang="en-US" dirty="0"/>
              <a:t>Dropping null values and renaming columns</a:t>
            </a:r>
          </a:p>
        </p:txBody>
      </p:sp>
      <p:sp>
        <p:nvSpPr>
          <p:cNvPr id="18" name="Text Placeholder 3">
            <a:extLst>
              <a:ext uri="{FF2B5EF4-FFF2-40B4-BE49-F238E27FC236}">
                <a16:creationId xmlns:a16="http://schemas.microsoft.com/office/drawing/2014/main" id="{ED93DAF6-4BC5-F0EC-7261-C3FCF0A00B6C}"/>
              </a:ext>
            </a:extLst>
          </p:cNvPr>
          <p:cNvSpPr>
            <a:spLocks noGrp="1"/>
          </p:cNvSpPr>
          <p:nvPr>
            <p:ph type="body" idx="10"/>
          </p:nvPr>
        </p:nvSpPr>
        <p:spPr>
          <a:xfrm>
            <a:off x="6362700" y="2300984"/>
            <a:ext cx="5226627" cy="404216"/>
          </a:xfrm>
        </p:spPr>
        <p:txBody>
          <a:bodyPr>
            <a:normAutofit/>
          </a:bodyPr>
          <a:lstStyle/>
          <a:p>
            <a:r>
              <a:rPr lang="en-US" dirty="0"/>
              <a:t>Creating the tables in SQL and inserting the data</a:t>
            </a:r>
          </a:p>
        </p:txBody>
      </p:sp>
      <p:pic>
        <p:nvPicPr>
          <p:cNvPr id="11" name="Content Placeholder 10" descr="Graphical user interface, text, application, Word&#10;&#10;Description automatically generated">
            <a:extLst>
              <a:ext uri="{FF2B5EF4-FFF2-40B4-BE49-F238E27FC236}">
                <a16:creationId xmlns:a16="http://schemas.microsoft.com/office/drawing/2014/main" id="{E1F12437-FB52-AC52-7FF5-D7CC33573674}"/>
              </a:ext>
            </a:extLst>
          </p:cNvPr>
          <p:cNvPicPr>
            <a:picLocks noGrp="1" noChangeAspect="1"/>
          </p:cNvPicPr>
          <p:nvPr>
            <p:ph sz="half" idx="2"/>
          </p:nvPr>
        </p:nvPicPr>
        <p:blipFill>
          <a:blip r:embed="rId2"/>
          <a:stretch>
            <a:fillRect/>
          </a:stretch>
        </p:blipFill>
        <p:spPr>
          <a:xfrm>
            <a:off x="300522" y="2799146"/>
            <a:ext cx="5688105" cy="1535787"/>
          </a:xfrm>
          <a:noFill/>
        </p:spPr>
      </p:pic>
      <p:sp>
        <p:nvSpPr>
          <p:cNvPr id="7" name="Date Placeholder 6">
            <a:extLst>
              <a:ext uri="{FF2B5EF4-FFF2-40B4-BE49-F238E27FC236}">
                <a16:creationId xmlns:a16="http://schemas.microsoft.com/office/drawing/2014/main" id="{99E44123-0AF5-4A4C-B0C7-BB7409DE8161}"/>
              </a:ext>
            </a:extLst>
          </p:cNvPr>
          <p:cNvSpPr>
            <a:spLocks noGrp="1"/>
          </p:cNvSpPr>
          <p:nvPr>
            <p:ph type="dt" sz="half" idx="14"/>
          </p:nvPr>
        </p:nvSpPr>
        <p:spPr>
          <a:xfrm>
            <a:off x="2992120" y="6332220"/>
            <a:ext cx="1313180" cy="247651"/>
          </a:xfrm>
        </p:spPr>
        <p:txBody>
          <a:bodyPr anchor="t">
            <a:normAutofit/>
          </a:bodyPr>
          <a:lstStyle/>
          <a:p>
            <a:pPr>
              <a:spcAft>
                <a:spcPts val="600"/>
              </a:spcAft>
            </a:pPr>
            <a:r>
              <a:rPr lang="en-US"/>
              <a:t>28/11/22</a:t>
            </a:r>
          </a:p>
        </p:txBody>
      </p:sp>
      <p:sp>
        <p:nvSpPr>
          <p:cNvPr id="8" name="Footer Placeholder 7">
            <a:extLst>
              <a:ext uri="{FF2B5EF4-FFF2-40B4-BE49-F238E27FC236}">
                <a16:creationId xmlns:a16="http://schemas.microsoft.com/office/drawing/2014/main" id="{2A659727-BBB9-9B49-BCA1-694F74F717C4}"/>
              </a:ext>
            </a:extLst>
          </p:cNvPr>
          <p:cNvSpPr>
            <a:spLocks noGrp="1"/>
          </p:cNvSpPr>
          <p:nvPr>
            <p:ph type="ftr" sz="quarter" idx="15"/>
          </p:nvPr>
        </p:nvSpPr>
        <p:spPr>
          <a:xfrm>
            <a:off x="1494790" y="6332220"/>
            <a:ext cx="1497330" cy="247651"/>
          </a:xfrm>
        </p:spPr>
        <p:txBody>
          <a:bodyPr anchor="t">
            <a:normAutofit/>
          </a:bodyPr>
          <a:lstStyle/>
          <a:p>
            <a:pPr>
              <a:spcAft>
                <a:spcPts val="600"/>
              </a:spcAft>
            </a:pPr>
            <a:r>
              <a:rPr lang="en-US"/>
              <a:t>Project 3</a:t>
            </a:r>
          </a:p>
        </p:txBody>
      </p:sp>
      <p:sp>
        <p:nvSpPr>
          <p:cNvPr id="9" name="Slide Number Placeholder 8">
            <a:extLst>
              <a:ext uri="{FF2B5EF4-FFF2-40B4-BE49-F238E27FC236}">
                <a16:creationId xmlns:a16="http://schemas.microsoft.com/office/drawing/2014/main" id="{9A5802D8-6C81-6C4F-97CF-C1F2344EE894}"/>
              </a:ext>
            </a:extLst>
          </p:cNvPr>
          <p:cNvSpPr>
            <a:spLocks noGrp="1"/>
          </p:cNvSpPr>
          <p:nvPr>
            <p:ph type="sldNum" sz="quarter" idx="16"/>
          </p:nvPr>
        </p:nvSpPr>
        <p:spPr>
          <a:xfrm>
            <a:off x="971550" y="6332220"/>
            <a:ext cx="523240" cy="247651"/>
          </a:xfrm>
        </p:spPr>
        <p:txBody>
          <a:bodyPr anchor="t">
            <a:normAutofit/>
          </a:bodyPr>
          <a:lstStyle/>
          <a:p>
            <a:pPr>
              <a:spcAft>
                <a:spcPts val="600"/>
              </a:spcAft>
            </a:pPr>
            <a:fld id="{294A09A9-5501-47C1-A89A-A340965A2BE2}" type="slidenum">
              <a:rPr lang="en-US" smtClean="0"/>
              <a:pPr>
                <a:spcAft>
                  <a:spcPts val="600"/>
                </a:spcAft>
              </a:pPr>
              <a:t>5</a:t>
            </a:fld>
            <a:endParaRPr lang="en-US"/>
          </a:p>
        </p:txBody>
      </p:sp>
      <p:pic>
        <p:nvPicPr>
          <p:cNvPr id="13" name="Picture 12">
            <a:extLst>
              <a:ext uri="{FF2B5EF4-FFF2-40B4-BE49-F238E27FC236}">
                <a16:creationId xmlns:a16="http://schemas.microsoft.com/office/drawing/2014/main" id="{22294890-E496-A0C4-57C2-1EFF04A7BCEB}"/>
              </a:ext>
            </a:extLst>
          </p:cNvPr>
          <p:cNvPicPr>
            <a:picLocks noChangeAspect="1"/>
          </p:cNvPicPr>
          <p:nvPr/>
        </p:nvPicPr>
        <p:blipFill>
          <a:blip r:embed="rId3"/>
          <a:stretch>
            <a:fillRect/>
          </a:stretch>
        </p:blipFill>
        <p:spPr>
          <a:xfrm>
            <a:off x="5988627" y="2799146"/>
            <a:ext cx="5902851" cy="2574395"/>
          </a:xfrm>
          <a:prstGeom prst="rect">
            <a:avLst/>
          </a:prstGeom>
        </p:spPr>
      </p:pic>
    </p:spTree>
    <p:extLst>
      <p:ext uri="{BB962C8B-B14F-4D97-AF65-F5344CB8AC3E}">
        <p14:creationId xmlns:p14="http://schemas.microsoft.com/office/powerpoint/2010/main" val="7676759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0FA04-6227-9040-92A6-9514A59B8E7B}"/>
              </a:ext>
            </a:extLst>
          </p:cNvPr>
          <p:cNvSpPr>
            <a:spLocks noGrp="1"/>
          </p:cNvSpPr>
          <p:nvPr>
            <p:ph type="title"/>
          </p:nvPr>
        </p:nvSpPr>
        <p:spPr/>
        <p:txBody>
          <a:bodyPr/>
          <a:lstStyle/>
          <a:p>
            <a:r>
              <a:rPr lang="en-US" dirty="0"/>
              <a:t>Data Manipulation</a:t>
            </a:r>
          </a:p>
        </p:txBody>
      </p:sp>
      <p:sp>
        <p:nvSpPr>
          <p:cNvPr id="3" name="Text Placeholder 2">
            <a:extLst>
              <a:ext uri="{FF2B5EF4-FFF2-40B4-BE49-F238E27FC236}">
                <a16:creationId xmlns:a16="http://schemas.microsoft.com/office/drawing/2014/main" id="{9CD657E5-4675-E84E-840E-4F6D4868C5A9}"/>
              </a:ext>
            </a:extLst>
          </p:cNvPr>
          <p:cNvSpPr>
            <a:spLocks noGrp="1"/>
          </p:cNvSpPr>
          <p:nvPr>
            <p:ph type="body" idx="1"/>
          </p:nvPr>
        </p:nvSpPr>
        <p:spPr/>
        <p:txBody>
          <a:bodyPr/>
          <a:lstStyle/>
          <a:p>
            <a:endParaRPr lang="en-US" dirty="0"/>
          </a:p>
        </p:txBody>
      </p:sp>
      <p:sp>
        <p:nvSpPr>
          <p:cNvPr id="5" name="Content Placeholder 4">
            <a:extLst>
              <a:ext uri="{FF2B5EF4-FFF2-40B4-BE49-F238E27FC236}">
                <a16:creationId xmlns:a16="http://schemas.microsoft.com/office/drawing/2014/main" id="{0B4B9306-DDC0-AD4F-A9C2-739C6AEB0172}"/>
              </a:ext>
            </a:extLst>
          </p:cNvPr>
          <p:cNvSpPr>
            <a:spLocks noGrp="1"/>
          </p:cNvSpPr>
          <p:nvPr>
            <p:ph sz="half" idx="2"/>
          </p:nvPr>
        </p:nvSpPr>
        <p:spPr>
          <a:xfrm>
            <a:off x="964023" y="2786446"/>
            <a:ext cx="4827178" cy="1942138"/>
          </a:xfrm>
        </p:spPr>
        <p:txBody>
          <a:bodyPr/>
          <a:lstStyle/>
          <a:p>
            <a:pPr marL="0" indent="0">
              <a:buNone/>
            </a:pPr>
            <a:endParaRPr lang="en-US" dirty="0"/>
          </a:p>
        </p:txBody>
      </p:sp>
      <p:sp>
        <p:nvSpPr>
          <p:cNvPr id="4" name="Text Placeholder 3">
            <a:extLst>
              <a:ext uri="{FF2B5EF4-FFF2-40B4-BE49-F238E27FC236}">
                <a16:creationId xmlns:a16="http://schemas.microsoft.com/office/drawing/2014/main" id="{6AF03CC0-7DA0-ED4F-B612-580E138D588A}"/>
              </a:ext>
            </a:extLst>
          </p:cNvPr>
          <p:cNvSpPr>
            <a:spLocks noGrp="1"/>
          </p:cNvSpPr>
          <p:nvPr>
            <p:ph type="body" idx="10"/>
          </p:nvPr>
        </p:nvSpPr>
        <p:spPr/>
        <p:txBody>
          <a:bodyPr/>
          <a:lstStyle/>
          <a:p>
            <a:endParaRPr lang="en-US" dirty="0"/>
          </a:p>
        </p:txBody>
      </p:sp>
      <p:sp>
        <p:nvSpPr>
          <p:cNvPr id="6" name="Content Placeholder 5">
            <a:extLst>
              <a:ext uri="{FF2B5EF4-FFF2-40B4-BE49-F238E27FC236}">
                <a16:creationId xmlns:a16="http://schemas.microsoft.com/office/drawing/2014/main" id="{B7D8EEE0-6E1C-9F47-936F-25FCC2FC368C}"/>
              </a:ext>
            </a:extLst>
          </p:cNvPr>
          <p:cNvSpPr>
            <a:spLocks noGrp="1"/>
          </p:cNvSpPr>
          <p:nvPr>
            <p:ph sz="half" idx="13"/>
          </p:nvPr>
        </p:nvSpPr>
        <p:spPr/>
        <p:txBody>
          <a:bodyPr/>
          <a:lstStyle/>
          <a:p>
            <a:pPr marL="0" indent="0">
              <a:buNone/>
            </a:pPr>
            <a:endParaRPr lang="en-US" dirty="0"/>
          </a:p>
        </p:txBody>
      </p:sp>
      <p:sp>
        <p:nvSpPr>
          <p:cNvPr id="9" name="Slide Number Placeholder 8">
            <a:extLst>
              <a:ext uri="{FF2B5EF4-FFF2-40B4-BE49-F238E27FC236}">
                <a16:creationId xmlns:a16="http://schemas.microsoft.com/office/drawing/2014/main" id="{9A5802D8-6C81-6C4F-97CF-C1F2344EE894}"/>
              </a:ext>
            </a:extLst>
          </p:cNvPr>
          <p:cNvSpPr>
            <a:spLocks noGrp="1"/>
          </p:cNvSpPr>
          <p:nvPr>
            <p:ph type="sldNum" sz="quarter" idx="16"/>
          </p:nvPr>
        </p:nvSpPr>
        <p:spPr>
          <a:xfrm>
            <a:off x="971550" y="6332220"/>
            <a:ext cx="523240" cy="247651"/>
          </a:xfrm>
        </p:spPr>
        <p:txBody>
          <a:bodyPr/>
          <a:lstStyle/>
          <a:p>
            <a:pPr algn="l"/>
            <a:fld id="{294A09A9-5501-47C1-A89A-A340965A2BE2}" type="slidenum">
              <a:rPr lang="en-US" smtClean="0"/>
              <a:pPr algn="l"/>
              <a:t>6</a:t>
            </a:fld>
            <a:endParaRPr lang="en-US" dirty="0"/>
          </a:p>
        </p:txBody>
      </p:sp>
      <p:sp>
        <p:nvSpPr>
          <p:cNvPr id="8" name="Footer Placeholder 7">
            <a:extLst>
              <a:ext uri="{FF2B5EF4-FFF2-40B4-BE49-F238E27FC236}">
                <a16:creationId xmlns:a16="http://schemas.microsoft.com/office/drawing/2014/main" id="{2A659727-BBB9-9B49-BCA1-694F74F717C4}"/>
              </a:ext>
            </a:extLst>
          </p:cNvPr>
          <p:cNvSpPr>
            <a:spLocks noGrp="1"/>
          </p:cNvSpPr>
          <p:nvPr>
            <p:ph type="ftr" sz="quarter" idx="15"/>
          </p:nvPr>
        </p:nvSpPr>
        <p:spPr>
          <a:xfrm>
            <a:off x="1494790" y="6332220"/>
            <a:ext cx="1497330" cy="247651"/>
          </a:xfrm>
        </p:spPr>
        <p:txBody>
          <a:bodyPr/>
          <a:lstStyle/>
          <a:p>
            <a:r>
              <a:rPr lang="en-US" dirty="0"/>
              <a:t>Project 3</a:t>
            </a:r>
            <a:endParaRPr lang="en-US" sz="1100" dirty="0"/>
          </a:p>
        </p:txBody>
      </p:sp>
      <p:sp>
        <p:nvSpPr>
          <p:cNvPr id="7" name="Date Placeholder 6">
            <a:extLst>
              <a:ext uri="{FF2B5EF4-FFF2-40B4-BE49-F238E27FC236}">
                <a16:creationId xmlns:a16="http://schemas.microsoft.com/office/drawing/2014/main" id="{99E44123-0AF5-4A4C-B0C7-BB7409DE8161}"/>
              </a:ext>
            </a:extLst>
          </p:cNvPr>
          <p:cNvSpPr>
            <a:spLocks noGrp="1"/>
          </p:cNvSpPr>
          <p:nvPr>
            <p:ph type="dt" sz="half" idx="14"/>
          </p:nvPr>
        </p:nvSpPr>
        <p:spPr>
          <a:xfrm>
            <a:off x="2992120" y="6332220"/>
            <a:ext cx="1313180" cy="247651"/>
          </a:xfrm>
        </p:spPr>
        <p:txBody>
          <a:bodyPr/>
          <a:lstStyle/>
          <a:p>
            <a:r>
              <a:rPr lang="en-US" dirty="0"/>
              <a:t>28/11/22</a:t>
            </a:r>
          </a:p>
        </p:txBody>
      </p:sp>
    </p:spTree>
    <p:extLst>
      <p:ext uri="{BB962C8B-B14F-4D97-AF65-F5344CB8AC3E}">
        <p14:creationId xmlns:p14="http://schemas.microsoft.com/office/powerpoint/2010/main" val="17696430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8026B5-2F88-BA48-A996-4A13FDFAA43A}"/>
              </a:ext>
            </a:extLst>
          </p:cNvPr>
          <p:cNvSpPr>
            <a:spLocks noGrp="1"/>
          </p:cNvSpPr>
          <p:nvPr>
            <p:ph type="title"/>
          </p:nvPr>
        </p:nvSpPr>
        <p:spPr/>
        <p:txBody>
          <a:bodyPr/>
          <a:lstStyle/>
          <a:p>
            <a:r>
              <a:rPr lang="en-AU" dirty="0"/>
              <a:t>Visualisations</a:t>
            </a:r>
          </a:p>
        </p:txBody>
      </p:sp>
      <p:sp>
        <p:nvSpPr>
          <p:cNvPr id="3" name="Text Placeholder 2">
            <a:extLst>
              <a:ext uri="{FF2B5EF4-FFF2-40B4-BE49-F238E27FC236}">
                <a16:creationId xmlns:a16="http://schemas.microsoft.com/office/drawing/2014/main" id="{A5ABDF8F-0AD5-5C43-9EF3-8679B9897E01}"/>
              </a:ext>
            </a:extLst>
          </p:cNvPr>
          <p:cNvSpPr>
            <a:spLocks noGrp="1"/>
          </p:cNvSpPr>
          <p:nvPr>
            <p:ph type="body" idx="1"/>
          </p:nvPr>
        </p:nvSpPr>
        <p:spPr/>
        <p:txBody>
          <a:bodyPr/>
          <a:lstStyle/>
          <a:p>
            <a:r>
              <a:rPr lang="en-US" dirty="0"/>
              <a:t>Choropleth map</a:t>
            </a:r>
          </a:p>
        </p:txBody>
      </p:sp>
      <p:sp>
        <p:nvSpPr>
          <p:cNvPr id="4" name="Content Placeholder 3">
            <a:extLst>
              <a:ext uri="{FF2B5EF4-FFF2-40B4-BE49-F238E27FC236}">
                <a16:creationId xmlns:a16="http://schemas.microsoft.com/office/drawing/2014/main" id="{7782A119-28D1-B54D-A879-A0DDEC296674}"/>
              </a:ext>
            </a:extLst>
          </p:cNvPr>
          <p:cNvSpPr>
            <a:spLocks noGrp="1"/>
          </p:cNvSpPr>
          <p:nvPr>
            <p:ph sz="half" idx="2"/>
          </p:nvPr>
        </p:nvSpPr>
        <p:spPr>
          <a:xfrm>
            <a:off x="952501" y="2786446"/>
            <a:ext cx="3436620" cy="2771074"/>
          </a:xfrm>
        </p:spPr>
        <p:txBody>
          <a:bodyPr/>
          <a:lstStyle/>
          <a:p>
            <a:pPr marL="0" indent="0">
              <a:buNone/>
            </a:pPr>
            <a:endParaRPr lang="en-US" dirty="0"/>
          </a:p>
        </p:txBody>
      </p:sp>
      <p:sp>
        <p:nvSpPr>
          <p:cNvPr id="5" name="Text Placeholder 4">
            <a:extLst>
              <a:ext uri="{FF2B5EF4-FFF2-40B4-BE49-F238E27FC236}">
                <a16:creationId xmlns:a16="http://schemas.microsoft.com/office/drawing/2014/main" id="{B55E5840-ED0D-0349-88F3-4E90A0094985}"/>
              </a:ext>
            </a:extLst>
          </p:cNvPr>
          <p:cNvSpPr>
            <a:spLocks noGrp="1"/>
          </p:cNvSpPr>
          <p:nvPr>
            <p:ph type="body" idx="10"/>
          </p:nvPr>
        </p:nvSpPr>
        <p:spPr/>
        <p:txBody>
          <a:bodyPr/>
          <a:lstStyle/>
          <a:p>
            <a:r>
              <a:rPr lang="en-US" dirty="0"/>
              <a:t>Bar chart</a:t>
            </a:r>
          </a:p>
        </p:txBody>
      </p:sp>
      <p:sp>
        <p:nvSpPr>
          <p:cNvPr id="6" name="Content Placeholder 5">
            <a:extLst>
              <a:ext uri="{FF2B5EF4-FFF2-40B4-BE49-F238E27FC236}">
                <a16:creationId xmlns:a16="http://schemas.microsoft.com/office/drawing/2014/main" id="{34801285-85FB-FD43-9631-322998389AF0}"/>
              </a:ext>
            </a:extLst>
          </p:cNvPr>
          <p:cNvSpPr>
            <a:spLocks noGrp="1"/>
          </p:cNvSpPr>
          <p:nvPr>
            <p:ph sz="half" idx="11"/>
          </p:nvPr>
        </p:nvSpPr>
        <p:spPr>
          <a:xfrm>
            <a:off x="4569371" y="2799146"/>
            <a:ext cx="3436621" cy="2758374"/>
          </a:xfrm>
        </p:spPr>
        <p:txBody>
          <a:bodyPr/>
          <a:lstStyle/>
          <a:p>
            <a:pPr marL="0" indent="0">
              <a:buNone/>
            </a:pPr>
            <a:endParaRPr lang="en-US" dirty="0"/>
          </a:p>
        </p:txBody>
      </p:sp>
      <p:sp>
        <p:nvSpPr>
          <p:cNvPr id="7" name="Text Placeholder 6">
            <a:extLst>
              <a:ext uri="{FF2B5EF4-FFF2-40B4-BE49-F238E27FC236}">
                <a16:creationId xmlns:a16="http://schemas.microsoft.com/office/drawing/2014/main" id="{8820E658-15B8-6C4B-A736-3D894774670E}"/>
              </a:ext>
            </a:extLst>
          </p:cNvPr>
          <p:cNvSpPr>
            <a:spLocks noGrp="1"/>
          </p:cNvSpPr>
          <p:nvPr>
            <p:ph type="body" idx="12"/>
          </p:nvPr>
        </p:nvSpPr>
        <p:spPr/>
        <p:txBody>
          <a:bodyPr/>
          <a:lstStyle/>
          <a:p>
            <a:r>
              <a:rPr lang="en-US" dirty="0"/>
              <a:t>Line graph</a:t>
            </a:r>
          </a:p>
        </p:txBody>
      </p:sp>
      <p:sp>
        <p:nvSpPr>
          <p:cNvPr id="8" name="Content Placeholder 7">
            <a:extLst>
              <a:ext uri="{FF2B5EF4-FFF2-40B4-BE49-F238E27FC236}">
                <a16:creationId xmlns:a16="http://schemas.microsoft.com/office/drawing/2014/main" id="{7F52F621-1B1F-5E49-939F-12BD1A0FD522}"/>
              </a:ext>
            </a:extLst>
          </p:cNvPr>
          <p:cNvSpPr>
            <a:spLocks noGrp="1"/>
          </p:cNvSpPr>
          <p:nvPr>
            <p:ph sz="half" idx="13"/>
          </p:nvPr>
        </p:nvSpPr>
        <p:spPr>
          <a:xfrm>
            <a:off x="8187018" y="2799146"/>
            <a:ext cx="3436620" cy="2771074"/>
          </a:xfrm>
        </p:spPr>
        <p:txBody>
          <a:bodyPr/>
          <a:lstStyle/>
          <a:p>
            <a:pPr marL="0" indent="0">
              <a:buNone/>
            </a:pPr>
            <a:endParaRPr lang="en-US" dirty="0"/>
          </a:p>
        </p:txBody>
      </p:sp>
      <p:sp>
        <p:nvSpPr>
          <p:cNvPr id="11" name="Slide Number Placeholder 10">
            <a:extLst>
              <a:ext uri="{FF2B5EF4-FFF2-40B4-BE49-F238E27FC236}">
                <a16:creationId xmlns:a16="http://schemas.microsoft.com/office/drawing/2014/main" id="{8B50C3FA-D20D-3049-9C7F-6F37D4E022C5}"/>
              </a:ext>
            </a:extLst>
          </p:cNvPr>
          <p:cNvSpPr>
            <a:spLocks noGrp="1"/>
          </p:cNvSpPr>
          <p:nvPr>
            <p:ph type="sldNum" sz="quarter" idx="16"/>
          </p:nvPr>
        </p:nvSpPr>
        <p:spPr>
          <a:xfrm>
            <a:off x="971550" y="6332220"/>
            <a:ext cx="523240" cy="247651"/>
          </a:xfrm>
        </p:spPr>
        <p:txBody>
          <a:bodyPr/>
          <a:lstStyle/>
          <a:p>
            <a:pPr algn="l"/>
            <a:fld id="{294A09A9-5501-47C1-A89A-A340965A2BE2}" type="slidenum">
              <a:rPr lang="en-US" smtClean="0"/>
              <a:pPr algn="l"/>
              <a:t>7</a:t>
            </a:fld>
            <a:endParaRPr lang="en-US" dirty="0"/>
          </a:p>
        </p:txBody>
      </p:sp>
      <p:sp>
        <p:nvSpPr>
          <p:cNvPr id="10" name="Footer Placeholder 9">
            <a:extLst>
              <a:ext uri="{FF2B5EF4-FFF2-40B4-BE49-F238E27FC236}">
                <a16:creationId xmlns:a16="http://schemas.microsoft.com/office/drawing/2014/main" id="{56278D20-060E-1942-9A72-E600C02A8208}"/>
              </a:ext>
            </a:extLst>
          </p:cNvPr>
          <p:cNvSpPr>
            <a:spLocks noGrp="1"/>
          </p:cNvSpPr>
          <p:nvPr>
            <p:ph type="ftr" sz="quarter" idx="15"/>
          </p:nvPr>
        </p:nvSpPr>
        <p:spPr>
          <a:xfrm>
            <a:off x="1494790" y="6332220"/>
            <a:ext cx="1497330" cy="247651"/>
          </a:xfrm>
        </p:spPr>
        <p:txBody>
          <a:bodyPr/>
          <a:lstStyle/>
          <a:p>
            <a:r>
              <a:rPr lang="en-US" dirty="0"/>
              <a:t>Project 3</a:t>
            </a:r>
            <a:endParaRPr lang="en-US" sz="1100" dirty="0"/>
          </a:p>
        </p:txBody>
      </p:sp>
      <p:sp>
        <p:nvSpPr>
          <p:cNvPr id="9" name="Date Placeholder 8">
            <a:extLst>
              <a:ext uri="{FF2B5EF4-FFF2-40B4-BE49-F238E27FC236}">
                <a16:creationId xmlns:a16="http://schemas.microsoft.com/office/drawing/2014/main" id="{AFD06229-BFA1-7D4D-B1E0-0A9F7FBF1F7E}"/>
              </a:ext>
            </a:extLst>
          </p:cNvPr>
          <p:cNvSpPr>
            <a:spLocks noGrp="1"/>
          </p:cNvSpPr>
          <p:nvPr>
            <p:ph type="dt" sz="half" idx="14"/>
          </p:nvPr>
        </p:nvSpPr>
        <p:spPr>
          <a:xfrm>
            <a:off x="2992120" y="6332220"/>
            <a:ext cx="1313180" cy="247651"/>
          </a:xfrm>
        </p:spPr>
        <p:txBody>
          <a:bodyPr/>
          <a:lstStyle/>
          <a:p>
            <a:r>
              <a:rPr lang="en-US" dirty="0"/>
              <a:t>28/11/22</a:t>
            </a:r>
            <a:endParaRPr lang="en-US" sz="1100" dirty="0"/>
          </a:p>
        </p:txBody>
      </p:sp>
    </p:spTree>
    <p:extLst>
      <p:ext uri="{BB962C8B-B14F-4D97-AF65-F5344CB8AC3E}">
        <p14:creationId xmlns:p14="http://schemas.microsoft.com/office/powerpoint/2010/main" val="4954834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122DF8-59D4-D94D-8ED9-F2F319899DBF}"/>
              </a:ext>
            </a:extLst>
          </p:cNvPr>
          <p:cNvSpPr>
            <a:spLocks noGrp="1"/>
          </p:cNvSpPr>
          <p:nvPr>
            <p:ph type="title"/>
          </p:nvPr>
        </p:nvSpPr>
        <p:spPr>
          <a:xfrm>
            <a:off x="964023" y="879063"/>
            <a:ext cx="4941477" cy="610863"/>
          </a:xfrm>
        </p:spPr>
        <p:txBody>
          <a:bodyPr anchor="b">
            <a:normAutofit/>
          </a:bodyPr>
          <a:lstStyle/>
          <a:p>
            <a:r>
              <a:rPr lang="en-US" dirty="0"/>
              <a:t>Conclusions</a:t>
            </a:r>
          </a:p>
        </p:txBody>
      </p:sp>
      <p:sp>
        <p:nvSpPr>
          <p:cNvPr id="58" name="Text Placeholder 2">
            <a:extLst>
              <a:ext uri="{FF2B5EF4-FFF2-40B4-BE49-F238E27FC236}">
                <a16:creationId xmlns:a16="http://schemas.microsoft.com/office/drawing/2014/main" id="{40FFBA04-8E83-879A-C581-01692BD77172}"/>
              </a:ext>
            </a:extLst>
          </p:cNvPr>
          <p:cNvSpPr>
            <a:spLocks noGrp="1"/>
          </p:cNvSpPr>
          <p:nvPr>
            <p:ph type="body" idx="1"/>
          </p:nvPr>
        </p:nvSpPr>
        <p:spPr>
          <a:xfrm>
            <a:off x="964022" y="2300984"/>
            <a:ext cx="5000359" cy="404216"/>
          </a:xfrm>
        </p:spPr>
        <p:txBody>
          <a:bodyPr>
            <a:normAutofit fontScale="92500"/>
          </a:bodyPr>
          <a:lstStyle/>
          <a:p>
            <a:r>
              <a:rPr lang="en-US" dirty="0"/>
              <a:t>Connection between house prices and interest rates</a:t>
            </a:r>
          </a:p>
        </p:txBody>
      </p:sp>
      <p:sp>
        <p:nvSpPr>
          <p:cNvPr id="60" name="Text Placeholder 3">
            <a:extLst>
              <a:ext uri="{FF2B5EF4-FFF2-40B4-BE49-F238E27FC236}">
                <a16:creationId xmlns:a16="http://schemas.microsoft.com/office/drawing/2014/main" id="{A1C5E878-EA3C-B43F-0169-6B47F3E020EE}"/>
              </a:ext>
            </a:extLst>
          </p:cNvPr>
          <p:cNvSpPr>
            <a:spLocks noGrp="1"/>
          </p:cNvSpPr>
          <p:nvPr>
            <p:ph type="body" idx="10"/>
          </p:nvPr>
        </p:nvSpPr>
        <p:spPr>
          <a:xfrm>
            <a:off x="6362700" y="2300984"/>
            <a:ext cx="4764829" cy="404216"/>
          </a:xfrm>
        </p:spPr>
        <p:txBody>
          <a:bodyPr/>
          <a:lstStyle/>
          <a:p>
            <a:r>
              <a:rPr lang="en-US" dirty="0"/>
              <a:t>Insight into move valuable suburbs to invest in</a:t>
            </a:r>
          </a:p>
        </p:txBody>
      </p:sp>
      <p:sp>
        <p:nvSpPr>
          <p:cNvPr id="62" name="Content Placeholder 4">
            <a:extLst>
              <a:ext uri="{FF2B5EF4-FFF2-40B4-BE49-F238E27FC236}">
                <a16:creationId xmlns:a16="http://schemas.microsoft.com/office/drawing/2014/main" id="{7D301BF8-D60D-1300-785E-76A807B647CF}"/>
              </a:ext>
            </a:extLst>
          </p:cNvPr>
          <p:cNvSpPr>
            <a:spLocks noGrp="1"/>
          </p:cNvSpPr>
          <p:nvPr>
            <p:ph sz="half" idx="2"/>
          </p:nvPr>
        </p:nvSpPr>
        <p:spPr>
          <a:xfrm>
            <a:off x="964022" y="2799146"/>
            <a:ext cx="4941477" cy="1942138"/>
          </a:xfrm>
        </p:spPr>
        <p:txBody>
          <a:bodyPr/>
          <a:lstStyle/>
          <a:p>
            <a:endParaRPr lang="en-US" dirty="0"/>
          </a:p>
        </p:txBody>
      </p:sp>
      <p:sp>
        <p:nvSpPr>
          <p:cNvPr id="64" name="Content Placeholder 5">
            <a:extLst>
              <a:ext uri="{FF2B5EF4-FFF2-40B4-BE49-F238E27FC236}">
                <a16:creationId xmlns:a16="http://schemas.microsoft.com/office/drawing/2014/main" id="{CDBFB997-3DEE-69B5-39AB-043FEFD8480D}"/>
              </a:ext>
            </a:extLst>
          </p:cNvPr>
          <p:cNvSpPr>
            <a:spLocks noGrp="1"/>
          </p:cNvSpPr>
          <p:nvPr>
            <p:ph sz="half" idx="13"/>
          </p:nvPr>
        </p:nvSpPr>
        <p:spPr>
          <a:xfrm>
            <a:off x="6362700" y="2799146"/>
            <a:ext cx="4756150" cy="2687637"/>
          </a:xfrm>
        </p:spPr>
        <p:txBody>
          <a:bodyPr/>
          <a:lstStyle/>
          <a:p>
            <a:endParaRPr lang="en-US"/>
          </a:p>
        </p:txBody>
      </p:sp>
      <p:sp>
        <p:nvSpPr>
          <p:cNvPr id="3" name="Date Placeholder 2">
            <a:extLst>
              <a:ext uri="{FF2B5EF4-FFF2-40B4-BE49-F238E27FC236}">
                <a16:creationId xmlns:a16="http://schemas.microsoft.com/office/drawing/2014/main" id="{4D5B7634-ADBA-124F-B8CA-431F07F18D44}"/>
              </a:ext>
            </a:extLst>
          </p:cNvPr>
          <p:cNvSpPr>
            <a:spLocks noGrp="1"/>
          </p:cNvSpPr>
          <p:nvPr>
            <p:ph type="dt" sz="half" idx="14"/>
          </p:nvPr>
        </p:nvSpPr>
        <p:spPr>
          <a:xfrm>
            <a:off x="2992120" y="6332220"/>
            <a:ext cx="1313180" cy="247651"/>
          </a:xfrm>
        </p:spPr>
        <p:txBody>
          <a:bodyPr anchor="t">
            <a:normAutofit/>
          </a:bodyPr>
          <a:lstStyle/>
          <a:p>
            <a:pPr>
              <a:spcAft>
                <a:spcPts val="600"/>
              </a:spcAft>
            </a:pPr>
            <a:r>
              <a:rPr lang="en-US" dirty="0"/>
              <a:t>28/11/22</a:t>
            </a:r>
            <a:endParaRPr lang="en-US"/>
          </a:p>
        </p:txBody>
      </p:sp>
      <p:sp>
        <p:nvSpPr>
          <p:cNvPr id="4" name="Footer Placeholder 3">
            <a:extLst>
              <a:ext uri="{FF2B5EF4-FFF2-40B4-BE49-F238E27FC236}">
                <a16:creationId xmlns:a16="http://schemas.microsoft.com/office/drawing/2014/main" id="{529E91F3-E1A0-DB4A-8CD8-D9D1AB0FFB40}"/>
              </a:ext>
            </a:extLst>
          </p:cNvPr>
          <p:cNvSpPr>
            <a:spLocks noGrp="1"/>
          </p:cNvSpPr>
          <p:nvPr>
            <p:ph type="ftr" sz="quarter" idx="15"/>
          </p:nvPr>
        </p:nvSpPr>
        <p:spPr>
          <a:xfrm>
            <a:off x="1494790" y="6332220"/>
            <a:ext cx="1497330" cy="247651"/>
          </a:xfrm>
        </p:spPr>
        <p:txBody>
          <a:bodyPr anchor="t">
            <a:normAutofit/>
          </a:bodyPr>
          <a:lstStyle/>
          <a:p>
            <a:pPr>
              <a:spcAft>
                <a:spcPts val="600"/>
              </a:spcAft>
            </a:pPr>
            <a:r>
              <a:rPr lang="en-US" dirty="0"/>
              <a:t>Project 3</a:t>
            </a:r>
            <a:endParaRPr lang="en-US"/>
          </a:p>
        </p:txBody>
      </p:sp>
      <p:sp>
        <p:nvSpPr>
          <p:cNvPr id="5" name="Slide Number Placeholder 4">
            <a:extLst>
              <a:ext uri="{FF2B5EF4-FFF2-40B4-BE49-F238E27FC236}">
                <a16:creationId xmlns:a16="http://schemas.microsoft.com/office/drawing/2014/main" id="{AB744071-0CE2-7746-9315-22EC28A0F462}"/>
              </a:ext>
            </a:extLst>
          </p:cNvPr>
          <p:cNvSpPr>
            <a:spLocks noGrp="1"/>
          </p:cNvSpPr>
          <p:nvPr>
            <p:ph type="sldNum" sz="quarter" idx="16"/>
          </p:nvPr>
        </p:nvSpPr>
        <p:spPr>
          <a:xfrm>
            <a:off x="971550" y="6332220"/>
            <a:ext cx="523240" cy="247651"/>
          </a:xfrm>
        </p:spPr>
        <p:txBody>
          <a:bodyPr anchor="t">
            <a:normAutofit/>
          </a:bodyPr>
          <a:lstStyle/>
          <a:p>
            <a:pPr>
              <a:spcAft>
                <a:spcPts val="600"/>
              </a:spcAft>
            </a:pPr>
            <a:fld id="{294A09A9-5501-47C1-A89A-A340965A2BE2}" type="slidenum">
              <a:rPr lang="en-US" smtClean="0"/>
              <a:pPr>
                <a:spcAft>
                  <a:spcPts val="600"/>
                </a:spcAft>
              </a:pPr>
              <a:t>8</a:t>
            </a:fld>
            <a:endParaRPr lang="en-US"/>
          </a:p>
        </p:txBody>
      </p:sp>
    </p:spTree>
    <p:extLst>
      <p:ext uri="{BB962C8B-B14F-4D97-AF65-F5344CB8AC3E}">
        <p14:creationId xmlns:p14="http://schemas.microsoft.com/office/powerpoint/2010/main" val="6438421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a:xfrm>
            <a:off x="6367054" y="1914981"/>
            <a:ext cx="5491571" cy="1514019"/>
          </a:xfrm>
        </p:spPr>
        <p:txBody>
          <a:bodyPr anchor="b">
            <a:normAutofit/>
          </a:bodyPr>
          <a:lstStyle/>
          <a:p>
            <a:r>
              <a:rPr lang="en-US" dirty="0"/>
              <a:t>Thank you!</a:t>
            </a:r>
          </a:p>
        </p:txBody>
      </p:sp>
      <p:sp>
        <p:nvSpPr>
          <p:cNvPr id="16" name="Text Placeholder 2">
            <a:extLst>
              <a:ext uri="{FF2B5EF4-FFF2-40B4-BE49-F238E27FC236}">
                <a16:creationId xmlns:a16="http://schemas.microsoft.com/office/drawing/2014/main" id="{5B4F194C-4DAB-891C-DD00-2A8EA19C758A}"/>
              </a:ext>
            </a:extLst>
          </p:cNvPr>
          <p:cNvSpPr>
            <a:spLocks noGrp="1"/>
          </p:cNvSpPr>
          <p:nvPr>
            <p:ph type="body" sz="quarter" idx="11"/>
          </p:nvPr>
        </p:nvSpPr>
        <p:spPr>
          <a:xfrm>
            <a:off x="6367055" y="4439921"/>
            <a:ext cx="5491570" cy="2245359"/>
          </a:xfrm>
        </p:spPr>
        <p:txBody>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b="0" i="0" u="none" strike="noStrike" kern="1200" cap="none" spc="0" normalizeH="0" baseline="0" noProof="0" dirty="0">
                <a:ln>
                  <a:noFill/>
                </a:ln>
                <a:solidFill>
                  <a:srgbClr val="7CA655"/>
                </a:solidFill>
                <a:effectLst/>
                <a:uLnTx/>
                <a:uFillTx/>
                <a:ea typeface="+mn-ea"/>
                <a:cs typeface="+mn-cs"/>
              </a:rPr>
              <a:t>Links to resources used:</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b="0" i="0" u="none" strike="noStrike" kern="1200" cap="none" spc="0" normalizeH="0" baseline="0" noProof="0" dirty="0">
                <a:ln>
                  <a:noFill/>
                </a:ln>
                <a:solidFill>
                  <a:srgbClr val="000000"/>
                </a:solidFill>
                <a:effectLst/>
                <a:uLnTx/>
                <a:uFillTx/>
                <a:ea typeface="+mn-ea"/>
                <a:cs typeface="+mn-cs"/>
                <a:hlinkClick r:id="rId3"/>
              </a:rPr>
              <a:t>https://www.rba.gov.au/statistics/</a:t>
            </a:r>
            <a:endParaRPr kumimoji="0" lang="en-US" b="0" i="0" u="none" strike="noStrike" kern="1200" cap="none" spc="0" normalizeH="0" baseline="0" noProof="0" dirty="0">
              <a:ln>
                <a:noFill/>
              </a:ln>
              <a:solidFill>
                <a:srgbClr val="000000"/>
              </a:solidFill>
              <a:effectLst/>
              <a:uLnTx/>
              <a:uFillTx/>
              <a:ea typeface="+mn-ea"/>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b="0" i="0" u="none" strike="noStrike" kern="1200" cap="none" spc="0" normalizeH="0" baseline="0" noProof="0" dirty="0">
                <a:ln>
                  <a:noFill/>
                </a:ln>
                <a:solidFill>
                  <a:srgbClr val="000000"/>
                </a:solidFill>
                <a:effectLst/>
                <a:uLnTx/>
                <a:uFillTx/>
                <a:ea typeface="+mn-ea"/>
                <a:cs typeface="+mn-cs"/>
                <a:hlinkClick r:id="rId4"/>
              </a:rPr>
              <a:t>https://www.wsj.com/market-data/quotes/index/AU/XJO/historical-prices</a:t>
            </a:r>
            <a:endParaRPr kumimoji="0" lang="en-US" b="0" i="0" u="none" strike="noStrike" kern="1200" cap="none" spc="0" normalizeH="0" baseline="0" noProof="0" dirty="0">
              <a:ln>
                <a:noFill/>
              </a:ln>
              <a:solidFill>
                <a:srgbClr val="000000"/>
              </a:solidFill>
              <a:effectLst/>
              <a:uLnTx/>
              <a:uFillTx/>
              <a:ea typeface="+mn-ea"/>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AU" b="0" i="0" u="sng" strike="noStrike" kern="1200" cap="none" spc="0" normalizeH="0" baseline="0" noProof="0" dirty="0">
                <a:ln>
                  <a:noFill/>
                </a:ln>
                <a:solidFill>
                  <a:srgbClr val="7CA655"/>
                </a:solidFill>
                <a:effectLst/>
                <a:uLnTx/>
                <a:uFillTx/>
                <a:ea typeface="+mn-ea"/>
                <a:cs typeface="+mn-cs"/>
                <a:hlinkClick r:id="rId5"/>
              </a:rPr>
              <a:t>https://discover.data.vic.gov.au/dataset/victorian-property-sales-report-median-house-by-suburb-time-series1/historical</a:t>
            </a:r>
            <a:endParaRPr kumimoji="0" lang="en-US" b="0" i="0" u="none" strike="noStrike" kern="1200" cap="none" spc="0" normalizeH="0" baseline="0" noProof="0" dirty="0">
              <a:ln>
                <a:noFill/>
              </a:ln>
              <a:solidFill>
                <a:srgbClr val="000000"/>
              </a:solidFill>
              <a:effectLst/>
              <a:uLnTx/>
              <a:uFillTx/>
              <a:ea typeface="+mn-ea"/>
              <a:cs typeface="+mn-cs"/>
            </a:endParaRPr>
          </a:p>
          <a:p>
            <a:endParaRPr lang="en-US" dirty="0">
              <a:solidFill>
                <a:schemeClr val="bg1"/>
              </a:solidFill>
            </a:endParaRPr>
          </a:p>
        </p:txBody>
      </p:sp>
    </p:spTree>
    <p:extLst>
      <p:ext uri="{BB962C8B-B14F-4D97-AF65-F5344CB8AC3E}">
        <p14:creationId xmlns:p14="http://schemas.microsoft.com/office/powerpoint/2010/main" val="2336677316"/>
      </p:ext>
    </p:extLst>
  </p:cSld>
  <p:clrMapOvr>
    <a:masterClrMapping/>
  </p:clrMapOvr>
</p:sld>
</file>

<file path=ppt/theme/theme1.xml><?xml version="1.0" encoding="utf-8"?>
<a:theme xmlns:a="http://schemas.openxmlformats.org/drawingml/2006/main" name="Theme1">
  <a:themeElements>
    <a:clrScheme name="Swiss">
      <a:dk1>
        <a:srgbClr val="000000"/>
      </a:dk1>
      <a:lt1>
        <a:srgbClr val="FFFFFF"/>
      </a:lt1>
      <a:dk2>
        <a:srgbClr val="E4E4E4"/>
      </a:dk2>
      <a:lt2>
        <a:srgbClr val="7CA655"/>
      </a:lt2>
      <a:accent1>
        <a:srgbClr val="A9D4DB"/>
      </a:accent1>
      <a:accent2>
        <a:srgbClr val="FBE284"/>
      </a:accent2>
      <a:accent3>
        <a:srgbClr val="4495A2"/>
      </a:accent3>
      <a:accent4>
        <a:srgbClr val="AA5881"/>
      </a:accent4>
      <a:accent5>
        <a:srgbClr val="E06742"/>
      </a:accent5>
      <a:accent6>
        <a:srgbClr val="F9D448"/>
      </a:accent6>
      <a:hlink>
        <a:srgbClr val="4495A2"/>
      </a:hlink>
      <a:folHlink>
        <a:srgbClr val="AA5881"/>
      </a:folHlink>
    </a:clrScheme>
    <a:fontScheme name="Custom 175">
      <a:majorFont>
        <a:latin typeface="Franklin Gothic Demi"/>
        <a:ea typeface=""/>
        <a:cs typeface=""/>
      </a:majorFont>
      <a:minorFont>
        <a:latin typeface="Franklin Gothic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wissPresentation C_Win32_MW_JS_SL_v2.potx" id="{230A82CA-9023-4220-9E5B-0E652CF31B20}" vid="{96196EC2-C392-482E-BF29-9BD12A62668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9EC1AB0-9704-404D-B6D3-819D938AC55B}">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1D20B6E4-879E-4E6C-BDE7-261540CD3765}">
  <ds:schemaRefs>
    <ds:schemaRef ds:uri="http://schemas.microsoft.com/sharepoint/v3/contenttype/forms"/>
  </ds:schemaRefs>
</ds:datastoreItem>
</file>

<file path=customXml/itemProps3.xml><?xml version="1.0" encoding="utf-8"?>
<ds:datastoreItem xmlns:ds="http://schemas.openxmlformats.org/officeDocument/2006/customXml" ds:itemID="{94F21D10-BD83-491A-AAA6-945C2DB1EB0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Geometric annual presentation</Template>
  <TotalTime>2961</TotalTime>
  <Words>388</Words>
  <Application>Microsoft Office PowerPoint</Application>
  <PresentationFormat>Widescreen</PresentationFormat>
  <Paragraphs>68</Paragraphs>
  <Slides>9</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Franklin Gothic Book</vt:lpstr>
      <vt:lpstr>Franklin Gothic Demi</vt:lpstr>
      <vt:lpstr>Wingdings</vt:lpstr>
      <vt:lpstr>Theme1</vt:lpstr>
      <vt:lpstr>Victoria Housing Median Price Change from 2011-2021</vt:lpstr>
      <vt:lpstr>Outline</vt:lpstr>
      <vt:lpstr>Introduction</vt:lpstr>
      <vt:lpstr>Our Project</vt:lpstr>
      <vt:lpstr>Data Manipulation</vt:lpstr>
      <vt:lpstr>Data Manipulation</vt:lpstr>
      <vt:lpstr>Visualisations</vt:lpstr>
      <vt:lpstr>Conclusions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Victoria Housing Median Price Change from 2011-2021</dc:title>
  <dc:creator>Selina Matthews</dc:creator>
  <cp:lastModifiedBy>Selina Matthews</cp:lastModifiedBy>
  <cp:revision>3</cp:revision>
  <dcterms:created xsi:type="dcterms:W3CDTF">2022-11-22T07:38:01Z</dcterms:created>
  <dcterms:modified xsi:type="dcterms:W3CDTF">2022-11-24T08:59:15Z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