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2" r:id="rId8"/>
    <p:sldId id="270" r:id="rId9"/>
    <p:sldId id="259" r:id="rId10"/>
    <p:sldId id="260" r:id="rId11"/>
    <p:sldId id="261" r:id="rId12"/>
    <p:sldId id="272" r:id="rId13"/>
    <p:sldId id="26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6F4"/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0704" autoAdjust="0"/>
  </p:normalViewPr>
  <p:slideViewPr>
    <p:cSldViewPr snapToGrid="0">
      <p:cViewPr varScale="1">
        <p:scale>
          <a:sx n="47" d="100"/>
          <a:sy n="47" d="100"/>
        </p:scale>
        <p:origin x="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F114E9-32FC-407D-B341-8FDB7F2B0E9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256442-D1A9-4739-9502-FE63752B9478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62294725-B2BC-447B-A19F-0B6EE84C42EE}" type="parTrans" cxnId="{653C4FC9-0C93-4FDE-8E9D-06FB95E02527}">
      <dgm:prSet/>
      <dgm:spPr/>
      <dgm:t>
        <a:bodyPr/>
        <a:lstStyle/>
        <a:p>
          <a:endParaRPr lang="en-US"/>
        </a:p>
      </dgm:t>
    </dgm:pt>
    <dgm:pt modelId="{261743EB-7828-43A4-BA6E-5508922BB0E8}" type="sibTrans" cxnId="{653C4FC9-0C93-4FDE-8E9D-06FB95E02527}">
      <dgm:prSet/>
      <dgm:spPr/>
      <dgm:t>
        <a:bodyPr/>
        <a:lstStyle/>
        <a:p>
          <a:endParaRPr lang="en-US"/>
        </a:p>
      </dgm:t>
    </dgm:pt>
    <dgm:pt modelId="{E6FF4F78-A414-4B3C-8F21-37109BD54295}">
      <dgm:prSet/>
      <dgm:spPr/>
      <dgm:t>
        <a:bodyPr/>
        <a:lstStyle/>
        <a:p>
          <a:r>
            <a:rPr lang="en-US"/>
            <a:t>Project specifics</a:t>
          </a:r>
        </a:p>
      </dgm:t>
    </dgm:pt>
    <dgm:pt modelId="{161B0F1E-3D17-4445-8D7F-AB9E3FC11420}" type="parTrans" cxnId="{5C05FC5D-7840-44BF-9262-6871D6B66446}">
      <dgm:prSet/>
      <dgm:spPr/>
      <dgm:t>
        <a:bodyPr/>
        <a:lstStyle/>
        <a:p>
          <a:endParaRPr lang="en-US"/>
        </a:p>
      </dgm:t>
    </dgm:pt>
    <dgm:pt modelId="{13067ED0-5BA2-4311-8A00-7E716FEBA02E}" type="sibTrans" cxnId="{5C05FC5D-7840-44BF-9262-6871D6B66446}">
      <dgm:prSet/>
      <dgm:spPr/>
      <dgm:t>
        <a:bodyPr/>
        <a:lstStyle/>
        <a:p>
          <a:endParaRPr lang="en-US"/>
        </a:p>
      </dgm:t>
    </dgm:pt>
    <dgm:pt modelId="{BA1F0B1A-B55C-4883-B369-DA2DCC069395}">
      <dgm:prSet/>
      <dgm:spPr/>
      <dgm:t>
        <a:bodyPr/>
        <a:lstStyle/>
        <a:p>
          <a:r>
            <a:rPr lang="en-US"/>
            <a:t>Conclusion</a:t>
          </a:r>
        </a:p>
      </dgm:t>
    </dgm:pt>
    <dgm:pt modelId="{37557D3C-F8C8-4A43-9549-360F35EA6E29}" type="parTrans" cxnId="{3BC697E5-02EC-489E-9DCC-CED6B81682F3}">
      <dgm:prSet/>
      <dgm:spPr/>
      <dgm:t>
        <a:bodyPr/>
        <a:lstStyle/>
        <a:p>
          <a:endParaRPr lang="en-US"/>
        </a:p>
      </dgm:t>
    </dgm:pt>
    <dgm:pt modelId="{C910E864-8828-4CAB-9BE0-6F46FCE1722D}" type="sibTrans" cxnId="{3BC697E5-02EC-489E-9DCC-CED6B81682F3}">
      <dgm:prSet/>
      <dgm:spPr/>
      <dgm:t>
        <a:bodyPr/>
        <a:lstStyle/>
        <a:p>
          <a:endParaRPr lang="en-US"/>
        </a:p>
      </dgm:t>
    </dgm:pt>
    <dgm:pt modelId="{61E0A2C6-91AF-4D95-8032-362F2CA1B25F}" type="pres">
      <dgm:prSet presAssocID="{B9F114E9-32FC-407D-B341-8FDB7F2B0E97}" presName="linear" presStyleCnt="0">
        <dgm:presLayoutVars>
          <dgm:dir/>
          <dgm:animLvl val="lvl"/>
          <dgm:resizeHandles val="exact"/>
        </dgm:presLayoutVars>
      </dgm:prSet>
      <dgm:spPr/>
    </dgm:pt>
    <dgm:pt modelId="{4F1EE897-9955-4708-B2DA-5F86BFF1BA70}" type="pres">
      <dgm:prSet presAssocID="{1B256442-D1A9-4739-9502-FE63752B9478}" presName="parentLin" presStyleCnt="0"/>
      <dgm:spPr/>
    </dgm:pt>
    <dgm:pt modelId="{49D64E3B-8BF1-4D31-B7FC-023E7D426950}" type="pres">
      <dgm:prSet presAssocID="{1B256442-D1A9-4739-9502-FE63752B9478}" presName="parentLeftMargin" presStyleLbl="node1" presStyleIdx="0" presStyleCnt="3"/>
      <dgm:spPr/>
    </dgm:pt>
    <dgm:pt modelId="{15FAD8A0-93FE-4436-9495-FEEDCE91D388}" type="pres">
      <dgm:prSet presAssocID="{1B256442-D1A9-4739-9502-FE63752B947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DAE85A-EF09-4897-A6AA-1F9F31FC4180}" type="pres">
      <dgm:prSet presAssocID="{1B256442-D1A9-4739-9502-FE63752B9478}" presName="negativeSpace" presStyleCnt="0"/>
      <dgm:spPr/>
    </dgm:pt>
    <dgm:pt modelId="{181CCAC0-8090-4F26-83F0-5202B9C5D0CE}" type="pres">
      <dgm:prSet presAssocID="{1B256442-D1A9-4739-9502-FE63752B9478}" presName="childText" presStyleLbl="conFgAcc1" presStyleIdx="0" presStyleCnt="3">
        <dgm:presLayoutVars>
          <dgm:bulletEnabled val="1"/>
        </dgm:presLayoutVars>
      </dgm:prSet>
      <dgm:spPr/>
    </dgm:pt>
    <dgm:pt modelId="{CC08450F-2C0A-4346-A6FA-DCE1A2551F62}" type="pres">
      <dgm:prSet presAssocID="{261743EB-7828-43A4-BA6E-5508922BB0E8}" presName="spaceBetweenRectangles" presStyleCnt="0"/>
      <dgm:spPr/>
    </dgm:pt>
    <dgm:pt modelId="{88B594C5-CE6B-48B9-ACA4-D2C026670022}" type="pres">
      <dgm:prSet presAssocID="{E6FF4F78-A414-4B3C-8F21-37109BD54295}" presName="parentLin" presStyleCnt="0"/>
      <dgm:spPr/>
    </dgm:pt>
    <dgm:pt modelId="{E7412E58-F8A9-4445-8429-93E3B8C72536}" type="pres">
      <dgm:prSet presAssocID="{E6FF4F78-A414-4B3C-8F21-37109BD54295}" presName="parentLeftMargin" presStyleLbl="node1" presStyleIdx="0" presStyleCnt="3"/>
      <dgm:spPr/>
    </dgm:pt>
    <dgm:pt modelId="{0841B380-F287-40ED-AAD6-DE721EC6781B}" type="pres">
      <dgm:prSet presAssocID="{E6FF4F78-A414-4B3C-8F21-37109BD5429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CF37087-6A4F-4533-933D-7F22BF9DAE0D}" type="pres">
      <dgm:prSet presAssocID="{E6FF4F78-A414-4B3C-8F21-37109BD54295}" presName="negativeSpace" presStyleCnt="0"/>
      <dgm:spPr/>
    </dgm:pt>
    <dgm:pt modelId="{A810CF89-9D4A-4003-97B8-DDF4A3507DA7}" type="pres">
      <dgm:prSet presAssocID="{E6FF4F78-A414-4B3C-8F21-37109BD54295}" presName="childText" presStyleLbl="conFgAcc1" presStyleIdx="1" presStyleCnt="3">
        <dgm:presLayoutVars>
          <dgm:bulletEnabled val="1"/>
        </dgm:presLayoutVars>
      </dgm:prSet>
      <dgm:spPr/>
    </dgm:pt>
    <dgm:pt modelId="{4BA2017C-CD5F-4B9D-97D9-0818751A5C99}" type="pres">
      <dgm:prSet presAssocID="{13067ED0-5BA2-4311-8A00-7E716FEBA02E}" presName="spaceBetweenRectangles" presStyleCnt="0"/>
      <dgm:spPr/>
    </dgm:pt>
    <dgm:pt modelId="{B2032E3F-1DD7-4377-B298-0090BC1D8EEF}" type="pres">
      <dgm:prSet presAssocID="{BA1F0B1A-B55C-4883-B369-DA2DCC069395}" presName="parentLin" presStyleCnt="0"/>
      <dgm:spPr/>
    </dgm:pt>
    <dgm:pt modelId="{3D79C51A-51E5-4881-99FD-7713CFA465E3}" type="pres">
      <dgm:prSet presAssocID="{BA1F0B1A-B55C-4883-B369-DA2DCC069395}" presName="parentLeftMargin" presStyleLbl="node1" presStyleIdx="1" presStyleCnt="3"/>
      <dgm:spPr/>
    </dgm:pt>
    <dgm:pt modelId="{4B2C9B02-7571-4B45-9A79-6C86788A949F}" type="pres">
      <dgm:prSet presAssocID="{BA1F0B1A-B55C-4883-B369-DA2DCC06939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3C2DD6C-1883-4A62-9A5B-E1386F521E07}" type="pres">
      <dgm:prSet presAssocID="{BA1F0B1A-B55C-4883-B369-DA2DCC069395}" presName="negativeSpace" presStyleCnt="0"/>
      <dgm:spPr/>
    </dgm:pt>
    <dgm:pt modelId="{450B6CAC-C299-4171-8EDD-2EF82D2634AB}" type="pres">
      <dgm:prSet presAssocID="{BA1F0B1A-B55C-4883-B369-DA2DCC06939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E652128-686D-46FA-9C1A-32BC64320DF7}" type="presOf" srcId="{BA1F0B1A-B55C-4883-B369-DA2DCC069395}" destId="{4B2C9B02-7571-4B45-9A79-6C86788A949F}" srcOrd="1" destOrd="0" presId="urn:microsoft.com/office/officeart/2005/8/layout/list1"/>
    <dgm:cxn modelId="{5C05FC5D-7840-44BF-9262-6871D6B66446}" srcId="{B9F114E9-32FC-407D-B341-8FDB7F2B0E97}" destId="{E6FF4F78-A414-4B3C-8F21-37109BD54295}" srcOrd="1" destOrd="0" parTransId="{161B0F1E-3D17-4445-8D7F-AB9E3FC11420}" sibTransId="{13067ED0-5BA2-4311-8A00-7E716FEBA02E}"/>
    <dgm:cxn modelId="{2B029360-1FE8-442D-8594-F780838C4A47}" type="presOf" srcId="{1B256442-D1A9-4739-9502-FE63752B9478}" destId="{15FAD8A0-93FE-4436-9495-FEEDCE91D388}" srcOrd="1" destOrd="0" presId="urn:microsoft.com/office/officeart/2005/8/layout/list1"/>
    <dgm:cxn modelId="{1A357165-24F1-469B-9886-CAD1D4835BB9}" type="presOf" srcId="{1B256442-D1A9-4739-9502-FE63752B9478}" destId="{49D64E3B-8BF1-4D31-B7FC-023E7D426950}" srcOrd="0" destOrd="0" presId="urn:microsoft.com/office/officeart/2005/8/layout/list1"/>
    <dgm:cxn modelId="{2846F96B-90AD-44D1-B362-B93C7ECE3384}" type="presOf" srcId="{E6FF4F78-A414-4B3C-8F21-37109BD54295}" destId="{0841B380-F287-40ED-AAD6-DE721EC6781B}" srcOrd="1" destOrd="0" presId="urn:microsoft.com/office/officeart/2005/8/layout/list1"/>
    <dgm:cxn modelId="{29162C4E-D373-4EE0-B039-5B305C8556CD}" type="presOf" srcId="{E6FF4F78-A414-4B3C-8F21-37109BD54295}" destId="{E7412E58-F8A9-4445-8429-93E3B8C72536}" srcOrd="0" destOrd="0" presId="urn:microsoft.com/office/officeart/2005/8/layout/list1"/>
    <dgm:cxn modelId="{1A85DFBB-E09F-4E6E-8453-EEB6070ED579}" type="presOf" srcId="{BA1F0B1A-B55C-4883-B369-DA2DCC069395}" destId="{3D79C51A-51E5-4881-99FD-7713CFA465E3}" srcOrd="0" destOrd="0" presId="urn:microsoft.com/office/officeart/2005/8/layout/list1"/>
    <dgm:cxn modelId="{EAC760C4-F433-458A-BEE1-10DFEA64E734}" type="presOf" srcId="{B9F114E9-32FC-407D-B341-8FDB7F2B0E97}" destId="{61E0A2C6-91AF-4D95-8032-362F2CA1B25F}" srcOrd="0" destOrd="0" presId="urn:microsoft.com/office/officeart/2005/8/layout/list1"/>
    <dgm:cxn modelId="{653C4FC9-0C93-4FDE-8E9D-06FB95E02527}" srcId="{B9F114E9-32FC-407D-B341-8FDB7F2B0E97}" destId="{1B256442-D1A9-4739-9502-FE63752B9478}" srcOrd="0" destOrd="0" parTransId="{62294725-B2BC-447B-A19F-0B6EE84C42EE}" sibTransId="{261743EB-7828-43A4-BA6E-5508922BB0E8}"/>
    <dgm:cxn modelId="{3BC697E5-02EC-489E-9DCC-CED6B81682F3}" srcId="{B9F114E9-32FC-407D-B341-8FDB7F2B0E97}" destId="{BA1F0B1A-B55C-4883-B369-DA2DCC069395}" srcOrd="2" destOrd="0" parTransId="{37557D3C-F8C8-4A43-9549-360F35EA6E29}" sibTransId="{C910E864-8828-4CAB-9BE0-6F46FCE1722D}"/>
    <dgm:cxn modelId="{951554C7-EB4E-4F1E-B8B9-71656FB86589}" type="presParOf" srcId="{61E0A2C6-91AF-4D95-8032-362F2CA1B25F}" destId="{4F1EE897-9955-4708-B2DA-5F86BFF1BA70}" srcOrd="0" destOrd="0" presId="urn:microsoft.com/office/officeart/2005/8/layout/list1"/>
    <dgm:cxn modelId="{05826CD9-6E9A-411B-AB9D-18AB3CD378AA}" type="presParOf" srcId="{4F1EE897-9955-4708-B2DA-5F86BFF1BA70}" destId="{49D64E3B-8BF1-4D31-B7FC-023E7D426950}" srcOrd="0" destOrd="0" presId="urn:microsoft.com/office/officeart/2005/8/layout/list1"/>
    <dgm:cxn modelId="{B8AD2F82-37BB-43DB-ACEB-7D994B278E5C}" type="presParOf" srcId="{4F1EE897-9955-4708-B2DA-5F86BFF1BA70}" destId="{15FAD8A0-93FE-4436-9495-FEEDCE91D388}" srcOrd="1" destOrd="0" presId="urn:microsoft.com/office/officeart/2005/8/layout/list1"/>
    <dgm:cxn modelId="{7EEB3142-0931-45FE-957C-0F71E03389EF}" type="presParOf" srcId="{61E0A2C6-91AF-4D95-8032-362F2CA1B25F}" destId="{10DAE85A-EF09-4897-A6AA-1F9F31FC4180}" srcOrd="1" destOrd="0" presId="urn:microsoft.com/office/officeart/2005/8/layout/list1"/>
    <dgm:cxn modelId="{0045B977-E879-48AC-87A7-98BD5D8D7F33}" type="presParOf" srcId="{61E0A2C6-91AF-4D95-8032-362F2CA1B25F}" destId="{181CCAC0-8090-4F26-83F0-5202B9C5D0CE}" srcOrd="2" destOrd="0" presId="urn:microsoft.com/office/officeart/2005/8/layout/list1"/>
    <dgm:cxn modelId="{4EDE2B85-81E3-47B7-A5A9-166341AC6916}" type="presParOf" srcId="{61E0A2C6-91AF-4D95-8032-362F2CA1B25F}" destId="{CC08450F-2C0A-4346-A6FA-DCE1A2551F62}" srcOrd="3" destOrd="0" presId="urn:microsoft.com/office/officeart/2005/8/layout/list1"/>
    <dgm:cxn modelId="{C6317EB7-BC9C-4DEF-BC96-51A305E11B95}" type="presParOf" srcId="{61E0A2C6-91AF-4D95-8032-362F2CA1B25F}" destId="{88B594C5-CE6B-48B9-ACA4-D2C026670022}" srcOrd="4" destOrd="0" presId="urn:microsoft.com/office/officeart/2005/8/layout/list1"/>
    <dgm:cxn modelId="{772F8531-A4B0-46ED-BBE3-C4F300C1EE70}" type="presParOf" srcId="{88B594C5-CE6B-48B9-ACA4-D2C026670022}" destId="{E7412E58-F8A9-4445-8429-93E3B8C72536}" srcOrd="0" destOrd="0" presId="urn:microsoft.com/office/officeart/2005/8/layout/list1"/>
    <dgm:cxn modelId="{F671C9B5-8709-4BAE-87F3-D3E46F3285C4}" type="presParOf" srcId="{88B594C5-CE6B-48B9-ACA4-D2C026670022}" destId="{0841B380-F287-40ED-AAD6-DE721EC6781B}" srcOrd="1" destOrd="0" presId="urn:microsoft.com/office/officeart/2005/8/layout/list1"/>
    <dgm:cxn modelId="{5CA0A283-AD8E-44D9-8F15-335D21BA901A}" type="presParOf" srcId="{61E0A2C6-91AF-4D95-8032-362F2CA1B25F}" destId="{5CF37087-6A4F-4533-933D-7F22BF9DAE0D}" srcOrd="5" destOrd="0" presId="urn:microsoft.com/office/officeart/2005/8/layout/list1"/>
    <dgm:cxn modelId="{8C9FEF36-BAE4-4566-BE4F-6FA7D316349A}" type="presParOf" srcId="{61E0A2C6-91AF-4D95-8032-362F2CA1B25F}" destId="{A810CF89-9D4A-4003-97B8-DDF4A3507DA7}" srcOrd="6" destOrd="0" presId="urn:microsoft.com/office/officeart/2005/8/layout/list1"/>
    <dgm:cxn modelId="{14735EC3-7BD2-4EF0-AFEF-262EB9162819}" type="presParOf" srcId="{61E0A2C6-91AF-4D95-8032-362F2CA1B25F}" destId="{4BA2017C-CD5F-4B9D-97D9-0818751A5C99}" srcOrd="7" destOrd="0" presId="urn:microsoft.com/office/officeart/2005/8/layout/list1"/>
    <dgm:cxn modelId="{D6F96791-3C67-49F4-9BD9-109517D5C0AD}" type="presParOf" srcId="{61E0A2C6-91AF-4D95-8032-362F2CA1B25F}" destId="{B2032E3F-1DD7-4377-B298-0090BC1D8EEF}" srcOrd="8" destOrd="0" presId="urn:microsoft.com/office/officeart/2005/8/layout/list1"/>
    <dgm:cxn modelId="{23B399E2-BA8E-4F3B-9495-6666E04CA3EC}" type="presParOf" srcId="{B2032E3F-1DD7-4377-B298-0090BC1D8EEF}" destId="{3D79C51A-51E5-4881-99FD-7713CFA465E3}" srcOrd="0" destOrd="0" presId="urn:microsoft.com/office/officeart/2005/8/layout/list1"/>
    <dgm:cxn modelId="{46A47C1C-EBBA-45B3-B9D4-8692B0A7C230}" type="presParOf" srcId="{B2032E3F-1DD7-4377-B298-0090BC1D8EEF}" destId="{4B2C9B02-7571-4B45-9A79-6C86788A949F}" srcOrd="1" destOrd="0" presId="urn:microsoft.com/office/officeart/2005/8/layout/list1"/>
    <dgm:cxn modelId="{1D439686-3686-4D45-A1E4-264EF516BBCF}" type="presParOf" srcId="{61E0A2C6-91AF-4D95-8032-362F2CA1B25F}" destId="{43C2DD6C-1883-4A62-9A5B-E1386F521E07}" srcOrd="9" destOrd="0" presId="urn:microsoft.com/office/officeart/2005/8/layout/list1"/>
    <dgm:cxn modelId="{6DF41834-4D39-4311-819B-7DBC558C030D}" type="presParOf" srcId="{61E0A2C6-91AF-4D95-8032-362F2CA1B25F}" destId="{450B6CAC-C299-4171-8EDD-2EF82D2634A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DB675B-C66B-4491-8C8C-44AEC5AE88A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F67066-8659-4ADA-9A1C-5C70AA5D9EF6}">
      <dgm:prSet/>
      <dgm:spPr/>
      <dgm:t>
        <a:bodyPr/>
        <a:lstStyle/>
        <a:p>
          <a:r>
            <a:rPr lang="en-US"/>
            <a:t>Our project looks at the efficacy of a direct marketing campaign by a Portuguese bank</a:t>
          </a:r>
        </a:p>
      </dgm:t>
    </dgm:pt>
    <dgm:pt modelId="{504A6C6A-1F40-4441-836A-06C26C70FBF3}" type="parTrans" cxnId="{D8E57181-8069-4AF9-BCDA-4BF963249449}">
      <dgm:prSet/>
      <dgm:spPr/>
      <dgm:t>
        <a:bodyPr/>
        <a:lstStyle/>
        <a:p>
          <a:endParaRPr lang="en-US"/>
        </a:p>
      </dgm:t>
    </dgm:pt>
    <dgm:pt modelId="{B0E2D408-F097-4E4B-AE30-9F716DAB8E2C}" type="sibTrans" cxnId="{D8E57181-8069-4AF9-BCDA-4BF963249449}">
      <dgm:prSet/>
      <dgm:spPr/>
      <dgm:t>
        <a:bodyPr/>
        <a:lstStyle/>
        <a:p>
          <a:endParaRPr lang="en-US"/>
        </a:p>
      </dgm:t>
    </dgm:pt>
    <dgm:pt modelId="{95579C63-5376-46C8-BA6C-DDC34E764A9C}">
      <dgm:prSet/>
      <dgm:spPr/>
      <dgm:t>
        <a:bodyPr/>
        <a:lstStyle/>
        <a:p>
          <a:r>
            <a:rPr lang="en-US"/>
            <a:t>According to a report issued by Deloitte in 2019, the increase in the use of AI and machine learning in marketing increased by 27% from 2018 to the time of the report.</a:t>
          </a:r>
        </a:p>
      </dgm:t>
    </dgm:pt>
    <dgm:pt modelId="{F2FCA021-C67C-4633-94D7-359996CAB7FE}" type="parTrans" cxnId="{E8807531-0E81-4B44-8819-B7ABF561B3D5}">
      <dgm:prSet/>
      <dgm:spPr/>
      <dgm:t>
        <a:bodyPr/>
        <a:lstStyle/>
        <a:p>
          <a:endParaRPr lang="en-US"/>
        </a:p>
      </dgm:t>
    </dgm:pt>
    <dgm:pt modelId="{DA563181-2EDD-4287-B854-23EF0161A101}" type="sibTrans" cxnId="{E8807531-0E81-4B44-8819-B7ABF561B3D5}">
      <dgm:prSet/>
      <dgm:spPr/>
      <dgm:t>
        <a:bodyPr/>
        <a:lstStyle/>
        <a:p>
          <a:endParaRPr lang="en-US"/>
        </a:p>
      </dgm:t>
    </dgm:pt>
    <dgm:pt modelId="{418E5DBD-5273-4EE9-9B00-DA0ED71F03ED}">
      <dgm:prSet/>
      <dgm:spPr/>
      <dgm:t>
        <a:bodyPr/>
        <a:lstStyle/>
        <a:p>
          <a:r>
            <a:rPr lang="en-US"/>
            <a:t>This is also predicted to increase steadily over the coming years</a:t>
          </a:r>
        </a:p>
      </dgm:t>
    </dgm:pt>
    <dgm:pt modelId="{A33F03E1-E9ED-4C0E-9237-1FD1709B9580}" type="parTrans" cxnId="{64F66A95-64B8-4C74-A3BE-DC512ED549AF}">
      <dgm:prSet/>
      <dgm:spPr/>
      <dgm:t>
        <a:bodyPr/>
        <a:lstStyle/>
        <a:p>
          <a:endParaRPr lang="en-US"/>
        </a:p>
      </dgm:t>
    </dgm:pt>
    <dgm:pt modelId="{77152D1E-7B0B-4E0D-ABAA-47CB02116A68}" type="sibTrans" cxnId="{64F66A95-64B8-4C74-A3BE-DC512ED549AF}">
      <dgm:prSet/>
      <dgm:spPr/>
      <dgm:t>
        <a:bodyPr/>
        <a:lstStyle/>
        <a:p>
          <a:endParaRPr lang="en-US"/>
        </a:p>
      </dgm:t>
    </dgm:pt>
    <dgm:pt modelId="{2DECEFA0-CD8F-4A9F-8F88-3DA4A2924C09}" type="pres">
      <dgm:prSet presAssocID="{A2DB675B-C66B-4491-8C8C-44AEC5AE88A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F24114-5281-4B9C-B006-FD6192DF1179}" type="pres">
      <dgm:prSet presAssocID="{3FF67066-8659-4ADA-9A1C-5C70AA5D9EF6}" presName="hierRoot1" presStyleCnt="0"/>
      <dgm:spPr/>
    </dgm:pt>
    <dgm:pt modelId="{BEA297FB-B555-4F33-AA6C-ABCD33F92031}" type="pres">
      <dgm:prSet presAssocID="{3FF67066-8659-4ADA-9A1C-5C70AA5D9EF6}" presName="composite" presStyleCnt="0"/>
      <dgm:spPr/>
    </dgm:pt>
    <dgm:pt modelId="{7281AE45-DB1E-4B20-9FAB-690107C47B9A}" type="pres">
      <dgm:prSet presAssocID="{3FF67066-8659-4ADA-9A1C-5C70AA5D9EF6}" presName="background" presStyleLbl="node0" presStyleIdx="0" presStyleCnt="3"/>
      <dgm:spPr/>
    </dgm:pt>
    <dgm:pt modelId="{9E9CBE0F-9470-4BF4-80D2-7B5E1162E6B8}" type="pres">
      <dgm:prSet presAssocID="{3FF67066-8659-4ADA-9A1C-5C70AA5D9EF6}" presName="text" presStyleLbl="fgAcc0" presStyleIdx="0" presStyleCnt="3">
        <dgm:presLayoutVars>
          <dgm:chPref val="3"/>
        </dgm:presLayoutVars>
      </dgm:prSet>
      <dgm:spPr/>
    </dgm:pt>
    <dgm:pt modelId="{E16651C2-CC2D-443B-8A42-4AE4925E588F}" type="pres">
      <dgm:prSet presAssocID="{3FF67066-8659-4ADA-9A1C-5C70AA5D9EF6}" presName="hierChild2" presStyleCnt="0"/>
      <dgm:spPr/>
    </dgm:pt>
    <dgm:pt modelId="{FBE16D59-1525-4060-804C-8B2636B51A9B}" type="pres">
      <dgm:prSet presAssocID="{95579C63-5376-46C8-BA6C-DDC34E764A9C}" presName="hierRoot1" presStyleCnt="0"/>
      <dgm:spPr/>
    </dgm:pt>
    <dgm:pt modelId="{3E826161-6292-4238-820D-2EA406FDFB46}" type="pres">
      <dgm:prSet presAssocID="{95579C63-5376-46C8-BA6C-DDC34E764A9C}" presName="composite" presStyleCnt="0"/>
      <dgm:spPr/>
    </dgm:pt>
    <dgm:pt modelId="{1F0C23C4-47E2-46FF-A27E-058007532EF9}" type="pres">
      <dgm:prSet presAssocID="{95579C63-5376-46C8-BA6C-DDC34E764A9C}" presName="background" presStyleLbl="node0" presStyleIdx="1" presStyleCnt="3"/>
      <dgm:spPr/>
    </dgm:pt>
    <dgm:pt modelId="{1C3827CE-5B61-428A-A610-4E609E67AB41}" type="pres">
      <dgm:prSet presAssocID="{95579C63-5376-46C8-BA6C-DDC34E764A9C}" presName="text" presStyleLbl="fgAcc0" presStyleIdx="1" presStyleCnt="3">
        <dgm:presLayoutVars>
          <dgm:chPref val="3"/>
        </dgm:presLayoutVars>
      </dgm:prSet>
      <dgm:spPr/>
    </dgm:pt>
    <dgm:pt modelId="{38125875-ECC5-4700-908D-0424A34415D2}" type="pres">
      <dgm:prSet presAssocID="{95579C63-5376-46C8-BA6C-DDC34E764A9C}" presName="hierChild2" presStyleCnt="0"/>
      <dgm:spPr/>
    </dgm:pt>
    <dgm:pt modelId="{449536F2-2C23-40A6-8015-0F466C4D115D}" type="pres">
      <dgm:prSet presAssocID="{418E5DBD-5273-4EE9-9B00-DA0ED71F03ED}" presName="hierRoot1" presStyleCnt="0"/>
      <dgm:spPr/>
    </dgm:pt>
    <dgm:pt modelId="{3F17B279-0EA4-41F9-B5F3-1B8A364FBC60}" type="pres">
      <dgm:prSet presAssocID="{418E5DBD-5273-4EE9-9B00-DA0ED71F03ED}" presName="composite" presStyleCnt="0"/>
      <dgm:spPr/>
    </dgm:pt>
    <dgm:pt modelId="{75803658-B89B-4872-9A6B-F1633F0BE633}" type="pres">
      <dgm:prSet presAssocID="{418E5DBD-5273-4EE9-9B00-DA0ED71F03ED}" presName="background" presStyleLbl="node0" presStyleIdx="2" presStyleCnt="3"/>
      <dgm:spPr/>
    </dgm:pt>
    <dgm:pt modelId="{7FFD7146-C772-47A7-8379-6EDF5F5D63D3}" type="pres">
      <dgm:prSet presAssocID="{418E5DBD-5273-4EE9-9B00-DA0ED71F03ED}" presName="text" presStyleLbl="fgAcc0" presStyleIdx="2" presStyleCnt="3">
        <dgm:presLayoutVars>
          <dgm:chPref val="3"/>
        </dgm:presLayoutVars>
      </dgm:prSet>
      <dgm:spPr/>
    </dgm:pt>
    <dgm:pt modelId="{099D19B4-B708-4E2B-8F92-92DCF95BE06B}" type="pres">
      <dgm:prSet presAssocID="{418E5DBD-5273-4EE9-9B00-DA0ED71F03ED}" presName="hierChild2" presStyleCnt="0"/>
      <dgm:spPr/>
    </dgm:pt>
  </dgm:ptLst>
  <dgm:cxnLst>
    <dgm:cxn modelId="{099F8C2E-F2EF-418B-A02D-07EBE437A70E}" type="presOf" srcId="{3FF67066-8659-4ADA-9A1C-5C70AA5D9EF6}" destId="{9E9CBE0F-9470-4BF4-80D2-7B5E1162E6B8}" srcOrd="0" destOrd="0" presId="urn:microsoft.com/office/officeart/2005/8/layout/hierarchy1"/>
    <dgm:cxn modelId="{E8807531-0E81-4B44-8819-B7ABF561B3D5}" srcId="{A2DB675B-C66B-4491-8C8C-44AEC5AE88A2}" destId="{95579C63-5376-46C8-BA6C-DDC34E764A9C}" srcOrd="1" destOrd="0" parTransId="{F2FCA021-C67C-4633-94D7-359996CAB7FE}" sibTransId="{DA563181-2EDD-4287-B854-23EF0161A101}"/>
    <dgm:cxn modelId="{9D7F0343-6D19-4035-9EDF-06D9CE007D1D}" type="presOf" srcId="{95579C63-5376-46C8-BA6C-DDC34E764A9C}" destId="{1C3827CE-5B61-428A-A610-4E609E67AB41}" srcOrd="0" destOrd="0" presId="urn:microsoft.com/office/officeart/2005/8/layout/hierarchy1"/>
    <dgm:cxn modelId="{487A176C-E7A6-4594-B594-86CA3065A79B}" type="presOf" srcId="{418E5DBD-5273-4EE9-9B00-DA0ED71F03ED}" destId="{7FFD7146-C772-47A7-8379-6EDF5F5D63D3}" srcOrd="0" destOrd="0" presId="urn:microsoft.com/office/officeart/2005/8/layout/hierarchy1"/>
    <dgm:cxn modelId="{D8E57181-8069-4AF9-BCDA-4BF963249449}" srcId="{A2DB675B-C66B-4491-8C8C-44AEC5AE88A2}" destId="{3FF67066-8659-4ADA-9A1C-5C70AA5D9EF6}" srcOrd="0" destOrd="0" parTransId="{504A6C6A-1F40-4441-836A-06C26C70FBF3}" sibTransId="{B0E2D408-F097-4E4B-AE30-9F716DAB8E2C}"/>
    <dgm:cxn modelId="{64F66A95-64B8-4C74-A3BE-DC512ED549AF}" srcId="{A2DB675B-C66B-4491-8C8C-44AEC5AE88A2}" destId="{418E5DBD-5273-4EE9-9B00-DA0ED71F03ED}" srcOrd="2" destOrd="0" parTransId="{A33F03E1-E9ED-4C0E-9237-1FD1709B9580}" sibTransId="{77152D1E-7B0B-4E0D-ABAA-47CB02116A68}"/>
    <dgm:cxn modelId="{575260FB-4342-4690-AE87-FF5123EA6FD3}" type="presOf" srcId="{A2DB675B-C66B-4491-8C8C-44AEC5AE88A2}" destId="{2DECEFA0-CD8F-4A9F-8F88-3DA4A2924C09}" srcOrd="0" destOrd="0" presId="urn:microsoft.com/office/officeart/2005/8/layout/hierarchy1"/>
    <dgm:cxn modelId="{A2FE8F03-70B5-41F5-9021-8CD6964C542E}" type="presParOf" srcId="{2DECEFA0-CD8F-4A9F-8F88-3DA4A2924C09}" destId="{EBF24114-5281-4B9C-B006-FD6192DF1179}" srcOrd="0" destOrd="0" presId="urn:microsoft.com/office/officeart/2005/8/layout/hierarchy1"/>
    <dgm:cxn modelId="{5B73ECB4-72A3-421C-A001-62D753F5DE80}" type="presParOf" srcId="{EBF24114-5281-4B9C-B006-FD6192DF1179}" destId="{BEA297FB-B555-4F33-AA6C-ABCD33F92031}" srcOrd="0" destOrd="0" presId="urn:microsoft.com/office/officeart/2005/8/layout/hierarchy1"/>
    <dgm:cxn modelId="{626565FA-92BA-498C-A289-DE0474E4FEB4}" type="presParOf" srcId="{BEA297FB-B555-4F33-AA6C-ABCD33F92031}" destId="{7281AE45-DB1E-4B20-9FAB-690107C47B9A}" srcOrd="0" destOrd="0" presId="urn:microsoft.com/office/officeart/2005/8/layout/hierarchy1"/>
    <dgm:cxn modelId="{554BDF55-904D-4093-971D-0423BC8BBAD3}" type="presParOf" srcId="{BEA297FB-B555-4F33-AA6C-ABCD33F92031}" destId="{9E9CBE0F-9470-4BF4-80D2-7B5E1162E6B8}" srcOrd="1" destOrd="0" presId="urn:microsoft.com/office/officeart/2005/8/layout/hierarchy1"/>
    <dgm:cxn modelId="{4D5C85A3-99BD-410F-ACA6-2891EF90289E}" type="presParOf" srcId="{EBF24114-5281-4B9C-B006-FD6192DF1179}" destId="{E16651C2-CC2D-443B-8A42-4AE4925E588F}" srcOrd="1" destOrd="0" presId="urn:microsoft.com/office/officeart/2005/8/layout/hierarchy1"/>
    <dgm:cxn modelId="{91C1AE29-11B1-4141-8C67-91784773F2D2}" type="presParOf" srcId="{2DECEFA0-CD8F-4A9F-8F88-3DA4A2924C09}" destId="{FBE16D59-1525-4060-804C-8B2636B51A9B}" srcOrd="1" destOrd="0" presId="urn:microsoft.com/office/officeart/2005/8/layout/hierarchy1"/>
    <dgm:cxn modelId="{D4987BE8-E0BA-4898-8D69-10E19015FCAB}" type="presParOf" srcId="{FBE16D59-1525-4060-804C-8B2636B51A9B}" destId="{3E826161-6292-4238-820D-2EA406FDFB46}" srcOrd="0" destOrd="0" presId="urn:microsoft.com/office/officeart/2005/8/layout/hierarchy1"/>
    <dgm:cxn modelId="{FDA3291B-3812-4CAA-AD58-98275DA4CB18}" type="presParOf" srcId="{3E826161-6292-4238-820D-2EA406FDFB46}" destId="{1F0C23C4-47E2-46FF-A27E-058007532EF9}" srcOrd="0" destOrd="0" presId="urn:microsoft.com/office/officeart/2005/8/layout/hierarchy1"/>
    <dgm:cxn modelId="{36F0AA8A-7967-4D63-BED7-C180645709AF}" type="presParOf" srcId="{3E826161-6292-4238-820D-2EA406FDFB46}" destId="{1C3827CE-5B61-428A-A610-4E609E67AB41}" srcOrd="1" destOrd="0" presId="urn:microsoft.com/office/officeart/2005/8/layout/hierarchy1"/>
    <dgm:cxn modelId="{87997464-DE2D-40BE-AA93-394CCA103A85}" type="presParOf" srcId="{FBE16D59-1525-4060-804C-8B2636B51A9B}" destId="{38125875-ECC5-4700-908D-0424A34415D2}" srcOrd="1" destOrd="0" presId="urn:microsoft.com/office/officeart/2005/8/layout/hierarchy1"/>
    <dgm:cxn modelId="{D01EA51B-5078-4EAC-8A8F-AC41D5355D49}" type="presParOf" srcId="{2DECEFA0-CD8F-4A9F-8F88-3DA4A2924C09}" destId="{449536F2-2C23-40A6-8015-0F466C4D115D}" srcOrd="2" destOrd="0" presId="urn:microsoft.com/office/officeart/2005/8/layout/hierarchy1"/>
    <dgm:cxn modelId="{13EC607F-89A5-4CED-BDB2-9DFA88C51568}" type="presParOf" srcId="{449536F2-2C23-40A6-8015-0F466C4D115D}" destId="{3F17B279-0EA4-41F9-B5F3-1B8A364FBC60}" srcOrd="0" destOrd="0" presId="urn:microsoft.com/office/officeart/2005/8/layout/hierarchy1"/>
    <dgm:cxn modelId="{DA90B767-9C58-4C62-9900-2AB6DFDB083E}" type="presParOf" srcId="{3F17B279-0EA4-41F9-B5F3-1B8A364FBC60}" destId="{75803658-B89B-4872-9A6B-F1633F0BE633}" srcOrd="0" destOrd="0" presId="urn:microsoft.com/office/officeart/2005/8/layout/hierarchy1"/>
    <dgm:cxn modelId="{0F8C097D-154D-4DED-A0EB-62CC42C81671}" type="presParOf" srcId="{3F17B279-0EA4-41F9-B5F3-1B8A364FBC60}" destId="{7FFD7146-C772-47A7-8379-6EDF5F5D63D3}" srcOrd="1" destOrd="0" presId="urn:microsoft.com/office/officeart/2005/8/layout/hierarchy1"/>
    <dgm:cxn modelId="{71509BB8-B3D4-486D-A216-5A4383372D3B}" type="presParOf" srcId="{449536F2-2C23-40A6-8015-0F466C4D115D}" destId="{099D19B4-B708-4E2B-8F92-92DCF95BE0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/>
      <dgm:spPr/>
      <dgm:t>
        <a:bodyPr/>
        <a:lstStyle/>
        <a:p>
          <a:pPr marL="0" indent="0" defTabSz="914400" rtl="0" eaLnBrk="1" latinLnBrk="0" hangingPunct="1">
            <a:spcBef>
              <a:spcPts val="1000"/>
            </a:spcBef>
            <a:buFont typeface="Arial" panose="020B0604020202020204" pitchFamily="34" charset="0"/>
            <a:buNone/>
          </a:pPr>
          <a:r>
            <a:rPr lang="en-US" kern="1200" spc="150" baseline="0">
              <a:latin typeface="+mj-lt"/>
              <a:ea typeface="+mj-ea"/>
              <a:cs typeface="+mj-cs"/>
            </a:rPr>
            <a:t>SQLite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/>
      <dgm:spPr/>
      <dgm:t>
        <a:bodyPr/>
        <a:lstStyle/>
        <a:p>
          <a:pPr marL="0">
            <a:buNone/>
          </a:pPr>
          <a:r>
            <a:rPr lang="en-US" spc="50" baseline="0" dirty="0">
              <a:latin typeface="+mn-lt"/>
            </a:rPr>
            <a:t>Used to house our data, as we have more familiarity with it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/>
      <dgm:spPr/>
      <dgm:t>
        <a:bodyPr/>
        <a:lstStyle/>
        <a:p>
          <a:pPr marL="0"/>
          <a:r>
            <a:rPr lang="en-US" kern="1200" spc="150" baseline="0">
              <a:latin typeface="Tenorite"/>
              <a:ea typeface="+mn-ea"/>
              <a:cs typeface="+mn-cs"/>
            </a:rPr>
            <a:t>Scikit-Learn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/>
      <dgm:spPr/>
      <dgm:t>
        <a:bodyPr/>
        <a:lstStyle/>
        <a:p>
          <a:pPr marL="0">
            <a:buNone/>
          </a:pPr>
          <a:r>
            <a:rPr lang="en-US" spc="50" baseline="0" dirty="0">
              <a:latin typeface="+mn-lt"/>
            </a:rPr>
            <a:t>Used to split our data into a test and training set, as well as fitting and scaling our data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/>
      <dgm:spPr/>
      <dgm:t>
        <a:bodyPr/>
        <a:lstStyle/>
        <a:p>
          <a:pPr marL="0" lvl="0" indent="0" defTabSz="889000">
            <a:spcBef>
              <a:spcPct val="0"/>
            </a:spcBef>
            <a:spcAft>
              <a:spcPct val="35000"/>
            </a:spcAft>
            <a:buNone/>
          </a:pPr>
          <a:r>
            <a:rPr lang="en-US" kern="1200" spc="150" baseline="0">
              <a:latin typeface="Tenorite"/>
              <a:ea typeface="+mn-ea"/>
              <a:cs typeface="+mn-cs"/>
            </a:rPr>
            <a:t>Pandas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/>
      <dgm:spPr/>
      <dgm:t>
        <a:bodyPr/>
        <a:lstStyle/>
        <a:p>
          <a:pPr marL="0" lvl="0" indent="0" defTabSz="666750">
            <a:spcBef>
              <a:spcPct val="0"/>
            </a:spcBef>
            <a:spcAft>
              <a:spcPct val="35000"/>
            </a:spcAft>
            <a:buNone/>
          </a:pPr>
          <a:r>
            <a:rPr lang="en-US" kern="1200" spc="50" baseline="0" dirty="0">
              <a:latin typeface="Tenorite"/>
              <a:ea typeface="+mn-ea"/>
              <a:cs typeface="+mn-cs"/>
            </a:rPr>
            <a:t>We used this to process and clean our data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/>
      <dgm:spPr/>
      <dgm:t>
        <a:bodyPr/>
        <a:lstStyle/>
        <a:p>
          <a:pPr marL="0" lvl="0" indent="0" defTabSz="666750" rtl="0">
            <a:spcBef>
              <a:spcPct val="0"/>
            </a:spcBef>
            <a:spcAft>
              <a:spcPct val="35000"/>
            </a:spcAft>
            <a:buNone/>
          </a:pPr>
          <a:r>
            <a:rPr lang="en-US" kern="1200" spc="50" baseline="0" dirty="0">
              <a:latin typeface="Tenorite"/>
              <a:ea typeface="+mn-ea"/>
              <a:cs typeface="+mn-cs"/>
            </a:rPr>
            <a:t>Used </a:t>
          </a:r>
          <a:r>
            <a:rPr lang="en-US" kern="1200" spc="50" baseline="0" dirty="0" err="1">
              <a:latin typeface="Tenorite"/>
              <a:ea typeface="+mn-ea"/>
              <a:cs typeface="+mn-cs"/>
            </a:rPr>
            <a:t>Keras</a:t>
          </a:r>
          <a:r>
            <a:rPr lang="en-US" kern="1200" spc="50" baseline="0" dirty="0">
              <a:latin typeface="Tenorite"/>
              <a:ea typeface="+mn-ea"/>
              <a:cs typeface="+mn-cs"/>
            </a:rPr>
            <a:t> to create a neural network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/>
      <dgm:spPr/>
      <dgm:t>
        <a:bodyPr/>
        <a:lstStyle/>
        <a:p>
          <a:pPr marL="0"/>
          <a:r>
            <a:rPr lang="en-US" kern="1200" spc="150" baseline="0" dirty="0" err="1">
              <a:latin typeface="Tenorite"/>
              <a:ea typeface="+mn-ea"/>
              <a:cs typeface="+mn-cs"/>
            </a:rPr>
            <a:t>Tensorflow</a:t>
          </a:r>
          <a:endParaRPr lang="en-US" kern="1200" spc="150" baseline="0" dirty="0">
            <a:latin typeface="Tenorite"/>
            <a:ea typeface="+mn-ea"/>
            <a:cs typeface="+mn-cs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2C30AF5-33B6-484A-A37B-AA19A2D050CB}">
      <dgm:prSet/>
      <dgm:spPr/>
      <dgm:t>
        <a:bodyPr/>
        <a:lstStyle/>
        <a:p>
          <a:r>
            <a:rPr lang="en-AU" dirty="0">
              <a:latin typeface="+mj-lt"/>
            </a:rPr>
            <a:t>Tableau</a:t>
          </a:r>
        </a:p>
      </dgm:t>
    </dgm:pt>
    <dgm:pt modelId="{F607B53C-0572-4301-9298-418F8AEE47D7}" type="parTrans" cxnId="{EB7067BA-3F1F-48A1-9E13-676354B9FE4C}">
      <dgm:prSet/>
      <dgm:spPr/>
      <dgm:t>
        <a:bodyPr/>
        <a:lstStyle/>
        <a:p>
          <a:endParaRPr lang="en-AU"/>
        </a:p>
      </dgm:t>
    </dgm:pt>
    <dgm:pt modelId="{960504A4-C679-4E6E-9F2B-7FDDF83AFA05}" type="sibTrans" cxnId="{EB7067BA-3F1F-48A1-9E13-676354B9FE4C}">
      <dgm:prSet/>
      <dgm:spPr/>
      <dgm:t>
        <a:bodyPr/>
        <a:lstStyle/>
        <a:p>
          <a:endParaRPr lang="en-AU"/>
        </a:p>
      </dgm:t>
    </dgm:pt>
    <dgm:pt modelId="{FE18D59A-5688-4AC4-85D4-A07BA3F74C06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BBC6C7C7-DC20-459D-AA4B-F7379C4B6B56}" type="pres">
      <dgm:prSet presAssocID="{73D947E0-108F-4D20-A71E-3CF329F97212}" presName="linNode" presStyleCnt="0"/>
      <dgm:spPr/>
    </dgm:pt>
    <dgm:pt modelId="{52652489-D28D-4A84-B9E6-7CC58444CD02}" type="pres">
      <dgm:prSet presAssocID="{73D947E0-108F-4D20-A71E-3CF329F97212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062466F-2C24-42E9-B4F5-1B429B85EF2C}" type="pres">
      <dgm:prSet presAssocID="{73D947E0-108F-4D20-A71E-3CF329F97212}" presName="descendantText" presStyleLbl="alignAccFollowNode1" presStyleIdx="0" presStyleCnt="4">
        <dgm:presLayoutVars>
          <dgm:bulletEnabled val="1"/>
        </dgm:presLayoutVars>
      </dgm:prSet>
      <dgm:spPr/>
    </dgm:pt>
    <dgm:pt modelId="{2AD00528-B706-4A25-AF38-3DF20A8FEB7B}" type="pres">
      <dgm:prSet presAssocID="{AE813459-65AB-4FA9-B717-330DDA6DFA4E}" presName="sp" presStyleCnt="0"/>
      <dgm:spPr/>
    </dgm:pt>
    <dgm:pt modelId="{518DFCC7-04DF-4E03-9C16-ADEEC1B6F292}" type="pres">
      <dgm:prSet presAssocID="{B1AFA1AF-0FF8-45B3-A6D0-0E255A2F637D}" presName="linNode" presStyleCnt="0"/>
      <dgm:spPr/>
    </dgm:pt>
    <dgm:pt modelId="{72A10F81-6EE1-46B1-8F7C-20CEE094580B}" type="pres">
      <dgm:prSet presAssocID="{B1AFA1AF-0FF8-45B3-A6D0-0E255A2F637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A072EB3-55F3-4B7C-92BA-8A27F1538227}" type="pres">
      <dgm:prSet presAssocID="{B1AFA1AF-0FF8-45B3-A6D0-0E255A2F637D}" presName="descendantText" presStyleLbl="alignAccFollowNode1" presStyleIdx="1" presStyleCnt="4">
        <dgm:presLayoutVars>
          <dgm:bulletEnabled val="1"/>
        </dgm:presLayoutVars>
      </dgm:prSet>
      <dgm:spPr/>
    </dgm:pt>
    <dgm:pt modelId="{B17C3EE3-5A65-4766-85E1-29090791442D}" type="pres">
      <dgm:prSet presAssocID="{88649F7A-400B-4056-965D-C9AC0B3AD942}" presName="sp" presStyleCnt="0"/>
      <dgm:spPr/>
    </dgm:pt>
    <dgm:pt modelId="{8612640D-5703-4FA7-B6D7-B1A640839EF3}" type="pres">
      <dgm:prSet presAssocID="{E9682B4F-0217-4B50-923E-C104AA24290F}" presName="linNode" presStyleCnt="0"/>
      <dgm:spPr/>
    </dgm:pt>
    <dgm:pt modelId="{C6EB736D-9DCA-4382-9BFB-CCD86E72966E}" type="pres">
      <dgm:prSet presAssocID="{E9682B4F-0217-4B50-923E-C104AA24290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A15162A-64E2-4D80-A7CA-1F6C6B54A371}" type="pres">
      <dgm:prSet presAssocID="{E9682B4F-0217-4B50-923E-C104AA24290F}" presName="descendantText" presStyleLbl="alignAccFollowNode1" presStyleIdx="2" presStyleCnt="4">
        <dgm:presLayoutVars>
          <dgm:bulletEnabled val="1"/>
        </dgm:presLayoutVars>
      </dgm:prSet>
      <dgm:spPr/>
    </dgm:pt>
    <dgm:pt modelId="{1BF27432-613D-4D05-A74C-569F0CF1474F}" type="pres">
      <dgm:prSet presAssocID="{B8632E42-D7EB-4C31-877E-6F1B2801851A}" presName="sp" presStyleCnt="0"/>
      <dgm:spPr/>
    </dgm:pt>
    <dgm:pt modelId="{F7DFA6C1-7C7D-4618-9246-0933B6845BB0}" type="pres">
      <dgm:prSet presAssocID="{4F85505A-81B6-4FDA-A144-900B71DAD946}" presName="linNode" presStyleCnt="0"/>
      <dgm:spPr/>
    </dgm:pt>
    <dgm:pt modelId="{9ABEDA4B-0FF1-4D38-BFBF-99C18AC30826}" type="pres">
      <dgm:prSet presAssocID="{4F85505A-81B6-4FDA-A144-900B71DAD94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DFA00E1-1281-4819-A3C5-37091369183C}" type="pres">
      <dgm:prSet presAssocID="{4F85505A-81B6-4FDA-A144-900B71DAD946}" presName="descendantText" presStyleLbl="alignAccFollowNode1" presStyleIdx="3" presStyleCnt="4" custLinFactNeighborX="0" custLinFactNeighborY="-2333">
        <dgm:presLayoutVars>
          <dgm:bulletEnabled val="1"/>
        </dgm:presLayoutVars>
      </dgm:prSet>
      <dgm:spPr/>
    </dgm:pt>
    <dgm:pt modelId="{C059013B-FAEC-46F7-AA3E-2645EF8EEDEC}" type="pres">
      <dgm:prSet presAssocID="{68F74A88-49DC-44B1-BC0D-220A7B97601C}" presName="sp" presStyleCnt="0"/>
      <dgm:spPr/>
    </dgm:pt>
    <dgm:pt modelId="{8385EEC5-35CE-4BC9-B640-058489E2897B}" type="pres">
      <dgm:prSet presAssocID="{62C30AF5-33B6-484A-A37B-AA19A2D050CB}" presName="linNode" presStyleCnt="0"/>
      <dgm:spPr/>
    </dgm:pt>
    <dgm:pt modelId="{C8258498-968D-44FD-AC8C-16702DBC471E}" type="pres">
      <dgm:prSet presAssocID="{62C30AF5-33B6-484A-A37B-AA19A2D050CB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E883200F-3CA0-4315-9C80-76465863D6B7}" type="presOf" srcId="{50418D2B-9486-42DE-AFDD-1D31420040FF}" destId="{8A072EB3-55F3-4B7C-92BA-8A27F1538227}" srcOrd="0" destOrd="0" presId="urn:microsoft.com/office/officeart/2005/8/layout/vList5"/>
    <dgm:cxn modelId="{D369FC18-E413-45EB-8E89-0D44EF0F09D7}" type="presOf" srcId="{0EC0C300-11E4-45CF-8418-973585107209}" destId="{3A15162A-64E2-4D80-A7CA-1F6C6B54A371}" srcOrd="0" destOrd="0" presId="urn:microsoft.com/office/officeart/2005/8/layout/vList5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ADAFB224-2968-4D39-83B1-7CFE50B0E7FF}" type="presOf" srcId="{62C30AF5-33B6-484A-A37B-AA19A2D050CB}" destId="{C8258498-968D-44FD-AC8C-16702DBC471E}" srcOrd="0" destOrd="0" presId="urn:microsoft.com/office/officeart/2005/8/layout/vList5"/>
    <dgm:cxn modelId="{0635D337-E8B3-4CAD-84A0-2B8B05A96A57}" type="presOf" srcId="{0DD8915E-DC14-41D6-9BB5-F49E1C265163}" destId="{FE18D59A-5688-4AC4-85D4-A07BA3F74C06}" srcOrd="0" destOrd="0" presId="urn:microsoft.com/office/officeart/2005/8/layout/vList5"/>
    <dgm:cxn modelId="{AA9C3C65-3BFA-45DB-A28C-DCC188563E4E}" type="presOf" srcId="{4F85505A-81B6-4FDA-A144-900B71DAD946}" destId="{9ABEDA4B-0FF1-4D38-BFBF-99C18AC30826}" srcOrd="0" destOrd="0" presId="urn:microsoft.com/office/officeart/2005/8/layout/vList5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004F7E80-C87E-4197-98B4-2511657309E3}" type="presOf" srcId="{FEB4A941-E9FA-4A86-A673-85FF34B35F20}" destId="{1DFA00E1-1281-4819-A3C5-37091369183C}" srcOrd="0" destOrd="0" presId="urn:microsoft.com/office/officeart/2005/8/layout/vList5"/>
    <dgm:cxn modelId="{39A85788-DE96-43AA-9628-8F908FEEFA21}" type="presOf" srcId="{B1AFA1AF-0FF8-45B3-A6D0-0E255A2F637D}" destId="{72A10F81-6EE1-46B1-8F7C-20CEE094580B}" srcOrd="0" destOrd="0" presId="urn:microsoft.com/office/officeart/2005/8/layout/vList5"/>
    <dgm:cxn modelId="{E9DCED9F-8396-47C3-8090-788C8884DCD3}" type="presOf" srcId="{E9682B4F-0217-4B50-923E-C104AA24290F}" destId="{C6EB736D-9DCA-4382-9BFB-CCD86E72966E}" srcOrd="0" destOrd="0" presId="urn:microsoft.com/office/officeart/2005/8/layout/vList5"/>
    <dgm:cxn modelId="{EB7067BA-3F1F-48A1-9E13-676354B9FE4C}" srcId="{0DD8915E-DC14-41D6-9BB5-F49E1C265163}" destId="{62C30AF5-33B6-484A-A37B-AA19A2D050CB}" srcOrd="4" destOrd="0" parTransId="{F607B53C-0572-4301-9298-418F8AEE47D7}" sibTransId="{960504A4-C679-4E6E-9F2B-7FDDF83AFA05}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74C1BCD0-9E00-4C76-927F-9AE8154FAA07}" type="presOf" srcId="{73D947E0-108F-4D20-A71E-3CF329F97212}" destId="{52652489-D28D-4A84-B9E6-7CC58444CD02}" srcOrd="0" destOrd="0" presId="urn:microsoft.com/office/officeart/2005/8/layout/vList5"/>
    <dgm:cxn modelId="{2EC739DF-072A-4A91-A2E6-F738529F59A5}" type="presOf" srcId="{30A490C8-22B4-4D68-875C-0F0DE2FF864D}" destId="{7062466F-2C24-42E9-B4F5-1B429B85EF2C}" srcOrd="0" destOrd="0" presId="urn:microsoft.com/office/officeart/2005/8/layout/vList5"/>
    <dgm:cxn modelId="{21CBDFE4-1542-4951-8C68-CFD41EADF9B1}" type="presParOf" srcId="{FE18D59A-5688-4AC4-85D4-A07BA3F74C06}" destId="{BBC6C7C7-DC20-459D-AA4B-F7379C4B6B56}" srcOrd="0" destOrd="0" presId="urn:microsoft.com/office/officeart/2005/8/layout/vList5"/>
    <dgm:cxn modelId="{56DEFE19-D796-480A-8355-479A654512DB}" type="presParOf" srcId="{BBC6C7C7-DC20-459D-AA4B-F7379C4B6B56}" destId="{52652489-D28D-4A84-B9E6-7CC58444CD02}" srcOrd="0" destOrd="0" presId="urn:microsoft.com/office/officeart/2005/8/layout/vList5"/>
    <dgm:cxn modelId="{2B833D4F-8B6E-420C-9C97-B64668B31631}" type="presParOf" srcId="{BBC6C7C7-DC20-459D-AA4B-F7379C4B6B56}" destId="{7062466F-2C24-42E9-B4F5-1B429B85EF2C}" srcOrd="1" destOrd="0" presId="urn:microsoft.com/office/officeart/2005/8/layout/vList5"/>
    <dgm:cxn modelId="{F5EEDB07-5242-4CD7-999D-53D0386BF55E}" type="presParOf" srcId="{FE18D59A-5688-4AC4-85D4-A07BA3F74C06}" destId="{2AD00528-B706-4A25-AF38-3DF20A8FEB7B}" srcOrd="1" destOrd="0" presId="urn:microsoft.com/office/officeart/2005/8/layout/vList5"/>
    <dgm:cxn modelId="{260F4971-0BBD-4AC7-8063-711DC755E451}" type="presParOf" srcId="{FE18D59A-5688-4AC4-85D4-A07BA3F74C06}" destId="{518DFCC7-04DF-4E03-9C16-ADEEC1B6F292}" srcOrd="2" destOrd="0" presId="urn:microsoft.com/office/officeart/2005/8/layout/vList5"/>
    <dgm:cxn modelId="{445A9368-004E-43BD-9153-33BD0127124F}" type="presParOf" srcId="{518DFCC7-04DF-4E03-9C16-ADEEC1B6F292}" destId="{72A10F81-6EE1-46B1-8F7C-20CEE094580B}" srcOrd="0" destOrd="0" presId="urn:microsoft.com/office/officeart/2005/8/layout/vList5"/>
    <dgm:cxn modelId="{9D02AE08-A504-4AB9-9414-EDD949543D18}" type="presParOf" srcId="{518DFCC7-04DF-4E03-9C16-ADEEC1B6F292}" destId="{8A072EB3-55F3-4B7C-92BA-8A27F1538227}" srcOrd="1" destOrd="0" presId="urn:microsoft.com/office/officeart/2005/8/layout/vList5"/>
    <dgm:cxn modelId="{0047A59A-033F-4E47-A2F2-1A528D3B4EFB}" type="presParOf" srcId="{FE18D59A-5688-4AC4-85D4-A07BA3F74C06}" destId="{B17C3EE3-5A65-4766-85E1-29090791442D}" srcOrd="3" destOrd="0" presId="urn:microsoft.com/office/officeart/2005/8/layout/vList5"/>
    <dgm:cxn modelId="{4093D3A9-DB0A-4EB9-846A-ACAB879524C7}" type="presParOf" srcId="{FE18D59A-5688-4AC4-85D4-A07BA3F74C06}" destId="{8612640D-5703-4FA7-B6D7-B1A640839EF3}" srcOrd="4" destOrd="0" presId="urn:microsoft.com/office/officeart/2005/8/layout/vList5"/>
    <dgm:cxn modelId="{4555FC71-726C-4AF6-9CED-63B452B40165}" type="presParOf" srcId="{8612640D-5703-4FA7-B6D7-B1A640839EF3}" destId="{C6EB736D-9DCA-4382-9BFB-CCD86E72966E}" srcOrd="0" destOrd="0" presId="urn:microsoft.com/office/officeart/2005/8/layout/vList5"/>
    <dgm:cxn modelId="{14F49DE6-E62F-46B2-A1B4-933D6CCD551D}" type="presParOf" srcId="{8612640D-5703-4FA7-B6D7-B1A640839EF3}" destId="{3A15162A-64E2-4D80-A7CA-1F6C6B54A371}" srcOrd="1" destOrd="0" presId="urn:microsoft.com/office/officeart/2005/8/layout/vList5"/>
    <dgm:cxn modelId="{BAA3947C-41A2-49B4-ADA6-0DA2D3CFDE24}" type="presParOf" srcId="{FE18D59A-5688-4AC4-85D4-A07BA3F74C06}" destId="{1BF27432-613D-4D05-A74C-569F0CF1474F}" srcOrd="5" destOrd="0" presId="urn:microsoft.com/office/officeart/2005/8/layout/vList5"/>
    <dgm:cxn modelId="{A083F4A7-7E64-46BB-82CE-EA2388163550}" type="presParOf" srcId="{FE18D59A-5688-4AC4-85D4-A07BA3F74C06}" destId="{F7DFA6C1-7C7D-4618-9246-0933B6845BB0}" srcOrd="6" destOrd="0" presId="urn:microsoft.com/office/officeart/2005/8/layout/vList5"/>
    <dgm:cxn modelId="{8C1585C9-7794-4DA9-A77C-19F6D8678863}" type="presParOf" srcId="{F7DFA6C1-7C7D-4618-9246-0933B6845BB0}" destId="{9ABEDA4B-0FF1-4D38-BFBF-99C18AC30826}" srcOrd="0" destOrd="0" presId="urn:microsoft.com/office/officeart/2005/8/layout/vList5"/>
    <dgm:cxn modelId="{758ABA4A-A880-4FEE-AD3E-C1214C4917C9}" type="presParOf" srcId="{F7DFA6C1-7C7D-4618-9246-0933B6845BB0}" destId="{1DFA00E1-1281-4819-A3C5-37091369183C}" srcOrd="1" destOrd="0" presId="urn:microsoft.com/office/officeart/2005/8/layout/vList5"/>
    <dgm:cxn modelId="{4277C4B8-3544-4AB5-82C6-273996483645}" type="presParOf" srcId="{FE18D59A-5688-4AC4-85D4-A07BA3F74C06}" destId="{C059013B-FAEC-46F7-AA3E-2645EF8EEDEC}" srcOrd="7" destOrd="0" presId="urn:microsoft.com/office/officeart/2005/8/layout/vList5"/>
    <dgm:cxn modelId="{11BE1D62-C66C-4F46-8CEC-E537372D5706}" type="presParOf" srcId="{FE18D59A-5688-4AC4-85D4-A07BA3F74C06}" destId="{8385EEC5-35CE-4BC9-B640-058489E2897B}" srcOrd="8" destOrd="0" presId="urn:microsoft.com/office/officeart/2005/8/layout/vList5"/>
    <dgm:cxn modelId="{A512A995-AE2E-4806-9456-2705EB9ACDF7}" type="presParOf" srcId="{8385EEC5-35CE-4BC9-B640-058489E2897B}" destId="{C8258498-968D-44FD-AC8C-16702DBC47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CCAC0-8090-4F26-83F0-5202B9C5D0CE}">
      <dsp:nvSpPr>
        <dsp:cNvPr id="0" name=""/>
        <dsp:cNvSpPr/>
      </dsp:nvSpPr>
      <dsp:spPr>
        <a:xfrm>
          <a:off x="0" y="456216"/>
          <a:ext cx="10515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AD8A0-93FE-4436-9495-FEEDCE91D388}">
      <dsp:nvSpPr>
        <dsp:cNvPr id="0" name=""/>
        <dsp:cNvSpPr/>
      </dsp:nvSpPr>
      <dsp:spPr>
        <a:xfrm>
          <a:off x="525780" y="42936"/>
          <a:ext cx="73609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Introduction</a:t>
          </a:r>
        </a:p>
      </dsp:txBody>
      <dsp:txXfrm>
        <a:off x="566129" y="83285"/>
        <a:ext cx="7280222" cy="745862"/>
      </dsp:txXfrm>
    </dsp:sp>
    <dsp:sp modelId="{A810CF89-9D4A-4003-97B8-DDF4A3507DA7}">
      <dsp:nvSpPr>
        <dsp:cNvPr id="0" name=""/>
        <dsp:cNvSpPr/>
      </dsp:nvSpPr>
      <dsp:spPr>
        <a:xfrm>
          <a:off x="0" y="1726296"/>
          <a:ext cx="10515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1B380-F287-40ED-AAD6-DE721EC6781B}">
      <dsp:nvSpPr>
        <dsp:cNvPr id="0" name=""/>
        <dsp:cNvSpPr/>
      </dsp:nvSpPr>
      <dsp:spPr>
        <a:xfrm>
          <a:off x="525780" y="1313016"/>
          <a:ext cx="73609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Project specifics</a:t>
          </a:r>
        </a:p>
      </dsp:txBody>
      <dsp:txXfrm>
        <a:off x="566129" y="1353365"/>
        <a:ext cx="7280222" cy="745862"/>
      </dsp:txXfrm>
    </dsp:sp>
    <dsp:sp modelId="{450B6CAC-C299-4171-8EDD-2EF82D2634AB}">
      <dsp:nvSpPr>
        <dsp:cNvPr id="0" name=""/>
        <dsp:cNvSpPr/>
      </dsp:nvSpPr>
      <dsp:spPr>
        <a:xfrm>
          <a:off x="0" y="2996376"/>
          <a:ext cx="10515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C9B02-7571-4B45-9A79-6C86788A949F}">
      <dsp:nvSpPr>
        <dsp:cNvPr id="0" name=""/>
        <dsp:cNvSpPr/>
      </dsp:nvSpPr>
      <dsp:spPr>
        <a:xfrm>
          <a:off x="525780" y="2583096"/>
          <a:ext cx="73609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Conclusion</a:t>
          </a:r>
        </a:p>
      </dsp:txBody>
      <dsp:txXfrm>
        <a:off x="566129" y="2623445"/>
        <a:ext cx="7280222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1AE45-DB1E-4B20-9FAB-690107C47B9A}">
      <dsp:nvSpPr>
        <dsp:cNvPr id="0" name=""/>
        <dsp:cNvSpPr/>
      </dsp:nvSpPr>
      <dsp:spPr>
        <a:xfrm>
          <a:off x="0" y="77735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CBE0F-9470-4BF4-80D2-7B5E1162E6B8}">
      <dsp:nvSpPr>
        <dsp:cNvPr id="0" name=""/>
        <dsp:cNvSpPr/>
      </dsp:nvSpPr>
      <dsp:spPr>
        <a:xfrm>
          <a:off x="328612" y="108953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project looks at the efficacy of a direct marketing campaign by a Portuguese bank</a:t>
          </a:r>
        </a:p>
      </dsp:txBody>
      <dsp:txXfrm>
        <a:off x="383617" y="1144542"/>
        <a:ext cx="2847502" cy="1768010"/>
      </dsp:txXfrm>
    </dsp:sp>
    <dsp:sp modelId="{1F0C23C4-47E2-46FF-A27E-058007532EF9}">
      <dsp:nvSpPr>
        <dsp:cNvPr id="0" name=""/>
        <dsp:cNvSpPr/>
      </dsp:nvSpPr>
      <dsp:spPr>
        <a:xfrm>
          <a:off x="3614737" y="77735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827CE-5B61-428A-A610-4E609E67AB41}">
      <dsp:nvSpPr>
        <dsp:cNvPr id="0" name=""/>
        <dsp:cNvSpPr/>
      </dsp:nvSpPr>
      <dsp:spPr>
        <a:xfrm>
          <a:off x="3943350" y="108953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According to a report issued by Deloitte in 2019, the increase in the use of AI and machine learning in marketing increased by 27% from 2018 to the time of the report.</a:t>
          </a:r>
        </a:p>
      </dsp:txBody>
      <dsp:txXfrm>
        <a:off x="3998355" y="1144542"/>
        <a:ext cx="2847502" cy="1768010"/>
      </dsp:txXfrm>
    </dsp:sp>
    <dsp:sp modelId="{75803658-B89B-4872-9A6B-F1633F0BE633}">
      <dsp:nvSpPr>
        <dsp:cNvPr id="0" name=""/>
        <dsp:cNvSpPr/>
      </dsp:nvSpPr>
      <dsp:spPr>
        <a:xfrm>
          <a:off x="7229475" y="77735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D7146-C772-47A7-8379-6EDF5F5D63D3}">
      <dsp:nvSpPr>
        <dsp:cNvPr id="0" name=""/>
        <dsp:cNvSpPr/>
      </dsp:nvSpPr>
      <dsp:spPr>
        <a:xfrm>
          <a:off x="7558087" y="108953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is also predicted to increase steadily over the coming years</a:t>
          </a:r>
        </a:p>
      </dsp:txBody>
      <dsp:txXfrm>
        <a:off x="7613092" y="1144542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2466F-2C24-42E9-B4F5-1B429B85EF2C}">
      <dsp:nvSpPr>
        <dsp:cNvPr id="0" name=""/>
        <dsp:cNvSpPr/>
      </dsp:nvSpPr>
      <dsp:spPr>
        <a:xfrm rot="5400000">
          <a:off x="6862790" y="-3003574"/>
          <a:ext cx="5756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spc="50" baseline="0" dirty="0">
              <a:latin typeface="+mn-lt"/>
            </a:rPr>
            <a:t>Used to house our data, as we have more familiarity with it</a:t>
          </a:r>
        </a:p>
      </dsp:txBody>
      <dsp:txXfrm rot="-5400000">
        <a:off x="3785615" y="101701"/>
        <a:ext cx="6701884" cy="519434"/>
      </dsp:txXfrm>
    </dsp:sp>
    <dsp:sp modelId="{52652489-D28D-4A84-B9E6-7CC58444CD02}">
      <dsp:nvSpPr>
        <dsp:cNvPr id="0" name=""/>
        <dsp:cNvSpPr/>
      </dsp:nvSpPr>
      <dsp:spPr>
        <a:xfrm>
          <a:off x="0" y="1645"/>
          <a:ext cx="3785616" cy="719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600" kern="1200" spc="150" baseline="0">
              <a:latin typeface="+mj-lt"/>
              <a:ea typeface="+mj-ea"/>
              <a:cs typeface="+mj-cs"/>
            </a:rPr>
            <a:t>SQLite</a:t>
          </a:r>
        </a:p>
      </dsp:txBody>
      <dsp:txXfrm>
        <a:off x="35125" y="36770"/>
        <a:ext cx="3715366" cy="649292"/>
      </dsp:txXfrm>
    </dsp:sp>
    <dsp:sp modelId="{8A072EB3-55F3-4B7C-92BA-8A27F1538227}">
      <dsp:nvSpPr>
        <dsp:cNvPr id="0" name=""/>
        <dsp:cNvSpPr/>
      </dsp:nvSpPr>
      <dsp:spPr>
        <a:xfrm rot="5400000">
          <a:off x="6862790" y="-2248055"/>
          <a:ext cx="5756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spc="50" baseline="0" dirty="0">
              <a:latin typeface="+mn-lt"/>
            </a:rPr>
            <a:t>Used to split our data into a test and training set, as well as fitting and scaling our data</a:t>
          </a:r>
        </a:p>
      </dsp:txBody>
      <dsp:txXfrm rot="-5400000">
        <a:off x="3785615" y="857220"/>
        <a:ext cx="6701884" cy="519434"/>
      </dsp:txXfrm>
    </dsp:sp>
    <dsp:sp modelId="{72A10F81-6EE1-46B1-8F7C-20CEE094580B}">
      <dsp:nvSpPr>
        <dsp:cNvPr id="0" name=""/>
        <dsp:cNvSpPr/>
      </dsp:nvSpPr>
      <dsp:spPr>
        <a:xfrm>
          <a:off x="0" y="757165"/>
          <a:ext cx="3785616" cy="719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spc="150" baseline="0">
              <a:latin typeface="Tenorite"/>
              <a:ea typeface="+mn-ea"/>
              <a:cs typeface="+mn-cs"/>
            </a:rPr>
            <a:t>Scikit-Learn</a:t>
          </a:r>
        </a:p>
      </dsp:txBody>
      <dsp:txXfrm>
        <a:off x="35125" y="792290"/>
        <a:ext cx="3715366" cy="649292"/>
      </dsp:txXfrm>
    </dsp:sp>
    <dsp:sp modelId="{3A15162A-64E2-4D80-A7CA-1F6C6B54A371}">
      <dsp:nvSpPr>
        <dsp:cNvPr id="0" name=""/>
        <dsp:cNvSpPr/>
      </dsp:nvSpPr>
      <dsp:spPr>
        <a:xfrm rot="5400000">
          <a:off x="6862790" y="-1492535"/>
          <a:ext cx="5756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50" baseline="0" dirty="0">
              <a:latin typeface="Tenorite"/>
              <a:ea typeface="+mn-ea"/>
              <a:cs typeface="+mn-cs"/>
            </a:rPr>
            <a:t>We used this to process and clean our data</a:t>
          </a:r>
        </a:p>
      </dsp:txBody>
      <dsp:txXfrm rot="-5400000">
        <a:off x="3785615" y="1612740"/>
        <a:ext cx="6701884" cy="519434"/>
      </dsp:txXfrm>
    </dsp:sp>
    <dsp:sp modelId="{C6EB736D-9DCA-4382-9BFB-CCD86E72966E}">
      <dsp:nvSpPr>
        <dsp:cNvPr id="0" name=""/>
        <dsp:cNvSpPr/>
      </dsp:nvSpPr>
      <dsp:spPr>
        <a:xfrm>
          <a:off x="0" y="1512685"/>
          <a:ext cx="3785616" cy="719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spc="150" baseline="0">
              <a:latin typeface="Tenorite"/>
              <a:ea typeface="+mn-ea"/>
              <a:cs typeface="+mn-cs"/>
            </a:rPr>
            <a:t>Pandas</a:t>
          </a:r>
        </a:p>
      </dsp:txBody>
      <dsp:txXfrm>
        <a:off x="35125" y="1547810"/>
        <a:ext cx="3715366" cy="649292"/>
      </dsp:txXfrm>
    </dsp:sp>
    <dsp:sp modelId="{1DFA00E1-1281-4819-A3C5-37091369183C}">
      <dsp:nvSpPr>
        <dsp:cNvPr id="0" name=""/>
        <dsp:cNvSpPr/>
      </dsp:nvSpPr>
      <dsp:spPr>
        <a:xfrm rot="5400000">
          <a:off x="6862790" y="-750445"/>
          <a:ext cx="5756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50" baseline="0" dirty="0">
              <a:latin typeface="Tenorite"/>
              <a:ea typeface="+mn-ea"/>
              <a:cs typeface="+mn-cs"/>
            </a:rPr>
            <a:t>Used </a:t>
          </a:r>
          <a:r>
            <a:rPr lang="en-US" sz="1600" kern="1200" spc="50" baseline="0" dirty="0" err="1">
              <a:latin typeface="Tenorite"/>
              <a:ea typeface="+mn-ea"/>
              <a:cs typeface="+mn-cs"/>
            </a:rPr>
            <a:t>Keras</a:t>
          </a:r>
          <a:r>
            <a:rPr lang="en-US" sz="1600" kern="1200" spc="50" baseline="0" dirty="0">
              <a:latin typeface="Tenorite"/>
              <a:ea typeface="+mn-ea"/>
              <a:cs typeface="+mn-cs"/>
            </a:rPr>
            <a:t> to create a neural network</a:t>
          </a:r>
        </a:p>
      </dsp:txBody>
      <dsp:txXfrm rot="-5400000">
        <a:off x="3785615" y="2354830"/>
        <a:ext cx="6701884" cy="519434"/>
      </dsp:txXfrm>
    </dsp:sp>
    <dsp:sp modelId="{9ABEDA4B-0FF1-4D38-BFBF-99C18AC30826}">
      <dsp:nvSpPr>
        <dsp:cNvPr id="0" name=""/>
        <dsp:cNvSpPr/>
      </dsp:nvSpPr>
      <dsp:spPr>
        <a:xfrm>
          <a:off x="0" y="2268204"/>
          <a:ext cx="3785616" cy="719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spc="150" baseline="0" dirty="0" err="1">
              <a:latin typeface="Tenorite"/>
              <a:ea typeface="+mn-ea"/>
              <a:cs typeface="+mn-cs"/>
            </a:rPr>
            <a:t>Tensorflow</a:t>
          </a:r>
          <a:endParaRPr lang="en-US" sz="3600" kern="1200" spc="150" baseline="0" dirty="0">
            <a:latin typeface="Tenorite"/>
            <a:ea typeface="+mn-ea"/>
            <a:cs typeface="+mn-cs"/>
          </a:endParaRPr>
        </a:p>
      </dsp:txBody>
      <dsp:txXfrm>
        <a:off x="35125" y="2303329"/>
        <a:ext cx="3715366" cy="649292"/>
      </dsp:txXfrm>
    </dsp:sp>
    <dsp:sp modelId="{C8258498-968D-44FD-AC8C-16702DBC471E}">
      <dsp:nvSpPr>
        <dsp:cNvPr id="0" name=""/>
        <dsp:cNvSpPr/>
      </dsp:nvSpPr>
      <dsp:spPr>
        <a:xfrm>
          <a:off x="0" y="3023724"/>
          <a:ext cx="3785616" cy="719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 dirty="0">
              <a:latin typeface="+mj-lt"/>
            </a:rPr>
            <a:t>Tableau</a:t>
          </a:r>
        </a:p>
      </dsp:txBody>
      <dsp:txXfrm>
        <a:off x="35125" y="3058849"/>
        <a:ext cx="3715366" cy="649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bkey.io/libraries/591/articles/49822781/full-text-file?utm_source=api_309" TargetMode="External"/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2.deloitte.com/content/dam/Deloitte/us/Documents/CMO/us-the-cmo-survey-fall-2019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Selina Matthews, Shaun Xu, </a:t>
            </a:r>
            <a:r>
              <a:rPr lang="en-US" dirty="0" err="1"/>
              <a:t>Haodong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187" y="468511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 conclusion: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AF30A14-AD42-C18D-BD54-8C3007E23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187" y="1861691"/>
            <a:ext cx="4600876" cy="3970783"/>
          </a:xfrm>
          <a:prstGeom prst="rect">
            <a:avLst/>
          </a:prstGeom>
          <a:noFill/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B95973-7D2E-8759-C79B-29C23ACF4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96537" y="1861691"/>
            <a:ext cx="3943627" cy="698629"/>
          </a:xfrm>
        </p:spPr>
        <p:txBody>
          <a:bodyPr/>
          <a:lstStyle/>
          <a:p>
            <a:r>
              <a:rPr lang="en-US" sz="1200" i="1" dirty="0"/>
              <a:t>Right: </a:t>
            </a:r>
          </a:p>
          <a:p>
            <a:r>
              <a:rPr lang="en-US" sz="1200" i="1" dirty="0"/>
              <a:t>A breakdown of the various layers and their respective functions with their accuracies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5185B8AB-36B0-FD02-9951-004960C3A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084196"/>
            <a:ext cx="3943627" cy="274827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Machine Learning is already being used in commercial settings - marketing is one of them, which shows a strong indication of growth over the next few years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For our particular project, the accuracy is quite high for predicting whether or not a potential client would accept a long-term deposit across the board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It was unexpected that our dataset would be more accurate using Tanh function over </a:t>
            </a:r>
            <a:r>
              <a:rPr lang="en-US" dirty="0" err="1"/>
              <a:t>ReLu</a:t>
            </a:r>
            <a:r>
              <a:rPr lang="en-US" dirty="0"/>
              <a:t>, but it goes to show that different functions still have their uses, despite </a:t>
            </a:r>
            <a:r>
              <a:rPr lang="en-US" dirty="0" err="1"/>
              <a:t>ReLu</a:t>
            </a:r>
            <a:r>
              <a:rPr lang="en-US" dirty="0"/>
              <a:t> being considered the most useful for machine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BANK TELEMARKETING OUTCOMES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722" y="1663014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8722" y="3434316"/>
            <a:ext cx="7615077" cy="2675467"/>
          </a:xfrm>
        </p:spPr>
        <p:txBody>
          <a:bodyPr>
            <a:normAutofit/>
          </a:bodyPr>
          <a:lstStyle/>
          <a:p>
            <a:r>
              <a:rPr lang="en-US" dirty="0"/>
              <a:t>Data and Sources:</a:t>
            </a:r>
          </a:p>
          <a:p>
            <a:pPr marL="285750" indent="-285750">
              <a:buFontTx/>
              <a:buChar char="-"/>
            </a:pPr>
            <a:r>
              <a:rPr lang="en-US" dirty="0">
                <a:hlinkClick r:id="rId2"/>
              </a:rPr>
              <a:t>https://archive.ics.uci.edu/ml/datasets/Bank+Marketing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effectLst/>
                <a:latin typeface="Times New Roman" panose="02020603050405020304" pitchFamily="18" charset="0"/>
              </a:rPr>
              <a:t>A data-driven approach to predict the success of bank telemarketing</a:t>
            </a:r>
          </a:p>
          <a:p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hlinkClick r:id="rId3"/>
              </a:rPr>
              <a:t>https://libkey.io/libraries/591/articles/49822781/full-text-file?utm_source=api_309</a:t>
            </a:r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hlinkClick r:id="rId4"/>
              </a:rPr>
              <a:t>https://www2.deloitte.com/content/dam/Deloitte/us/Documents/CMO/us-the-cmo-survey-fall-2019.pdf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BANK TELEMARKETING OUTCOMES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A65421E-EB7D-FF45-BE66-1CED8D56FF34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4231898252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BANK TELEMARKETING OUTCOMES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8" name="Text Placeholder 2">
            <a:extLst>
              <a:ext uri="{FF2B5EF4-FFF2-40B4-BE49-F238E27FC236}">
                <a16:creationId xmlns:a16="http://schemas.microsoft.com/office/drawing/2014/main" id="{C9DDB644-80AA-0C4D-213B-E1D8F672F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720992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1076207"/>
            <a:ext cx="4179570" cy="1715531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56EDC-A419-FE4D-4A49-6CB64F28A40F}"/>
              </a:ext>
            </a:extLst>
          </p:cNvPr>
          <p:cNvSpPr txBox="1"/>
          <p:nvPr/>
        </p:nvSpPr>
        <p:spPr>
          <a:xfrm>
            <a:off x="6991350" y="3388638"/>
            <a:ext cx="45102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Our dataset features over 4100 rows of data on 21 aspects of the target clients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Attempting to find whether the direct marketing technique worked on the clients, with an outcome of either accepting or rejecting the long-term deposit 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Libraries used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BANK TELEMARKETING OUTCOMES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669948109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27A954-486F-4E11-13DB-439775FD0103}"/>
              </a:ext>
            </a:extLst>
          </p:cNvPr>
          <p:cNvSpPr/>
          <p:nvPr/>
        </p:nvSpPr>
        <p:spPr>
          <a:xfrm>
            <a:off x="4628707" y="5206096"/>
            <a:ext cx="6725093" cy="552893"/>
          </a:xfrm>
          <a:prstGeom prst="roundRect">
            <a:avLst/>
          </a:prstGeom>
          <a:solidFill>
            <a:srgbClr val="F8F6F4"/>
          </a:solidFill>
          <a:ln>
            <a:solidFill>
              <a:srgbClr val="F8F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tx1"/>
                </a:solidFill>
              </a:rPr>
              <a:t>Used to display the results of our activation functions </a:t>
            </a:r>
            <a:r>
              <a:rPr lang="en-AU" sz="1600">
                <a:solidFill>
                  <a:schemeClr val="tx1"/>
                </a:solidFill>
              </a:rPr>
              <a:t>and accuracies</a:t>
            </a:r>
            <a:endParaRPr lang="en-A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Cleaning and 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Splitting and scaling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Defining the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Evaluating the model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After importing dependencies, we dropped any null values and found the number of unique values in each column. We then converted everything to numerical data.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We then split the preprocessed data into the standard </a:t>
            </a:r>
            <a:r>
              <a:rPr lang="en-US" dirty="0" err="1"/>
              <a:t>x_train</a:t>
            </a:r>
            <a:r>
              <a:rPr lang="en-US" dirty="0"/>
              <a:t>/</a:t>
            </a:r>
            <a:r>
              <a:rPr lang="en-US" dirty="0" err="1"/>
              <a:t>x_test</a:t>
            </a:r>
            <a:r>
              <a:rPr lang="en-US" dirty="0"/>
              <a:t> and </a:t>
            </a:r>
            <a:r>
              <a:rPr lang="en-US" dirty="0" err="1"/>
              <a:t>y_train</a:t>
            </a:r>
            <a:r>
              <a:rPr lang="en-US" dirty="0"/>
              <a:t>/</a:t>
            </a:r>
            <a:r>
              <a:rPr lang="en-US" dirty="0" err="1"/>
              <a:t>y_test</a:t>
            </a:r>
            <a:r>
              <a:rPr lang="en-US" dirty="0"/>
              <a:t>, fit it and scaled it using standard scaler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Used </a:t>
            </a:r>
            <a:r>
              <a:rPr lang="en-US" dirty="0" err="1"/>
              <a:t>Keras</a:t>
            </a:r>
            <a:r>
              <a:rPr lang="en-US" dirty="0"/>
              <a:t> to create a deep neural net and used </a:t>
            </a:r>
            <a:r>
              <a:rPr lang="en-US" dirty="0" err="1"/>
              <a:t>ReLU</a:t>
            </a:r>
            <a:r>
              <a:rPr lang="en-US" dirty="0"/>
              <a:t>, Tanh and Sigmoid functions on the layers. The model was then ready to be compiled and fit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Using the test data, we evaluated the model and ended up with a loss of 0.2335 and with accuracy of 0.9029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Accuracy rate by function</a:t>
            </a:r>
          </a:p>
        </p:txBody>
      </p:sp>
      <p:pic>
        <p:nvPicPr>
          <p:cNvPr id="11" name="Content Placeholder 10" descr="Chart, treemap chart&#10;&#10;Description automatically generated">
            <a:extLst>
              <a:ext uri="{FF2B5EF4-FFF2-40B4-BE49-F238E27FC236}">
                <a16:creationId xmlns:a16="http://schemas.microsoft.com/office/drawing/2014/main" id="{6CDD3A01-902B-1283-F969-FA10370F04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9091"/>
          <a:stretch/>
        </p:blipFill>
        <p:spPr>
          <a:xfrm>
            <a:off x="983357" y="2995750"/>
            <a:ext cx="5572021" cy="2836724"/>
          </a:xfrm>
          <a:noFill/>
        </p:spPr>
      </p:pic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39B09035-4068-827D-06BA-87FA0A9F6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31727" y="2995751"/>
            <a:ext cx="4798422" cy="2836724"/>
          </a:xfrm>
        </p:spPr>
        <p:txBody>
          <a:bodyPr/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Highest accuracy rate at 90.24 achieved from the Tanh function with 3 layers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Lowest accuracy was using the </a:t>
            </a:r>
            <a:r>
              <a:rPr lang="en-US" dirty="0" err="1"/>
              <a:t>ReLu</a:t>
            </a:r>
            <a:r>
              <a:rPr lang="en-US" dirty="0"/>
              <a:t> function with 3 layers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This conclusion comes from our optimization process, in which we found that we got the best results using a Tanh function, with 3 hidden layers rather than 2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After some trial and error, our most accurate result was Tanh with a 3/6/12 layer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BANK TELEMARKETING OUTCOMES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41617"/>
            <a:ext cx="2882475" cy="823912"/>
          </a:xfrm>
        </p:spPr>
        <p:txBody>
          <a:bodyPr/>
          <a:lstStyle/>
          <a:p>
            <a:r>
              <a:rPr lang="en-US" dirty="0"/>
              <a:t>Different consumer market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Dataset is based on a specific offer of a long-term deposit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Data is from one specific bank and may not reflect other markets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4" y="2486817"/>
            <a:ext cx="2896671" cy="823912"/>
          </a:xfrm>
        </p:spPr>
        <p:txBody>
          <a:bodyPr/>
          <a:lstStyle/>
          <a:p>
            <a:r>
              <a:rPr lang="en-US" dirty="0"/>
              <a:t>Potentially outdated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Data was collected from 2008 to 2013, and may not be applicable to current markets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Use case may not be relevant today, but it does show the potential for this type of model when based on updated data​​​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486817"/>
            <a:ext cx="2882475" cy="823912"/>
          </a:xfrm>
        </p:spPr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The project itself was scaled back in terms of scope dramatically, as previous datasets we had hoped to use were not suitable for our project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We would have liked to do more with the data and create a more interactive experience with it.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F092-20C6-EFA8-C95E-4D9AAAC3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AU" dirty="0"/>
              <a:t>Shill bidding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344783E-7E95-E647-8262-2F35ED2AF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73BA97D3-BA3A-F73A-7EC3-9348ABE34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Also referred to as dummy bidding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Used to make an item seem more popular that it is, encouraging others to also bid on it, as well as to drive up prices of items</a:t>
            </a:r>
          </a:p>
          <a:p>
            <a:pPr marL="285750" indent="-285750">
              <a:buFontTx/>
              <a:buChar char="-"/>
            </a:pPr>
            <a:r>
              <a:rPr lang="en-US" dirty="0"/>
              <a:t>One of the most prevalent forms of fraud on eBay, against the terms of service</a:t>
            </a:r>
          </a:p>
          <a:p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8B1E74C2-9016-875E-FB8E-3E2343285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r>
              <a:rPr lang="en-US" dirty="0"/>
              <a:t>Issues with the dataset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DA3C3D2B-67DE-B71A-E219-CDE6B4B21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/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Dataset was believed to be a real dataset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After running our model on it, the accuracy was over 99%, leading us to believe it was a dataset designed to help people learn machine learning and, thus, unsuitable for our project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E26F031-E498-1C07-0B3C-009D5668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5719CC1-E746-4936-2FD9-CDB1E031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BANK TELEMARKETING OUTCOMES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9D00476-5F99-7FDF-1FBB-6AAB4631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9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4177b72-4079-4059-877e-449f4bc30b5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65E80AFA3344960D69A6753F0B5E" ma:contentTypeVersion="4" ma:contentTypeDescription="Create a new document." ma:contentTypeScope="" ma:versionID="daa95bae858256d75abffb5dc9e16bf5">
  <xsd:schema xmlns:xsd="http://www.w3.org/2001/XMLSchema" xmlns:xs="http://www.w3.org/2001/XMLSchema" xmlns:p="http://schemas.microsoft.com/office/2006/metadata/properties" xmlns:ns3="d4177b72-4079-4059-877e-449f4bc30b50" targetNamespace="http://schemas.microsoft.com/office/2006/metadata/properties" ma:root="true" ma:fieldsID="6410b8ef53726b91f2da76201a7cd3df" ns3:_="">
    <xsd:import namespace="d4177b72-4079-4059-877e-449f4bc30b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177b72-4079-4059-877e-449f4bc30b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documentManagement/types"/>
    <ds:schemaRef ds:uri="http://purl.org/dc/elements/1.1/"/>
    <ds:schemaRef ds:uri="http://www.w3.org/XML/1998/namespace"/>
    <ds:schemaRef ds:uri="d4177b72-4079-4059-877e-449f4bc30b5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5A42ED6-8FD5-45C3-B73E-5BD3FAEACB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177b72-4079-4059-877e-449f4bc30b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1989</TotalTime>
  <Words>842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Tenorite</vt:lpstr>
      <vt:lpstr>Times New Roman</vt:lpstr>
      <vt:lpstr>Office Theme</vt:lpstr>
      <vt:lpstr>Bank Telemarketing outcomes</vt:lpstr>
      <vt:lpstr>Outline</vt:lpstr>
      <vt:lpstr>INTRODUCTION</vt:lpstr>
      <vt:lpstr>The dataset</vt:lpstr>
      <vt:lpstr>Libraries used</vt:lpstr>
      <vt:lpstr>Steps</vt:lpstr>
      <vt:lpstr>Accuracy rate by function</vt:lpstr>
      <vt:lpstr>Limitations</vt:lpstr>
      <vt:lpstr>Shill bidding</vt:lpstr>
      <vt:lpstr>In 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Predicted Victorian House Prices</dc:title>
  <dc:creator>Selina Matthews</dc:creator>
  <cp:lastModifiedBy>Selina Matthews</cp:lastModifiedBy>
  <cp:revision>10</cp:revision>
  <dcterms:created xsi:type="dcterms:W3CDTF">2023-01-16T10:01:58Z</dcterms:created>
  <dcterms:modified xsi:type="dcterms:W3CDTF">2023-01-30T06:50:17Z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0x01010021F065E80AFA3344960D69A6753F0B5E</vt:lpwstr>
  </property>
</Properties>
</file>