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70" r:id="rId9"/>
    <p:sldId id="259" r:id="rId10"/>
    <p:sldId id="260" r:id="rId11"/>
    <p:sldId id="261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0704" autoAdjust="0"/>
  </p:normalViewPr>
  <p:slideViewPr>
    <p:cSldViewPr snapToGrid="0">
      <p:cViewPr>
        <p:scale>
          <a:sx n="50" d="100"/>
          <a:sy n="50" d="100"/>
        </p:scale>
        <p:origin x="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SQLite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400" spc="50" baseline="0" dirty="0">
              <a:latin typeface="+mn-lt"/>
            </a:rPr>
            <a:t>Used to house our data, as we have more familiarity with it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Scikit-Learn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400" spc="50" baseline="0" dirty="0">
              <a:latin typeface="+mn-lt"/>
            </a:rPr>
            <a:t>Used to split our data into a test and training set, as well as fitting and scaling our data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Pandas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We used this to process and clean our data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Used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Keras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to create a neural network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Tensorflow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438" y="74898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SQLite</a:t>
          </a:r>
        </a:p>
      </dsp:txBody>
      <dsp:txXfrm>
        <a:off x="7438" y="748982"/>
        <a:ext cx="2544259" cy="763277"/>
      </dsp:txXfrm>
    </dsp:sp>
    <dsp:sp modelId="{22359DD7-1BFB-4900-BAE6-6084F2F57988}">
      <dsp:nvSpPr>
        <dsp:cNvPr id="0" name=""/>
        <dsp:cNvSpPr/>
      </dsp:nvSpPr>
      <dsp:spPr>
        <a:xfrm>
          <a:off x="7438" y="1512260"/>
          <a:ext cx="2544259" cy="14836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Used to house our data, as we have more familiarity with it</a:t>
          </a:r>
        </a:p>
      </dsp:txBody>
      <dsp:txXfrm>
        <a:off x="7438" y="1512260"/>
        <a:ext cx="2544259" cy="1483669"/>
      </dsp:txXfrm>
    </dsp:sp>
    <dsp:sp modelId="{C4F84DEA-2002-4D32-8E80-70EEE05E345A}">
      <dsp:nvSpPr>
        <dsp:cNvPr id="0" name=""/>
        <dsp:cNvSpPr/>
      </dsp:nvSpPr>
      <dsp:spPr>
        <a:xfrm>
          <a:off x="2659592" y="74898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Scikit-Learn</a:t>
          </a:r>
        </a:p>
      </dsp:txBody>
      <dsp:txXfrm>
        <a:off x="2659592" y="748982"/>
        <a:ext cx="2544259" cy="763277"/>
      </dsp:txXfrm>
    </dsp:sp>
    <dsp:sp modelId="{4FEB85EB-D046-4CDB-8A62-BBCE260C4490}">
      <dsp:nvSpPr>
        <dsp:cNvPr id="0" name=""/>
        <dsp:cNvSpPr/>
      </dsp:nvSpPr>
      <dsp:spPr>
        <a:xfrm>
          <a:off x="2659592" y="1512260"/>
          <a:ext cx="2544259" cy="14836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Used to split our data into a test and training set, as well as fitting and scaling our data</a:t>
          </a:r>
        </a:p>
      </dsp:txBody>
      <dsp:txXfrm>
        <a:off x="2659592" y="1512260"/>
        <a:ext cx="2544259" cy="1483669"/>
      </dsp:txXfrm>
    </dsp:sp>
    <dsp:sp modelId="{49B7F8FA-D256-41EF-9327-52A3551D9A60}">
      <dsp:nvSpPr>
        <dsp:cNvPr id="0" name=""/>
        <dsp:cNvSpPr/>
      </dsp:nvSpPr>
      <dsp:spPr>
        <a:xfrm>
          <a:off x="5311747" y="74898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Pandas</a:t>
          </a:r>
        </a:p>
      </dsp:txBody>
      <dsp:txXfrm>
        <a:off x="5311747" y="748982"/>
        <a:ext cx="2544259" cy="763277"/>
      </dsp:txXfrm>
    </dsp:sp>
    <dsp:sp modelId="{6B5FE59C-B471-448A-AA7A-B526DCC4D4CA}">
      <dsp:nvSpPr>
        <dsp:cNvPr id="0" name=""/>
        <dsp:cNvSpPr/>
      </dsp:nvSpPr>
      <dsp:spPr>
        <a:xfrm>
          <a:off x="5311747" y="1512260"/>
          <a:ext cx="2544259" cy="14836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We used this to process and clean our data</a:t>
          </a:r>
        </a:p>
      </dsp:txBody>
      <dsp:txXfrm>
        <a:off x="5311747" y="1512260"/>
        <a:ext cx="2544259" cy="1483669"/>
      </dsp:txXfrm>
    </dsp:sp>
    <dsp:sp modelId="{4132ECB1-6BEF-4935-AFA3-B2EAA48FDE7E}">
      <dsp:nvSpPr>
        <dsp:cNvPr id="0" name=""/>
        <dsp:cNvSpPr/>
      </dsp:nvSpPr>
      <dsp:spPr>
        <a:xfrm>
          <a:off x="7963901" y="74898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 err="1">
              <a:solidFill>
                <a:prstClr val="black"/>
              </a:solidFill>
              <a:latin typeface="Tenorite"/>
              <a:ea typeface="+mn-ea"/>
              <a:cs typeface="+mn-cs"/>
            </a:rPr>
            <a:t>Tensorflow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7963901" y="748982"/>
        <a:ext cx="2544259" cy="763277"/>
      </dsp:txXfrm>
    </dsp:sp>
    <dsp:sp modelId="{C42A8BDE-B838-475D-AFDE-17B60D744AB6}">
      <dsp:nvSpPr>
        <dsp:cNvPr id="0" name=""/>
        <dsp:cNvSpPr/>
      </dsp:nvSpPr>
      <dsp:spPr>
        <a:xfrm>
          <a:off x="7963901" y="1512260"/>
          <a:ext cx="2544259" cy="14836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Used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Keras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to create a neural network</a:t>
          </a:r>
        </a:p>
      </dsp:txBody>
      <dsp:txXfrm>
        <a:off x="7963901" y="1512260"/>
        <a:ext cx="2544259" cy="1483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bkey.io/libraries/591/articles/49822781/full-text-file?utm_source=api_309" TargetMode="External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2.deloitte.com/content/dam/Deloitte/us/Documents/CMO/us-the-cmo-survey-fall-2019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Selina Matthews, Shaun Xu, </a:t>
            </a:r>
            <a:r>
              <a:rPr lang="en-US" dirty="0" err="1"/>
              <a:t>Haodong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722" y="1663014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722" y="3434316"/>
            <a:ext cx="7615077" cy="2675467"/>
          </a:xfrm>
        </p:spPr>
        <p:txBody>
          <a:bodyPr>
            <a:normAutofit/>
          </a:bodyPr>
          <a:lstStyle/>
          <a:p>
            <a:r>
              <a:rPr lang="en-US" dirty="0"/>
              <a:t>Data and Sources: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https://archive.ics.uci.edu/ml/datasets/Bank+Marketing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</a:rPr>
              <a:t>A data-driven approach to predict the success of bank telemarketing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https://libkey.io/libraries/591/articles/49822781/full-text-file?utm_source=api_309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https://www2.deloitte.com/content/dam/Deloitte/us/Documents/CMO/us-the-cmo-survey-fall-2019.pdf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specifics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233059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Our project looks at the efficacy of a direct marketing campaign by a Portuguese bank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According to a report issued by Deloitte in 2019, the increase in the use of AI and machine learning in marketing increased by 27% from 2018 to the time of the report.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also predicted to increase steadily over the coming years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076207"/>
            <a:ext cx="4179570" cy="1715531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56EDC-A419-FE4D-4A49-6CB64F28A40F}"/>
              </a:ext>
            </a:extLst>
          </p:cNvPr>
          <p:cNvSpPr txBox="1"/>
          <p:nvPr/>
        </p:nvSpPr>
        <p:spPr>
          <a:xfrm>
            <a:off x="6991350" y="3388638"/>
            <a:ext cx="4510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Our dataset features over 4100 rows of data on 21 aspects of the target clients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Attempting to find whether the direct marketing technique worked on the clients, with an outcome of either accepting or rejecting the long-term deposit 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Libraries used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968294598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Visualisations/findings?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41617"/>
            <a:ext cx="2882475" cy="823912"/>
          </a:xfrm>
        </p:spPr>
        <p:txBody>
          <a:bodyPr/>
          <a:lstStyle/>
          <a:p>
            <a:r>
              <a:rPr lang="en-US" dirty="0"/>
              <a:t>Different consumer market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Dataset is based on a specific offer of a long-term deposit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is from one specific bank and may not reflect other markets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4" y="2486817"/>
            <a:ext cx="2896671" cy="823912"/>
          </a:xfrm>
        </p:spPr>
        <p:txBody>
          <a:bodyPr/>
          <a:lstStyle/>
          <a:p>
            <a:r>
              <a:rPr lang="en-US" dirty="0"/>
              <a:t>Potentially outdated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was collected from 2008 to 2013, and may not be applicable to current markets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Use case may not be relevant today, but it does show the potential for this type of model when based on updated data​​​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486817"/>
            <a:ext cx="2882475" cy="823912"/>
          </a:xfrm>
        </p:spPr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The project itself was scaled back in terms of scope dramatically, 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We would have liked to do more with the data and create a more interactive experience with it.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In 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65E80AFA3344960D69A6753F0B5E" ma:contentTypeVersion="4" ma:contentTypeDescription="Create a new document." ma:contentTypeScope="" ma:versionID="daa95bae858256d75abffb5dc9e16bf5">
  <xsd:schema xmlns:xsd="http://www.w3.org/2001/XMLSchema" xmlns:xs="http://www.w3.org/2001/XMLSchema" xmlns:p="http://schemas.microsoft.com/office/2006/metadata/properties" xmlns:ns3="d4177b72-4079-4059-877e-449f4bc30b50" targetNamespace="http://schemas.microsoft.com/office/2006/metadata/properties" ma:root="true" ma:fieldsID="6410b8ef53726b91f2da76201a7cd3df" ns3:_="">
    <xsd:import namespace="d4177b72-4079-4059-877e-449f4bc30b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77b72-4079-4059-877e-449f4bc30b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4177b72-4079-4059-877e-449f4bc30b5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42ED6-8FD5-45C3-B73E-5BD3FAEACB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177b72-4079-4059-877e-449f4bc30b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elements/1.1/"/>
    <ds:schemaRef ds:uri="http://www.w3.org/XML/1998/namespace"/>
    <ds:schemaRef ds:uri="d4177b72-4079-4059-877e-449f4bc30b5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736</TotalTime>
  <Words>404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Times New Roman</vt:lpstr>
      <vt:lpstr>Office Theme</vt:lpstr>
      <vt:lpstr>Bank Telemarketing outcomes</vt:lpstr>
      <vt:lpstr>Outline</vt:lpstr>
      <vt:lpstr>INTRODUCTION</vt:lpstr>
      <vt:lpstr>The dataset</vt:lpstr>
      <vt:lpstr>Libraries used</vt:lpstr>
      <vt:lpstr>Steps</vt:lpstr>
      <vt:lpstr>Visualisations/findings?</vt:lpstr>
      <vt:lpstr>Limitations</vt:lpstr>
      <vt:lpstr>In 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Predicted Victorian House Prices</dc:title>
  <dc:creator>Selina Matthews</dc:creator>
  <cp:lastModifiedBy>Selina Matthews</cp:lastModifiedBy>
  <cp:revision>6</cp:revision>
  <dcterms:created xsi:type="dcterms:W3CDTF">2023-01-16T10:01:58Z</dcterms:created>
  <dcterms:modified xsi:type="dcterms:W3CDTF">2023-01-29T08:16:22Z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0x01010021F065E80AFA3344960D69A6753F0B5E</vt:lpwstr>
  </property>
</Properties>
</file>