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4" r:id="rId5"/>
    <p:sldId id="270" r:id="rId6"/>
    <p:sldId id="271" r:id="rId7"/>
    <p:sldId id="273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362"/>
    <a:srgbClr val="A5AFA7"/>
    <a:srgbClr val="D1C8C1"/>
    <a:srgbClr val="E3DFD4"/>
    <a:srgbClr val="C6C7C2"/>
    <a:srgbClr val="A9A9A9"/>
    <a:srgbClr val="F9F8F4"/>
    <a:srgbClr val="97A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6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4F2F-C015-471E-B5C4-10AF0B49EC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E701-2D7E-4E78-A3CC-4DA4D5002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2" y="0"/>
            <a:ext cx="7568057" cy="6308370"/>
          </a:xfrm>
          <a:custGeom>
            <a:avLst/>
            <a:gdLst>
              <a:gd name="connsiteX0" fmla="*/ 0 w 7568057"/>
              <a:gd name="connsiteY0" fmla="*/ 0 h 6308370"/>
              <a:gd name="connsiteX1" fmla="*/ 7533037 w 7568057"/>
              <a:gd name="connsiteY1" fmla="*/ 0 h 6308370"/>
              <a:gd name="connsiteX2" fmla="*/ 7526561 w 7568057"/>
              <a:gd name="connsiteY2" fmla="*/ 73900 h 6308370"/>
              <a:gd name="connsiteX3" fmla="*/ 7350099 w 7568057"/>
              <a:gd name="connsiteY3" fmla="*/ 1338227 h 6308370"/>
              <a:gd name="connsiteX4" fmla="*/ 3683347 w 7568057"/>
              <a:gd name="connsiteY4" fmla="*/ 2865166 h 6308370"/>
              <a:gd name="connsiteX5" fmla="*/ 3428842 w 7568057"/>
              <a:gd name="connsiteY5" fmla="*/ 4793473 h 6308370"/>
              <a:gd name="connsiteX6" fmla="*/ 60357 w 7568057"/>
              <a:gd name="connsiteY6" fmla="*/ 6228903 h 6308370"/>
              <a:gd name="connsiteX7" fmla="*/ 0 w 7568057"/>
              <a:gd name="connsiteY7" fmla="*/ 6308370 h 6308370"/>
              <a:gd name="connsiteX8" fmla="*/ 0 w 7568057"/>
              <a:gd name="connsiteY8" fmla="*/ 0 h 630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8057" h="6308370">
                <a:moveTo>
                  <a:pt x="0" y="0"/>
                </a:moveTo>
                <a:lnTo>
                  <a:pt x="7533037" y="0"/>
                </a:lnTo>
                <a:lnTo>
                  <a:pt x="7526561" y="73900"/>
                </a:lnTo>
                <a:cubicBezTo>
                  <a:pt x="7512845" y="500455"/>
                  <a:pt x="7709468" y="934678"/>
                  <a:pt x="7350099" y="1338227"/>
                </a:cubicBezTo>
                <a:cubicBezTo>
                  <a:pt x="6775106" y="1983904"/>
                  <a:pt x="4264623" y="2286383"/>
                  <a:pt x="3683347" y="2865166"/>
                </a:cubicBezTo>
                <a:cubicBezTo>
                  <a:pt x="3102071" y="3443948"/>
                  <a:pt x="4032113" y="4115804"/>
                  <a:pt x="3428842" y="4793473"/>
                </a:cubicBezTo>
                <a:cubicBezTo>
                  <a:pt x="2957539" y="5322903"/>
                  <a:pt x="761221" y="5416526"/>
                  <a:pt x="60357" y="6228903"/>
                </a:cubicBezTo>
                <a:lnTo>
                  <a:pt x="0" y="6308370"/>
                </a:lnTo>
                <a:lnTo>
                  <a:pt x="0" y="0"/>
                </a:lnTo>
                <a:close/>
              </a:path>
            </a:pathLst>
          </a:custGeom>
          <a:solidFill>
            <a:srgbClr val="C6C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486538" y="0"/>
            <a:ext cx="4705463" cy="6858000"/>
          </a:xfrm>
          <a:custGeom>
            <a:avLst/>
            <a:gdLst>
              <a:gd name="connsiteX0" fmla="*/ 4705461 w 4705463"/>
              <a:gd name="connsiteY0" fmla="*/ 0 h 6858000"/>
              <a:gd name="connsiteX1" fmla="*/ 4705463 w 4705463"/>
              <a:gd name="connsiteY1" fmla="*/ 0 h 6858000"/>
              <a:gd name="connsiteX2" fmla="*/ 4705463 w 4705463"/>
              <a:gd name="connsiteY2" fmla="*/ 6858000 h 6858000"/>
              <a:gd name="connsiteX3" fmla="*/ 335397 w 4705463"/>
              <a:gd name="connsiteY3" fmla="*/ 6858000 h 6858000"/>
              <a:gd name="connsiteX4" fmla="*/ 352079 w 4705463"/>
              <a:gd name="connsiteY4" fmla="*/ 6731324 h 6858000"/>
              <a:gd name="connsiteX5" fmla="*/ 14378 w 4705463"/>
              <a:gd name="connsiteY5" fmla="*/ 5316995 h 6858000"/>
              <a:gd name="connsiteX6" fmla="*/ 1192639 w 4705463"/>
              <a:gd name="connsiteY6" fmla="*/ 3851133 h 6858000"/>
              <a:gd name="connsiteX7" fmla="*/ 1588536 w 4705463"/>
              <a:gd name="connsiteY7" fmla="*/ 1957728 h 6858000"/>
              <a:gd name="connsiteX8" fmla="*/ 4490496 w 4705463"/>
              <a:gd name="connsiteY8" fmla="*/ 62901 h 6858000"/>
              <a:gd name="connsiteX9" fmla="*/ 4705461 w 4705463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5463" h="6858000">
                <a:moveTo>
                  <a:pt x="4705461" y="0"/>
                </a:moveTo>
                <a:lnTo>
                  <a:pt x="4705463" y="0"/>
                </a:lnTo>
                <a:lnTo>
                  <a:pt x="4705463" y="6858000"/>
                </a:lnTo>
                <a:lnTo>
                  <a:pt x="335397" y="6858000"/>
                </a:lnTo>
                <a:lnTo>
                  <a:pt x="352079" y="6731324"/>
                </a:lnTo>
                <a:cubicBezTo>
                  <a:pt x="388857" y="6156199"/>
                  <a:pt x="-87738" y="5834519"/>
                  <a:pt x="14378" y="5316995"/>
                </a:cubicBezTo>
                <a:cubicBezTo>
                  <a:pt x="140060" y="4680043"/>
                  <a:pt x="837590" y="4444458"/>
                  <a:pt x="1192639" y="3851133"/>
                </a:cubicBezTo>
                <a:cubicBezTo>
                  <a:pt x="1547689" y="3257808"/>
                  <a:pt x="1268050" y="2597588"/>
                  <a:pt x="1588536" y="1957728"/>
                </a:cubicBezTo>
                <a:cubicBezTo>
                  <a:pt x="1848931" y="1437841"/>
                  <a:pt x="2949391" y="555067"/>
                  <a:pt x="4490496" y="62901"/>
                </a:cubicBezTo>
                <a:lnTo>
                  <a:pt x="4705461" y="0"/>
                </a:lnTo>
                <a:close/>
              </a:path>
            </a:pathLst>
          </a:custGeom>
          <a:solidFill>
            <a:srgbClr val="E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-2" y="0"/>
            <a:ext cx="12192001" cy="6858000"/>
          </a:xfrm>
          <a:custGeom>
            <a:avLst/>
            <a:gdLst>
              <a:gd name="connsiteX0" fmla="*/ 0 w 11474591"/>
              <a:gd name="connsiteY0" fmla="*/ 0 h 6858000"/>
              <a:gd name="connsiteX1" fmla="*/ 4384816 w 11474591"/>
              <a:gd name="connsiteY1" fmla="*/ 0 h 6858000"/>
              <a:gd name="connsiteX2" fmla="*/ 4390911 w 11474591"/>
              <a:gd name="connsiteY2" fmla="*/ 73900 h 6858000"/>
              <a:gd name="connsiteX3" fmla="*/ 4556990 w 11474591"/>
              <a:gd name="connsiteY3" fmla="*/ 1338227 h 6858000"/>
              <a:gd name="connsiteX4" fmla="*/ 8007980 w 11474591"/>
              <a:gd name="connsiteY4" fmla="*/ 2865166 h 6858000"/>
              <a:gd name="connsiteX5" fmla="*/ 8247509 w 11474591"/>
              <a:gd name="connsiteY5" fmla="*/ 4793473 h 6858000"/>
              <a:gd name="connsiteX6" fmla="*/ 11417784 w 11474591"/>
              <a:gd name="connsiteY6" fmla="*/ 6228903 h 6858000"/>
              <a:gd name="connsiteX7" fmla="*/ 11474591 w 11474591"/>
              <a:gd name="connsiteY7" fmla="*/ 6308372 h 6858000"/>
              <a:gd name="connsiteX8" fmla="*/ 11474591 w 11474591"/>
              <a:gd name="connsiteY8" fmla="*/ 6858000 h 6858000"/>
              <a:gd name="connsiteX9" fmla="*/ 4112918 w 11474591"/>
              <a:gd name="connsiteY9" fmla="*/ 6858000 h 6858000"/>
              <a:gd name="connsiteX10" fmla="*/ 4097218 w 11474591"/>
              <a:gd name="connsiteY10" fmla="*/ 6731324 h 6858000"/>
              <a:gd name="connsiteX11" fmla="*/ 4415047 w 11474591"/>
              <a:gd name="connsiteY11" fmla="*/ 5316995 h 6858000"/>
              <a:gd name="connsiteX12" fmla="*/ 3306118 w 11474591"/>
              <a:gd name="connsiteY12" fmla="*/ 3851133 h 6858000"/>
              <a:gd name="connsiteX13" fmla="*/ 2933517 w 11474591"/>
              <a:gd name="connsiteY13" fmla="*/ 1957728 h 6858000"/>
              <a:gd name="connsiteX14" fmla="*/ 202316 w 11474591"/>
              <a:gd name="connsiteY14" fmla="*/ 629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74591" h="6858000">
                <a:moveTo>
                  <a:pt x="0" y="0"/>
                </a:moveTo>
                <a:lnTo>
                  <a:pt x="4384816" y="0"/>
                </a:lnTo>
                <a:lnTo>
                  <a:pt x="4390911" y="73900"/>
                </a:lnTo>
                <a:cubicBezTo>
                  <a:pt x="4403820" y="500455"/>
                  <a:pt x="4218767" y="934678"/>
                  <a:pt x="4556990" y="1338227"/>
                </a:cubicBezTo>
                <a:cubicBezTo>
                  <a:pt x="5098149" y="1983904"/>
                  <a:pt x="7460908" y="2286383"/>
                  <a:pt x="8007980" y="2865166"/>
                </a:cubicBezTo>
                <a:cubicBezTo>
                  <a:pt x="8555052" y="3443948"/>
                  <a:pt x="7679737" y="4115804"/>
                  <a:pt x="8247509" y="4793473"/>
                </a:cubicBezTo>
                <a:cubicBezTo>
                  <a:pt x="8691080" y="5322903"/>
                  <a:pt x="10758160" y="5416526"/>
                  <a:pt x="11417784" y="6228903"/>
                </a:cubicBezTo>
                <a:lnTo>
                  <a:pt x="11474591" y="6308372"/>
                </a:lnTo>
                <a:lnTo>
                  <a:pt x="11474591" y="6858000"/>
                </a:lnTo>
                <a:lnTo>
                  <a:pt x="4112918" y="6858000"/>
                </a:lnTo>
                <a:lnTo>
                  <a:pt x="4097218" y="6731324"/>
                </a:lnTo>
                <a:cubicBezTo>
                  <a:pt x="4062604" y="6156199"/>
                  <a:pt x="4511155" y="5834519"/>
                  <a:pt x="4415047" y="5316995"/>
                </a:cubicBezTo>
                <a:cubicBezTo>
                  <a:pt x="4296761" y="4680043"/>
                  <a:pt x="3640275" y="4444458"/>
                  <a:pt x="3306118" y="3851133"/>
                </a:cubicBezTo>
                <a:cubicBezTo>
                  <a:pt x="2971960" y="3257808"/>
                  <a:pt x="3235145" y="2597588"/>
                  <a:pt x="2933517" y="1957728"/>
                </a:cubicBezTo>
                <a:cubicBezTo>
                  <a:pt x="2688444" y="1437841"/>
                  <a:pt x="1652738" y="555067"/>
                  <a:pt x="202316" y="62901"/>
                </a:cubicBezTo>
                <a:close/>
              </a:path>
            </a:pathLst>
          </a:cu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1166940" y="0"/>
            <a:ext cx="5631790" cy="6858000"/>
          </a:xfrm>
          <a:custGeom>
            <a:avLst/>
            <a:gdLst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8393"/>
              <a:gd name="connsiteY0" fmla="*/ 0 h 6845300"/>
              <a:gd name="connsiteX1" fmla="*/ 381000 w 4808393"/>
              <a:gd name="connsiteY1" fmla="*/ 1066800 h 6845300"/>
              <a:gd name="connsiteX2" fmla="*/ 1714500 w 4808393"/>
              <a:gd name="connsiteY2" fmla="*/ 1905000 h 6845300"/>
              <a:gd name="connsiteX3" fmla="*/ 2298700 w 4808393"/>
              <a:gd name="connsiteY3" fmla="*/ 4000500 h 6845300"/>
              <a:gd name="connsiteX4" fmla="*/ 4800600 w 4808393"/>
              <a:gd name="connsiteY4" fmla="*/ 6845300 h 6845300"/>
              <a:gd name="connsiteX0" fmla="*/ 0 w 4807642"/>
              <a:gd name="connsiteY0" fmla="*/ 0 h 6845300"/>
              <a:gd name="connsiteX1" fmla="*/ 381000 w 4807642"/>
              <a:gd name="connsiteY1" fmla="*/ 1066800 h 6845300"/>
              <a:gd name="connsiteX2" fmla="*/ 1714500 w 4807642"/>
              <a:gd name="connsiteY2" fmla="*/ 1905000 h 6845300"/>
              <a:gd name="connsiteX3" fmla="*/ 2298700 w 4807642"/>
              <a:gd name="connsiteY3" fmla="*/ 4000500 h 6845300"/>
              <a:gd name="connsiteX4" fmla="*/ 4800600 w 4807642"/>
              <a:gd name="connsiteY4" fmla="*/ 6845300 h 68453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279400 w 5403190"/>
              <a:gd name="connsiteY1" fmla="*/ 1129241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631790"/>
              <a:gd name="connsiteY0" fmla="*/ 0 h 6706235"/>
              <a:gd name="connsiteX1" fmla="*/ 508000 w 5631790"/>
              <a:gd name="connsiteY1" fmla="*/ 1091776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  <a:gd name="connsiteX0" fmla="*/ 0 w 5631790"/>
              <a:gd name="connsiteY0" fmla="*/ 0 h 6706235"/>
              <a:gd name="connsiteX1" fmla="*/ 431800 w 5631790"/>
              <a:gd name="connsiteY1" fmla="*/ 1054311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  <a:gd name="connsiteX0" fmla="*/ 0 w 5631790"/>
              <a:gd name="connsiteY0" fmla="*/ 0 h 6706235"/>
              <a:gd name="connsiteX1" fmla="*/ 431800 w 5631790"/>
              <a:gd name="connsiteY1" fmla="*/ 1054311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1790" h="6706235">
                <a:moveTo>
                  <a:pt x="0" y="0"/>
                </a:moveTo>
                <a:cubicBezTo>
                  <a:pt x="8467" y="762000"/>
                  <a:pt x="120650" y="830473"/>
                  <a:pt x="431800" y="1054311"/>
                </a:cubicBezTo>
                <a:cubicBezTo>
                  <a:pt x="742950" y="1278149"/>
                  <a:pt x="1593850" y="1382748"/>
                  <a:pt x="1943100" y="1867535"/>
                </a:cubicBezTo>
                <a:cubicBezTo>
                  <a:pt x="2292350" y="2352322"/>
                  <a:pt x="1913467" y="3156585"/>
                  <a:pt x="2527300" y="3963035"/>
                </a:cubicBezTo>
                <a:cubicBezTo>
                  <a:pt x="3141133" y="4769485"/>
                  <a:pt x="5770033" y="4399068"/>
                  <a:pt x="5626100" y="670623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96433" y="1202267"/>
            <a:ext cx="9999133" cy="443653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图文框 32"/>
          <p:cNvSpPr/>
          <p:nvPr/>
        </p:nvSpPr>
        <p:spPr>
          <a:xfrm>
            <a:off x="1096433" y="1202267"/>
            <a:ext cx="9999133" cy="4436533"/>
          </a:xfrm>
          <a:prstGeom prst="frame">
            <a:avLst>
              <a:gd name="adj1" fmla="val 486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13138" y="2015098"/>
            <a:ext cx="558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移动应用软件开发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大作业汇报展示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64610" y="3613886"/>
            <a:ext cx="738899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标记你的生活</a:t>
            </a:r>
            <a:endParaRPr lang="en-US" altLang="zh-CN" sz="12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2"/>
          <p:cNvSpPr txBox="1"/>
          <p:nvPr>
            <p:custDataLst>
              <p:tags r:id="rId1"/>
            </p:custDataLst>
          </p:nvPr>
        </p:nvSpPr>
        <p:spPr>
          <a:xfrm>
            <a:off x="2342145" y="2472678"/>
            <a:ext cx="7501083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小清书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44616" y="4502060"/>
            <a:ext cx="2572815" cy="3978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757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94665" y="4525534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张昱 刘思睿 潘乐怡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">
            <a:extLst>
              <a:ext uri="{FF2B5EF4-FFF2-40B4-BE49-F238E27FC236}">
                <a16:creationId xmlns="" xmlns:a16="http://schemas.microsoft.com/office/drawing/2014/main" id="{E7A650F4-0348-451A-8F1D-EF6F29AD3E5A}"/>
              </a:ext>
            </a:extLst>
          </p:cNvPr>
          <p:cNvSpPr/>
          <p:nvPr/>
        </p:nvSpPr>
        <p:spPr>
          <a:xfrm>
            <a:off x="6222343" y="2429222"/>
            <a:ext cx="2408274" cy="3277773"/>
          </a:xfrm>
          <a:prstGeom prst="roundRect">
            <a:avLst/>
          </a:prstGeom>
          <a:solidFill>
            <a:srgbClr val="C6C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任意多边形: 形状 2">
            <a:extLst>
              <a:ext uri="{FF2B5EF4-FFF2-40B4-BE49-F238E27FC236}">
                <a16:creationId xmlns="" xmlns:a16="http://schemas.microsoft.com/office/drawing/2014/main" id="{9853B4CF-C1E1-4905-810F-65558A4B846A}"/>
              </a:ext>
            </a:extLst>
          </p:cNvPr>
          <p:cNvSpPr/>
          <p:nvPr/>
        </p:nvSpPr>
        <p:spPr>
          <a:xfrm>
            <a:off x="8883295" y="2429222"/>
            <a:ext cx="2408274" cy="3277773"/>
          </a:xfrm>
          <a:prstGeom prst="roundRect">
            <a:avLst/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任意多边形: 形状 3">
            <a:extLst>
              <a:ext uri="{FF2B5EF4-FFF2-40B4-BE49-F238E27FC236}">
                <a16:creationId xmlns="" xmlns:a16="http://schemas.microsoft.com/office/drawing/2014/main" id="{C9474D71-CCDE-49B2-8E0E-D59CEAECEB90}"/>
              </a:ext>
            </a:extLst>
          </p:cNvPr>
          <p:cNvSpPr/>
          <p:nvPr/>
        </p:nvSpPr>
        <p:spPr>
          <a:xfrm>
            <a:off x="900434" y="2429222"/>
            <a:ext cx="2408274" cy="3277773"/>
          </a:xfrm>
          <a:prstGeom prst="round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任意多边形: 形状 4">
            <a:extLst>
              <a:ext uri="{FF2B5EF4-FFF2-40B4-BE49-F238E27FC236}">
                <a16:creationId xmlns="" xmlns:a16="http://schemas.microsoft.com/office/drawing/2014/main" id="{18797A88-C698-4E80-A9E2-5D1299736898}"/>
              </a:ext>
            </a:extLst>
          </p:cNvPr>
          <p:cNvSpPr/>
          <p:nvPr/>
        </p:nvSpPr>
        <p:spPr>
          <a:xfrm>
            <a:off x="3561388" y="2429222"/>
            <a:ext cx="2408274" cy="3277773"/>
          </a:xfrm>
          <a:prstGeom prst="roundRect">
            <a:avLst/>
          </a:prstGeom>
          <a:solidFill>
            <a:srgbClr val="D1C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7BA3C27-3358-45B7-AC66-8ED1E6496CEC}"/>
              </a:ext>
            </a:extLst>
          </p:cNvPr>
          <p:cNvSpPr txBox="1"/>
          <p:nvPr/>
        </p:nvSpPr>
        <p:spPr>
          <a:xfrm>
            <a:off x="7128963" y="311700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49C22D87-76D0-4286-857F-FA8BCE1D6247}"/>
              </a:ext>
            </a:extLst>
          </p:cNvPr>
          <p:cNvCxnSpPr/>
          <p:nvPr/>
        </p:nvCxnSpPr>
        <p:spPr>
          <a:xfrm>
            <a:off x="7139982" y="4985452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0765B60-5FC2-4ED6-B9FB-CB87E3BCFF32}"/>
              </a:ext>
            </a:extLst>
          </p:cNvPr>
          <p:cNvSpPr txBox="1"/>
          <p:nvPr/>
        </p:nvSpPr>
        <p:spPr>
          <a:xfrm>
            <a:off x="9771568" y="311700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EDDEABD8-E73A-4630-818E-556370643E84}"/>
              </a:ext>
            </a:extLst>
          </p:cNvPr>
          <p:cNvCxnSpPr/>
          <p:nvPr/>
        </p:nvCxnSpPr>
        <p:spPr>
          <a:xfrm>
            <a:off x="9811830" y="4985452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8822668-E0F7-4E49-BE05-8486B4CDFBB0}"/>
              </a:ext>
            </a:extLst>
          </p:cNvPr>
          <p:cNvSpPr txBox="1"/>
          <p:nvPr/>
        </p:nvSpPr>
        <p:spPr>
          <a:xfrm>
            <a:off x="1816680" y="311700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FA199BAD-E170-4D5C-8A33-E31D64936CD5}"/>
              </a:ext>
            </a:extLst>
          </p:cNvPr>
          <p:cNvCxnSpPr/>
          <p:nvPr/>
        </p:nvCxnSpPr>
        <p:spPr>
          <a:xfrm>
            <a:off x="1819343" y="4985452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1927B8CF-1B48-4030-A302-70FD8C3A60E3}"/>
              </a:ext>
            </a:extLst>
          </p:cNvPr>
          <p:cNvSpPr txBox="1"/>
          <p:nvPr/>
        </p:nvSpPr>
        <p:spPr>
          <a:xfrm>
            <a:off x="4430412" y="3117001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DC0AA8F7-88CF-409B-86B3-09CB32E27E4D}"/>
              </a:ext>
            </a:extLst>
          </p:cNvPr>
          <p:cNvCxnSpPr/>
          <p:nvPr/>
        </p:nvCxnSpPr>
        <p:spPr>
          <a:xfrm>
            <a:off x="4470674" y="4985452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39F96C41-505F-436D-8C10-A3B1E1034515}"/>
              </a:ext>
            </a:extLst>
          </p:cNvPr>
          <p:cNvSpPr/>
          <p:nvPr/>
        </p:nvSpPr>
        <p:spPr>
          <a:xfrm>
            <a:off x="6589877" y="3792709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 smtClean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核心技术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0C99EEBF-A0AF-4C3F-8B27-0CD6A392B787}"/>
              </a:ext>
            </a:extLst>
          </p:cNvPr>
          <p:cNvSpPr/>
          <p:nvPr/>
        </p:nvSpPr>
        <p:spPr>
          <a:xfrm>
            <a:off x="6798644" y="4346861"/>
            <a:ext cx="1306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Technologies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CE0F4B5-12A7-4F61-BE42-9AE373E96261}"/>
              </a:ext>
            </a:extLst>
          </p:cNvPr>
          <p:cNvSpPr/>
          <p:nvPr/>
        </p:nvSpPr>
        <p:spPr>
          <a:xfrm>
            <a:off x="9250354" y="3792709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noProof="0" dirty="0" smtClean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小组分工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64223DD2-0F86-48F6-8CE1-08A0BE33866B}"/>
              </a:ext>
            </a:extLst>
          </p:cNvPr>
          <p:cNvSpPr/>
          <p:nvPr/>
        </p:nvSpPr>
        <p:spPr>
          <a:xfrm>
            <a:off x="8943855" y="4346861"/>
            <a:ext cx="2336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Responsibility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D4630E41-6E7A-4301-B128-D904F311B817}"/>
              </a:ext>
            </a:extLst>
          </p:cNvPr>
          <p:cNvSpPr/>
          <p:nvPr/>
        </p:nvSpPr>
        <p:spPr>
          <a:xfrm>
            <a:off x="1309785" y="3792708"/>
            <a:ext cx="16225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</a:rPr>
              <a:t>APP</a:t>
            </a:r>
            <a:r>
              <a:rPr lang="zh-CN" altLang="en-US" sz="3000" dirty="0" smtClean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简介</a:t>
            </a:r>
            <a:endParaRPr lang="zh-CN" altLang="en-US" sz="30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ED1B1752-9104-49AE-8519-3892F8D1FE6D}"/>
              </a:ext>
            </a:extLst>
          </p:cNvPr>
          <p:cNvSpPr/>
          <p:nvPr/>
        </p:nvSpPr>
        <p:spPr>
          <a:xfrm>
            <a:off x="1495408" y="4346860"/>
            <a:ext cx="1251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2E41E824-8973-4F9F-92AD-77C3CF315AFA}"/>
              </a:ext>
            </a:extLst>
          </p:cNvPr>
          <p:cNvSpPr/>
          <p:nvPr/>
        </p:nvSpPr>
        <p:spPr>
          <a:xfrm>
            <a:off x="3890895" y="3792708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 smtClean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视频演示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8FD96980-B46D-43F2-8640-EC3372B94E98}"/>
              </a:ext>
            </a:extLst>
          </p:cNvPr>
          <p:cNvSpPr/>
          <p:nvPr/>
        </p:nvSpPr>
        <p:spPr>
          <a:xfrm>
            <a:off x="4399842" y="4346860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77001" y="746522"/>
            <a:ext cx="2037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目录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84109" y="1607973"/>
            <a:ext cx="147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 defTabSz="609585">
              <a:defRPr/>
            </a:pPr>
            <a:r>
              <a:rPr kumimoji="1" lang="en-US" altLang="zh-CN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CONTENT</a:t>
            </a:r>
            <a:endParaRPr kumimoji="1" lang="zh-CN" altLang="en-US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6798960" y="3177949"/>
            <a:ext cx="436126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小清书是模仿小红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书的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ui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设计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的一款校园论坛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，主要面向清华大学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在校生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用户可以在平台上发布自己的生活记录、心得体会等内容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用户还可以对他人的动态进行点赞、评论和收藏，关注他人并私信交流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6525" y="2627875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小清</a:t>
            </a:r>
            <a:r>
              <a:rPr lang="zh-CN" altLang="en-US" sz="1400" i="1" dirty="0" smtClean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en-US" altLang="zh-CN" sz="1400" i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标记你的生活</a:t>
            </a:r>
            <a:endParaRPr lang="en-US" altLang="zh-CN" sz="1400" i="1" dirty="0">
              <a:solidFill>
                <a:srgbClr val="7A7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文本框 2"/>
          <p:cNvSpPr txBox="1"/>
          <p:nvPr>
            <p:custDataLst>
              <p:tags r:id="rId1"/>
            </p:custDataLst>
          </p:nvPr>
        </p:nvSpPr>
        <p:spPr>
          <a:xfrm>
            <a:off x="6687953" y="2060000"/>
            <a:ext cx="2902367" cy="6267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dirty="0">
                <a:solidFill>
                  <a:srgbClr val="7973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小清</a:t>
            </a:r>
            <a:r>
              <a:rPr lang="zh-CN" altLang="en-US" sz="3200" dirty="0" smtClean="0">
                <a:solidFill>
                  <a:srgbClr val="7973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书简介</a:t>
            </a:r>
            <a:endParaRPr lang="zh-CN" altLang="en-US" sz="3200" dirty="0">
              <a:solidFill>
                <a:srgbClr val="79738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23" y="681540"/>
            <a:ext cx="2860194" cy="5364257"/>
          </a:xfrm>
          <a:prstGeom prst="rect">
            <a:avLst/>
          </a:prstGeom>
        </p:spPr>
      </p:pic>
      <p:sp>
        <p:nvSpPr>
          <p:cNvPr id="13" name="L 形 12"/>
          <p:cNvSpPr/>
          <p:nvPr/>
        </p:nvSpPr>
        <p:spPr>
          <a:xfrm rot="5400000">
            <a:off x="1256121" y="287340"/>
            <a:ext cx="788400" cy="789451"/>
          </a:xfrm>
          <a:prstGeom prst="corner">
            <a:avLst>
              <a:gd name="adj1" fmla="val 32014"/>
              <a:gd name="adj2" fmla="val 32733"/>
            </a:avLst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L 形 13"/>
          <p:cNvSpPr/>
          <p:nvPr/>
        </p:nvSpPr>
        <p:spPr>
          <a:xfrm rot="16200000">
            <a:off x="4153217" y="5651071"/>
            <a:ext cx="788400" cy="789451"/>
          </a:xfrm>
          <a:prstGeom prst="corner">
            <a:avLst>
              <a:gd name="adj1" fmla="val 32014"/>
              <a:gd name="adj2" fmla="val 32733"/>
            </a:avLst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/>
          <p:cNvSpPr/>
          <p:nvPr/>
        </p:nvSpPr>
        <p:spPr>
          <a:xfrm>
            <a:off x="1255595" y="5651596"/>
            <a:ext cx="788400" cy="789451"/>
          </a:xfrm>
          <a:prstGeom prst="corner">
            <a:avLst>
              <a:gd name="adj1" fmla="val 32014"/>
              <a:gd name="adj2" fmla="val 32733"/>
            </a:avLst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 形 15"/>
          <p:cNvSpPr/>
          <p:nvPr/>
        </p:nvSpPr>
        <p:spPr>
          <a:xfrm rot="10800000">
            <a:off x="4153743" y="286814"/>
            <a:ext cx="788400" cy="789451"/>
          </a:xfrm>
          <a:prstGeom prst="corner">
            <a:avLst>
              <a:gd name="adj1" fmla="val 32014"/>
              <a:gd name="adj2" fmla="val 32733"/>
            </a:avLst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2" y="0"/>
            <a:ext cx="7568057" cy="6308370"/>
          </a:xfrm>
          <a:custGeom>
            <a:avLst/>
            <a:gdLst>
              <a:gd name="connsiteX0" fmla="*/ 0 w 7568057"/>
              <a:gd name="connsiteY0" fmla="*/ 0 h 6308370"/>
              <a:gd name="connsiteX1" fmla="*/ 7533037 w 7568057"/>
              <a:gd name="connsiteY1" fmla="*/ 0 h 6308370"/>
              <a:gd name="connsiteX2" fmla="*/ 7526561 w 7568057"/>
              <a:gd name="connsiteY2" fmla="*/ 73900 h 6308370"/>
              <a:gd name="connsiteX3" fmla="*/ 7350099 w 7568057"/>
              <a:gd name="connsiteY3" fmla="*/ 1338227 h 6308370"/>
              <a:gd name="connsiteX4" fmla="*/ 3683347 w 7568057"/>
              <a:gd name="connsiteY4" fmla="*/ 2865166 h 6308370"/>
              <a:gd name="connsiteX5" fmla="*/ 3428842 w 7568057"/>
              <a:gd name="connsiteY5" fmla="*/ 4793473 h 6308370"/>
              <a:gd name="connsiteX6" fmla="*/ 60357 w 7568057"/>
              <a:gd name="connsiteY6" fmla="*/ 6228903 h 6308370"/>
              <a:gd name="connsiteX7" fmla="*/ 0 w 7568057"/>
              <a:gd name="connsiteY7" fmla="*/ 6308370 h 6308370"/>
              <a:gd name="connsiteX8" fmla="*/ 0 w 7568057"/>
              <a:gd name="connsiteY8" fmla="*/ 0 h 630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8057" h="6308370">
                <a:moveTo>
                  <a:pt x="0" y="0"/>
                </a:moveTo>
                <a:lnTo>
                  <a:pt x="7533037" y="0"/>
                </a:lnTo>
                <a:lnTo>
                  <a:pt x="7526561" y="73900"/>
                </a:lnTo>
                <a:cubicBezTo>
                  <a:pt x="7512845" y="500455"/>
                  <a:pt x="7709468" y="934678"/>
                  <a:pt x="7350099" y="1338227"/>
                </a:cubicBezTo>
                <a:cubicBezTo>
                  <a:pt x="6775106" y="1983904"/>
                  <a:pt x="4264623" y="2286383"/>
                  <a:pt x="3683347" y="2865166"/>
                </a:cubicBezTo>
                <a:cubicBezTo>
                  <a:pt x="3102071" y="3443948"/>
                  <a:pt x="4032113" y="4115804"/>
                  <a:pt x="3428842" y="4793473"/>
                </a:cubicBezTo>
                <a:cubicBezTo>
                  <a:pt x="2957539" y="5322903"/>
                  <a:pt x="761221" y="5416526"/>
                  <a:pt x="60357" y="6228903"/>
                </a:cubicBezTo>
                <a:lnTo>
                  <a:pt x="0" y="6308370"/>
                </a:lnTo>
                <a:lnTo>
                  <a:pt x="0" y="0"/>
                </a:lnTo>
                <a:close/>
              </a:path>
            </a:pathLst>
          </a:custGeom>
          <a:solidFill>
            <a:srgbClr val="C6C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486538" y="0"/>
            <a:ext cx="4705463" cy="6858000"/>
          </a:xfrm>
          <a:custGeom>
            <a:avLst/>
            <a:gdLst>
              <a:gd name="connsiteX0" fmla="*/ 4705461 w 4705463"/>
              <a:gd name="connsiteY0" fmla="*/ 0 h 6858000"/>
              <a:gd name="connsiteX1" fmla="*/ 4705463 w 4705463"/>
              <a:gd name="connsiteY1" fmla="*/ 0 h 6858000"/>
              <a:gd name="connsiteX2" fmla="*/ 4705463 w 4705463"/>
              <a:gd name="connsiteY2" fmla="*/ 6858000 h 6858000"/>
              <a:gd name="connsiteX3" fmla="*/ 335397 w 4705463"/>
              <a:gd name="connsiteY3" fmla="*/ 6858000 h 6858000"/>
              <a:gd name="connsiteX4" fmla="*/ 352079 w 4705463"/>
              <a:gd name="connsiteY4" fmla="*/ 6731324 h 6858000"/>
              <a:gd name="connsiteX5" fmla="*/ 14378 w 4705463"/>
              <a:gd name="connsiteY5" fmla="*/ 5316995 h 6858000"/>
              <a:gd name="connsiteX6" fmla="*/ 1192639 w 4705463"/>
              <a:gd name="connsiteY6" fmla="*/ 3851133 h 6858000"/>
              <a:gd name="connsiteX7" fmla="*/ 1588536 w 4705463"/>
              <a:gd name="connsiteY7" fmla="*/ 1957728 h 6858000"/>
              <a:gd name="connsiteX8" fmla="*/ 4490496 w 4705463"/>
              <a:gd name="connsiteY8" fmla="*/ 62901 h 6858000"/>
              <a:gd name="connsiteX9" fmla="*/ 4705461 w 4705463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5463" h="6858000">
                <a:moveTo>
                  <a:pt x="4705461" y="0"/>
                </a:moveTo>
                <a:lnTo>
                  <a:pt x="4705463" y="0"/>
                </a:lnTo>
                <a:lnTo>
                  <a:pt x="4705463" y="6858000"/>
                </a:lnTo>
                <a:lnTo>
                  <a:pt x="335397" y="6858000"/>
                </a:lnTo>
                <a:lnTo>
                  <a:pt x="352079" y="6731324"/>
                </a:lnTo>
                <a:cubicBezTo>
                  <a:pt x="388857" y="6156199"/>
                  <a:pt x="-87738" y="5834519"/>
                  <a:pt x="14378" y="5316995"/>
                </a:cubicBezTo>
                <a:cubicBezTo>
                  <a:pt x="140060" y="4680043"/>
                  <a:pt x="837590" y="4444458"/>
                  <a:pt x="1192639" y="3851133"/>
                </a:cubicBezTo>
                <a:cubicBezTo>
                  <a:pt x="1547689" y="3257808"/>
                  <a:pt x="1268050" y="2597588"/>
                  <a:pt x="1588536" y="1957728"/>
                </a:cubicBezTo>
                <a:cubicBezTo>
                  <a:pt x="1848931" y="1437841"/>
                  <a:pt x="2949391" y="555067"/>
                  <a:pt x="4490496" y="62901"/>
                </a:cubicBezTo>
                <a:lnTo>
                  <a:pt x="4705461" y="0"/>
                </a:lnTo>
                <a:close/>
              </a:path>
            </a:pathLst>
          </a:custGeom>
          <a:solidFill>
            <a:srgbClr val="E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-2" y="0"/>
            <a:ext cx="12192001" cy="6858000"/>
          </a:xfrm>
          <a:custGeom>
            <a:avLst/>
            <a:gdLst>
              <a:gd name="connsiteX0" fmla="*/ 0 w 11474591"/>
              <a:gd name="connsiteY0" fmla="*/ 0 h 6858000"/>
              <a:gd name="connsiteX1" fmla="*/ 4384816 w 11474591"/>
              <a:gd name="connsiteY1" fmla="*/ 0 h 6858000"/>
              <a:gd name="connsiteX2" fmla="*/ 4390911 w 11474591"/>
              <a:gd name="connsiteY2" fmla="*/ 73900 h 6858000"/>
              <a:gd name="connsiteX3" fmla="*/ 4556990 w 11474591"/>
              <a:gd name="connsiteY3" fmla="*/ 1338227 h 6858000"/>
              <a:gd name="connsiteX4" fmla="*/ 8007980 w 11474591"/>
              <a:gd name="connsiteY4" fmla="*/ 2865166 h 6858000"/>
              <a:gd name="connsiteX5" fmla="*/ 8247509 w 11474591"/>
              <a:gd name="connsiteY5" fmla="*/ 4793473 h 6858000"/>
              <a:gd name="connsiteX6" fmla="*/ 11417784 w 11474591"/>
              <a:gd name="connsiteY6" fmla="*/ 6228903 h 6858000"/>
              <a:gd name="connsiteX7" fmla="*/ 11474591 w 11474591"/>
              <a:gd name="connsiteY7" fmla="*/ 6308372 h 6858000"/>
              <a:gd name="connsiteX8" fmla="*/ 11474591 w 11474591"/>
              <a:gd name="connsiteY8" fmla="*/ 6858000 h 6858000"/>
              <a:gd name="connsiteX9" fmla="*/ 4112918 w 11474591"/>
              <a:gd name="connsiteY9" fmla="*/ 6858000 h 6858000"/>
              <a:gd name="connsiteX10" fmla="*/ 4097218 w 11474591"/>
              <a:gd name="connsiteY10" fmla="*/ 6731324 h 6858000"/>
              <a:gd name="connsiteX11" fmla="*/ 4415047 w 11474591"/>
              <a:gd name="connsiteY11" fmla="*/ 5316995 h 6858000"/>
              <a:gd name="connsiteX12" fmla="*/ 3306118 w 11474591"/>
              <a:gd name="connsiteY12" fmla="*/ 3851133 h 6858000"/>
              <a:gd name="connsiteX13" fmla="*/ 2933517 w 11474591"/>
              <a:gd name="connsiteY13" fmla="*/ 1957728 h 6858000"/>
              <a:gd name="connsiteX14" fmla="*/ 202316 w 11474591"/>
              <a:gd name="connsiteY14" fmla="*/ 629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74591" h="6858000">
                <a:moveTo>
                  <a:pt x="0" y="0"/>
                </a:moveTo>
                <a:lnTo>
                  <a:pt x="4384816" y="0"/>
                </a:lnTo>
                <a:lnTo>
                  <a:pt x="4390911" y="73900"/>
                </a:lnTo>
                <a:cubicBezTo>
                  <a:pt x="4403820" y="500455"/>
                  <a:pt x="4218767" y="934678"/>
                  <a:pt x="4556990" y="1338227"/>
                </a:cubicBezTo>
                <a:cubicBezTo>
                  <a:pt x="5098149" y="1983904"/>
                  <a:pt x="7460908" y="2286383"/>
                  <a:pt x="8007980" y="2865166"/>
                </a:cubicBezTo>
                <a:cubicBezTo>
                  <a:pt x="8555052" y="3443948"/>
                  <a:pt x="7679737" y="4115804"/>
                  <a:pt x="8247509" y="4793473"/>
                </a:cubicBezTo>
                <a:cubicBezTo>
                  <a:pt x="8691080" y="5322903"/>
                  <a:pt x="10758160" y="5416526"/>
                  <a:pt x="11417784" y="6228903"/>
                </a:cubicBezTo>
                <a:lnTo>
                  <a:pt x="11474591" y="6308372"/>
                </a:lnTo>
                <a:lnTo>
                  <a:pt x="11474591" y="6858000"/>
                </a:lnTo>
                <a:lnTo>
                  <a:pt x="4112918" y="6858000"/>
                </a:lnTo>
                <a:lnTo>
                  <a:pt x="4097218" y="6731324"/>
                </a:lnTo>
                <a:cubicBezTo>
                  <a:pt x="4062604" y="6156199"/>
                  <a:pt x="4511155" y="5834519"/>
                  <a:pt x="4415047" y="5316995"/>
                </a:cubicBezTo>
                <a:cubicBezTo>
                  <a:pt x="4296761" y="4680043"/>
                  <a:pt x="3640275" y="4444458"/>
                  <a:pt x="3306118" y="3851133"/>
                </a:cubicBezTo>
                <a:cubicBezTo>
                  <a:pt x="2971960" y="3257808"/>
                  <a:pt x="3235145" y="2597588"/>
                  <a:pt x="2933517" y="1957728"/>
                </a:cubicBezTo>
                <a:cubicBezTo>
                  <a:pt x="2688444" y="1437841"/>
                  <a:pt x="1652738" y="555067"/>
                  <a:pt x="202316" y="62901"/>
                </a:cubicBezTo>
                <a:close/>
              </a:path>
            </a:pathLst>
          </a:cu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1166940" y="0"/>
            <a:ext cx="5631790" cy="6858000"/>
          </a:xfrm>
          <a:custGeom>
            <a:avLst/>
            <a:gdLst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8393"/>
              <a:gd name="connsiteY0" fmla="*/ 0 h 6845300"/>
              <a:gd name="connsiteX1" fmla="*/ 381000 w 4808393"/>
              <a:gd name="connsiteY1" fmla="*/ 1066800 h 6845300"/>
              <a:gd name="connsiteX2" fmla="*/ 1714500 w 4808393"/>
              <a:gd name="connsiteY2" fmla="*/ 1905000 h 6845300"/>
              <a:gd name="connsiteX3" fmla="*/ 2298700 w 4808393"/>
              <a:gd name="connsiteY3" fmla="*/ 4000500 h 6845300"/>
              <a:gd name="connsiteX4" fmla="*/ 4800600 w 4808393"/>
              <a:gd name="connsiteY4" fmla="*/ 6845300 h 6845300"/>
              <a:gd name="connsiteX0" fmla="*/ 0 w 4807642"/>
              <a:gd name="connsiteY0" fmla="*/ 0 h 6845300"/>
              <a:gd name="connsiteX1" fmla="*/ 381000 w 4807642"/>
              <a:gd name="connsiteY1" fmla="*/ 1066800 h 6845300"/>
              <a:gd name="connsiteX2" fmla="*/ 1714500 w 4807642"/>
              <a:gd name="connsiteY2" fmla="*/ 1905000 h 6845300"/>
              <a:gd name="connsiteX3" fmla="*/ 2298700 w 4807642"/>
              <a:gd name="connsiteY3" fmla="*/ 4000500 h 6845300"/>
              <a:gd name="connsiteX4" fmla="*/ 4800600 w 4807642"/>
              <a:gd name="connsiteY4" fmla="*/ 6845300 h 68453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279400 w 5403190"/>
              <a:gd name="connsiteY1" fmla="*/ 1129241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631790"/>
              <a:gd name="connsiteY0" fmla="*/ 0 h 6706235"/>
              <a:gd name="connsiteX1" fmla="*/ 508000 w 5631790"/>
              <a:gd name="connsiteY1" fmla="*/ 1091776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  <a:gd name="connsiteX0" fmla="*/ 0 w 5631790"/>
              <a:gd name="connsiteY0" fmla="*/ 0 h 6706235"/>
              <a:gd name="connsiteX1" fmla="*/ 431800 w 5631790"/>
              <a:gd name="connsiteY1" fmla="*/ 1054311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  <a:gd name="connsiteX0" fmla="*/ 0 w 5631790"/>
              <a:gd name="connsiteY0" fmla="*/ 0 h 6706235"/>
              <a:gd name="connsiteX1" fmla="*/ 431800 w 5631790"/>
              <a:gd name="connsiteY1" fmla="*/ 1054311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1790" h="6706235">
                <a:moveTo>
                  <a:pt x="0" y="0"/>
                </a:moveTo>
                <a:cubicBezTo>
                  <a:pt x="8467" y="762000"/>
                  <a:pt x="120650" y="830473"/>
                  <a:pt x="431800" y="1054311"/>
                </a:cubicBezTo>
                <a:cubicBezTo>
                  <a:pt x="742950" y="1278149"/>
                  <a:pt x="1593850" y="1382748"/>
                  <a:pt x="1943100" y="1867535"/>
                </a:cubicBezTo>
                <a:cubicBezTo>
                  <a:pt x="2292350" y="2352322"/>
                  <a:pt x="1913467" y="3156585"/>
                  <a:pt x="2527300" y="3963035"/>
                </a:cubicBezTo>
                <a:cubicBezTo>
                  <a:pt x="3141133" y="4769485"/>
                  <a:pt x="5770033" y="4399068"/>
                  <a:pt x="5626100" y="670623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96433" y="1202267"/>
            <a:ext cx="9999133" cy="443653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图文框 32"/>
          <p:cNvSpPr/>
          <p:nvPr/>
        </p:nvSpPr>
        <p:spPr>
          <a:xfrm>
            <a:off x="1096433" y="1202267"/>
            <a:ext cx="9999133" cy="4436533"/>
          </a:xfrm>
          <a:prstGeom prst="frame">
            <a:avLst>
              <a:gd name="adj1" fmla="val 486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63114" y="3677499"/>
            <a:ext cx="427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2"/>
          <p:cNvSpPr txBox="1"/>
          <p:nvPr>
            <p:custDataLst>
              <p:tags r:id="rId1"/>
            </p:custDataLst>
          </p:nvPr>
        </p:nvSpPr>
        <p:spPr>
          <a:xfrm>
            <a:off x="2359079" y="2651939"/>
            <a:ext cx="7501083" cy="1020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视频演示</a:t>
            </a:r>
            <a:endParaRPr lang="zh-CN" altLang="en-US" b="0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4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12537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Technologies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326325" y="576743"/>
            <a:ext cx="3539348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 smtClean="0">
                <a:solidFill>
                  <a:srgbClr val="7973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核心（难点）技术</a:t>
            </a:r>
            <a:endParaRPr lang="zh-CN" altLang="en-US" sz="3200" b="0" dirty="0">
              <a:solidFill>
                <a:srgbClr val="79738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5238558" y="2016145"/>
            <a:ext cx="1173018" cy="1173018"/>
          </a:xfrm>
          <a:prstGeom prst="diamond">
            <a:avLst/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>
            <a:off x="5908195" y="2669823"/>
            <a:ext cx="1173018" cy="1173018"/>
          </a:xfrm>
          <a:prstGeom prst="diamond">
            <a:avLst/>
          </a:prstGeom>
          <a:solidFill>
            <a:srgbClr val="C6C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>
            <a:off x="5247794" y="3344284"/>
            <a:ext cx="1173018" cy="1173018"/>
          </a:xfrm>
          <a:prstGeom prst="diamond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5917431" y="4009714"/>
            <a:ext cx="1173018" cy="1173018"/>
          </a:xfrm>
          <a:prstGeom prst="diamond">
            <a:avLst/>
          </a:prstGeom>
          <a:solidFill>
            <a:srgbClr val="E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5257030" y="4684175"/>
            <a:ext cx="1173018" cy="1173018"/>
          </a:xfrm>
          <a:prstGeom prst="diamond">
            <a:avLst/>
          </a:pr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7516388" y="283869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私信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7516388" y="3101920"/>
            <a:ext cx="3494897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chatkit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开源库实现聊天列表、聊天记录的显示，以及信息的发送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7516388" y="424424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地址获取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7516388" y="4507473"/>
            <a:ext cx="349489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获取地址考虑到并非所有设备都支持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Google Play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服务，使用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android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原生的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Location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API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获取经纬度信息，再使用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Bing map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的反向地理编码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API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服务，查询经纬度对应地址。</a:t>
            </a: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3791758" y="212959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富文本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1326361" y="2438580"/>
            <a:ext cx="3494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markdown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开源库实现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markdown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文本解析，可以支持绝大部分的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markdown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标记</a:t>
            </a: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3791758" y="3535147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轮播图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1297938" y="3798377"/>
            <a:ext cx="3494897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github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开源库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banner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实现详情页面的轮播图，能够浏览多个图片和视频。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3791758" y="495770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视频播放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1297938" y="5220939"/>
            <a:ext cx="3494897" cy="6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视频使用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ExoPlayer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以实现流媒体的播放，可以边看边下载，而无需下载完成后再播放。</a:t>
            </a:r>
          </a:p>
        </p:txBody>
      </p:sp>
      <p:sp>
        <p:nvSpPr>
          <p:cNvPr id="36" name="Freeform 153"/>
          <p:cNvSpPr>
            <a:spLocks/>
          </p:cNvSpPr>
          <p:nvPr/>
        </p:nvSpPr>
        <p:spPr bwMode="auto">
          <a:xfrm>
            <a:off x="6308703" y="3049567"/>
            <a:ext cx="417134" cy="446066"/>
          </a:xfrm>
          <a:custGeom>
            <a:avLst/>
            <a:gdLst/>
            <a:ahLst/>
            <a:cxnLst>
              <a:cxn ang="0">
                <a:pos x="58" y="7"/>
              </a:cxn>
              <a:cxn ang="0">
                <a:pos x="58" y="3"/>
              </a:cxn>
              <a:cxn ang="0">
                <a:pos x="55" y="0"/>
              </a:cxn>
              <a:cxn ang="0">
                <a:pos x="51" y="3"/>
              </a:cxn>
              <a:cxn ang="0">
                <a:pos x="51" y="7"/>
              </a:cxn>
              <a:cxn ang="0">
                <a:pos x="0" y="61"/>
              </a:cxn>
              <a:cxn ang="0">
                <a:pos x="0" y="65"/>
              </a:cxn>
              <a:cxn ang="0">
                <a:pos x="1" y="65"/>
              </a:cxn>
              <a:cxn ang="0">
                <a:pos x="18" y="50"/>
              </a:cxn>
              <a:cxn ang="0">
                <a:pos x="36" y="65"/>
              </a:cxn>
              <a:cxn ang="0">
                <a:pos x="37" y="65"/>
              </a:cxn>
              <a:cxn ang="0">
                <a:pos x="51" y="51"/>
              </a:cxn>
              <a:cxn ang="0">
                <a:pos x="51" y="90"/>
              </a:cxn>
              <a:cxn ang="0">
                <a:pos x="40" y="108"/>
              </a:cxn>
              <a:cxn ang="0">
                <a:pos x="29" y="98"/>
              </a:cxn>
              <a:cxn ang="0">
                <a:pos x="26" y="94"/>
              </a:cxn>
              <a:cxn ang="0">
                <a:pos x="22" y="98"/>
              </a:cxn>
              <a:cxn ang="0">
                <a:pos x="40" y="116"/>
              </a:cxn>
              <a:cxn ang="0">
                <a:pos x="58" y="90"/>
              </a:cxn>
              <a:cxn ang="0">
                <a:pos x="58" y="51"/>
              </a:cxn>
              <a:cxn ang="0">
                <a:pos x="73" y="65"/>
              </a:cxn>
              <a:cxn ang="0">
                <a:pos x="73" y="65"/>
              </a:cxn>
              <a:cxn ang="0">
                <a:pos x="91" y="50"/>
              </a:cxn>
              <a:cxn ang="0">
                <a:pos x="109" y="65"/>
              </a:cxn>
              <a:cxn ang="0">
                <a:pos x="109" y="65"/>
              </a:cxn>
              <a:cxn ang="0">
                <a:pos x="109" y="61"/>
              </a:cxn>
              <a:cxn ang="0">
                <a:pos x="58" y="7"/>
              </a:cxn>
            </a:cxnLst>
            <a:rect l="0" t="0" r="r" b="b"/>
            <a:pathLst>
              <a:path w="109" h="116">
                <a:moveTo>
                  <a:pt x="58" y="7"/>
                </a:moveTo>
                <a:cubicBezTo>
                  <a:pt x="58" y="3"/>
                  <a:pt x="58" y="3"/>
                  <a:pt x="58" y="3"/>
                </a:cubicBezTo>
                <a:cubicBezTo>
                  <a:pt x="58" y="1"/>
                  <a:pt x="57" y="0"/>
                  <a:pt x="55" y="0"/>
                </a:cubicBezTo>
                <a:cubicBezTo>
                  <a:pt x="53" y="0"/>
                  <a:pt x="51" y="1"/>
                  <a:pt x="51" y="3"/>
                </a:cubicBezTo>
                <a:cubicBezTo>
                  <a:pt x="51" y="7"/>
                  <a:pt x="51" y="7"/>
                  <a:pt x="51" y="7"/>
                </a:cubicBezTo>
                <a:cubicBezTo>
                  <a:pt x="23" y="9"/>
                  <a:pt x="0" y="32"/>
                  <a:pt x="0" y="61"/>
                </a:cubicBezTo>
                <a:cubicBezTo>
                  <a:pt x="0" y="62"/>
                  <a:pt x="0" y="64"/>
                  <a:pt x="0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2" y="57"/>
                  <a:pt x="10" y="50"/>
                  <a:pt x="18" y="50"/>
                </a:cubicBezTo>
                <a:cubicBezTo>
                  <a:pt x="27" y="50"/>
                  <a:pt x="35" y="57"/>
                  <a:pt x="36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8" y="58"/>
                  <a:pt x="44" y="52"/>
                  <a:pt x="51" y="51"/>
                </a:cubicBezTo>
                <a:cubicBezTo>
                  <a:pt x="51" y="90"/>
                  <a:pt x="51" y="90"/>
                  <a:pt x="51" y="90"/>
                </a:cubicBezTo>
                <a:cubicBezTo>
                  <a:pt x="51" y="108"/>
                  <a:pt x="47" y="108"/>
                  <a:pt x="40" y="108"/>
                </a:cubicBezTo>
                <a:cubicBezTo>
                  <a:pt x="29" y="108"/>
                  <a:pt x="29" y="105"/>
                  <a:pt x="29" y="98"/>
                </a:cubicBezTo>
                <a:cubicBezTo>
                  <a:pt x="29" y="96"/>
                  <a:pt x="28" y="94"/>
                  <a:pt x="26" y="94"/>
                </a:cubicBezTo>
                <a:cubicBezTo>
                  <a:pt x="24" y="94"/>
                  <a:pt x="22" y="96"/>
                  <a:pt x="22" y="98"/>
                </a:cubicBezTo>
                <a:cubicBezTo>
                  <a:pt x="22" y="105"/>
                  <a:pt x="22" y="116"/>
                  <a:pt x="40" y="116"/>
                </a:cubicBezTo>
                <a:cubicBezTo>
                  <a:pt x="50" y="116"/>
                  <a:pt x="58" y="114"/>
                  <a:pt x="58" y="90"/>
                </a:cubicBezTo>
                <a:cubicBezTo>
                  <a:pt x="58" y="51"/>
                  <a:pt x="58" y="51"/>
                  <a:pt x="58" y="51"/>
                </a:cubicBezTo>
                <a:cubicBezTo>
                  <a:pt x="65" y="52"/>
                  <a:pt x="71" y="58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5" y="57"/>
                  <a:pt x="82" y="50"/>
                  <a:pt x="91" y="50"/>
                </a:cubicBezTo>
                <a:cubicBezTo>
                  <a:pt x="100" y="50"/>
                  <a:pt x="107" y="57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4"/>
                  <a:pt x="109" y="62"/>
                  <a:pt x="109" y="61"/>
                </a:cubicBezTo>
                <a:cubicBezTo>
                  <a:pt x="109" y="32"/>
                  <a:pt x="87" y="9"/>
                  <a:pt x="58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51"/>
          <p:cNvGrpSpPr/>
          <p:nvPr/>
        </p:nvGrpSpPr>
        <p:grpSpPr>
          <a:xfrm>
            <a:off x="5607557" y="2392825"/>
            <a:ext cx="440349" cy="380840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38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Freeform 178"/>
          <p:cNvSpPr>
            <a:spLocks noEditPoints="1"/>
          </p:cNvSpPr>
          <p:nvPr/>
        </p:nvSpPr>
        <p:spPr bwMode="auto">
          <a:xfrm>
            <a:off x="5619749" y="3722177"/>
            <a:ext cx="407816" cy="407814"/>
          </a:xfrm>
          <a:custGeom>
            <a:avLst/>
            <a:gdLst/>
            <a:ahLst/>
            <a:cxnLst>
              <a:cxn ang="0">
                <a:pos x="149" y="116"/>
              </a:cxn>
              <a:cxn ang="0">
                <a:pos x="149" y="81"/>
              </a:cxn>
              <a:cxn ang="0">
                <a:pos x="103" y="81"/>
              </a:cxn>
              <a:cxn ang="0">
                <a:pos x="103" y="70"/>
              </a:cxn>
              <a:cxn ang="0">
                <a:pos x="138" y="70"/>
              </a:cxn>
              <a:cxn ang="0">
                <a:pos x="138" y="0"/>
              </a:cxn>
              <a:cxn ang="0">
                <a:pos x="57" y="0"/>
              </a:cxn>
              <a:cxn ang="0">
                <a:pos x="57" y="70"/>
              </a:cxn>
              <a:cxn ang="0">
                <a:pos x="92" y="70"/>
              </a:cxn>
              <a:cxn ang="0">
                <a:pos x="92" y="81"/>
              </a:cxn>
              <a:cxn ang="0">
                <a:pos x="35" y="81"/>
              </a:cxn>
              <a:cxn ang="0">
                <a:pos x="35" y="116"/>
              </a:cxn>
              <a:cxn ang="0">
                <a:pos x="0" y="116"/>
              </a:cxn>
              <a:cxn ang="0">
                <a:pos x="0" y="184"/>
              </a:cxn>
              <a:cxn ang="0">
                <a:pos x="81" y="184"/>
              </a:cxn>
              <a:cxn ang="0">
                <a:pos x="81" y="116"/>
              </a:cxn>
              <a:cxn ang="0">
                <a:pos x="46" y="116"/>
              </a:cxn>
              <a:cxn ang="0">
                <a:pos x="46" y="92"/>
              </a:cxn>
              <a:cxn ang="0">
                <a:pos x="138" y="92"/>
              </a:cxn>
              <a:cxn ang="0">
                <a:pos x="138" y="116"/>
              </a:cxn>
              <a:cxn ang="0">
                <a:pos x="103" y="116"/>
              </a:cxn>
              <a:cxn ang="0">
                <a:pos x="103" y="184"/>
              </a:cxn>
              <a:cxn ang="0">
                <a:pos x="184" y="184"/>
              </a:cxn>
              <a:cxn ang="0">
                <a:pos x="184" y="116"/>
              </a:cxn>
              <a:cxn ang="0">
                <a:pos x="149" y="116"/>
              </a:cxn>
              <a:cxn ang="0">
                <a:pos x="70" y="127"/>
              </a:cxn>
              <a:cxn ang="0">
                <a:pos x="70" y="138"/>
              </a:cxn>
              <a:cxn ang="0">
                <a:pos x="11" y="138"/>
              </a:cxn>
              <a:cxn ang="0">
                <a:pos x="11" y="127"/>
              </a:cxn>
              <a:cxn ang="0">
                <a:pos x="70" y="127"/>
              </a:cxn>
              <a:cxn ang="0">
                <a:pos x="70" y="23"/>
              </a:cxn>
              <a:cxn ang="0">
                <a:pos x="70" y="11"/>
              </a:cxn>
              <a:cxn ang="0">
                <a:pos x="127" y="11"/>
              </a:cxn>
              <a:cxn ang="0">
                <a:pos x="127" y="23"/>
              </a:cxn>
              <a:cxn ang="0">
                <a:pos x="70" y="23"/>
              </a:cxn>
              <a:cxn ang="0">
                <a:pos x="173" y="138"/>
              </a:cxn>
              <a:cxn ang="0">
                <a:pos x="116" y="138"/>
              </a:cxn>
              <a:cxn ang="0">
                <a:pos x="116" y="127"/>
              </a:cxn>
              <a:cxn ang="0">
                <a:pos x="173" y="127"/>
              </a:cxn>
              <a:cxn ang="0">
                <a:pos x="173" y="138"/>
              </a:cxn>
            </a:cxnLst>
            <a:rect l="0" t="0" r="r" b="b"/>
            <a:pathLst>
              <a:path w="184" h="184">
                <a:moveTo>
                  <a:pt x="149" y="116"/>
                </a:moveTo>
                <a:lnTo>
                  <a:pt x="149" y="81"/>
                </a:lnTo>
                <a:lnTo>
                  <a:pt x="103" y="81"/>
                </a:lnTo>
                <a:lnTo>
                  <a:pt x="103" y="70"/>
                </a:lnTo>
                <a:lnTo>
                  <a:pt x="138" y="70"/>
                </a:lnTo>
                <a:lnTo>
                  <a:pt x="138" y="0"/>
                </a:lnTo>
                <a:lnTo>
                  <a:pt x="57" y="0"/>
                </a:lnTo>
                <a:lnTo>
                  <a:pt x="57" y="70"/>
                </a:lnTo>
                <a:lnTo>
                  <a:pt x="92" y="70"/>
                </a:lnTo>
                <a:lnTo>
                  <a:pt x="92" y="81"/>
                </a:lnTo>
                <a:lnTo>
                  <a:pt x="35" y="81"/>
                </a:lnTo>
                <a:lnTo>
                  <a:pt x="35" y="116"/>
                </a:lnTo>
                <a:lnTo>
                  <a:pt x="0" y="116"/>
                </a:lnTo>
                <a:lnTo>
                  <a:pt x="0" y="184"/>
                </a:lnTo>
                <a:lnTo>
                  <a:pt x="81" y="184"/>
                </a:lnTo>
                <a:lnTo>
                  <a:pt x="81" y="116"/>
                </a:lnTo>
                <a:lnTo>
                  <a:pt x="46" y="116"/>
                </a:lnTo>
                <a:lnTo>
                  <a:pt x="46" y="92"/>
                </a:lnTo>
                <a:lnTo>
                  <a:pt x="138" y="92"/>
                </a:lnTo>
                <a:lnTo>
                  <a:pt x="138" y="116"/>
                </a:lnTo>
                <a:lnTo>
                  <a:pt x="103" y="116"/>
                </a:lnTo>
                <a:lnTo>
                  <a:pt x="103" y="184"/>
                </a:lnTo>
                <a:lnTo>
                  <a:pt x="184" y="184"/>
                </a:lnTo>
                <a:lnTo>
                  <a:pt x="184" y="116"/>
                </a:lnTo>
                <a:lnTo>
                  <a:pt x="149" y="116"/>
                </a:lnTo>
                <a:close/>
                <a:moveTo>
                  <a:pt x="70" y="127"/>
                </a:moveTo>
                <a:lnTo>
                  <a:pt x="70" y="138"/>
                </a:lnTo>
                <a:lnTo>
                  <a:pt x="11" y="138"/>
                </a:lnTo>
                <a:lnTo>
                  <a:pt x="11" y="127"/>
                </a:lnTo>
                <a:lnTo>
                  <a:pt x="70" y="127"/>
                </a:lnTo>
                <a:close/>
                <a:moveTo>
                  <a:pt x="70" y="23"/>
                </a:moveTo>
                <a:lnTo>
                  <a:pt x="70" y="11"/>
                </a:lnTo>
                <a:lnTo>
                  <a:pt x="127" y="11"/>
                </a:lnTo>
                <a:lnTo>
                  <a:pt x="127" y="23"/>
                </a:lnTo>
                <a:lnTo>
                  <a:pt x="70" y="23"/>
                </a:lnTo>
                <a:close/>
                <a:moveTo>
                  <a:pt x="173" y="138"/>
                </a:moveTo>
                <a:lnTo>
                  <a:pt x="116" y="138"/>
                </a:lnTo>
                <a:lnTo>
                  <a:pt x="116" y="127"/>
                </a:lnTo>
                <a:lnTo>
                  <a:pt x="173" y="127"/>
                </a:lnTo>
                <a:lnTo>
                  <a:pt x="173" y="1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58"/>
          <p:cNvGrpSpPr/>
          <p:nvPr/>
        </p:nvGrpSpPr>
        <p:grpSpPr>
          <a:xfrm>
            <a:off x="6308703" y="4352375"/>
            <a:ext cx="363174" cy="534191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43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42"/>
          <p:cNvGrpSpPr/>
          <p:nvPr/>
        </p:nvGrpSpPr>
        <p:grpSpPr>
          <a:xfrm>
            <a:off x="5600191" y="5073994"/>
            <a:ext cx="468224" cy="412100"/>
            <a:chOff x="10059988" y="2759075"/>
            <a:chExt cx="463550" cy="407988"/>
          </a:xfrm>
          <a:solidFill>
            <a:schemeClr val="bg1"/>
          </a:solidFill>
        </p:grpSpPr>
        <p:sp>
          <p:nvSpPr>
            <p:cNvPr id="50" name="Freeform 182"/>
            <p:cNvSpPr>
              <a:spLocks/>
            </p:cNvSpPr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83"/>
            <p:cNvSpPr>
              <a:spLocks/>
            </p:cNvSpPr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84"/>
            <p:cNvSpPr>
              <a:spLocks/>
            </p:cNvSpPr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85"/>
            <p:cNvSpPr>
              <a:spLocks/>
            </p:cNvSpPr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4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70381" y="1612833"/>
            <a:ext cx="111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Highlights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7204200" y="929784"/>
            <a:ext cx="1852261" cy="6346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b="0" dirty="0" smtClean="0">
                <a:solidFill>
                  <a:srgbClr val="7973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项目亮点</a:t>
            </a:r>
            <a:endParaRPr lang="zh-CN" altLang="en-US" sz="3200" b="0" dirty="0">
              <a:solidFill>
                <a:srgbClr val="79738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61" name="1"/>
          <p:cNvSpPr txBox="1">
            <a:spLocks noChangeArrowheads="1"/>
          </p:cNvSpPr>
          <p:nvPr/>
        </p:nvSpPr>
        <p:spPr bwMode="auto">
          <a:xfrm>
            <a:off x="5652913" y="2279662"/>
            <a:ext cx="4954837" cy="119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美观，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模仿小红书，信息浏览页面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实现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瀑布流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布局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信息浏览页面多图多视频使用轮播方式</a:t>
            </a: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0091"/>
          <a:stretch/>
        </p:blipFill>
        <p:spPr>
          <a:xfrm>
            <a:off x="268256" y="933174"/>
            <a:ext cx="3232477" cy="5462392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895895" y="4216346"/>
            <a:ext cx="8095031" cy="2199428"/>
            <a:chOff x="3895895" y="4216346"/>
            <a:chExt cx="8095031" cy="21994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/>
            <a:srcRect r="910" b="22928"/>
            <a:stretch/>
          </p:blipFill>
          <p:spPr>
            <a:xfrm>
              <a:off x="3895895" y="4216346"/>
              <a:ext cx="1396820" cy="187862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/>
            <a:srcRect l="1" r="648" b="17504"/>
            <a:stretch/>
          </p:blipFill>
          <p:spPr>
            <a:xfrm>
              <a:off x="4832512" y="4516940"/>
              <a:ext cx="1405302" cy="187862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8848" y="4216346"/>
              <a:ext cx="1389830" cy="187862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1879" y="4516940"/>
              <a:ext cx="1411887" cy="1878626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3204" y="4216346"/>
              <a:ext cx="1396820" cy="182219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28292" y="4575398"/>
              <a:ext cx="1333645" cy="182016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86709" y="4216346"/>
              <a:ext cx="1350834" cy="18221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607750" y="4575398"/>
              <a:ext cx="1383176" cy="1840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1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02912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Responsibility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46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 smtClean="0">
                <a:solidFill>
                  <a:srgbClr val="7973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小组分工</a:t>
            </a:r>
            <a:endParaRPr lang="en-US" sz="3200" b="0" dirty="0">
              <a:solidFill>
                <a:srgbClr val="79738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5091802" y="1938954"/>
            <a:ext cx="2028825" cy="2381250"/>
          </a:xfrm>
          <a:custGeom>
            <a:avLst/>
            <a:gdLst>
              <a:gd name="T0" fmla="*/ 538 w 538"/>
              <a:gd name="T1" fmla="*/ 269 h 632"/>
              <a:gd name="T2" fmla="*/ 269 w 538"/>
              <a:gd name="T3" fmla="*/ 0 h 632"/>
              <a:gd name="T4" fmla="*/ 0 w 538"/>
              <a:gd name="T5" fmla="*/ 269 h 632"/>
              <a:gd name="T6" fmla="*/ 211 w 538"/>
              <a:gd name="T7" fmla="*/ 532 h 632"/>
              <a:gd name="T8" fmla="*/ 269 w 538"/>
              <a:gd name="T9" fmla="*/ 632 h 632"/>
              <a:gd name="T10" fmla="*/ 327 w 538"/>
              <a:gd name="T11" fmla="*/ 532 h 632"/>
              <a:gd name="T12" fmla="*/ 538 w 538"/>
              <a:gd name="T13" fmla="*/ 26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8" h="632">
                <a:moveTo>
                  <a:pt x="538" y="269"/>
                </a:moveTo>
                <a:cubicBezTo>
                  <a:pt x="538" y="120"/>
                  <a:pt x="418" y="0"/>
                  <a:pt x="269" y="0"/>
                </a:cubicBezTo>
                <a:cubicBezTo>
                  <a:pt x="120" y="0"/>
                  <a:pt x="0" y="120"/>
                  <a:pt x="0" y="269"/>
                </a:cubicBezTo>
                <a:cubicBezTo>
                  <a:pt x="0" y="398"/>
                  <a:pt x="90" y="505"/>
                  <a:pt x="211" y="532"/>
                </a:cubicBezTo>
                <a:cubicBezTo>
                  <a:pt x="269" y="632"/>
                  <a:pt x="269" y="632"/>
                  <a:pt x="269" y="632"/>
                </a:cubicBezTo>
                <a:cubicBezTo>
                  <a:pt x="327" y="532"/>
                  <a:pt x="327" y="532"/>
                  <a:pt x="327" y="532"/>
                </a:cubicBezTo>
                <a:cubicBezTo>
                  <a:pt x="447" y="505"/>
                  <a:pt x="538" y="398"/>
                  <a:pt x="538" y="269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5223565" y="2075479"/>
            <a:ext cx="1763713" cy="1762125"/>
          </a:xfrm>
          <a:prstGeom prst="ellipse">
            <a:avLst/>
          </a:prstGeom>
          <a:solidFill>
            <a:srgbClr val="C6C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5797212" y="2587166"/>
            <a:ext cx="574324" cy="717370"/>
            <a:chOff x="2611438" y="2698750"/>
            <a:chExt cx="427038" cy="533400"/>
          </a:xfrm>
          <a:solidFill>
            <a:schemeClr val="bg1"/>
          </a:solidFill>
        </p:grpSpPr>
        <p:sp>
          <p:nvSpPr>
            <p:cNvPr id="48" name="Freeform 126"/>
            <p:cNvSpPr>
              <a:spLocks noEditPoints="1"/>
            </p:cNvSpPr>
            <p:nvPr/>
          </p:nvSpPr>
          <p:spPr bwMode="auto">
            <a:xfrm>
              <a:off x="2611438" y="2698750"/>
              <a:ext cx="427038" cy="533400"/>
            </a:xfrm>
            <a:custGeom>
              <a:avLst/>
              <a:gdLst>
                <a:gd name="T0" fmla="*/ 1093 w 2693"/>
                <a:gd name="T1" fmla="*/ 218 h 3358"/>
                <a:gd name="T2" fmla="*/ 787 w 2693"/>
                <a:gd name="T3" fmla="*/ 335 h 3358"/>
                <a:gd name="T4" fmla="*/ 530 w 2693"/>
                <a:gd name="T5" fmla="*/ 529 h 3358"/>
                <a:gd name="T6" fmla="*/ 335 w 2693"/>
                <a:gd name="T7" fmla="*/ 786 h 3358"/>
                <a:gd name="T8" fmla="*/ 218 w 2693"/>
                <a:gd name="T9" fmla="*/ 1093 h 3358"/>
                <a:gd name="T10" fmla="*/ 193 w 2693"/>
                <a:gd name="T11" fmla="*/ 1420 h 3358"/>
                <a:gd name="T12" fmla="*/ 212 w 2693"/>
                <a:gd name="T13" fmla="*/ 1569 h 3358"/>
                <a:gd name="T14" fmla="*/ 218 w 2693"/>
                <a:gd name="T15" fmla="*/ 1600 h 3358"/>
                <a:gd name="T16" fmla="*/ 297 w 2693"/>
                <a:gd name="T17" fmla="*/ 1831 h 3358"/>
                <a:gd name="T18" fmla="*/ 323 w 2693"/>
                <a:gd name="T19" fmla="*/ 1891 h 3358"/>
                <a:gd name="T20" fmla="*/ 459 w 2693"/>
                <a:gd name="T21" fmla="*/ 2149 h 3358"/>
                <a:gd name="T22" fmla="*/ 666 w 2693"/>
                <a:gd name="T23" fmla="*/ 2449 h 3358"/>
                <a:gd name="T24" fmla="*/ 956 w 2693"/>
                <a:gd name="T25" fmla="*/ 2783 h 3358"/>
                <a:gd name="T26" fmla="*/ 1345 w 2693"/>
                <a:gd name="T27" fmla="*/ 3140 h 3358"/>
                <a:gd name="T28" fmla="*/ 1735 w 2693"/>
                <a:gd name="T29" fmla="*/ 2783 h 3358"/>
                <a:gd name="T30" fmla="*/ 2025 w 2693"/>
                <a:gd name="T31" fmla="*/ 2449 h 3358"/>
                <a:gd name="T32" fmla="*/ 2232 w 2693"/>
                <a:gd name="T33" fmla="*/ 2149 h 3358"/>
                <a:gd name="T34" fmla="*/ 2368 w 2693"/>
                <a:gd name="T35" fmla="*/ 1891 h 3358"/>
                <a:gd name="T36" fmla="*/ 2395 w 2693"/>
                <a:gd name="T37" fmla="*/ 1831 h 3358"/>
                <a:gd name="T38" fmla="*/ 2473 w 2693"/>
                <a:gd name="T39" fmla="*/ 1600 h 3358"/>
                <a:gd name="T40" fmla="*/ 2479 w 2693"/>
                <a:gd name="T41" fmla="*/ 1568 h 3358"/>
                <a:gd name="T42" fmla="*/ 2501 w 2693"/>
                <a:gd name="T43" fmla="*/ 1346 h 3358"/>
                <a:gd name="T44" fmla="*/ 2452 w 2693"/>
                <a:gd name="T45" fmla="*/ 1012 h 3358"/>
                <a:gd name="T46" fmla="*/ 2315 w 2693"/>
                <a:gd name="T47" fmla="*/ 717 h 3358"/>
                <a:gd name="T48" fmla="*/ 2103 w 2693"/>
                <a:gd name="T49" fmla="*/ 474 h 3358"/>
                <a:gd name="T50" fmla="*/ 1832 w 2693"/>
                <a:gd name="T51" fmla="*/ 297 h 3358"/>
                <a:gd name="T52" fmla="*/ 1516 w 2693"/>
                <a:gd name="T53" fmla="*/ 202 h 3358"/>
                <a:gd name="T54" fmla="*/ 1437 w 2693"/>
                <a:gd name="T55" fmla="*/ 3 h 3358"/>
                <a:gd name="T56" fmla="*/ 1787 w 2693"/>
                <a:gd name="T57" fmla="*/ 75 h 3358"/>
                <a:gd name="T58" fmla="*/ 2098 w 2693"/>
                <a:gd name="T59" fmla="*/ 231 h 3358"/>
                <a:gd name="T60" fmla="*/ 2356 w 2693"/>
                <a:gd name="T61" fmla="*/ 458 h 3358"/>
                <a:gd name="T62" fmla="*/ 2549 w 2693"/>
                <a:gd name="T63" fmla="*/ 744 h 3358"/>
                <a:gd name="T64" fmla="*/ 2664 w 2693"/>
                <a:gd name="T65" fmla="*/ 1075 h 3358"/>
                <a:gd name="T66" fmla="*/ 2690 w 2693"/>
                <a:gd name="T67" fmla="*/ 1431 h 3358"/>
                <a:gd name="T68" fmla="*/ 2666 w 2693"/>
                <a:gd name="T69" fmla="*/ 1614 h 3358"/>
                <a:gd name="T70" fmla="*/ 2621 w 2693"/>
                <a:gd name="T71" fmla="*/ 1779 h 3358"/>
                <a:gd name="T72" fmla="*/ 2514 w 2693"/>
                <a:gd name="T73" fmla="*/ 2030 h 3358"/>
                <a:gd name="T74" fmla="*/ 2359 w 2693"/>
                <a:gd name="T75" fmla="*/ 2307 h 3358"/>
                <a:gd name="T76" fmla="*/ 2131 w 2693"/>
                <a:gd name="T77" fmla="*/ 2623 h 3358"/>
                <a:gd name="T78" fmla="*/ 1818 w 2693"/>
                <a:gd name="T79" fmla="*/ 2970 h 3358"/>
                <a:gd name="T80" fmla="*/ 1407 w 2693"/>
                <a:gd name="T81" fmla="*/ 3337 h 3358"/>
                <a:gd name="T82" fmla="*/ 1325 w 2693"/>
                <a:gd name="T83" fmla="*/ 3356 h 3358"/>
                <a:gd name="T84" fmla="*/ 1068 w 2693"/>
                <a:gd name="T85" fmla="*/ 3152 h 3358"/>
                <a:gd name="T86" fmla="*/ 706 w 2693"/>
                <a:gd name="T87" fmla="*/ 2793 h 3358"/>
                <a:gd name="T88" fmla="*/ 438 w 2693"/>
                <a:gd name="T89" fmla="*/ 2460 h 3358"/>
                <a:gd name="T90" fmla="*/ 248 w 2693"/>
                <a:gd name="T91" fmla="*/ 2163 h 3358"/>
                <a:gd name="T92" fmla="*/ 123 w 2693"/>
                <a:gd name="T93" fmla="*/ 1910 h 3358"/>
                <a:gd name="T94" fmla="*/ 34 w 2693"/>
                <a:gd name="T95" fmla="*/ 1644 h 3358"/>
                <a:gd name="T96" fmla="*/ 24 w 2693"/>
                <a:gd name="T97" fmla="*/ 1599 h 3358"/>
                <a:gd name="T98" fmla="*/ 3 w 2693"/>
                <a:gd name="T99" fmla="*/ 1254 h 3358"/>
                <a:gd name="T100" fmla="*/ 74 w 2693"/>
                <a:gd name="T101" fmla="*/ 905 h 3358"/>
                <a:gd name="T102" fmla="*/ 231 w 2693"/>
                <a:gd name="T103" fmla="*/ 594 h 3358"/>
                <a:gd name="T104" fmla="*/ 457 w 2693"/>
                <a:gd name="T105" fmla="*/ 336 h 3358"/>
                <a:gd name="T106" fmla="*/ 743 w 2693"/>
                <a:gd name="T107" fmla="*/ 143 h 3358"/>
                <a:gd name="T108" fmla="*/ 1075 w 2693"/>
                <a:gd name="T109" fmla="*/ 28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3" h="3358">
                  <a:moveTo>
                    <a:pt x="1345" y="190"/>
                  </a:moveTo>
                  <a:lnTo>
                    <a:pt x="1260" y="193"/>
                  </a:lnTo>
                  <a:lnTo>
                    <a:pt x="1175" y="202"/>
                  </a:lnTo>
                  <a:lnTo>
                    <a:pt x="1093" y="218"/>
                  </a:lnTo>
                  <a:lnTo>
                    <a:pt x="1013" y="239"/>
                  </a:lnTo>
                  <a:lnTo>
                    <a:pt x="935" y="266"/>
                  </a:lnTo>
                  <a:lnTo>
                    <a:pt x="859" y="297"/>
                  </a:lnTo>
                  <a:lnTo>
                    <a:pt x="787" y="335"/>
                  </a:lnTo>
                  <a:lnTo>
                    <a:pt x="718" y="377"/>
                  </a:lnTo>
                  <a:lnTo>
                    <a:pt x="651" y="423"/>
                  </a:lnTo>
                  <a:lnTo>
                    <a:pt x="588" y="474"/>
                  </a:lnTo>
                  <a:lnTo>
                    <a:pt x="530" y="529"/>
                  </a:lnTo>
                  <a:lnTo>
                    <a:pt x="475" y="588"/>
                  </a:lnTo>
                  <a:lnTo>
                    <a:pt x="424" y="651"/>
                  </a:lnTo>
                  <a:lnTo>
                    <a:pt x="377" y="717"/>
                  </a:lnTo>
                  <a:lnTo>
                    <a:pt x="335" y="786"/>
                  </a:lnTo>
                  <a:lnTo>
                    <a:pt x="298" y="859"/>
                  </a:lnTo>
                  <a:lnTo>
                    <a:pt x="266" y="934"/>
                  </a:lnTo>
                  <a:lnTo>
                    <a:pt x="240" y="1012"/>
                  </a:lnTo>
                  <a:lnTo>
                    <a:pt x="218" y="1093"/>
                  </a:lnTo>
                  <a:lnTo>
                    <a:pt x="203" y="1175"/>
                  </a:lnTo>
                  <a:lnTo>
                    <a:pt x="194" y="1259"/>
                  </a:lnTo>
                  <a:lnTo>
                    <a:pt x="191" y="1346"/>
                  </a:lnTo>
                  <a:lnTo>
                    <a:pt x="193" y="1420"/>
                  </a:lnTo>
                  <a:lnTo>
                    <a:pt x="200" y="1493"/>
                  </a:lnTo>
                  <a:lnTo>
                    <a:pt x="211" y="1566"/>
                  </a:lnTo>
                  <a:lnTo>
                    <a:pt x="211" y="1568"/>
                  </a:lnTo>
                  <a:lnTo>
                    <a:pt x="212" y="1569"/>
                  </a:lnTo>
                  <a:lnTo>
                    <a:pt x="212" y="1571"/>
                  </a:lnTo>
                  <a:lnTo>
                    <a:pt x="213" y="1576"/>
                  </a:lnTo>
                  <a:lnTo>
                    <a:pt x="215" y="1586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40" y="1680"/>
                  </a:lnTo>
                  <a:lnTo>
                    <a:pt x="265" y="1757"/>
                  </a:lnTo>
                  <a:lnTo>
                    <a:pt x="297" y="1831"/>
                  </a:lnTo>
                  <a:lnTo>
                    <a:pt x="297" y="1832"/>
                  </a:lnTo>
                  <a:lnTo>
                    <a:pt x="297" y="1833"/>
                  </a:lnTo>
                  <a:lnTo>
                    <a:pt x="298" y="1834"/>
                  </a:lnTo>
                  <a:lnTo>
                    <a:pt x="323" y="1891"/>
                  </a:lnTo>
                  <a:lnTo>
                    <a:pt x="351" y="1951"/>
                  </a:lnTo>
                  <a:lnTo>
                    <a:pt x="384" y="2014"/>
                  </a:lnTo>
                  <a:lnTo>
                    <a:pt x="420" y="2080"/>
                  </a:lnTo>
                  <a:lnTo>
                    <a:pt x="459" y="2149"/>
                  </a:lnTo>
                  <a:lnTo>
                    <a:pt x="504" y="2220"/>
                  </a:lnTo>
                  <a:lnTo>
                    <a:pt x="553" y="2295"/>
                  </a:lnTo>
                  <a:lnTo>
                    <a:pt x="607" y="2371"/>
                  </a:lnTo>
                  <a:lnTo>
                    <a:pt x="666" y="2449"/>
                  </a:lnTo>
                  <a:lnTo>
                    <a:pt x="730" y="2531"/>
                  </a:lnTo>
                  <a:lnTo>
                    <a:pt x="800" y="2612"/>
                  </a:lnTo>
                  <a:lnTo>
                    <a:pt x="876" y="2697"/>
                  </a:lnTo>
                  <a:lnTo>
                    <a:pt x="956" y="2783"/>
                  </a:lnTo>
                  <a:lnTo>
                    <a:pt x="1044" y="2871"/>
                  </a:lnTo>
                  <a:lnTo>
                    <a:pt x="1138" y="2960"/>
                  </a:lnTo>
                  <a:lnTo>
                    <a:pt x="1238" y="3049"/>
                  </a:lnTo>
                  <a:lnTo>
                    <a:pt x="1345" y="3140"/>
                  </a:lnTo>
                  <a:lnTo>
                    <a:pt x="1453" y="3049"/>
                  </a:lnTo>
                  <a:lnTo>
                    <a:pt x="1554" y="2960"/>
                  </a:lnTo>
                  <a:lnTo>
                    <a:pt x="1648" y="2871"/>
                  </a:lnTo>
                  <a:lnTo>
                    <a:pt x="1735" y="2783"/>
                  </a:lnTo>
                  <a:lnTo>
                    <a:pt x="1816" y="2697"/>
                  </a:lnTo>
                  <a:lnTo>
                    <a:pt x="1892" y="2612"/>
                  </a:lnTo>
                  <a:lnTo>
                    <a:pt x="1961" y="2531"/>
                  </a:lnTo>
                  <a:lnTo>
                    <a:pt x="2025" y="2449"/>
                  </a:lnTo>
                  <a:lnTo>
                    <a:pt x="2084" y="2371"/>
                  </a:lnTo>
                  <a:lnTo>
                    <a:pt x="2139" y="2295"/>
                  </a:lnTo>
                  <a:lnTo>
                    <a:pt x="2188" y="2220"/>
                  </a:lnTo>
                  <a:lnTo>
                    <a:pt x="2232" y="2149"/>
                  </a:lnTo>
                  <a:lnTo>
                    <a:pt x="2272" y="2080"/>
                  </a:lnTo>
                  <a:lnTo>
                    <a:pt x="2308" y="2014"/>
                  </a:lnTo>
                  <a:lnTo>
                    <a:pt x="2341" y="1951"/>
                  </a:lnTo>
                  <a:lnTo>
                    <a:pt x="2368" y="1891"/>
                  </a:lnTo>
                  <a:lnTo>
                    <a:pt x="2394" y="1834"/>
                  </a:lnTo>
                  <a:lnTo>
                    <a:pt x="2394" y="1833"/>
                  </a:lnTo>
                  <a:lnTo>
                    <a:pt x="2395" y="1832"/>
                  </a:lnTo>
                  <a:lnTo>
                    <a:pt x="2395" y="1831"/>
                  </a:lnTo>
                  <a:lnTo>
                    <a:pt x="2426" y="1757"/>
                  </a:lnTo>
                  <a:lnTo>
                    <a:pt x="2453" y="1680"/>
                  </a:lnTo>
                  <a:lnTo>
                    <a:pt x="2473" y="1602"/>
                  </a:lnTo>
                  <a:lnTo>
                    <a:pt x="2473" y="1600"/>
                  </a:lnTo>
                  <a:lnTo>
                    <a:pt x="2476" y="1586"/>
                  </a:lnTo>
                  <a:lnTo>
                    <a:pt x="2478" y="1576"/>
                  </a:lnTo>
                  <a:lnTo>
                    <a:pt x="2479" y="1571"/>
                  </a:lnTo>
                  <a:lnTo>
                    <a:pt x="2479" y="1568"/>
                  </a:lnTo>
                  <a:lnTo>
                    <a:pt x="2481" y="1566"/>
                  </a:lnTo>
                  <a:lnTo>
                    <a:pt x="2492" y="1494"/>
                  </a:lnTo>
                  <a:lnTo>
                    <a:pt x="2499" y="1420"/>
                  </a:lnTo>
                  <a:lnTo>
                    <a:pt x="2501" y="1346"/>
                  </a:lnTo>
                  <a:lnTo>
                    <a:pt x="2498" y="1259"/>
                  </a:lnTo>
                  <a:lnTo>
                    <a:pt x="2489" y="1175"/>
                  </a:lnTo>
                  <a:lnTo>
                    <a:pt x="2473" y="1093"/>
                  </a:lnTo>
                  <a:lnTo>
                    <a:pt x="2452" y="1012"/>
                  </a:lnTo>
                  <a:lnTo>
                    <a:pt x="2425" y="934"/>
                  </a:lnTo>
                  <a:lnTo>
                    <a:pt x="2394" y="859"/>
                  </a:lnTo>
                  <a:lnTo>
                    <a:pt x="2357" y="786"/>
                  </a:lnTo>
                  <a:lnTo>
                    <a:pt x="2315" y="717"/>
                  </a:lnTo>
                  <a:lnTo>
                    <a:pt x="2268" y="651"/>
                  </a:lnTo>
                  <a:lnTo>
                    <a:pt x="2217" y="588"/>
                  </a:lnTo>
                  <a:lnTo>
                    <a:pt x="2162" y="529"/>
                  </a:lnTo>
                  <a:lnTo>
                    <a:pt x="2103" y="474"/>
                  </a:lnTo>
                  <a:lnTo>
                    <a:pt x="2041" y="423"/>
                  </a:lnTo>
                  <a:lnTo>
                    <a:pt x="1974" y="377"/>
                  </a:lnTo>
                  <a:lnTo>
                    <a:pt x="1905" y="335"/>
                  </a:lnTo>
                  <a:lnTo>
                    <a:pt x="1832" y="297"/>
                  </a:lnTo>
                  <a:lnTo>
                    <a:pt x="1757" y="266"/>
                  </a:lnTo>
                  <a:lnTo>
                    <a:pt x="1679" y="239"/>
                  </a:lnTo>
                  <a:lnTo>
                    <a:pt x="1599" y="218"/>
                  </a:lnTo>
                  <a:lnTo>
                    <a:pt x="1516" y="202"/>
                  </a:lnTo>
                  <a:lnTo>
                    <a:pt x="1432" y="193"/>
                  </a:lnTo>
                  <a:lnTo>
                    <a:pt x="1345" y="190"/>
                  </a:lnTo>
                  <a:close/>
                  <a:moveTo>
                    <a:pt x="1345" y="0"/>
                  </a:moveTo>
                  <a:lnTo>
                    <a:pt x="1437" y="3"/>
                  </a:lnTo>
                  <a:lnTo>
                    <a:pt x="1528" y="13"/>
                  </a:lnTo>
                  <a:lnTo>
                    <a:pt x="1617" y="28"/>
                  </a:lnTo>
                  <a:lnTo>
                    <a:pt x="1703" y="49"/>
                  </a:lnTo>
                  <a:lnTo>
                    <a:pt x="1787" y="75"/>
                  </a:lnTo>
                  <a:lnTo>
                    <a:pt x="1869" y="106"/>
                  </a:lnTo>
                  <a:lnTo>
                    <a:pt x="1948" y="143"/>
                  </a:lnTo>
                  <a:lnTo>
                    <a:pt x="2024" y="185"/>
                  </a:lnTo>
                  <a:lnTo>
                    <a:pt x="2098" y="231"/>
                  </a:lnTo>
                  <a:lnTo>
                    <a:pt x="2167" y="281"/>
                  </a:lnTo>
                  <a:lnTo>
                    <a:pt x="2233" y="336"/>
                  </a:lnTo>
                  <a:lnTo>
                    <a:pt x="2297" y="395"/>
                  </a:lnTo>
                  <a:lnTo>
                    <a:pt x="2356" y="458"/>
                  </a:lnTo>
                  <a:lnTo>
                    <a:pt x="2411" y="525"/>
                  </a:lnTo>
                  <a:lnTo>
                    <a:pt x="2461" y="594"/>
                  </a:lnTo>
                  <a:lnTo>
                    <a:pt x="2507" y="668"/>
                  </a:lnTo>
                  <a:lnTo>
                    <a:pt x="2549" y="744"/>
                  </a:lnTo>
                  <a:lnTo>
                    <a:pt x="2586" y="823"/>
                  </a:lnTo>
                  <a:lnTo>
                    <a:pt x="2617" y="905"/>
                  </a:lnTo>
                  <a:lnTo>
                    <a:pt x="2644" y="989"/>
                  </a:lnTo>
                  <a:lnTo>
                    <a:pt x="2664" y="1075"/>
                  </a:lnTo>
                  <a:lnTo>
                    <a:pt x="2680" y="1164"/>
                  </a:lnTo>
                  <a:lnTo>
                    <a:pt x="2689" y="1254"/>
                  </a:lnTo>
                  <a:lnTo>
                    <a:pt x="2693" y="1346"/>
                  </a:lnTo>
                  <a:lnTo>
                    <a:pt x="2690" y="1431"/>
                  </a:lnTo>
                  <a:lnTo>
                    <a:pt x="2682" y="1516"/>
                  </a:lnTo>
                  <a:lnTo>
                    <a:pt x="2668" y="1599"/>
                  </a:lnTo>
                  <a:lnTo>
                    <a:pt x="2667" y="1604"/>
                  </a:lnTo>
                  <a:lnTo>
                    <a:pt x="2666" y="1614"/>
                  </a:lnTo>
                  <a:lnTo>
                    <a:pt x="2663" y="1627"/>
                  </a:lnTo>
                  <a:lnTo>
                    <a:pt x="2659" y="1644"/>
                  </a:lnTo>
                  <a:lnTo>
                    <a:pt x="2642" y="1713"/>
                  </a:lnTo>
                  <a:lnTo>
                    <a:pt x="2621" y="1779"/>
                  </a:lnTo>
                  <a:lnTo>
                    <a:pt x="2597" y="1845"/>
                  </a:lnTo>
                  <a:lnTo>
                    <a:pt x="2569" y="1910"/>
                  </a:lnTo>
                  <a:lnTo>
                    <a:pt x="2544" y="1968"/>
                  </a:lnTo>
                  <a:lnTo>
                    <a:pt x="2514" y="2030"/>
                  </a:lnTo>
                  <a:lnTo>
                    <a:pt x="2482" y="2095"/>
                  </a:lnTo>
                  <a:lnTo>
                    <a:pt x="2445" y="2163"/>
                  </a:lnTo>
                  <a:lnTo>
                    <a:pt x="2404" y="2233"/>
                  </a:lnTo>
                  <a:lnTo>
                    <a:pt x="2359" y="2307"/>
                  </a:lnTo>
                  <a:lnTo>
                    <a:pt x="2309" y="2383"/>
                  </a:lnTo>
                  <a:lnTo>
                    <a:pt x="2255" y="2460"/>
                  </a:lnTo>
                  <a:lnTo>
                    <a:pt x="2196" y="2541"/>
                  </a:lnTo>
                  <a:lnTo>
                    <a:pt x="2131" y="2623"/>
                  </a:lnTo>
                  <a:lnTo>
                    <a:pt x="2061" y="2707"/>
                  </a:lnTo>
                  <a:lnTo>
                    <a:pt x="1986" y="2793"/>
                  </a:lnTo>
                  <a:lnTo>
                    <a:pt x="1905" y="2881"/>
                  </a:lnTo>
                  <a:lnTo>
                    <a:pt x="1818" y="2970"/>
                  </a:lnTo>
                  <a:lnTo>
                    <a:pt x="1725" y="3060"/>
                  </a:lnTo>
                  <a:lnTo>
                    <a:pt x="1625" y="3152"/>
                  </a:lnTo>
                  <a:lnTo>
                    <a:pt x="1519" y="3243"/>
                  </a:lnTo>
                  <a:lnTo>
                    <a:pt x="1407" y="3337"/>
                  </a:lnTo>
                  <a:lnTo>
                    <a:pt x="1387" y="3349"/>
                  </a:lnTo>
                  <a:lnTo>
                    <a:pt x="1368" y="3356"/>
                  </a:lnTo>
                  <a:lnTo>
                    <a:pt x="1346" y="3358"/>
                  </a:lnTo>
                  <a:lnTo>
                    <a:pt x="1325" y="3356"/>
                  </a:lnTo>
                  <a:lnTo>
                    <a:pt x="1306" y="3349"/>
                  </a:lnTo>
                  <a:lnTo>
                    <a:pt x="1286" y="3337"/>
                  </a:lnTo>
                  <a:lnTo>
                    <a:pt x="1174" y="3243"/>
                  </a:lnTo>
                  <a:lnTo>
                    <a:pt x="1068" y="3152"/>
                  </a:lnTo>
                  <a:lnTo>
                    <a:pt x="968" y="3060"/>
                  </a:lnTo>
                  <a:lnTo>
                    <a:pt x="875" y="2970"/>
                  </a:lnTo>
                  <a:lnTo>
                    <a:pt x="787" y="2881"/>
                  </a:lnTo>
                  <a:lnTo>
                    <a:pt x="706" y="2793"/>
                  </a:lnTo>
                  <a:lnTo>
                    <a:pt x="631" y="2707"/>
                  </a:lnTo>
                  <a:lnTo>
                    <a:pt x="561" y="2623"/>
                  </a:lnTo>
                  <a:lnTo>
                    <a:pt x="497" y="2541"/>
                  </a:lnTo>
                  <a:lnTo>
                    <a:pt x="438" y="2460"/>
                  </a:lnTo>
                  <a:lnTo>
                    <a:pt x="384" y="2383"/>
                  </a:lnTo>
                  <a:lnTo>
                    <a:pt x="334" y="2307"/>
                  </a:lnTo>
                  <a:lnTo>
                    <a:pt x="289" y="2233"/>
                  </a:lnTo>
                  <a:lnTo>
                    <a:pt x="248" y="2163"/>
                  </a:lnTo>
                  <a:lnTo>
                    <a:pt x="211" y="2095"/>
                  </a:lnTo>
                  <a:lnTo>
                    <a:pt x="179" y="2030"/>
                  </a:lnTo>
                  <a:lnTo>
                    <a:pt x="149" y="1968"/>
                  </a:lnTo>
                  <a:lnTo>
                    <a:pt x="123" y="1910"/>
                  </a:lnTo>
                  <a:lnTo>
                    <a:pt x="96" y="1845"/>
                  </a:lnTo>
                  <a:lnTo>
                    <a:pt x="71" y="1779"/>
                  </a:lnTo>
                  <a:lnTo>
                    <a:pt x="51" y="1712"/>
                  </a:lnTo>
                  <a:lnTo>
                    <a:pt x="34" y="1644"/>
                  </a:lnTo>
                  <a:lnTo>
                    <a:pt x="30" y="1627"/>
                  </a:lnTo>
                  <a:lnTo>
                    <a:pt x="28" y="1614"/>
                  </a:lnTo>
                  <a:lnTo>
                    <a:pt x="25" y="1604"/>
                  </a:lnTo>
                  <a:lnTo>
                    <a:pt x="24" y="1599"/>
                  </a:lnTo>
                  <a:lnTo>
                    <a:pt x="11" y="1516"/>
                  </a:lnTo>
                  <a:lnTo>
                    <a:pt x="3" y="1431"/>
                  </a:lnTo>
                  <a:lnTo>
                    <a:pt x="0" y="1346"/>
                  </a:lnTo>
                  <a:lnTo>
                    <a:pt x="3" y="1254"/>
                  </a:lnTo>
                  <a:lnTo>
                    <a:pt x="12" y="1164"/>
                  </a:lnTo>
                  <a:lnTo>
                    <a:pt x="28" y="1075"/>
                  </a:lnTo>
                  <a:lnTo>
                    <a:pt x="49" y="989"/>
                  </a:lnTo>
                  <a:lnTo>
                    <a:pt x="74" y="905"/>
                  </a:lnTo>
                  <a:lnTo>
                    <a:pt x="106" y="823"/>
                  </a:lnTo>
                  <a:lnTo>
                    <a:pt x="143" y="744"/>
                  </a:lnTo>
                  <a:lnTo>
                    <a:pt x="185" y="668"/>
                  </a:lnTo>
                  <a:lnTo>
                    <a:pt x="231" y="594"/>
                  </a:lnTo>
                  <a:lnTo>
                    <a:pt x="281" y="525"/>
                  </a:lnTo>
                  <a:lnTo>
                    <a:pt x="336" y="458"/>
                  </a:lnTo>
                  <a:lnTo>
                    <a:pt x="395" y="395"/>
                  </a:lnTo>
                  <a:lnTo>
                    <a:pt x="457" y="336"/>
                  </a:lnTo>
                  <a:lnTo>
                    <a:pt x="525" y="281"/>
                  </a:lnTo>
                  <a:lnTo>
                    <a:pt x="594" y="231"/>
                  </a:lnTo>
                  <a:lnTo>
                    <a:pt x="668" y="185"/>
                  </a:lnTo>
                  <a:lnTo>
                    <a:pt x="743" y="143"/>
                  </a:lnTo>
                  <a:lnTo>
                    <a:pt x="823" y="106"/>
                  </a:lnTo>
                  <a:lnTo>
                    <a:pt x="904" y="75"/>
                  </a:lnTo>
                  <a:lnTo>
                    <a:pt x="988" y="49"/>
                  </a:lnTo>
                  <a:lnTo>
                    <a:pt x="1075" y="28"/>
                  </a:lnTo>
                  <a:lnTo>
                    <a:pt x="1164" y="13"/>
                  </a:lnTo>
                  <a:lnTo>
                    <a:pt x="1254" y="3"/>
                  </a:lnTo>
                  <a:lnTo>
                    <a:pt x="1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27"/>
            <p:cNvSpPr>
              <a:spLocks noEditPoints="1"/>
            </p:cNvSpPr>
            <p:nvPr/>
          </p:nvSpPr>
          <p:spPr bwMode="auto">
            <a:xfrm>
              <a:off x="2689226" y="2779713"/>
              <a:ext cx="271463" cy="271463"/>
            </a:xfrm>
            <a:custGeom>
              <a:avLst/>
              <a:gdLst>
                <a:gd name="T0" fmla="*/ 728 w 1708"/>
                <a:gd name="T1" fmla="*/ 202 h 1709"/>
                <a:gd name="T2" fmla="*/ 554 w 1708"/>
                <a:gd name="T3" fmla="*/ 261 h 1709"/>
                <a:gd name="T4" fmla="*/ 406 w 1708"/>
                <a:gd name="T5" fmla="*/ 364 h 1709"/>
                <a:gd name="T6" fmla="*/ 291 w 1708"/>
                <a:gd name="T7" fmla="*/ 502 h 1709"/>
                <a:gd name="T8" fmla="*/ 216 w 1708"/>
                <a:gd name="T9" fmla="*/ 668 h 1709"/>
                <a:gd name="T10" fmla="*/ 190 w 1708"/>
                <a:gd name="T11" fmla="*/ 854 h 1709"/>
                <a:gd name="T12" fmla="*/ 216 w 1708"/>
                <a:gd name="T13" fmla="*/ 1040 h 1709"/>
                <a:gd name="T14" fmla="*/ 291 w 1708"/>
                <a:gd name="T15" fmla="*/ 1207 h 1709"/>
                <a:gd name="T16" fmla="*/ 406 w 1708"/>
                <a:gd name="T17" fmla="*/ 1345 h 1709"/>
                <a:gd name="T18" fmla="*/ 554 w 1708"/>
                <a:gd name="T19" fmla="*/ 1447 h 1709"/>
                <a:gd name="T20" fmla="*/ 728 w 1708"/>
                <a:gd name="T21" fmla="*/ 1507 h 1709"/>
                <a:gd name="T22" fmla="*/ 918 w 1708"/>
                <a:gd name="T23" fmla="*/ 1516 h 1709"/>
                <a:gd name="T24" fmla="*/ 1098 w 1708"/>
                <a:gd name="T25" fmla="*/ 1472 h 1709"/>
                <a:gd name="T26" fmla="*/ 1256 w 1708"/>
                <a:gd name="T27" fmla="*/ 1383 h 1709"/>
                <a:gd name="T28" fmla="*/ 1382 w 1708"/>
                <a:gd name="T29" fmla="*/ 1256 h 1709"/>
                <a:gd name="T30" fmla="*/ 1472 w 1708"/>
                <a:gd name="T31" fmla="*/ 1098 h 1709"/>
                <a:gd name="T32" fmla="*/ 1515 w 1708"/>
                <a:gd name="T33" fmla="*/ 918 h 1709"/>
                <a:gd name="T34" fmla="*/ 1506 w 1708"/>
                <a:gd name="T35" fmla="*/ 728 h 1709"/>
                <a:gd name="T36" fmla="*/ 1446 w 1708"/>
                <a:gd name="T37" fmla="*/ 555 h 1709"/>
                <a:gd name="T38" fmla="*/ 1343 w 1708"/>
                <a:gd name="T39" fmla="*/ 406 h 1709"/>
                <a:gd name="T40" fmla="*/ 1206 w 1708"/>
                <a:gd name="T41" fmla="*/ 291 h 1709"/>
                <a:gd name="T42" fmla="*/ 1040 w 1708"/>
                <a:gd name="T43" fmla="*/ 216 h 1709"/>
                <a:gd name="T44" fmla="*/ 853 w 1708"/>
                <a:gd name="T45" fmla="*/ 190 h 1709"/>
                <a:gd name="T46" fmla="*/ 999 w 1708"/>
                <a:gd name="T47" fmla="*/ 12 h 1709"/>
                <a:gd name="T48" fmla="*/ 1201 w 1708"/>
                <a:gd name="T49" fmla="*/ 74 h 1709"/>
                <a:gd name="T50" fmla="*/ 1380 w 1708"/>
                <a:gd name="T51" fmla="*/ 181 h 1709"/>
                <a:gd name="T52" fmla="*/ 1526 w 1708"/>
                <a:gd name="T53" fmla="*/ 327 h 1709"/>
                <a:gd name="T54" fmla="*/ 1633 w 1708"/>
                <a:gd name="T55" fmla="*/ 506 h 1709"/>
                <a:gd name="T56" fmla="*/ 1696 w 1708"/>
                <a:gd name="T57" fmla="*/ 708 h 1709"/>
                <a:gd name="T58" fmla="*/ 1705 w 1708"/>
                <a:gd name="T59" fmla="*/ 928 h 1709"/>
                <a:gd name="T60" fmla="*/ 1660 w 1708"/>
                <a:gd name="T61" fmla="*/ 1137 h 1709"/>
                <a:gd name="T62" fmla="*/ 1567 w 1708"/>
                <a:gd name="T63" fmla="*/ 1324 h 1709"/>
                <a:gd name="T64" fmla="*/ 1432 w 1708"/>
                <a:gd name="T65" fmla="*/ 1482 h 1709"/>
                <a:gd name="T66" fmla="*/ 1265 w 1708"/>
                <a:gd name="T67" fmla="*/ 1603 h 1709"/>
                <a:gd name="T68" fmla="*/ 1069 w 1708"/>
                <a:gd name="T69" fmla="*/ 1682 h 1709"/>
                <a:gd name="T70" fmla="*/ 853 w 1708"/>
                <a:gd name="T71" fmla="*/ 1709 h 1709"/>
                <a:gd name="T72" fmla="*/ 638 w 1708"/>
                <a:gd name="T73" fmla="*/ 1682 h 1709"/>
                <a:gd name="T74" fmla="*/ 443 w 1708"/>
                <a:gd name="T75" fmla="*/ 1603 h 1709"/>
                <a:gd name="T76" fmla="*/ 275 w 1708"/>
                <a:gd name="T77" fmla="*/ 1482 h 1709"/>
                <a:gd name="T78" fmla="*/ 141 w 1708"/>
                <a:gd name="T79" fmla="*/ 1324 h 1709"/>
                <a:gd name="T80" fmla="*/ 48 w 1708"/>
                <a:gd name="T81" fmla="*/ 1137 h 1709"/>
                <a:gd name="T82" fmla="*/ 3 w 1708"/>
                <a:gd name="T83" fmla="*/ 928 h 1709"/>
                <a:gd name="T84" fmla="*/ 12 w 1708"/>
                <a:gd name="T85" fmla="*/ 708 h 1709"/>
                <a:gd name="T86" fmla="*/ 73 w 1708"/>
                <a:gd name="T87" fmla="*/ 506 h 1709"/>
                <a:gd name="T88" fmla="*/ 182 w 1708"/>
                <a:gd name="T89" fmla="*/ 327 h 1709"/>
                <a:gd name="T90" fmla="*/ 328 w 1708"/>
                <a:gd name="T91" fmla="*/ 181 h 1709"/>
                <a:gd name="T92" fmla="*/ 505 w 1708"/>
                <a:gd name="T93" fmla="*/ 74 h 1709"/>
                <a:gd name="T94" fmla="*/ 708 w 1708"/>
                <a:gd name="T95" fmla="*/ 12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8" h="1709">
                  <a:moveTo>
                    <a:pt x="853" y="190"/>
                  </a:moveTo>
                  <a:lnTo>
                    <a:pt x="790" y="193"/>
                  </a:lnTo>
                  <a:lnTo>
                    <a:pt x="728" y="202"/>
                  </a:lnTo>
                  <a:lnTo>
                    <a:pt x="668" y="216"/>
                  </a:lnTo>
                  <a:lnTo>
                    <a:pt x="609" y="237"/>
                  </a:lnTo>
                  <a:lnTo>
                    <a:pt x="554" y="261"/>
                  </a:lnTo>
                  <a:lnTo>
                    <a:pt x="501" y="291"/>
                  </a:lnTo>
                  <a:lnTo>
                    <a:pt x="452" y="325"/>
                  </a:lnTo>
                  <a:lnTo>
                    <a:pt x="406" y="364"/>
                  </a:lnTo>
                  <a:lnTo>
                    <a:pt x="363" y="406"/>
                  </a:lnTo>
                  <a:lnTo>
                    <a:pt x="326" y="453"/>
                  </a:lnTo>
                  <a:lnTo>
                    <a:pt x="291" y="502"/>
                  </a:lnTo>
                  <a:lnTo>
                    <a:pt x="261" y="555"/>
                  </a:lnTo>
                  <a:lnTo>
                    <a:pt x="236" y="610"/>
                  </a:lnTo>
                  <a:lnTo>
                    <a:pt x="216" y="668"/>
                  </a:lnTo>
                  <a:lnTo>
                    <a:pt x="201" y="728"/>
                  </a:lnTo>
                  <a:lnTo>
                    <a:pt x="193" y="790"/>
                  </a:lnTo>
                  <a:lnTo>
                    <a:pt x="190" y="854"/>
                  </a:lnTo>
                  <a:lnTo>
                    <a:pt x="193" y="918"/>
                  </a:lnTo>
                  <a:lnTo>
                    <a:pt x="201" y="980"/>
                  </a:lnTo>
                  <a:lnTo>
                    <a:pt x="216" y="1040"/>
                  </a:lnTo>
                  <a:lnTo>
                    <a:pt x="236" y="1098"/>
                  </a:lnTo>
                  <a:lnTo>
                    <a:pt x="261" y="1154"/>
                  </a:lnTo>
                  <a:lnTo>
                    <a:pt x="291" y="1207"/>
                  </a:lnTo>
                  <a:lnTo>
                    <a:pt x="325" y="1256"/>
                  </a:lnTo>
                  <a:lnTo>
                    <a:pt x="363" y="1302"/>
                  </a:lnTo>
                  <a:lnTo>
                    <a:pt x="406" y="1345"/>
                  </a:lnTo>
                  <a:lnTo>
                    <a:pt x="452" y="1383"/>
                  </a:lnTo>
                  <a:lnTo>
                    <a:pt x="501" y="1417"/>
                  </a:lnTo>
                  <a:lnTo>
                    <a:pt x="554" y="1447"/>
                  </a:lnTo>
                  <a:lnTo>
                    <a:pt x="609" y="1472"/>
                  </a:lnTo>
                  <a:lnTo>
                    <a:pt x="668" y="1492"/>
                  </a:lnTo>
                  <a:lnTo>
                    <a:pt x="728" y="1507"/>
                  </a:lnTo>
                  <a:lnTo>
                    <a:pt x="790" y="1516"/>
                  </a:lnTo>
                  <a:lnTo>
                    <a:pt x="853" y="1519"/>
                  </a:lnTo>
                  <a:lnTo>
                    <a:pt x="918" y="1516"/>
                  </a:lnTo>
                  <a:lnTo>
                    <a:pt x="980" y="1507"/>
                  </a:lnTo>
                  <a:lnTo>
                    <a:pt x="1040" y="1492"/>
                  </a:lnTo>
                  <a:lnTo>
                    <a:pt x="1098" y="1472"/>
                  </a:lnTo>
                  <a:lnTo>
                    <a:pt x="1153" y="1447"/>
                  </a:lnTo>
                  <a:lnTo>
                    <a:pt x="1207" y="1417"/>
                  </a:lnTo>
                  <a:lnTo>
                    <a:pt x="1256" y="1383"/>
                  </a:lnTo>
                  <a:lnTo>
                    <a:pt x="1302" y="1345"/>
                  </a:lnTo>
                  <a:lnTo>
                    <a:pt x="1344" y="1302"/>
                  </a:lnTo>
                  <a:lnTo>
                    <a:pt x="1382" y="1256"/>
                  </a:lnTo>
                  <a:lnTo>
                    <a:pt x="1417" y="1207"/>
                  </a:lnTo>
                  <a:lnTo>
                    <a:pt x="1446" y="1154"/>
                  </a:lnTo>
                  <a:lnTo>
                    <a:pt x="1472" y="1098"/>
                  </a:lnTo>
                  <a:lnTo>
                    <a:pt x="1491" y="1040"/>
                  </a:lnTo>
                  <a:lnTo>
                    <a:pt x="1506" y="980"/>
                  </a:lnTo>
                  <a:lnTo>
                    <a:pt x="1515" y="918"/>
                  </a:lnTo>
                  <a:lnTo>
                    <a:pt x="1518" y="854"/>
                  </a:lnTo>
                  <a:lnTo>
                    <a:pt x="1515" y="790"/>
                  </a:lnTo>
                  <a:lnTo>
                    <a:pt x="1506" y="728"/>
                  </a:lnTo>
                  <a:lnTo>
                    <a:pt x="1491" y="668"/>
                  </a:lnTo>
                  <a:lnTo>
                    <a:pt x="1471" y="610"/>
                  </a:lnTo>
                  <a:lnTo>
                    <a:pt x="1446" y="555"/>
                  </a:lnTo>
                  <a:lnTo>
                    <a:pt x="1417" y="502"/>
                  </a:lnTo>
                  <a:lnTo>
                    <a:pt x="1382" y="453"/>
                  </a:lnTo>
                  <a:lnTo>
                    <a:pt x="1343" y="406"/>
                  </a:lnTo>
                  <a:lnTo>
                    <a:pt x="1302" y="364"/>
                  </a:lnTo>
                  <a:lnTo>
                    <a:pt x="1256" y="325"/>
                  </a:lnTo>
                  <a:lnTo>
                    <a:pt x="1206" y="291"/>
                  </a:lnTo>
                  <a:lnTo>
                    <a:pt x="1153" y="261"/>
                  </a:lnTo>
                  <a:lnTo>
                    <a:pt x="1097" y="237"/>
                  </a:lnTo>
                  <a:lnTo>
                    <a:pt x="1040" y="216"/>
                  </a:lnTo>
                  <a:lnTo>
                    <a:pt x="980" y="202"/>
                  </a:lnTo>
                  <a:lnTo>
                    <a:pt x="918" y="193"/>
                  </a:lnTo>
                  <a:lnTo>
                    <a:pt x="853" y="190"/>
                  </a:lnTo>
                  <a:close/>
                  <a:moveTo>
                    <a:pt x="853" y="0"/>
                  </a:moveTo>
                  <a:lnTo>
                    <a:pt x="927" y="3"/>
                  </a:lnTo>
                  <a:lnTo>
                    <a:pt x="999" y="12"/>
                  </a:lnTo>
                  <a:lnTo>
                    <a:pt x="1069" y="27"/>
                  </a:lnTo>
                  <a:lnTo>
                    <a:pt x="1137" y="48"/>
                  </a:lnTo>
                  <a:lnTo>
                    <a:pt x="1201" y="74"/>
                  </a:lnTo>
                  <a:lnTo>
                    <a:pt x="1265" y="105"/>
                  </a:lnTo>
                  <a:lnTo>
                    <a:pt x="1324" y="142"/>
                  </a:lnTo>
                  <a:lnTo>
                    <a:pt x="1380" y="181"/>
                  </a:lnTo>
                  <a:lnTo>
                    <a:pt x="1432" y="226"/>
                  </a:lnTo>
                  <a:lnTo>
                    <a:pt x="1481" y="275"/>
                  </a:lnTo>
                  <a:lnTo>
                    <a:pt x="1526" y="327"/>
                  </a:lnTo>
                  <a:lnTo>
                    <a:pt x="1567" y="384"/>
                  </a:lnTo>
                  <a:lnTo>
                    <a:pt x="1603" y="444"/>
                  </a:lnTo>
                  <a:lnTo>
                    <a:pt x="1633" y="506"/>
                  </a:lnTo>
                  <a:lnTo>
                    <a:pt x="1660" y="571"/>
                  </a:lnTo>
                  <a:lnTo>
                    <a:pt x="1680" y="639"/>
                  </a:lnTo>
                  <a:lnTo>
                    <a:pt x="1696" y="708"/>
                  </a:lnTo>
                  <a:lnTo>
                    <a:pt x="1705" y="781"/>
                  </a:lnTo>
                  <a:lnTo>
                    <a:pt x="1708" y="854"/>
                  </a:lnTo>
                  <a:lnTo>
                    <a:pt x="1705" y="928"/>
                  </a:lnTo>
                  <a:lnTo>
                    <a:pt x="1696" y="999"/>
                  </a:lnTo>
                  <a:lnTo>
                    <a:pt x="1680" y="1070"/>
                  </a:lnTo>
                  <a:lnTo>
                    <a:pt x="1660" y="1137"/>
                  </a:lnTo>
                  <a:lnTo>
                    <a:pt x="1633" y="1203"/>
                  </a:lnTo>
                  <a:lnTo>
                    <a:pt x="1603" y="1265"/>
                  </a:lnTo>
                  <a:lnTo>
                    <a:pt x="1567" y="1324"/>
                  </a:lnTo>
                  <a:lnTo>
                    <a:pt x="1526" y="1380"/>
                  </a:lnTo>
                  <a:lnTo>
                    <a:pt x="1481" y="1433"/>
                  </a:lnTo>
                  <a:lnTo>
                    <a:pt x="1432" y="1482"/>
                  </a:lnTo>
                  <a:lnTo>
                    <a:pt x="1380" y="1527"/>
                  </a:lnTo>
                  <a:lnTo>
                    <a:pt x="1324" y="1567"/>
                  </a:lnTo>
                  <a:lnTo>
                    <a:pt x="1265" y="1603"/>
                  </a:lnTo>
                  <a:lnTo>
                    <a:pt x="1201" y="1635"/>
                  </a:lnTo>
                  <a:lnTo>
                    <a:pt x="1137" y="1660"/>
                  </a:lnTo>
                  <a:lnTo>
                    <a:pt x="1069" y="1682"/>
                  </a:lnTo>
                  <a:lnTo>
                    <a:pt x="999" y="1697"/>
                  </a:lnTo>
                  <a:lnTo>
                    <a:pt x="927" y="1706"/>
                  </a:lnTo>
                  <a:lnTo>
                    <a:pt x="853" y="1709"/>
                  </a:lnTo>
                  <a:lnTo>
                    <a:pt x="780" y="1706"/>
                  </a:lnTo>
                  <a:lnTo>
                    <a:pt x="708" y="1697"/>
                  </a:lnTo>
                  <a:lnTo>
                    <a:pt x="638" y="1682"/>
                  </a:lnTo>
                  <a:lnTo>
                    <a:pt x="571" y="1660"/>
                  </a:lnTo>
                  <a:lnTo>
                    <a:pt x="505" y="1635"/>
                  </a:lnTo>
                  <a:lnTo>
                    <a:pt x="443" y="1603"/>
                  </a:lnTo>
                  <a:lnTo>
                    <a:pt x="384" y="1567"/>
                  </a:lnTo>
                  <a:lnTo>
                    <a:pt x="328" y="1527"/>
                  </a:lnTo>
                  <a:lnTo>
                    <a:pt x="275" y="1482"/>
                  </a:lnTo>
                  <a:lnTo>
                    <a:pt x="227" y="1433"/>
                  </a:lnTo>
                  <a:lnTo>
                    <a:pt x="182" y="1380"/>
                  </a:lnTo>
                  <a:lnTo>
                    <a:pt x="141" y="1324"/>
                  </a:lnTo>
                  <a:lnTo>
                    <a:pt x="105" y="1265"/>
                  </a:lnTo>
                  <a:lnTo>
                    <a:pt x="73" y="1203"/>
                  </a:lnTo>
                  <a:lnTo>
                    <a:pt x="48" y="1137"/>
                  </a:lnTo>
                  <a:lnTo>
                    <a:pt x="27" y="1070"/>
                  </a:lnTo>
                  <a:lnTo>
                    <a:pt x="12" y="999"/>
                  </a:lnTo>
                  <a:lnTo>
                    <a:pt x="3" y="928"/>
                  </a:lnTo>
                  <a:lnTo>
                    <a:pt x="0" y="854"/>
                  </a:lnTo>
                  <a:lnTo>
                    <a:pt x="3" y="781"/>
                  </a:lnTo>
                  <a:lnTo>
                    <a:pt x="12" y="708"/>
                  </a:lnTo>
                  <a:lnTo>
                    <a:pt x="27" y="639"/>
                  </a:lnTo>
                  <a:lnTo>
                    <a:pt x="48" y="571"/>
                  </a:lnTo>
                  <a:lnTo>
                    <a:pt x="73" y="506"/>
                  </a:lnTo>
                  <a:lnTo>
                    <a:pt x="105" y="444"/>
                  </a:lnTo>
                  <a:lnTo>
                    <a:pt x="141" y="384"/>
                  </a:lnTo>
                  <a:lnTo>
                    <a:pt x="182" y="327"/>
                  </a:lnTo>
                  <a:lnTo>
                    <a:pt x="227" y="275"/>
                  </a:lnTo>
                  <a:lnTo>
                    <a:pt x="275" y="226"/>
                  </a:lnTo>
                  <a:lnTo>
                    <a:pt x="328" y="181"/>
                  </a:lnTo>
                  <a:lnTo>
                    <a:pt x="384" y="142"/>
                  </a:lnTo>
                  <a:lnTo>
                    <a:pt x="443" y="105"/>
                  </a:lnTo>
                  <a:lnTo>
                    <a:pt x="505" y="74"/>
                  </a:lnTo>
                  <a:lnTo>
                    <a:pt x="571" y="48"/>
                  </a:lnTo>
                  <a:lnTo>
                    <a:pt x="638" y="27"/>
                  </a:lnTo>
                  <a:lnTo>
                    <a:pt x="708" y="12"/>
                  </a:lnTo>
                  <a:lnTo>
                    <a:pt x="780" y="3"/>
                  </a:lnTo>
                  <a:lnTo>
                    <a:pt x="8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0829" y="1938954"/>
            <a:ext cx="2813516" cy="3528598"/>
            <a:chOff x="1967813" y="1938954"/>
            <a:chExt cx="2813516" cy="3528598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2360952" y="1938954"/>
              <a:ext cx="2028825" cy="2381250"/>
            </a:xfrm>
            <a:custGeom>
              <a:avLst/>
              <a:gdLst>
                <a:gd name="T0" fmla="*/ 538 w 538"/>
                <a:gd name="T1" fmla="*/ 269 h 632"/>
                <a:gd name="T2" fmla="*/ 269 w 538"/>
                <a:gd name="T3" fmla="*/ 0 h 632"/>
                <a:gd name="T4" fmla="*/ 0 w 538"/>
                <a:gd name="T5" fmla="*/ 269 h 632"/>
                <a:gd name="T6" fmla="*/ 211 w 538"/>
                <a:gd name="T7" fmla="*/ 532 h 632"/>
                <a:gd name="T8" fmla="*/ 269 w 538"/>
                <a:gd name="T9" fmla="*/ 632 h 632"/>
                <a:gd name="T10" fmla="*/ 327 w 538"/>
                <a:gd name="T11" fmla="*/ 532 h 632"/>
                <a:gd name="T12" fmla="*/ 538 w 538"/>
                <a:gd name="T13" fmla="*/ 269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632">
                  <a:moveTo>
                    <a:pt x="538" y="269"/>
                  </a:moveTo>
                  <a:cubicBezTo>
                    <a:pt x="538" y="120"/>
                    <a:pt x="418" y="0"/>
                    <a:pt x="269" y="0"/>
                  </a:cubicBezTo>
                  <a:cubicBezTo>
                    <a:pt x="120" y="0"/>
                    <a:pt x="0" y="120"/>
                    <a:pt x="0" y="269"/>
                  </a:cubicBezTo>
                  <a:cubicBezTo>
                    <a:pt x="0" y="398"/>
                    <a:pt x="90" y="505"/>
                    <a:pt x="211" y="532"/>
                  </a:cubicBezTo>
                  <a:cubicBezTo>
                    <a:pt x="269" y="632"/>
                    <a:pt x="269" y="632"/>
                    <a:pt x="269" y="632"/>
                  </a:cubicBezTo>
                  <a:cubicBezTo>
                    <a:pt x="327" y="532"/>
                    <a:pt x="327" y="532"/>
                    <a:pt x="327" y="532"/>
                  </a:cubicBezTo>
                  <a:cubicBezTo>
                    <a:pt x="447" y="505"/>
                    <a:pt x="538" y="398"/>
                    <a:pt x="538" y="269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2492715" y="2075479"/>
              <a:ext cx="1763713" cy="1762125"/>
            </a:xfrm>
            <a:prstGeom prst="ellipse">
              <a:avLst/>
            </a:prstGeom>
            <a:solidFill>
              <a:srgbClr val="A5A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44" name="Group 24"/>
            <p:cNvGrpSpPr/>
            <p:nvPr/>
          </p:nvGrpSpPr>
          <p:grpSpPr>
            <a:xfrm>
              <a:off x="3010433" y="2604204"/>
              <a:ext cx="730181" cy="674669"/>
              <a:chOff x="2554288" y="1943100"/>
              <a:chExt cx="542925" cy="501650"/>
            </a:xfrm>
            <a:solidFill>
              <a:schemeClr val="bg1"/>
            </a:solidFill>
          </p:grpSpPr>
          <p:sp>
            <p:nvSpPr>
              <p:cNvPr id="45" name="Freeform 58"/>
              <p:cNvSpPr>
                <a:spLocks/>
              </p:cNvSpPr>
              <p:nvPr/>
            </p:nvSpPr>
            <p:spPr bwMode="auto">
              <a:xfrm>
                <a:off x="2554288" y="1943100"/>
                <a:ext cx="542925" cy="403225"/>
              </a:xfrm>
              <a:custGeom>
                <a:avLst/>
                <a:gdLst>
                  <a:gd name="T0" fmla="*/ 2095 w 3422"/>
                  <a:gd name="T1" fmla="*/ 44 h 2536"/>
                  <a:gd name="T2" fmla="*/ 2418 w 3422"/>
                  <a:gd name="T3" fmla="*/ 212 h 2536"/>
                  <a:gd name="T4" fmla="*/ 2659 w 3422"/>
                  <a:gd name="T5" fmla="*/ 486 h 2536"/>
                  <a:gd name="T6" fmla="*/ 2782 w 3422"/>
                  <a:gd name="T7" fmla="*/ 825 h 2536"/>
                  <a:gd name="T8" fmla="*/ 3094 w 3422"/>
                  <a:gd name="T9" fmla="*/ 984 h 2536"/>
                  <a:gd name="T10" fmla="*/ 3317 w 3422"/>
                  <a:gd name="T11" fmla="*/ 1253 h 2536"/>
                  <a:gd name="T12" fmla="*/ 3419 w 3422"/>
                  <a:gd name="T13" fmla="*/ 1593 h 2536"/>
                  <a:gd name="T14" fmla="*/ 3383 w 3422"/>
                  <a:gd name="T15" fmla="*/ 1921 h 2536"/>
                  <a:gd name="T16" fmla="*/ 3235 w 3422"/>
                  <a:gd name="T17" fmla="*/ 2207 h 2536"/>
                  <a:gd name="T18" fmla="*/ 2991 w 3422"/>
                  <a:gd name="T19" fmla="*/ 2422 h 2536"/>
                  <a:gd name="T20" fmla="*/ 2692 w 3422"/>
                  <a:gd name="T21" fmla="*/ 2529 h 2536"/>
                  <a:gd name="T22" fmla="*/ 2039 w 3422"/>
                  <a:gd name="T23" fmla="*/ 2514 h 2536"/>
                  <a:gd name="T24" fmla="*/ 2006 w 3422"/>
                  <a:gd name="T25" fmla="*/ 2419 h 2536"/>
                  <a:gd name="T26" fmla="*/ 2077 w 3422"/>
                  <a:gd name="T27" fmla="*/ 2348 h 2536"/>
                  <a:gd name="T28" fmla="*/ 2800 w 3422"/>
                  <a:gd name="T29" fmla="*/ 2303 h 2536"/>
                  <a:gd name="T30" fmla="*/ 3052 w 3422"/>
                  <a:gd name="T31" fmla="*/ 2127 h 2536"/>
                  <a:gd name="T32" fmla="*/ 3204 w 3422"/>
                  <a:gd name="T33" fmla="*/ 1857 h 2536"/>
                  <a:gd name="T34" fmla="*/ 3221 w 3422"/>
                  <a:gd name="T35" fmla="*/ 1546 h 2536"/>
                  <a:gd name="T36" fmla="*/ 3109 w 3422"/>
                  <a:gd name="T37" fmla="*/ 1274 h 2536"/>
                  <a:gd name="T38" fmla="*/ 2900 w 3422"/>
                  <a:gd name="T39" fmla="*/ 1077 h 2536"/>
                  <a:gd name="T40" fmla="*/ 2662 w 3422"/>
                  <a:gd name="T41" fmla="*/ 989 h 2536"/>
                  <a:gd name="T42" fmla="*/ 2604 w 3422"/>
                  <a:gd name="T43" fmla="*/ 910 h 2536"/>
                  <a:gd name="T44" fmla="*/ 2505 w 3422"/>
                  <a:gd name="T45" fmla="*/ 596 h 2536"/>
                  <a:gd name="T46" fmla="*/ 2296 w 3422"/>
                  <a:gd name="T47" fmla="*/ 354 h 2536"/>
                  <a:gd name="T48" fmla="*/ 2007 w 3422"/>
                  <a:gd name="T49" fmla="*/ 214 h 2536"/>
                  <a:gd name="T50" fmla="*/ 1676 w 3422"/>
                  <a:gd name="T51" fmla="*/ 199 h 2536"/>
                  <a:gd name="T52" fmla="*/ 1377 w 3422"/>
                  <a:gd name="T53" fmla="*/ 314 h 2536"/>
                  <a:gd name="T54" fmla="*/ 1146 w 3422"/>
                  <a:gd name="T55" fmla="*/ 534 h 2536"/>
                  <a:gd name="T56" fmla="*/ 1040 w 3422"/>
                  <a:gd name="T57" fmla="*/ 690 h 2536"/>
                  <a:gd name="T58" fmla="*/ 924 w 3422"/>
                  <a:gd name="T59" fmla="*/ 684 h 2536"/>
                  <a:gd name="T60" fmla="*/ 705 w 3422"/>
                  <a:gd name="T61" fmla="*/ 703 h 2536"/>
                  <a:gd name="T62" fmla="*/ 538 w 3422"/>
                  <a:gd name="T63" fmla="*/ 849 h 2536"/>
                  <a:gd name="T64" fmla="*/ 492 w 3422"/>
                  <a:gd name="T65" fmla="*/ 1068 h 2536"/>
                  <a:gd name="T66" fmla="*/ 511 w 3422"/>
                  <a:gd name="T67" fmla="*/ 1212 h 2536"/>
                  <a:gd name="T68" fmla="*/ 382 w 3422"/>
                  <a:gd name="T69" fmla="*/ 1326 h 2536"/>
                  <a:gd name="T70" fmla="*/ 231 w 3422"/>
                  <a:gd name="T71" fmla="*/ 1539 h 2536"/>
                  <a:gd name="T72" fmla="*/ 193 w 3422"/>
                  <a:gd name="T73" fmla="*/ 1808 h 2536"/>
                  <a:gd name="T74" fmla="*/ 293 w 3422"/>
                  <a:gd name="T75" fmla="*/ 2086 h 2536"/>
                  <a:gd name="T76" fmla="*/ 503 w 3422"/>
                  <a:gd name="T77" fmla="*/ 2282 h 2536"/>
                  <a:gd name="T78" fmla="*/ 1322 w 3422"/>
                  <a:gd name="T79" fmla="*/ 2346 h 2536"/>
                  <a:gd name="T80" fmla="*/ 1407 w 3422"/>
                  <a:gd name="T81" fmla="*/ 2399 h 2536"/>
                  <a:gd name="T82" fmla="*/ 1396 w 3422"/>
                  <a:gd name="T83" fmla="*/ 2501 h 2536"/>
                  <a:gd name="T84" fmla="*/ 711 w 3422"/>
                  <a:gd name="T85" fmla="*/ 2536 h 2536"/>
                  <a:gd name="T86" fmla="*/ 408 w 3422"/>
                  <a:gd name="T87" fmla="*/ 2448 h 2536"/>
                  <a:gd name="T88" fmla="*/ 163 w 3422"/>
                  <a:gd name="T89" fmla="*/ 2231 h 2536"/>
                  <a:gd name="T90" fmla="*/ 24 w 3422"/>
                  <a:gd name="T91" fmla="*/ 1940 h 2536"/>
                  <a:gd name="T92" fmla="*/ 11 w 3422"/>
                  <a:gd name="T93" fmla="*/ 1618 h 2536"/>
                  <a:gd name="T94" fmla="*/ 132 w 3422"/>
                  <a:gd name="T95" fmla="*/ 1325 h 2536"/>
                  <a:gd name="T96" fmla="*/ 305 w 3422"/>
                  <a:gd name="T97" fmla="*/ 1103 h 2536"/>
                  <a:gd name="T98" fmla="*/ 327 w 3422"/>
                  <a:gd name="T99" fmla="*/ 857 h 2536"/>
                  <a:gd name="T100" fmla="*/ 479 w 3422"/>
                  <a:gd name="T101" fmla="*/ 626 h 2536"/>
                  <a:gd name="T102" fmla="*/ 725 w 3422"/>
                  <a:gd name="T103" fmla="*/ 499 h 2536"/>
                  <a:gd name="T104" fmla="*/ 982 w 3422"/>
                  <a:gd name="T105" fmla="*/ 439 h 2536"/>
                  <a:gd name="T106" fmla="*/ 1212 w 3422"/>
                  <a:gd name="T107" fmla="*/ 197 h 2536"/>
                  <a:gd name="T108" fmla="*/ 1525 w 3422"/>
                  <a:gd name="T109" fmla="*/ 41 h 2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22" h="2536">
                    <a:moveTo>
                      <a:pt x="1805" y="0"/>
                    </a:moveTo>
                    <a:lnTo>
                      <a:pt x="1879" y="3"/>
                    </a:lnTo>
                    <a:lnTo>
                      <a:pt x="1952" y="12"/>
                    </a:lnTo>
                    <a:lnTo>
                      <a:pt x="2025" y="25"/>
                    </a:lnTo>
                    <a:lnTo>
                      <a:pt x="2095" y="44"/>
                    </a:lnTo>
                    <a:lnTo>
                      <a:pt x="2164" y="68"/>
                    </a:lnTo>
                    <a:lnTo>
                      <a:pt x="2231" y="96"/>
                    </a:lnTo>
                    <a:lnTo>
                      <a:pt x="2296" y="130"/>
                    </a:lnTo>
                    <a:lnTo>
                      <a:pt x="2357" y="168"/>
                    </a:lnTo>
                    <a:lnTo>
                      <a:pt x="2418" y="212"/>
                    </a:lnTo>
                    <a:lnTo>
                      <a:pt x="2474" y="260"/>
                    </a:lnTo>
                    <a:lnTo>
                      <a:pt x="2527" y="312"/>
                    </a:lnTo>
                    <a:lnTo>
                      <a:pt x="2575" y="367"/>
                    </a:lnTo>
                    <a:lnTo>
                      <a:pt x="2619" y="425"/>
                    </a:lnTo>
                    <a:lnTo>
                      <a:pt x="2659" y="486"/>
                    </a:lnTo>
                    <a:lnTo>
                      <a:pt x="2693" y="549"/>
                    </a:lnTo>
                    <a:lnTo>
                      <a:pt x="2723" y="616"/>
                    </a:lnTo>
                    <a:lnTo>
                      <a:pt x="2748" y="683"/>
                    </a:lnTo>
                    <a:lnTo>
                      <a:pt x="2768" y="754"/>
                    </a:lnTo>
                    <a:lnTo>
                      <a:pt x="2782" y="825"/>
                    </a:lnTo>
                    <a:lnTo>
                      <a:pt x="2851" y="846"/>
                    </a:lnTo>
                    <a:lnTo>
                      <a:pt x="2916" y="873"/>
                    </a:lnTo>
                    <a:lnTo>
                      <a:pt x="2979" y="905"/>
                    </a:lnTo>
                    <a:lnTo>
                      <a:pt x="3038" y="943"/>
                    </a:lnTo>
                    <a:lnTo>
                      <a:pt x="3094" y="984"/>
                    </a:lnTo>
                    <a:lnTo>
                      <a:pt x="3146" y="1030"/>
                    </a:lnTo>
                    <a:lnTo>
                      <a:pt x="3195" y="1081"/>
                    </a:lnTo>
                    <a:lnTo>
                      <a:pt x="3240" y="1135"/>
                    </a:lnTo>
                    <a:lnTo>
                      <a:pt x="3280" y="1192"/>
                    </a:lnTo>
                    <a:lnTo>
                      <a:pt x="3317" y="1253"/>
                    </a:lnTo>
                    <a:lnTo>
                      <a:pt x="3347" y="1316"/>
                    </a:lnTo>
                    <a:lnTo>
                      <a:pt x="3373" y="1383"/>
                    </a:lnTo>
                    <a:lnTo>
                      <a:pt x="3394" y="1451"/>
                    </a:lnTo>
                    <a:lnTo>
                      <a:pt x="3409" y="1522"/>
                    </a:lnTo>
                    <a:lnTo>
                      <a:pt x="3419" y="1593"/>
                    </a:lnTo>
                    <a:lnTo>
                      <a:pt x="3422" y="1667"/>
                    </a:lnTo>
                    <a:lnTo>
                      <a:pt x="3420" y="1731"/>
                    </a:lnTo>
                    <a:lnTo>
                      <a:pt x="3412" y="1796"/>
                    </a:lnTo>
                    <a:lnTo>
                      <a:pt x="3400" y="1859"/>
                    </a:lnTo>
                    <a:lnTo>
                      <a:pt x="3383" y="1921"/>
                    </a:lnTo>
                    <a:lnTo>
                      <a:pt x="3362" y="1983"/>
                    </a:lnTo>
                    <a:lnTo>
                      <a:pt x="3337" y="2042"/>
                    </a:lnTo>
                    <a:lnTo>
                      <a:pt x="3307" y="2099"/>
                    </a:lnTo>
                    <a:lnTo>
                      <a:pt x="3273" y="2154"/>
                    </a:lnTo>
                    <a:lnTo>
                      <a:pt x="3235" y="2207"/>
                    </a:lnTo>
                    <a:lnTo>
                      <a:pt x="3192" y="2257"/>
                    </a:lnTo>
                    <a:lnTo>
                      <a:pt x="3146" y="2304"/>
                    </a:lnTo>
                    <a:lnTo>
                      <a:pt x="3096" y="2348"/>
                    </a:lnTo>
                    <a:lnTo>
                      <a:pt x="3045" y="2386"/>
                    </a:lnTo>
                    <a:lnTo>
                      <a:pt x="2991" y="2422"/>
                    </a:lnTo>
                    <a:lnTo>
                      <a:pt x="2934" y="2452"/>
                    </a:lnTo>
                    <a:lnTo>
                      <a:pt x="2876" y="2478"/>
                    </a:lnTo>
                    <a:lnTo>
                      <a:pt x="2816" y="2500"/>
                    </a:lnTo>
                    <a:lnTo>
                      <a:pt x="2754" y="2516"/>
                    </a:lnTo>
                    <a:lnTo>
                      <a:pt x="2692" y="2529"/>
                    </a:lnTo>
                    <a:lnTo>
                      <a:pt x="2628" y="2535"/>
                    </a:lnTo>
                    <a:lnTo>
                      <a:pt x="2099" y="2535"/>
                    </a:lnTo>
                    <a:lnTo>
                      <a:pt x="2077" y="2533"/>
                    </a:lnTo>
                    <a:lnTo>
                      <a:pt x="2057" y="2526"/>
                    </a:lnTo>
                    <a:lnTo>
                      <a:pt x="2039" y="2514"/>
                    </a:lnTo>
                    <a:lnTo>
                      <a:pt x="2025" y="2500"/>
                    </a:lnTo>
                    <a:lnTo>
                      <a:pt x="2013" y="2482"/>
                    </a:lnTo>
                    <a:lnTo>
                      <a:pt x="2006" y="2462"/>
                    </a:lnTo>
                    <a:lnTo>
                      <a:pt x="2004" y="2440"/>
                    </a:lnTo>
                    <a:lnTo>
                      <a:pt x="2006" y="2419"/>
                    </a:lnTo>
                    <a:lnTo>
                      <a:pt x="2013" y="2399"/>
                    </a:lnTo>
                    <a:lnTo>
                      <a:pt x="2025" y="2381"/>
                    </a:lnTo>
                    <a:lnTo>
                      <a:pt x="2039" y="2367"/>
                    </a:lnTo>
                    <a:lnTo>
                      <a:pt x="2057" y="2355"/>
                    </a:lnTo>
                    <a:lnTo>
                      <a:pt x="2077" y="2348"/>
                    </a:lnTo>
                    <a:lnTo>
                      <a:pt x="2099" y="2346"/>
                    </a:lnTo>
                    <a:lnTo>
                      <a:pt x="2617" y="2346"/>
                    </a:lnTo>
                    <a:lnTo>
                      <a:pt x="2681" y="2338"/>
                    </a:lnTo>
                    <a:lnTo>
                      <a:pt x="2741" y="2323"/>
                    </a:lnTo>
                    <a:lnTo>
                      <a:pt x="2800" y="2303"/>
                    </a:lnTo>
                    <a:lnTo>
                      <a:pt x="2856" y="2277"/>
                    </a:lnTo>
                    <a:lnTo>
                      <a:pt x="2910" y="2247"/>
                    </a:lnTo>
                    <a:lnTo>
                      <a:pt x="2961" y="2211"/>
                    </a:lnTo>
                    <a:lnTo>
                      <a:pt x="3008" y="2172"/>
                    </a:lnTo>
                    <a:lnTo>
                      <a:pt x="3052" y="2127"/>
                    </a:lnTo>
                    <a:lnTo>
                      <a:pt x="3091" y="2079"/>
                    </a:lnTo>
                    <a:lnTo>
                      <a:pt x="3126" y="2028"/>
                    </a:lnTo>
                    <a:lnTo>
                      <a:pt x="3158" y="1973"/>
                    </a:lnTo>
                    <a:lnTo>
                      <a:pt x="3184" y="1916"/>
                    </a:lnTo>
                    <a:lnTo>
                      <a:pt x="3204" y="1857"/>
                    </a:lnTo>
                    <a:lnTo>
                      <a:pt x="3219" y="1795"/>
                    </a:lnTo>
                    <a:lnTo>
                      <a:pt x="3228" y="1731"/>
                    </a:lnTo>
                    <a:lnTo>
                      <a:pt x="3231" y="1667"/>
                    </a:lnTo>
                    <a:lnTo>
                      <a:pt x="3228" y="1606"/>
                    </a:lnTo>
                    <a:lnTo>
                      <a:pt x="3221" y="1546"/>
                    </a:lnTo>
                    <a:lnTo>
                      <a:pt x="3208" y="1488"/>
                    </a:lnTo>
                    <a:lnTo>
                      <a:pt x="3190" y="1430"/>
                    </a:lnTo>
                    <a:lnTo>
                      <a:pt x="3167" y="1375"/>
                    </a:lnTo>
                    <a:lnTo>
                      <a:pt x="3140" y="1324"/>
                    </a:lnTo>
                    <a:lnTo>
                      <a:pt x="3109" y="1274"/>
                    </a:lnTo>
                    <a:lnTo>
                      <a:pt x="3075" y="1227"/>
                    </a:lnTo>
                    <a:lnTo>
                      <a:pt x="3036" y="1184"/>
                    </a:lnTo>
                    <a:lnTo>
                      <a:pt x="2993" y="1144"/>
                    </a:lnTo>
                    <a:lnTo>
                      <a:pt x="2949" y="1109"/>
                    </a:lnTo>
                    <a:lnTo>
                      <a:pt x="2900" y="1077"/>
                    </a:lnTo>
                    <a:lnTo>
                      <a:pt x="2849" y="1048"/>
                    </a:lnTo>
                    <a:lnTo>
                      <a:pt x="2796" y="1026"/>
                    </a:lnTo>
                    <a:lnTo>
                      <a:pt x="2740" y="1008"/>
                    </a:lnTo>
                    <a:lnTo>
                      <a:pt x="2682" y="996"/>
                    </a:lnTo>
                    <a:lnTo>
                      <a:pt x="2662" y="989"/>
                    </a:lnTo>
                    <a:lnTo>
                      <a:pt x="2644" y="980"/>
                    </a:lnTo>
                    <a:lnTo>
                      <a:pt x="2629" y="966"/>
                    </a:lnTo>
                    <a:lnTo>
                      <a:pt x="2616" y="950"/>
                    </a:lnTo>
                    <a:lnTo>
                      <a:pt x="2608" y="931"/>
                    </a:lnTo>
                    <a:lnTo>
                      <a:pt x="2604" y="910"/>
                    </a:lnTo>
                    <a:lnTo>
                      <a:pt x="2594" y="843"/>
                    </a:lnTo>
                    <a:lnTo>
                      <a:pt x="2579" y="778"/>
                    </a:lnTo>
                    <a:lnTo>
                      <a:pt x="2559" y="714"/>
                    </a:lnTo>
                    <a:lnTo>
                      <a:pt x="2535" y="654"/>
                    </a:lnTo>
                    <a:lnTo>
                      <a:pt x="2505" y="596"/>
                    </a:lnTo>
                    <a:lnTo>
                      <a:pt x="2472" y="541"/>
                    </a:lnTo>
                    <a:lnTo>
                      <a:pt x="2433" y="489"/>
                    </a:lnTo>
                    <a:lnTo>
                      <a:pt x="2392" y="440"/>
                    </a:lnTo>
                    <a:lnTo>
                      <a:pt x="2346" y="396"/>
                    </a:lnTo>
                    <a:lnTo>
                      <a:pt x="2296" y="354"/>
                    </a:lnTo>
                    <a:lnTo>
                      <a:pt x="2244" y="317"/>
                    </a:lnTo>
                    <a:lnTo>
                      <a:pt x="2189" y="285"/>
                    </a:lnTo>
                    <a:lnTo>
                      <a:pt x="2131" y="255"/>
                    </a:lnTo>
                    <a:lnTo>
                      <a:pt x="2069" y="233"/>
                    </a:lnTo>
                    <a:lnTo>
                      <a:pt x="2007" y="214"/>
                    </a:lnTo>
                    <a:lnTo>
                      <a:pt x="1942" y="199"/>
                    </a:lnTo>
                    <a:lnTo>
                      <a:pt x="1875" y="191"/>
                    </a:lnTo>
                    <a:lnTo>
                      <a:pt x="1806" y="189"/>
                    </a:lnTo>
                    <a:lnTo>
                      <a:pt x="1740" y="191"/>
                    </a:lnTo>
                    <a:lnTo>
                      <a:pt x="1676" y="199"/>
                    </a:lnTo>
                    <a:lnTo>
                      <a:pt x="1612" y="213"/>
                    </a:lnTo>
                    <a:lnTo>
                      <a:pt x="1551" y="231"/>
                    </a:lnTo>
                    <a:lnTo>
                      <a:pt x="1490" y="253"/>
                    </a:lnTo>
                    <a:lnTo>
                      <a:pt x="1432" y="281"/>
                    </a:lnTo>
                    <a:lnTo>
                      <a:pt x="1377" y="314"/>
                    </a:lnTo>
                    <a:lnTo>
                      <a:pt x="1324" y="350"/>
                    </a:lnTo>
                    <a:lnTo>
                      <a:pt x="1275" y="390"/>
                    </a:lnTo>
                    <a:lnTo>
                      <a:pt x="1229" y="434"/>
                    </a:lnTo>
                    <a:lnTo>
                      <a:pt x="1186" y="483"/>
                    </a:lnTo>
                    <a:lnTo>
                      <a:pt x="1146" y="534"/>
                    </a:lnTo>
                    <a:lnTo>
                      <a:pt x="1112" y="589"/>
                    </a:lnTo>
                    <a:lnTo>
                      <a:pt x="1081" y="648"/>
                    </a:lnTo>
                    <a:lnTo>
                      <a:pt x="1071" y="664"/>
                    </a:lnTo>
                    <a:lnTo>
                      <a:pt x="1057" y="679"/>
                    </a:lnTo>
                    <a:lnTo>
                      <a:pt x="1040" y="690"/>
                    </a:lnTo>
                    <a:lnTo>
                      <a:pt x="1022" y="698"/>
                    </a:lnTo>
                    <a:lnTo>
                      <a:pt x="1003" y="702"/>
                    </a:lnTo>
                    <a:lnTo>
                      <a:pt x="982" y="701"/>
                    </a:lnTo>
                    <a:lnTo>
                      <a:pt x="962" y="696"/>
                    </a:lnTo>
                    <a:lnTo>
                      <a:pt x="924" y="684"/>
                    </a:lnTo>
                    <a:lnTo>
                      <a:pt x="883" y="677"/>
                    </a:lnTo>
                    <a:lnTo>
                      <a:pt x="842" y="675"/>
                    </a:lnTo>
                    <a:lnTo>
                      <a:pt x="794" y="678"/>
                    </a:lnTo>
                    <a:lnTo>
                      <a:pt x="748" y="687"/>
                    </a:lnTo>
                    <a:lnTo>
                      <a:pt x="705" y="703"/>
                    </a:lnTo>
                    <a:lnTo>
                      <a:pt x="664" y="723"/>
                    </a:lnTo>
                    <a:lnTo>
                      <a:pt x="627" y="748"/>
                    </a:lnTo>
                    <a:lnTo>
                      <a:pt x="593" y="778"/>
                    </a:lnTo>
                    <a:lnTo>
                      <a:pt x="563" y="812"/>
                    </a:lnTo>
                    <a:lnTo>
                      <a:pt x="538" y="849"/>
                    </a:lnTo>
                    <a:lnTo>
                      <a:pt x="518" y="890"/>
                    </a:lnTo>
                    <a:lnTo>
                      <a:pt x="502" y="933"/>
                    </a:lnTo>
                    <a:lnTo>
                      <a:pt x="493" y="979"/>
                    </a:lnTo>
                    <a:lnTo>
                      <a:pt x="490" y="1027"/>
                    </a:lnTo>
                    <a:lnTo>
                      <a:pt x="492" y="1068"/>
                    </a:lnTo>
                    <a:lnTo>
                      <a:pt x="499" y="1109"/>
                    </a:lnTo>
                    <a:lnTo>
                      <a:pt x="510" y="1148"/>
                    </a:lnTo>
                    <a:lnTo>
                      <a:pt x="516" y="1170"/>
                    </a:lnTo>
                    <a:lnTo>
                      <a:pt x="516" y="1192"/>
                    </a:lnTo>
                    <a:lnTo>
                      <a:pt x="511" y="1212"/>
                    </a:lnTo>
                    <a:lnTo>
                      <a:pt x="501" y="1232"/>
                    </a:lnTo>
                    <a:lnTo>
                      <a:pt x="487" y="1249"/>
                    </a:lnTo>
                    <a:lnTo>
                      <a:pt x="469" y="1263"/>
                    </a:lnTo>
                    <a:lnTo>
                      <a:pt x="424" y="1292"/>
                    </a:lnTo>
                    <a:lnTo>
                      <a:pt x="382" y="1326"/>
                    </a:lnTo>
                    <a:lnTo>
                      <a:pt x="344" y="1363"/>
                    </a:lnTo>
                    <a:lnTo>
                      <a:pt x="309" y="1402"/>
                    </a:lnTo>
                    <a:lnTo>
                      <a:pt x="279" y="1446"/>
                    </a:lnTo>
                    <a:lnTo>
                      <a:pt x="253" y="1492"/>
                    </a:lnTo>
                    <a:lnTo>
                      <a:pt x="231" y="1539"/>
                    </a:lnTo>
                    <a:lnTo>
                      <a:pt x="213" y="1589"/>
                    </a:lnTo>
                    <a:lnTo>
                      <a:pt x="201" y="1641"/>
                    </a:lnTo>
                    <a:lnTo>
                      <a:pt x="192" y="1694"/>
                    </a:lnTo>
                    <a:lnTo>
                      <a:pt x="190" y="1748"/>
                    </a:lnTo>
                    <a:lnTo>
                      <a:pt x="193" y="1808"/>
                    </a:lnTo>
                    <a:lnTo>
                      <a:pt x="203" y="1868"/>
                    </a:lnTo>
                    <a:lnTo>
                      <a:pt x="217" y="1927"/>
                    </a:lnTo>
                    <a:lnTo>
                      <a:pt x="238" y="1983"/>
                    </a:lnTo>
                    <a:lnTo>
                      <a:pt x="263" y="2036"/>
                    </a:lnTo>
                    <a:lnTo>
                      <a:pt x="293" y="2086"/>
                    </a:lnTo>
                    <a:lnTo>
                      <a:pt x="328" y="2133"/>
                    </a:lnTo>
                    <a:lnTo>
                      <a:pt x="367" y="2177"/>
                    </a:lnTo>
                    <a:lnTo>
                      <a:pt x="408" y="2216"/>
                    </a:lnTo>
                    <a:lnTo>
                      <a:pt x="454" y="2251"/>
                    </a:lnTo>
                    <a:lnTo>
                      <a:pt x="503" y="2282"/>
                    </a:lnTo>
                    <a:lnTo>
                      <a:pt x="554" y="2307"/>
                    </a:lnTo>
                    <a:lnTo>
                      <a:pt x="608" y="2326"/>
                    </a:lnTo>
                    <a:lnTo>
                      <a:pt x="663" y="2340"/>
                    </a:lnTo>
                    <a:lnTo>
                      <a:pt x="719" y="2346"/>
                    </a:lnTo>
                    <a:lnTo>
                      <a:pt x="1322" y="2346"/>
                    </a:lnTo>
                    <a:lnTo>
                      <a:pt x="1344" y="2349"/>
                    </a:lnTo>
                    <a:lnTo>
                      <a:pt x="1364" y="2356"/>
                    </a:lnTo>
                    <a:lnTo>
                      <a:pt x="1381" y="2367"/>
                    </a:lnTo>
                    <a:lnTo>
                      <a:pt x="1396" y="2381"/>
                    </a:lnTo>
                    <a:lnTo>
                      <a:pt x="1407" y="2399"/>
                    </a:lnTo>
                    <a:lnTo>
                      <a:pt x="1415" y="2420"/>
                    </a:lnTo>
                    <a:lnTo>
                      <a:pt x="1417" y="2441"/>
                    </a:lnTo>
                    <a:lnTo>
                      <a:pt x="1415" y="2463"/>
                    </a:lnTo>
                    <a:lnTo>
                      <a:pt x="1407" y="2483"/>
                    </a:lnTo>
                    <a:lnTo>
                      <a:pt x="1396" y="2501"/>
                    </a:lnTo>
                    <a:lnTo>
                      <a:pt x="1381" y="2515"/>
                    </a:lnTo>
                    <a:lnTo>
                      <a:pt x="1364" y="2527"/>
                    </a:lnTo>
                    <a:lnTo>
                      <a:pt x="1344" y="2534"/>
                    </a:lnTo>
                    <a:lnTo>
                      <a:pt x="1322" y="2536"/>
                    </a:lnTo>
                    <a:lnTo>
                      <a:pt x="711" y="2536"/>
                    </a:lnTo>
                    <a:lnTo>
                      <a:pt x="648" y="2530"/>
                    </a:lnTo>
                    <a:lnTo>
                      <a:pt x="586" y="2517"/>
                    </a:lnTo>
                    <a:lnTo>
                      <a:pt x="525" y="2500"/>
                    </a:lnTo>
                    <a:lnTo>
                      <a:pt x="466" y="2476"/>
                    </a:lnTo>
                    <a:lnTo>
                      <a:pt x="408" y="2448"/>
                    </a:lnTo>
                    <a:lnTo>
                      <a:pt x="353" y="2413"/>
                    </a:lnTo>
                    <a:lnTo>
                      <a:pt x="301" y="2374"/>
                    </a:lnTo>
                    <a:lnTo>
                      <a:pt x="252" y="2330"/>
                    </a:lnTo>
                    <a:lnTo>
                      <a:pt x="205" y="2282"/>
                    </a:lnTo>
                    <a:lnTo>
                      <a:pt x="163" y="2231"/>
                    </a:lnTo>
                    <a:lnTo>
                      <a:pt x="126" y="2177"/>
                    </a:lnTo>
                    <a:lnTo>
                      <a:pt x="93" y="2120"/>
                    </a:lnTo>
                    <a:lnTo>
                      <a:pt x="64" y="2062"/>
                    </a:lnTo>
                    <a:lnTo>
                      <a:pt x="42" y="2001"/>
                    </a:lnTo>
                    <a:lnTo>
                      <a:pt x="24" y="1940"/>
                    </a:lnTo>
                    <a:lnTo>
                      <a:pt x="10" y="1877"/>
                    </a:lnTo>
                    <a:lnTo>
                      <a:pt x="3" y="1813"/>
                    </a:lnTo>
                    <a:lnTo>
                      <a:pt x="0" y="1748"/>
                    </a:lnTo>
                    <a:lnTo>
                      <a:pt x="3" y="1683"/>
                    </a:lnTo>
                    <a:lnTo>
                      <a:pt x="11" y="1618"/>
                    </a:lnTo>
                    <a:lnTo>
                      <a:pt x="25" y="1556"/>
                    </a:lnTo>
                    <a:lnTo>
                      <a:pt x="45" y="1495"/>
                    </a:lnTo>
                    <a:lnTo>
                      <a:pt x="69" y="1436"/>
                    </a:lnTo>
                    <a:lnTo>
                      <a:pt x="98" y="1379"/>
                    </a:lnTo>
                    <a:lnTo>
                      <a:pt x="132" y="1325"/>
                    </a:lnTo>
                    <a:lnTo>
                      <a:pt x="170" y="1274"/>
                    </a:lnTo>
                    <a:lnTo>
                      <a:pt x="213" y="1225"/>
                    </a:lnTo>
                    <a:lnTo>
                      <a:pt x="260" y="1181"/>
                    </a:lnTo>
                    <a:lnTo>
                      <a:pt x="311" y="1141"/>
                    </a:lnTo>
                    <a:lnTo>
                      <a:pt x="305" y="1103"/>
                    </a:lnTo>
                    <a:lnTo>
                      <a:pt x="301" y="1066"/>
                    </a:lnTo>
                    <a:lnTo>
                      <a:pt x="299" y="1028"/>
                    </a:lnTo>
                    <a:lnTo>
                      <a:pt x="302" y="970"/>
                    </a:lnTo>
                    <a:lnTo>
                      <a:pt x="312" y="913"/>
                    </a:lnTo>
                    <a:lnTo>
                      <a:pt x="327" y="857"/>
                    </a:lnTo>
                    <a:lnTo>
                      <a:pt x="348" y="805"/>
                    </a:lnTo>
                    <a:lnTo>
                      <a:pt x="374" y="755"/>
                    </a:lnTo>
                    <a:lnTo>
                      <a:pt x="404" y="708"/>
                    </a:lnTo>
                    <a:lnTo>
                      <a:pt x="440" y="665"/>
                    </a:lnTo>
                    <a:lnTo>
                      <a:pt x="479" y="626"/>
                    </a:lnTo>
                    <a:lnTo>
                      <a:pt x="522" y="591"/>
                    </a:lnTo>
                    <a:lnTo>
                      <a:pt x="569" y="561"/>
                    </a:lnTo>
                    <a:lnTo>
                      <a:pt x="618" y="535"/>
                    </a:lnTo>
                    <a:lnTo>
                      <a:pt x="671" y="514"/>
                    </a:lnTo>
                    <a:lnTo>
                      <a:pt x="725" y="499"/>
                    </a:lnTo>
                    <a:lnTo>
                      <a:pt x="784" y="490"/>
                    </a:lnTo>
                    <a:lnTo>
                      <a:pt x="842" y="486"/>
                    </a:lnTo>
                    <a:lnTo>
                      <a:pt x="895" y="489"/>
                    </a:lnTo>
                    <a:lnTo>
                      <a:pt x="946" y="496"/>
                    </a:lnTo>
                    <a:lnTo>
                      <a:pt x="982" y="439"/>
                    </a:lnTo>
                    <a:lnTo>
                      <a:pt x="1021" y="384"/>
                    </a:lnTo>
                    <a:lnTo>
                      <a:pt x="1063" y="333"/>
                    </a:lnTo>
                    <a:lnTo>
                      <a:pt x="1110" y="285"/>
                    </a:lnTo>
                    <a:lnTo>
                      <a:pt x="1160" y="239"/>
                    </a:lnTo>
                    <a:lnTo>
                      <a:pt x="1212" y="197"/>
                    </a:lnTo>
                    <a:lnTo>
                      <a:pt x="1268" y="158"/>
                    </a:lnTo>
                    <a:lnTo>
                      <a:pt x="1329" y="122"/>
                    </a:lnTo>
                    <a:lnTo>
                      <a:pt x="1393" y="90"/>
                    </a:lnTo>
                    <a:lnTo>
                      <a:pt x="1457" y="62"/>
                    </a:lnTo>
                    <a:lnTo>
                      <a:pt x="1525" y="41"/>
                    </a:lnTo>
                    <a:lnTo>
                      <a:pt x="1593" y="23"/>
                    </a:lnTo>
                    <a:lnTo>
                      <a:pt x="1663" y="10"/>
                    </a:lnTo>
                    <a:lnTo>
                      <a:pt x="1734" y="3"/>
                    </a:lnTo>
                    <a:lnTo>
                      <a:pt x="18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59"/>
              <p:cNvSpPr>
                <a:spLocks/>
              </p:cNvSpPr>
              <p:nvPr/>
            </p:nvSpPr>
            <p:spPr bwMode="auto">
              <a:xfrm>
                <a:off x="2730500" y="2130425"/>
                <a:ext cx="190500" cy="314325"/>
              </a:xfrm>
              <a:custGeom>
                <a:avLst/>
                <a:gdLst>
                  <a:gd name="T0" fmla="*/ 597 w 1194"/>
                  <a:gd name="T1" fmla="*/ 0 h 1985"/>
                  <a:gd name="T2" fmla="*/ 616 w 1194"/>
                  <a:gd name="T3" fmla="*/ 1 h 1985"/>
                  <a:gd name="T4" fmla="*/ 633 w 1194"/>
                  <a:gd name="T5" fmla="*/ 7 h 1985"/>
                  <a:gd name="T6" fmla="*/ 650 w 1194"/>
                  <a:gd name="T7" fmla="*/ 16 h 1985"/>
                  <a:gd name="T8" fmla="*/ 664 w 1194"/>
                  <a:gd name="T9" fmla="*/ 28 h 1985"/>
                  <a:gd name="T10" fmla="*/ 1167 w 1194"/>
                  <a:gd name="T11" fmla="*/ 530 h 1985"/>
                  <a:gd name="T12" fmla="*/ 1181 w 1194"/>
                  <a:gd name="T13" fmla="*/ 547 h 1985"/>
                  <a:gd name="T14" fmla="*/ 1190 w 1194"/>
                  <a:gd name="T15" fmla="*/ 567 h 1985"/>
                  <a:gd name="T16" fmla="*/ 1194 w 1194"/>
                  <a:gd name="T17" fmla="*/ 587 h 1985"/>
                  <a:gd name="T18" fmla="*/ 1194 w 1194"/>
                  <a:gd name="T19" fmla="*/ 607 h 1985"/>
                  <a:gd name="T20" fmla="*/ 1190 w 1194"/>
                  <a:gd name="T21" fmla="*/ 628 h 1985"/>
                  <a:gd name="T22" fmla="*/ 1181 w 1194"/>
                  <a:gd name="T23" fmla="*/ 647 h 1985"/>
                  <a:gd name="T24" fmla="*/ 1167 w 1194"/>
                  <a:gd name="T25" fmla="*/ 664 h 1985"/>
                  <a:gd name="T26" fmla="*/ 1150 w 1194"/>
                  <a:gd name="T27" fmla="*/ 678 h 1985"/>
                  <a:gd name="T28" fmla="*/ 1131 w 1194"/>
                  <a:gd name="T29" fmla="*/ 687 h 1985"/>
                  <a:gd name="T30" fmla="*/ 1110 w 1194"/>
                  <a:gd name="T31" fmla="*/ 691 h 1985"/>
                  <a:gd name="T32" fmla="*/ 1090 w 1194"/>
                  <a:gd name="T33" fmla="*/ 691 h 1985"/>
                  <a:gd name="T34" fmla="*/ 1070 w 1194"/>
                  <a:gd name="T35" fmla="*/ 687 h 1985"/>
                  <a:gd name="T36" fmla="*/ 1050 w 1194"/>
                  <a:gd name="T37" fmla="*/ 678 h 1985"/>
                  <a:gd name="T38" fmla="*/ 1033 w 1194"/>
                  <a:gd name="T39" fmla="*/ 664 h 1985"/>
                  <a:gd name="T40" fmla="*/ 692 w 1194"/>
                  <a:gd name="T41" fmla="*/ 324 h 1985"/>
                  <a:gd name="T42" fmla="*/ 692 w 1194"/>
                  <a:gd name="T43" fmla="*/ 1889 h 1985"/>
                  <a:gd name="T44" fmla="*/ 689 w 1194"/>
                  <a:gd name="T45" fmla="*/ 1912 h 1985"/>
                  <a:gd name="T46" fmla="*/ 682 w 1194"/>
                  <a:gd name="T47" fmla="*/ 1932 h 1985"/>
                  <a:gd name="T48" fmla="*/ 672 w 1194"/>
                  <a:gd name="T49" fmla="*/ 1949 h 1985"/>
                  <a:gd name="T50" fmla="*/ 657 w 1194"/>
                  <a:gd name="T51" fmla="*/ 1964 h 1985"/>
                  <a:gd name="T52" fmla="*/ 639 w 1194"/>
                  <a:gd name="T53" fmla="*/ 1975 h 1985"/>
                  <a:gd name="T54" fmla="*/ 619 w 1194"/>
                  <a:gd name="T55" fmla="*/ 1982 h 1985"/>
                  <a:gd name="T56" fmla="*/ 597 w 1194"/>
                  <a:gd name="T57" fmla="*/ 1985 h 1985"/>
                  <a:gd name="T58" fmla="*/ 575 w 1194"/>
                  <a:gd name="T59" fmla="*/ 1982 h 1985"/>
                  <a:gd name="T60" fmla="*/ 555 w 1194"/>
                  <a:gd name="T61" fmla="*/ 1975 h 1985"/>
                  <a:gd name="T62" fmla="*/ 538 w 1194"/>
                  <a:gd name="T63" fmla="*/ 1964 h 1985"/>
                  <a:gd name="T64" fmla="*/ 523 w 1194"/>
                  <a:gd name="T65" fmla="*/ 1949 h 1985"/>
                  <a:gd name="T66" fmla="*/ 512 w 1194"/>
                  <a:gd name="T67" fmla="*/ 1932 h 1985"/>
                  <a:gd name="T68" fmla="*/ 504 w 1194"/>
                  <a:gd name="T69" fmla="*/ 1912 h 1985"/>
                  <a:gd name="T70" fmla="*/ 502 w 1194"/>
                  <a:gd name="T71" fmla="*/ 1889 h 1985"/>
                  <a:gd name="T72" fmla="*/ 502 w 1194"/>
                  <a:gd name="T73" fmla="*/ 324 h 1985"/>
                  <a:gd name="T74" fmla="*/ 161 w 1194"/>
                  <a:gd name="T75" fmla="*/ 664 h 1985"/>
                  <a:gd name="T76" fmla="*/ 146 w 1194"/>
                  <a:gd name="T77" fmla="*/ 677 h 1985"/>
                  <a:gd name="T78" fmla="*/ 129 w 1194"/>
                  <a:gd name="T79" fmla="*/ 685 h 1985"/>
                  <a:gd name="T80" fmla="*/ 112 w 1194"/>
                  <a:gd name="T81" fmla="*/ 690 h 1985"/>
                  <a:gd name="T82" fmla="*/ 94 w 1194"/>
                  <a:gd name="T83" fmla="*/ 692 h 1985"/>
                  <a:gd name="T84" fmla="*/ 76 w 1194"/>
                  <a:gd name="T85" fmla="*/ 690 h 1985"/>
                  <a:gd name="T86" fmla="*/ 58 w 1194"/>
                  <a:gd name="T87" fmla="*/ 685 h 1985"/>
                  <a:gd name="T88" fmla="*/ 42 w 1194"/>
                  <a:gd name="T89" fmla="*/ 677 h 1985"/>
                  <a:gd name="T90" fmla="*/ 27 w 1194"/>
                  <a:gd name="T91" fmla="*/ 664 h 1985"/>
                  <a:gd name="T92" fmla="*/ 14 w 1194"/>
                  <a:gd name="T93" fmla="*/ 647 h 1985"/>
                  <a:gd name="T94" fmla="*/ 4 w 1194"/>
                  <a:gd name="T95" fmla="*/ 628 h 1985"/>
                  <a:gd name="T96" fmla="*/ 0 w 1194"/>
                  <a:gd name="T97" fmla="*/ 607 h 1985"/>
                  <a:gd name="T98" fmla="*/ 0 w 1194"/>
                  <a:gd name="T99" fmla="*/ 587 h 1985"/>
                  <a:gd name="T100" fmla="*/ 4 w 1194"/>
                  <a:gd name="T101" fmla="*/ 567 h 1985"/>
                  <a:gd name="T102" fmla="*/ 14 w 1194"/>
                  <a:gd name="T103" fmla="*/ 547 h 1985"/>
                  <a:gd name="T104" fmla="*/ 27 w 1194"/>
                  <a:gd name="T105" fmla="*/ 530 h 1985"/>
                  <a:gd name="T106" fmla="*/ 530 w 1194"/>
                  <a:gd name="T107" fmla="*/ 28 h 1985"/>
                  <a:gd name="T108" fmla="*/ 545 w 1194"/>
                  <a:gd name="T109" fmla="*/ 16 h 1985"/>
                  <a:gd name="T110" fmla="*/ 562 w 1194"/>
                  <a:gd name="T111" fmla="*/ 6 h 1985"/>
                  <a:gd name="T112" fmla="*/ 579 w 1194"/>
                  <a:gd name="T113" fmla="*/ 1 h 1985"/>
                  <a:gd name="T114" fmla="*/ 597 w 1194"/>
                  <a:gd name="T115" fmla="*/ 0 h 1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4" h="1985">
                    <a:moveTo>
                      <a:pt x="597" y="0"/>
                    </a:moveTo>
                    <a:lnTo>
                      <a:pt x="616" y="1"/>
                    </a:lnTo>
                    <a:lnTo>
                      <a:pt x="633" y="7"/>
                    </a:lnTo>
                    <a:lnTo>
                      <a:pt x="650" y="16"/>
                    </a:lnTo>
                    <a:lnTo>
                      <a:pt x="664" y="28"/>
                    </a:lnTo>
                    <a:lnTo>
                      <a:pt x="1167" y="530"/>
                    </a:lnTo>
                    <a:lnTo>
                      <a:pt x="1181" y="547"/>
                    </a:lnTo>
                    <a:lnTo>
                      <a:pt x="1190" y="567"/>
                    </a:lnTo>
                    <a:lnTo>
                      <a:pt x="1194" y="587"/>
                    </a:lnTo>
                    <a:lnTo>
                      <a:pt x="1194" y="607"/>
                    </a:lnTo>
                    <a:lnTo>
                      <a:pt x="1190" y="628"/>
                    </a:lnTo>
                    <a:lnTo>
                      <a:pt x="1181" y="647"/>
                    </a:lnTo>
                    <a:lnTo>
                      <a:pt x="1167" y="664"/>
                    </a:lnTo>
                    <a:lnTo>
                      <a:pt x="1150" y="678"/>
                    </a:lnTo>
                    <a:lnTo>
                      <a:pt x="1131" y="687"/>
                    </a:lnTo>
                    <a:lnTo>
                      <a:pt x="1110" y="691"/>
                    </a:lnTo>
                    <a:lnTo>
                      <a:pt x="1090" y="691"/>
                    </a:lnTo>
                    <a:lnTo>
                      <a:pt x="1070" y="687"/>
                    </a:lnTo>
                    <a:lnTo>
                      <a:pt x="1050" y="678"/>
                    </a:lnTo>
                    <a:lnTo>
                      <a:pt x="1033" y="664"/>
                    </a:lnTo>
                    <a:lnTo>
                      <a:pt x="692" y="324"/>
                    </a:lnTo>
                    <a:lnTo>
                      <a:pt x="692" y="1889"/>
                    </a:lnTo>
                    <a:lnTo>
                      <a:pt x="689" y="1912"/>
                    </a:lnTo>
                    <a:lnTo>
                      <a:pt x="682" y="1932"/>
                    </a:lnTo>
                    <a:lnTo>
                      <a:pt x="672" y="1949"/>
                    </a:lnTo>
                    <a:lnTo>
                      <a:pt x="657" y="1964"/>
                    </a:lnTo>
                    <a:lnTo>
                      <a:pt x="639" y="1975"/>
                    </a:lnTo>
                    <a:lnTo>
                      <a:pt x="619" y="1982"/>
                    </a:lnTo>
                    <a:lnTo>
                      <a:pt x="597" y="1985"/>
                    </a:lnTo>
                    <a:lnTo>
                      <a:pt x="575" y="1982"/>
                    </a:lnTo>
                    <a:lnTo>
                      <a:pt x="555" y="1975"/>
                    </a:lnTo>
                    <a:lnTo>
                      <a:pt x="538" y="1964"/>
                    </a:lnTo>
                    <a:lnTo>
                      <a:pt x="523" y="1949"/>
                    </a:lnTo>
                    <a:lnTo>
                      <a:pt x="512" y="1932"/>
                    </a:lnTo>
                    <a:lnTo>
                      <a:pt x="504" y="1912"/>
                    </a:lnTo>
                    <a:lnTo>
                      <a:pt x="502" y="1889"/>
                    </a:lnTo>
                    <a:lnTo>
                      <a:pt x="502" y="324"/>
                    </a:lnTo>
                    <a:lnTo>
                      <a:pt x="161" y="664"/>
                    </a:lnTo>
                    <a:lnTo>
                      <a:pt x="146" y="677"/>
                    </a:lnTo>
                    <a:lnTo>
                      <a:pt x="129" y="685"/>
                    </a:lnTo>
                    <a:lnTo>
                      <a:pt x="112" y="690"/>
                    </a:lnTo>
                    <a:lnTo>
                      <a:pt x="94" y="692"/>
                    </a:lnTo>
                    <a:lnTo>
                      <a:pt x="76" y="690"/>
                    </a:lnTo>
                    <a:lnTo>
                      <a:pt x="58" y="685"/>
                    </a:lnTo>
                    <a:lnTo>
                      <a:pt x="42" y="677"/>
                    </a:lnTo>
                    <a:lnTo>
                      <a:pt x="27" y="664"/>
                    </a:lnTo>
                    <a:lnTo>
                      <a:pt x="14" y="647"/>
                    </a:lnTo>
                    <a:lnTo>
                      <a:pt x="4" y="628"/>
                    </a:lnTo>
                    <a:lnTo>
                      <a:pt x="0" y="607"/>
                    </a:lnTo>
                    <a:lnTo>
                      <a:pt x="0" y="587"/>
                    </a:lnTo>
                    <a:lnTo>
                      <a:pt x="4" y="567"/>
                    </a:lnTo>
                    <a:lnTo>
                      <a:pt x="14" y="547"/>
                    </a:lnTo>
                    <a:lnTo>
                      <a:pt x="27" y="530"/>
                    </a:lnTo>
                    <a:lnTo>
                      <a:pt x="530" y="28"/>
                    </a:lnTo>
                    <a:lnTo>
                      <a:pt x="545" y="16"/>
                    </a:lnTo>
                    <a:lnTo>
                      <a:pt x="562" y="6"/>
                    </a:lnTo>
                    <a:lnTo>
                      <a:pt x="579" y="1"/>
                    </a:lnTo>
                    <a:lnTo>
                      <a:pt x="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1"/>
            <p:cNvSpPr txBox="1">
              <a:spLocks noChangeArrowheads="1"/>
            </p:cNvSpPr>
            <p:nvPr/>
          </p:nvSpPr>
          <p:spPr bwMode="auto">
            <a:xfrm flipH="1">
              <a:off x="2909174" y="4521589"/>
              <a:ext cx="9413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张昱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1"/>
            <p:cNvSpPr txBox="1">
              <a:spLocks noChangeArrowheads="1"/>
            </p:cNvSpPr>
            <p:nvPr/>
          </p:nvSpPr>
          <p:spPr bwMode="auto">
            <a:xfrm flipH="1">
              <a:off x="1967813" y="4859309"/>
              <a:ext cx="2813516" cy="608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完成所有后端接口的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开发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/>
              </a:r>
              <a:b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</a:b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&amp;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注册登录、个人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主页前后端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通信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1"/>
          <p:cNvSpPr txBox="1">
            <a:spLocks noChangeArrowheads="1"/>
          </p:cNvSpPr>
          <p:nvPr/>
        </p:nvSpPr>
        <p:spPr bwMode="auto">
          <a:xfrm flipH="1">
            <a:off x="5618868" y="4521589"/>
            <a:ext cx="9413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刘思睿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1"/>
          <p:cNvSpPr txBox="1">
            <a:spLocks noChangeArrowheads="1"/>
          </p:cNvSpPr>
          <p:nvPr/>
        </p:nvSpPr>
        <p:spPr bwMode="auto">
          <a:xfrm flipH="1">
            <a:off x="4788293" y="4859309"/>
            <a:ext cx="2907434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完成信息发布、信息查看与操作、搜索、个人主页展示发布的信息等功能的前端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开发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</a:rPr>
              <a:t>（含前后端通信）</a:t>
            </a:r>
            <a:endParaRPr lang="zh-CN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56779" y="1938954"/>
            <a:ext cx="2913585" cy="3889851"/>
            <a:chOff x="7560350" y="1938954"/>
            <a:chExt cx="2913585" cy="3889851"/>
          </a:xfrm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7822652" y="1938954"/>
              <a:ext cx="2028825" cy="2381250"/>
            </a:xfrm>
            <a:custGeom>
              <a:avLst/>
              <a:gdLst>
                <a:gd name="T0" fmla="*/ 538 w 538"/>
                <a:gd name="T1" fmla="*/ 269 h 632"/>
                <a:gd name="T2" fmla="*/ 269 w 538"/>
                <a:gd name="T3" fmla="*/ 0 h 632"/>
                <a:gd name="T4" fmla="*/ 0 w 538"/>
                <a:gd name="T5" fmla="*/ 269 h 632"/>
                <a:gd name="T6" fmla="*/ 211 w 538"/>
                <a:gd name="T7" fmla="*/ 532 h 632"/>
                <a:gd name="T8" fmla="*/ 269 w 538"/>
                <a:gd name="T9" fmla="*/ 632 h 632"/>
                <a:gd name="T10" fmla="*/ 327 w 538"/>
                <a:gd name="T11" fmla="*/ 532 h 632"/>
                <a:gd name="T12" fmla="*/ 538 w 538"/>
                <a:gd name="T13" fmla="*/ 269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632">
                  <a:moveTo>
                    <a:pt x="538" y="269"/>
                  </a:moveTo>
                  <a:cubicBezTo>
                    <a:pt x="538" y="120"/>
                    <a:pt x="418" y="0"/>
                    <a:pt x="269" y="0"/>
                  </a:cubicBezTo>
                  <a:cubicBezTo>
                    <a:pt x="120" y="0"/>
                    <a:pt x="0" y="120"/>
                    <a:pt x="0" y="269"/>
                  </a:cubicBezTo>
                  <a:cubicBezTo>
                    <a:pt x="0" y="398"/>
                    <a:pt x="90" y="505"/>
                    <a:pt x="211" y="532"/>
                  </a:cubicBezTo>
                  <a:cubicBezTo>
                    <a:pt x="269" y="632"/>
                    <a:pt x="269" y="632"/>
                    <a:pt x="269" y="632"/>
                  </a:cubicBezTo>
                  <a:cubicBezTo>
                    <a:pt x="327" y="532"/>
                    <a:pt x="327" y="532"/>
                    <a:pt x="327" y="532"/>
                  </a:cubicBezTo>
                  <a:cubicBezTo>
                    <a:pt x="447" y="505"/>
                    <a:pt x="538" y="398"/>
                    <a:pt x="538" y="269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7954415" y="2075479"/>
              <a:ext cx="1763713" cy="1762125"/>
            </a:xfrm>
            <a:prstGeom prst="ellips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29"/>
            <p:cNvSpPr>
              <a:spLocks noEditPoints="1"/>
            </p:cNvSpPr>
            <p:nvPr/>
          </p:nvSpPr>
          <p:spPr bwMode="auto">
            <a:xfrm>
              <a:off x="8463908" y="2582054"/>
              <a:ext cx="681074" cy="730179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1"/>
            <p:cNvSpPr txBox="1">
              <a:spLocks noChangeArrowheads="1"/>
            </p:cNvSpPr>
            <p:nvPr/>
          </p:nvSpPr>
          <p:spPr bwMode="auto">
            <a:xfrm flipH="1">
              <a:off x="8367781" y="4521589"/>
              <a:ext cx="9413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潘乐怡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1"/>
            <p:cNvSpPr txBox="1">
              <a:spLocks noChangeArrowheads="1"/>
            </p:cNvSpPr>
            <p:nvPr/>
          </p:nvSpPr>
          <p:spPr bwMode="auto">
            <a:xfrm flipH="1">
              <a:off x="7560350" y="4859309"/>
              <a:ext cx="2913585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完成注册登录、个人主页前端开发，他人主页、关注粉丝黑名单列表、私信与通知的前端开发（含前后端通信）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30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2" y="0"/>
            <a:ext cx="7568057" cy="6308370"/>
          </a:xfrm>
          <a:custGeom>
            <a:avLst/>
            <a:gdLst>
              <a:gd name="connsiteX0" fmla="*/ 0 w 7568057"/>
              <a:gd name="connsiteY0" fmla="*/ 0 h 6308370"/>
              <a:gd name="connsiteX1" fmla="*/ 7533037 w 7568057"/>
              <a:gd name="connsiteY1" fmla="*/ 0 h 6308370"/>
              <a:gd name="connsiteX2" fmla="*/ 7526561 w 7568057"/>
              <a:gd name="connsiteY2" fmla="*/ 73900 h 6308370"/>
              <a:gd name="connsiteX3" fmla="*/ 7350099 w 7568057"/>
              <a:gd name="connsiteY3" fmla="*/ 1338227 h 6308370"/>
              <a:gd name="connsiteX4" fmla="*/ 3683347 w 7568057"/>
              <a:gd name="connsiteY4" fmla="*/ 2865166 h 6308370"/>
              <a:gd name="connsiteX5" fmla="*/ 3428842 w 7568057"/>
              <a:gd name="connsiteY5" fmla="*/ 4793473 h 6308370"/>
              <a:gd name="connsiteX6" fmla="*/ 60357 w 7568057"/>
              <a:gd name="connsiteY6" fmla="*/ 6228903 h 6308370"/>
              <a:gd name="connsiteX7" fmla="*/ 0 w 7568057"/>
              <a:gd name="connsiteY7" fmla="*/ 6308370 h 6308370"/>
              <a:gd name="connsiteX8" fmla="*/ 0 w 7568057"/>
              <a:gd name="connsiteY8" fmla="*/ 0 h 630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8057" h="6308370">
                <a:moveTo>
                  <a:pt x="0" y="0"/>
                </a:moveTo>
                <a:lnTo>
                  <a:pt x="7533037" y="0"/>
                </a:lnTo>
                <a:lnTo>
                  <a:pt x="7526561" y="73900"/>
                </a:lnTo>
                <a:cubicBezTo>
                  <a:pt x="7512845" y="500455"/>
                  <a:pt x="7709468" y="934678"/>
                  <a:pt x="7350099" y="1338227"/>
                </a:cubicBezTo>
                <a:cubicBezTo>
                  <a:pt x="6775106" y="1983904"/>
                  <a:pt x="4264623" y="2286383"/>
                  <a:pt x="3683347" y="2865166"/>
                </a:cubicBezTo>
                <a:cubicBezTo>
                  <a:pt x="3102071" y="3443948"/>
                  <a:pt x="4032113" y="4115804"/>
                  <a:pt x="3428842" y="4793473"/>
                </a:cubicBezTo>
                <a:cubicBezTo>
                  <a:pt x="2957539" y="5322903"/>
                  <a:pt x="761221" y="5416526"/>
                  <a:pt x="60357" y="6228903"/>
                </a:cubicBezTo>
                <a:lnTo>
                  <a:pt x="0" y="6308370"/>
                </a:lnTo>
                <a:lnTo>
                  <a:pt x="0" y="0"/>
                </a:lnTo>
                <a:close/>
              </a:path>
            </a:pathLst>
          </a:custGeom>
          <a:solidFill>
            <a:srgbClr val="C6C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486538" y="0"/>
            <a:ext cx="4705463" cy="6858000"/>
          </a:xfrm>
          <a:custGeom>
            <a:avLst/>
            <a:gdLst>
              <a:gd name="connsiteX0" fmla="*/ 4705461 w 4705463"/>
              <a:gd name="connsiteY0" fmla="*/ 0 h 6858000"/>
              <a:gd name="connsiteX1" fmla="*/ 4705463 w 4705463"/>
              <a:gd name="connsiteY1" fmla="*/ 0 h 6858000"/>
              <a:gd name="connsiteX2" fmla="*/ 4705463 w 4705463"/>
              <a:gd name="connsiteY2" fmla="*/ 6858000 h 6858000"/>
              <a:gd name="connsiteX3" fmla="*/ 335397 w 4705463"/>
              <a:gd name="connsiteY3" fmla="*/ 6858000 h 6858000"/>
              <a:gd name="connsiteX4" fmla="*/ 352079 w 4705463"/>
              <a:gd name="connsiteY4" fmla="*/ 6731324 h 6858000"/>
              <a:gd name="connsiteX5" fmla="*/ 14378 w 4705463"/>
              <a:gd name="connsiteY5" fmla="*/ 5316995 h 6858000"/>
              <a:gd name="connsiteX6" fmla="*/ 1192639 w 4705463"/>
              <a:gd name="connsiteY6" fmla="*/ 3851133 h 6858000"/>
              <a:gd name="connsiteX7" fmla="*/ 1588536 w 4705463"/>
              <a:gd name="connsiteY7" fmla="*/ 1957728 h 6858000"/>
              <a:gd name="connsiteX8" fmla="*/ 4490496 w 4705463"/>
              <a:gd name="connsiteY8" fmla="*/ 62901 h 6858000"/>
              <a:gd name="connsiteX9" fmla="*/ 4705461 w 4705463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5463" h="6858000">
                <a:moveTo>
                  <a:pt x="4705461" y="0"/>
                </a:moveTo>
                <a:lnTo>
                  <a:pt x="4705463" y="0"/>
                </a:lnTo>
                <a:lnTo>
                  <a:pt x="4705463" y="6858000"/>
                </a:lnTo>
                <a:lnTo>
                  <a:pt x="335397" y="6858000"/>
                </a:lnTo>
                <a:lnTo>
                  <a:pt x="352079" y="6731324"/>
                </a:lnTo>
                <a:cubicBezTo>
                  <a:pt x="388857" y="6156199"/>
                  <a:pt x="-87738" y="5834519"/>
                  <a:pt x="14378" y="5316995"/>
                </a:cubicBezTo>
                <a:cubicBezTo>
                  <a:pt x="140060" y="4680043"/>
                  <a:pt x="837590" y="4444458"/>
                  <a:pt x="1192639" y="3851133"/>
                </a:cubicBezTo>
                <a:cubicBezTo>
                  <a:pt x="1547689" y="3257808"/>
                  <a:pt x="1268050" y="2597588"/>
                  <a:pt x="1588536" y="1957728"/>
                </a:cubicBezTo>
                <a:cubicBezTo>
                  <a:pt x="1848931" y="1437841"/>
                  <a:pt x="2949391" y="555067"/>
                  <a:pt x="4490496" y="62901"/>
                </a:cubicBezTo>
                <a:lnTo>
                  <a:pt x="4705461" y="0"/>
                </a:lnTo>
                <a:close/>
              </a:path>
            </a:pathLst>
          </a:custGeom>
          <a:solidFill>
            <a:srgbClr val="E3D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-2" y="0"/>
            <a:ext cx="12192001" cy="6858000"/>
          </a:xfrm>
          <a:custGeom>
            <a:avLst/>
            <a:gdLst>
              <a:gd name="connsiteX0" fmla="*/ 0 w 11474591"/>
              <a:gd name="connsiteY0" fmla="*/ 0 h 6858000"/>
              <a:gd name="connsiteX1" fmla="*/ 4384816 w 11474591"/>
              <a:gd name="connsiteY1" fmla="*/ 0 h 6858000"/>
              <a:gd name="connsiteX2" fmla="*/ 4390911 w 11474591"/>
              <a:gd name="connsiteY2" fmla="*/ 73900 h 6858000"/>
              <a:gd name="connsiteX3" fmla="*/ 4556990 w 11474591"/>
              <a:gd name="connsiteY3" fmla="*/ 1338227 h 6858000"/>
              <a:gd name="connsiteX4" fmla="*/ 8007980 w 11474591"/>
              <a:gd name="connsiteY4" fmla="*/ 2865166 h 6858000"/>
              <a:gd name="connsiteX5" fmla="*/ 8247509 w 11474591"/>
              <a:gd name="connsiteY5" fmla="*/ 4793473 h 6858000"/>
              <a:gd name="connsiteX6" fmla="*/ 11417784 w 11474591"/>
              <a:gd name="connsiteY6" fmla="*/ 6228903 h 6858000"/>
              <a:gd name="connsiteX7" fmla="*/ 11474591 w 11474591"/>
              <a:gd name="connsiteY7" fmla="*/ 6308372 h 6858000"/>
              <a:gd name="connsiteX8" fmla="*/ 11474591 w 11474591"/>
              <a:gd name="connsiteY8" fmla="*/ 6858000 h 6858000"/>
              <a:gd name="connsiteX9" fmla="*/ 4112918 w 11474591"/>
              <a:gd name="connsiteY9" fmla="*/ 6858000 h 6858000"/>
              <a:gd name="connsiteX10" fmla="*/ 4097218 w 11474591"/>
              <a:gd name="connsiteY10" fmla="*/ 6731324 h 6858000"/>
              <a:gd name="connsiteX11" fmla="*/ 4415047 w 11474591"/>
              <a:gd name="connsiteY11" fmla="*/ 5316995 h 6858000"/>
              <a:gd name="connsiteX12" fmla="*/ 3306118 w 11474591"/>
              <a:gd name="connsiteY12" fmla="*/ 3851133 h 6858000"/>
              <a:gd name="connsiteX13" fmla="*/ 2933517 w 11474591"/>
              <a:gd name="connsiteY13" fmla="*/ 1957728 h 6858000"/>
              <a:gd name="connsiteX14" fmla="*/ 202316 w 11474591"/>
              <a:gd name="connsiteY14" fmla="*/ 629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74591" h="6858000">
                <a:moveTo>
                  <a:pt x="0" y="0"/>
                </a:moveTo>
                <a:lnTo>
                  <a:pt x="4384816" y="0"/>
                </a:lnTo>
                <a:lnTo>
                  <a:pt x="4390911" y="73900"/>
                </a:lnTo>
                <a:cubicBezTo>
                  <a:pt x="4403820" y="500455"/>
                  <a:pt x="4218767" y="934678"/>
                  <a:pt x="4556990" y="1338227"/>
                </a:cubicBezTo>
                <a:cubicBezTo>
                  <a:pt x="5098149" y="1983904"/>
                  <a:pt x="7460908" y="2286383"/>
                  <a:pt x="8007980" y="2865166"/>
                </a:cubicBezTo>
                <a:cubicBezTo>
                  <a:pt x="8555052" y="3443948"/>
                  <a:pt x="7679737" y="4115804"/>
                  <a:pt x="8247509" y="4793473"/>
                </a:cubicBezTo>
                <a:cubicBezTo>
                  <a:pt x="8691080" y="5322903"/>
                  <a:pt x="10758160" y="5416526"/>
                  <a:pt x="11417784" y="6228903"/>
                </a:cubicBezTo>
                <a:lnTo>
                  <a:pt x="11474591" y="6308372"/>
                </a:lnTo>
                <a:lnTo>
                  <a:pt x="11474591" y="6858000"/>
                </a:lnTo>
                <a:lnTo>
                  <a:pt x="4112918" y="6858000"/>
                </a:lnTo>
                <a:lnTo>
                  <a:pt x="4097218" y="6731324"/>
                </a:lnTo>
                <a:cubicBezTo>
                  <a:pt x="4062604" y="6156199"/>
                  <a:pt x="4511155" y="5834519"/>
                  <a:pt x="4415047" y="5316995"/>
                </a:cubicBezTo>
                <a:cubicBezTo>
                  <a:pt x="4296761" y="4680043"/>
                  <a:pt x="3640275" y="4444458"/>
                  <a:pt x="3306118" y="3851133"/>
                </a:cubicBezTo>
                <a:cubicBezTo>
                  <a:pt x="2971960" y="3257808"/>
                  <a:pt x="3235145" y="2597588"/>
                  <a:pt x="2933517" y="1957728"/>
                </a:cubicBezTo>
                <a:cubicBezTo>
                  <a:pt x="2688444" y="1437841"/>
                  <a:pt x="1652738" y="555067"/>
                  <a:pt x="202316" y="62901"/>
                </a:cubicBezTo>
                <a:close/>
              </a:path>
            </a:pathLst>
          </a:custGeom>
          <a:solidFill>
            <a:srgbClr val="A5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1166940" y="0"/>
            <a:ext cx="5631790" cy="6858000"/>
          </a:xfrm>
          <a:custGeom>
            <a:avLst/>
            <a:gdLst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39900 w 4800600"/>
              <a:gd name="connsiteY2" fmla="*/ 17526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292100 w 4800600"/>
              <a:gd name="connsiteY1" fmla="*/ 9144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0600"/>
              <a:gd name="connsiteY0" fmla="*/ 0 h 6845300"/>
              <a:gd name="connsiteX1" fmla="*/ 381000 w 4800600"/>
              <a:gd name="connsiteY1" fmla="*/ 1066800 h 6845300"/>
              <a:gd name="connsiteX2" fmla="*/ 1714500 w 4800600"/>
              <a:gd name="connsiteY2" fmla="*/ 1905000 h 6845300"/>
              <a:gd name="connsiteX3" fmla="*/ 2298700 w 4800600"/>
              <a:gd name="connsiteY3" fmla="*/ 4000500 h 6845300"/>
              <a:gd name="connsiteX4" fmla="*/ 4800600 w 4800600"/>
              <a:gd name="connsiteY4" fmla="*/ 6845300 h 6845300"/>
              <a:gd name="connsiteX0" fmla="*/ 0 w 4808393"/>
              <a:gd name="connsiteY0" fmla="*/ 0 h 6845300"/>
              <a:gd name="connsiteX1" fmla="*/ 381000 w 4808393"/>
              <a:gd name="connsiteY1" fmla="*/ 1066800 h 6845300"/>
              <a:gd name="connsiteX2" fmla="*/ 1714500 w 4808393"/>
              <a:gd name="connsiteY2" fmla="*/ 1905000 h 6845300"/>
              <a:gd name="connsiteX3" fmla="*/ 2298700 w 4808393"/>
              <a:gd name="connsiteY3" fmla="*/ 4000500 h 6845300"/>
              <a:gd name="connsiteX4" fmla="*/ 4800600 w 4808393"/>
              <a:gd name="connsiteY4" fmla="*/ 6845300 h 6845300"/>
              <a:gd name="connsiteX0" fmla="*/ 0 w 4807642"/>
              <a:gd name="connsiteY0" fmla="*/ 0 h 6845300"/>
              <a:gd name="connsiteX1" fmla="*/ 381000 w 4807642"/>
              <a:gd name="connsiteY1" fmla="*/ 1066800 h 6845300"/>
              <a:gd name="connsiteX2" fmla="*/ 1714500 w 4807642"/>
              <a:gd name="connsiteY2" fmla="*/ 1905000 h 6845300"/>
              <a:gd name="connsiteX3" fmla="*/ 2298700 w 4807642"/>
              <a:gd name="connsiteY3" fmla="*/ 4000500 h 6845300"/>
              <a:gd name="connsiteX4" fmla="*/ 4800600 w 4807642"/>
              <a:gd name="connsiteY4" fmla="*/ 6845300 h 68453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381000 w 5403190"/>
              <a:gd name="connsiteY1" fmla="*/ 1066800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403190"/>
              <a:gd name="connsiteY0" fmla="*/ 0 h 6743700"/>
              <a:gd name="connsiteX1" fmla="*/ 279400 w 5403190"/>
              <a:gd name="connsiteY1" fmla="*/ 1129241 h 6743700"/>
              <a:gd name="connsiteX2" fmla="*/ 1714500 w 5403190"/>
              <a:gd name="connsiteY2" fmla="*/ 1905000 h 6743700"/>
              <a:gd name="connsiteX3" fmla="*/ 2298700 w 5403190"/>
              <a:gd name="connsiteY3" fmla="*/ 4000500 h 6743700"/>
              <a:gd name="connsiteX4" fmla="*/ 5397500 w 5403190"/>
              <a:gd name="connsiteY4" fmla="*/ 6743700 h 6743700"/>
              <a:gd name="connsiteX0" fmla="*/ 0 w 5631790"/>
              <a:gd name="connsiteY0" fmla="*/ 0 h 6706235"/>
              <a:gd name="connsiteX1" fmla="*/ 508000 w 5631790"/>
              <a:gd name="connsiteY1" fmla="*/ 1091776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  <a:gd name="connsiteX0" fmla="*/ 0 w 5631790"/>
              <a:gd name="connsiteY0" fmla="*/ 0 h 6706235"/>
              <a:gd name="connsiteX1" fmla="*/ 431800 w 5631790"/>
              <a:gd name="connsiteY1" fmla="*/ 1054311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  <a:gd name="connsiteX0" fmla="*/ 0 w 5631790"/>
              <a:gd name="connsiteY0" fmla="*/ 0 h 6706235"/>
              <a:gd name="connsiteX1" fmla="*/ 431800 w 5631790"/>
              <a:gd name="connsiteY1" fmla="*/ 1054311 h 6706235"/>
              <a:gd name="connsiteX2" fmla="*/ 1943100 w 5631790"/>
              <a:gd name="connsiteY2" fmla="*/ 1867535 h 6706235"/>
              <a:gd name="connsiteX3" fmla="*/ 2527300 w 5631790"/>
              <a:gd name="connsiteY3" fmla="*/ 3963035 h 6706235"/>
              <a:gd name="connsiteX4" fmla="*/ 5626100 w 5631790"/>
              <a:gd name="connsiteY4" fmla="*/ 6706235 h 67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1790" h="6706235">
                <a:moveTo>
                  <a:pt x="0" y="0"/>
                </a:moveTo>
                <a:cubicBezTo>
                  <a:pt x="8467" y="762000"/>
                  <a:pt x="120650" y="830473"/>
                  <a:pt x="431800" y="1054311"/>
                </a:cubicBezTo>
                <a:cubicBezTo>
                  <a:pt x="742950" y="1278149"/>
                  <a:pt x="1593850" y="1382748"/>
                  <a:pt x="1943100" y="1867535"/>
                </a:cubicBezTo>
                <a:cubicBezTo>
                  <a:pt x="2292350" y="2352322"/>
                  <a:pt x="1913467" y="3156585"/>
                  <a:pt x="2527300" y="3963035"/>
                </a:cubicBezTo>
                <a:cubicBezTo>
                  <a:pt x="3141133" y="4769485"/>
                  <a:pt x="5770033" y="4399068"/>
                  <a:pt x="5626100" y="670623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96433" y="1202267"/>
            <a:ext cx="9999133" cy="443653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图文框 32"/>
          <p:cNvSpPr/>
          <p:nvPr/>
        </p:nvSpPr>
        <p:spPr>
          <a:xfrm>
            <a:off x="1096433" y="1202267"/>
            <a:ext cx="9999133" cy="4436533"/>
          </a:xfrm>
          <a:prstGeom prst="frame">
            <a:avLst>
              <a:gd name="adj1" fmla="val 486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13138" y="2015098"/>
            <a:ext cx="558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移动应用软件开发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大作业汇报展示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364610" y="3613886"/>
            <a:ext cx="738899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小清</a:t>
            </a:r>
            <a:r>
              <a:rPr lang="zh-CN" alt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 标记你的生活</a:t>
            </a:r>
            <a:endParaRPr lang="en-US" altLang="zh-CN" sz="1200" i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PA_文本框 2"/>
          <p:cNvSpPr txBox="1"/>
          <p:nvPr>
            <p:custDataLst>
              <p:tags r:id="rId1"/>
            </p:custDataLst>
          </p:nvPr>
        </p:nvSpPr>
        <p:spPr>
          <a:xfrm>
            <a:off x="2342145" y="2472678"/>
            <a:ext cx="7501083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汇报完毕 谢谢观看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44616" y="4502060"/>
            <a:ext cx="2572815" cy="3978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757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4665" y="4525534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张昱 刘思睿 潘乐怡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8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366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思源宋体 Heavy</vt:lpstr>
      <vt:lpstr>腾祥铭宋简-W8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Microsoft 帐户</cp:lastModifiedBy>
  <cp:revision>143</cp:revision>
  <dcterms:created xsi:type="dcterms:W3CDTF">2020-06-12T03:51:35Z</dcterms:created>
  <dcterms:modified xsi:type="dcterms:W3CDTF">2023-06-11T05:41:56Z</dcterms:modified>
</cp:coreProperties>
</file>