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11B7-0697-4038-AF36-9A0DE8979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CCC83-F8D6-2220-B876-0AE8187B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36141-81D2-5C8E-87C0-1DA0BF1B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80F3-DB0D-CC45-7ED5-89ACA435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6F72-81DE-D36B-3982-CD4E2CB9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6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4AB7-6773-BA0E-992F-BCACF44D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800D7-A51D-9EBE-F8B9-57A823547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33D8-71E1-DB4D-FB61-FEEBEC3B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2D77-1763-4D75-B1B0-AEB883E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78C2-B33A-F33A-7C70-C220AF40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4324D-C29F-4B13-8974-F650BF814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C562-9A8B-15AA-650D-7D569B943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DC72-C489-4B96-0440-3E7D927D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19FA-7A1E-E94C-AF5D-8448807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97F3-7C50-696E-334D-0A5F6B57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5064-E935-8A3C-2389-8E3892DD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EBF8-F4D2-2409-2A34-6D764475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6E3B-D366-16AF-4F7B-FF0EC33D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5A36-DC20-5598-E07F-67B375F8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954FD-3E2D-F168-1BE9-967ED878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7183-6779-8DBB-A26B-4AB29601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FD20-F3CF-3F33-95AF-144A72E5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5D34-497D-A8BC-7F98-A59D344D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DBC3-12A6-DD88-3DCB-5C1D85C0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97DE-DBC9-0122-5709-60393B7C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D52B-B52E-EFEB-F855-C910EF66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B1F2-69D4-1762-A2F4-7A62A10D6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3441-999E-34AB-55EE-05D3EF8A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96693-B2EE-3CF6-B158-C3099B43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FAA9-ABAA-1EE8-5539-1FE876F4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04DE0-96EB-E952-D6AF-1990523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DEE0-D63E-9008-C172-76465FFD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AB0A6-4D08-E673-A596-EAAF00A14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CCE26-AAD4-0CDB-A971-2435F2971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A784D-E2E5-BD98-98CD-E6D969F3C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2DEAB-9AF3-6A47-A0C0-154AF9922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92CB9-99B9-72A3-3AC3-C0FE473F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7126A-636A-FDAC-5C67-C1C2C189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214AB-360F-820E-4982-599586DD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6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5BDA-0199-1CFF-CD10-937D3BCA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0BE65-A808-68A4-7137-27FC67A5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C2094-FD3B-B450-AE96-BEFA1AC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1DD55-A088-0A47-FC5C-EF51A28E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6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28623-288A-F8C2-35A2-F1099E26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78A4D-7F57-A84F-1AE1-B21970DF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D3D1-716E-45EA-0031-C95BFBF4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DA6A-4D94-CB64-72BD-CB65FD70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86BA-EBC0-6189-0766-C9CB1027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62E9C-7FE2-B089-FF49-3C42D6C5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859D7-079E-198B-E165-5A1DC87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98138-A717-EE54-1A36-A3D59D06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43E4A-CDFF-7DE1-6E5C-D05BE3F1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6AC9-4865-A952-676B-46721532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6C5A2-581F-CC9C-AA1E-B36E1816E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D247-12FD-FFDE-22AC-449EBDFF3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848C7-F751-9385-8A88-39E8B1DC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AFF4-DCD5-588E-54E9-9D9EA984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CB77-296F-1850-7E4B-90E49AF7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7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4EBC2-B923-EB91-A134-5D1789E8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FF38-C822-EB88-7114-689D4B46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31B0-A67F-858E-929B-77D05CE1D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4FF2-3A67-DEB9-CEB5-45C7DBEAE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83A24-BFA6-352C-F95F-96813F9D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5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BCC3-B68C-7D4F-4B1A-D159CBE46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B0F2-7E27-DD88-AA15-41A24CA57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F936-0FE5-D6A1-F7B3-45A7E368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A leopard walking on snow&#10;&#10;AI-generated content may be incorrect.">
            <a:extLst>
              <a:ext uri="{FF2B5EF4-FFF2-40B4-BE49-F238E27FC236}">
                <a16:creationId xmlns:a16="http://schemas.microsoft.com/office/drawing/2014/main" id="{8494727E-98EB-E90A-882C-EA16679F9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89" y="1825625"/>
            <a:ext cx="6537221" cy="4351338"/>
          </a:xfrm>
        </p:spPr>
      </p:pic>
    </p:spTree>
    <p:extLst>
      <p:ext uri="{BB962C8B-B14F-4D97-AF65-F5344CB8AC3E}">
        <p14:creationId xmlns:p14="http://schemas.microsoft.com/office/powerpoint/2010/main" val="171695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Petter Sandvik</dc:creator>
  <cp:lastModifiedBy>Petter Sandvik</cp:lastModifiedBy>
  <cp:revision>4</cp:revision>
  <dcterms:created xsi:type="dcterms:W3CDTF">2025-02-07T15:21:38Z</dcterms:created>
  <dcterms:modified xsi:type="dcterms:W3CDTF">2025-02-07T15:28:54Z</dcterms:modified>
</cp:coreProperties>
</file>