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5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5EE4-24DC-EB83-AAE3-0668D3823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1487C-FF44-F5EA-D653-CFDE8E294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2575-2B81-2026-3482-503C216A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F7666-72E6-14AD-99E7-C6A192708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AA51A-C04B-4550-7A94-607C1C9F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53C3-712C-E18A-F9F5-2D9544FE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F2947-7290-62BE-D00E-011DAE7AD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B8C3-4D1B-AA48-D500-0C0602D2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FA94-AB92-626B-D8D9-68E63810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88D5-9973-C3B6-FCB8-48E703FC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0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F0052-3BDB-133C-B223-963CA09A47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AB638-BDE8-5562-E8ED-5D0D82773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EFC61-5CEA-81FD-F352-FB9CC5CEC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8ABC4-E80F-4933-CD9A-9B3436FB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9B4B1-2E18-6687-CD48-F2F058FA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17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EE77-292E-25E1-366F-3E81CE5D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801A1-F983-78E4-419C-D47985D8C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3D361-723C-09B1-6001-6A086380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2187F-0520-5F6E-71FE-4CAEAB3C8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A4624-263C-1C26-E4BF-4B0390F3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9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67EF-58ED-2EB5-96A4-59F0CCED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BD74-7729-C5DC-E991-628F1C037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4F9E-8D4F-6A18-C3B1-CBEE6F2D2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2E52-ACF6-1D5B-448A-2C7674F80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BDCC-D5C2-CDE4-8735-8844474F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86078-0304-393B-89E5-A3025188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5BED-5EC4-BC04-A4DB-D47B3BED9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12B32-A727-4793-D02D-D71B0A5D4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B320-3395-2AC1-48B8-A87D6D938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E1423-655A-8777-0295-BA68D75E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D835C-200D-BF97-E15B-892C07B2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05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8A314-3531-6D9E-83E0-BAB2EFA45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0B5E5-BE47-E320-6F3B-B604D302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9970B-B6CC-3F98-C36A-955C6D90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3F3E4-7C04-F189-4B83-EB3F2860D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D6A8F-E4DF-0071-7FCB-6BF3F83A1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683E3-BFE1-5C9E-E755-73F481B7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67AAC-4B82-01C3-F3A8-6A50CB2E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8E8524-7D2A-782A-20AC-14CDA982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3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C1D6-38EB-32BE-5DA5-BAC34DD7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0E1D0-52C2-67D1-E25E-1D45FB92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F7491-2455-8437-C6E3-388DF4FC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3084B-2677-EAC9-E824-9D18D90A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5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E10E78-03C3-F92B-80A0-45D9DACE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A1BB7-44AA-1254-6DCB-8D0985F3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F7560-D068-7F7F-C579-48FF0BA2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A6B3-6663-E50E-B100-CDC6DB8F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26AD-6164-10D8-1F7E-7291F3B2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34DFA-1F82-A7DC-E1BB-02E7A3120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C7420-BC90-846B-691E-ACE48573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38C11-A268-8FFA-87EB-BF6FE88B0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0BEC8-64AD-B54A-DB57-62BABB07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B01B-22CE-EAC8-C6F2-52F5AEA1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B6F39-6A93-B9E8-A053-B801794E0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6468E-07F5-A276-AAA9-B349E4735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00C1E-26FB-9440-08BA-6722BA9A4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04B5D-E794-46AC-2633-6E58C088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5E928-56D9-28D3-728F-52964599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4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0BFAB-14A5-1DB6-E82B-C72F1398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B517E-799B-0EF9-1AF0-D2F40AFB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7DBE-78B5-890F-D831-42540F39C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C92A9-082F-4D91-AD00-74641A5AD1F3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119E-2F3C-F79B-F6C9-B3FF832F3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E721-D3C6-189E-81AE-A3E20B03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8F90E-BDE0-492E-BC4B-EB455D4F1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38C5E-B949-CCA6-992A-35945FE23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9ECAB-C17F-327E-A4E5-5DDCA4DBA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D5A677E-D1AF-F952-1038-8099218A3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453337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0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Petter Sandvik</dc:creator>
  <cp:lastModifiedBy>Petter Sandvik</cp:lastModifiedBy>
  <cp:revision>1</cp:revision>
  <dcterms:created xsi:type="dcterms:W3CDTF">2025-03-05T15:23:35Z</dcterms:created>
  <dcterms:modified xsi:type="dcterms:W3CDTF">2025-03-05T15:24:21Z</dcterms:modified>
</cp:coreProperties>
</file>