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789D77-7135-406B-A3B0-D7D33580C14C}" v="2" dt="2025-02-15T12:20:16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3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ter Sandvik" userId="bde4d428-b463-4771-adc7-207ce2cfd97e" providerId="ADAL" clId="{C4789D77-7135-406B-A3B0-D7D33580C14C}"/>
    <pc:docChg chg="addSld modSld">
      <pc:chgData name="Petter Sandvik" userId="bde4d428-b463-4771-adc7-207ce2cfd97e" providerId="ADAL" clId="{C4789D77-7135-406B-A3B0-D7D33580C14C}" dt="2025-02-15T12:20:18.005" v="7" actId="962"/>
      <pc:docMkLst>
        <pc:docMk/>
      </pc:docMkLst>
      <pc:sldChg chg="addSp modSp new mod">
        <pc:chgData name="Petter Sandvik" userId="bde4d428-b463-4771-adc7-207ce2cfd97e" providerId="ADAL" clId="{C4789D77-7135-406B-A3B0-D7D33580C14C}" dt="2025-02-15T12:20:07.208" v="3" actId="962"/>
        <pc:sldMkLst>
          <pc:docMk/>
          <pc:sldMk cId="4209324316" sldId="256"/>
        </pc:sldMkLst>
        <pc:picChg chg="add mod">
          <ac:chgData name="Petter Sandvik" userId="bde4d428-b463-4771-adc7-207ce2cfd97e" providerId="ADAL" clId="{C4789D77-7135-406B-A3B0-D7D33580C14C}" dt="2025-02-15T12:20:07.208" v="3" actId="962"/>
          <ac:picMkLst>
            <pc:docMk/>
            <pc:sldMk cId="4209324316" sldId="256"/>
            <ac:picMk id="5" creationId="{FB64F7D4-BC5B-89F5-C831-F2EA86F7DCC4}"/>
          </ac:picMkLst>
        </pc:picChg>
      </pc:sldChg>
      <pc:sldChg chg="addSp delSp modSp new mod">
        <pc:chgData name="Petter Sandvik" userId="bde4d428-b463-4771-adc7-207ce2cfd97e" providerId="ADAL" clId="{C4789D77-7135-406B-A3B0-D7D33580C14C}" dt="2025-02-15T12:20:18.005" v="7" actId="962"/>
        <pc:sldMkLst>
          <pc:docMk/>
          <pc:sldMk cId="740534719" sldId="257"/>
        </pc:sldMkLst>
        <pc:spChg chg="del">
          <ac:chgData name="Petter Sandvik" userId="bde4d428-b463-4771-adc7-207ce2cfd97e" providerId="ADAL" clId="{C4789D77-7135-406B-A3B0-D7D33580C14C}" dt="2025-02-15T12:20:16.789" v="5" actId="931"/>
          <ac:spMkLst>
            <pc:docMk/>
            <pc:sldMk cId="740534719" sldId="257"/>
            <ac:spMk id="3" creationId="{6E5BB034-64DD-6950-3A10-C5EABF1EBEE0}"/>
          </ac:spMkLst>
        </pc:spChg>
        <pc:picChg chg="add mod">
          <ac:chgData name="Petter Sandvik" userId="bde4d428-b463-4771-adc7-207ce2cfd97e" providerId="ADAL" clId="{C4789D77-7135-406B-A3B0-D7D33580C14C}" dt="2025-02-15T12:20:18.005" v="7" actId="962"/>
          <ac:picMkLst>
            <pc:docMk/>
            <pc:sldMk cId="740534719" sldId="257"/>
            <ac:picMk id="5" creationId="{823A55B3-2F49-0CA1-D4FF-C7DF2BBBED1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57769-0F85-0E28-33D3-D8C1A80A1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9D4AE9-6E85-8229-4CD3-290ED8720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05A1F-AADF-03DC-A1DD-512FEBD71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4E5E-4743-44CA-B928-36A529A16AC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2D72C-9785-2DBF-6F3D-EB4E1151C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B5A77-80A6-C7EF-0357-96457FCD9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D62F-ED95-4632-9FF5-2C244797E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0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3DDC2-0C30-DF8B-C3BA-56F03A37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051CF-21C9-D493-170B-45B73C35A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1AD59-44DB-F246-E22A-C500FC9E2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4E5E-4743-44CA-B928-36A529A16AC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E3963-AE9D-1516-A67B-E43D662D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4D9CC-3F17-7B40-F1EC-137D44714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D62F-ED95-4632-9FF5-2C244797E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8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9E54C1-9661-9624-3A61-7585D52D4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0731D-C092-65E4-BD55-A4D73516B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BD389-DC20-C218-08A8-4389C639B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4E5E-4743-44CA-B928-36A529A16AC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EFC93-2448-22F5-46B7-B710A614A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C5D04-61DB-37C3-66E3-4CA28F636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D62F-ED95-4632-9FF5-2C244797E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3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F5767-EFDE-F7E7-CABD-549CC3F5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F5E9E-F155-EF0D-3DD2-707539A66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5AE65-87EF-B6D6-A203-1049127BF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4E5E-4743-44CA-B928-36A529A16AC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DD834-2163-D509-2BC8-BFF256E6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C832E-228E-5301-4672-B488F61B8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D62F-ED95-4632-9FF5-2C244797E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7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833C0-AACD-98E9-1406-E33765D0F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C917A-E870-95A6-44A6-56DBFA49A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DEE42-7C83-CDCD-884E-01931F5A3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4E5E-4743-44CA-B928-36A529A16AC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D13AB-F120-1E2A-7514-9A1667758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7A59-B35F-DD5D-5E2C-F49DC02C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D62F-ED95-4632-9FF5-2C244797E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5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F975-190F-20FB-7516-0D20376EC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16A49-E3E7-A0B3-A82A-8E12C167FE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8B930-088F-12C5-D1BB-8152E5745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55F52-A878-645A-AC0A-B21EF8FFD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4E5E-4743-44CA-B928-36A529A16AC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6B850-8B16-8CF1-E459-740B1C23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2AF76-3340-2653-CA73-DB4FB574C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D62F-ED95-4632-9FF5-2C244797E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5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C2F7D-F671-1F78-5693-76E5F2AE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0D08B-E843-DDAC-E3B0-9E0ADE8A3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FD97C-F541-F822-4EC4-31B911341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A3A853-36CE-70B7-91F8-89B559C49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8C519F-A7F9-219C-5C92-1F0C63F03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60382E-62A6-DB85-3C98-D52050F7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4E5E-4743-44CA-B928-36A529A16AC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59861-D620-0059-87C6-901FB883B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15F479-CEE6-7EFE-87DD-9E6FA244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D62F-ED95-4632-9FF5-2C244797E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0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83FCB-2365-8388-952E-715053DA8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D3D3F0-2F4C-0644-7CF4-67B85E404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4E5E-4743-44CA-B928-36A529A16AC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C5D56-1B24-BADA-CCA7-8FA1BCD0E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37647-DD1B-1E43-8D18-3A6874DE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D62F-ED95-4632-9FF5-2C244797E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01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0B4704-7C7F-A247-508C-4BA9C4307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4E5E-4743-44CA-B928-36A529A16AC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9D0115-7850-B304-B1BC-37AE1A31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84229-5EB2-5999-E199-52BC456E4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D62F-ED95-4632-9FF5-2C244797E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0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0B1DF-D879-8A3B-F732-6C2E53C99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75ED8-9B45-AFED-1398-06F0A5E7C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8319F-CE2A-E9B7-373D-A0D93F947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27BD4-C812-92EE-A630-3DEBA6C7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4E5E-4743-44CA-B928-36A529A16AC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785AD-75F7-F27E-BE3A-0C62CAB01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F5D5B-3B79-9206-68DA-4264E700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D62F-ED95-4632-9FF5-2C244797E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0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E0AE6-AE43-3857-B83A-8A7316C2B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4327DB-2DC7-02D9-A7F5-CCAB64881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6B6D3-7F6C-4E2C-9AE1-1CFFAB254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98B78-7FA2-86AE-EB31-B34892CF1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24E5E-4743-44CA-B928-36A529A16AC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9DA95-91B8-A2AA-EA46-4AC43380A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93477-9F19-9263-2118-976C4F3D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2D62F-ED95-4632-9FF5-2C244797E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4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E881DF-E5EB-C61C-26A4-AE5EB45A4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C2D97-6AEB-126E-81D4-02223F343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8B1CC-3959-4BF5-90BF-D3C2DA754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F24E5E-4743-44CA-B928-36A529A16AC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644C4-B2DC-1226-493C-A972F9FF0A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77E17-57FC-DA20-A619-69663428D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52D62F-ED95-4632-9FF5-2C244797E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9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DD43-D791-B63E-9328-123799B92C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515E3-3DF4-577D-2119-16A08A9E47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Close-up of a tree with red leaves&#10;&#10;AI-generated content may be incorrect.">
            <a:extLst>
              <a:ext uri="{FF2B5EF4-FFF2-40B4-BE49-F238E27FC236}">
                <a16:creationId xmlns:a16="http://schemas.microsoft.com/office/drawing/2014/main" id="{FB64F7D4-BC5B-89F5-C831-F2EA86F7D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285875"/>
            <a:ext cx="5715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24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4DD7A-17EA-4FEC-184A-938AE6D43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lose-up of a tree with red leaves&#10;&#10;AI-generated content may be incorrect.">
            <a:extLst>
              <a:ext uri="{FF2B5EF4-FFF2-40B4-BE49-F238E27FC236}">
                <a16:creationId xmlns:a16="http://schemas.microsoft.com/office/drawing/2014/main" id="{823A55B3-2F49-0CA1-D4FF-C7DF2BBBE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858169"/>
            <a:ext cx="5715000" cy="4286250"/>
          </a:xfrm>
        </p:spPr>
      </p:pic>
    </p:spTree>
    <p:extLst>
      <p:ext uri="{BB962C8B-B14F-4D97-AF65-F5344CB8AC3E}">
        <p14:creationId xmlns:p14="http://schemas.microsoft.com/office/powerpoint/2010/main" val="740534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Petter Sandvik</dc:creator>
  <cp:lastModifiedBy>Petter Sandvik</cp:lastModifiedBy>
  <cp:revision>1</cp:revision>
  <dcterms:created xsi:type="dcterms:W3CDTF">2025-02-15T12:19:46Z</dcterms:created>
  <dcterms:modified xsi:type="dcterms:W3CDTF">2025-02-15T12:20:19Z</dcterms:modified>
</cp:coreProperties>
</file>