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7BC7B5-0EBA-4325-B10A-F8DFCE029EC5}" v="2" dt="2025-01-31T15:16:46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ter Sandvik" userId="bde4d428-b463-4771-adc7-207ce2cfd97e" providerId="ADAL" clId="{D97BC7B5-0EBA-4325-B10A-F8DFCE029EC5}"/>
    <pc:docChg chg="modSld">
      <pc:chgData name="Petter Sandvik" userId="bde4d428-b463-4771-adc7-207ce2cfd97e" providerId="ADAL" clId="{D97BC7B5-0EBA-4325-B10A-F8DFCE029EC5}" dt="2025-01-31T15:16:46.947" v="1"/>
      <pc:docMkLst>
        <pc:docMk/>
      </pc:docMkLst>
      <pc:sldChg chg="modTransition">
        <pc:chgData name="Petter Sandvik" userId="bde4d428-b463-4771-adc7-207ce2cfd97e" providerId="ADAL" clId="{D97BC7B5-0EBA-4325-B10A-F8DFCE029EC5}" dt="2025-01-31T15:16:46.947" v="1"/>
        <pc:sldMkLst>
          <pc:docMk/>
          <pc:sldMk cId="305364851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C225-88A0-781D-09C1-852C79D92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35AB5-430E-4FB8-3383-4BF40627D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C0079-DAD0-0B6D-E49B-3D0550D2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491-C0E2-4B5A-B124-0C16805EF8A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1C760-C805-4249-AF73-4F682024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283F5-0525-D01C-2268-36D12893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8B8-7284-4F43-9B7B-D19DA32B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8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7D3D-EC15-48C0-EC16-612406B5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7B360-848D-C5D2-18CF-EA17586D5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D4ADD-72E8-A995-657A-BA979133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491-C0E2-4B5A-B124-0C16805EF8A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B647F-AC94-DF6C-C530-50CF80CB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A45B-74AC-A938-E616-3B3C63E8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8B8-7284-4F43-9B7B-D19DA32B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5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C204B-363C-C7AA-145E-1F9F2F157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C0865-8995-EDDD-011C-BF94C86EC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4EFBA-E3D3-1CA4-7029-FA4DB605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491-C0E2-4B5A-B124-0C16805EF8A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5836E-44D0-4C6B-1991-B148ECDE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5AD2E-A4DA-A851-F01E-3E14B8FC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8B8-7284-4F43-9B7B-D19DA32B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0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B48B-B142-CC06-4E26-1FC760F4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8089B-7502-689C-55D4-DF0079A0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92A23-8A3A-449B-BFB5-96F3C5D7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491-C0E2-4B5A-B124-0C16805EF8A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C6B40-85D5-E4C8-8444-495C90CA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F9444-FB7F-FB2B-153A-8EF80716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8B8-7284-4F43-9B7B-D19DA32B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3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0F44-1505-4912-B144-59903066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14AD3-DF4A-DA23-EC7A-7E31591A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949EC-081C-0EA0-265F-6F35DE09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491-C0E2-4B5A-B124-0C16805EF8A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F85F1-5F4A-5FC0-BE6E-03CCAC02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BDCE-549A-2F0B-AB41-A61EC06D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8B8-7284-4F43-9B7B-D19DA32B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2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0D71-0D36-8B92-1308-2B488400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74D45-6540-6A24-8315-89931DF4B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31CD3-5A5D-605F-797B-44E86F889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84C1E-5D8A-D6D9-2916-ABE8F9D4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491-C0E2-4B5A-B124-0C16805EF8A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D1B3A-9186-3C64-A47E-2E89C998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01257-A5E0-071A-8519-5F955070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8B8-7284-4F43-9B7B-D19DA32B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7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FBC7-8879-DDA7-ADED-484B580A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DD8C2-2E0F-3A44-656A-26C8DA4DC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A64F-7CE5-0056-C4EC-062522E12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94869-8232-A65C-0A79-480EDB949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4C380-AD82-42E1-CFB2-DC80FD8DB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06204-D5E7-6147-C116-74F0038F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491-C0E2-4B5A-B124-0C16805EF8A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D72B9-69DF-E0BF-BBE9-000D9177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F3023-F34E-B558-B202-0F23E735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8B8-7284-4F43-9B7B-D19DA32B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5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0E0F-0080-6FB5-B45A-86BCB6B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9629B-D0CD-464F-D072-B7CBC79A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491-C0E2-4B5A-B124-0C16805EF8A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354BF-AD19-0531-CDCB-4608116C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F7983-C26E-FA4A-892E-A6BD1008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8B8-7284-4F43-9B7B-D19DA32B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6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CF325-0784-FFF7-2C64-F8F3DAE3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491-C0E2-4B5A-B124-0C16805EF8A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920CF-5C2E-6FD0-7083-3485BBF6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2E781-BBAD-244B-75E4-C05F2DA1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8B8-7284-4F43-9B7B-D19DA32B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9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C9ED-7051-2C1A-7564-B18999CD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359F2-75C3-E5DF-38DA-327EAD7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EA9F5-7467-8773-249A-0943D2809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1A2D6-33AB-6925-10D4-9C8290B0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491-C0E2-4B5A-B124-0C16805EF8A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90464-F84B-ACF4-65F6-A498F525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09B35-66EB-9FE6-AB21-05B445CF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8B8-7284-4F43-9B7B-D19DA32B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8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31FA-B14E-DFB6-CF9F-EC75BB96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F1D03-DB82-548E-4A61-EE1FB9BCD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83475-8D91-4F66-2EFD-B73E074C8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D66EF-F799-12D1-868A-984C302C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491-C0E2-4B5A-B124-0C16805EF8A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51CEB-BEB7-6334-F8E2-E0B568F8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D9E6A-CBE2-8923-A71F-D4997F0F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8B8-7284-4F43-9B7B-D19DA32B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17D62-8477-DC12-A144-8E572344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591C3-E6B8-1679-A362-23CECF86A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80785-73BB-A025-0EC7-719856C3E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425491-C0E2-4B5A-B124-0C16805EF8A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78325-62A5-A86C-977B-E9491F281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AF7C1-8547-4800-5786-228CEA9A6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9788B8-7284-4F43-9B7B-D19DA32B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5B1F-69BD-488A-4AC1-A5F589B9C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CA44B-FE87-C3B3-B47E-32CFB3AE5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8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4915-8933-E3B5-694E-DE1627B66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38E78-5929-0F24-6F31-2C7B2D46F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leopard walking on snow&#10;&#10;Description automatically generated">
            <a:extLst>
              <a:ext uri="{FF2B5EF4-FFF2-40B4-BE49-F238E27FC236}">
                <a16:creationId xmlns:a16="http://schemas.microsoft.com/office/drawing/2014/main" id="{DE5A6604-293E-E1A3-37F7-FEA479867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50" y="0"/>
            <a:ext cx="10303099" cy="6858000"/>
          </a:xfrm>
          <a:prstGeom prst="rect">
            <a:avLst/>
          </a:prstGeom>
        </p:spPr>
      </p:pic>
      <p:pic>
        <p:nvPicPr>
          <p:cNvPr id="7" name="Picture 6" descr="A snow leopard with snow on it&#10;&#10;Description automatically generated">
            <a:extLst>
              <a:ext uri="{FF2B5EF4-FFF2-40B4-BE49-F238E27FC236}">
                <a16:creationId xmlns:a16="http://schemas.microsoft.com/office/drawing/2014/main" id="{93718E6C-163C-35C1-04D6-DBCF04869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49" y="762000"/>
            <a:ext cx="97536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48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Petter Sandvik</dc:creator>
  <cp:lastModifiedBy>Petter Sandvik</cp:lastModifiedBy>
  <cp:revision>1</cp:revision>
  <dcterms:created xsi:type="dcterms:W3CDTF">2025-01-16T10:36:11Z</dcterms:created>
  <dcterms:modified xsi:type="dcterms:W3CDTF">2025-01-31T15:16:54Z</dcterms:modified>
</cp:coreProperties>
</file>