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 varScale="1">
        <p:scale>
          <a:sx n="138" d="100"/>
          <a:sy n="138" d="100"/>
        </p:scale>
        <p:origin x="156" y="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A11B7-0697-4038-AF36-9A0DE89792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DCCC83-F8D6-2220-B876-0AE8187B6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136141-81D2-5C8E-87C0-1DA0BF1BF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0939D-C691-4F11-B550-0030DB44A860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A880F3-DB0D-CC45-7ED5-89ACA435F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626F72-81DE-D36B-3982-CD4E2CB90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90BDA-203D-43D6-9FBF-602A3277B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466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F4AB7-6773-BA0E-992F-BCACF44D8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9800D7-A51D-9EBE-F8B9-57A823547D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8733D8-71E1-DB4D-FB61-FEEBEC3B0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0939D-C691-4F11-B550-0030DB44A860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EA2D77-1763-4D75-B1B0-AEB883EFD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4778C2-B33A-F33A-7C70-C220AF40F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90BDA-203D-43D6-9FBF-602A3277B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12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C4324D-C29F-4B13-8974-F650BF8145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91C562-9A8B-15AA-650D-7D569B943D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E1DC72-C489-4B96-0440-3E7D927D8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0939D-C691-4F11-B550-0030DB44A860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919FA-7A1E-E94C-AF5D-8448807D4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A097F3-7C50-696E-334D-0A5F6B576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90BDA-203D-43D6-9FBF-602A3277B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139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F5064-E935-8A3C-2389-8E3892DDE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B8EBF8-F4D2-2409-2A34-6D764475EC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C96E3B-D366-16AF-4F7B-FF0EC33D4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0939D-C691-4F11-B550-0030DB44A860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F35A36-DC20-5598-E07F-67B375F8C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A954FD-3E2D-F168-1BE9-967ED878F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90BDA-203D-43D6-9FBF-602A3277B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591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57183-6779-8DBB-A26B-4AB296017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BFD20-F3CF-3F33-95AF-144A72E5D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B85D34-497D-A8BC-7F98-A59D344D4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0939D-C691-4F11-B550-0030DB44A860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16DBC3-12A6-DD88-3DCB-5C1D85C0D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0897DE-DBC9-0122-5709-60393B7C5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90BDA-203D-43D6-9FBF-602A3277B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408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3D52B-B52E-EFEB-F855-C910EF669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5B1F2-69D4-1762-A2F4-7A62A10D68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DD3441-999E-34AB-55EE-05D3EF8A9D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196693-B2EE-3CF6-B158-C3099B439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0939D-C691-4F11-B550-0030DB44A860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F1FAA9-ABAA-1EE8-5539-1FE876F4F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404DE0-96EB-E952-D6AF-1990523C9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90BDA-203D-43D6-9FBF-602A3277B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274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6DEE0-D63E-9008-C172-76465FFD2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4AB0A6-4D08-E673-A596-EAAF00A14C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6CCE26-AAD4-0CDB-A971-2435F29719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5A784D-E2E5-BD98-98CD-E6D969F3C7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52DEAB-9AF3-6A47-A0C0-154AF99229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F92CB9-99B9-72A3-3AC3-C0FE473F9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0939D-C691-4F11-B550-0030DB44A860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B7126A-636A-FDAC-5C67-C1C2C189D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2214AB-360F-820E-4982-599586DD1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90BDA-203D-43D6-9FBF-602A3277B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062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B5BDA-0199-1CFF-CD10-937D3BCAA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B0BE65-A808-68A4-7137-27FC67A56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0939D-C691-4F11-B550-0030DB44A860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BC2094-FD3B-B450-AE96-BEFA1AC58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D1DD55-A088-0A47-FC5C-EF51A28E8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90BDA-203D-43D6-9FBF-602A3277B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661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428623-288A-F8C2-35A2-F1099E26B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0939D-C691-4F11-B550-0030DB44A860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878A4D-7F57-A84F-1AE1-B21970DF5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49D3D1-716E-45EA-0031-C95BFBF4B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90BDA-203D-43D6-9FBF-602A3277B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495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EDA6A-4D94-CB64-72BD-CB65FD704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D886BA-EBC0-6189-0766-C9CB102773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462E9C-7FE2-B089-FF49-3C42D6C58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A859D7-079E-198B-E165-5A1DC87A3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0939D-C691-4F11-B550-0030DB44A860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98138-A717-EE54-1A36-A3D59D06C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543E4A-CDFF-7DE1-6E5C-D05BE3F1E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90BDA-203D-43D6-9FBF-602A3277B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983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A6AC9-4865-A952-676B-467215327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86C5A2-581F-CC9C-AA1E-B36E1816E1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C5D247-12FD-FFDE-22AC-449EBDFF31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A848C7-F751-9385-8A88-39E8B1DC9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0939D-C691-4F11-B550-0030DB44A860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69AFF4-DCD5-588E-54E9-9D9EA9843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78CB77-296F-1850-7E4B-90E49AF79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90BDA-203D-43D6-9FBF-602A3277B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472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84EBC2-B923-EB91-A134-5D1789E81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59FF38-C822-EB88-7114-689D4B46B9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8B31B0-A67F-858E-929B-77D05CE1DB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DE0939D-C691-4F11-B550-0030DB44A860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374FF2-3A67-DEB9-CEB5-45C7DBEAED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83A24-BFA6-352C-F95F-96813F9D65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8C90BDA-203D-43D6-9FBF-602A3277B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952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CBCC3-B68C-7D4F-4B1A-D159CBE468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67B0F2-7E27-DD88-AA15-41A24CA57F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 descr="Close-up of red leaves on a tree&#10;&#10;AI-generated content may be incorrect.">
            <a:extLst>
              <a:ext uri="{FF2B5EF4-FFF2-40B4-BE49-F238E27FC236}">
                <a16:creationId xmlns:a16="http://schemas.microsoft.com/office/drawing/2014/main" id="{1CB1878A-8951-A0F4-8B8B-5FDD1F3156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0" y="1285875"/>
            <a:ext cx="5715000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161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5F936-0FE5-D6A1-F7B3-45A7E3684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group of plastic cups&#10;&#10;AI-generated content may be incorrect.">
            <a:extLst>
              <a:ext uri="{FF2B5EF4-FFF2-40B4-BE49-F238E27FC236}">
                <a16:creationId xmlns:a16="http://schemas.microsoft.com/office/drawing/2014/main" id="{ABDFBB2A-D829-EA7D-F4C6-B8BFF7F96A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0" y="1858169"/>
            <a:ext cx="5715000" cy="4286250"/>
          </a:xfrm>
        </p:spPr>
      </p:pic>
    </p:spTree>
    <p:extLst>
      <p:ext uri="{BB962C8B-B14F-4D97-AF65-F5344CB8AC3E}">
        <p14:creationId xmlns:p14="http://schemas.microsoft.com/office/powerpoint/2010/main" val="17169504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Petter Sandvik</dc:creator>
  <cp:lastModifiedBy>Petter Sandvik</cp:lastModifiedBy>
  <cp:revision>1</cp:revision>
  <dcterms:created xsi:type="dcterms:W3CDTF">2025-02-07T15:21:38Z</dcterms:created>
  <dcterms:modified xsi:type="dcterms:W3CDTF">2025-02-07T15:26:19Z</dcterms:modified>
</cp:coreProperties>
</file>