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8" r:id="rId2"/>
    <p:sldMasterId id="214748370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EB1-F584-3599-AB20-05C9E48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72ED-D84C-BF98-A015-3AC4C800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070-7CEA-E276-F248-31B1D23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00CC-087E-88F6-1A74-F11D9A1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5374-4D06-98D7-255E-4C7B1DF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7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110-E61A-63D6-A14A-61E7BF4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0CB4-6DE0-80B4-2498-E8C8FDF1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B568-DB61-88A8-DC56-754106B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528C-02B3-90D2-95D0-9212A593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E0BE-ECD5-65C5-A13A-B4971C77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303C-709B-7BFD-F2C4-3B4922FA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EB693-E641-2488-FA6C-3D48CFB5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B95-BC4E-6E1C-47EE-02BBE6B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B364-296F-FC1E-1835-D59C302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CEC0-6EBB-9BD3-CF36-02C988A5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6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7F2-F8E4-A42C-EC2E-8E2BB801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A94D-9FA6-293B-8029-7F41B490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B15-139C-147D-0517-CC367C1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5F80-9CAE-EBD7-3247-635F65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0A0-4CDF-2AD1-A21E-CFF7592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045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4146-43FD-8EFC-80EA-D843E93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EDB0-3F1F-252D-9607-9DAB99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7824-F2EC-D6CB-04CE-AA7EC38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82BA-1260-3384-A95A-E42BB306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8A56-F076-4F14-537C-283BAE2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63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9F2-3181-7D37-BB74-5AA2990B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A9A9-2AD1-8F9E-7E80-E4534258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ED63-8323-6A91-2751-5C461D2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3BB-9150-A972-8ACB-C82D61E1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3F5A-1B97-4212-E4B2-CD9C6D62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126-699D-F43E-53C7-4A142971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276B-E8F2-0D41-3942-CEA22BDC7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6B00-47C8-7832-9B9C-7FFD0C43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DA1-C41B-200B-51ED-27284B8A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40E8-F7E3-BD84-CF3D-FE64A156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F12F2-663A-A9AA-19C6-079C50C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91B-6742-F834-5BEA-F6DA071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10BD-70E3-0129-1A7C-D5E83264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2A9A-9DA6-F214-DC48-AD23E724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9E65-8BEA-435D-6F84-ED8D6313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A2B9-B34A-29E9-795A-AE86F16B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A3584-34A2-9822-6C05-43D99DB8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C3E0-9773-AADF-9315-B2248EF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7543-9E6E-26D4-DD38-6A59C0F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9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BEE-6E93-8730-B9FE-761D7A4F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6540-9C4C-8765-B605-75F7129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1031-A17D-0111-E712-86C5BD51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A48-EFA7-EF4C-545F-2F3BE362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986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6D2B5-BAAA-5932-8DAB-7CF23874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C926-410B-A63E-1486-506AC18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EB76-3976-E9E2-EA69-BB40B30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10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341-1611-704B-B86C-0EC179B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21E-D991-0E2E-8CCE-544F5539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A862-BCD2-8212-B0DA-6C880B57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27D0-E7A0-47F1-A5D1-ABF550C6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23A2-3FFB-7BB3-94C3-741778C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53954-1258-22E7-8545-8CA30AE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7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3D4-5243-2706-DAD6-34B6681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F098-E930-CDD5-47D0-6052D837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EA7-13EE-53DA-BBA1-41CB361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011C-7167-3109-304B-15532FD2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7741-41B7-9A58-BE3B-6524104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302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3044-BD92-B572-03C7-C2879BB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F37E0-5BC5-9289-CF5C-D49F8081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A1E5-0EEE-EFB3-B6FA-E67CEADD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56B0-47E1-F4C1-C82B-753B6FB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B19F-3563-68EA-A4CA-CB0C536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403D-D8E3-3BB1-72AA-32FA0BB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288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BE9A-9764-9CC4-F03F-6C5E656B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7907-5447-DA74-0B92-D8A2AE7B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37B7-DE14-FE5B-ABA9-6A1B5CC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287A-B14F-1022-D302-2F9E061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5C23-F1CD-7877-A4E0-656CDBC5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64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60F92-11D2-1AB3-51D3-98EAD9D1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0F63-C0BF-628A-EB10-303FF384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6019-031D-B88A-6E5D-DEBD532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6919-1182-3F88-8E82-E1CB95F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5151-942D-3F03-5E75-D8F0B2F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65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594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37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5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167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159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861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5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AD3F-7085-2BCA-DC66-3913A266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DAF0-98E0-BB50-8155-22EDC3DC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39F6-5163-BD02-EDDE-A0CD5D3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4E1-37EC-BD05-C33A-3C2B0872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0FD7-D2FA-7C25-EF0D-8F2E67A6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89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8006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040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661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92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508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9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9197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91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2681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AE0-B30D-48F7-9645-5B79BF9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3F5-3777-377D-9C3D-3B45CEE0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E89E-9324-DFBE-EC23-AAC672B0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E1F7-E3D5-F64A-80EC-863E301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33E5-9A29-BD61-286C-A26BC61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8C63-3974-E34B-BD3D-A192EC0D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7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712-E805-197A-20D7-0D1DE6D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A474-2990-2386-0BAC-1B6A26F3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A7CB-4218-3829-30F2-E23D5B9B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DA5E-C948-436C-B611-B34A1CDB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5386-3B86-ABE7-829A-DEDCEE3D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1C9AF-9DBF-4E29-73DD-B90822F7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13229-669A-B667-560F-438E0CD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B5F8-9A05-D9FD-BC5D-F250B8C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05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310-CB87-5D8D-658A-0E54C34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6B6E1-F8ED-AE33-499B-F9103FDC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FF0FB-9AF1-3669-1138-E950650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FB03-411F-8FF9-76AA-060F8E5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4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CD1D-811F-B215-B285-CCF2105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C574-49E2-FEB6-5442-07838FCC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DC37-06EE-D703-52A0-694123B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730-C079-5D4C-E69C-20ADB54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539-61F9-183A-DAE5-C978B937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5458-4357-4071-D39B-968AF78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72C-2020-4E1B-34BA-B4031A4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C4EA-56E2-0F86-AFAB-F3E5FAB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E624-7E8A-91BD-B061-13D36FEA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3F8C-15F6-644D-671B-7819682F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6408-E623-61DA-DAAA-C044388CB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B904-3152-FFC3-1038-29D0EA6F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D6A3-F1AB-F030-FB41-9EF57D1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27F6-936E-1C47-06CE-9DF6925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232B-3609-6E12-538B-83021E2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5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3266-1E4F-1003-0FEB-DA7B9EA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C6DB-F169-427F-AF5F-98BFDCD2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CE64-C0D5-B3F0-D171-E6CDCC34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918-C9D6-93F9-2A44-FB4FF239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351-6EDC-F339-4CA4-CEC0706B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8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1A399-B137-1C1A-2D5A-1A3D23D2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C93-C8C2-F700-FE69-7526392F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DC91-BDF6-78A3-C34E-051BA197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165A-08F0-243F-17E4-ABF7D0B6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EA1-BE31-510B-3331-8BD7B9FF9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4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26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D608-DED1-8816-5507-732218AA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AptosDisplay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0FE1E-9F07-B1C5-2247-536B810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nb-NO" dirty="0" err="1"/>
              <a:t>Aptos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29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4F62-4C9C-1C64-58DB-99E14EE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Century </a:t>
            </a:r>
            <a:r>
              <a:rPr lang="nb-NO" dirty="0" err="1"/>
              <a:t>Gothic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6C1F-966C-DFFE-FCF3-A3A73A1C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</a:p>
          <a:p>
            <a:r>
              <a:rPr lang="nb-NO" dirty="0" err="1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endParaRPr lang="nb-NO" dirty="0">
              <a:solidFill>
                <a:schemeClr val="bg1"/>
              </a:solidFill>
              <a:highlight>
                <a:srgbClr val="8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7956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Times New Roman</vt:lpstr>
      <vt:lpstr>Wingdings 3</vt:lpstr>
      <vt:lpstr>1_Custom Design</vt:lpstr>
      <vt:lpstr>Custom Design</vt:lpstr>
      <vt:lpstr>Ion</vt:lpstr>
      <vt:lpstr>AptosDisplay</vt:lpstr>
      <vt:lpstr>Century Gothic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fredrg2904@osloskolen.no</dc:creator>
  <cp:lastModifiedBy>fredrg2904@osloskolen.no</cp:lastModifiedBy>
  <cp:revision>1</cp:revision>
  <dcterms:created xsi:type="dcterms:W3CDTF">2025-03-21T18:29:11Z</dcterms:created>
  <dcterms:modified xsi:type="dcterms:W3CDTF">2025-03-21T18:33:41Z</dcterms:modified>
</cp:coreProperties>
</file>