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资料包\8115906174093619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87805" y="1365250"/>
            <a:ext cx="3390265" cy="48723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3709" y="3091438"/>
            <a:ext cx="122413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支付宝支付无手续费，出入金均为支付宝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8440" y="548640"/>
            <a:ext cx="3204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付款扫此二维码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340768"/>
            <a:ext cx="2712981" cy="489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08104" y="548680"/>
            <a:ext cx="23762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转账按下图要求填写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660232" y="908720"/>
            <a:ext cx="360040" cy="3600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8</cp:revision>
  <dcterms:created xsi:type="dcterms:W3CDTF">2018-10-17T07:17:46Z</dcterms:created>
  <dcterms:modified xsi:type="dcterms:W3CDTF">2018-10-17T07:21:31Z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