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Merging data from remote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a scheduled manner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AiSight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Automates data import and presents in chart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Updates data automatically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Bulk import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Merging of vehicles one at a time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Easy and achievable in short time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05BBAC9C-D602-48E9-8C8C-6BCF4D6CB1A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Requires experiments and time</a:t>
          </a:r>
        </a:p>
      </dgm:t>
    </dgm:pt>
    <dgm:pt modelId="{CA7ECDF4-5114-4B6B-8D3F-1629E8192E76}" type="parTrans" cxnId="{AA55AECE-1298-4548-B2CE-2BED417F1D5E}">
      <dgm:prSet/>
      <dgm:spPr/>
      <dgm:t>
        <a:bodyPr/>
        <a:lstStyle/>
        <a:p>
          <a:endParaRPr lang="en-US"/>
        </a:p>
      </dgm:t>
    </dgm:pt>
    <dgm:pt modelId="{15B12929-A301-46D7-8A9E-61EA007F57D2}" type="sibTrans" cxnId="{AA55AECE-1298-4548-B2CE-2BED417F1D5E}">
      <dgm:prSet/>
      <dgm:spPr/>
      <dgm:t>
        <a:bodyPr/>
        <a:lstStyle/>
        <a:p>
          <a:endParaRPr lang="en-US"/>
        </a:p>
      </dgm:t>
    </dgm:pt>
    <dgm:pt modelId="{CBC5ADA0-4041-415C-BBCC-1CD336FCAB3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D6E1D1E-67DF-4B28-B346-C9985D239438}" type="parTrans" cxnId="{6A796789-4DF8-4971-B43D-D5AA16E49831}">
      <dgm:prSet/>
      <dgm:spPr/>
      <dgm:t>
        <a:bodyPr/>
        <a:lstStyle/>
        <a:p>
          <a:endParaRPr lang="en-US"/>
        </a:p>
      </dgm:t>
    </dgm:pt>
    <dgm:pt modelId="{C927456A-E7B3-461A-A29D-5F56817EFD92}" type="sibTrans" cxnId="{6A796789-4DF8-4971-B43D-D5AA16E49831}">
      <dgm:prSet/>
      <dgm:spPr/>
      <dgm:t>
        <a:bodyPr/>
        <a:lstStyle/>
        <a:p>
          <a:endParaRPr lang="en-US"/>
        </a:p>
      </dgm:t>
    </dgm:pt>
    <dgm:pt modelId="{E2B2F9F9-0D36-4862-B79A-5F08C5A4E99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777778-ACD4-4D16-A291-13C4ADCCF76E}" type="parTrans" cxnId="{52E2516E-F2B2-443C-8EDF-26163C21D5A6}">
      <dgm:prSet/>
      <dgm:spPr/>
      <dgm:t>
        <a:bodyPr/>
        <a:lstStyle/>
        <a:p>
          <a:endParaRPr lang="en-US"/>
        </a:p>
      </dgm:t>
    </dgm:pt>
    <dgm:pt modelId="{584FD6BD-A9D9-47A7-AEB0-270226C334A5}" type="sibTrans" cxnId="{52E2516E-F2B2-443C-8EDF-26163C21D5A6}">
      <dgm:prSet/>
      <dgm:spPr/>
      <dgm:t>
        <a:bodyPr/>
        <a:lstStyle/>
        <a:p>
          <a:endParaRPr lang="en-US"/>
        </a:p>
      </dgm:t>
    </dgm:pt>
    <dgm:pt modelId="{AB2A352C-AFEF-4A2D-A54A-0D87EF1A67F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Will take less time if there are lots of vehicles.</a:t>
          </a:r>
        </a:p>
      </dgm:t>
    </dgm:pt>
    <dgm:pt modelId="{64D5E156-FF0C-4BAA-B44A-95B509857081}" type="parTrans" cxnId="{3C0E18A6-8461-40EA-8A3B-337AF30DC275}">
      <dgm:prSet/>
      <dgm:spPr/>
      <dgm:t>
        <a:bodyPr/>
        <a:lstStyle/>
        <a:p>
          <a:endParaRPr lang="en-US"/>
        </a:p>
      </dgm:t>
    </dgm:pt>
    <dgm:pt modelId="{30ADFB48-0338-466B-A96F-341590593E39}" type="sibTrans" cxnId="{3C0E18A6-8461-40EA-8A3B-337AF30DC275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Will take more time</a:t>
          </a:r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CF86100-8B1E-43C6-B3F0-97F4E4157E4A}" type="presOf" srcId="{CBC5ADA0-4041-415C-BBCC-1CD336FCAB3A}" destId="{17CA1487-CDD9-4364-92F6-A11DBDAFE16C}" srcOrd="0" destOrd="4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99C57821-B6A1-4D62-A4B4-5C8A9A590030}" type="presOf" srcId="{E2B2F9F9-0D36-4862-B79A-5F08C5A4E997}" destId="{17CA1487-CDD9-4364-92F6-A11DBDAFE16C}" srcOrd="0" destOrd="3" presId="urn:microsoft.com/office/officeart/2005/8/layout/hList1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52E2516E-F2B2-443C-8EDF-26163C21D5A6}" srcId="{6857B86A-DEC1-407C-A1BB-5BF9ACCBCA6A}" destId="{E2B2F9F9-0D36-4862-B79A-5F08C5A4E997}" srcOrd="3" destOrd="0" parTransId="{CB777778-ACD4-4D16-A291-13C4ADCCF76E}" sibTransId="{584FD6BD-A9D9-47A7-AEB0-270226C334A5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6A796789-4DF8-4971-B43D-D5AA16E49831}" srcId="{6857B86A-DEC1-407C-A1BB-5BF9ACCBCA6A}" destId="{CBC5ADA0-4041-415C-BBCC-1CD336FCAB3A}" srcOrd="4" destOrd="0" parTransId="{BD6E1D1E-67DF-4B28-B346-C9985D239438}" sibTransId="{C927456A-E7B3-461A-A29D-5F56817EFD92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3C0E18A6-8461-40EA-8A3B-337AF30DC275}" srcId="{6857B86A-DEC1-407C-A1BB-5BF9ACCBCA6A}" destId="{AB2A352C-AFEF-4A2D-A54A-0D87EF1A67F8}" srcOrd="1" destOrd="0" parTransId="{64D5E156-FF0C-4BAA-B44A-95B509857081}" sibTransId="{30ADFB48-0338-466B-A96F-341590593E39}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D88F1EB4-0B2B-4C6F-8E38-BBF259A435E5}" type="presOf" srcId="{05BBAC9C-D602-48E9-8C8C-6BCF4D6CB1A0}" destId="{17CA1487-CDD9-4364-92F6-A11DBDAFE16C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AA55AECE-1298-4548-B2CE-2BED417F1D5E}" srcId="{6857B86A-DEC1-407C-A1BB-5BF9ACCBCA6A}" destId="{05BBAC9C-D602-48E9-8C8C-6BCF4D6CB1A0}" srcOrd="2" destOrd="0" parTransId="{CA7ECDF4-5114-4B6B-8D3F-1629E8192E76}" sibTransId="{15B12929-A301-46D7-8A9E-61EA007F57D2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DEA406D5-EC5B-4F77-B51F-453A866884DA}" type="presOf" srcId="{AB2A352C-AFEF-4A2D-A54A-0D87EF1A67F8}" destId="{17CA1487-CDD9-4364-92F6-A11DBDAFE16C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Merging data from remote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a scheduled manner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AiSight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Automates data import and presents in chart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Updates data automatically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55" y="2427"/>
          <a:ext cx="5287072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55" y="2427"/>
        <a:ext cx="5287072" cy="864000"/>
      </dsp:txXfrm>
    </dsp:sp>
    <dsp:sp modelId="{17CA1487-CDD9-4364-92F6-A11DBDAFE16C}">
      <dsp:nvSpPr>
        <dsp:cNvPr id="0" name=""/>
        <dsp:cNvSpPr/>
      </dsp:nvSpPr>
      <dsp:spPr>
        <a:xfrm>
          <a:off x="55" y="866427"/>
          <a:ext cx="5287072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Bulk import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Will take less time if there are lots of vehicles.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Requires experiments and time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3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3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" y="866427"/>
        <a:ext cx="5287072" cy="3623400"/>
      </dsp:txXfrm>
    </dsp:sp>
    <dsp:sp modelId="{055A5EAB-EAE0-4501-8649-31F112FF9AD5}">
      <dsp:nvSpPr>
        <dsp:cNvPr id="0" name=""/>
        <dsp:cNvSpPr/>
      </dsp:nvSpPr>
      <dsp:spPr>
        <a:xfrm>
          <a:off x="6027318" y="2427"/>
          <a:ext cx="5287072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6027318" y="2427"/>
        <a:ext cx="5287072" cy="864000"/>
      </dsp:txXfrm>
    </dsp:sp>
    <dsp:sp modelId="{E4FD5043-5612-43C5-B6AE-CCD431549399}">
      <dsp:nvSpPr>
        <dsp:cNvPr id="0" name=""/>
        <dsp:cNvSpPr/>
      </dsp:nvSpPr>
      <dsp:spPr>
        <a:xfrm>
          <a:off x="6027318" y="866427"/>
          <a:ext cx="5287072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Merging of vehicles one at a time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Will take more time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Easy and achievable in short time</a:t>
          </a:r>
        </a:p>
      </dsp:txBody>
      <dsp:txXfrm>
        <a:off x="6027318" y="866427"/>
        <a:ext cx="5287072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Experimental Fleet </a:t>
            </a:r>
            <a:r>
              <a:rPr lang="en-US" sz="5400" dirty="0" err="1">
                <a:latin typeface="Rockwell" panose="02060603020205020403" pitchFamily="18" charset="0"/>
              </a:rPr>
              <a:t>ManagEMent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Saleh Ahmed Panna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solves the problem of scheduled import of data.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feel lots of error handling and load testing was needed.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58516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 is found from a mail for job interview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pdf attached with the mail asked to solve the problem of automating the importing of simulated cars.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8481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we are going with solution#2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Node.js, React.js, MongoDB is used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solution can be refactored to bigger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5CD9A-420D-4A50-81D2-BE399356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00" y="1727605"/>
            <a:ext cx="6096000" cy="40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solution considers happy path only. The error handling could be made better.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Fusion chart trial version which can be changed to a open source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ChartJS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later and also deprecated package like request used 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also need changing.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 opens up automatically when we are starting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This is required for authentication to Mercedes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5F68E1-BC05-40F4-9B7D-1D906B26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E32BA5-C32F-40E8-8178-A87DA9563E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157" r="19157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AD2E55-4934-493E-83DE-4DA6AD2F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builtin</a:t>
            </a:r>
            <a:r>
              <a:rPr lang="en-US" dirty="0"/>
              <a:t> users are already in the database. Use the following credentials.</a:t>
            </a:r>
          </a:p>
          <a:p>
            <a:r>
              <a:rPr lang="en-US" dirty="0"/>
              <a:t>Username: Test User1</a:t>
            </a:r>
          </a:p>
          <a:p>
            <a:r>
              <a:rPr lang="en-US" dirty="0"/>
              <a:t>Password: test1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5F68E1-BC05-40F4-9B7D-1D906B26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70AA63-075F-4C6F-B8E4-008C73ECF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958" y="2249488"/>
            <a:ext cx="6458909" cy="3541712"/>
          </a:xfrm>
        </p:spPr>
      </p:pic>
    </p:spTree>
    <p:extLst>
      <p:ext uri="{BB962C8B-B14F-4D97-AF65-F5344CB8AC3E}">
        <p14:creationId xmlns:p14="http://schemas.microsoft.com/office/powerpoint/2010/main" val="401601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7218-9ED5-4383-9E7D-07BCEE39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FE72F-7589-4106-9794-4B2CCB6B7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586" y="2249488"/>
            <a:ext cx="7903654" cy="3541712"/>
          </a:xfrm>
        </p:spPr>
      </p:pic>
    </p:spTree>
    <p:extLst>
      <p:ext uri="{BB962C8B-B14F-4D97-AF65-F5344CB8AC3E}">
        <p14:creationId xmlns:p14="http://schemas.microsoft.com/office/powerpoint/2010/main" val="2496039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81</TotalTime>
  <Words>289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Experimental Fleet ManagEMent</vt:lpstr>
      <vt:lpstr>The Problem</vt:lpstr>
      <vt:lpstr>Background Information</vt:lpstr>
      <vt:lpstr>Workable Solutions </vt:lpstr>
      <vt:lpstr>The Prototype</vt:lpstr>
      <vt:lpstr>Testing The Prototype</vt:lpstr>
      <vt:lpstr>Login Screen</vt:lpstr>
      <vt:lpstr>Home Screen</vt:lpstr>
      <vt:lpstr>Details Screen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Fleet ManagEMent</dc:title>
  <dc:creator>Panna Ahmed</dc:creator>
  <cp:lastModifiedBy>Panna Ahmed</cp:lastModifiedBy>
  <cp:revision>8</cp:revision>
  <dcterms:created xsi:type="dcterms:W3CDTF">2021-07-07T04:22:33Z</dcterms:created>
  <dcterms:modified xsi:type="dcterms:W3CDTF">2021-07-07T05:44:05Z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