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5122525" cy="21386800"/>
  <p:notesSz cx="6858000" cy="9144000"/>
  <p:defaultTextStyle>
    <a:defPPr>
      <a:defRPr lang="th-TH"/>
    </a:defPPr>
    <a:lvl1pPr marL="0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25D"/>
    <a:srgbClr val="F0F0F7"/>
    <a:srgbClr val="BEBEDC"/>
    <a:srgbClr val="FFFFFF"/>
    <a:srgbClr val="CC3300"/>
    <a:srgbClr val="00A0E8"/>
    <a:srgbClr val="9966FF"/>
    <a:srgbClr val="FF3399"/>
    <a:srgbClr val="FF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8" autoAdjust="0"/>
  </p:normalViewPr>
  <p:slideViewPr>
    <p:cSldViewPr>
      <p:cViewPr>
        <p:scale>
          <a:sx n="62" d="100"/>
          <a:sy n="62" d="100"/>
        </p:scale>
        <p:origin x="978" y="-4476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6AF9-4901-43BB-A3ED-711CD44FF8E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A15C-588A-4C44-8C2C-4B1B39E6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0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4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8133903" y="2673351"/>
            <a:ext cx="5626314" cy="5690275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49709" y="2673351"/>
            <a:ext cx="16632153" cy="569027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49710" y="15559889"/>
            <a:ext cx="11129234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630985" y="15559889"/>
            <a:ext cx="11129232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4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6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4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F3B-CBAE-4ED5-9C60-609E34BC2E4E}" type="datetimeFigureOut">
              <a:rPr lang="th-TH" smtClean="0"/>
              <a:pPr/>
              <a:t>03/03/64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3C067CA3-60F3-40CE-B8E4-4FE84D889F9A}"/>
              </a:ext>
            </a:extLst>
          </p:cNvPr>
          <p:cNvSpPr/>
          <p:nvPr/>
        </p:nvSpPr>
        <p:spPr>
          <a:xfrm>
            <a:off x="422" y="3132560"/>
            <a:ext cx="15156022" cy="3735535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62291" h="5858951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55667" y="3285323"/>
                  <a:pt x="15162291" y="4927985"/>
                </a:cubicBezTo>
                <a:cubicBezTo>
                  <a:pt x="14659514" y="5636281"/>
                  <a:pt x="13307699" y="3736648"/>
                  <a:pt x="12543191" y="3613674"/>
                </a:cubicBezTo>
                <a:cubicBezTo>
                  <a:pt x="11778683" y="3490701"/>
                  <a:pt x="11254418" y="3550725"/>
                  <a:pt x="10714391" y="4249778"/>
                </a:cubicBezTo>
                <a:cubicBezTo>
                  <a:pt x="10211613" y="4961692"/>
                  <a:pt x="9660844" y="6433076"/>
                  <a:pt x="8647053" y="5621381"/>
                </a:cubicBezTo>
                <a:cubicBezTo>
                  <a:pt x="7289510" y="4378600"/>
                  <a:pt x="6702296" y="5193995"/>
                  <a:pt x="6062878" y="4607587"/>
                </a:cubicBezTo>
                <a:cubicBezTo>
                  <a:pt x="5228797" y="3643101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-11" y="3112683"/>
            <a:ext cx="15156022" cy="3658026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62291" h="5858951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55667" y="3285323"/>
                  <a:pt x="15162291" y="4927985"/>
                </a:cubicBezTo>
                <a:cubicBezTo>
                  <a:pt x="14659514" y="5636281"/>
                  <a:pt x="13307699" y="3736648"/>
                  <a:pt x="12543191" y="3613674"/>
                </a:cubicBezTo>
                <a:cubicBezTo>
                  <a:pt x="11778683" y="3490701"/>
                  <a:pt x="11254418" y="3550725"/>
                  <a:pt x="10714391" y="4249778"/>
                </a:cubicBezTo>
                <a:cubicBezTo>
                  <a:pt x="10211613" y="4961692"/>
                  <a:pt x="9660844" y="6433076"/>
                  <a:pt x="8647053" y="5621381"/>
                </a:cubicBezTo>
                <a:cubicBezTo>
                  <a:pt x="7289510" y="4378600"/>
                  <a:pt x="6702296" y="5193995"/>
                  <a:pt x="6062878" y="4607587"/>
                </a:cubicBezTo>
                <a:cubicBezTo>
                  <a:pt x="5228797" y="3643101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943637" y="6443065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943637" y="7344101"/>
            <a:ext cx="549865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น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มั่นใจในการลงทุนบนตลาดฟอเร็กซ์มากขึ้น 	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9786452" y="6443055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931888" y="9973320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7884544" y="8998307"/>
            <a:ext cx="62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 &amp; Conclusions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6946477" y="7499373"/>
            <a:ext cx="2620510" cy="1370670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9720914" y="7498899"/>
            <a:ext cx="1929902" cy="1316519"/>
            <a:chOff x="9697190" y="9915818"/>
            <a:chExt cx="1929902" cy="13165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11799466" y="7515949"/>
            <a:ext cx="2386532" cy="1299469"/>
            <a:chOff x="11934042" y="9932868"/>
            <a:chExt cx="2386532" cy="1299469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/>
            </a:p>
          </p:txBody>
        </p:sp>
      </p:grpSp>
      <p:grpSp>
        <p:nvGrpSpPr>
          <p:cNvPr id="124" name="Google Shape;1247;p42">
            <a:extLst>
              <a:ext uri="{FF2B5EF4-FFF2-40B4-BE49-F238E27FC236}">
                <a16:creationId xmlns:a16="http://schemas.microsoft.com/office/drawing/2014/main" id="{AC50BF27-FB88-4DF4-AD28-12D47785C488}"/>
              </a:ext>
            </a:extLst>
          </p:cNvPr>
          <p:cNvGrpSpPr/>
          <p:nvPr/>
        </p:nvGrpSpPr>
        <p:grpSpPr>
          <a:xfrm>
            <a:off x="1528881" y="11792306"/>
            <a:ext cx="792000" cy="792000"/>
            <a:chOff x="2652375" y="3833664"/>
            <a:chExt cx="884100" cy="883800"/>
          </a:xfrm>
        </p:grpSpPr>
        <p:sp>
          <p:nvSpPr>
            <p:cNvPr id="125" name="Google Shape;1248;p42">
              <a:extLst>
                <a:ext uri="{FF2B5EF4-FFF2-40B4-BE49-F238E27FC236}">
                  <a16:creationId xmlns:a16="http://schemas.microsoft.com/office/drawing/2014/main" id="{61E2AF61-4F64-42D4-8B87-340CA75F3F79}"/>
                </a:ext>
              </a:extLst>
            </p:cNvPr>
            <p:cNvSpPr/>
            <p:nvPr/>
          </p:nvSpPr>
          <p:spPr>
            <a:xfrm>
              <a:off x="2652375" y="383366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" name="Google Shape;1249;p42">
              <a:extLst>
                <a:ext uri="{FF2B5EF4-FFF2-40B4-BE49-F238E27FC236}">
                  <a16:creationId xmlns:a16="http://schemas.microsoft.com/office/drawing/2014/main" id="{BDE014F6-C23B-4A08-97A8-F74D663FFB25}"/>
                </a:ext>
              </a:extLst>
            </p:cNvPr>
            <p:cNvGrpSpPr/>
            <p:nvPr/>
          </p:nvGrpSpPr>
          <p:grpSpPr>
            <a:xfrm>
              <a:off x="2884704" y="4065337"/>
              <a:ext cx="419443" cy="420487"/>
              <a:chOff x="-3771675" y="3971775"/>
              <a:chExt cx="291300" cy="292025"/>
            </a:xfrm>
          </p:grpSpPr>
          <p:sp>
            <p:nvSpPr>
              <p:cNvPr id="127" name="Google Shape;1250;p42">
                <a:extLst>
                  <a:ext uri="{FF2B5EF4-FFF2-40B4-BE49-F238E27FC236}">
                    <a16:creationId xmlns:a16="http://schemas.microsoft.com/office/drawing/2014/main" id="{2D46777F-55B9-40B2-AC38-B38779EFE34F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51;p42">
                <a:extLst>
                  <a:ext uri="{FF2B5EF4-FFF2-40B4-BE49-F238E27FC236}">
                    <a16:creationId xmlns:a16="http://schemas.microsoft.com/office/drawing/2014/main" id="{FC23FDF2-F70D-40D6-9A64-B1753BB55B5C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52;p42">
                <a:extLst>
                  <a:ext uri="{FF2B5EF4-FFF2-40B4-BE49-F238E27FC236}">
                    <a16:creationId xmlns:a16="http://schemas.microsoft.com/office/drawing/2014/main" id="{A0A7E852-90A9-4432-BB6C-E44CEBB53894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53;p42">
                <a:extLst>
                  <a:ext uri="{FF2B5EF4-FFF2-40B4-BE49-F238E27FC236}">
                    <a16:creationId xmlns:a16="http://schemas.microsoft.com/office/drawing/2014/main" id="{7C6B87C2-89E7-427B-82EA-7A740543A13B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54;p42">
                <a:extLst>
                  <a:ext uri="{FF2B5EF4-FFF2-40B4-BE49-F238E27FC236}">
                    <a16:creationId xmlns:a16="http://schemas.microsoft.com/office/drawing/2014/main" id="{457E8862-CC26-4C85-9264-66D16B1F94FE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266;p42">
            <a:extLst>
              <a:ext uri="{FF2B5EF4-FFF2-40B4-BE49-F238E27FC236}">
                <a16:creationId xmlns:a16="http://schemas.microsoft.com/office/drawing/2014/main" id="{1FA96AC6-C401-41AB-ADFE-6E771D52F625}"/>
              </a:ext>
            </a:extLst>
          </p:cNvPr>
          <p:cNvGrpSpPr/>
          <p:nvPr/>
        </p:nvGrpSpPr>
        <p:grpSpPr>
          <a:xfrm>
            <a:off x="3569268" y="11792306"/>
            <a:ext cx="792000" cy="792000"/>
            <a:chOff x="4214155" y="461713"/>
            <a:chExt cx="651600" cy="651300"/>
          </a:xfrm>
        </p:grpSpPr>
        <p:sp>
          <p:nvSpPr>
            <p:cNvPr id="143" name="Google Shape;1267;p42">
              <a:extLst>
                <a:ext uri="{FF2B5EF4-FFF2-40B4-BE49-F238E27FC236}">
                  <a16:creationId xmlns:a16="http://schemas.microsoft.com/office/drawing/2014/main" id="{690A7E5C-9FD4-4555-860D-24C87189B423}"/>
                </a:ext>
              </a:extLst>
            </p:cNvPr>
            <p:cNvSpPr/>
            <p:nvPr/>
          </p:nvSpPr>
          <p:spPr>
            <a:xfrm>
              <a:off x="4214155" y="461713"/>
              <a:ext cx="651600" cy="6513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8;p42">
              <a:extLst>
                <a:ext uri="{FF2B5EF4-FFF2-40B4-BE49-F238E27FC236}">
                  <a16:creationId xmlns:a16="http://schemas.microsoft.com/office/drawing/2014/main" id="{AD2C345F-AE1E-4894-BFB1-8F3E2FDD8133}"/>
                </a:ext>
              </a:extLst>
            </p:cNvPr>
            <p:cNvSpPr/>
            <p:nvPr/>
          </p:nvSpPr>
          <p:spPr>
            <a:xfrm>
              <a:off x="4370273" y="691856"/>
              <a:ext cx="339253" cy="20484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269;p42">
              <a:extLst>
                <a:ext uri="{FF2B5EF4-FFF2-40B4-BE49-F238E27FC236}">
                  <a16:creationId xmlns:a16="http://schemas.microsoft.com/office/drawing/2014/main" id="{07254AD4-2E12-47B3-A409-7FEC130F0FF4}"/>
                </a:ext>
              </a:extLst>
            </p:cNvPr>
            <p:cNvSpPr/>
            <p:nvPr/>
          </p:nvSpPr>
          <p:spPr>
            <a:xfrm>
              <a:off x="4391326" y="678021"/>
              <a:ext cx="297113" cy="11674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" name="Google Shape;1270;p42">
            <a:extLst>
              <a:ext uri="{FF2B5EF4-FFF2-40B4-BE49-F238E27FC236}">
                <a16:creationId xmlns:a16="http://schemas.microsoft.com/office/drawing/2014/main" id="{47A96BE3-D53B-4BA4-938A-0834A8971FA4}"/>
              </a:ext>
            </a:extLst>
          </p:cNvPr>
          <p:cNvGrpSpPr/>
          <p:nvPr/>
        </p:nvGrpSpPr>
        <p:grpSpPr>
          <a:xfrm rot="5400708">
            <a:off x="3588166" y="13104215"/>
            <a:ext cx="702761" cy="124625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47" name="Google Shape;1271;p42">
              <a:extLst>
                <a:ext uri="{FF2B5EF4-FFF2-40B4-BE49-F238E27FC236}">
                  <a16:creationId xmlns:a16="http://schemas.microsoft.com/office/drawing/2014/main" id="{4B4A4F8A-E29A-4F58-B0FC-4966C3EDA5F3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;p42">
              <a:extLst>
                <a:ext uri="{FF2B5EF4-FFF2-40B4-BE49-F238E27FC236}">
                  <a16:creationId xmlns:a16="http://schemas.microsoft.com/office/drawing/2014/main" id="{51CE4FF5-E0BC-479F-853A-50A969455C04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3;p42">
              <a:extLst>
                <a:ext uri="{FF2B5EF4-FFF2-40B4-BE49-F238E27FC236}">
                  <a16:creationId xmlns:a16="http://schemas.microsoft.com/office/drawing/2014/main" id="{CE5BC665-4B21-48BB-887E-7F6F01708179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4;p42">
              <a:extLst>
                <a:ext uri="{FF2B5EF4-FFF2-40B4-BE49-F238E27FC236}">
                  <a16:creationId xmlns:a16="http://schemas.microsoft.com/office/drawing/2014/main" id="{168A7A38-7AD1-4C18-A1E4-EBF4534D515E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5;p42">
              <a:extLst>
                <a:ext uri="{FF2B5EF4-FFF2-40B4-BE49-F238E27FC236}">
                  <a16:creationId xmlns:a16="http://schemas.microsoft.com/office/drawing/2014/main" id="{405BE563-190B-4F21-B47A-FEEFD2B30D99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270;p42">
            <a:extLst>
              <a:ext uri="{FF2B5EF4-FFF2-40B4-BE49-F238E27FC236}">
                <a16:creationId xmlns:a16="http://schemas.microsoft.com/office/drawing/2014/main" id="{431061D8-6584-4A3A-8BC1-87ADE24D96CC}"/>
              </a:ext>
            </a:extLst>
          </p:cNvPr>
          <p:cNvGrpSpPr/>
          <p:nvPr/>
        </p:nvGrpSpPr>
        <p:grpSpPr>
          <a:xfrm rot="5400708">
            <a:off x="1554208" y="13104448"/>
            <a:ext cx="702761" cy="124625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57" name="Google Shape;1271;p42">
              <a:extLst>
                <a:ext uri="{FF2B5EF4-FFF2-40B4-BE49-F238E27FC236}">
                  <a16:creationId xmlns:a16="http://schemas.microsoft.com/office/drawing/2014/main" id="{A59B4FF9-F5D2-48D7-A5D2-971F7049EEA6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2;p42">
              <a:extLst>
                <a:ext uri="{FF2B5EF4-FFF2-40B4-BE49-F238E27FC236}">
                  <a16:creationId xmlns:a16="http://schemas.microsoft.com/office/drawing/2014/main" id="{156B2CCC-014B-4315-B701-BEFE22E70E80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3;p42">
              <a:extLst>
                <a:ext uri="{FF2B5EF4-FFF2-40B4-BE49-F238E27FC236}">
                  <a16:creationId xmlns:a16="http://schemas.microsoft.com/office/drawing/2014/main" id="{8E3BFDA2-448B-413C-B28D-59768C0F98F1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4;p42">
              <a:extLst>
                <a:ext uri="{FF2B5EF4-FFF2-40B4-BE49-F238E27FC236}">
                  <a16:creationId xmlns:a16="http://schemas.microsoft.com/office/drawing/2014/main" id="{487CDF71-EC98-4DFC-8F27-A91292DF3620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5;p42">
              <a:extLst>
                <a:ext uri="{FF2B5EF4-FFF2-40B4-BE49-F238E27FC236}">
                  <a16:creationId xmlns:a16="http://schemas.microsoft.com/office/drawing/2014/main" id="{4BB090F4-C76B-4BEC-AAF4-C34005888854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262;p42">
            <a:extLst>
              <a:ext uri="{FF2B5EF4-FFF2-40B4-BE49-F238E27FC236}">
                <a16:creationId xmlns:a16="http://schemas.microsoft.com/office/drawing/2014/main" id="{4F4D1B93-F84E-4B0C-8162-DF535975A15A}"/>
              </a:ext>
            </a:extLst>
          </p:cNvPr>
          <p:cNvGrpSpPr/>
          <p:nvPr/>
        </p:nvGrpSpPr>
        <p:grpSpPr>
          <a:xfrm>
            <a:off x="872230" y="10985872"/>
            <a:ext cx="2066542" cy="726006"/>
            <a:chOff x="692750" y="4128700"/>
            <a:chExt cx="1627201" cy="726006"/>
          </a:xfrm>
        </p:grpSpPr>
        <p:sp>
          <p:nvSpPr>
            <p:cNvPr id="170" name="Google Shape;1263;p42">
              <a:extLst>
                <a:ext uri="{FF2B5EF4-FFF2-40B4-BE49-F238E27FC236}">
                  <a16:creationId xmlns:a16="http://schemas.microsoft.com/office/drawing/2014/main" id="{6639F033-7E6B-4A63-B1E3-0391A51979CE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Historical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1" name="Google Shape;1264;p42">
              <a:extLst>
                <a:ext uri="{FF2B5EF4-FFF2-40B4-BE49-F238E27FC236}">
                  <a16:creationId xmlns:a16="http://schemas.microsoft.com/office/drawing/2014/main" id="{EF10BC5F-32E6-4F54-9FF2-70CB793249A5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forexsb.com</a:t>
              </a:r>
              <a:endParaRPr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72" name="Google Shape;1262;p42">
            <a:extLst>
              <a:ext uri="{FF2B5EF4-FFF2-40B4-BE49-F238E27FC236}">
                <a16:creationId xmlns:a16="http://schemas.microsoft.com/office/drawing/2014/main" id="{D9555C07-D8E3-406D-86F2-39F2D8839361}"/>
              </a:ext>
            </a:extLst>
          </p:cNvPr>
          <p:cNvGrpSpPr/>
          <p:nvPr/>
        </p:nvGrpSpPr>
        <p:grpSpPr>
          <a:xfrm>
            <a:off x="2955812" y="10995089"/>
            <a:ext cx="2066542" cy="726006"/>
            <a:chOff x="692750" y="4128700"/>
            <a:chExt cx="1627201" cy="726006"/>
          </a:xfrm>
        </p:grpSpPr>
        <p:sp>
          <p:nvSpPr>
            <p:cNvPr id="173" name="Google Shape;1263;p42">
              <a:extLst>
                <a:ext uri="{FF2B5EF4-FFF2-40B4-BE49-F238E27FC236}">
                  <a16:creationId xmlns:a16="http://schemas.microsoft.com/office/drawing/2014/main" id="{69204EB7-8E3E-42D8-A14C-F377624E5604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Real-time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4" name="Google Shape;1264;p42">
              <a:extLst>
                <a:ext uri="{FF2B5EF4-FFF2-40B4-BE49-F238E27FC236}">
                  <a16:creationId xmlns:a16="http://schemas.microsoft.com/office/drawing/2014/main" id="{EF86776E-269A-43F6-AED6-2C0E1ACE94EA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</a:t>
              </a:r>
              <a:r>
                <a:rPr lang="en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csapi.com</a:t>
              </a:r>
              <a:endParaRPr sz="16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FA7D0-487F-480B-92D4-0EF0F76DF385}"/>
              </a:ext>
            </a:extLst>
          </p:cNvPr>
          <p:cNvGrpSpPr/>
          <p:nvPr/>
        </p:nvGrpSpPr>
        <p:grpSpPr>
          <a:xfrm>
            <a:off x="1002012" y="15166766"/>
            <a:ext cx="1999438" cy="3879562"/>
            <a:chOff x="706268" y="16102870"/>
            <a:chExt cx="1999438" cy="387956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3B477-D3D3-476F-8F7D-694B626F06CC}"/>
                </a:ext>
              </a:extLst>
            </p:cNvPr>
            <p:cNvSpPr txBox="1"/>
            <p:nvPr/>
          </p:nvSpPr>
          <p:spPr>
            <a:xfrm>
              <a:off x="706268" y="16566112"/>
              <a:ext cx="1790473" cy="34163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ซัพพอร์ตเวกเตอร์รีเกรชชันถูกเทรนโดยใช้ 13 อินดิเคเตอร์ซึ่งจะทำนายค่าเปิดและค่าปิดในอีก 24 ชม.ข้างหน้า โดยใช้ข้อมูลในกรอบเวลา 1 ชั่วโมง ปี 2017-2020 ในการเทรน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706268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C6FA13-A5E6-4BAF-80F5-FC34BC4652C1}"/>
              </a:ext>
            </a:extLst>
          </p:cNvPr>
          <p:cNvGrpSpPr/>
          <p:nvPr/>
        </p:nvGrpSpPr>
        <p:grpSpPr>
          <a:xfrm>
            <a:off x="3020198" y="15166766"/>
            <a:ext cx="1999438" cy="3513133"/>
            <a:chOff x="2724454" y="16102870"/>
            <a:chExt cx="1999438" cy="35131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E51DAD-5561-45AD-93A0-FE45D50A8832}"/>
                </a:ext>
              </a:extLst>
            </p:cNvPr>
            <p:cNvSpPr txBox="1"/>
            <p:nvPr/>
          </p:nvSpPr>
          <p:spPr>
            <a:xfrm>
              <a:off x="2743503" y="16569015"/>
              <a:ext cx="1790473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เป็นเอพีไอเชื่อมโยงในส่วนของโมเดลและเว็บไซต์ โดยรับข้อมูลแบบเรียลไทม์และส่งข้อมูลไปยังโมเดลเพื่อทำนาย และนำผลลัพธ์ที่ได้ส่งไปยังเว็บไซต์ 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724454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AE755-5852-49EB-96D5-FF7902DDC5B5}"/>
              </a:ext>
            </a:extLst>
          </p:cNvPr>
          <p:cNvGrpSpPr/>
          <p:nvPr/>
        </p:nvGrpSpPr>
        <p:grpSpPr>
          <a:xfrm>
            <a:off x="5111028" y="15166765"/>
            <a:ext cx="2018186" cy="2770940"/>
            <a:chOff x="4815284" y="16102869"/>
            <a:chExt cx="2018186" cy="277094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D3FFC5-452C-40F3-A60E-05565F3E787A}"/>
                </a:ext>
              </a:extLst>
            </p:cNvPr>
            <p:cNvSpPr txBox="1"/>
            <p:nvPr/>
          </p:nvSpPr>
          <p:spPr>
            <a:xfrm>
              <a:off x="4815284" y="16565485"/>
              <a:ext cx="179047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เว็บไซต์จะแสดงผลลัพธ์ที่รับมาจากเอพีไอซึ่งประกอบไปด้วย ค่าความถูกต้อง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,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และผลลัพธ์ในอีก 24 ชม.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ถัดไป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834032" y="16102869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39B180-1B1C-4E83-AC5E-5214530F494E}"/>
              </a:ext>
            </a:extLst>
          </p:cNvPr>
          <p:cNvGrpSpPr/>
          <p:nvPr/>
        </p:nvGrpSpPr>
        <p:grpSpPr>
          <a:xfrm>
            <a:off x="1376286" y="13654598"/>
            <a:ext cx="5063286" cy="1574885"/>
            <a:chOff x="1080542" y="14590702"/>
            <a:chExt cx="5063286" cy="1574885"/>
          </a:xfrm>
        </p:grpSpPr>
        <p:sp>
          <p:nvSpPr>
            <p:cNvPr id="104" name="Google Shape;1227;p42">
              <a:extLst>
                <a:ext uri="{FF2B5EF4-FFF2-40B4-BE49-F238E27FC236}">
                  <a16:creationId xmlns:a16="http://schemas.microsoft.com/office/drawing/2014/main" id="{090ACA8B-FF9A-4755-ADC3-D00D3743B769}"/>
                </a:ext>
              </a:extLst>
            </p:cNvPr>
            <p:cNvSpPr/>
            <p:nvPr/>
          </p:nvSpPr>
          <p:spPr>
            <a:xfrm>
              <a:off x="1601506" y="15047237"/>
              <a:ext cx="4020568" cy="224100"/>
            </a:xfrm>
            <a:prstGeom prst="rect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016A1A-A025-4FBF-9D27-4FA6882C6108}"/>
                </a:ext>
              </a:extLst>
            </p:cNvPr>
            <p:cNvGrpSpPr/>
            <p:nvPr/>
          </p:nvGrpSpPr>
          <p:grpSpPr>
            <a:xfrm>
              <a:off x="3074277" y="14590702"/>
              <a:ext cx="1080000" cy="1080000"/>
              <a:chOff x="2887271" y="15906784"/>
              <a:chExt cx="884100" cy="883800"/>
            </a:xfrm>
          </p:grpSpPr>
          <p:sp>
            <p:nvSpPr>
              <p:cNvPr id="107" name="Google Shape;1230;p42">
                <a:extLst>
                  <a:ext uri="{FF2B5EF4-FFF2-40B4-BE49-F238E27FC236}">
                    <a16:creationId xmlns:a16="http://schemas.microsoft.com/office/drawing/2014/main" id="{CE4012E7-FDF1-4414-8513-39C6B52A9ACE}"/>
                  </a:ext>
                </a:extLst>
              </p:cNvPr>
              <p:cNvSpPr/>
              <p:nvPr/>
            </p:nvSpPr>
            <p:spPr>
              <a:xfrm>
                <a:off x="2887271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232;p42">
                <a:extLst>
                  <a:ext uri="{FF2B5EF4-FFF2-40B4-BE49-F238E27FC236}">
                    <a16:creationId xmlns:a16="http://schemas.microsoft.com/office/drawing/2014/main" id="{E76EB922-BC94-4856-A7DB-26EFCBA8CB23}"/>
                  </a:ext>
                </a:extLst>
              </p:cNvPr>
              <p:cNvGrpSpPr/>
              <p:nvPr/>
            </p:nvGrpSpPr>
            <p:grpSpPr>
              <a:xfrm>
                <a:off x="3164547" y="16185266"/>
                <a:ext cx="329551" cy="327272"/>
                <a:chOff x="-64781025" y="3361050"/>
                <a:chExt cx="317425" cy="315200"/>
              </a:xfrm>
              <a:solidFill>
                <a:srgbClr val="FFFFFF"/>
              </a:solidFill>
            </p:grpSpPr>
            <p:sp>
              <p:nvSpPr>
                <p:cNvPr id="110" name="Google Shape;1233;p42">
                  <a:extLst>
                    <a:ext uri="{FF2B5EF4-FFF2-40B4-BE49-F238E27FC236}">
                      <a16:creationId xmlns:a16="http://schemas.microsoft.com/office/drawing/2014/main" id="{74222655-809E-4C13-9276-E1339DED0F12}"/>
                    </a:ext>
                  </a:extLst>
                </p:cNvPr>
                <p:cNvSpPr/>
                <p:nvPr/>
              </p:nvSpPr>
              <p:spPr>
                <a:xfrm>
                  <a:off x="-64764500" y="3388725"/>
                  <a:ext cx="2725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" h="10902" extrusionOk="0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234;p42">
                  <a:extLst>
                    <a:ext uri="{FF2B5EF4-FFF2-40B4-BE49-F238E27FC236}">
                      <a16:creationId xmlns:a16="http://schemas.microsoft.com/office/drawing/2014/main" id="{5A3A51D3-C6C0-4B58-9ACD-FE08BC6A8988}"/>
                    </a:ext>
                  </a:extLst>
                </p:cNvPr>
                <p:cNvSpPr/>
                <p:nvPr/>
              </p:nvSpPr>
              <p:spPr>
                <a:xfrm>
                  <a:off x="-64568375" y="3361050"/>
                  <a:ext cx="104775" cy="10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227" extrusionOk="0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235;p42">
                  <a:extLst>
                    <a:ext uri="{FF2B5EF4-FFF2-40B4-BE49-F238E27FC236}">
                      <a16:creationId xmlns:a16="http://schemas.microsoft.com/office/drawing/2014/main" id="{B8E45F6E-625F-4F58-A2DC-CE197E574645}"/>
                    </a:ext>
                  </a:extLst>
                </p:cNvPr>
                <p:cNvSpPr/>
                <p:nvPr/>
              </p:nvSpPr>
              <p:spPr>
                <a:xfrm>
                  <a:off x="-64645575" y="3596675"/>
                  <a:ext cx="85100" cy="7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183" extrusionOk="0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236;p42">
                  <a:extLst>
                    <a:ext uri="{FF2B5EF4-FFF2-40B4-BE49-F238E27FC236}">
                      <a16:creationId xmlns:a16="http://schemas.microsoft.com/office/drawing/2014/main" id="{83FB492B-A2EB-477A-817D-0FE679F7BC80}"/>
                    </a:ext>
                  </a:extLst>
                </p:cNvPr>
                <p:cNvSpPr/>
                <p:nvPr/>
              </p:nvSpPr>
              <p:spPr>
                <a:xfrm>
                  <a:off x="-64781025" y="3456475"/>
                  <a:ext cx="803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3403" extrusionOk="0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8CB40-FDBE-4687-B0E3-6F42963EF454}"/>
                </a:ext>
              </a:extLst>
            </p:cNvPr>
            <p:cNvGrpSpPr/>
            <p:nvPr/>
          </p:nvGrpSpPr>
          <p:grpSpPr>
            <a:xfrm>
              <a:off x="5063828" y="14611767"/>
              <a:ext cx="1080000" cy="1080000"/>
              <a:chOff x="4538487" y="15906784"/>
              <a:chExt cx="884100" cy="883800"/>
            </a:xfrm>
          </p:grpSpPr>
          <p:sp>
            <p:nvSpPr>
              <p:cNvPr id="108" name="Google Shape;1231;p42">
                <a:extLst>
                  <a:ext uri="{FF2B5EF4-FFF2-40B4-BE49-F238E27FC236}">
                    <a16:creationId xmlns:a16="http://schemas.microsoft.com/office/drawing/2014/main" id="{6D398AF0-9A13-4D42-973C-FAA954184CC6}"/>
                  </a:ext>
                </a:extLst>
              </p:cNvPr>
              <p:cNvSpPr/>
              <p:nvPr/>
            </p:nvSpPr>
            <p:spPr>
              <a:xfrm>
                <a:off x="4538487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37;p42">
                <a:extLst>
                  <a:ext uri="{FF2B5EF4-FFF2-40B4-BE49-F238E27FC236}">
                    <a16:creationId xmlns:a16="http://schemas.microsoft.com/office/drawing/2014/main" id="{C575FCA1-A510-4A44-82E7-CF2E65C52E8A}"/>
                  </a:ext>
                </a:extLst>
              </p:cNvPr>
              <p:cNvSpPr/>
              <p:nvPr/>
            </p:nvSpPr>
            <p:spPr>
              <a:xfrm>
                <a:off x="4815282" y="16220296"/>
                <a:ext cx="328720" cy="256798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9893" extrusionOk="0">
                    <a:moveTo>
                      <a:pt x="8538" y="2458"/>
                    </a:moveTo>
                    <a:cubicBezTo>
                      <a:pt x="8758" y="2458"/>
                      <a:pt x="8916" y="2678"/>
                      <a:pt x="8916" y="2899"/>
                    </a:cubicBezTo>
                    <a:lnTo>
                      <a:pt x="8916" y="4569"/>
                    </a:lnTo>
                    <a:cubicBezTo>
                      <a:pt x="8916" y="4789"/>
                      <a:pt x="8727" y="4978"/>
                      <a:pt x="8538" y="4978"/>
                    </a:cubicBezTo>
                    <a:cubicBezTo>
                      <a:pt x="8349" y="4978"/>
                      <a:pt x="8128" y="4789"/>
                      <a:pt x="8128" y="4569"/>
                    </a:cubicBezTo>
                    <a:lnTo>
                      <a:pt x="8128" y="3875"/>
                    </a:lnTo>
                    <a:lnTo>
                      <a:pt x="6364" y="5671"/>
                    </a:lnTo>
                    <a:cubicBezTo>
                      <a:pt x="6285" y="5750"/>
                      <a:pt x="6175" y="5789"/>
                      <a:pt x="6065" y="5789"/>
                    </a:cubicBezTo>
                    <a:cubicBezTo>
                      <a:pt x="5954" y="5789"/>
                      <a:pt x="5844" y="5750"/>
                      <a:pt x="5765" y="5671"/>
                    </a:cubicBezTo>
                    <a:lnTo>
                      <a:pt x="5230" y="5104"/>
                    </a:lnTo>
                    <a:lnTo>
                      <a:pt x="3844" y="6490"/>
                    </a:lnTo>
                    <a:cubicBezTo>
                      <a:pt x="3765" y="6569"/>
                      <a:pt x="3655" y="6608"/>
                      <a:pt x="3544" y="6608"/>
                    </a:cubicBezTo>
                    <a:cubicBezTo>
                      <a:pt x="3434" y="6608"/>
                      <a:pt x="3324" y="6569"/>
                      <a:pt x="3245" y="6490"/>
                    </a:cubicBezTo>
                    <a:cubicBezTo>
                      <a:pt x="3087" y="6333"/>
                      <a:pt x="3087" y="6049"/>
                      <a:pt x="3245" y="5892"/>
                    </a:cubicBezTo>
                    <a:lnTo>
                      <a:pt x="4915" y="4254"/>
                    </a:lnTo>
                    <a:cubicBezTo>
                      <a:pt x="4994" y="4175"/>
                      <a:pt x="5104" y="4135"/>
                      <a:pt x="5214" y="4135"/>
                    </a:cubicBezTo>
                    <a:cubicBezTo>
                      <a:pt x="5324" y="4135"/>
                      <a:pt x="5435" y="4175"/>
                      <a:pt x="5513" y="4254"/>
                    </a:cubicBezTo>
                    <a:lnTo>
                      <a:pt x="6049" y="4789"/>
                    </a:lnTo>
                    <a:lnTo>
                      <a:pt x="7561" y="3308"/>
                    </a:lnTo>
                    <a:lnTo>
                      <a:pt x="6868" y="3308"/>
                    </a:lnTo>
                    <a:cubicBezTo>
                      <a:pt x="6648" y="3308"/>
                      <a:pt x="6490" y="3088"/>
                      <a:pt x="6490" y="2899"/>
                    </a:cubicBezTo>
                    <a:cubicBezTo>
                      <a:pt x="6490" y="2678"/>
                      <a:pt x="6679" y="2458"/>
                      <a:pt x="6868" y="2458"/>
                    </a:cubicBezTo>
                    <a:close/>
                    <a:moveTo>
                      <a:pt x="11814" y="8255"/>
                    </a:moveTo>
                    <a:cubicBezTo>
                      <a:pt x="11814" y="8538"/>
                      <a:pt x="11877" y="9105"/>
                      <a:pt x="11405" y="9105"/>
                    </a:cubicBezTo>
                    <a:lnTo>
                      <a:pt x="1197" y="9105"/>
                    </a:lnTo>
                    <a:cubicBezTo>
                      <a:pt x="977" y="9105"/>
                      <a:pt x="788" y="8885"/>
                      <a:pt x="788" y="8664"/>
                    </a:cubicBezTo>
                    <a:lnTo>
                      <a:pt x="788" y="8255"/>
                    </a:lnTo>
                    <a:close/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7435"/>
                    </a:lnTo>
                    <a:lnTo>
                      <a:pt x="410" y="7435"/>
                    </a:lnTo>
                    <a:cubicBezTo>
                      <a:pt x="189" y="7435"/>
                      <a:pt x="0" y="7625"/>
                      <a:pt x="0" y="7845"/>
                    </a:cubicBezTo>
                    <a:lnTo>
                      <a:pt x="0" y="8664"/>
                    </a:lnTo>
                    <a:cubicBezTo>
                      <a:pt x="0" y="9326"/>
                      <a:pt x="536" y="9893"/>
                      <a:pt x="1260" y="9893"/>
                    </a:cubicBezTo>
                    <a:lnTo>
                      <a:pt x="11436" y="9893"/>
                    </a:lnTo>
                    <a:cubicBezTo>
                      <a:pt x="12129" y="9893"/>
                      <a:pt x="12665" y="9326"/>
                      <a:pt x="12665" y="8664"/>
                    </a:cubicBezTo>
                    <a:lnTo>
                      <a:pt x="12665" y="7845"/>
                    </a:lnTo>
                    <a:cubicBezTo>
                      <a:pt x="12634" y="7593"/>
                      <a:pt x="12444" y="7435"/>
                      <a:pt x="12224" y="7435"/>
                    </a:cubicBezTo>
                    <a:lnTo>
                      <a:pt x="11814" y="7435"/>
                    </a:lnTo>
                    <a:lnTo>
                      <a:pt x="11814" y="1229"/>
                    </a:lnTo>
                    <a:cubicBezTo>
                      <a:pt x="11814" y="536"/>
                      <a:pt x="11247" y="0"/>
                      <a:pt x="10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C6B3CD-85C5-4288-BE2F-9B48AE72FD9D}"/>
                </a:ext>
              </a:extLst>
            </p:cNvPr>
            <p:cNvGrpSpPr/>
            <p:nvPr/>
          </p:nvGrpSpPr>
          <p:grpSpPr>
            <a:xfrm>
              <a:off x="1080542" y="14612387"/>
              <a:ext cx="1080000" cy="1080000"/>
              <a:chOff x="1236144" y="15906784"/>
              <a:chExt cx="884100" cy="883800"/>
            </a:xfrm>
          </p:grpSpPr>
          <p:sp>
            <p:nvSpPr>
              <p:cNvPr id="106" name="Google Shape;1229;p42">
                <a:extLst>
                  <a:ext uri="{FF2B5EF4-FFF2-40B4-BE49-F238E27FC236}">
                    <a16:creationId xmlns:a16="http://schemas.microsoft.com/office/drawing/2014/main" id="{E3F36285-1D72-405F-ABD9-92E245BBF802}"/>
                  </a:ext>
                </a:extLst>
              </p:cNvPr>
              <p:cNvSpPr/>
              <p:nvPr/>
            </p:nvSpPr>
            <p:spPr>
              <a:xfrm>
                <a:off x="1236144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" name="Google Shape;1244;p42">
                <a:extLst>
                  <a:ext uri="{FF2B5EF4-FFF2-40B4-BE49-F238E27FC236}">
                    <a16:creationId xmlns:a16="http://schemas.microsoft.com/office/drawing/2014/main" id="{612C2345-9CE2-4A2C-8CA5-ACC68559D1A6}"/>
                  </a:ext>
                </a:extLst>
              </p:cNvPr>
              <p:cNvGrpSpPr/>
              <p:nvPr/>
            </p:nvGrpSpPr>
            <p:grpSpPr>
              <a:xfrm>
                <a:off x="1478470" y="16150250"/>
                <a:ext cx="399487" cy="396897"/>
                <a:chOff x="-22845575" y="3504075"/>
                <a:chExt cx="296950" cy="295025"/>
              </a:xfrm>
              <a:solidFill>
                <a:srgbClr val="FFFFFF"/>
              </a:solidFill>
            </p:grpSpPr>
            <p:sp>
              <p:nvSpPr>
                <p:cNvPr id="122" name="Google Shape;1245;p42">
                  <a:extLst>
                    <a:ext uri="{FF2B5EF4-FFF2-40B4-BE49-F238E27FC236}">
                      <a16:creationId xmlns:a16="http://schemas.microsoft.com/office/drawing/2014/main" id="{2DB80CF3-068A-44FA-B49B-D74ADEDF8648}"/>
                    </a:ext>
                  </a:extLst>
                </p:cNvPr>
                <p:cNvSpPr/>
                <p:nvPr/>
              </p:nvSpPr>
              <p:spPr>
                <a:xfrm>
                  <a:off x="-22688825" y="3504100"/>
                  <a:ext cx="140200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8" h="11800" extrusionOk="0">
                      <a:moveTo>
                        <a:pt x="1465" y="2908"/>
                      </a:moveTo>
                      <a:cubicBezTo>
                        <a:pt x="1552" y="2908"/>
                        <a:pt x="1638" y="2931"/>
                        <a:pt x="1701" y="2979"/>
                      </a:cubicBezTo>
                      <a:cubicBezTo>
                        <a:pt x="1827" y="3105"/>
                        <a:pt x="1827" y="3357"/>
                        <a:pt x="1701" y="3451"/>
                      </a:cubicBezTo>
                      <a:cubicBezTo>
                        <a:pt x="1292" y="3861"/>
                        <a:pt x="1292" y="4522"/>
                        <a:pt x="1701" y="4932"/>
                      </a:cubicBezTo>
                      <a:cubicBezTo>
                        <a:pt x="1827" y="5026"/>
                        <a:pt x="1827" y="5279"/>
                        <a:pt x="1701" y="5373"/>
                      </a:cubicBezTo>
                      <a:cubicBezTo>
                        <a:pt x="1632" y="5477"/>
                        <a:pt x="1544" y="5524"/>
                        <a:pt x="1452" y="5524"/>
                      </a:cubicBezTo>
                      <a:cubicBezTo>
                        <a:pt x="1377" y="5524"/>
                        <a:pt x="1300" y="5493"/>
                        <a:pt x="1229" y="5436"/>
                      </a:cubicBezTo>
                      <a:cubicBezTo>
                        <a:pt x="567" y="4774"/>
                        <a:pt x="567" y="3672"/>
                        <a:pt x="1229" y="2979"/>
                      </a:cubicBezTo>
                      <a:cubicBezTo>
                        <a:pt x="1292" y="2931"/>
                        <a:pt x="1378" y="2908"/>
                        <a:pt x="1465" y="2908"/>
                      </a:cubicBezTo>
                      <a:close/>
                      <a:moveTo>
                        <a:pt x="2461" y="7313"/>
                      </a:moveTo>
                      <a:cubicBezTo>
                        <a:pt x="2532" y="7313"/>
                        <a:pt x="2605" y="7318"/>
                        <a:pt x="2678" y="7326"/>
                      </a:cubicBezTo>
                      <a:cubicBezTo>
                        <a:pt x="2867" y="7358"/>
                        <a:pt x="3025" y="7515"/>
                        <a:pt x="2993" y="7704"/>
                      </a:cubicBezTo>
                      <a:cubicBezTo>
                        <a:pt x="2962" y="7925"/>
                        <a:pt x="2804" y="8019"/>
                        <a:pt x="2615" y="8019"/>
                      </a:cubicBezTo>
                      <a:cubicBezTo>
                        <a:pt x="2579" y="8016"/>
                        <a:pt x="2543" y="8014"/>
                        <a:pt x="2507" y="8014"/>
                      </a:cubicBezTo>
                      <a:cubicBezTo>
                        <a:pt x="1947" y="8014"/>
                        <a:pt x="1418" y="8467"/>
                        <a:pt x="1418" y="9059"/>
                      </a:cubicBezTo>
                      <a:cubicBezTo>
                        <a:pt x="1418" y="9248"/>
                        <a:pt x="1260" y="9406"/>
                        <a:pt x="1071" y="9406"/>
                      </a:cubicBezTo>
                      <a:cubicBezTo>
                        <a:pt x="882" y="9406"/>
                        <a:pt x="725" y="9248"/>
                        <a:pt x="725" y="9059"/>
                      </a:cubicBezTo>
                      <a:cubicBezTo>
                        <a:pt x="725" y="8091"/>
                        <a:pt x="1490" y="7313"/>
                        <a:pt x="2461" y="7313"/>
                      </a:cubicBezTo>
                      <a:close/>
                      <a:moveTo>
                        <a:pt x="1060" y="0"/>
                      </a:moveTo>
                      <a:cubicBezTo>
                        <a:pt x="689" y="0"/>
                        <a:pt x="327" y="130"/>
                        <a:pt x="0" y="364"/>
                      </a:cubicBezTo>
                      <a:lnTo>
                        <a:pt x="0" y="5247"/>
                      </a:lnTo>
                      <a:cubicBezTo>
                        <a:pt x="0" y="5814"/>
                        <a:pt x="473" y="6255"/>
                        <a:pt x="1040" y="6255"/>
                      </a:cubicBezTo>
                      <a:cubicBezTo>
                        <a:pt x="1229" y="6255"/>
                        <a:pt x="1386" y="6413"/>
                        <a:pt x="1386" y="6602"/>
                      </a:cubicBezTo>
                      <a:cubicBezTo>
                        <a:pt x="1386" y="6822"/>
                        <a:pt x="1229" y="6948"/>
                        <a:pt x="1040" y="6948"/>
                      </a:cubicBezTo>
                      <a:cubicBezTo>
                        <a:pt x="630" y="6948"/>
                        <a:pt x="284" y="6854"/>
                        <a:pt x="0" y="6602"/>
                      </a:cubicBezTo>
                      <a:lnTo>
                        <a:pt x="0" y="11453"/>
                      </a:lnTo>
                      <a:cubicBezTo>
                        <a:pt x="284" y="11705"/>
                        <a:pt x="630" y="11800"/>
                        <a:pt x="1040" y="11800"/>
                      </a:cubicBezTo>
                      <a:cubicBezTo>
                        <a:pt x="1733" y="11800"/>
                        <a:pt x="2363" y="11359"/>
                        <a:pt x="2647" y="10760"/>
                      </a:cubicBezTo>
                      <a:cubicBezTo>
                        <a:pt x="3497" y="10634"/>
                        <a:pt x="4190" y="9910"/>
                        <a:pt x="4190" y="9028"/>
                      </a:cubicBezTo>
                      <a:cubicBezTo>
                        <a:pt x="4190" y="8902"/>
                        <a:pt x="4159" y="8776"/>
                        <a:pt x="4159" y="8618"/>
                      </a:cubicBezTo>
                      <a:cubicBezTo>
                        <a:pt x="4505" y="8555"/>
                        <a:pt x="4820" y="8397"/>
                        <a:pt x="5104" y="8145"/>
                      </a:cubicBezTo>
                      <a:cubicBezTo>
                        <a:pt x="5419" y="7830"/>
                        <a:pt x="5608" y="7389"/>
                        <a:pt x="5608" y="6917"/>
                      </a:cubicBezTo>
                      <a:cubicBezTo>
                        <a:pt x="5608" y="6539"/>
                        <a:pt x="5482" y="6192"/>
                        <a:pt x="5261" y="5909"/>
                      </a:cubicBezTo>
                      <a:cubicBezTo>
                        <a:pt x="5482" y="5594"/>
                        <a:pt x="5608" y="5247"/>
                        <a:pt x="5608" y="4869"/>
                      </a:cubicBezTo>
                      <a:cubicBezTo>
                        <a:pt x="5608" y="4396"/>
                        <a:pt x="5387" y="3987"/>
                        <a:pt x="5072" y="3672"/>
                      </a:cubicBezTo>
                      <a:cubicBezTo>
                        <a:pt x="4852" y="3420"/>
                        <a:pt x="4505" y="3262"/>
                        <a:pt x="4127" y="3199"/>
                      </a:cubicBezTo>
                      <a:cubicBezTo>
                        <a:pt x="4253" y="2632"/>
                        <a:pt x="4096" y="2002"/>
                        <a:pt x="3655" y="1561"/>
                      </a:cubicBezTo>
                      <a:cubicBezTo>
                        <a:pt x="3403" y="1309"/>
                        <a:pt x="3025" y="1120"/>
                        <a:pt x="2647" y="1088"/>
                      </a:cubicBezTo>
                      <a:cubicBezTo>
                        <a:pt x="2394" y="584"/>
                        <a:pt x="1985" y="143"/>
                        <a:pt x="1449" y="49"/>
                      </a:cubicBezTo>
                      <a:cubicBezTo>
                        <a:pt x="1319" y="16"/>
                        <a:pt x="1189" y="0"/>
                        <a:pt x="10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46;p42">
                  <a:extLst>
                    <a:ext uri="{FF2B5EF4-FFF2-40B4-BE49-F238E27FC236}">
                      <a16:creationId xmlns:a16="http://schemas.microsoft.com/office/drawing/2014/main" id="{28F1D26E-E6DA-4B14-A242-4547C1D77A0E}"/>
                    </a:ext>
                  </a:extLst>
                </p:cNvPr>
                <p:cNvSpPr/>
                <p:nvPr/>
              </p:nvSpPr>
              <p:spPr>
                <a:xfrm>
                  <a:off x="-22845575" y="3504075"/>
                  <a:ext cx="139425" cy="2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11770" extrusionOk="0">
                      <a:moveTo>
                        <a:pt x="4187" y="2948"/>
                      </a:moveTo>
                      <a:cubicBezTo>
                        <a:pt x="4277" y="2948"/>
                        <a:pt x="4364" y="2980"/>
                        <a:pt x="4411" y="3043"/>
                      </a:cubicBezTo>
                      <a:cubicBezTo>
                        <a:pt x="5104" y="3673"/>
                        <a:pt x="5104" y="4775"/>
                        <a:pt x="4411" y="5437"/>
                      </a:cubicBezTo>
                      <a:cubicBezTo>
                        <a:pt x="4364" y="5500"/>
                        <a:pt x="4277" y="5532"/>
                        <a:pt x="4187" y="5532"/>
                      </a:cubicBezTo>
                      <a:cubicBezTo>
                        <a:pt x="4096" y="5532"/>
                        <a:pt x="4002" y="5500"/>
                        <a:pt x="3939" y="5437"/>
                      </a:cubicBezTo>
                      <a:cubicBezTo>
                        <a:pt x="3844" y="5311"/>
                        <a:pt x="3844" y="5090"/>
                        <a:pt x="3939" y="4964"/>
                      </a:cubicBezTo>
                      <a:cubicBezTo>
                        <a:pt x="4348" y="4555"/>
                        <a:pt x="4348" y="3893"/>
                        <a:pt x="3939" y="3515"/>
                      </a:cubicBezTo>
                      <a:cubicBezTo>
                        <a:pt x="3844" y="3389"/>
                        <a:pt x="3844" y="3137"/>
                        <a:pt x="3939" y="3043"/>
                      </a:cubicBezTo>
                      <a:cubicBezTo>
                        <a:pt x="4002" y="2980"/>
                        <a:pt x="4096" y="2948"/>
                        <a:pt x="4187" y="2948"/>
                      </a:cubicBezTo>
                      <a:close/>
                      <a:moveTo>
                        <a:pt x="3148" y="7314"/>
                      </a:moveTo>
                      <a:cubicBezTo>
                        <a:pt x="4123" y="7314"/>
                        <a:pt x="4915" y="8092"/>
                        <a:pt x="4915" y="9060"/>
                      </a:cubicBezTo>
                      <a:cubicBezTo>
                        <a:pt x="4915" y="9249"/>
                        <a:pt x="4726" y="9407"/>
                        <a:pt x="4537" y="9407"/>
                      </a:cubicBezTo>
                      <a:cubicBezTo>
                        <a:pt x="4348" y="9407"/>
                        <a:pt x="4191" y="9249"/>
                        <a:pt x="4191" y="9060"/>
                      </a:cubicBezTo>
                      <a:cubicBezTo>
                        <a:pt x="4191" y="8468"/>
                        <a:pt x="3662" y="8015"/>
                        <a:pt x="3101" y="8015"/>
                      </a:cubicBezTo>
                      <a:cubicBezTo>
                        <a:pt x="3066" y="8015"/>
                        <a:pt x="3030" y="8017"/>
                        <a:pt x="2994" y="8020"/>
                      </a:cubicBezTo>
                      <a:cubicBezTo>
                        <a:pt x="2968" y="8029"/>
                        <a:pt x="2944" y="8033"/>
                        <a:pt x="2920" y="8033"/>
                      </a:cubicBezTo>
                      <a:cubicBezTo>
                        <a:pt x="2765" y="8033"/>
                        <a:pt x="2643" y="7869"/>
                        <a:pt x="2616" y="7705"/>
                      </a:cubicBezTo>
                      <a:cubicBezTo>
                        <a:pt x="2584" y="7516"/>
                        <a:pt x="2742" y="7359"/>
                        <a:pt x="2931" y="7327"/>
                      </a:cubicBezTo>
                      <a:cubicBezTo>
                        <a:pt x="3004" y="7319"/>
                        <a:pt x="3077" y="7314"/>
                        <a:pt x="3148" y="7314"/>
                      </a:cubicBezTo>
                      <a:close/>
                      <a:moveTo>
                        <a:pt x="4581" y="0"/>
                      </a:moveTo>
                      <a:cubicBezTo>
                        <a:pt x="4444" y="0"/>
                        <a:pt x="4303" y="16"/>
                        <a:pt x="4159" y="50"/>
                      </a:cubicBezTo>
                      <a:cubicBezTo>
                        <a:pt x="3592" y="144"/>
                        <a:pt x="3214" y="585"/>
                        <a:pt x="2962" y="1089"/>
                      </a:cubicBezTo>
                      <a:cubicBezTo>
                        <a:pt x="2584" y="1152"/>
                        <a:pt x="2206" y="1310"/>
                        <a:pt x="1954" y="1562"/>
                      </a:cubicBezTo>
                      <a:cubicBezTo>
                        <a:pt x="1513" y="2003"/>
                        <a:pt x="1355" y="2633"/>
                        <a:pt x="1481" y="3200"/>
                      </a:cubicBezTo>
                      <a:cubicBezTo>
                        <a:pt x="1135" y="3232"/>
                        <a:pt x="820" y="3389"/>
                        <a:pt x="536" y="3673"/>
                      </a:cubicBezTo>
                      <a:cubicBezTo>
                        <a:pt x="221" y="3988"/>
                        <a:pt x="1" y="4397"/>
                        <a:pt x="1" y="4870"/>
                      </a:cubicBezTo>
                      <a:cubicBezTo>
                        <a:pt x="1" y="5280"/>
                        <a:pt x="127" y="5626"/>
                        <a:pt x="379" y="5910"/>
                      </a:cubicBezTo>
                      <a:cubicBezTo>
                        <a:pt x="127" y="6225"/>
                        <a:pt x="1" y="6571"/>
                        <a:pt x="1" y="6918"/>
                      </a:cubicBezTo>
                      <a:cubicBezTo>
                        <a:pt x="1" y="7390"/>
                        <a:pt x="221" y="7831"/>
                        <a:pt x="536" y="8146"/>
                      </a:cubicBezTo>
                      <a:cubicBezTo>
                        <a:pt x="788" y="8430"/>
                        <a:pt x="1135" y="8588"/>
                        <a:pt x="1481" y="8619"/>
                      </a:cubicBezTo>
                      <a:cubicBezTo>
                        <a:pt x="1229" y="9690"/>
                        <a:pt x="1985" y="10604"/>
                        <a:pt x="2931" y="10698"/>
                      </a:cubicBezTo>
                      <a:cubicBezTo>
                        <a:pt x="3214" y="11328"/>
                        <a:pt x="3781" y="11769"/>
                        <a:pt x="4537" y="11769"/>
                      </a:cubicBezTo>
                      <a:cubicBezTo>
                        <a:pt x="4947" y="11769"/>
                        <a:pt x="5293" y="11612"/>
                        <a:pt x="5577" y="11423"/>
                      </a:cubicBezTo>
                      <a:lnTo>
                        <a:pt x="5577" y="6571"/>
                      </a:lnTo>
                      <a:cubicBezTo>
                        <a:pt x="5293" y="6823"/>
                        <a:pt x="4947" y="6918"/>
                        <a:pt x="4537" y="6918"/>
                      </a:cubicBezTo>
                      <a:cubicBezTo>
                        <a:pt x="4348" y="6918"/>
                        <a:pt x="4191" y="6760"/>
                        <a:pt x="4191" y="6571"/>
                      </a:cubicBezTo>
                      <a:cubicBezTo>
                        <a:pt x="4191" y="6382"/>
                        <a:pt x="4348" y="6225"/>
                        <a:pt x="4537" y="6225"/>
                      </a:cubicBezTo>
                      <a:cubicBezTo>
                        <a:pt x="5136" y="6225"/>
                        <a:pt x="5577" y="5752"/>
                        <a:pt x="5577" y="5185"/>
                      </a:cubicBezTo>
                      <a:lnTo>
                        <a:pt x="5577" y="302"/>
                      </a:lnTo>
                      <a:cubicBezTo>
                        <a:pt x="5300" y="117"/>
                        <a:pt x="4956" y="0"/>
                        <a:pt x="45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" name="Google Shape;1263;p42">
              <a:extLst>
                <a:ext uri="{FF2B5EF4-FFF2-40B4-BE49-F238E27FC236}">
                  <a16:creationId xmlns:a16="http://schemas.microsoft.com/office/drawing/2014/main" id="{5AB6F579-DB3A-4097-B9F5-C50B791D4B51}"/>
                </a:ext>
              </a:extLst>
            </p:cNvPr>
            <p:cNvSpPr txBox="1"/>
            <p:nvPr/>
          </p:nvSpPr>
          <p:spPr>
            <a:xfrm>
              <a:off x="1152550" y="15765280"/>
              <a:ext cx="87303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SVR</a:t>
              </a:r>
              <a:endParaRPr sz="18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6" name="Google Shape;1263;p42">
              <a:extLst>
                <a:ext uri="{FF2B5EF4-FFF2-40B4-BE49-F238E27FC236}">
                  <a16:creationId xmlns:a16="http://schemas.microsoft.com/office/drawing/2014/main" id="{D692E8A0-9ED2-4346-88C9-46A231C6DA66}"/>
                </a:ext>
              </a:extLst>
            </p:cNvPr>
            <p:cNvSpPr txBox="1"/>
            <p:nvPr/>
          </p:nvSpPr>
          <p:spPr>
            <a:xfrm>
              <a:off x="3041690" y="15768687"/>
              <a:ext cx="1194097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Flask API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7" name="Google Shape;1263;p42">
              <a:extLst>
                <a:ext uri="{FF2B5EF4-FFF2-40B4-BE49-F238E27FC236}">
                  <a16:creationId xmlns:a16="http://schemas.microsoft.com/office/drawing/2014/main" id="{E47AC72A-4BB7-4A89-B990-8E443EA4FD73}"/>
                </a:ext>
              </a:extLst>
            </p:cNvPr>
            <p:cNvSpPr txBox="1"/>
            <p:nvPr/>
          </p:nvSpPr>
          <p:spPr>
            <a:xfrm>
              <a:off x="5184998" y="15762409"/>
              <a:ext cx="87303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Vue.js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C91624-6678-4D2B-9D67-475B9AE6DCF8}"/>
              </a:ext>
            </a:extLst>
          </p:cNvPr>
          <p:cNvSpPr txBox="1"/>
          <p:nvPr/>
        </p:nvSpPr>
        <p:spPr>
          <a:xfrm>
            <a:off x="7102032" y="12926970"/>
            <a:ext cx="703093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หน้าภาพรวม(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และหน้าแสดงรายละเอียดของแต่ละคู่สกุลเงิน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9AD1-3225-4161-BB7D-D197BAC67DE7}"/>
              </a:ext>
            </a:extLst>
          </p:cNvPr>
          <p:cNvSpPr txBox="1"/>
          <p:nvPr/>
        </p:nvSpPr>
        <p:spPr>
          <a:xfrm>
            <a:off x="7095898" y="17583780"/>
            <a:ext cx="70309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....... มีความถูกต้องของแนวโน้มที่สูงที่สุดเมื่อเปรียบเทียบคู่สกุลเงินอื่นๆ </a:t>
            </a: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*บอกข้อมูลช่วงเวลาข้อมูลเทส 2021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1" name="Google Shape;1264;p42">
            <a:extLst>
              <a:ext uri="{FF2B5EF4-FFF2-40B4-BE49-F238E27FC236}">
                <a16:creationId xmlns:a16="http://schemas.microsoft.com/office/drawing/2014/main" id="{8FC7866E-0D16-4464-9C9E-6D76DB05747D}"/>
              </a:ext>
            </a:extLst>
          </p:cNvPr>
          <p:cNvSpPr txBox="1"/>
          <p:nvPr/>
        </p:nvSpPr>
        <p:spPr>
          <a:xfrm>
            <a:off x="2071751" y="12744631"/>
            <a:ext cx="1248903" cy="8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H1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Time frame</a:t>
            </a:r>
            <a:endParaRPr lang="th-TH"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2017-2020</a:t>
            </a:r>
            <a:endParaRPr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26465397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460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</vt:lpstr>
      <vt:lpstr>Spartan</vt:lpstr>
      <vt:lpstr>TH SarabunPSK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Dreamie</dc:creator>
  <cp:lastModifiedBy>Pannawit Panwong</cp:lastModifiedBy>
  <cp:revision>81</cp:revision>
  <dcterms:created xsi:type="dcterms:W3CDTF">2015-04-16T16:19:21Z</dcterms:created>
  <dcterms:modified xsi:type="dcterms:W3CDTF">2021-03-03T14:13:39Z</dcterms:modified>
</cp:coreProperties>
</file>