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5122525" cy="21386800"/>
  <p:notesSz cx="6858000" cy="9144000"/>
  <p:defaultTextStyle>
    <a:defPPr>
      <a:defRPr lang="th-TH"/>
    </a:defPPr>
    <a:lvl1pPr marL="0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043102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2086204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3129305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4172407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5215509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6258611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7301713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8344814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90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25D"/>
    <a:srgbClr val="F0F0F7"/>
    <a:srgbClr val="FFFFFF"/>
    <a:srgbClr val="CC3300"/>
    <a:srgbClr val="00A0E8"/>
    <a:srgbClr val="9966FF"/>
    <a:srgbClr val="FF3399"/>
    <a:srgbClr val="FF33CC"/>
    <a:srgbClr val="00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2" autoAdjust="0"/>
  </p:normalViewPr>
  <p:slideViewPr>
    <p:cSldViewPr>
      <p:cViewPr>
        <p:scale>
          <a:sx n="73" d="100"/>
          <a:sy n="73" d="100"/>
        </p:scale>
        <p:origin x="432" y="-2826"/>
      </p:cViewPr>
      <p:guideLst>
        <p:guide orient="horz" pos="6736"/>
        <p:guide pos="90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16AF9-4901-43BB-A3ED-711CD44FF8EB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0A15C-588A-4C44-8C2C-4B1B39E6F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5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0A15C-588A-4C44-8C2C-4B1B39E6F8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0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134190" y="6643771"/>
            <a:ext cx="12854146" cy="4584300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2268379" y="12119186"/>
            <a:ext cx="10585768" cy="54655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3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29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2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15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58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01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44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02/03/64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2500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02/03/64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149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18133903" y="2673351"/>
            <a:ext cx="5626314" cy="56902750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1249709" y="2673351"/>
            <a:ext cx="16632153" cy="56902750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02/03/64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766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02/03/64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135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94575" y="13743001"/>
            <a:ext cx="12854146" cy="4247656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194575" y="9064640"/>
            <a:ext cx="12854146" cy="4678361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3102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620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293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724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1550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5861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0171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4481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02/03/64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434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1249710" y="15559889"/>
            <a:ext cx="11129234" cy="44016211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12630985" y="15559889"/>
            <a:ext cx="11129232" cy="44016211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02/03/64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645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56126" y="856464"/>
            <a:ext cx="13610273" cy="3564467"/>
          </a:xfrm>
        </p:spPr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56126" y="4787278"/>
            <a:ext cx="6681741" cy="1995110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02" indent="0">
              <a:buNone/>
              <a:defRPr sz="4600" b="1"/>
            </a:lvl2pPr>
            <a:lvl3pPr marL="2086204" indent="0">
              <a:buNone/>
              <a:defRPr sz="4100" b="1"/>
            </a:lvl3pPr>
            <a:lvl4pPr marL="3129305" indent="0">
              <a:buNone/>
              <a:defRPr sz="3700" b="1"/>
            </a:lvl4pPr>
            <a:lvl5pPr marL="4172407" indent="0">
              <a:buNone/>
              <a:defRPr sz="3700" b="1"/>
            </a:lvl5pPr>
            <a:lvl6pPr marL="5215509" indent="0">
              <a:buNone/>
              <a:defRPr sz="3700" b="1"/>
            </a:lvl6pPr>
            <a:lvl7pPr marL="6258611" indent="0">
              <a:buNone/>
              <a:defRPr sz="3700" b="1"/>
            </a:lvl7pPr>
            <a:lvl8pPr marL="7301713" indent="0">
              <a:buNone/>
              <a:defRPr sz="3700" b="1"/>
            </a:lvl8pPr>
            <a:lvl9pPr marL="8344814" indent="0">
              <a:buNone/>
              <a:defRPr sz="37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756126" y="6782388"/>
            <a:ext cx="6681741" cy="12322165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7682034" y="4787278"/>
            <a:ext cx="6684366" cy="1995110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02" indent="0">
              <a:buNone/>
              <a:defRPr sz="4600" b="1"/>
            </a:lvl2pPr>
            <a:lvl3pPr marL="2086204" indent="0">
              <a:buNone/>
              <a:defRPr sz="4100" b="1"/>
            </a:lvl3pPr>
            <a:lvl4pPr marL="3129305" indent="0">
              <a:buNone/>
              <a:defRPr sz="3700" b="1"/>
            </a:lvl4pPr>
            <a:lvl5pPr marL="4172407" indent="0">
              <a:buNone/>
              <a:defRPr sz="3700" b="1"/>
            </a:lvl5pPr>
            <a:lvl6pPr marL="5215509" indent="0">
              <a:buNone/>
              <a:defRPr sz="3700" b="1"/>
            </a:lvl6pPr>
            <a:lvl7pPr marL="6258611" indent="0">
              <a:buNone/>
              <a:defRPr sz="3700" b="1"/>
            </a:lvl7pPr>
            <a:lvl8pPr marL="7301713" indent="0">
              <a:buNone/>
              <a:defRPr sz="3700" b="1"/>
            </a:lvl8pPr>
            <a:lvl9pPr marL="8344814" indent="0">
              <a:buNone/>
              <a:defRPr sz="37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7682034" y="6782388"/>
            <a:ext cx="6684366" cy="12322165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02/03/64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050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02/03/64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078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02/03/64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607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56127" y="851512"/>
            <a:ext cx="4975207" cy="3623874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912487" y="851513"/>
            <a:ext cx="8453912" cy="1825304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756127" y="4475387"/>
            <a:ext cx="4975207" cy="14629167"/>
          </a:xfrm>
        </p:spPr>
        <p:txBody>
          <a:bodyPr/>
          <a:lstStyle>
            <a:lvl1pPr marL="0" indent="0">
              <a:buNone/>
              <a:defRPr sz="3200"/>
            </a:lvl1pPr>
            <a:lvl2pPr marL="1043102" indent="0">
              <a:buNone/>
              <a:defRPr sz="2700"/>
            </a:lvl2pPr>
            <a:lvl3pPr marL="2086204" indent="0">
              <a:buNone/>
              <a:defRPr sz="2300"/>
            </a:lvl3pPr>
            <a:lvl4pPr marL="3129305" indent="0">
              <a:buNone/>
              <a:defRPr sz="2100"/>
            </a:lvl4pPr>
            <a:lvl5pPr marL="4172407" indent="0">
              <a:buNone/>
              <a:defRPr sz="2100"/>
            </a:lvl5pPr>
            <a:lvl6pPr marL="5215509" indent="0">
              <a:buNone/>
              <a:defRPr sz="2100"/>
            </a:lvl6pPr>
            <a:lvl7pPr marL="6258611" indent="0">
              <a:buNone/>
              <a:defRPr sz="2100"/>
            </a:lvl7pPr>
            <a:lvl8pPr marL="7301713" indent="0">
              <a:buNone/>
              <a:defRPr sz="2100"/>
            </a:lvl8pPr>
            <a:lvl9pPr marL="8344814" indent="0">
              <a:buNone/>
              <a:defRPr sz="21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02/03/64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467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964121" y="14970760"/>
            <a:ext cx="9073515" cy="1767383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2964121" y="1910950"/>
            <a:ext cx="9073515" cy="12832080"/>
          </a:xfrm>
        </p:spPr>
        <p:txBody>
          <a:bodyPr/>
          <a:lstStyle>
            <a:lvl1pPr marL="0" indent="0">
              <a:buNone/>
              <a:defRPr sz="7300"/>
            </a:lvl1pPr>
            <a:lvl2pPr marL="1043102" indent="0">
              <a:buNone/>
              <a:defRPr sz="6400"/>
            </a:lvl2pPr>
            <a:lvl3pPr marL="2086204" indent="0">
              <a:buNone/>
              <a:defRPr sz="5500"/>
            </a:lvl3pPr>
            <a:lvl4pPr marL="3129305" indent="0">
              <a:buNone/>
              <a:defRPr sz="4600"/>
            </a:lvl4pPr>
            <a:lvl5pPr marL="4172407" indent="0">
              <a:buNone/>
              <a:defRPr sz="4600"/>
            </a:lvl5pPr>
            <a:lvl6pPr marL="5215509" indent="0">
              <a:buNone/>
              <a:defRPr sz="4600"/>
            </a:lvl6pPr>
            <a:lvl7pPr marL="6258611" indent="0">
              <a:buNone/>
              <a:defRPr sz="4600"/>
            </a:lvl7pPr>
            <a:lvl8pPr marL="7301713" indent="0">
              <a:buNone/>
              <a:defRPr sz="4600"/>
            </a:lvl8pPr>
            <a:lvl9pPr marL="8344814" indent="0">
              <a:buNone/>
              <a:defRPr sz="46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2964121" y="16738143"/>
            <a:ext cx="9073515" cy="2509977"/>
          </a:xfrm>
        </p:spPr>
        <p:txBody>
          <a:bodyPr/>
          <a:lstStyle>
            <a:lvl1pPr marL="0" indent="0">
              <a:buNone/>
              <a:defRPr sz="3200"/>
            </a:lvl1pPr>
            <a:lvl2pPr marL="1043102" indent="0">
              <a:buNone/>
              <a:defRPr sz="2700"/>
            </a:lvl2pPr>
            <a:lvl3pPr marL="2086204" indent="0">
              <a:buNone/>
              <a:defRPr sz="2300"/>
            </a:lvl3pPr>
            <a:lvl4pPr marL="3129305" indent="0">
              <a:buNone/>
              <a:defRPr sz="2100"/>
            </a:lvl4pPr>
            <a:lvl5pPr marL="4172407" indent="0">
              <a:buNone/>
              <a:defRPr sz="2100"/>
            </a:lvl5pPr>
            <a:lvl6pPr marL="5215509" indent="0">
              <a:buNone/>
              <a:defRPr sz="2100"/>
            </a:lvl6pPr>
            <a:lvl7pPr marL="6258611" indent="0">
              <a:buNone/>
              <a:defRPr sz="2100"/>
            </a:lvl7pPr>
            <a:lvl8pPr marL="7301713" indent="0">
              <a:buNone/>
              <a:defRPr sz="2100"/>
            </a:lvl8pPr>
            <a:lvl9pPr marL="8344814" indent="0">
              <a:buNone/>
              <a:defRPr sz="21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02/03/64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244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756126" y="856464"/>
            <a:ext cx="13610273" cy="3564467"/>
          </a:xfrm>
          <a:prstGeom prst="rect">
            <a:avLst/>
          </a:prstGeom>
        </p:spPr>
        <p:txBody>
          <a:bodyPr vert="horz" lIns="208620" tIns="104310" rIns="208620" bIns="10431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56126" y="4990255"/>
            <a:ext cx="13610273" cy="14114299"/>
          </a:xfrm>
          <a:prstGeom prst="rect">
            <a:avLst/>
          </a:prstGeom>
        </p:spPr>
        <p:txBody>
          <a:bodyPr vert="horz" lIns="208620" tIns="104310" rIns="208620" bIns="10431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756126" y="19822397"/>
            <a:ext cx="3528589" cy="1138649"/>
          </a:xfrm>
          <a:prstGeom prst="rect">
            <a:avLst/>
          </a:prstGeom>
        </p:spPr>
        <p:txBody>
          <a:bodyPr vert="horz" lIns="208620" tIns="104310" rIns="208620" bIns="10431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5BF3B-CBAE-4ED5-9C60-609E34BC2E4E}" type="datetimeFigureOut">
              <a:rPr lang="th-TH" smtClean="0"/>
              <a:pPr/>
              <a:t>02/03/64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5166863" y="19822397"/>
            <a:ext cx="4788800" cy="1138649"/>
          </a:xfrm>
          <a:prstGeom prst="rect">
            <a:avLst/>
          </a:prstGeom>
        </p:spPr>
        <p:txBody>
          <a:bodyPr vert="horz" lIns="208620" tIns="104310" rIns="208620" bIns="10431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10837810" y="19822397"/>
            <a:ext cx="3528589" cy="1138649"/>
          </a:xfrm>
          <a:prstGeom prst="rect">
            <a:avLst/>
          </a:prstGeom>
        </p:spPr>
        <p:txBody>
          <a:bodyPr vert="horz" lIns="208620" tIns="104310" rIns="208620" bIns="10431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415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6204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326" indent="-782326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5040" indent="-651939" algn="l" defTabSz="2086204" rtl="0" eaLnBrk="1" latinLnBrk="0" hangingPunct="1">
        <a:spcBef>
          <a:spcPct val="20000"/>
        </a:spcBef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07755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0856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93958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37060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80162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3264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6365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043102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086204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3129305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4172407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5215509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6258611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7301713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8344814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3486FE-9359-42E0-9955-12709B762F3B}"/>
              </a:ext>
            </a:extLst>
          </p:cNvPr>
          <p:cNvSpPr/>
          <p:nvPr/>
        </p:nvSpPr>
        <p:spPr>
          <a:xfrm>
            <a:off x="-11" y="20291410"/>
            <a:ext cx="15156022" cy="1069048"/>
          </a:xfrm>
          <a:prstGeom prst="rect">
            <a:avLst/>
          </a:prstGeom>
          <a:solidFill>
            <a:srgbClr val="43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060552"/>
            <a:ext cx="15122525" cy="144016"/>
          </a:xfrm>
          <a:prstGeom prst="rect">
            <a:avLst/>
          </a:prstGeom>
          <a:solidFill>
            <a:srgbClr val="43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10945638" y="252240"/>
            <a:ext cx="3823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โครงงานที่ 24 ปีการศึกษา </a:t>
            </a:r>
            <a:r>
              <a:rPr lang="en-US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256</a:t>
            </a:r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74819"/>
            <a:ext cx="1512252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ระบบทำนายตลาดแลกเปลี่ยนเงินตราต่างประเทศ</a:t>
            </a:r>
            <a:br>
              <a:rPr lang="th-TH" sz="36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36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Foreign Exchange Market Prediction System</a:t>
            </a:r>
            <a:endParaRPr lang="th-TH" sz="3600" b="1" dirty="0">
              <a:solidFill>
                <a:srgbClr val="43425D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ปัณณวิชญ์ พันธ์วงศ์</a:t>
            </a:r>
            <a:r>
              <a:rPr lang="en-US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อาจารย์ที่ปรึกษา</a:t>
            </a:r>
            <a:r>
              <a:rPr lang="en-US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ศันสนีย์ เอื้อพันธ์วิริยะกุล</a:t>
            </a:r>
          </a:p>
          <a:p>
            <a:pPr algn="ctr"/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ภาควิชาวิศวกรรมคอมพิวเตอร์ คณะวิศวกรรมศาสตร์ มหาวิทยาลัยเชียงใหม่</a:t>
            </a:r>
            <a:endParaRPr lang="en-US" sz="3200" b="1" dirty="0">
              <a:solidFill>
                <a:srgbClr val="43425D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0529460"/>
            <a:ext cx="14970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800" b="1" dirty="0">
                <a:solidFill>
                  <a:schemeClr val="bg1"/>
                </a:solidFill>
                <a:latin typeface="Source Sans Pro" panose="020B0503030403020204" pitchFamily="34" charset="0"/>
                <a:cs typeface="TH SarabunPSK" panose="020B0500040200020003" pitchFamily="34" charset="-34"/>
              </a:rPr>
              <a:t>Computer Engineering Faculty of Engineering Chiang Mai University</a:t>
            </a:r>
            <a:endParaRPr lang="th-TH" sz="3800" b="1" dirty="0">
              <a:solidFill>
                <a:schemeClr val="bg1"/>
              </a:solidFill>
              <a:latin typeface="Source Sans Pro" panose="020B0503030403020204" pitchFamily="34" charset="0"/>
              <a:cs typeface="TH SarabunPSK" panose="020B0500040200020003" pitchFamily="34" charset="-34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340" b="26669"/>
          <a:stretch/>
        </p:blipFill>
        <p:spPr bwMode="auto">
          <a:xfrm>
            <a:off x="353404" y="379422"/>
            <a:ext cx="2592288" cy="2380611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3C067CA3-60F3-40CE-B8E4-4FE84D889F9A}"/>
              </a:ext>
            </a:extLst>
          </p:cNvPr>
          <p:cNvSpPr/>
          <p:nvPr/>
        </p:nvSpPr>
        <p:spPr>
          <a:xfrm>
            <a:off x="422" y="3132560"/>
            <a:ext cx="15156022" cy="5048057"/>
          </a:xfrm>
          <a:custGeom>
            <a:avLst/>
            <a:gdLst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0 w 15122525"/>
              <a:gd name="connsiteY3" fmla="*/ 6120680 h 6120680"/>
              <a:gd name="connsiteX4" fmla="*/ 0 w 15122525"/>
              <a:gd name="connsiteY4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0 w 15122525"/>
              <a:gd name="connsiteY4" fmla="*/ 6120680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888435 w 15122525"/>
              <a:gd name="connsiteY3" fmla="*/ 3832336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888435 w 15122525"/>
              <a:gd name="connsiteY3" fmla="*/ 3832336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364311"/>
              <a:gd name="connsiteX1" fmla="*/ 15122525 w 15122525"/>
              <a:gd name="connsiteY1" fmla="*/ 0 h 6364311"/>
              <a:gd name="connsiteX2" fmla="*/ 15122525 w 15122525"/>
              <a:gd name="connsiteY2" fmla="*/ 6120680 h 6364311"/>
              <a:gd name="connsiteX3" fmla="*/ 4989443 w 15122525"/>
              <a:gd name="connsiteY3" fmla="*/ 5005154 h 6364311"/>
              <a:gd name="connsiteX4" fmla="*/ 1888435 w 15122525"/>
              <a:gd name="connsiteY4" fmla="*/ 3832336 h 6364311"/>
              <a:gd name="connsiteX5" fmla="*/ 19878 w 15122525"/>
              <a:gd name="connsiteY5" fmla="*/ 4013584 h 6364311"/>
              <a:gd name="connsiteX6" fmla="*/ 0 w 15122525"/>
              <a:gd name="connsiteY6" fmla="*/ 0 h 6364311"/>
              <a:gd name="connsiteX0" fmla="*/ 0 w 15122525"/>
              <a:gd name="connsiteY0" fmla="*/ 0 h 6256245"/>
              <a:gd name="connsiteX1" fmla="*/ 15122525 w 15122525"/>
              <a:gd name="connsiteY1" fmla="*/ 0 h 6256245"/>
              <a:gd name="connsiteX2" fmla="*/ 15122525 w 15122525"/>
              <a:gd name="connsiteY2" fmla="*/ 6120680 h 6256245"/>
              <a:gd name="connsiteX3" fmla="*/ 4989443 w 15122525"/>
              <a:gd name="connsiteY3" fmla="*/ 5005154 h 6256245"/>
              <a:gd name="connsiteX4" fmla="*/ 1888435 w 15122525"/>
              <a:gd name="connsiteY4" fmla="*/ 3832336 h 6256245"/>
              <a:gd name="connsiteX5" fmla="*/ 19878 w 15122525"/>
              <a:gd name="connsiteY5" fmla="*/ 4013584 h 6256245"/>
              <a:gd name="connsiteX6" fmla="*/ 0 w 15122525"/>
              <a:gd name="connsiteY6" fmla="*/ 0 h 6256245"/>
              <a:gd name="connsiteX0" fmla="*/ 0 w 15122525"/>
              <a:gd name="connsiteY0" fmla="*/ 0 h 6242442"/>
              <a:gd name="connsiteX1" fmla="*/ 15122525 w 15122525"/>
              <a:gd name="connsiteY1" fmla="*/ 0 h 6242442"/>
              <a:gd name="connsiteX2" fmla="*/ 15122525 w 15122525"/>
              <a:gd name="connsiteY2" fmla="*/ 6120680 h 6242442"/>
              <a:gd name="connsiteX3" fmla="*/ 4731026 w 15122525"/>
              <a:gd name="connsiteY3" fmla="*/ 4567832 h 6242442"/>
              <a:gd name="connsiteX4" fmla="*/ 1888435 w 15122525"/>
              <a:gd name="connsiteY4" fmla="*/ 3832336 h 6242442"/>
              <a:gd name="connsiteX5" fmla="*/ 19878 w 15122525"/>
              <a:gd name="connsiteY5" fmla="*/ 4013584 h 6242442"/>
              <a:gd name="connsiteX6" fmla="*/ 0 w 15122525"/>
              <a:gd name="connsiteY6" fmla="*/ 0 h 6242442"/>
              <a:gd name="connsiteX0" fmla="*/ 0 w 15122525"/>
              <a:gd name="connsiteY0" fmla="*/ 0 h 6256293"/>
              <a:gd name="connsiteX1" fmla="*/ 15122525 w 15122525"/>
              <a:gd name="connsiteY1" fmla="*/ 0 h 6256293"/>
              <a:gd name="connsiteX2" fmla="*/ 15122525 w 15122525"/>
              <a:gd name="connsiteY2" fmla="*/ 6120680 h 6256293"/>
              <a:gd name="connsiteX3" fmla="*/ 4731026 w 15122525"/>
              <a:gd name="connsiteY3" fmla="*/ 4567832 h 6256293"/>
              <a:gd name="connsiteX4" fmla="*/ 1888435 w 15122525"/>
              <a:gd name="connsiteY4" fmla="*/ 3832336 h 6256293"/>
              <a:gd name="connsiteX5" fmla="*/ 19878 w 15122525"/>
              <a:gd name="connsiteY5" fmla="*/ 4013584 h 6256293"/>
              <a:gd name="connsiteX6" fmla="*/ 0 w 15122525"/>
              <a:gd name="connsiteY6" fmla="*/ 0 h 6256293"/>
              <a:gd name="connsiteX0" fmla="*/ 0 w 15122525"/>
              <a:gd name="connsiteY0" fmla="*/ 0 h 6256293"/>
              <a:gd name="connsiteX1" fmla="*/ 15122525 w 15122525"/>
              <a:gd name="connsiteY1" fmla="*/ 0 h 6256293"/>
              <a:gd name="connsiteX2" fmla="*/ 15122525 w 15122525"/>
              <a:gd name="connsiteY2" fmla="*/ 6120680 h 6256293"/>
              <a:gd name="connsiteX3" fmla="*/ 4731026 w 15122525"/>
              <a:gd name="connsiteY3" fmla="*/ 4567832 h 6256293"/>
              <a:gd name="connsiteX4" fmla="*/ 1888435 w 15122525"/>
              <a:gd name="connsiteY4" fmla="*/ 3832336 h 6256293"/>
              <a:gd name="connsiteX5" fmla="*/ 19878 w 15122525"/>
              <a:gd name="connsiteY5" fmla="*/ 4013584 h 6256293"/>
              <a:gd name="connsiteX6" fmla="*/ 0 w 15122525"/>
              <a:gd name="connsiteY6" fmla="*/ 0 h 6256293"/>
              <a:gd name="connsiteX0" fmla="*/ 0 w 15122525"/>
              <a:gd name="connsiteY0" fmla="*/ 0 h 6262106"/>
              <a:gd name="connsiteX1" fmla="*/ 15122525 w 15122525"/>
              <a:gd name="connsiteY1" fmla="*/ 0 h 6262106"/>
              <a:gd name="connsiteX2" fmla="*/ 15122525 w 15122525"/>
              <a:gd name="connsiteY2" fmla="*/ 6120680 h 6262106"/>
              <a:gd name="connsiteX3" fmla="*/ 4432852 w 15122525"/>
              <a:gd name="connsiteY3" fmla="*/ 4726858 h 6262106"/>
              <a:gd name="connsiteX4" fmla="*/ 1888435 w 15122525"/>
              <a:gd name="connsiteY4" fmla="*/ 3832336 h 6262106"/>
              <a:gd name="connsiteX5" fmla="*/ 19878 w 15122525"/>
              <a:gd name="connsiteY5" fmla="*/ 4013584 h 6262106"/>
              <a:gd name="connsiteX6" fmla="*/ 0 w 15122525"/>
              <a:gd name="connsiteY6" fmla="*/ 0 h 6262106"/>
              <a:gd name="connsiteX0" fmla="*/ 0 w 15122525"/>
              <a:gd name="connsiteY0" fmla="*/ 0 h 6262106"/>
              <a:gd name="connsiteX1" fmla="*/ 15122525 w 15122525"/>
              <a:gd name="connsiteY1" fmla="*/ 0 h 6262106"/>
              <a:gd name="connsiteX2" fmla="*/ 15122525 w 15122525"/>
              <a:gd name="connsiteY2" fmla="*/ 6120680 h 6262106"/>
              <a:gd name="connsiteX3" fmla="*/ 4432852 w 15122525"/>
              <a:gd name="connsiteY3" fmla="*/ 4726858 h 6262106"/>
              <a:gd name="connsiteX4" fmla="*/ 1888435 w 15122525"/>
              <a:gd name="connsiteY4" fmla="*/ 3832336 h 6262106"/>
              <a:gd name="connsiteX5" fmla="*/ 19878 w 15122525"/>
              <a:gd name="connsiteY5" fmla="*/ 4013584 h 6262106"/>
              <a:gd name="connsiteX6" fmla="*/ 0 w 15122525"/>
              <a:gd name="connsiteY6" fmla="*/ 0 h 6262106"/>
              <a:gd name="connsiteX0" fmla="*/ 0 w 15122525"/>
              <a:gd name="connsiteY0" fmla="*/ 0 h 6267624"/>
              <a:gd name="connsiteX1" fmla="*/ 15122525 w 15122525"/>
              <a:gd name="connsiteY1" fmla="*/ 0 h 6267624"/>
              <a:gd name="connsiteX2" fmla="*/ 15122525 w 15122525"/>
              <a:gd name="connsiteY2" fmla="*/ 6120680 h 6267624"/>
              <a:gd name="connsiteX3" fmla="*/ 4631635 w 15122525"/>
              <a:gd name="connsiteY3" fmla="*/ 4866005 h 6267624"/>
              <a:gd name="connsiteX4" fmla="*/ 1888435 w 15122525"/>
              <a:gd name="connsiteY4" fmla="*/ 3832336 h 6267624"/>
              <a:gd name="connsiteX5" fmla="*/ 19878 w 15122525"/>
              <a:gd name="connsiteY5" fmla="*/ 4013584 h 6267624"/>
              <a:gd name="connsiteX6" fmla="*/ 0 w 15122525"/>
              <a:gd name="connsiteY6" fmla="*/ 0 h 626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174435 w 15122525"/>
              <a:gd name="connsiteY4" fmla="*/ 5025031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431108"/>
              <a:gd name="connsiteX1" fmla="*/ 15122525 w 15122525"/>
              <a:gd name="connsiteY1" fmla="*/ 0 h 6431108"/>
              <a:gd name="connsiteX2" fmla="*/ 15122525 w 15122525"/>
              <a:gd name="connsiteY2" fmla="*/ 6120680 h 6431108"/>
              <a:gd name="connsiteX3" fmla="*/ 9044609 w 15122525"/>
              <a:gd name="connsiteY3" fmla="*/ 5521988 h 6431108"/>
              <a:gd name="connsiteX4" fmla="*/ 6261652 w 15122525"/>
              <a:gd name="connsiteY4" fmla="*/ 4508196 h 6431108"/>
              <a:gd name="connsiteX5" fmla="*/ 4174435 w 15122525"/>
              <a:gd name="connsiteY5" fmla="*/ 5025031 h 6431108"/>
              <a:gd name="connsiteX6" fmla="*/ 1888435 w 15122525"/>
              <a:gd name="connsiteY6" fmla="*/ 3832336 h 6431108"/>
              <a:gd name="connsiteX7" fmla="*/ 19878 w 15122525"/>
              <a:gd name="connsiteY7" fmla="*/ 4013584 h 6431108"/>
              <a:gd name="connsiteX8" fmla="*/ 0 w 15122525"/>
              <a:gd name="connsiteY8" fmla="*/ 0 h 6431108"/>
              <a:gd name="connsiteX0" fmla="*/ 0 w 15122525"/>
              <a:gd name="connsiteY0" fmla="*/ 0 h 6354510"/>
              <a:gd name="connsiteX1" fmla="*/ 15122525 w 15122525"/>
              <a:gd name="connsiteY1" fmla="*/ 0 h 6354510"/>
              <a:gd name="connsiteX2" fmla="*/ 15122525 w 15122525"/>
              <a:gd name="connsiteY2" fmla="*/ 6120680 h 6354510"/>
              <a:gd name="connsiteX3" fmla="*/ 9044609 w 15122525"/>
              <a:gd name="connsiteY3" fmla="*/ 5521988 h 6354510"/>
              <a:gd name="connsiteX4" fmla="*/ 6261652 w 15122525"/>
              <a:gd name="connsiteY4" fmla="*/ 4508196 h 6354510"/>
              <a:gd name="connsiteX5" fmla="*/ 4174435 w 15122525"/>
              <a:gd name="connsiteY5" fmla="*/ 5025031 h 6354510"/>
              <a:gd name="connsiteX6" fmla="*/ 1888435 w 15122525"/>
              <a:gd name="connsiteY6" fmla="*/ 3832336 h 6354510"/>
              <a:gd name="connsiteX7" fmla="*/ 19878 w 15122525"/>
              <a:gd name="connsiteY7" fmla="*/ 4013584 h 6354510"/>
              <a:gd name="connsiteX8" fmla="*/ 0 w 15122525"/>
              <a:gd name="connsiteY8" fmla="*/ 0 h 6354510"/>
              <a:gd name="connsiteX0" fmla="*/ 0 w 15162282"/>
              <a:gd name="connsiteY0" fmla="*/ 0 h 5521988"/>
              <a:gd name="connsiteX1" fmla="*/ 15122525 w 15162282"/>
              <a:gd name="connsiteY1" fmla="*/ 0 h 5521988"/>
              <a:gd name="connsiteX2" fmla="*/ 15162282 w 15162282"/>
              <a:gd name="connsiteY2" fmla="*/ 4788837 h 5521988"/>
              <a:gd name="connsiteX3" fmla="*/ 9044609 w 15162282"/>
              <a:gd name="connsiteY3" fmla="*/ 5521988 h 5521988"/>
              <a:gd name="connsiteX4" fmla="*/ 6261652 w 15162282"/>
              <a:gd name="connsiteY4" fmla="*/ 4508196 h 5521988"/>
              <a:gd name="connsiteX5" fmla="*/ 4174435 w 15162282"/>
              <a:gd name="connsiteY5" fmla="*/ 5025031 h 5521988"/>
              <a:gd name="connsiteX6" fmla="*/ 1888435 w 15162282"/>
              <a:gd name="connsiteY6" fmla="*/ 3832336 h 5521988"/>
              <a:gd name="connsiteX7" fmla="*/ 19878 w 15162282"/>
              <a:gd name="connsiteY7" fmla="*/ 4013584 h 5521988"/>
              <a:gd name="connsiteX8" fmla="*/ 0 w 15162282"/>
              <a:gd name="connsiteY8" fmla="*/ 0 h 5521988"/>
              <a:gd name="connsiteX0" fmla="*/ 0 w 15162282"/>
              <a:gd name="connsiteY0" fmla="*/ 0 h 5521988"/>
              <a:gd name="connsiteX1" fmla="*/ 15122525 w 15162282"/>
              <a:gd name="connsiteY1" fmla="*/ 0 h 5521988"/>
              <a:gd name="connsiteX2" fmla="*/ 15162282 w 15162282"/>
              <a:gd name="connsiteY2" fmla="*/ 4788837 h 5521988"/>
              <a:gd name="connsiteX3" fmla="*/ 9044609 w 15162282"/>
              <a:gd name="connsiteY3" fmla="*/ 5521988 h 5521988"/>
              <a:gd name="connsiteX4" fmla="*/ 6261652 w 15162282"/>
              <a:gd name="connsiteY4" fmla="*/ 4508196 h 5521988"/>
              <a:gd name="connsiteX5" fmla="*/ 4174435 w 15162282"/>
              <a:gd name="connsiteY5" fmla="*/ 5025031 h 5521988"/>
              <a:gd name="connsiteX6" fmla="*/ 1888435 w 15162282"/>
              <a:gd name="connsiteY6" fmla="*/ 3832336 h 5521988"/>
              <a:gd name="connsiteX7" fmla="*/ 19878 w 15162282"/>
              <a:gd name="connsiteY7" fmla="*/ 4013584 h 5521988"/>
              <a:gd name="connsiteX8" fmla="*/ 0 w 15162282"/>
              <a:gd name="connsiteY8" fmla="*/ 0 h 5521988"/>
              <a:gd name="connsiteX0" fmla="*/ 0 w 15162282"/>
              <a:gd name="connsiteY0" fmla="*/ 0 h 6078580"/>
              <a:gd name="connsiteX1" fmla="*/ 15122525 w 15162282"/>
              <a:gd name="connsiteY1" fmla="*/ 0 h 6078580"/>
              <a:gd name="connsiteX2" fmla="*/ 15162282 w 15162282"/>
              <a:gd name="connsiteY2" fmla="*/ 4788837 h 6078580"/>
              <a:gd name="connsiteX3" fmla="*/ 9283148 w 15162282"/>
              <a:gd name="connsiteY3" fmla="*/ 6078580 h 6078580"/>
              <a:gd name="connsiteX4" fmla="*/ 6261652 w 15162282"/>
              <a:gd name="connsiteY4" fmla="*/ 4508196 h 6078580"/>
              <a:gd name="connsiteX5" fmla="*/ 4174435 w 15162282"/>
              <a:gd name="connsiteY5" fmla="*/ 5025031 h 6078580"/>
              <a:gd name="connsiteX6" fmla="*/ 1888435 w 15162282"/>
              <a:gd name="connsiteY6" fmla="*/ 3832336 h 6078580"/>
              <a:gd name="connsiteX7" fmla="*/ 19878 w 15162282"/>
              <a:gd name="connsiteY7" fmla="*/ 4013584 h 6078580"/>
              <a:gd name="connsiteX8" fmla="*/ 0 w 15162282"/>
              <a:gd name="connsiteY8" fmla="*/ 0 h 6078580"/>
              <a:gd name="connsiteX0" fmla="*/ 0 w 15162282"/>
              <a:gd name="connsiteY0" fmla="*/ 0 h 6157312"/>
              <a:gd name="connsiteX1" fmla="*/ 15122525 w 15162282"/>
              <a:gd name="connsiteY1" fmla="*/ 0 h 6157312"/>
              <a:gd name="connsiteX2" fmla="*/ 15162282 w 15162282"/>
              <a:gd name="connsiteY2" fmla="*/ 4788837 h 6157312"/>
              <a:gd name="connsiteX3" fmla="*/ 9283148 w 15162282"/>
              <a:gd name="connsiteY3" fmla="*/ 6078580 h 6157312"/>
              <a:gd name="connsiteX4" fmla="*/ 6261652 w 15162282"/>
              <a:gd name="connsiteY4" fmla="*/ 4508196 h 6157312"/>
              <a:gd name="connsiteX5" fmla="*/ 4174435 w 15162282"/>
              <a:gd name="connsiteY5" fmla="*/ 5025031 h 6157312"/>
              <a:gd name="connsiteX6" fmla="*/ 1888435 w 15162282"/>
              <a:gd name="connsiteY6" fmla="*/ 3832336 h 6157312"/>
              <a:gd name="connsiteX7" fmla="*/ 19878 w 15162282"/>
              <a:gd name="connsiteY7" fmla="*/ 4013584 h 6157312"/>
              <a:gd name="connsiteX8" fmla="*/ 0 w 15162282"/>
              <a:gd name="connsiteY8" fmla="*/ 0 h 6157312"/>
              <a:gd name="connsiteX0" fmla="*/ 0 w 15162282"/>
              <a:gd name="connsiteY0" fmla="*/ 0 h 6098245"/>
              <a:gd name="connsiteX1" fmla="*/ 15122525 w 15162282"/>
              <a:gd name="connsiteY1" fmla="*/ 0 h 6098245"/>
              <a:gd name="connsiteX2" fmla="*/ 15162282 w 15162282"/>
              <a:gd name="connsiteY2" fmla="*/ 4788837 h 6098245"/>
              <a:gd name="connsiteX3" fmla="*/ 11668538 w 15162282"/>
              <a:gd name="connsiteY3" fmla="*/ 4150388 h 6098245"/>
              <a:gd name="connsiteX4" fmla="*/ 9283148 w 15162282"/>
              <a:gd name="connsiteY4" fmla="*/ 6078580 h 6098245"/>
              <a:gd name="connsiteX5" fmla="*/ 6261652 w 15162282"/>
              <a:gd name="connsiteY5" fmla="*/ 4508196 h 6098245"/>
              <a:gd name="connsiteX6" fmla="*/ 4174435 w 15162282"/>
              <a:gd name="connsiteY6" fmla="*/ 5025031 h 6098245"/>
              <a:gd name="connsiteX7" fmla="*/ 1888435 w 15162282"/>
              <a:gd name="connsiteY7" fmla="*/ 3832336 h 6098245"/>
              <a:gd name="connsiteX8" fmla="*/ 19878 w 15162282"/>
              <a:gd name="connsiteY8" fmla="*/ 4013584 h 6098245"/>
              <a:gd name="connsiteX9" fmla="*/ 0 w 15162282"/>
              <a:gd name="connsiteY9" fmla="*/ 0 h 6098245"/>
              <a:gd name="connsiteX0" fmla="*/ 0 w 15162282"/>
              <a:gd name="connsiteY0" fmla="*/ 0 h 6104074"/>
              <a:gd name="connsiteX1" fmla="*/ 15122525 w 15162282"/>
              <a:gd name="connsiteY1" fmla="*/ 0 h 6104074"/>
              <a:gd name="connsiteX2" fmla="*/ 15162282 w 15162282"/>
              <a:gd name="connsiteY2" fmla="*/ 4788837 h 6104074"/>
              <a:gd name="connsiteX3" fmla="*/ 11668538 w 15162282"/>
              <a:gd name="connsiteY3" fmla="*/ 4150388 h 6104074"/>
              <a:gd name="connsiteX4" fmla="*/ 9283148 w 15162282"/>
              <a:gd name="connsiteY4" fmla="*/ 6078580 h 6104074"/>
              <a:gd name="connsiteX5" fmla="*/ 6261652 w 15162282"/>
              <a:gd name="connsiteY5" fmla="*/ 4508196 h 6104074"/>
              <a:gd name="connsiteX6" fmla="*/ 4174435 w 15162282"/>
              <a:gd name="connsiteY6" fmla="*/ 5025031 h 6104074"/>
              <a:gd name="connsiteX7" fmla="*/ 1888435 w 15162282"/>
              <a:gd name="connsiteY7" fmla="*/ 3832336 h 6104074"/>
              <a:gd name="connsiteX8" fmla="*/ 19878 w 15162282"/>
              <a:gd name="connsiteY8" fmla="*/ 4013584 h 6104074"/>
              <a:gd name="connsiteX9" fmla="*/ 0 w 15162282"/>
              <a:gd name="connsiteY9" fmla="*/ 0 h 6104074"/>
              <a:gd name="connsiteX0" fmla="*/ 0 w 15162282"/>
              <a:gd name="connsiteY0" fmla="*/ 0 h 6102623"/>
              <a:gd name="connsiteX1" fmla="*/ 15122525 w 15162282"/>
              <a:gd name="connsiteY1" fmla="*/ 0 h 6102623"/>
              <a:gd name="connsiteX2" fmla="*/ 15162282 w 15162282"/>
              <a:gd name="connsiteY2" fmla="*/ 4788837 h 6102623"/>
              <a:gd name="connsiteX3" fmla="*/ 10575234 w 15162282"/>
              <a:gd name="connsiteY3" fmla="*/ 4050996 h 6102623"/>
              <a:gd name="connsiteX4" fmla="*/ 9283148 w 15162282"/>
              <a:gd name="connsiteY4" fmla="*/ 6078580 h 6102623"/>
              <a:gd name="connsiteX5" fmla="*/ 6261652 w 15162282"/>
              <a:gd name="connsiteY5" fmla="*/ 4508196 h 6102623"/>
              <a:gd name="connsiteX6" fmla="*/ 4174435 w 15162282"/>
              <a:gd name="connsiteY6" fmla="*/ 5025031 h 6102623"/>
              <a:gd name="connsiteX7" fmla="*/ 1888435 w 15162282"/>
              <a:gd name="connsiteY7" fmla="*/ 3832336 h 6102623"/>
              <a:gd name="connsiteX8" fmla="*/ 19878 w 15162282"/>
              <a:gd name="connsiteY8" fmla="*/ 4013584 h 6102623"/>
              <a:gd name="connsiteX9" fmla="*/ 0 w 15162282"/>
              <a:gd name="connsiteY9" fmla="*/ 0 h 6102623"/>
              <a:gd name="connsiteX0" fmla="*/ 0 w 15162282"/>
              <a:gd name="connsiteY0" fmla="*/ 0 h 6102623"/>
              <a:gd name="connsiteX1" fmla="*/ 15122525 w 15162282"/>
              <a:gd name="connsiteY1" fmla="*/ 0 h 6102623"/>
              <a:gd name="connsiteX2" fmla="*/ 15162282 w 15162282"/>
              <a:gd name="connsiteY2" fmla="*/ 4788837 h 6102623"/>
              <a:gd name="connsiteX3" fmla="*/ 10575234 w 15162282"/>
              <a:gd name="connsiteY3" fmla="*/ 4050996 h 6102623"/>
              <a:gd name="connsiteX4" fmla="*/ 9283148 w 15162282"/>
              <a:gd name="connsiteY4" fmla="*/ 6078580 h 6102623"/>
              <a:gd name="connsiteX5" fmla="*/ 6261652 w 15162282"/>
              <a:gd name="connsiteY5" fmla="*/ 4508196 h 6102623"/>
              <a:gd name="connsiteX6" fmla="*/ 4174435 w 15162282"/>
              <a:gd name="connsiteY6" fmla="*/ 5025031 h 6102623"/>
              <a:gd name="connsiteX7" fmla="*/ 1888435 w 15162282"/>
              <a:gd name="connsiteY7" fmla="*/ 3832336 h 6102623"/>
              <a:gd name="connsiteX8" fmla="*/ 19878 w 15162282"/>
              <a:gd name="connsiteY8" fmla="*/ 4013584 h 6102623"/>
              <a:gd name="connsiteX9" fmla="*/ 0 w 15162282"/>
              <a:gd name="connsiteY9" fmla="*/ 0 h 6102623"/>
              <a:gd name="connsiteX0" fmla="*/ 0 w 15162282"/>
              <a:gd name="connsiteY0" fmla="*/ 0 h 5308261"/>
              <a:gd name="connsiteX1" fmla="*/ 15122525 w 15162282"/>
              <a:gd name="connsiteY1" fmla="*/ 0 h 5308261"/>
              <a:gd name="connsiteX2" fmla="*/ 15162282 w 15162282"/>
              <a:gd name="connsiteY2" fmla="*/ 4788837 h 5308261"/>
              <a:gd name="connsiteX3" fmla="*/ 10575234 w 15162282"/>
              <a:gd name="connsiteY3" fmla="*/ 4050996 h 5308261"/>
              <a:gd name="connsiteX4" fmla="*/ 8905461 w 15162282"/>
              <a:gd name="connsiteY4" fmla="*/ 5263572 h 5308261"/>
              <a:gd name="connsiteX5" fmla="*/ 6261652 w 15162282"/>
              <a:gd name="connsiteY5" fmla="*/ 4508196 h 5308261"/>
              <a:gd name="connsiteX6" fmla="*/ 4174435 w 15162282"/>
              <a:gd name="connsiteY6" fmla="*/ 5025031 h 5308261"/>
              <a:gd name="connsiteX7" fmla="*/ 1888435 w 15162282"/>
              <a:gd name="connsiteY7" fmla="*/ 3832336 h 5308261"/>
              <a:gd name="connsiteX8" fmla="*/ 19878 w 15162282"/>
              <a:gd name="connsiteY8" fmla="*/ 4013584 h 5308261"/>
              <a:gd name="connsiteX9" fmla="*/ 0 w 15162282"/>
              <a:gd name="connsiteY9" fmla="*/ 0 h 5308261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4174435 w 15162282"/>
              <a:gd name="connsiteY6" fmla="*/ 5025031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478695 w 15162282"/>
              <a:gd name="connsiteY6" fmla="*/ 5124423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478695 w 15162282"/>
              <a:gd name="connsiteY6" fmla="*/ 5124423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4273826 w 15162282"/>
              <a:gd name="connsiteY6" fmla="*/ 4945518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23113 w 15162282"/>
              <a:gd name="connsiteY5" fmla="*/ 41305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62869 w 15162282"/>
              <a:gd name="connsiteY5" fmla="*/ 45877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62869 w 15162282"/>
              <a:gd name="connsiteY5" fmla="*/ 45877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60637"/>
              <a:gd name="connsiteX1" fmla="*/ 15122525 w 15162282"/>
              <a:gd name="connsiteY1" fmla="*/ 0 h 5760637"/>
              <a:gd name="connsiteX2" fmla="*/ 15162282 w 15162282"/>
              <a:gd name="connsiteY2" fmla="*/ 4788837 h 5760637"/>
              <a:gd name="connsiteX3" fmla="*/ 10575234 w 15162282"/>
              <a:gd name="connsiteY3" fmla="*/ 4050996 h 5760637"/>
              <a:gd name="connsiteX4" fmla="*/ 8507896 w 15162282"/>
              <a:gd name="connsiteY4" fmla="*/ 5700894 h 5760637"/>
              <a:gd name="connsiteX5" fmla="*/ 6062869 w 15162282"/>
              <a:gd name="connsiteY5" fmla="*/ 4587709 h 5760637"/>
              <a:gd name="connsiteX6" fmla="*/ 4273826 w 15162282"/>
              <a:gd name="connsiteY6" fmla="*/ 4945518 h 5760637"/>
              <a:gd name="connsiteX7" fmla="*/ 1888435 w 15162282"/>
              <a:gd name="connsiteY7" fmla="*/ 3832336 h 5760637"/>
              <a:gd name="connsiteX8" fmla="*/ 19878 w 15162282"/>
              <a:gd name="connsiteY8" fmla="*/ 4013584 h 5760637"/>
              <a:gd name="connsiteX9" fmla="*/ 0 w 15162282"/>
              <a:gd name="connsiteY9" fmla="*/ 0 h 5760637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911249"/>
              <a:gd name="connsiteX1" fmla="*/ 15122525 w 15162282"/>
              <a:gd name="connsiteY1" fmla="*/ 0 h 5911249"/>
              <a:gd name="connsiteX2" fmla="*/ 15162282 w 15162282"/>
              <a:gd name="connsiteY2" fmla="*/ 4788837 h 5911249"/>
              <a:gd name="connsiteX3" fmla="*/ 10575234 w 15162282"/>
              <a:gd name="connsiteY3" fmla="*/ 4050996 h 5911249"/>
              <a:gd name="connsiteX4" fmla="*/ 8507896 w 15162282"/>
              <a:gd name="connsiteY4" fmla="*/ 5700894 h 5911249"/>
              <a:gd name="connsiteX5" fmla="*/ 6062869 w 15162282"/>
              <a:gd name="connsiteY5" fmla="*/ 4587709 h 5911249"/>
              <a:gd name="connsiteX6" fmla="*/ 4273826 w 15162282"/>
              <a:gd name="connsiteY6" fmla="*/ 4945518 h 5911249"/>
              <a:gd name="connsiteX7" fmla="*/ 1888435 w 15162282"/>
              <a:gd name="connsiteY7" fmla="*/ 3832336 h 5911249"/>
              <a:gd name="connsiteX8" fmla="*/ 19878 w 15162282"/>
              <a:gd name="connsiteY8" fmla="*/ 4013584 h 5911249"/>
              <a:gd name="connsiteX9" fmla="*/ 0 w 15162282"/>
              <a:gd name="connsiteY9" fmla="*/ 0 h 5911249"/>
              <a:gd name="connsiteX0" fmla="*/ 0 w 15162282"/>
              <a:gd name="connsiteY0" fmla="*/ 0 h 5911249"/>
              <a:gd name="connsiteX1" fmla="*/ 15122525 w 15162282"/>
              <a:gd name="connsiteY1" fmla="*/ 0 h 5911249"/>
              <a:gd name="connsiteX2" fmla="*/ 15162282 w 15162282"/>
              <a:gd name="connsiteY2" fmla="*/ 4788837 h 5911249"/>
              <a:gd name="connsiteX3" fmla="*/ 12543182 w 15162282"/>
              <a:gd name="connsiteY3" fmla="*/ 3593796 h 5911249"/>
              <a:gd name="connsiteX4" fmla="*/ 10575234 w 15162282"/>
              <a:gd name="connsiteY4" fmla="*/ 4050996 h 5911249"/>
              <a:gd name="connsiteX5" fmla="*/ 8507896 w 15162282"/>
              <a:gd name="connsiteY5" fmla="*/ 5700894 h 5911249"/>
              <a:gd name="connsiteX6" fmla="*/ 6062869 w 15162282"/>
              <a:gd name="connsiteY6" fmla="*/ 4587709 h 5911249"/>
              <a:gd name="connsiteX7" fmla="*/ 4273826 w 15162282"/>
              <a:gd name="connsiteY7" fmla="*/ 4945518 h 5911249"/>
              <a:gd name="connsiteX8" fmla="*/ 1888435 w 15162282"/>
              <a:gd name="connsiteY8" fmla="*/ 3832336 h 5911249"/>
              <a:gd name="connsiteX9" fmla="*/ 19878 w 15162282"/>
              <a:gd name="connsiteY9" fmla="*/ 4013584 h 5911249"/>
              <a:gd name="connsiteX10" fmla="*/ 0 w 15162282"/>
              <a:gd name="connsiteY10" fmla="*/ 0 h 5911249"/>
              <a:gd name="connsiteX0" fmla="*/ 0 w 15162282"/>
              <a:gd name="connsiteY0" fmla="*/ 0 h 5928003"/>
              <a:gd name="connsiteX1" fmla="*/ 15122525 w 15162282"/>
              <a:gd name="connsiteY1" fmla="*/ 0 h 5928003"/>
              <a:gd name="connsiteX2" fmla="*/ 15162282 w 15162282"/>
              <a:gd name="connsiteY2" fmla="*/ 4788837 h 5928003"/>
              <a:gd name="connsiteX3" fmla="*/ 12543182 w 15162282"/>
              <a:gd name="connsiteY3" fmla="*/ 3593796 h 5928003"/>
              <a:gd name="connsiteX4" fmla="*/ 10714382 w 15162282"/>
              <a:gd name="connsiteY4" fmla="*/ 4229900 h 5928003"/>
              <a:gd name="connsiteX5" fmla="*/ 8507896 w 15162282"/>
              <a:gd name="connsiteY5" fmla="*/ 5700894 h 5928003"/>
              <a:gd name="connsiteX6" fmla="*/ 6062869 w 15162282"/>
              <a:gd name="connsiteY6" fmla="*/ 4587709 h 5928003"/>
              <a:gd name="connsiteX7" fmla="*/ 4273826 w 15162282"/>
              <a:gd name="connsiteY7" fmla="*/ 4945518 h 5928003"/>
              <a:gd name="connsiteX8" fmla="*/ 1888435 w 15162282"/>
              <a:gd name="connsiteY8" fmla="*/ 3832336 h 5928003"/>
              <a:gd name="connsiteX9" fmla="*/ 19878 w 15162282"/>
              <a:gd name="connsiteY9" fmla="*/ 4013584 h 5928003"/>
              <a:gd name="connsiteX10" fmla="*/ 0 w 15162282"/>
              <a:gd name="connsiteY10" fmla="*/ 0 h 5928003"/>
              <a:gd name="connsiteX0" fmla="*/ 0 w 15162282"/>
              <a:gd name="connsiteY0" fmla="*/ 0 h 5928003"/>
              <a:gd name="connsiteX1" fmla="*/ 15122525 w 15162282"/>
              <a:gd name="connsiteY1" fmla="*/ 0 h 5928003"/>
              <a:gd name="connsiteX2" fmla="*/ 15162282 w 15162282"/>
              <a:gd name="connsiteY2" fmla="*/ 4788837 h 5928003"/>
              <a:gd name="connsiteX3" fmla="*/ 12543182 w 15162282"/>
              <a:gd name="connsiteY3" fmla="*/ 3593796 h 5928003"/>
              <a:gd name="connsiteX4" fmla="*/ 10714382 w 15162282"/>
              <a:gd name="connsiteY4" fmla="*/ 4229900 h 5928003"/>
              <a:gd name="connsiteX5" fmla="*/ 8507896 w 15162282"/>
              <a:gd name="connsiteY5" fmla="*/ 5700894 h 5928003"/>
              <a:gd name="connsiteX6" fmla="*/ 6062869 w 15162282"/>
              <a:gd name="connsiteY6" fmla="*/ 4587709 h 5928003"/>
              <a:gd name="connsiteX7" fmla="*/ 4273826 w 15162282"/>
              <a:gd name="connsiteY7" fmla="*/ 4945518 h 5928003"/>
              <a:gd name="connsiteX8" fmla="*/ 1888435 w 15162282"/>
              <a:gd name="connsiteY8" fmla="*/ 3832336 h 5928003"/>
              <a:gd name="connsiteX9" fmla="*/ 19878 w 15162282"/>
              <a:gd name="connsiteY9" fmla="*/ 4013584 h 5928003"/>
              <a:gd name="connsiteX10" fmla="*/ 0 w 15162282"/>
              <a:gd name="connsiteY10" fmla="*/ 0 h 5928003"/>
              <a:gd name="connsiteX0" fmla="*/ 0 w 15162282"/>
              <a:gd name="connsiteY0" fmla="*/ 0 h 5839073"/>
              <a:gd name="connsiteX1" fmla="*/ 15122525 w 15162282"/>
              <a:gd name="connsiteY1" fmla="*/ 0 h 5839073"/>
              <a:gd name="connsiteX2" fmla="*/ 15162282 w 15162282"/>
              <a:gd name="connsiteY2" fmla="*/ 4788837 h 5839073"/>
              <a:gd name="connsiteX3" fmla="*/ 12543182 w 15162282"/>
              <a:gd name="connsiteY3" fmla="*/ 3593796 h 5839073"/>
              <a:gd name="connsiteX4" fmla="*/ 10714382 w 15162282"/>
              <a:gd name="connsiteY4" fmla="*/ 4229900 h 5839073"/>
              <a:gd name="connsiteX5" fmla="*/ 8647044 w 15162282"/>
              <a:gd name="connsiteY5" fmla="*/ 5601503 h 5839073"/>
              <a:gd name="connsiteX6" fmla="*/ 6062869 w 15162282"/>
              <a:gd name="connsiteY6" fmla="*/ 4587709 h 5839073"/>
              <a:gd name="connsiteX7" fmla="*/ 4273826 w 15162282"/>
              <a:gd name="connsiteY7" fmla="*/ 4945518 h 5839073"/>
              <a:gd name="connsiteX8" fmla="*/ 1888435 w 15162282"/>
              <a:gd name="connsiteY8" fmla="*/ 3832336 h 5839073"/>
              <a:gd name="connsiteX9" fmla="*/ 19878 w 15162282"/>
              <a:gd name="connsiteY9" fmla="*/ 4013584 h 5839073"/>
              <a:gd name="connsiteX10" fmla="*/ 0 w 15162282"/>
              <a:gd name="connsiteY10" fmla="*/ 0 h 5839073"/>
              <a:gd name="connsiteX0" fmla="*/ 0 w 15162282"/>
              <a:gd name="connsiteY0" fmla="*/ 0 h 5839073"/>
              <a:gd name="connsiteX1" fmla="*/ 15122525 w 15162282"/>
              <a:gd name="connsiteY1" fmla="*/ 0 h 5839073"/>
              <a:gd name="connsiteX2" fmla="*/ 15162282 w 15162282"/>
              <a:gd name="connsiteY2" fmla="*/ 4788837 h 5839073"/>
              <a:gd name="connsiteX3" fmla="*/ 12543182 w 15162282"/>
              <a:gd name="connsiteY3" fmla="*/ 3593796 h 5839073"/>
              <a:gd name="connsiteX4" fmla="*/ 10714382 w 15162282"/>
              <a:gd name="connsiteY4" fmla="*/ 4229900 h 5839073"/>
              <a:gd name="connsiteX5" fmla="*/ 8647044 w 15162282"/>
              <a:gd name="connsiteY5" fmla="*/ 5601503 h 5839073"/>
              <a:gd name="connsiteX6" fmla="*/ 6062869 w 15162282"/>
              <a:gd name="connsiteY6" fmla="*/ 4587709 h 5839073"/>
              <a:gd name="connsiteX7" fmla="*/ 4273826 w 15162282"/>
              <a:gd name="connsiteY7" fmla="*/ 4945518 h 5839073"/>
              <a:gd name="connsiteX8" fmla="*/ 1888435 w 15162282"/>
              <a:gd name="connsiteY8" fmla="*/ 3832336 h 5839073"/>
              <a:gd name="connsiteX9" fmla="*/ 19878 w 15162282"/>
              <a:gd name="connsiteY9" fmla="*/ 4013584 h 5839073"/>
              <a:gd name="connsiteX10" fmla="*/ 0 w 15162282"/>
              <a:gd name="connsiteY10" fmla="*/ 0 h 5839073"/>
              <a:gd name="connsiteX0" fmla="*/ 9 w 15162291"/>
              <a:gd name="connsiteY0" fmla="*/ 0 h 5839073"/>
              <a:gd name="connsiteX1" fmla="*/ 15122534 w 15162291"/>
              <a:gd name="connsiteY1" fmla="*/ 0 h 5839073"/>
              <a:gd name="connsiteX2" fmla="*/ 15162291 w 15162291"/>
              <a:gd name="connsiteY2" fmla="*/ 4788837 h 5839073"/>
              <a:gd name="connsiteX3" fmla="*/ 12543191 w 15162291"/>
              <a:gd name="connsiteY3" fmla="*/ 3593796 h 5839073"/>
              <a:gd name="connsiteX4" fmla="*/ 10714391 w 15162291"/>
              <a:gd name="connsiteY4" fmla="*/ 4229900 h 5839073"/>
              <a:gd name="connsiteX5" fmla="*/ 8647053 w 15162291"/>
              <a:gd name="connsiteY5" fmla="*/ 5601503 h 5839073"/>
              <a:gd name="connsiteX6" fmla="*/ 6062878 w 15162291"/>
              <a:gd name="connsiteY6" fmla="*/ 4587709 h 5839073"/>
              <a:gd name="connsiteX7" fmla="*/ 4273835 w 15162291"/>
              <a:gd name="connsiteY7" fmla="*/ 4945518 h 5839073"/>
              <a:gd name="connsiteX8" fmla="*/ 1888444 w 15162291"/>
              <a:gd name="connsiteY8" fmla="*/ 3832336 h 5839073"/>
              <a:gd name="connsiteX9" fmla="*/ 0 w 15162291"/>
              <a:gd name="connsiteY9" fmla="*/ 3993705 h 5839073"/>
              <a:gd name="connsiteX10" fmla="*/ 9 w 15162291"/>
              <a:gd name="connsiteY10" fmla="*/ 0 h 5839073"/>
              <a:gd name="connsiteX0" fmla="*/ 9 w 15162291"/>
              <a:gd name="connsiteY0" fmla="*/ 0 h 5839073"/>
              <a:gd name="connsiteX1" fmla="*/ 15122534 w 15162291"/>
              <a:gd name="connsiteY1" fmla="*/ 0 h 5839073"/>
              <a:gd name="connsiteX2" fmla="*/ 15162291 w 15162291"/>
              <a:gd name="connsiteY2" fmla="*/ 4908107 h 5839073"/>
              <a:gd name="connsiteX3" fmla="*/ 12543191 w 15162291"/>
              <a:gd name="connsiteY3" fmla="*/ 3593796 h 5839073"/>
              <a:gd name="connsiteX4" fmla="*/ 10714391 w 15162291"/>
              <a:gd name="connsiteY4" fmla="*/ 4229900 h 5839073"/>
              <a:gd name="connsiteX5" fmla="*/ 8647053 w 15162291"/>
              <a:gd name="connsiteY5" fmla="*/ 5601503 h 5839073"/>
              <a:gd name="connsiteX6" fmla="*/ 6062878 w 15162291"/>
              <a:gd name="connsiteY6" fmla="*/ 4587709 h 5839073"/>
              <a:gd name="connsiteX7" fmla="*/ 4273835 w 15162291"/>
              <a:gd name="connsiteY7" fmla="*/ 4945518 h 5839073"/>
              <a:gd name="connsiteX8" fmla="*/ 1888444 w 15162291"/>
              <a:gd name="connsiteY8" fmla="*/ 3832336 h 5839073"/>
              <a:gd name="connsiteX9" fmla="*/ 0 w 15162291"/>
              <a:gd name="connsiteY9" fmla="*/ 3993705 h 5839073"/>
              <a:gd name="connsiteX10" fmla="*/ 9 w 15162291"/>
              <a:gd name="connsiteY10" fmla="*/ 0 h 5839073"/>
              <a:gd name="connsiteX0" fmla="*/ 9 w 15162291"/>
              <a:gd name="connsiteY0" fmla="*/ 19878 h 5858951"/>
              <a:gd name="connsiteX1" fmla="*/ 15142420 w 15162291"/>
              <a:gd name="connsiteY1" fmla="*/ 0 h 5858951"/>
              <a:gd name="connsiteX2" fmla="*/ 15162291 w 15162291"/>
              <a:gd name="connsiteY2" fmla="*/ 4927985 h 5858951"/>
              <a:gd name="connsiteX3" fmla="*/ 12543191 w 15162291"/>
              <a:gd name="connsiteY3" fmla="*/ 3613674 h 5858951"/>
              <a:gd name="connsiteX4" fmla="*/ 10714391 w 15162291"/>
              <a:gd name="connsiteY4" fmla="*/ 4249778 h 5858951"/>
              <a:gd name="connsiteX5" fmla="*/ 8647053 w 15162291"/>
              <a:gd name="connsiteY5" fmla="*/ 5621381 h 5858951"/>
              <a:gd name="connsiteX6" fmla="*/ 6062878 w 15162291"/>
              <a:gd name="connsiteY6" fmla="*/ 4607587 h 5858951"/>
              <a:gd name="connsiteX7" fmla="*/ 4273835 w 15162291"/>
              <a:gd name="connsiteY7" fmla="*/ 4965396 h 5858951"/>
              <a:gd name="connsiteX8" fmla="*/ 1888444 w 15162291"/>
              <a:gd name="connsiteY8" fmla="*/ 3852214 h 5858951"/>
              <a:gd name="connsiteX9" fmla="*/ 0 w 15162291"/>
              <a:gd name="connsiteY9" fmla="*/ 4013583 h 5858951"/>
              <a:gd name="connsiteX10" fmla="*/ 9 w 15162291"/>
              <a:gd name="connsiteY10" fmla="*/ 19878 h 5858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62291" h="5858951">
                <a:moveTo>
                  <a:pt x="9" y="19878"/>
                </a:moveTo>
                <a:lnTo>
                  <a:pt x="15142420" y="0"/>
                </a:lnTo>
                <a:cubicBezTo>
                  <a:pt x="15149044" y="1642662"/>
                  <a:pt x="15155667" y="3285323"/>
                  <a:pt x="15162291" y="4927985"/>
                </a:cubicBezTo>
                <a:cubicBezTo>
                  <a:pt x="14659514" y="5636281"/>
                  <a:pt x="13307699" y="3736648"/>
                  <a:pt x="12543191" y="3613674"/>
                </a:cubicBezTo>
                <a:cubicBezTo>
                  <a:pt x="11778683" y="3490701"/>
                  <a:pt x="11254418" y="3550725"/>
                  <a:pt x="10714391" y="4249778"/>
                </a:cubicBezTo>
                <a:cubicBezTo>
                  <a:pt x="10211613" y="4961692"/>
                  <a:pt x="9660844" y="6433076"/>
                  <a:pt x="8647053" y="5621381"/>
                </a:cubicBezTo>
                <a:cubicBezTo>
                  <a:pt x="7289510" y="4378600"/>
                  <a:pt x="6702296" y="5193995"/>
                  <a:pt x="6062878" y="4607587"/>
                </a:cubicBezTo>
                <a:cubicBezTo>
                  <a:pt x="5228797" y="3643101"/>
                  <a:pt x="5194861" y="4945518"/>
                  <a:pt x="4273835" y="4965396"/>
                </a:cubicBezTo>
                <a:cubicBezTo>
                  <a:pt x="3519267" y="5080961"/>
                  <a:pt x="2729957" y="4024102"/>
                  <a:pt x="1888444" y="3852214"/>
                </a:cubicBezTo>
                <a:cubicBezTo>
                  <a:pt x="1384861" y="3680717"/>
                  <a:pt x="960783" y="5695828"/>
                  <a:pt x="0" y="4013583"/>
                </a:cubicBezTo>
                <a:lnTo>
                  <a:pt x="9" y="198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D699EA-DA43-4786-AC92-62FCDE239D8F}"/>
              </a:ext>
            </a:extLst>
          </p:cNvPr>
          <p:cNvSpPr/>
          <p:nvPr/>
        </p:nvSpPr>
        <p:spPr>
          <a:xfrm>
            <a:off x="-11" y="3112682"/>
            <a:ext cx="15156022" cy="4943315"/>
          </a:xfrm>
          <a:custGeom>
            <a:avLst/>
            <a:gdLst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0 w 15122525"/>
              <a:gd name="connsiteY3" fmla="*/ 6120680 h 6120680"/>
              <a:gd name="connsiteX4" fmla="*/ 0 w 15122525"/>
              <a:gd name="connsiteY4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0 w 15122525"/>
              <a:gd name="connsiteY4" fmla="*/ 6120680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888435 w 15122525"/>
              <a:gd name="connsiteY3" fmla="*/ 3832336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888435 w 15122525"/>
              <a:gd name="connsiteY3" fmla="*/ 3832336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364311"/>
              <a:gd name="connsiteX1" fmla="*/ 15122525 w 15122525"/>
              <a:gd name="connsiteY1" fmla="*/ 0 h 6364311"/>
              <a:gd name="connsiteX2" fmla="*/ 15122525 w 15122525"/>
              <a:gd name="connsiteY2" fmla="*/ 6120680 h 6364311"/>
              <a:gd name="connsiteX3" fmla="*/ 4989443 w 15122525"/>
              <a:gd name="connsiteY3" fmla="*/ 5005154 h 6364311"/>
              <a:gd name="connsiteX4" fmla="*/ 1888435 w 15122525"/>
              <a:gd name="connsiteY4" fmla="*/ 3832336 h 6364311"/>
              <a:gd name="connsiteX5" fmla="*/ 19878 w 15122525"/>
              <a:gd name="connsiteY5" fmla="*/ 4013584 h 6364311"/>
              <a:gd name="connsiteX6" fmla="*/ 0 w 15122525"/>
              <a:gd name="connsiteY6" fmla="*/ 0 h 6364311"/>
              <a:gd name="connsiteX0" fmla="*/ 0 w 15122525"/>
              <a:gd name="connsiteY0" fmla="*/ 0 h 6256245"/>
              <a:gd name="connsiteX1" fmla="*/ 15122525 w 15122525"/>
              <a:gd name="connsiteY1" fmla="*/ 0 h 6256245"/>
              <a:gd name="connsiteX2" fmla="*/ 15122525 w 15122525"/>
              <a:gd name="connsiteY2" fmla="*/ 6120680 h 6256245"/>
              <a:gd name="connsiteX3" fmla="*/ 4989443 w 15122525"/>
              <a:gd name="connsiteY3" fmla="*/ 5005154 h 6256245"/>
              <a:gd name="connsiteX4" fmla="*/ 1888435 w 15122525"/>
              <a:gd name="connsiteY4" fmla="*/ 3832336 h 6256245"/>
              <a:gd name="connsiteX5" fmla="*/ 19878 w 15122525"/>
              <a:gd name="connsiteY5" fmla="*/ 4013584 h 6256245"/>
              <a:gd name="connsiteX6" fmla="*/ 0 w 15122525"/>
              <a:gd name="connsiteY6" fmla="*/ 0 h 6256245"/>
              <a:gd name="connsiteX0" fmla="*/ 0 w 15122525"/>
              <a:gd name="connsiteY0" fmla="*/ 0 h 6242442"/>
              <a:gd name="connsiteX1" fmla="*/ 15122525 w 15122525"/>
              <a:gd name="connsiteY1" fmla="*/ 0 h 6242442"/>
              <a:gd name="connsiteX2" fmla="*/ 15122525 w 15122525"/>
              <a:gd name="connsiteY2" fmla="*/ 6120680 h 6242442"/>
              <a:gd name="connsiteX3" fmla="*/ 4731026 w 15122525"/>
              <a:gd name="connsiteY3" fmla="*/ 4567832 h 6242442"/>
              <a:gd name="connsiteX4" fmla="*/ 1888435 w 15122525"/>
              <a:gd name="connsiteY4" fmla="*/ 3832336 h 6242442"/>
              <a:gd name="connsiteX5" fmla="*/ 19878 w 15122525"/>
              <a:gd name="connsiteY5" fmla="*/ 4013584 h 6242442"/>
              <a:gd name="connsiteX6" fmla="*/ 0 w 15122525"/>
              <a:gd name="connsiteY6" fmla="*/ 0 h 6242442"/>
              <a:gd name="connsiteX0" fmla="*/ 0 w 15122525"/>
              <a:gd name="connsiteY0" fmla="*/ 0 h 6256293"/>
              <a:gd name="connsiteX1" fmla="*/ 15122525 w 15122525"/>
              <a:gd name="connsiteY1" fmla="*/ 0 h 6256293"/>
              <a:gd name="connsiteX2" fmla="*/ 15122525 w 15122525"/>
              <a:gd name="connsiteY2" fmla="*/ 6120680 h 6256293"/>
              <a:gd name="connsiteX3" fmla="*/ 4731026 w 15122525"/>
              <a:gd name="connsiteY3" fmla="*/ 4567832 h 6256293"/>
              <a:gd name="connsiteX4" fmla="*/ 1888435 w 15122525"/>
              <a:gd name="connsiteY4" fmla="*/ 3832336 h 6256293"/>
              <a:gd name="connsiteX5" fmla="*/ 19878 w 15122525"/>
              <a:gd name="connsiteY5" fmla="*/ 4013584 h 6256293"/>
              <a:gd name="connsiteX6" fmla="*/ 0 w 15122525"/>
              <a:gd name="connsiteY6" fmla="*/ 0 h 6256293"/>
              <a:gd name="connsiteX0" fmla="*/ 0 w 15122525"/>
              <a:gd name="connsiteY0" fmla="*/ 0 h 6256293"/>
              <a:gd name="connsiteX1" fmla="*/ 15122525 w 15122525"/>
              <a:gd name="connsiteY1" fmla="*/ 0 h 6256293"/>
              <a:gd name="connsiteX2" fmla="*/ 15122525 w 15122525"/>
              <a:gd name="connsiteY2" fmla="*/ 6120680 h 6256293"/>
              <a:gd name="connsiteX3" fmla="*/ 4731026 w 15122525"/>
              <a:gd name="connsiteY3" fmla="*/ 4567832 h 6256293"/>
              <a:gd name="connsiteX4" fmla="*/ 1888435 w 15122525"/>
              <a:gd name="connsiteY4" fmla="*/ 3832336 h 6256293"/>
              <a:gd name="connsiteX5" fmla="*/ 19878 w 15122525"/>
              <a:gd name="connsiteY5" fmla="*/ 4013584 h 6256293"/>
              <a:gd name="connsiteX6" fmla="*/ 0 w 15122525"/>
              <a:gd name="connsiteY6" fmla="*/ 0 h 6256293"/>
              <a:gd name="connsiteX0" fmla="*/ 0 w 15122525"/>
              <a:gd name="connsiteY0" fmla="*/ 0 h 6262106"/>
              <a:gd name="connsiteX1" fmla="*/ 15122525 w 15122525"/>
              <a:gd name="connsiteY1" fmla="*/ 0 h 6262106"/>
              <a:gd name="connsiteX2" fmla="*/ 15122525 w 15122525"/>
              <a:gd name="connsiteY2" fmla="*/ 6120680 h 6262106"/>
              <a:gd name="connsiteX3" fmla="*/ 4432852 w 15122525"/>
              <a:gd name="connsiteY3" fmla="*/ 4726858 h 6262106"/>
              <a:gd name="connsiteX4" fmla="*/ 1888435 w 15122525"/>
              <a:gd name="connsiteY4" fmla="*/ 3832336 h 6262106"/>
              <a:gd name="connsiteX5" fmla="*/ 19878 w 15122525"/>
              <a:gd name="connsiteY5" fmla="*/ 4013584 h 6262106"/>
              <a:gd name="connsiteX6" fmla="*/ 0 w 15122525"/>
              <a:gd name="connsiteY6" fmla="*/ 0 h 6262106"/>
              <a:gd name="connsiteX0" fmla="*/ 0 w 15122525"/>
              <a:gd name="connsiteY0" fmla="*/ 0 h 6262106"/>
              <a:gd name="connsiteX1" fmla="*/ 15122525 w 15122525"/>
              <a:gd name="connsiteY1" fmla="*/ 0 h 6262106"/>
              <a:gd name="connsiteX2" fmla="*/ 15122525 w 15122525"/>
              <a:gd name="connsiteY2" fmla="*/ 6120680 h 6262106"/>
              <a:gd name="connsiteX3" fmla="*/ 4432852 w 15122525"/>
              <a:gd name="connsiteY3" fmla="*/ 4726858 h 6262106"/>
              <a:gd name="connsiteX4" fmla="*/ 1888435 w 15122525"/>
              <a:gd name="connsiteY4" fmla="*/ 3832336 h 6262106"/>
              <a:gd name="connsiteX5" fmla="*/ 19878 w 15122525"/>
              <a:gd name="connsiteY5" fmla="*/ 4013584 h 6262106"/>
              <a:gd name="connsiteX6" fmla="*/ 0 w 15122525"/>
              <a:gd name="connsiteY6" fmla="*/ 0 h 6262106"/>
              <a:gd name="connsiteX0" fmla="*/ 0 w 15122525"/>
              <a:gd name="connsiteY0" fmla="*/ 0 h 6267624"/>
              <a:gd name="connsiteX1" fmla="*/ 15122525 w 15122525"/>
              <a:gd name="connsiteY1" fmla="*/ 0 h 6267624"/>
              <a:gd name="connsiteX2" fmla="*/ 15122525 w 15122525"/>
              <a:gd name="connsiteY2" fmla="*/ 6120680 h 6267624"/>
              <a:gd name="connsiteX3" fmla="*/ 4631635 w 15122525"/>
              <a:gd name="connsiteY3" fmla="*/ 4866005 h 6267624"/>
              <a:gd name="connsiteX4" fmla="*/ 1888435 w 15122525"/>
              <a:gd name="connsiteY4" fmla="*/ 3832336 h 6267624"/>
              <a:gd name="connsiteX5" fmla="*/ 19878 w 15122525"/>
              <a:gd name="connsiteY5" fmla="*/ 4013584 h 6267624"/>
              <a:gd name="connsiteX6" fmla="*/ 0 w 15122525"/>
              <a:gd name="connsiteY6" fmla="*/ 0 h 626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174435 w 15122525"/>
              <a:gd name="connsiteY4" fmla="*/ 5025031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431108"/>
              <a:gd name="connsiteX1" fmla="*/ 15122525 w 15122525"/>
              <a:gd name="connsiteY1" fmla="*/ 0 h 6431108"/>
              <a:gd name="connsiteX2" fmla="*/ 15122525 w 15122525"/>
              <a:gd name="connsiteY2" fmla="*/ 6120680 h 6431108"/>
              <a:gd name="connsiteX3" fmla="*/ 9044609 w 15122525"/>
              <a:gd name="connsiteY3" fmla="*/ 5521988 h 6431108"/>
              <a:gd name="connsiteX4" fmla="*/ 6261652 w 15122525"/>
              <a:gd name="connsiteY4" fmla="*/ 4508196 h 6431108"/>
              <a:gd name="connsiteX5" fmla="*/ 4174435 w 15122525"/>
              <a:gd name="connsiteY5" fmla="*/ 5025031 h 6431108"/>
              <a:gd name="connsiteX6" fmla="*/ 1888435 w 15122525"/>
              <a:gd name="connsiteY6" fmla="*/ 3832336 h 6431108"/>
              <a:gd name="connsiteX7" fmla="*/ 19878 w 15122525"/>
              <a:gd name="connsiteY7" fmla="*/ 4013584 h 6431108"/>
              <a:gd name="connsiteX8" fmla="*/ 0 w 15122525"/>
              <a:gd name="connsiteY8" fmla="*/ 0 h 6431108"/>
              <a:gd name="connsiteX0" fmla="*/ 0 w 15122525"/>
              <a:gd name="connsiteY0" fmla="*/ 0 h 6354510"/>
              <a:gd name="connsiteX1" fmla="*/ 15122525 w 15122525"/>
              <a:gd name="connsiteY1" fmla="*/ 0 h 6354510"/>
              <a:gd name="connsiteX2" fmla="*/ 15122525 w 15122525"/>
              <a:gd name="connsiteY2" fmla="*/ 6120680 h 6354510"/>
              <a:gd name="connsiteX3" fmla="*/ 9044609 w 15122525"/>
              <a:gd name="connsiteY3" fmla="*/ 5521988 h 6354510"/>
              <a:gd name="connsiteX4" fmla="*/ 6261652 w 15122525"/>
              <a:gd name="connsiteY4" fmla="*/ 4508196 h 6354510"/>
              <a:gd name="connsiteX5" fmla="*/ 4174435 w 15122525"/>
              <a:gd name="connsiteY5" fmla="*/ 5025031 h 6354510"/>
              <a:gd name="connsiteX6" fmla="*/ 1888435 w 15122525"/>
              <a:gd name="connsiteY6" fmla="*/ 3832336 h 6354510"/>
              <a:gd name="connsiteX7" fmla="*/ 19878 w 15122525"/>
              <a:gd name="connsiteY7" fmla="*/ 4013584 h 6354510"/>
              <a:gd name="connsiteX8" fmla="*/ 0 w 15122525"/>
              <a:gd name="connsiteY8" fmla="*/ 0 h 6354510"/>
              <a:gd name="connsiteX0" fmla="*/ 0 w 15162282"/>
              <a:gd name="connsiteY0" fmla="*/ 0 h 5521988"/>
              <a:gd name="connsiteX1" fmla="*/ 15122525 w 15162282"/>
              <a:gd name="connsiteY1" fmla="*/ 0 h 5521988"/>
              <a:gd name="connsiteX2" fmla="*/ 15162282 w 15162282"/>
              <a:gd name="connsiteY2" fmla="*/ 4788837 h 5521988"/>
              <a:gd name="connsiteX3" fmla="*/ 9044609 w 15162282"/>
              <a:gd name="connsiteY3" fmla="*/ 5521988 h 5521988"/>
              <a:gd name="connsiteX4" fmla="*/ 6261652 w 15162282"/>
              <a:gd name="connsiteY4" fmla="*/ 4508196 h 5521988"/>
              <a:gd name="connsiteX5" fmla="*/ 4174435 w 15162282"/>
              <a:gd name="connsiteY5" fmla="*/ 5025031 h 5521988"/>
              <a:gd name="connsiteX6" fmla="*/ 1888435 w 15162282"/>
              <a:gd name="connsiteY6" fmla="*/ 3832336 h 5521988"/>
              <a:gd name="connsiteX7" fmla="*/ 19878 w 15162282"/>
              <a:gd name="connsiteY7" fmla="*/ 4013584 h 5521988"/>
              <a:gd name="connsiteX8" fmla="*/ 0 w 15162282"/>
              <a:gd name="connsiteY8" fmla="*/ 0 h 5521988"/>
              <a:gd name="connsiteX0" fmla="*/ 0 w 15162282"/>
              <a:gd name="connsiteY0" fmla="*/ 0 h 5521988"/>
              <a:gd name="connsiteX1" fmla="*/ 15122525 w 15162282"/>
              <a:gd name="connsiteY1" fmla="*/ 0 h 5521988"/>
              <a:gd name="connsiteX2" fmla="*/ 15162282 w 15162282"/>
              <a:gd name="connsiteY2" fmla="*/ 4788837 h 5521988"/>
              <a:gd name="connsiteX3" fmla="*/ 9044609 w 15162282"/>
              <a:gd name="connsiteY3" fmla="*/ 5521988 h 5521988"/>
              <a:gd name="connsiteX4" fmla="*/ 6261652 w 15162282"/>
              <a:gd name="connsiteY4" fmla="*/ 4508196 h 5521988"/>
              <a:gd name="connsiteX5" fmla="*/ 4174435 w 15162282"/>
              <a:gd name="connsiteY5" fmla="*/ 5025031 h 5521988"/>
              <a:gd name="connsiteX6" fmla="*/ 1888435 w 15162282"/>
              <a:gd name="connsiteY6" fmla="*/ 3832336 h 5521988"/>
              <a:gd name="connsiteX7" fmla="*/ 19878 w 15162282"/>
              <a:gd name="connsiteY7" fmla="*/ 4013584 h 5521988"/>
              <a:gd name="connsiteX8" fmla="*/ 0 w 15162282"/>
              <a:gd name="connsiteY8" fmla="*/ 0 h 5521988"/>
              <a:gd name="connsiteX0" fmla="*/ 0 w 15162282"/>
              <a:gd name="connsiteY0" fmla="*/ 0 h 6078580"/>
              <a:gd name="connsiteX1" fmla="*/ 15122525 w 15162282"/>
              <a:gd name="connsiteY1" fmla="*/ 0 h 6078580"/>
              <a:gd name="connsiteX2" fmla="*/ 15162282 w 15162282"/>
              <a:gd name="connsiteY2" fmla="*/ 4788837 h 6078580"/>
              <a:gd name="connsiteX3" fmla="*/ 9283148 w 15162282"/>
              <a:gd name="connsiteY3" fmla="*/ 6078580 h 6078580"/>
              <a:gd name="connsiteX4" fmla="*/ 6261652 w 15162282"/>
              <a:gd name="connsiteY4" fmla="*/ 4508196 h 6078580"/>
              <a:gd name="connsiteX5" fmla="*/ 4174435 w 15162282"/>
              <a:gd name="connsiteY5" fmla="*/ 5025031 h 6078580"/>
              <a:gd name="connsiteX6" fmla="*/ 1888435 w 15162282"/>
              <a:gd name="connsiteY6" fmla="*/ 3832336 h 6078580"/>
              <a:gd name="connsiteX7" fmla="*/ 19878 w 15162282"/>
              <a:gd name="connsiteY7" fmla="*/ 4013584 h 6078580"/>
              <a:gd name="connsiteX8" fmla="*/ 0 w 15162282"/>
              <a:gd name="connsiteY8" fmla="*/ 0 h 6078580"/>
              <a:gd name="connsiteX0" fmla="*/ 0 w 15162282"/>
              <a:gd name="connsiteY0" fmla="*/ 0 h 6157312"/>
              <a:gd name="connsiteX1" fmla="*/ 15122525 w 15162282"/>
              <a:gd name="connsiteY1" fmla="*/ 0 h 6157312"/>
              <a:gd name="connsiteX2" fmla="*/ 15162282 w 15162282"/>
              <a:gd name="connsiteY2" fmla="*/ 4788837 h 6157312"/>
              <a:gd name="connsiteX3" fmla="*/ 9283148 w 15162282"/>
              <a:gd name="connsiteY3" fmla="*/ 6078580 h 6157312"/>
              <a:gd name="connsiteX4" fmla="*/ 6261652 w 15162282"/>
              <a:gd name="connsiteY4" fmla="*/ 4508196 h 6157312"/>
              <a:gd name="connsiteX5" fmla="*/ 4174435 w 15162282"/>
              <a:gd name="connsiteY5" fmla="*/ 5025031 h 6157312"/>
              <a:gd name="connsiteX6" fmla="*/ 1888435 w 15162282"/>
              <a:gd name="connsiteY6" fmla="*/ 3832336 h 6157312"/>
              <a:gd name="connsiteX7" fmla="*/ 19878 w 15162282"/>
              <a:gd name="connsiteY7" fmla="*/ 4013584 h 6157312"/>
              <a:gd name="connsiteX8" fmla="*/ 0 w 15162282"/>
              <a:gd name="connsiteY8" fmla="*/ 0 h 6157312"/>
              <a:gd name="connsiteX0" fmla="*/ 0 w 15162282"/>
              <a:gd name="connsiteY0" fmla="*/ 0 h 6098245"/>
              <a:gd name="connsiteX1" fmla="*/ 15122525 w 15162282"/>
              <a:gd name="connsiteY1" fmla="*/ 0 h 6098245"/>
              <a:gd name="connsiteX2" fmla="*/ 15162282 w 15162282"/>
              <a:gd name="connsiteY2" fmla="*/ 4788837 h 6098245"/>
              <a:gd name="connsiteX3" fmla="*/ 11668538 w 15162282"/>
              <a:gd name="connsiteY3" fmla="*/ 4150388 h 6098245"/>
              <a:gd name="connsiteX4" fmla="*/ 9283148 w 15162282"/>
              <a:gd name="connsiteY4" fmla="*/ 6078580 h 6098245"/>
              <a:gd name="connsiteX5" fmla="*/ 6261652 w 15162282"/>
              <a:gd name="connsiteY5" fmla="*/ 4508196 h 6098245"/>
              <a:gd name="connsiteX6" fmla="*/ 4174435 w 15162282"/>
              <a:gd name="connsiteY6" fmla="*/ 5025031 h 6098245"/>
              <a:gd name="connsiteX7" fmla="*/ 1888435 w 15162282"/>
              <a:gd name="connsiteY7" fmla="*/ 3832336 h 6098245"/>
              <a:gd name="connsiteX8" fmla="*/ 19878 w 15162282"/>
              <a:gd name="connsiteY8" fmla="*/ 4013584 h 6098245"/>
              <a:gd name="connsiteX9" fmla="*/ 0 w 15162282"/>
              <a:gd name="connsiteY9" fmla="*/ 0 h 6098245"/>
              <a:gd name="connsiteX0" fmla="*/ 0 w 15162282"/>
              <a:gd name="connsiteY0" fmla="*/ 0 h 6104074"/>
              <a:gd name="connsiteX1" fmla="*/ 15122525 w 15162282"/>
              <a:gd name="connsiteY1" fmla="*/ 0 h 6104074"/>
              <a:gd name="connsiteX2" fmla="*/ 15162282 w 15162282"/>
              <a:gd name="connsiteY2" fmla="*/ 4788837 h 6104074"/>
              <a:gd name="connsiteX3" fmla="*/ 11668538 w 15162282"/>
              <a:gd name="connsiteY3" fmla="*/ 4150388 h 6104074"/>
              <a:gd name="connsiteX4" fmla="*/ 9283148 w 15162282"/>
              <a:gd name="connsiteY4" fmla="*/ 6078580 h 6104074"/>
              <a:gd name="connsiteX5" fmla="*/ 6261652 w 15162282"/>
              <a:gd name="connsiteY5" fmla="*/ 4508196 h 6104074"/>
              <a:gd name="connsiteX6" fmla="*/ 4174435 w 15162282"/>
              <a:gd name="connsiteY6" fmla="*/ 5025031 h 6104074"/>
              <a:gd name="connsiteX7" fmla="*/ 1888435 w 15162282"/>
              <a:gd name="connsiteY7" fmla="*/ 3832336 h 6104074"/>
              <a:gd name="connsiteX8" fmla="*/ 19878 w 15162282"/>
              <a:gd name="connsiteY8" fmla="*/ 4013584 h 6104074"/>
              <a:gd name="connsiteX9" fmla="*/ 0 w 15162282"/>
              <a:gd name="connsiteY9" fmla="*/ 0 h 6104074"/>
              <a:gd name="connsiteX0" fmla="*/ 0 w 15162282"/>
              <a:gd name="connsiteY0" fmla="*/ 0 h 6102623"/>
              <a:gd name="connsiteX1" fmla="*/ 15122525 w 15162282"/>
              <a:gd name="connsiteY1" fmla="*/ 0 h 6102623"/>
              <a:gd name="connsiteX2" fmla="*/ 15162282 w 15162282"/>
              <a:gd name="connsiteY2" fmla="*/ 4788837 h 6102623"/>
              <a:gd name="connsiteX3" fmla="*/ 10575234 w 15162282"/>
              <a:gd name="connsiteY3" fmla="*/ 4050996 h 6102623"/>
              <a:gd name="connsiteX4" fmla="*/ 9283148 w 15162282"/>
              <a:gd name="connsiteY4" fmla="*/ 6078580 h 6102623"/>
              <a:gd name="connsiteX5" fmla="*/ 6261652 w 15162282"/>
              <a:gd name="connsiteY5" fmla="*/ 4508196 h 6102623"/>
              <a:gd name="connsiteX6" fmla="*/ 4174435 w 15162282"/>
              <a:gd name="connsiteY6" fmla="*/ 5025031 h 6102623"/>
              <a:gd name="connsiteX7" fmla="*/ 1888435 w 15162282"/>
              <a:gd name="connsiteY7" fmla="*/ 3832336 h 6102623"/>
              <a:gd name="connsiteX8" fmla="*/ 19878 w 15162282"/>
              <a:gd name="connsiteY8" fmla="*/ 4013584 h 6102623"/>
              <a:gd name="connsiteX9" fmla="*/ 0 w 15162282"/>
              <a:gd name="connsiteY9" fmla="*/ 0 h 6102623"/>
              <a:gd name="connsiteX0" fmla="*/ 0 w 15162282"/>
              <a:gd name="connsiteY0" fmla="*/ 0 h 6102623"/>
              <a:gd name="connsiteX1" fmla="*/ 15122525 w 15162282"/>
              <a:gd name="connsiteY1" fmla="*/ 0 h 6102623"/>
              <a:gd name="connsiteX2" fmla="*/ 15162282 w 15162282"/>
              <a:gd name="connsiteY2" fmla="*/ 4788837 h 6102623"/>
              <a:gd name="connsiteX3" fmla="*/ 10575234 w 15162282"/>
              <a:gd name="connsiteY3" fmla="*/ 4050996 h 6102623"/>
              <a:gd name="connsiteX4" fmla="*/ 9283148 w 15162282"/>
              <a:gd name="connsiteY4" fmla="*/ 6078580 h 6102623"/>
              <a:gd name="connsiteX5" fmla="*/ 6261652 w 15162282"/>
              <a:gd name="connsiteY5" fmla="*/ 4508196 h 6102623"/>
              <a:gd name="connsiteX6" fmla="*/ 4174435 w 15162282"/>
              <a:gd name="connsiteY6" fmla="*/ 5025031 h 6102623"/>
              <a:gd name="connsiteX7" fmla="*/ 1888435 w 15162282"/>
              <a:gd name="connsiteY7" fmla="*/ 3832336 h 6102623"/>
              <a:gd name="connsiteX8" fmla="*/ 19878 w 15162282"/>
              <a:gd name="connsiteY8" fmla="*/ 4013584 h 6102623"/>
              <a:gd name="connsiteX9" fmla="*/ 0 w 15162282"/>
              <a:gd name="connsiteY9" fmla="*/ 0 h 6102623"/>
              <a:gd name="connsiteX0" fmla="*/ 0 w 15162282"/>
              <a:gd name="connsiteY0" fmla="*/ 0 h 5308261"/>
              <a:gd name="connsiteX1" fmla="*/ 15122525 w 15162282"/>
              <a:gd name="connsiteY1" fmla="*/ 0 h 5308261"/>
              <a:gd name="connsiteX2" fmla="*/ 15162282 w 15162282"/>
              <a:gd name="connsiteY2" fmla="*/ 4788837 h 5308261"/>
              <a:gd name="connsiteX3" fmla="*/ 10575234 w 15162282"/>
              <a:gd name="connsiteY3" fmla="*/ 4050996 h 5308261"/>
              <a:gd name="connsiteX4" fmla="*/ 8905461 w 15162282"/>
              <a:gd name="connsiteY4" fmla="*/ 5263572 h 5308261"/>
              <a:gd name="connsiteX5" fmla="*/ 6261652 w 15162282"/>
              <a:gd name="connsiteY5" fmla="*/ 4508196 h 5308261"/>
              <a:gd name="connsiteX6" fmla="*/ 4174435 w 15162282"/>
              <a:gd name="connsiteY6" fmla="*/ 5025031 h 5308261"/>
              <a:gd name="connsiteX7" fmla="*/ 1888435 w 15162282"/>
              <a:gd name="connsiteY7" fmla="*/ 3832336 h 5308261"/>
              <a:gd name="connsiteX8" fmla="*/ 19878 w 15162282"/>
              <a:gd name="connsiteY8" fmla="*/ 4013584 h 5308261"/>
              <a:gd name="connsiteX9" fmla="*/ 0 w 15162282"/>
              <a:gd name="connsiteY9" fmla="*/ 0 h 5308261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4174435 w 15162282"/>
              <a:gd name="connsiteY6" fmla="*/ 5025031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478695 w 15162282"/>
              <a:gd name="connsiteY6" fmla="*/ 5124423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478695 w 15162282"/>
              <a:gd name="connsiteY6" fmla="*/ 5124423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4273826 w 15162282"/>
              <a:gd name="connsiteY6" fmla="*/ 4945518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23113 w 15162282"/>
              <a:gd name="connsiteY5" fmla="*/ 41305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62869 w 15162282"/>
              <a:gd name="connsiteY5" fmla="*/ 45877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62869 w 15162282"/>
              <a:gd name="connsiteY5" fmla="*/ 45877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60637"/>
              <a:gd name="connsiteX1" fmla="*/ 15122525 w 15162282"/>
              <a:gd name="connsiteY1" fmla="*/ 0 h 5760637"/>
              <a:gd name="connsiteX2" fmla="*/ 15162282 w 15162282"/>
              <a:gd name="connsiteY2" fmla="*/ 4788837 h 5760637"/>
              <a:gd name="connsiteX3" fmla="*/ 10575234 w 15162282"/>
              <a:gd name="connsiteY3" fmla="*/ 4050996 h 5760637"/>
              <a:gd name="connsiteX4" fmla="*/ 8507896 w 15162282"/>
              <a:gd name="connsiteY4" fmla="*/ 5700894 h 5760637"/>
              <a:gd name="connsiteX5" fmla="*/ 6062869 w 15162282"/>
              <a:gd name="connsiteY5" fmla="*/ 4587709 h 5760637"/>
              <a:gd name="connsiteX6" fmla="*/ 4273826 w 15162282"/>
              <a:gd name="connsiteY6" fmla="*/ 4945518 h 5760637"/>
              <a:gd name="connsiteX7" fmla="*/ 1888435 w 15162282"/>
              <a:gd name="connsiteY7" fmla="*/ 3832336 h 5760637"/>
              <a:gd name="connsiteX8" fmla="*/ 19878 w 15162282"/>
              <a:gd name="connsiteY8" fmla="*/ 4013584 h 5760637"/>
              <a:gd name="connsiteX9" fmla="*/ 0 w 15162282"/>
              <a:gd name="connsiteY9" fmla="*/ 0 h 5760637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911249"/>
              <a:gd name="connsiteX1" fmla="*/ 15122525 w 15162282"/>
              <a:gd name="connsiteY1" fmla="*/ 0 h 5911249"/>
              <a:gd name="connsiteX2" fmla="*/ 15162282 w 15162282"/>
              <a:gd name="connsiteY2" fmla="*/ 4788837 h 5911249"/>
              <a:gd name="connsiteX3" fmla="*/ 10575234 w 15162282"/>
              <a:gd name="connsiteY3" fmla="*/ 4050996 h 5911249"/>
              <a:gd name="connsiteX4" fmla="*/ 8507896 w 15162282"/>
              <a:gd name="connsiteY4" fmla="*/ 5700894 h 5911249"/>
              <a:gd name="connsiteX5" fmla="*/ 6062869 w 15162282"/>
              <a:gd name="connsiteY5" fmla="*/ 4587709 h 5911249"/>
              <a:gd name="connsiteX6" fmla="*/ 4273826 w 15162282"/>
              <a:gd name="connsiteY6" fmla="*/ 4945518 h 5911249"/>
              <a:gd name="connsiteX7" fmla="*/ 1888435 w 15162282"/>
              <a:gd name="connsiteY7" fmla="*/ 3832336 h 5911249"/>
              <a:gd name="connsiteX8" fmla="*/ 19878 w 15162282"/>
              <a:gd name="connsiteY8" fmla="*/ 4013584 h 5911249"/>
              <a:gd name="connsiteX9" fmla="*/ 0 w 15162282"/>
              <a:gd name="connsiteY9" fmla="*/ 0 h 5911249"/>
              <a:gd name="connsiteX0" fmla="*/ 0 w 15162282"/>
              <a:gd name="connsiteY0" fmla="*/ 0 h 5911249"/>
              <a:gd name="connsiteX1" fmla="*/ 15122525 w 15162282"/>
              <a:gd name="connsiteY1" fmla="*/ 0 h 5911249"/>
              <a:gd name="connsiteX2" fmla="*/ 15162282 w 15162282"/>
              <a:gd name="connsiteY2" fmla="*/ 4788837 h 5911249"/>
              <a:gd name="connsiteX3" fmla="*/ 12543182 w 15162282"/>
              <a:gd name="connsiteY3" fmla="*/ 3593796 h 5911249"/>
              <a:gd name="connsiteX4" fmla="*/ 10575234 w 15162282"/>
              <a:gd name="connsiteY4" fmla="*/ 4050996 h 5911249"/>
              <a:gd name="connsiteX5" fmla="*/ 8507896 w 15162282"/>
              <a:gd name="connsiteY5" fmla="*/ 5700894 h 5911249"/>
              <a:gd name="connsiteX6" fmla="*/ 6062869 w 15162282"/>
              <a:gd name="connsiteY6" fmla="*/ 4587709 h 5911249"/>
              <a:gd name="connsiteX7" fmla="*/ 4273826 w 15162282"/>
              <a:gd name="connsiteY7" fmla="*/ 4945518 h 5911249"/>
              <a:gd name="connsiteX8" fmla="*/ 1888435 w 15162282"/>
              <a:gd name="connsiteY8" fmla="*/ 3832336 h 5911249"/>
              <a:gd name="connsiteX9" fmla="*/ 19878 w 15162282"/>
              <a:gd name="connsiteY9" fmla="*/ 4013584 h 5911249"/>
              <a:gd name="connsiteX10" fmla="*/ 0 w 15162282"/>
              <a:gd name="connsiteY10" fmla="*/ 0 h 5911249"/>
              <a:gd name="connsiteX0" fmla="*/ 0 w 15162282"/>
              <a:gd name="connsiteY0" fmla="*/ 0 h 5928003"/>
              <a:gd name="connsiteX1" fmla="*/ 15122525 w 15162282"/>
              <a:gd name="connsiteY1" fmla="*/ 0 h 5928003"/>
              <a:gd name="connsiteX2" fmla="*/ 15162282 w 15162282"/>
              <a:gd name="connsiteY2" fmla="*/ 4788837 h 5928003"/>
              <a:gd name="connsiteX3" fmla="*/ 12543182 w 15162282"/>
              <a:gd name="connsiteY3" fmla="*/ 3593796 h 5928003"/>
              <a:gd name="connsiteX4" fmla="*/ 10714382 w 15162282"/>
              <a:gd name="connsiteY4" fmla="*/ 4229900 h 5928003"/>
              <a:gd name="connsiteX5" fmla="*/ 8507896 w 15162282"/>
              <a:gd name="connsiteY5" fmla="*/ 5700894 h 5928003"/>
              <a:gd name="connsiteX6" fmla="*/ 6062869 w 15162282"/>
              <a:gd name="connsiteY6" fmla="*/ 4587709 h 5928003"/>
              <a:gd name="connsiteX7" fmla="*/ 4273826 w 15162282"/>
              <a:gd name="connsiteY7" fmla="*/ 4945518 h 5928003"/>
              <a:gd name="connsiteX8" fmla="*/ 1888435 w 15162282"/>
              <a:gd name="connsiteY8" fmla="*/ 3832336 h 5928003"/>
              <a:gd name="connsiteX9" fmla="*/ 19878 w 15162282"/>
              <a:gd name="connsiteY9" fmla="*/ 4013584 h 5928003"/>
              <a:gd name="connsiteX10" fmla="*/ 0 w 15162282"/>
              <a:gd name="connsiteY10" fmla="*/ 0 h 5928003"/>
              <a:gd name="connsiteX0" fmla="*/ 0 w 15162282"/>
              <a:gd name="connsiteY0" fmla="*/ 0 h 5928003"/>
              <a:gd name="connsiteX1" fmla="*/ 15122525 w 15162282"/>
              <a:gd name="connsiteY1" fmla="*/ 0 h 5928003"/>
              <a:gd name="connsiteX2" fmla="*/ 15162282 w 15162282"/>
              <a:gd name="connsiteY2" fmla="*/ 4788837 h 5928003"/>
              <a:gd name="connsiteX3" fmla="*/ 12543182 w 15162282"/>
              <a:gd name="connsiteY3" fmla="*/ 3593796 h 5928003"/>
              <a:gd name="connsiteX4" fmla="*/ 10714382 w 15162282"/>
              <a:gd name="connsiteY4" fmla="*/ 4229900 h 5928003"/>
              <a:gd name="connsiteX5" fmla="*/ 8507896 w 15162282"/>
              <a:gd name="connsiteY5" fmla="*/ 5700894 h 5928003"/>
              <a:gd name="connsiteX6" fmla="*/ 6062869 w 15162282"/>
              <a:gd name="connsiteY6" fmla="*/ 4587709 h 5928003"/>
              <a:gd name="connsiteX7" fmla="*/ 4273826 w 15162282"/>
              <a:gd name="connsiteY7" fmla="*/ 4945518 h 5928003"/>
              <a:gd name="connsiteX8" fmla="*/ 1888435 w 15162282"/>
              <a:gd name="connsiteY8" fmla="*/ 3832336 h 5928003"/>
              <a:gd name="connsiteX9" fmla="*/ 19878 w 15162282"/>
              <a:gd name="connsiteY9" fmla="*/ 4013584 h 5928003"/>
              <a:gd name="connsiteX10" fmla="*/ 0 w 15162282"/>
              <a:gd name="connsiteY10" fmla="*/ 0 h 5928003"/>
              <a:gd name="connsiteX0" fmla="*/ 0 w 15162282"/>
              <a:gd name="connsiteY0" fmla="*/ 0 h 5839073"/>
              <a:gd name="connsiteX1" fmla="*/ 15122525 w 15162282"/>
              <a:gd name="connsiteY1" fmla="*/ 0 h 5839073"/>
              <a:gd name="connsiteX2" fmla="*/ 15162282 w 15162282"/>
              <a:gd name="connsiteY2" fmla="*/ 4788837 h 5839073"/>
              <a:gd name="connsiteX3" fmla="*/ 12543182 w 15162282"/>
              <a:gd name="connsiteY3" fmla="*/ 3593796 h 5839073"/>
              <a:gd name="connsiteX4" fmla="*/ 10714382 w 15162282"/>
              <a:gd name="connsiteY4" fmla="*/ 4229900 h 5839073"/>
              <a:gd name="connsiteX5" fmla="*/ 8647044 w 15162282"/>
              <a:gd name="connsiteY5" fmla="*/ 5601503 h 5839073"/>
              <a:gd name="connsiteX6" fmla="*/ 6062869 w 15162282"/>
              <a:gd name="connsiteY6" fmla="*/ 4587709 h 5839073"/>
              <a:gd name="connsiteX7" fmla="*/ 4273826 w 15162282"/>
              <a:gd name="connsiteY7" fmla="*/ 4945518 h 5839073"/>
              <a:gd name="connsiteX8" fmla="*/ 1888435 w 15162282"/>
              <a:gd name="connsiteY8" fmla="*/ 3832336 h 5839073"/>
              <a:gd name="connsiteX9" fmla="*/ 19878 w 15162282"/>
              <a:gd name="connsiteY9" fmla="*/ 4013584 h 5839073"/>
              <a:gd name="connsiteX10" fmla="*/ 0 w 15162282"/>
              <a:gd name="connsiteY10" fmla="*/ 0 h 5839073"/>
              <a:gd name="connsiteX0" fmla="*/ 0 w 15162282"/>
              <a:gd name="connsiteY0" fmla="*/ 0 h 5839073"/>
              <a:gd name="connsiteX1" fmla="*/ 15122525 w 15162282"/>
              <a:gd name="connsiteY1" fmla="*/ 0 h 5839073"/>
              <a:gd name="connsiteX2" fmla="*/ 15162282 w 15162282"/>
              <a:gd name="connsiteY2" fmla="*/ 4788837 h 5839073"/>
              <a:gd name="connsiteX3" fmla="*/ 12543182 w 15162282"/>
              <a:gd name="connsiteY3" fmla="*/ 3593796 h 5839073"/>
              <a:gd name="connsiteX4" fmla="*/ 10714382 w 15162282"/>
              <a:gd name="connsiteY4" fmla="*/ 4229900 h 5839073"/>
              <a:gd name="connsiteX5" fmla="*/ 8647044 w 15162282"/>
              <a:gd name="connsiteY5" fmla="*/ 5601503 h 5839073"/>
              <a:gd name="connsiteX6" fmla="*/ 6062869 w 15162282"/>
              <a:gd name="connsiteY6" fmla="*/ 4587709 h 5839073"/>
              <a:gd name="connsiteX7" fmla="*/ 4273826 w 15162282"/>
              <a:gd name="connsiteY7" fmla="*/ 4945518 h 5839073"/>
              <a:gd name="connsiteX8" fmla="*/ 1888435 w 15162282"/>
              <a:gd name="connsiteY8" fmla="*/ 3832336 h 5839073"/>
              <a:gd name="connsiteX9" fmla="*/ 19878 w 15162282"/>
              <a:gd name="connsiteY9" fmla="*/ 4013584 h 5839073"/>
              <a:gd name="connsiteX10" fmla="*/ 0 w 15162282"/>
              <a:gd name="connsiteY10" fmla="*/ 0 h 5839073"/>
              <a:gd name="connsiteX0" fmla="*/ 9 w 15162291"/>
              <a:gd name="connsiteY0" fmla="*/ 0 h 5839073"/>
              <a:gd name="connsiteX1" fmla="*/ 15122534 w 15162291"/>
              <a:gd name="connsiteY1" fmla="*/ 0 h 5839073"/>
              <a:gd name="connsiteX2" fmla="*/ 15162291 w 15162291"/>
              <a:gd name="connsiteY2" fmla="*/ 4788837 h 5839073"/>
              <a:gd name="connsiteX3" fmla="*/ 12543191 w 15162291"/>
              <a:gd name="connsiteY3" fmla="*/ 3593796 h 5839073"/>
              <a:gd name="connsiteX4" fmla="*/ 10714391 w 15162291"/>
              <a:gd name="connsiteY4" fmla="*/ 4229900 h 5839073"/>
              <a:gd name="connsiteX5" fmla="*/ 8647053 w 15162291"/>
              <a:gd name="connsiteY5" fmla="*/ 5601503 h 5839073"/>
              <a:gd name="connsiteX6" fmla="*/ 6062878 w 15162291"/>
              <a:gd name="connsiteY6" fmla="*/ 4587709 h 5839073"/>
              <a:gd name="connsiteX7" fmla="*/ 4273835 w 15162291"/>
              <a:gd name="connsiteY7" fmla="*/ 4945518 h 5839073"/>
              <a:gd name="connsiteX8" fmla="*/ 1888444 w 15162291"/>
              <a:gd name="connsiteY8" fmla="*/ 3832336 h 5839073"/>
              <a:gd name="connsiteX9" fmla="*/ 0 w 15162291"/>
              <a:gd name="connsiteY9" fmla="*/ 3993705 h 5839073"/>
              <a:gd name="connsiteX10" fmla="*/ 9 w 15162291"/>
              <a:gd name="connsiteY10" fmla="*/ 0 h 5839073"/>
              <a:gd name="connsiteX0" fmla="*/ 9 w 15162291"/>
              <a:gd name="connsiteY0" fmla="*/ 0 h 5839073"/>
              <a:gd name="connsiteX1" fmla="*/ 15122534 w 15162291"/>
              <a:gd name="connsiteY1" fmla="*/ 0 h 5839073"/>
              <a:gd name="connsiteX2" fmla="*/ 15162291 w 15162291"/>
              <a:gd name="connsiteY2" fmla="*/ 4908107 h 5839073"/>
              <a:gd name="connsiteX3" fmla="*/ 12543191 w 15162291"/>
              <a:gd name="connsiteY3" fmla="*/ 3593796 h 5839073"/>
              <a:gd name="connsiteX4" fmla="*/ 10714391 w 15162291"/>
              <a:gd name="connsiteY4" fmla="*/ 4229900 h 5839073"/>
              <a:gd name="connsiteX5" fmla="*/ 8647053 w 15162291"/>
              <a:gd name="connsiteY5" fmla="*/ 5601503 h 5839073"/>
              <a:gd name="connsiteX6" fmla="*/ 6062878 w 15162291"/>
              <a:gd name="connsiteY6" fmla="*/ 4587709 h 5839073"/>
              <a:gd name="connsiteX7" fmla="*/ 4273835 w 15162291"/>
              <a:gd name="connsiteY7" fmla="*/ 4945518 h 5839073"/>
              <a:gd name="connsiteX8" fmla="*/ 1888444 w 15162291"/>
              <a:gd name="connsiteY8" fmla="*/ 3832336 h 5839073"/>
              <a:gd name="connsiteX9" fmla="*/ 0 w 15162291"/>
              <a:gd name="connsiteY9" fmla="*/ 3993705 h 5839073"/>
              <a:gd name="connsiteX10" fmla="*/ 9 w 15162291"/>
              <a:gd name="connsiteY10" fmla="*/ 0 h 5839073"/>
              <a:gd name="connsiteX0" fmla="*/ 9 w 15162291"/>
              <a:gd name="connsiteY0" fmla="*/ 19878 h 5858951"/>
              <a:gd name="connsiteX1" fmla="*/ 15142420 w 15162291"/>
              <a:gd name="connsiteY1" fmla="*/ 0 h 5858951"/>
              <a:gd name="connsiteX2" fmla="*/ 15162291 w 15162291"/>
              <a:gd name="connsiteY2" fmla="*/ 4927985 h 5858951"/>
              <a:gd name="connsiteX3" fmla="*/ 12543191 w 15162291"/>
              <a:gd name="connsiteY3" fmla="*/ 3613674 h 5858951"/>
              <a:gd name="connsiteX4" fmla="*/ 10714391 w 15162291"/>
              <a:gd name="connsiteY4" fmla="*/ 4249778 h 5858951"/>
              <a:gd name="connsiteX5" fmla="*/ 8647053 w 15162291"/>
              <a:gd name="connsiteY5" fmla="*/ 5621381 h 5858951"/>
              <a:gd name="connsiteX6" fmla="*/ 6062878 w 15162291"/>
              <a:gd name="connsiteY6" fmla="*/ 4607587 h 5858951"/>
              <a:gd name="connsiteX7" fmla="*/ 4273835 w 15162291"/>
              <a:gd name="connsiteY7" fmla="*/ 4965396 h 5858951"/>
              <a:gd name="connsiteX8" fmla="*/ 1888444 w 15162291"/>
              <a:gd name="connsiteY8" fmla="*/ 3852214 h 5858951"/>
              <a:gd name="connsiteX9" fmla="*/ 0 w 15162291"/>
              <a:gd name="connsiteY9" fmla="*/ 4013583 h 5858951"/>
              <a:gd name="connsiteX10" fmla="*/ 9 w 15162291"/>
              <a:gd name="connsiteY10" fmla="*/ 19878 h 5858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62291" h="5858951">
                <a:moveTo>
                  <a:pt x="9" y="19878"/>
                </a:moveTo>
                <a:lnTo>
                  <a:pt x="15142420" y="0"/>
                </a:lnTo>
                <a:cubicBezTo>
                  <a:pt x="15149044" y="1642662"/>
                  <a:pt x="15155667" y="3285323"/>
                  <a:pt x="15162291" y="4927985"/>
                </a:cubicBezTo>
                <a:cubicBezTo>
                  <a:pt x="14659514" y="5636281"/>
                  <a:pt x="13307699" y="3736648"/>
                  <a:pt x="12543191" y="3613674"/>
                </a:cubicBezTo>
                <a:cubicBezTo>
                  <a:pt x="11778683" y="3490701"/>
                  <a:pt x="11254418" y="3550725"/>
                  <a:pt x="10714391" y="4249778"/>
                </a:cubicBezTo>
                <a:cubicBezTo>
                  <a:pt x="10211613" y="4961692"/>
                  <a:pt x="9660844" y="6433076"/>
                  <a:pt x="8647053" y="5621381"/>
                </a:cubicBezTo>
                <a:cubicBezTo>
                  <a:pt x="7289510" y="4378600"/>
                  <a:pt x="6702296" y="5193995"/>
                  <a:pt x="6062878" y="4607587"/>
                </a:cubicBezTo>
                <a:cubicBezTo>
                  <a:pt x="5228797" y="3643101"/>
                  <a:pt x="5194861" y="4945518"/>
                  <a:pt x="4273835" y="4965396"/>
                </a:cubicBezTo>
                <a:cubicBezTo>
                  <a:pt x="3519267" y="5080961"/>
                  <a:pt x="2729957" y="4024102"/>
                  <a:pt x="1888444" y="3852214"/>
                </a:cubicBezTo>
                <a:cubicBezTo>
                  <a:pt x="1384861" y="3680717"/>
                  <a:pt x="960783" y="5695828"/>
                  <a:pt x="0" y="4013583"/>
                </a:cubicBezTo>
                <a:lnTo>
                  <a:pt x="9" y="19878"/>
                </a:lnTo>
                <a:close/>
              </a:path>
            </a:pathLst>
          </a:custGeom>
          <a:solidFill>
            <a:srgbClr val="43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F0F0AE-0728-4BFA-943E-ADD61B3A1A58}"/>
              </a:ext>
            </a:extLst>
          </p:cNvPr>
          <p:cNvSpPr txBox="1"/>
          <p:nvPr/>
        </p:nvSpPr>
        <p:spPr>
          <a:xfrm>
            <a:off x="792510" y="7407181"/>
            <a:ext cx="4327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43425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H SarabunPSK" panose="020B0500040200020003" pitchFamily="34" charset="-34"/>
              </a:rPr>
              <a:t>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FFC912-F397-419F-AA4A-2FDDFC59D59B}"/>
              </a:ext>
            </a:extLst>
          </p:cNvPr>
          <p:cNvSpPr txBox="1"/>
          <p:nvPr/>
        </p:nvSpPr>
        <p:spPr>
          <a:xfrm>
            <a:off x="946254" y="8448953"/>
            <a:ext cx="5498651" cy="31085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28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ตลาดฟอเร็กซ์(</a:t>
            </a:r>
            <a:r>
              <a:rPr lang="en-US" sz="28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Forex</a:t>
            </a:r>
            <a:r>
              <a:rPr lang="th-TH" sz="28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Market) </a:t>
            </a:r>
            <a:r>
              <a:rPr lang="th-TH" sz="28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 ตลาดที่ทำการซื้อขายอัตราแลกเปลี่ยนเงินตรา</a:t>
            </a:r>
            <a:r>
              <a:rPr lang="en-US" sz="28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เหตุผลที่ว่าตลาดฟอเร็กซ์มีความอ่อนไหวหรือผันผวนสูงผู้จัดทำได้สร้างระบบทำนายตลาดโดยใช้ซัพพอร์ตเวกเตอร์รีเกรสชัน</a:t>
            </a:r>
            <a:r>
              <a:rPr lang="en-US" sz="28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(Support Vector Regression) </a:t>
            </a:r>
            <a:r>
              <a:rPr lang="th-TH" sz="28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มาประยุกต์ใช้ทำนายแนวโน้มในอีก 24 ชม.ถัดไป เพื่อเพิ่มโอกาสให้ผู้ลงทุนได้กำไรและเพิ่มความ มั่นใจในการลงทุนบนตลาดฟอเร็กซ์มากขึ้น 	</a:t>
            </a:r>
            <a:endParaRPr lang="en-US" sz="2800" dirty="0">
              <a:solidFill>
                <a:srgbClr val="43425D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3DD4BC-37A1-4E36-8B62-0C64F7FC5263}"/>
              </a:ext>
            </a:extLst>
          </p:cNvPr>
          <p:cNvSpPr txBox="1"/>
          <p:nvPr/>
        </p:nvSpPr>
        <p:spPr>
          <a:xfrm>
            <a:off x="10074484" y="7477316"/>
            <a:ext cx="4327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rgbClr val="43425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H SarabunPSK" panose="020B0500040200020003" pitchFamily="34" charset="-34"/>
              </a:rPr>
              <a:t>Objectives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C46A88-9EB3-48DF-A59B-FA40FAEBA41D}"/>
              </a:ext>
            </a:extLst>
          </p:cNvPr>
          <p:cNvSpPr txBox="1"/>
          <p:nvPr/>
        </p:nvSpPr>
        <p:spPr>
          <a:xfrm>
            <a:off x="806500" y="11701512"/>
            <a:ext cx="4327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43425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H SarabunPSK" panose="020B0500040200020003" pitchFamily="34" charset="-34"/>
              </a:rPr>
              <a:t>Methods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438CE8-1AAF-49DB-8734-C414B8FAF8AD}"/>
              </a:ext>
            </a:extLst>
          </p:cNvPr>
          <p:cNvSpPr txBox="1"/>
          <p:nvPr/>
        </p:nvSpPr>
        <p:spPr>
          <a:xfrm>
            <a:off x="8172576" y="10207922"/>
            <a:ext cx="62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rgbClr val="43425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H SarabunPSK" panose="020B0500040200020003" pitchFamily="34" charset="-34"/>
              </a:rPr>
              <a:t>Results &amp; Conclusions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4C0D488-8952-4C3A-ADD2-2623D199BA03}"/>
              </a:ext>
            </a:extLst>
          </p:cNvPr>
          <p:cNvGrpSpPr/>
          <p:nvPr/>
        </p:nvGrpSpPr>
        <p:grpSpPr>
          <a:xfrm>
            <a:off x="7234509" y="8533634"/>
            <a:ext cx="2620510" cy="1401448"/>
            <a:chOff x="6674734" y="9916292"/>
            <a:chExt cx="2620510" cy="14014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A04CC9-345C-427E-BF1C-FE87F8762FEE}"/>
                </a:ext>
              </a:extLst>
            </p:cNvPr>
            <p:cNvSpPr txBox="1"/>
            <p:nvPr/>
          </p:nvSpPr>
          <p:spPr>
            <a:xfrm>
              <a:off x="6674734" y="10794520"/>
              <a:ext cx="262051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th-TH" sz="28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เป็นตัวช่วยในการตัดสินใจ</a:t>
              </a:r>
            </a:p>
          </p:txBody>
        </p:sp>
        <p:grpSp>
          <p:nvGrpSpPr>
            <p:cNvPr id="21" name="Google Shape;13430;p120">
              <a:extLst>
                <a:ext uri="{FF2B5EF4-FFF2-40B4-BE49-F238E27FC236}">
                  <a16:creationId xmlns:a16="http://schemas.microsoft.com/office/drawing/2014/main" id="{74405836-6D3F-4833-8A9F-5E0FBC812511}"/>
                </a:ext>
              </a:extLst>
            </p:cNvPr>
            <p:cNvGrpSpPr/>
            <p:nvPr/>
          </p:nvGrpSpPr>
          <p:grpSpPr>
            <a:xfrm>
              <a:off x="7612801" y="9916292"/>
              <a:ext cx="736464" cy="722468"/>
              <a:chOff x="-1183550" y="3586525"/>
              <a:chExt cx="296175" cy="290550"/>
            </a:xfrm>
            <a:solidFill>
              <a:srgbClr val="43425D"/>
            </a:solidFill>
          </p:grpSpPr>
          <p:sp>
            <p:nvSpPr>
              <p:cNvPr id="22" name="Google Shape;13431;p120">
                <a:extLst>
                  <a:ext uri="{FF2B5EF4-FFF2-40B4-BE49-F238E27FC236}">
                    <a16:creationId xmlns:a16="http://schemas.microsoft.com/office/drawing/2014/main" id="{233050D3-DFFD-4854-8871-5B2F61D7A157}"/>
                  </a:ext>
                </a:extLst>
              </p:cNvPr>
              <p:cNvSpPr/>
              <p:nvPr/>
            </p:nvSpPr>
            <p:spPr>
              <a:xfrm>
                <a:off x="-927575" y="3671500"/>
                <a:ext cx="402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663" extrusionOk="0">
                    <a:moveTo>
                      <a:pt x="473" y="0"/>
                    </a:moveTo>
                    <a:cubicBezTo>
                      <a:pt x="32" y="0"/>
                      <a:pt x="1" y="662"/>
                      <a:pt x="473" y="662"/>
                    </a:cubicBezTo>
                    <a:lnTo>
                      <a:pt x="1135" y="662"/>
                    </a:lnTo>
                    <a:cubicBezTo>
                      <a:pt x="1145" y="663"/>
                      <a:pt x="1156" y="663"/>
                      <a:pt x="1166" y="663"/>
                    </a:cubicBezTo>
                    <a:cubicBezTo>
                      <a:pt x="1607" y="663"/>
                      <a:pt x="1597" y="0"/>
                      <a:pt x="11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26" name="Google Shape;13432;p120">
                <a:extLst>
                  <a:ext uri="{FF2B5EF4-FFF2-40B4-BE49-F238E27FC236}">
                    <a16:creationId xmlns:a16="http://schemas.microsoft.com/office/drawing/2014/main" id="{3DC6A23A-F7FC-4C98-AB31-941B0CD703C3}"/>
                  </a:ext>
                </a:extLst>
              </p:cNvPr>
              <p:cNvSpPr/>
              <p:nvPr/>
            </p:nvSpPr>
            <p:spPr>
              <a:xfrm>
                <a:off x="-1183550" y="3671500"/>
                <a:ext cx="394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663" extrusionOk="0">
                    <a:moveTo>
                      <a:pt x="473" y="0"/>
                    </a:moveTo>
                    <a:cubicBezTo>
                      <a:pt x="32" y="0"/>
                      <a:pt x="1" y="662"/>
                      <a:pt x="473" y="662"/>
                    </a:cubicBezTo>
                    <a:lnTo>
                      <a:pt x="1135" y="662"/>
                    </a:lnTo>
                    <a:cubicBezTo>
                      <a:pt x="1145" y="663"/>
                      <a:pt x="1154" y="663"/>
                      <a:pt x="1163" y="663"/>
                    </a:cubicBezTo>
                    <a:cubicBezTo>
                      <a:pt x="1576" y="663"/>
                      <a:pt x="1566" y="0"/>
                      <a:pt x="11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28" name="Google Shape;13433;p120">
                <a:extLst>
                  <a:ext uri="{FF2B5EF4-FFF2-40B4-BE49-F238E27FC236}">
                    <a16:creationId xmlns:a16="http://schemas.microsoft.com/office/drawing/2014/main" id="{5A7A45B0-D13B-48E7-BCF6-198902BA3650}"/>
                  </a:ext>
                </a:extLst>
              </p:cNvPr>
              <p:cNvSpPr/>
              <p:nvPr/>
            </p:nvSpPr>
            <p:spPr>
              <a:xfrm>
                <a:off x="-944250" y="3603025"/>
                <a:ext cx="39525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055" extrusionOk="0">
                    <a:moveTo>
                      <a:pt x="1086" y="1"/>
                    </a:moveTo>
                    <a:cubicBezTo>
                      <a:pt x="1024" y="1"/>
                      <a:pt x="957" y="19"/>
                      <a:pt x="888" y="61"/>
                    </a:cubicBezTo>
                    <a:lnTo>
                      <a:pt x="321" y="408"/>
                    </a:lnTo>
                    <a:cubicBezTo>
                      <a:pt x="0" y="595"/>
                      <a:pt x="179" y="1054"/>
                      <a:pt x="490" y="1054"/>
                    </a:cubicBezTo>
                    <a:cubicBezTo>
                      <a:pt x="546" y="1054"/>
                      <a:pt x="606" y="1040"/>
                      <a:pt x="668" y="1006"/>
                    </a:cubicBezTo>
                    <a:lnTo>
                      <a:pt x="1266" y="660"/>
                    </a:lnTo>
                    <a:cubicBezTo>
                      <a:pt x="1581" y="450"/>
                      <a:pt x="1394" y="1"/>
                      <a:pt x="10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29" name="Google Shape;13434;p120">
                <a:extLst>
                  <a:ext uri="{FF2B5EF4-FFF2-40B4-BE49-F238E27FC236}">
                    <a16:creationId xmlns:a16="http://schemas.microsoft.com/office/drawing/2014/main" id="{5BA0E533-9466-4BB8-8157-5BD9EDD75BFE}"/>
                  </a:ext>
                </a:extLst>
              </p:cNvPr>
              <p:cNvSpPr/>
              <p:nvPr/>
            </p:nvSpPr>
            <p:spPr>
              <a:xfrm>
                <a:off x="-1166200" y="3731225"/>
                <a:ext cx="39700" cy="2607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043" extrusionOk="0">
                    <a:moveTo>
                      <a:pt x="1071" y="1"/>
                    </a:moveTo>
                    <a:cubicBezTo>
                      <a:pt x="1021" y="1"/>
                      <a:pt x="968" y="12"/>
                      <a:pt x="913" y="37"/>
                    </a:cubicBezTo>
                    <a:lnTo>
                      <a:pt x="315" y="384"/>
                    </a:lnTo>
                    <a:cubicBezTo>
                      <a:pt x="0" y="593"/>
                      <a:pt x="187" y="1043"/>
                      <a:pt x="495" y="1043"/>
                    </a:cubicBezTo>
                    <a:cubicBezTo>
                      <a:pt x="557" y="1043"/>
                      <a:pt x="624" y="1025"/>
                      <a:pt x="693" y="982"/>
                    </a:cubicBezTo>
                    <a:lnTo>
                      <a:pt x="1260" y="636"/>
                    </a:lnTo>
                    <a:cubicBezTo>
                      <a:pt x="1587" y="472"/>
                      <a:pt x="1395" y="1"/>
                      <a:pt x="107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30" name="Google Shape;13435;p120">
                <a:extLst>
                  <a:ext uri="{FF2B5EF4-FFF2-40B4-BE49-F238E27FC236}">
                    <a16:creationId xmlns:a16="http://schemas.microsoft.com/office/drawing/2014/main" id="{41837524-5325-4171-8DE4-C54DB3FF033E}"/>
                  </a:ext>
                </a:extLst>
              </p:cNvPr>
              <p:cNvSpPr/>
              <p:nvPr/>
            </p:nvSpPr>
            <p:spPr>
              <a:xfrm>
                <a:off x="-944925" y="3730950"/>
                <a:ext cx="40200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055" extrusionOk="0">
                    <a:moveTo>
                      <a:pt x="515" y="0"/>
                    </a:moveTo>
                    <a:cubicBezTo>
                      <a:pt x="198" y="0"/>
                      <a:pt x="1" y="460"/>
                      <a:pt x="348" y="647"/>
                    </a:cubicBezTo>
                    <a:lnTo>
                      <a:pt x="915" y="993"/>
                    </a:lnTo>
                    <a:cubicBezTo>
                      <a:pt x="984" y="1036"/>
                      <a:pt x="1052" y="1054"/>
                      <a:pt x="1114" y="1054"/>
                    </a:cubicBezTo>
                    <a:cubicBezTo>
                      <a:pt x="1421" y="1054"/>
                      <a:pt x="1608" y="609"/>
                      <a:pt x="1293" y="426"/>
                    </a:cubicBezTo>
                    <a:lnTo>
                      <a:pt x="695" y="48"/>
                    </a:lnTo>
                    <a:cubicBezTo>
                      <a:pt x="633" y="15"/>
                      <a:pt x="572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31" name="Google Shape;13436;p120">
                <a:extLst>
                  <a:ext uri="{FF2B5EF4-FFF2-40B4-BE49-F238E27FC236}">
                    <a16:creationId xmlns:a16="http://schemas.microsoft.com/office/drawing/2014/main" id="{3FDF5C24-FD4F-48B2-A46D-1E585DED46BA}"/>
                  </a:ext>
                </a:extLst>
              </p:cNvPr>
              <p:cNvSpPr/>
              <p:nvPr/>
            </p:nvSpPr>
            <p:spPr>
              <a:xfrm>
                <a:off x="-1167000" y="3603025"/>
                <a:ext cx="40200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055" extrusionOk="0">
                    <a:moveTo>
                      <a:pt x="477" y="1"/>
                    </a:moveTo>
                    <a:cubicBezTo>
                      <a:pt x="188" y="1"/>
                      <a:pt x="1" y="450"/>
                      <a:pt x="315" y="660"/>
                    </a:cubicBezTo>
                    <a:lnTo>
                      <a:pt x="914" y="1006"/>
                    </a:lnTo>
                    <a:cubicBezTo>
                      <a:pt x="981" y="1040"/>
                      <a:pt x="1044" y="1054"/>
                      <a:pt x="1103" y="1054"/>
                    </a:cubicBezTo>
                    <a:cubicBezTo>
                      <a:pt x="1434" y="1054"/>
                      <a:pt x="1608" y="595"/>
                      <a:pt x="1260" y="408"/>
                    </a:cubicBezTo>
                    <a:lnTo>
                      <a:pt x="662" y="61"/>
                    </a:lnTo>
                    <a:cubicBezTo>
                      <a:pt x="598" y="19"/>
                      <a:pt x="536" y="1"/>
                      <a:pt x="47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32" name="Google Shape;13437;p120">
                <a:extLst>
                  <a:ext uri="{FF2B5EF4-FFF2-40B4-BE49-F238E27FC236}">
                    <a16:creationId xmlns:a16="http://schemas.microsoft.com/office/drawing/2014/main" id="{5639B2BC-BED5-4E47-BB47-EDE2B49629AA}"/>
                  </a:ext>
                </a:extLst>
              </p:cNvPr>
              <p:cNvSpPr/>
              <p:nvPr/>
            </p:nvSpPr>
            <p:spPr>
              <a:xfrm>
                <a:off x="-1065400" y="3658900"/>
                <a:ext cx="59875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3088" extrusionOk="0">
                    <a:moveTo>
                      <a:pt x="882" y="0"/>
                    </a:moveTo>
                    <a:lnTo>
                      <a:pt x="0" y="1355"/>
                    </a:lnTo>
                    <a:lnTo>
                      <a:pt x="1355" y="1922"/>
                    </a:lnTo>
                    <a:cubicBezTo>
                      <a:pt x="1450" y="1953"/>
                      <a:pt x="1544" y="2111"/>
                      <a:pt x="1544" y="2237"/>
                    </a:cubicBezTo>
                    <a:lnTo>
                      <a:pt x="1544" y="3088"/>
                    </a:lnTo>
                    <a:lnTo>
                      <a:pt x="2395" y="1733"/>
                    </a:lnTo>
                    <a:lnTo>
                      <a:pt x="1071" y="1166"/>
                    </a:lnTo>
                    <a:cubicBezTo>
                      <a:pt x="945" y="1134"/>
                      <a:pt x="882" y="1008"/>
                      <a:pt x="882" y="851"/>
                    </a:cubicBezTo>
                    <a:lnTo>
                      <a:pt x="8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33" name="Google Shape;13438;p120">
                <a:extLst>
                  <a:ext uri="{FF2B5EF4-FFF2-40B4-BE49-F238E27FC236}">
                    <a16:creationId xmlns:a16="http://schemas.microsoft.com/office/drawing/2014/main" id="{50EA0CEF-D43A-4013-88DD-CA4DFF0299D3}"/>
                  </a:ext>
                </a:extLst>
              </p:cNvPr>
              <p:cNvSpPr/>
              <p:nvPr/>
            </p:nvSpPr>
            <p:spPr>
              <a:xfrm>
                <a:off x="-1078000" y="3809325"/>
                <a:ext cx="85075" cy="6775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2710" extrusionOk="0">
                    <a:moveTo>
                      <a:pt x="0" y="1"/>
                    </a:moveTo>
                    <a:lnTo>
                      <a:pt x="0" y="662"/>
                    </a:lnTo>
                    <a:lnTo>
                      <a:pt x="1008" y="662"/>
                    </a:lnTo>
                    <a:cubicBezTo>
                      <a:pt x="1449" y="662"/>
                      <a:pt x="1481" y="1324"/>
                      <a:pt x="1008" y="1324"/>
                    </a:cubicBezTo>
                    <a:lnTo>
                      <a:pt x="0" y="1324"/>
                    </a:lnTo>
                    <a:lnTo>
                      <a:pt x="0" y="1670"/>
                    </a:lnTo>
                    <a:cubicBezTo>
                      <a:pt x="0" y="2237"/>
                      <a:pt x="473" y="2710"/>
                      <a:pt x="1008" y="2710"/>
                    </a:cubicBezTo>
                    <a:lnTo>
                      <a:pt x="2395" y="2710"/>
                    </a:lnTo>
                    <a:cubicBezTo>
                      <a:pt x="2962" y="2710"/>
                      <a:pt x="3403" y="2237"/>
                      <a:pt x="3403" y="1670"/>
                    </a:cubicBezTo>
                    <a:lnTo>
                      <a:pt x="3403" y="1324"/>
                    </a:lnTo>
                    <a:lnTo>
                      <a:pt x="2395" y="1324"/>
                    </a:lnTo>
                    <a:cubicBezTo>
                      <a:pt x="1954" y="1324"/>
                      <a:pt x="1922" y="662"/>
                      <a:pt x="2395" y="662"/>
                    </a:cubicBezTo>
                    <a:lnTo>
                      <a:pt x="3403" y="662"/>
                    </a:lnTo>
                    <a:lnTo>
                      <a:pt x="340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34" name="Google Shape;13439;p120">
                <a:extLst>
                  <a:ext uri="{FF2B5EF4-FFF2-40B4-BE49-F238E27FC236}">
                    <a16:creationId xmlns:a16="http://schemas.microsoft.com/office/drawing/2014/main" id="{11E0A721-1F3D-4132-A851-E3DAB24C7C48}"/>
                  </a:ext>
                </a:extLst>
              </p:cNvPr>
              <p:cNvSpPr/>
              <p:nvPr/>
            </p:nvSpPr>
            <p:spPr>
              <a:xfrm>
                <a:off x="-1135500" y="3586525"/>
                <a:ext cx="193775" cy="204700"/>
              </a:xfrm>
              <a:custGeom>
                <a:avLst/>
                <a:gdLst/>
                <a:ahLst/>
                <a:cxnLst/>
                <a:rect l="l" t="t" r="r" b="b"/>
                <a:pathLst>
                  <a:path w="7751" h="8188" extrusionOk="0">
                    <a:moveTo>
                      <a:pt x="4023" y="1424"/>
                    </a:moveTo>
                    <a:cubicBezTo>
                      <a:pt x="4201" y="1424"/>
                      <a:pt x="4380" y="1561"/>
                      <a:pt x="4380" y="1761"/>
                    </a:cubicBezTo>
                    <a:lnTo>
                      <a:pt x="4380" y="3588"/>
                    </a:lnTo>
                    <a:lnTo>
                      <a:pt x="5892" y="4124"/>
                    </a:lnTo>
                    <a:cubicBezTo>
                      <a:pt x="5955" y="4187"/>
                      <a:pt x="6049" y="4250"/>
                      <a:pt x="6081" y="4344"/>
                    </a:cubicBezTo>
                    <a:cubicBezTo>
                      <a:pt x="6081" y="4407"/>
                      <a:pt x="6081" y="4533"/>
                      <a:pt x="5986" y="4628"/>
                    </a:cubicBezTo>
                    <a:lnTo>
                      <a:pt x="4285" y="7369"/>
                    </a:lnTo>
                    <a:cubicBezTo>
                      <a:pt x="4222" y="7495"/>
                      <a:pt x="4127" y="7526"/>
                      <a:pt x="4033" y="7526"/>
                    </a:cubicBezTo>
                    <a:lnTo>
                      <a:pt x="3938" y="7526"/>
                    </a:lnTo>
                    <a:cubicBezTo>
                      <a:pt x="3781" y="7495"/>
                      <a:pt x="3718" y="7369"/>
                      <a:pt x="3718" y="7211"/>
                    </a:cubicBezTo>
                    <a:lnTo>
                      <a:pt x="3718" y="5384"/>
                    </a:lnTo>
                    <a:lnTo>
                      <a:pt x="2206" y="4817"/>
                    </a:lnTo>
                    <a:cubicBezTo>
                      <a:pt x="2143" y="4754"/>
                      <a:pt x="2048" y="4691"/>
                      <a:pt x="2017" y="4596"/>
                    </a:cubicBezTo>
                    <a:cubicBezTo>
                      <a:pt x="1985" y="4533"/>
                      <a:pt x="2017" y="4407"/>
                      <a:pt x="2048" y="4344"/>
                    </a:cubicBezTo>
                    <a:lnTo>
                      <a:pt x="3749" y="1572"/>
                    </a:lnTo>
                    <a:cubicBezTo>
                      <a:pt x="3818" y="1469"/>
                      <a:pt x="3920" y="1424"/>
                      <a:pt x="4023" y="1424"/>
                    </a:cubicBezTo>
                    <a:close/>
                    <a:moveTo>
                      <a:pt x="4019" y="1"/>
                    </a:moveTo>
                    <a:cubicBezTo>
                      <a:pt x="3743" y="1"/>
                      <a:pt x="3463" y="31"/>
                      <a:pt x="3182" y="91"/>
                    </a:cubicBezTo>
                    <a:cubicBezTo>
                      <a:pt x="1733" y="406"/>
                      <a:pt x="567" y="1572"/>
                      <a:pt x="284" y="3084"/>
                    </a:cubicBezTo>
                    <a:cubicBezTo>
                      <a:pt x="0" y="4533"/>
                      <a:pt x="599" y="5479"/>
                      <a:pt x="1040" y="6140"/>
                    </a:cubicBezTo>
                    <a:cubicBezTo>
                      <a:pt x="1922" y="7526"/>
                      <a:pt x="1387" y="7526"/>
                      <a:pt x="1670" y="8188"/>
                    </a:cubicBezTo>
                    <a:lnTo>
                      <a:pt x="6301" y="8188"/>
                    </a:lnTo>
                    <a:cubicBezTo>
                      <a:pt x="6553" y="7526"/>
                      <a:pt x="6018" y="7526"/>
                      <a:pt x="6931" y="6109"/>
                    </a:cubicBezTo>
                    <a:cubicBezTo>
                      <a:pt x="7373" y="5447"/>
                      <a:pt x="7719" y="4817"/>
                      <a:pt x="7719" y="3746"/>
                    </a:cubicBezTo>
                    <a:cubicBezTo>
                      <a:pt x="7751" y="2612"/>
                      <a:pt x="7246" y="1540"/>
                      <a:pt x="6396" y="847"/>
                    </a:cubicBezTo>
                    <a:cubicBezTo>
                      <a:pt x="5726" y="297"/>
                      <a:pt x="4892" y="1"/>
                      <a:pt x="401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E8BBF80-E93B-4C1A-9D9F-F2AC8A013ADD}"/>
              </a:ext>
            </a:extLst>
          </p:cNvPr>
          <p:cNvGrpSpPr/>
          <p:nvPr/>
        </p:nvGrpSpPr>
        <p:grpSpPr>
          <a:xfrm>
            <a:off x="10008946" y="8533160"/>
            <a:ext cx="1929902" cy="1378074"/>
            <a:chOff x="9697190" y="9915818"/>
            <a:chExt cx="1929902" cy="137807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948AF2-4E32-42B0-9A8D-57174D3A16E4}"/>
                </a:ext>
              </a:extLst>
            </p:cNvPr>
            <p:cNvSpPr txBox="1"/>
            <p:nvPr/>
          </p:nvSpPr>
          <p:spPr>
            <a:xfrm>
              <a:off x="9697190" y="10770672"/>
              <a:ext cx="192990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h-TH" sz="28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ลดโอกาสผิดพลาด</a:t>
              </a:r>
              <a:endParaRPr lang="en-US" sz="2800" dirty="0"/>
            </a:p>
          </p:txBody>
        </p:sp>
        <p:grpSp>
          <p:nvGrpSpPr>
            <p:cNvPr id="36" name="Google Shape;11305;p116">
              <a:extLst>
                <a:ext uri="{FF2B5EF4-FFF2-40B4-BE49-F238E27FC236}">
                  <a16:creationId xmlns:a16="http://schemas.microsoft.com/office/drawing/2014/main" id="{F9CE7FBE-CB7F-4633-A710-6DDFE8A0D9A8}"/>
                </a:ext>
              </a:extLst>
            </p:cNvPr>
            <p:cNvGrpSpPr/>
            <p:nvPr/>
          </p:nvGrpSpPr>
          <p:grpSpPr>
            <a:xfrm>
              <a:off x="10285726" y="9915818"/>
              <a:ext cx="783081" cy="777582"/>
              <a:chOff x="-63250675" y="3744075"/>
              <a:chExt cx="320350" cy="318100"/>
            </a:xfrm>
            <a:solidFill>
              <a:srgbClr val="43425D"/>
            </a:solidFill>
          </p:grpSpPr>
          <p:sp>
            <p:nvSpPr>
              <p:cNvPr id="37" name="Google Shape;11306;p116">
                <a:extLst>
                  <a:ext uri="{FF2B5EF4-FFF2-40B4-BE49-F238E27FC236}">
                    <a16:creationId xmlns:a16="http://schemas.microsoft.com/office/drawing/2014/main" id="{F94D8E55-E33B-446D-8226-B3FD90C7BA48}"/>
                  </a:ext>
                </a:extLst>
              </p:cNvPr>
              <p:cNvSpPr/>
              <p:nvPr/>
            </p:nvSpPr>
            <p:spPr>
              <a:xfrm>
                <a:off x="-63126250" y="3744075"/>
                <a:ext cx="195925" cy="192875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7715" extrusionOk="0">
                    <a:moveTo>
                      <a:pt x="6020" y="0"/>
                    </a:moveTo>
                    <a:cubicBezTo>
                      <a:pt x="5921" y="0"/>
                      <a:pt x="5820" y="37"/>
                      <a:pt x="5735" y="122"/>
                    </a:cubicBezTo>
                    <a:lnTo>
                      <a:pt x="4097" y="1760"/>
                    </a:lnTo>
                    <a:cubicBezTo>
                      <a:pt x="4034" y="1854"/>
                      <a:pt x="3971" y="1917"/>
                      <a:pt x="3971" y="2012"/>
                    </a:cubicBezTo>
                    <a:lnTo>
                      <a:pt x="3782" y="3304"/>
                    </a:lnTo>
                    <a:lnTo>
                      <a:pt x="1734" y="5351"/>
                    </a:lnTo>
                    <a:cubicBezTo>
                      <a:pt x="1576" y="5288"/>
                      <a:pt x="1387" y="5225"/>
                      <a:pt x="1230" y="5225"/>
                    </a:cubicBezTo>
                    <a:cubicBezTo>
                      <a:pt x="537" y="5225"/>
                      <a:pt x="1" y="5793"/>
                      <a:pt x="1" y="6486"/>
                    </a:cubicBezTo>
                    <a:cubicBezTo>
                      <a:pt x="1" y="7210"/>
                      <a:pt x="537" y="7714"/>
                      <a:pt x="1230" y="7714"/>
                    </a:cubicBezTo>
                    <a:cubicBezTo>
                      <a:pt x="1891" y="7714"/>
                      <a:pt x="2458" y="7179"/>
                      <a:pt x="2458" y="6486"/>
                    </a:cubicBezTo>
                    <a:cubicBezTo>
                      <a:pt x="2458" y="6297"/>
                      <a:pt x="2395" y="6139"/>
                      <a:pt x="2332" y="5982"/>
                    </a:cubicBezTo>
                    <a:lnTo>
                      <a:pt x="4380" y="3934"/>
                    </a:lnTo>
                    <a:lnTo>
                      <a:pt x="5672" y="3745"/>
                    </a:lnTo>
                    <a:cubicBezTo>
                      <a:pt x="5735" y="3745"/>
                      <a:pt x="5829" y="3713"/>
                      <a:pt x="5924" y="3619"/>
                    </a:cubicBezTo>
                    <a:lnTo>
                      <a:pt x="7562" y="1980"/>
                    </a:lnTo>
                    <a:cubicBezTo>
                      <a:pt x="7837" y="1706"/>
                      <a:pt x="7609" y="1254"/>
                      <a:pt x="7251" y="1254"/>
                    </a:cubicBezTo>
                    <a:cubicBezTo>
                      <a:pt x="7240" y="1254"/>
                      <a:pt x="7228" y="1255"/>
                      <a:pt x="7216" y="1256"/>
                    </a:cubicBezTo>
                    <a:lnTo>
                      <a:pt x="6302" y="1382"/>
                    </a:lnTo>
                    <a:lnTo>
                      <a:pt x="6428" y="468"/>
                    </a:lnTo>
                    <a:cubicBezTo>
                      <a:pt x="6472" y="203"/>
                      <a:pt x="6253" y="0"/>
                      <a:pt x="60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1307;p116">
                <a:extLst>
                  <a:ext uri="{FF2B5EF4-FFF2-40B4-BE49-F238E27FC236}">
                    <a16:creationId xmlns:a16="http://schemas.microsoft.com/office/drawing/2014/main" id="{21BE4FDA-02D3-405A-9FD8-A0BC4F8885E9}"/>
                  </a:ext>
                </a:extLst>
              </p:cNvPr>
              <p:cNvSpPr/>
              <p:nvPr/>
            </p:nvSpPr>
            <p:spPr>
              <a:xfrm>
                <a:off x="-63190025" y="3814050"/>
                <a:ext cx="186675" cy="185900"/>
              </a:xfrm>
              <a:custGeom>
                <a:avLst/>
                <a:gdLst/>
                <a:ahLst/>
                <a:cxnLst/>
                <a:rect l="l" t="t" r="r" b="b"/>
                <a:pathLst>
                  <a:path w="7467" h="7436" extrusionOk="0">
                    <a:moveTo>
                      <a:pt x="3718" y="1"/>
                    </a:moveTo>
                    <a:cubicBezTo>
                      <a:pt x="1670" y="1"/>
                      <a:pt x="0" y="1670"/>
                      <a:pt x="0" y="3750"/>
                    </a:cubicBezTo>
                    <a:cubicBezTo>
                      <a:pt x="0" y="5797"/>
                      <a:pt x="1638" y="7436"/>
                      <a:pt x="3718" y="7436"/>
                    </a:cubicBezTo>
                    <a:cubicBezTo>
                      <a:pt x="5765" y="7436"/>
                      <a:pt x="7467" y="5797"/>
                      <a:pt x="7467" y="3750"/>
                    </a:cubicBezTo>
                    <a:cubicBezTo>
                      <a:pt x="7467" y="3151"/>
                      <a:pt x="7341" y="2647"/>
                      <a:pt x="7120" y="2143"/>
                    </a:cubicBezTo>
                    <a:lnTo>
                      <a:pt x="5828" y="3435"/>
                    </a:lnTo>
                    <a:cubicBezTo>
                      <a:pt x="5828" y="3498"/>
                      <a:pt x="5860" y="3624"/>
                      <a:pt x="5860" y="3718"/>
                    </a:cubicBezTo>
                    <a:cubicBezTo>
                      <a:pt x="5860" y="4852"/>
                      <a:pt x="4915" y="5797"/>
                      <a:pt x="3781" y="5797"/>
                    </a:cubicBezTo>
                    <a:cubicBezTo>
                      <a:pt x="2615" y="5797"/>
                      <a:pt x="1670" y="4852"/>
                      <a:pt x="1670" y="3718"/>
                    </a:cubicBezTo>
                    <a:cubicBezTo>
                      <a:pt x="1733" y="2552"/>
                      <a:pt x="2615" y="1607"/>
                      <a:pt x="3781" y="1607"/>
                    </a:cubicBezTo>
                    <a:cubicBezTo>
                      <a:pt x="3875" y="1607"/>
                      <a:pt x="3970" y="1607"/>
                      <a:pt x="4033" y="1670"/>
                    </a:cubicBezTo>
                    <a:lnTo>
                      <a:pt x="5356" y="347"/>
                    </a:lnTo>
                    <a:cubicBezTo>
                      <a:pt x="4883" y="127"/>
                      <a:pt x="4316" y="1"/>
                      <a:pt x="37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1308;p116">
                <a:extLst>
                  <a:ext uri="{FF2B5EF4-FFF2-40B4-BE49-F238E27FC236}">
                    <a16:creationId xmlns:a16="http://schemas.microsoft.com/office/drawing/2014/main" id="{CF7245FD-656D-438C-9BBD-E27237748D86}"/>
                  </a:ext>
                </a:extLst>
              </p:cNvPr>
              <p:cNvSpPr/>
              <p:nvPr/>
            </p:nvSpPr>
            <p:spPr>
              <a:xfrm>
                <a:off x="-63250675" y="3751050"/>
                <a:ext cx="311125" cy="311125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445" extrusionOk="0">
                    <a:moveTo>
                      <a:pt x="6270" y="0"/>
                    </a:moveTo>
                    <a:cubicBezTo>
                      <a:pt x="2773" y="0"/>
                      <a:pt x="0" y="2804"/>
                      <a:pt x="0" y="6238"/>
                    </a:cubicBezTo>
                    <a:cubicBezTo>
                      <a:pt x="0" y="9641"/>
                      <a:pt x="2804" y="12445"/>
                      <a:pt x="6238" y="12445"/>
                    </a:cubicBezTo>
                    <a:cubicBezTo>
                      <a:pt x="9672" y="12445"/>
                      <a:pt x="12445" y="9641"/>
                      <a:pt x="12445" y="6238"/>
                    </a:cubicBezTo>
                    <a:cubicBezTo>
                      <a:pt x="12445" y="5325"/>
                      <a:pt x="12256" y="4411"/>
                      <a:pt x="11878" y="3592"/>
                    </a:cubicBezTo>
                    <a:lnTo>
                      <a:pt x="11563" y="3907"/>
                    </a:lnTo>
                    <a:cubicBezTo>
                      <a:pt x="11342" y="4096"/>
                      <a:pt x="11121" y="4222"/>
                      <a:pt x="10838" y="4253"/>
                    </a:cubicBezTo>
                    <a:lnTo>
                      <a:pt x="10397" y="4348"/>
                    </a:lnTo>
                    <a:cubicBezTo>
                      <a:pt x="10680" y="4915"/>
                      <a:pt x="10806" y="5545"/>
                      <a:pt x="10806" y="6238"/>
                    </a:cubicBezTo>
                    <a:cubicBezTo>
                      <a:pt x="10806" y="8759"/>
                      <a:pt x="8759" y="10743"/>
                      <a:pt x="6270" y="10743"/>
                    </a:cubicBezTo>
                    <a:cubicBezTo>
                      <a:pt x="3781" y="10743"/>
                      <a:pt x="1733" y="8696"/>
                      <a:pt x="1733" y="6238"/>
                    </a:cubicBezTo>
                    <a:cubicBezTo>
                      <a:pt x="1733" y="3718"/>
                      <a:pt x="3781" y="1670"/>
                      <a:pt x="6270" y="1670"/>
                    </a:cubicBezTo>
                    <a:cubicBezTo>
                      <a:pt x="6931" y="1670"/>
                      <a:pt x="7561" y="1796"/>
                      <a:pt x="8160" y="2048"/>
                    </a:cubicBezTo>
                    <a:lnTo>
                      <a:pt x="8254" y="1607"/>
                    </a:lnTo>
                    <a:cubicBezTo>
                      <a:pt x="8286" y="1355"/>
                      <a:pt x="8412" y="1103"/>
                      <a:pt x="8601" y="914"/>
                    </a:cubicBezTo>
                    <a:lnTo>
                      <a:pt x="8916" y="599"/>
                    </a:lnTo>
                    <a:cubicBezTo>
                      <a:pt x="8097" y="189"/>
                      <a:pt x="7215" y="0"/>
                      <a:pt x="62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DFEAEE1-C93D-4305-9110-69464F7E273B}"/>
              </a:ext>
            </a:extLst>
          </p:cNvPr>
          <p:cNvGrpSpPr/>
          <p:nvPr/>
        </p:nvGrpSpPr>
        <p:grpSpPr>
          <a:xfrm>
            <a:off x="12087498" y="8550210"/>
            <a:ext cx="2386532" cy="1361024"/>
            <a:chOff x="11934042" y="9932868"/>
            <a:chExt cx="2386532" cy="1361024"/>
          </a:xfrm>
        </p:grpSpPr>
        <p:grpSp>
          <p:nvGrpSpPr>
            <p:cNvPr id="40" name="Google Shape;11429;p116">
              <a:extLst>
                <a:ext uri="{FF2B5EF4-FFF2-40B4-BE49-F238E27FC236}">
                  <a16:creationId xmlns:a16="http://schemas.microsoft.com/office/drawing/2014/main" id="{0E47195E-35E5-4C2F-BBA5-DC26A4BDD182}"/>
                </a:ext>
              </a:extLst>
            </p:cNvPr>
            <p:cNvGrpSpPr/>
            <p:nvPr/>
          </p:nvGrpSpPr>
          <p:grpSpPr>
            <a:xfrm>
              <a:off x="12857380" y="9932868"/>
              <a:ext cx="547314" cy="760532"/>
              <a:chOff x="-64001300" y="4093650"/>
              <a:chExt cx="228450" cy="317450"/>
            </a:xfrm>
            <a:solidFill>
              <a:srgbClr val="43425D"/>
            </a:solidFill>
          </p:grpSpPr>
          <p:sp>
            <p:nvSpPr>
              <p:cNvPr id="41" name="Google Shape;11430;p116">
                <a:extLst>
                  <a:ext uri="{FF2B5EF4-FFF2-40B4-BE49-F238E27FC236}">
                    <a16:creationId xmlns:a16="http://schemas.microsoft.com/office/drawing/2014/main" id="{AE50956E-DADD-4BB7-ABC8-402CE8678B2E}"/>
                  </a:ext>
                </a:extLst>
              </p:cNvPr>
              <p:cNvSpPr/>
              <p:nvPr/>
            </p:nvSpPr>
            <p:spPr>
              <a:xfrm>
                <a:off x="-63933550" y="4328375"/>
                <a:ext cx="93750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3750" h="1639" extrusionOk="0">
                    <a:moveTo>
                      <a:pt x="1859" y="0"/>
                    </a:moveTo>
                    <a:cubicBezTo>
                      <a:pt x="1009" y="0"/>
                      <a:pt x="315" y="662"/>
                      <a:pt x="0" y="1638"/>
                    </a:cubicBezTo>
                    <a:lnTo>
                      <a:pt x="3749" y="1638"/>
                    </a:lnTo>
                    <a:cubicBezTo>
                      <a:pt x="3434" y="662"/>
                      <a:pt x="2710" y="0"/>
                      <a:pt x="185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1431;p116">
                <a:extLst>
                  <a:ext uri="{FF2B5EF4-FFF2-40B4-BE49-F238E27FC236}">
                    <a16:creationId xmlns:a16="http://schemas.microsoft.com/office/drawing/2014/main" id="{AE7E75CC-F897-4F5C-ABEA-3999C052B226}"/>
                  </a:ext>
                </a:extLst>
              </p:cNvPr>
              <p:cNvSpPr/>
              <p:nvPr/>
            </p:nvSpPr>
            <p:spPr>
              <a:xfrm>
                <a:off x="-63980025" y="4135400"/>
                <a:ext cx="185900" cy="234725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9389" extrusionOk="0">
                    <a:moveTo>
                      <a:pt x="6617" y="1"/>
                    </a:moveTo>
                    <a:lnTo>
                      <a:pt x="6617" y="725"/>
                    </a:lnTo>
                    <a:cubicBezTo>
                      <a:pt x="6196" y="593"/>
                      <a:pt x="5771" y="530"/>
                      <a:pt x="5358" y="530"/>
                    </a:cubicBezTo>
                    <a:cubicBezTo>
                      <a:pt x="4686" y="530"/>
                      <a:pt x="4044" y="697"/>
                      <a:pt x="3498" y="1009"/>
                    </a:cubicBezTo>
                    <a:cubicBezTo>
                      <a:pt x="3103" y="1242"/>
                      <a:pt x="2617" y="1373"/>
                      <a:pt x="2085" y="1373"/>
                    </a:cubicBezTo>
                    <a:cubicBezTo>
                      <a:pt x="1683" y="1373"/>
                      <a:pt x="1254" y="1298"/>
                      <a:pt x="820" y="1135"/>
                    </a:cubicBezTo>
                    <a:lnTo>
                      <a:pt x="820" y="32"/>
                    </a:lnTo>
                    <a:lnTo>
                      <a:pt x="1" y="32"/>
                    </a:lnTo>
                    <a:lnTo>
                      <a:pt x="1" y="1418"/>
                    </a:lnTo>
                    <a:cubicBezTo>
                      <a:pt x="1" y="2867"/>
                      <a:pt x="820" y="4096"/>
                      <a:pt x="2017" y="4726"/>
                    </a:cubicBezTo>
                    <a:cubicBezTo>
                      <a:pt x="820" y="5356"/>
                      <a:pt x="1" y="6554"/>
                      <a:pt x="1" y="8034"/>
                    </a:cubicBezTo>
                    <a:lnTo>
                      <a:pt x="1" y="9389"/>
                    </a:lnTo>
                    <a:lnTo>
                      <a:pt x="820" y="9389"/>
                    </a:lnTo>
                    <a:lnTo>
                      <a:pt x="820" y="8034"/>
                    </a:lnTo>
                    <a:cubicBezTo>
                      <a:pt x="820" y="6396"/>
                      <a:pt x="2143" y="5104"/>
                      <a:pt x="3750" y="5104"/>
                    </a:cubicBezTo>
                    <a:cubicBezTo>
                      <a:pt x="5356" y="5104"/>
                      <a:pt x="6617" y="6396"/>
                      <a:pt x="6617" y="8034"/>
                    </a:cubicBezTo>
                    <a:lnTo>
                      <a:pt x="6617" y="9389"/>
                    </a:lnTo>
                    <a:lnTo>
                      <a:pt x="7436" y="9389"/>
                    </a:lnTo>
                    <a:lnTo>
                      <a:pt x="7436" y="9357"/>
                    </a:lnTo>
                    <a:lnTo>
                      <a:pt x="7436" y="7971"/>
                    </a:lnTo>
                    <a:cubicBezTo>
                      <a:pt x="7436" y="6522"/>
                      <a:pt x="6617" y="5293"/>
                      <a:pt x="5451" y="4663"/>
                    </a:cubicBezTo>
                    <a:cubicBezTo>
                      <a:pt x="6617" y="4033"/>
                      <a:pt x="7436" y="2836"/>
                      <a:pt x="7436" y="1355"/>
                    </a:cubicBezTo>
                    <a:lnTo>
                      <a:pt x="743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1432;p116">
                <a:extLst>
                  <a:ext uri="{FF2B5EF4-FFF2-40B4-BE49-F238E27FC236}">
                    <a16:creationId xmlns:a16="http://schemas.microsoft.com/office/drawing/2014/main" id="{790C27FF-0D64-4AFE-A3BF-1010898C0970}"/>
                  </a:ext>
                </a:extLst>
              </p:cNvPr>
              <p:cNvSpPr/>
              <p:nvPr/>
            </p:nvSpPr>
            <p:spPr>
              <a:xfrm>
                <a:off x="-64001300" y="4389800"/>
                <a:ext cx="228450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9138" h="852" extrusionOk="0">
                    <a:moveTo>
                      <a:pt x="411" y="1"/>
                    </a:moveTo>
                    <a:cubicBezTo>
                      <a:pt x="190" y="1"/>
                      <a:pt x="1" y="221"/>
                      <a:pt x="1" y="410"/>
                    </a:cubicBezTo>
                    <a:cubicBezTo>
                      <a:pt x="1" y="631"/>
                      <a:pt x="190" y="851"/>
                      <a:pt x="411" y="851"/>
                    </a:cubicBezTo>
                    <a:lnTo>
                      <a:pt x="8696" y="851"/>
                    </a:lnTo>
                    <a:cubicBezTo>
                      <a:pt x="8917" y="851"/>
                      <a:pt x="9074" y="631"/>
                      <a:pt x="9074" y="410"/>
                    </a:cubicBezTo>
                    <a:cubicBezTo>
                      <a:pt x="9137" y="221"/>
                      <a:pt x="8917" y="1"/>
                      <a:pt x="86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1433;p116">
                <a:extLst>
                  <a:ext uri="{FF2B5EF4-FFF2-40B4-BE49-F238E27FC236}">
                    <a16:creationId xmlns:a16="http://schemas.microsoft.com/office/drawing/2014/main" id="{0BD51237-3706-43AD-98E6-73DA7E592585}"/>
                  </a:ext>
                </a:extLst>
              </p:cNvPr>
              <p:cNvSpPr/>
              <p:nvPr/>
            </p:nvSpPr>
            <p:spPr>
              <a:xfrm>
                <a:off x="-64001300" y="4093650"/>
                <a:ext cx="2268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9075" h="820" extrusionOk="0">
                    <a:moveTo>
                      <a:pt x="411" y="1"/>
                    </a:moveTo>
                    <a:cubicBezTo>
                      <a:pt x="190" y="1"/>
                      <a:pt x="1" y="190"/>
                      <a:pt x="1" y="410"/>
                    </a:cubicBezTo>
                    <a:cubicBezTo>
                      <a:pt x="32" y="631"/>
                      <a:pt x="190" y="820"/>
                      <a:pt x="411" y="820"/>
                    </a:cubicBezTo>
                    <a:lnTo>
                      <a:pt x="8696" y="820"/>
                    </a:lnTo>
                    <a:cubicBezTo>
                      <a:pt x="8917" y="820"/>
                      <a:pt x="9074" y="631"/>
                      <a:pt x="9074" y="410"/>
                    </a:cubicBezTo>
                    <a:cubicBezTo>
                      <a:pt x="9074" y="158"/>
                      <a:pt x="8885" y="1"/>
                      <a:pt x="86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F61B203-90EC-4C7F-8CF9-724B6A54F985}"/>
                </a:ext>
              </a:extLst>
            </p:cNvPr>
            <p:cNvSpPr txBox="1"/>
            <p:nvPr/>
          </p:nvSpPr>
          <p:spPr>
            <a:xfrm>
              <a:off x="11934042" y="10770672"/>
              <a:ext cx="238653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h-TH" sz="28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ลดเวลาในการวิเคราะห์</a:t>
              </a:r>
              <a:endParaRPr lang="en-US" sz="2800" dirty="0"/>
            </a:p>
          </p:txBody>
        </p:sp>
      </p:grpSp>
      <p:sp>
        <p:nvSpPr>
          <p:cNvPr id="104" name="Google Shape;1227;p42">
            <a:extLst>
              <a:ext uri="{FF2B5EF4-FFF2-40B4-BE49-F238E27FC236}">
                <a16:creationId xmlns:a16="http://schemas.microsoft.com/office/drawing/2014/main" id="{090ACA8B-FF9A-4755-ADC3-D00D3743B769}"/>
              </a:ext>
            </a:extLst>
          </p:cNvPr>
          <p:cNvSpPr/>
          <p:nvPr/>
        </p:nvSpPr>
        <p:spPr>
          <a:xfrm>
            <a:off x="1771862" y="15830455"/>
            <a:ext cx="4020568" cy="224100"/>
          </a:xfrm>
          <a:prstGeom prst="rect">
            <a:avLst/>
          </a:prstGeom>
          <a:solidFill>
            <a:srgbClr val="4342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016A1A-A025-4FBF-9D27-4FA6882C6108}"/>
              </a:ext>
            </a:extLst>
          </p:cNvPr>
          <p:cNvGrpSpPr/>
          <p:nvPr/>
        </p:nvGrpSpPr>
        <p:grpSpPr>
          <a:xfrm>
            <a:off x="3244633" y="15373920"/>
            <a:ext cx="1080000" cy="1080000"/>
            <a:chOff x="2887271" y="15906784"/>
            <a:chExt cx="884100" cy="883800"/>
          </a:xfrm>
        </p:grpSpPr>
        <p:sp>
          <p:nvSpPr>
            <p:cNvPr id="107" name="Google Shape;1230;p42">
              <a:extLst>
                <a:ext uri="{FF2B5EF4-FFF2-40B4-BE49-F238E27FC236}">
                  <a16:creationId xmlns:a16="http://schemas.microsoft.com/office/drawing/2014/main" id="{CE4012E7-FDF1-4414-8513-39C6B52A9ACE}"/>
                </a:ext>
              </a:extLst>
            </p:cNvPr>
            <p:cNvSpPr/>
            <p:nvPr/>
          </p:nvSpPr>
          <p:spPr>
            <a:xfrm>
              <a:off x="2887271" y="15906784"/>
              <a:ext cx="884100" cy="883800"/>
            </a:xfrm>
            <a:prstGeom prst="ellipse">
              <a:avLst/>
            </a:prstGeom>
            <a:solidFill>
              <a:srgbClr val="4342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oogle Shape;1232;p42">
              <a:extLst>
                <a:ext uri="{FF2B5EF4-FFF2-40B4-BE49-F238E27FC236}">
                  <a16:creationId xmlns:a16="http://schemas.microsoft.com/office/drawing/2014/main" id="{E76EB922-BC94-4856-A7DB-26EFCBA8CB23}"/>
                </a:ext>
              </a:extLst>
            </p:cNvPr>
            <p:cNvGrpSpPr/>
            <p:nvPr/>
          </p:nvGrpSpPr>
          <p:grpSpPr>
            <a:xfrm>
              <a:off x="3164547" y="16185266"/>
              <a:ext cx="329551" cy="327272"/>
              <a:chOff x="-64781025" y="3361050"/>
              <a:chExt cx="317425" cy="315200"/>
            </a:xfrm>
            <a:solidFill>
              <a:srgbClr val="FFFFFF"/>
            </a:solidFill>
          </p:grpSpPr>
          <p:sp>
            <p:nvSpPr>
              <p:cNvPr id="110" name="Google Shape;1233;p42">
                <a:extLst>
                  <a:ext uri="{FF2B5EF4-FFF2-40B4-BE49-F238E27FC236}">
                    <a16:creationId xmlns:a16="http://schemas.microsoft.com/office/drawing/2014/main" id="{74222655-809E-4C13-9276-E1339DED0F12}"/>
                  </a:ext>
                </a:extLst>
              </p:cNvPr>
              <p:cNvSpPr/>
              <p:nvPr/>
            </p:nvSpPr>
            <p:spPr>
              <a:xfrm>
                <a:off x="-64764500" y="3388725"/>
                <a:ext cx="272550" cy="272550"/>
              </a:xfrm>
              <a:custGeom>
                <a:avLst/>
                <a:gdLst/>
                <a:ahLst/>
                <a:cxnLst/>
                <a:rect l="l" t="t" r="r" b="b"/>
                <a:pathLst>
                  <a:path w="10902" h="10902" extrusionOk="0">
                    <a:moveTo>
                      <a:pt x="6554" y="2647"/>
                    </a:moveTo>
                    <a:cubicBezTo>
                      <a:pt x="6979" y="2647"/>
                      <a:pt x="7404" y="2805"/>
                      <a:pt x="7719" y="3120"/>
                    </a:cubicBezTo>
                    <a:cubicBezTo>
                      <a:pt x="8381" y="3782"/>
                      <a:pt x="8381" y="4821"/>
                      <a:pt x="7751" y="5483"/>
                    </a:cubicBezTo>
                    <a:cubicBezTo>
                      <a:pt x="7436" y="5798"/>
                      <a:pt x="7058" y="5955"/>
                      <a:pt x="6585" y="5955"/>
                    </a:cubicBezTo>
                    <a:cubicBezTo>
                      <a:pt x="6144" y="5955"/>
                      <a:pt x="5703" y="5798"/>
                      <a:pt x="5388" y="5483"/>
                    </a:cubicBezTo>
                    <a:cubicBezTo>
                      <a:pt x="5073" y="5168"/>
                      <a:pt x="4915" y="4758"/>
                      <a:pt x="4915" y="4286"/>
                    </a:cubicBezTo>
                    <a:cubicBezTo>
                      <a:pt x="4915" y="3813"/>
                      <a:pt x="5073" y="3435"/>
                      <a:pt x="5388" y="3120"/>
                    </a:cubicBezTo>
                    <a:cubicBezTo>
                      <a:pt x="5703" y="2805"/>
                      <a:pt x="6128" y="2647"/>
                      <a:pt x="6554" y="2647"/>
                    </a:cubicBezTo>
                    <a:close/>
                    <a:moveTo>
                      <a:pt x="2175" y="6901"/>
                    </a:moveTo>
                    <a:lnTo>
                      <a:pt x="4065" y="8791"/>
                    </a:lnTo>
                    <a:lnTo>
                      <a:pt x="3592" y="9484"/>
                    </a:lnTo>
                    <a:lnTo>
                      <a:pt x="1418" y="7342"/>
                    </a:lnTo>
                    <a:lnTo>
                      <a:pt x="2175" y="6901"/>
                    </a:lnTo>
                    <a:close/>
                    <a:moveTo>
                      <a:pt x="6907" y="1"/>
                    </a:moveTo>
                    <a:cubicBezTo>
                      <a:pt x="6851" y="1"/>
                      <a:pt x="6795" y="11"/>
                      <a:pt x="6743" y="33"/>
                    </a:cubicBezTo>
                    <a:cubicBezTo>
                      <a:pt x="5546" y="663"/>
                      <a:pt x="4474" y="1576"/>
                      <a:pt x="3655" y="2616"/>
                    </a:cubicBezTo>
                    <a:cubicBezTo>
                      <a:pt x="3025" y="3341"/>
                      <a:pt x="2553" y="4223"/>
                      <a:pt x="2175" y="5136"/>
                    </a:cubicBezTo>
                    <a:cubicBezTo>
                      <a:pt x="2048" y="5451"/>
                      <a:pt x="1922" y="5766"/>
                      <a:pt x="1859" y="6050"/>
                    </a:cubicBezTo>
                    <a:lnTo>
                      <a:pt x="505" y="6838"/>
                    </a:lnTo>
                    <a:cubicBezTo>
                      <a:pt x="379" y="6932"/>
                      <a:pt x="316" y="7058"/>
                      <a:pt x="316" y="7184"/>
                    </a:cubicBezTo>
                    <a:cubicBezTo>
                      <a:pt x="316" y="7279"/>
                      <a:pt x="347" y="7405"/>
                      <a:pt x="442" y="7531"/>
                    </a:cubicBezTo>
                    <a:lnTo>
                      <a:pt x="1072" y="8161"/>
                    </a:lnTo>
                    <a:cubicBezTo>
                      <a:pt x="631" y="8696"/>
                      <a:pt x="1" y="9673"/>
                      <a:pt x="1" y="10272"/>
                    </a:cubicBezTo>
                    <a:cubicBezTo>
                      <a:pt x="1" y="10524"/>
                      <a:pt x="64" y="10681"/>
                      <a:pt x="158" y="10744"/>
                    </a:cubicBezTo>
                    <a:cubicBezTo>
                      <a:pt x="221" y="10839"/>
                      <a:pt x="379" y="10902"/>
                      <a:pt x="631" y="10902"/>
                    </a:cubicBezTo>
                    <a:cubicBezTo>
                      <a:pt x="1229" y="10902"/>
                      <a:pt x="2238" y="10240"/>
                      <a:pt x="2742" y="9830"/>
                    </a:cubicBezTo>
                    <a:lnTo>
                      <a:pt x="3372" y="10461"/>
                    </a:lnTo>
                    <a:cubicBezTo>
                      <a:pt x="3466" y="10555"/>
                      <a:pt x="3592" y="10587"/>
                      <a:pt x="3655" y="10587"/>
                    </a:cubicBezTo>
                    <a:lnTo>
                      <a:pt x="3687" y="10587"/>
                    </a:lnTo>
                    <a:cubicBezTo>
                      <a:pt x="3813" y="10587"/>
                      <a:pt x="3939" y="10524"/>
                      <a:pt x="4002" y="10398"/>
                    </a:cubicBezTo>
                    <a:lnTo>
                      <a:pt x="4789" y="9074"/>
                    </a:lnTo>
                    <a:cubicBezTo>
                      <a:pt x="5104" y="8980"/>
                      <a:pt x="5420" y="8854"/>
                      <a:pt x="5735" y="8759"/>
                    </a:cubicBezTo>
                    <a:cubicBezTo>
                      <a:pt x="6648" y="8381"/>
                      <a:pt x="7530" y="7877"/>
                      <a:pt x="8255" y="7279"/>
                    </a:cubicBezTo>
                    <a:cubicBezTo>
                      <a:pt x="9295" y="6459"/>
                      <a:pt x="10208" y="5388"/>
                      <a:pt x="10838" y="4223"/>
                    </a:cubicBezTo>
                    <a:cubicBezTo>
                      <a:pt x="10901" y="4065"/>
                      <a:pt x="10870" y="3876"/>
                      <a:pt x="10744" y="3750"/>
                    </a:cubicBezTo>
                    <a:lnTo>
                      <a:pt x="7215" y="127"/>
                    </a:lnTo>
                    <a:cubicBezTo>
                      <a:pt x="7131" y="43"/>
                      <a:pt x="7019" y="1"/>
                      <a:pt x="690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234;p42">
                <a:extLst>
                  <a:ext uri="{FF2B5EF4-FFF2-40B4-BE49-F238E27FC236}">
                    <a16:creationId xmlns:a16="http://schemas.microsoft.com/office/drawing/2014/main" id="{5A3A51D3-C6C0-4B58-9ACD-FE08BC6A8988}"/>
                  </a:ext>
                </a:extLst>
              </p:cNvPr>
              <p:cNvSpPr/>
              <p:nvPr/>
            </p:nvSpPr>
            <p:spPr>
              <a:xfrm>
                <a:off x="-64568375" y="3361050"/>
                <a:ext cx="104775" cy="105675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4227" extrusionOk="0">
                    <a:moveTo>
                      <a:pt x="2941" y="1"/>
                    </a:moveTo>
                    <a:cubicBezTo>
                      <a:pt x="2906" y="1"/>
                      <a:pt x="2871" y="2"/>
                      <a:pt x="2836" y="5"/>
                    </a:cubicBezTo>
                    <a:cubicBezTo>
                      <a:pt x="1828" y="100"/>
                      <a:pt x="883" y="320"/>
                      <a:pt x="0" y="667"/>
                    </a:cubicBezTo>
                    <a:lnTo>
                      <a:pt x="3529" y="4227"/>
                    </a:lnTo>
                    <a:cubicBezTo>
                      <a:pt x="3876" y="3313"/>
                      <a:pt x="4128" y="2368"/>
                      <a:pt x="4191" y="1392"/>
                    </a:cubicBezTo>
                    <a:cubicBezTo>
                      <a:pt x="4191" y="982"/>
                      <a:pt x="4033" y="635"/>
                      <a:pt x="3812" y="352"/>
                    </a:cubicBezTo>
                    <a:cubicBezTo>
                      <a:pt x="3558" y="125"/>
                      <a:pt x="3252" y="1"/>
                      <a:pt x="294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235;p42">
                <a:extLst>
                  <a:ext uri="{FF2B5EF4-FFF2-40B4-BE49-F238E27FC236}">
                    <a16:creationId xmlns:a16="http://schemas.microsoft.com/office/drawing/2014/main" id="{B8E45F6E-625F-4F58-A2DC-CE197E574645}"/>
                  </a:ext>
                </a:extLst>
              </p:cNvPr>
              <p:cNvSpPr/>
              <p:nvPr/>
            </p:nvSpPr>
            <p:spPr>
              <a:xfrm>
                <a:off x="-64645575" y="3596675"/>
                <a:ext cx="8510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183" extrusionOk="0">
                    <a:moveTo>
                      <a:pt x="3403" y="0"/>
                    </a:moveTo>
                    <a:lnTo>
                      <a:pt x="3403" y="0"/>
                    </a:lnTo>
                    <a:cubicBezTo>
                      <a:pt x="2710" y="473"/>
                      <a:pt x="2017" y="819"/>
                      <a:pt x="1261" y="1134"/>
                    </a:cubicBezTo>
                    <a:cubicBezTo>
                      <a:pt x="1041" y="1292"/>
                      <a:pt x="726" y="1386"/>
                      <a:pt x="442" y="1449"/>
                    </a:cubicBezTo>
                    <a:cubicBezTo>
                      <a:pt x="347" y="1859"/>
                      <a:pt x="253" y="2237"/>
                      <a:pt x="95" y="2584"/>
                    </a:cubicBezTo>
                    <a:cubicBezTo>
                      <a:pt x="1" y="2741"/>
                      <a:pt x="32" y="2930"/>
                      <a:pt x="158" y="3056"/>
                    </a:cubicBezTo>
                    <a:cubicBezTo>
                      <a:pt x="253" y="3151"/>
                      <a:pt x="347" y="3182"/>
                      <a:pt x="442" y="3182"/>
                    </a:cubicBezTo>
                    <a:cubicBezTo>
                      <a:pt x="505" y="3182"/>
                      <a:pt x="568" y="3182"/>
                      <a:pt x="600" y="3151"/>
                    </a:cubicBezTo>
                    <a:cubicBezTo>
                      <a:pt x="1135" y="2867"/>
                      <a:pt x="1671" y="2521"/>
                      <a:pt x="2080" y="2080"/>
                    </a:cubicBezTo>
                    <a:cubicBezTo>
                      <a:pt x="2679" y="1481"/>
                      <a:pt x="3151" y="756"/>
                      <a:pt x="34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236;p42">
                <a:extLst>
                  <a:ext uri="{FF2B5EF4-FFF2-40B4-BE49-F238E27FC236}">
                    <a16:creationId xmlns:a16="http://schemas.microsoft.com/office/drawing/2014/main" id="{83FB492B-A2EB-477A-817D-0FE679F7BC80}"/>
                  </a:ext>
                </a:extLst>
              </p:cNvPr>
              <p:cNvSpPr/>
              <p:nvPr/>
            </p:nvSpPr>
            <p:spPr>
              <a:xfrm>
                <a:off x="-64781025" y="3456475"/>
                <a:ext cx="8035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3403" extrusionOk="0">
                    <a:moveTo>
                      <a:pt x="3214" y="0"/>
                    </a:moveTo>
                    <a:cubicBezTo>
                      <a:pt x="2426" y="252"/>
                      <a:pt x="1733" y="725"/>
                      <a:pt x="1134" y="1324"/>
                    </a:cubicBezTo>
                    <a:cubicBezTo>
                      <a:pt x="693" y="1733"/>
                      <a:pt x="347" y="2269"/>
                      <a:pt x="63" y="2804"/>
                    </a:cubicBezTo>
                    <a:cubicBezTo>
                      <a:pt x="0" y="2962"/>
                      <a:pt x="32" y="3151"/>
                      <a:pt x="158" y="3277"/>
                    </a:cubicBezTo>
                    <a:cubicBezTo>
                      <a:pt x="221" y="3371"/>
                      <a:pt x="347" y="3403"/>
                      <a:pt x="410" y="3403"/>
                    </a:cubicBezTo>
                    <a:cubicBezTo>
                      <a:pt x="504" y="3403"/>
                      <a:pt x="536" y="3403"/>
                      <a:pt x="630" y="3371"/>
                    </a:cubicBezTo>
                    <a:cubicBezTo>
                      <a:pt x="977" y="3214"/>
                      <a:pt x="1355" y="3088"/>
                      <a:pt x="1764" y="2993"/>
                    </a:cubicBezTo>
                    <a:cubicBezTo>
                      <a:pt x="1827" y="2678"/>
                      <a:pt x="1953" y="2426"/>
                      <a:pt x="2079" y="2143"/>
                    </a:cubicBezTo>
                    <a:cubicBezTo>
                      <a:pt x="2394" y="1387"/>
                      <a:pt x="2741" y="694"/>
                      <a:pt x="32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A8CB40-FDBE-4687-B0E3-6F42963EF454}"/>
              </a:ext>
            </a:extLst>
          </p:cNvPr>
          <p:cNvGrpSpPr/>
          <p:nvPr/>
        </p:nvGrpSpPr>
        <p:grpSpPr>
          <a:xfrm>
            <a:off x="5234184" y="15394985"/>
            <a:ext cx="1080000" cy="1080000"/>
            <a:chOff x="4538487" y="15906784"/>
            <a:chExt cx="884100" cy="883800"/>
          </a:xfrm>
        </p:grpSpPr>
        <p:sp>
          <p:nvSpPr>
            <p:cNvPr id="108" name="Google Shape;1231;p42">
              <a:extLst>
                <a:ext uri="{FF2B5EF4-FFF2-40B4-BE49-F238E27FC236}">
                  <a16:creationId xmlns:a16="http://schemas.microsoft.com/office/drawing/2014/main" id="{6D398AF0-9A13-4D42-973C-FAA954184CC6}"/>
                </a:ext>
              </a:extLst>
            </p:cNvPr>
            <p:cNvSpPr/>
            <p:nvPr/>
          </p:nvSpPr>
          <p:spPr>
            <a:xfrm>
              <a:off x="4538487" y="15906784"/>
              <a:ext cx="884100" cy="883800"/>
            </a:xfrm>
            <a:prstGeom prst="ellipse">
              <a:avLst/>
            </a:prstGeom>
            <a:solidFill>
              <a:srgbClr val="4342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37;p42">
              <a:extLst>
                <a:ext uri="{FF2B5EF4-FFF2-40B4-BE49-F238E27FC236}">
                  <a16:creationId xmlns:a16="http://schemas.microsoft.com/office/drawing/2014/main" id="{C575FCA1-A510-4A44-82E7-CF2E65C52E8A}"/>
                </a:ext>
              </a:extLst>
            </p:cNvPr>
            <p:cNvSpPr/>
            <p:nvPr/>
          </p:nvSpPr>
          <p:spPr>
            <a:xfrm>
              <a:off x="4815282" y="16220296"/>
              <a:ext cx="328720" cy="256798"/>
            </a:xfrm>
            <a:custGeom>
              <a:avLst/>
              <a:gdLst/>
              <a:ahLst/>
              <a:cxnLst/>
              <a:rect l="l" t="t" r="r" b="b"/>
              <a:pathLst>
                <a:path w="12665" h="9893" extrusionOk="0">
                  <a:moveTo>
                    <a:pt x="8538" y="2458"/>
                  </a:moveTo>
                  <a:cubicBezTo>
                    <a:pt x="8758" y="2458"/>
                    <a:pt x="8916" y="2678"/>
                    <a:pt x="8916" y="2899"/>
                  </a:cubicBezTo>
                  <a:lnTo>
                    <a:pt x="8916" y="4569"/>
                  </a:lnTo>
                  <a:cubicBezTo>
                    <a:pt x="8916" y="4789"/>
                    <a:pt x="8727" y="4978"/>
                    <a:pt x="8538" y="4978"/>
                  </a:cubicBezTo>
                  <a:cubicBezTo>
                    <a:pt x="8349" y="4978"/>
                    <a:pt x="8128" y="4789"/>
                    <a:pt x="8128" y="4569"/>
                  </a:cubicBezTo>
                  <a:lnTo>
                    <a:pt x="8128" y="3875"/>
                  </a:lnTo>
                  <a:lnTo>
                    <a:pt x="6364" y="5671"/>
                  </a:lnTo>
                  <a:cubicBezTo>
                    <a:pt x="6285" y="5750"/>
                    <a:pt x="6175" y="5789"/>
                    <a:pt x="6065" y="5789"/>
                  </a:cubicBezTo>
                  <a:cubicBezTo>
                    <a:pt x="5954" y="5789"/>
                    <a:pt x="5844" y="5750"/>
                    <a:pt x="5765" y="5671"/>
                  </a:cubicBezTo>
                  <a:lnTo>
                    <a:pt x="5230" y="5104"/>
                  </a:lnTo>
                  <a:lnTo>
                    <a:pt x="3844" y="6490"/>
                  </a:lnTo>
                  <a:cubicBezTo>
                    <a:pt x="3765" y="6569"/>
                    <a:pt x="3655" y="6608"/>
                    <a:pt x="3544" y="6608"/>
                  </a:cubicBezTo>
                  <a:cubicBezTo>
                    <a:pt x="3434" y="6608"/>
                    <a:pt x="3324" y="6569"/>
                    <a:pt x="3245" y="6490"/>
                  </a:cubicBezTo>
                  <a:cubicBezTo>
                    <a:pt x="3087" y="6333"/>
                    <a:pt x="3087" y="6049"/>
                    <a:pt x="3245" y="5892"/>
                  </a:cubicBezTo>
                  <a:lnTo>
                    <a:pt x="4915" y="4254"/>
                  </a:lnTo>
                  <a:cubicBezTo>
                    <a:pt x="4994" y="4175"/>
                    <a:pt x="5104" y="4135"/>
                    <a:pt x="5214" y="4135"/>
                  </a:cubicBezTo>
                  <a:cubicBezTo>
                    <a:pt x="5324" y="4135"/>
                    <a:pt x="5435" y="4175"/>
                    <a:pt x="5513" y="4254"/>
                  </a:cubicBezTo>
                  <a:lnTo>
                    <a:pt x="6049" y="4789"/>
                  </a:lnTo>
                  <a:lnTo>
                    <a:pt x="7561" y="3308"/>
                  </a:lnTo>
                  <a:lnTo>
                    <a:pt x="6868" y="3308"/>
                  </a:lnTo>
                  <a:cubicBezTo>
                    <a:pt x="6648" y="3308"/>
                    <a:pt x="6490" y="3088"/>
                    <a:pt x="6490" y="2899"/>
                  </a:cubicBezTo>
                  <a:cubicBezTo>
                    <a:pt x="6490" y="2678"/>
                    <a:pt x="6679" y="2458"/>
                    <a:pt x="6868" y="2458"/>
                  </a:cubicBezTo>
                  <a:close/>
                  <a:moveTo>
                    <a:pt x="11814" y="8255"/>
                  </a:moveTo>
                  <a:cubicBezTo>
                    <a:pt x="11814" y="8538"/>
                    <a:pt x="11877" y="9105"/>
                    <a:pt x="11405" y="9105"/>
                  </a:cubicBezTo>
                  <a:lnTo>
                    <a:pt x="1197" y="9105"/>
                  </a:lnTo>
                  <a:cubicBezTo>
                    <a:pt x="977" y="9105"/>
                    <a:pt x="788" y="8885"/>
                    <a:pt x="788" y="8664"/>
                  </a:cubicBezTo>
                  <a:lnTo>
                    <a:pt x="788" y="8255"/>
                  </a:lnTo>
                  <a:close/>
                  <a:moveTo>
                    <a:pt x="2048" y="0"/>
                  </a:moveTo>
                  <a:cubicBezTo>
                    <a:pt x="1355" y="0"/>
                    <a:pt x="819" y="536"/>
                    <a:pt x="819" y="1229"/>
                  </a:cubicBezTo>
                  <a:lnTo>
                    <a:pt x="819" y="7435"/>
                  </a:lnTo>
                  <a:lnTo>
                    <a:pt x="410" y="7435"/>
                  </a:lnTo>
                  <a:cubicBezTo>
                    <a:pt x="189" y="7435"/>
                    <a:pt x="0" y="7625"/>
                    <a:pt x="0" y="7845"/>
                  </a:cubicBezTo>
                  <a:lnTo>
                    <a:pt x="0" y="8664"/>
                  </a:lnTo>
                  <a:cubicBezTo>
                    <a:pt x="0" y="9326"/>
                    <a:pt x="536" y="9893"/>
                    <a:pt x="1260" y="9893"/>
                  </a:cubicBezTo>
                  <a:lnTo>
                    <a:pt x="11436" y="9893"/>
                  </a:lnTo>
                  <a:cubicBezTo>
                    <a:pt x="12129" y="9893"/>
                    <a:pt x="12665" y="9326"/>
                    <a:pt x="12665" y="8664"/>
                  </a:cubicBezTo>
                  <a:lnTo>
                    <a:pt x="12665" y="7845"/>
                  </a:lnTo>
                  <a:cubicBezTo>
                    <a:pt x="12634" y="7593"/>
                    <a:pt x="12444" y="7435"/>
                    <a:pt x="12224" y="7435"/>
                  </a:cubicBezTo>
                  <a:lnTo>
                    <a:pt x="11814" y="7435"/>
                  </a:lnTo>
                  <a:lnTo>
                    <a:pt x="11814" y="1229"/>
                  </a:lnTo>
                  <a:cubicBezTo>
                    <a:pt x="11814" y="536"/>
                    <a:pt x="11247" y="0"/>
                    <a:pt x="105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C6B3CD-85C5-4288-BE2F-9B48AE72FD9D}"/>
              </a:ext>
            </a:extLst>
          </p:cNvPr>
          <p:cNvGrpSpPr/>
          <p:nvPr/>
        </p:nvGrpSpPr>
        <p:grpSpPr>
          <a:xfrm>
            <a:off x="1250898" y="15395605"/>
            <a:ext cx="1080000" cy="1080000"/>
            <a:chOff x="1236144" y="15906784"/>
            <a:chExt cx="884100" cy="883800"/>
          </a:xfrm>
        </p:grpSpPr>
        <p:sp>
          <p:nvSpPr>
            <p:cNvPr id="106" name="Google Shape;1229;p42">
              <a:extLst>
                <a:ext uri="{FF2B5EF4-FFF2-40B4-BE49-F238E27FC236}">
                  <a16:creationId xmlns:a16="http://schemas.microsoft.com/office/drawing/2014/main" id="{E3F36285-1D72-405F-ABD9-92E245BBF802}"/>
                </a:ext>
              </a:extLst>
            </p:cNvPr>
            <p:cNvSpPr/>
            <p:nvPr/>
          </p:nvSpPr>
          <p:spPr>
            <a:xfrm>
              <a:off x="1236144" y="15906784"/>
              <a:ext cx="884100" cy="883800"/>
            </a:xfrm>
            <a:prstGeom prst="ellipse">
              <a:avLst/>
            </a:prstGeom>
            <a:solidFill>
              <a:srgbClr val="4342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44;p42">
              <a:extLst>
                <a:ext uri="{FF2B5EF4-FFF2-40B4-BE49-F238E27FC236}">
                  <a16:creationId xmlns:a16="http://schemas.microsoft.com/office/drawing/2014/main" id="{612C2345-9CE2-4A2C-8CA5-ACC68559D1A6}"/>
                </a:ext>
              </a:extLst>
            </p:cNvPr>
            <p:cNvGrpSpPr/>
            <p:nvPr/>
          </p:nvGrpSpPr>
          <p:grpSpPr>
            <a:xfrm>
              <a:off x="1478470" y="16150250"/>
              <a:ext cx="399487" cy="396897"/>
              <a:chOff x="-22845575" y="3504075"/>
              <a:chExt cx="296950" cy="295025"/>
            </a:xfrm>
            <a:solidFill>
              <a:srgbClr val="FFFFFF"/>
            </a:solidFill>
          </p:grpSpPr>
          <p:sp>
            <p:nvSpPr>
              <p:cNvPr id="122" name="Google Shape;1245;p42">
                <a:extLst>
                  <a:ext uri="{FF2B5EF4-FFF2-40B4-BE49-F238E27FC236}">
                    <a16:creationId xmlns:a16="http://schemas.microsoft.com/office/drawing/2014/main" id="{2DB80CF3-068A-44FA-B49B-D74ADEDF8648}"/>
                  </a:ext>
                </a:extLst>
              </p:cNvPr>
              <p:cNvSpPr/>
              <p:nvPr/>
            </p:nvSpPr>
            <p:spPr>
              <a:xfrm>
                <a:off x="-22688825" y="3504100"/>
                <a:ext cx="140200" cy="295000"/>
              </a:xfrm>
              <a:custGeom>
                <a:avLst/>
                <a:gdLst/>
                <a:ahLst/>
                <a:cxnLst/>
                <a:rect l="l" t="t" r="r" b="b"/>
                <a:pathLst>
                  <a:path w="5608" h="11800" extrusionOk="0">
                    <a:moveTo>
                      <a:pt x="1465" y="2908"/>
                    </a:moveTo>
                    <a:cubicBezTo>
                      <a:pt x="1552" y="2908"/>
                      <a:pt x="1638" y="2931"/>
                      <a:pt x="1701" y="2979"/>
                    </a:cubicBezTo>
                    <a:cubicBezTo>
                      <a:pt x="1827" y="3105"/>
                      <a:pt x="1827" y="3357"/>
                      <a:pt x="1701" y="3451"/>
                    </a:cubicBezTo>
                    <a:cubicBezTo>
                      <a:pt x="1292" y="3861"/>
                      <a:pt x="1292" y="4522"/>
                      <a:pt x="1701" y="4932"/>
                    </a:cubicBezTo>
                    <a:cubicBezTo>
                      <a:pt x="1827" y="5026"/>
                      <a:pt x="1827" y="5279"/>
                      <a:pt x="1701" y="5373"/>
                    </a:cubicBezTo>
                    <a:cubicBezTo>
                      <a:pt x="1632" y="5477"/>
                      <a:pt x="1544" y="5524"/>
                      <a:pt x="1452" y="5524"/>
                    </a:cubicBezTo>
                    <a:cubicBezTo>
                      <a:pt x="1377" y="5524"/>
                      <a:pt x="1300" y="5493"/>
                      <a:pt x="1229" y="5436"/>
                    </a:cubicBezTo>
                    <a:cubicBezTo>
                      <a:pt x="567" y="4774"/>
                      <a:pt x="567" y="3672"/>
                      <a:pt x="1229" y="2979"/>
                    </a:cubicBezTo>
                    <a:cubicBezTo>
                      <a:pt x="1292" y="2931"/>
                      <a:pt x="1378" y="2908"/>
                      <a:pt x="1465" y="2908"/>
                    </a:cubicBezTo>
                    <a:close/>
                    <a:moveTo>
                      <a:pt x="2461" y="7313"/>
                    </a:moveTo>
                    <a:cubicBezTo>
                      <a:pt x="2532" y="7313"/>
                      <a:pt x="2605" y="7318"/>
                      <a:pt x="2678" y="7326"/>
                    </a:cubicBezTo>
                    <a:cubicBezTo>
                      <a:pt x="2867" y="7358"/>
                      <a:pt x="3025" y="7515"/>
                      <a:pt x="2993" y="7704"/>
                    </a:cubicBezTo>
                    <a:cubicBezTo>
                      <a:pt x="2962" y="7925"/>
                      <a:pt x="2804" y="8019"/>
                      <a:pt x="2615" y="8019"/>
                    </a:cubicBezTo>
                    <a:cubicBezTo>
                      <a:pt x="2579" y="8016"/>
                      <a:pt x="2543" y="8014"/>
                      <a:pt x="2507" y="8014"/>
                    </a:cubicBezTo>
                    <a:cubicBezTo>
                      <a:pt x="1947" y="8014"/>
                      <a:pt x="1418" y="8467"/>
                      <a:pt x="1418" y="9059"/>
                    </a:cubicBezTo>
                    <a:cubicBezTo>
                      <a:pt x="1418" y="9248"/>
                      <a:pt x="1260" y="9406"/>
                      <a:pt x="1071" y="9406"/>
                    </a:cubicBezTo>
                    <a:cubicBezTo>
                      <a:pt x="882" y="9406"/>
                      <a:pt x="725" y="9248"/>
                      <a:pt x="725" y="9059"/>
                    </a:cubicBezTo>
                    <a:cubicBezTo>
                      <a:pt x="725" y="8091"/>
                      <a:pt x="1490" y="7313"/>
                      <a:pt x="2461" y="7313"/>
                    </a:cubicBezTo>
                    <a:close/>
                    <a:moveTo>
                      <a:pt x="1060" y="0"/>
                    </a:moveTo>
                    <a:cubicBezTo>
                      <a:pt x="689" y="0"/>
                      <a:pt x="327" y="130"/>
                      <a:pt x="0" y="364"/>
                    </a:cubicBezTo>
                    <a:lnTo>
                      <a:pt x="0" y="5247"/>
                    </a:lnTo>
                    <a:cubicBezTo>
                      <a:pt x="0" y="5814"/>
                      <a:pt x="473" y="6255"/>
                      <a:pt x="1040" y="6255"/>
                    </a:cubicBezTo>
                    <a:cubicBezTo>
                      <a:pt x="1229" y="6255"/>
                      <a:pt x="1386" y="6413"/>
                      <a:pt x="1386" y="6602"/>
                    </a:cubicBezTo>
                    <a:cubicBezTo>
                      <a:pt x="1386" y="6822"/>
                      <a:pt x="1229" y="6948"/>
                      <a:pt x="1040" y="6948"/>
                    </a:cubicBezTo>
                    <a:cubicBezTo>
                      <a:pt x="630" y="6948"/>
                      <a:pt x="284" y="6854"/>
                      <a:pt x="0" y="6602"/>
                    </a:cubicBezTo>
                    <a:lnTo>
                      <a:pt x="0" y="11453"/>
                    </a:lnTo>
                    <a:cubicBezTo>
                      <a:pt x="284" y="11705"/>
                      <a:pt x="630" y="11800"/>
                      <a:pt x="1040" y="11800"/>
                    </a:cubicBezTo>
                    <a:cubicBezTo>
                      <a:pt x="1733" y="11800"/>
                      <a:pt x="2363" y="11359"/>
                      <a:pt x="2647" y="10760"/>
                    </a:cubicBezTo>
                    <a:cubicBezTo>
                      <a:pt x="3497" y="10634"/>
                      <a:pt x="4190" y="9910"/>
                      <a:pt x="4190" y="9028"/>
                    </a:cubicBezTo>
                    <a:cubicBezTo>
                      <a:pt x="4190" y="8902"/>
                      <a:pt x="4159" y="8776"/>
                      <a:pt x="4159" y="8618"/>
                    </a:cubicBezTo>
                    <a:cubicBezTo>
                      <a:pt x="4505" y="8555"/>
                      <a:pt x="4820" y="8397"/>
                      <a:pt x="5104" y="8145"/>
                    </a:cubicBezTo>
                    <a:cubicBezTo>
                      <a:pt x="5419" y="7830"/>
                      <a:pt x="5608" y="7389"/>
                      <a:pt x="5608" y="6917"/>
                    </a:cubicBezTo>
                    <a:cubicBezTo>
                      <a:pt x="5608" y="6539"/>
                      <a:pt x="5482" y="6192"/>
                      <a:pt x="5261" y="5909"/>
                    </a:cubicBezTo>
                    <a:cubicBezTo>
                      <a:pt x="5482" y="5594"/>
                      <a:pt x="5608" y="5247"/>
                      <a:pt x="5608" y="4869"/>
                    </a:cubicBezTo>
                    <a:cubicBezTo>
                      <a:pt x="5608" y="4396"/>
                      <a:pt x="5387" y="3987"/>
                      <a:pt x="5072" y="3672"/>
                    </a:cubicBezTo>
                    <a:cubicBezTo>
                      <a:pt x="4852" y="3420"/>
                      <a:pt x="4505" y="3262"/>
                      <a:pt x="4127" y="3199"/>
                    </a:cubicBezTo>
                    <a:cubicBezTo>
                      <a:pt x="4253" y="2632"/>
                      <a:pt x="4096" y="2002"/>
                      <a:pt x="3655" y="1561"/>
                    </a:cubicBezTo>
                    <a:cubicBezTo>
                      <a:pt x="3403" y="1309"/>
                      <a:pt x="3025" y="1120"/>
                      <a:pt x="2647" y="1088"/>
                    </a:cubicBezTo>
                    <a:cubicBezTo>
                      <a:pt x="2394" y="584"/>
                      <a:pt x="1985" y="143"/>
                      <a:pt x="1449" y="49"/>
                    </a:cubicBezTo>
                    <a:cubicBezTo>
                      <a:pt x="1319" y="16"/>
                      <a:pt x="1189" y="0"/>
                      <a:pt x="106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46;p42">
                <a:extLst>
                  <a:ext uri="{FF2B5EF4-FFF2-40B4-BE49-F238E27FC236}">
                    <a16:creationId xmlns:a16="http://schemas.microsoft.com/office/drawing/2014/main" id="{28F1D26E-E6DA-4B14-A242-4547C1D77A0E}"/>
                  </a:ext>
                </a:extLst>
              </p:cNvPr>
              <p:cNvSpPr/>
              <p:nvPr/>
            </p:nvSpPr>
            <p:spPr>
              <a:xfrm>
                <a:off x="-22845575" y="3504075"/>
                <a:ext cx="139425" cy="294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1770" extrusionOk="0">
                    <a:moveTo>
                      <a:pt x="4187" y="2948"/>
                    </a:moveTo>
                    <a:cubicBezTo>
                      <a:pt x="4277" y="2948"/>
                      <a:pt x="4364" y="2980"/>
                      <a:pt x="4411" y="3043"/>
                    </a:cubicBezTo>
                    <a:cubicBezTo>
                      <a:pt x="5104" y="3673"/>
                      <a:pt x="5104" y="4775"/>
                      <a:pt x="4411" y="5437"/>
                    </a:cubicBezTo>
                    <a:cubicBezTo>
                      <a:pt x="4364" y="5500"/>
                      <a:pt x="4277" y="5532"/>
                      <a:pt x="4187" y="5532"/>
                    </a:cubicBezTo>
                    <a:cubicBezTo>
                      <a:pt x="4096" y="5532"/>
                      <a:pt x="4002" y="5500"/>
                      <a:pt x="3939" y="5437"/>
                    </a:cubicBezTo>
                    <a:cubicBezTo>
                      <a:pt x="3844" y="5311"/>
                      <a:pt x="3844" y="5090"/>
                      <a:pt x="3939" y="4964"/>
                    </a:cubicBezTo>
                    <a:cubicBezTo>
                      <a:pt x="4348" y="4555"/>
                      <a:pt x="4348" y="3893"/>
                      <a:pt x="3939" y="3515"/>
                    </a:cubicBezTo>
                    <a:cubicBezTo>
                      <a:pt x="3844" y="3389"/>
                      <a:pt x="3844" y="3137"/>
                      <a:pt x="3939" y="3043"/>
                    </a:cubicBezTo>
                    <a:cubicBezTo>
                      <a:pt x="4002" y="2980"/>
                      <a:pt x="4096" y="2948"/>
                      <a:pt x="4187" y="2948"/>
                    </a:cubicBezTo>
                    <a:close/>
                    <a:moveTo>
                      <a:pt x="3148" y="7314"/>
                    </a:moveTo>
                    <a:cubicBezTo>
                      <a:pt x="4123" y="7314"/>
                      <a:pt x="4915" y="8092"/>
                      <a:pt x="4915" y="9060"/>
                    </a:cubicBezTo>
                    <a:cubicBezTo>
                      <a:pt x="4915" y="9249"/>
                      <a:pt x="4726" y="9407"/>
                      <a:pt x="4537" y="9407"/>
                    </a:cubicBezTo>
                    <a:cubicBezTo>
                      <a:pt x="4348" y="9407"/>
                      <a:pt x="4191" y="9249"/>
                      <a:pt x="4191" y="9060"/>
                    </a:cubicBezTo>
                    <a:cubicBezTo>
                      <a:pt x="4191" y="8468"/>
                      <a:pt x="3662" y="8015"/>
                      <a:pt x="3101" y="8015"/>
                    </a:cubicBezTo>
                    <a:cubicBezTo>
                      <a:pt x="3066" y="8015"/>
                      <a:pt x="3030" y="8017"/>
                      <a:pt x="2994" y="8020"/>
                    </a:cubicBezTo>
                    <a:cubicBezTo>
                      <a:pt x="2968" y="8029"/>
                      <a:pt x="2944" y="8033"/>
                      <a:pt x="2920" y="8033"/>
                    </a:cubicBezTo>
                    <a:cubicBezTo>
                      <a:pt x="2765" y="8033"/>
                      <a:pt x="2643" y="7869"/>
                      <a:pt x="2616" y="7705"/>
                    </a:cubicBezTo>
                    <a:cubicBezTo>
                      <a:pt x="2584" y="7516"/>
                      <a:pt x="2742" y="7359"/>
                      <a:pt x="2931" y="7327"/>
                    </a:cubicBezTo>
                    <a:cubicBezTo>
                      <a:pt x="3004" y="7319"/>
                      <a:pt x="3077" y="7314"/>
                      <a:pt x="3148" y="7314"/>
                    </a:cubicBezTo>
                    <a:close/>
                    <a:moveTo>
                      <a:pt x="4581" y="0"/>
                    </a:moveTo>
                    <a:cubicBezTo>
                      <a:pt x="4444" y="0"/>
                      <a:pt x="4303" y="16"/>
                      <a:pt x="4159" y="50"/>
                    </a:cubicBezTo>
                    <a:cubicBezTo>
                      <a:pt x="3592" y="144"/>
                      <a:pt x="3214" y="585"/>
                      <a:pt x="2962" y="1089"/>
                    </a:cubicBezTo>
                    <a:cubicBezTo>
                      <a:pt x="2584" y="1152"/>
                      <a:pt x="2206" y="1310"/>
                      <a:pt x="1954" y="1562"/>
                    </a:cubicBezTo>
                    <a:cubicBezTo>
                      <a:pt x="1513" y="2003"/>
                      <a:pt x="1355" y="2633"/>
                      <a:pt x="1481" y="3200"/>
                    </a:cubicBezTo>
                    <a:cubicBezTo>
                      <a:pt x="1135" y="3232"/>
                      <a:pt x="820" y="3389"/>
                      <a:pt x="536" y="3673"/>
                    </a:cubicBezTo>
                    <a:cubicBezTo>
                      <a:pt x="221" y="3988"/>
                      <a:pt x="1" y="4397"/>
                      <a:pt x="1" y="4870"/>
                    </a:cubicBezTo>
                    <a:cubicBezTo>
                      <a:pt x="1" y="5280"/>
                      <a:pt x="127" y="5626"/>
                      <a:pt x="379" y="5910"/>
                    </a:cubicBezTo>
                    <a:cubicBezTo>
                      <a:pt x="127" y="6225"/>
                      <a:pt x="1" y="6571"/>
                      <a:pt x="1" y="6918"/>
                    </a:cubicBezTo>
                    <a:cubicBezTo>
                      <a:pt x="1" y="7390"/>
                      <a:pt x="221" y="7831"/>
                      <a:pt x="536" y="8146"/>
                    </a:cubicBezTo>
                    <a:cubicBezTo>
                      <a:pt x="788" y="8430"/>
                      <a:pt x="1135" y="8588"/>
                      <a:pt x="1481" y="8619"/>
                    </a:cubicBezTo>
                    <a:cubicBezTo>
                      <a:pt x="1229" y="9690"/>
                      <a:pt x="1985" y="10604"/>
                      <a:pt x="2931" y="10698"/>
                    </a:cubicBezTo>
                    <a:cubicBezTo>
                      <a:pt x="3214" y="11328"/>
                      <a:pt x="3781" y="11769"/>
                      <a:pt x="4537" y="11769"/>
                    </a:cubicBezTo>
                    <a:cubicBezTo>
                      <a:pt x="4947" y="11769"/>
                      <a:pt x="5293" y="11612"/>
                      <a:pt x="5577" y="11423"/>
                    </a:cubicBezTo>
                    <a:lnTo>
                      <a:pt x="5577" y="6571"/>
                    </a:lnTo>
                    <a:cubicBezTo>
                      <a:pt x="5293" y="6823"/>
                      <a:pt x="4947" y="6918"/>
                      <a:pt x="4537" y="6918"/>
                    </a:cubicBezTo>
                    <a:cubicBezTo>
                      <a:pt x="4348" y="6918"/>
                      <a:pt x="4191" y="6760"/>
                      <a:pt x="4191" y="6571"/>
                    </a:cubicBezTo>
                    <a:cubicBezTo>
                      <a:pt x="4191" y="6382"/>
                      <a:pt x="4348" y="6225"/>
                      <a:pt x="4537" y="6225"/>
                    </a:cubicBezTo>
                    <a:cubicBezTo>
                      <a:pt x="5136" y="6225"/>
                      <a:pt x="5577" y="5752"/>
                      <a:pt x="5577" y="5185"/>
                    </a:cubicBezTo>
                    <a:lnTo>
                      <a:pt x="5577" y="302"/>
                    </a:lnTo>
                    <a:cubicBezTo>
                      <a:pt x="5300" y="117"/>
                      <a:pt x="4956" y="0"/>
                      <a:pt x="45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" name="Google Shape;1247;p42">
            <a:extLst>
              <a:ext uri="{FF2B5EF4-FFF2-40B4-BE49-F238E27FC236}">
                <a16:creationId xmlns:a16="http://schemas.microsoft.com/office/drawing/2014/main" id="{AC50BF27-FB88-4DF4-AD28-12D47785C488}"/>
              </a:ext>
            </a:extLst>
          </p:cNvPr>
          <p:cNvGrpSpPr/>
          <p:nvPr/>
        </p:nvGrpSpPr>
        <p:grpSpPr>
          <a:xfrm>
            <a:off x="1403493" y="13511628"/>
            <a:ext cx="792000" cy="792000"/>
            <a:chOff x="2652375" y="3833664"/>
            <a:chExt cx="884100" cy="883800"/>
          </a:xfrm>
        </p:grpSpPr>
        <p:sp>
          <p:nvSpPr>
            <p:cNvPr id="125" name="Google Shape;1248;p42">
              <a:extLst>
                <a:ext uri="{FF2B5EF4-FFF2-40B4-BE49-F238E27FC236}">
                  <a16:creationId xmlns:a16="http://schemas.microsoft.com/office/drawing/2014/main" id="{61E2AF61-4F64-42D4-8B87-340CA75F3F79}"/>
                </a:ext>
              </a:extLst>
            </p:cNvPr>
            <p:cNvSpPr/>
            <p:nvPr/>
          </p:nvSpPr>
          <p:spPr>
            <a:xfrm>
              <a:off x="2652375" y="3833664"/>
              <a:ext cx="884100" cy="883800"/>
            </a:xfrm>
            <a:prstGeom prst="ellipse">
              <a:avLst/>
            </a:prstGeom>
            <a:solidFill>
              <a:srgbClr val="4342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26" name="Google Shape;1249;p42">
              <a:extLst>
                <a:ext uri="{FF2B5EF4-FFF2-40B4-BE49-F238E27FC236}">
                  <a16:creationId xmlns:a16="http://schemas.microsoft.com/office/drawing/2014/main" id="{BDE014F6-C23B-4A08-97A8-F74D663FFB25}"/>
                </a:ext>
              </a:extLst>
            </p:cNvPr>
            <p:cNvGrpSpPr/>
            <p:nvPr/>
          </p:nvGrpSpPr>
          <p:grpSpPr>
            <a:xfrm>
              <a:off x="2884704" y="4065337"/>
              <a:ext cx="419443" cy="420487"/>
              <a:chOff x="-3771675" y="3971775"/>
              <a:chExt cx="291300" cy="292025"/>
            </a:xfrm>
          </p:grpSpPr>
          <p:sp>
            <p:nvSpPr>
              <p:cNvPr id="127" name="Google Shape;1250;p42">
                <a:extLst>
                  <a:ext uri="{FF2B5EF4-FFF2-40B4-BE49-F238E27FC236}">
                    <a16:creationId xmlns:a16="http://schemas.microsoft.com/office/drawing/2014/main" id="{2D46777F-55B9-40B2-AC38-B38779EFE34F}"/>
                  </a:ext>
                </a:extLst>
              </p:cNvPr>
              <p:cNvSpPr/>
              <p:nvPr/>
            </p:nvSpPr>
            <p:spPr>
              <a:xfrm>
                <a:off x="-3770100" y="3971775"/>
                <a:ext cx="218975" cy="66775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2671" extrusionOk="0">
                    <a:moveTo>
                      <a:pt x="4391" y="0"/>
                    </a:moveTo>
                    <a:cubicBezTo>
                      <a:pt x="2410" y="0"/>
                      <a:pt x="426" y="449"/>
                      <a:pt x="0" y="1347"/>
                    </a:cubicBezTo>
                    <a:cubicBezTo>
                      <a:pt x="426" y="2229"/>
                      <a:pt x="2410" y="2670"/>
                      <a:pt x="4391" y="2670"/>
                    </a:cubicBezTo>
                    <a:cubicBezTo>
                      <a:pt x="6372" y="2670"/>
                      <a:pt x="8349" y="2229"/>
                      <a:pt x="8759" y="1347"/>
                    </a:cubicBezTo>
                    <a:cubicBezTo>
                      <a:pt x="8349" y="449"/>
                      <a:pt x="6372" y="0"/>
                      <a:pt x="43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51;p42">
                <a:extLst>
                  <a:ext uri="{FF2B5EF4-FFF2-40B4-BE49-F238E27FC236}">
                    <a16:creationId xmlns:a16="http://schemas.microsoft.com/office/drawing/2014/main" id="{FC23FDF2-F70D-40D6-9A64-B1753BB55B5C}"/>
                  </a:ext>
                </a:extLst>
              </p:cNvPr>
              <p:cNvSpPr/>
              <p:nvPr/>
            </p:nvSpPr>
            <p:spPr>
              <a:xfrm>
                <a:off x="-3771675" y="4030650"/>
                <a:ext cx="2221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885" h="3120" extrusionOk="0">
                    <a:moveTo>
                      <a:pt x="0" y="0"/>
                    </a:moveTo>
                    <a:lnTo>
                      <a:pt x="0" y="1418"/>
                    </a:lnTo>
                    <a:cubicBezTo>
                      <a:pt x="0" y="2521"/>
                      <a:pt x="2048" y="3088"/>
                      <a:pt x="4127" y="3119"/>
                    </a:cubicBezTo>
                    <a:cubicBezTo>
                      <a:pt x="4915" y="1891"/>
                      <a:pt x="6301" y="1103"/>
                      <a:pt x="7877" y="1103"/>
                    </a:cubicBezTo>
                    <a:cubicBezTo>
                      <a:pt x="8223" y="1103"/>
                      <a:pt x="8570" y="1135"/>
                      <a:pt x="8885" y="1229"/>
                    </a:cubicBezTo>
                    <a:lnTo>
                      <a:pt x="8885" y="0"/>
                    </a:lnTo>
                    <a:cubicBezTo>
                      <a:pt x="7908" y="788"/>
                      <a:pt x="6112" y="1072"/>
                      <a:pt x="4443" y="1072"/>
                    </a:cubicBezTo>
                    <a:cubicBezTo>
                      <a:pt x="2804" y="1072"/>
                      <a:pt x="977" y="757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52;p42">
                <a:extLst>
                  <a:ext uri="{FF2B5EF4-FFF2-40B4-BE49-F238E27FC236}">
                    <a16:creationId xmlns:a16="http://schemas.microsoft.com/office/drawing/2014/main" id="{A0A7E852-90A9-4432-BB6C-E44CEBB53894}"/>
                  </a:ext>
                </a:extLst>
              </p:cNvPr>
              <p:cNvSpPr/>
              <p:nvPr/>
            </p:nvSpPr>
            <p:spPr>
              <a:xfrm>
                <a:off x="-3669425" y="4074750"/>
                <a:ext cx="1890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extrusionOk="0">
                    <a:moveTo>
                      <a:pt x="5501" y="2732"/>
                    </a:moveTo>
                    <a:cubicBezTo>
                      <a:pt x="5748" y="2732"/>
                      <a:pt x="6008" y="3067"/>
                      <a:pt x="5766" y="3309"/>
                    </a:cubicBezTo>
                    <a:lnTo>
                      <a:pt x="3718" y="5356"/>
                    </a:lnTo>
                    <a:cubicBezTo>
                      <a:pt x="3655" y="5420"/>
                      <a:pt x="3568" y="5451"/>
                      <a:pt x="3482" y="5451"/>
                    </a:cubicBezTo>
                    <a:cubicBezTo>
                      <a:pt x="3395" y="5451"/>
                      <a:pt x="3308" y="5420"/>
                      <a:pt x="3245" y="5356"/>
                    </a:cubicBezTo>
                    <a:lnTo>
                      <a:pt x="1859" y="4002"/>
                    </a:lnTo>
                    <a:cubicBezTo>
                      <a:pt x="1617" y="3760"/>
                      <a:pt x="1840" y="3425"/>
                      <a:pt x="2099" y="3425"/>
                    </a:cubicBezTo>
                    <a:cubicBezTo>
                      <a:pt x="2177" y="3425"/>
                      <a:pt x="2259" y="3456"/>
                      <a:pt x="2332" y="3529"/>
                    </a:cubicBezTo>
                    <a:lnTo>
                      <a:pt x="3466" y="4663"/>
                    </a:lnTo>
                    <a:lnTo>
                      <a:pt x="5293" y="2836"/>
                    </a:lnTo>
                    <a:cubicBezTo>
                      <a:pt x="5352" y="2763"/>
                      <a:pt x="5426" y="2732"/>
                      <a:pt x="5501" y="2732"/>
                    </a:cubicBezTo>
                    <a:close/>
                    <a:moveTo>
                      <a:pt x="3781" y="1"/>
                    </a:moveTo>
                    <a:cubicBezTo>
                      <a:pt x="1702" y="1"/>
                      <a:pt x="0" y="1702"/>
                      <a:pt x="0" y="3781"/>
                    </a:cubicBezTo>
                    <a:cubicBezTo>
                      <a:pt x="0" y="5892"/>
                      <a:pt x="1702" y="7562"/>
                      <a:pt x="3781" y="7562"/>
                    </a:cubicBezTo>
                    <a:cubicBezTo>
                      <a:pt x="5860" y="7562"/>
                      <a:pt x="7562" y="5892"/>
                      <a:pt x="7562" y="3781"/>
                    </a:cubicBezTo>
                    <a:cubicBezTo>
                      <a:pt x="7562" y="1702"/>
                      <a:pt x="5860" y="1"/>
                      <a:pt x="37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253;p42">
                <a:extLst>
                  <a:ext uri="{FF2B5EF4-FFF2-40B4-BE49-F238E27FC236}">
                    <a16:creationId xmlns:a16="http://schemas.microsoft.com/office/drawing/2014/main" id="{7C6B87C2-89E7-427B-82EA-7A740543A13B}"/>
                  </a:ext>
                </a:extLst>
              </p:cNvPr>
              <p:cNvSpPr/>
              <p:nvPr/>
            </p:nvSpPr>
            <p:spPr>
              <a:xfrm>
                <a:off x="-3771675" y="4099950"/>
                <a:ext cx="94525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057" extrusionOk="0">
                    <a:moveTo>
                      <a:pt x="0" y="1"/>
                    </a:moveTo>
                    <a:lnTo>
                      <a:pt x="0" y="1419"/>
                    </a:lnTo>
                    <a:cubicBezTo>
                      <a:pt x="0" y="2364"/>
                      <a:pt x="1607" y="2899"/>
                      <a:pt x="3434" y="3057"/>
                    </a:cubicBezTo>
                    <a:cubicBezTo>
                      <a:pt x="3371" y="2364"/>
                      <a:pt x="3497" y="1671"/>
                      <a:pt x="3781" y="1040"/>
                    </a:cubicBezTo>
                    <a:cubicBezTo>
                      <a:pt x="2332" y="977"/>
                      <a:pt x="819" y="662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254;p42">
                <a:extLst>
                  <a:ext uri="{FF2B5EF4-FFF2-40B4-BE49-F238E27FC236}">
                    <a16:creationId xmlns:a16="http://schemas.microsoft.com/office/drawing/2014/main" id="{457E8862-CC26-4C85-9264-66D16B1F94FE}"/>
                  </a:ext>
                </a:extLst>
              </p:cNvPr>
              <p:cNvSpPr/>
              <p:nvPr/>
            </p:nvSpPr>
            <p:spPr>
              <a:xfrm>
                <a:off x="-3771675" y="4167700"/>
                <a:ext cx="135500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3813" extrusionOk="0">
                    <a:moveTo>
                      <a:pt x="0" y="0"/>
                    </a:moveTo>
                    <a:lnTo>
                      <a:pt x="0" y="2111"/>
                    </a:lnTo>
                    <a:cubicBezTo>
                      <a:pt x="0" y="3277"/>
                      <a:pt x="2237" y="3812"/>
                      <a:pt x="4443" y="3812"/>
                    </a:cubicBezTo>
                    <a:cubicBezTo>
                      <a:pt x="4789" y="3812"/>
                      <a:pt x="5104" y="3812"/>
                      <a:pt x="5419" y="3781"/>
                    </a:cubicBezTo>
                    <a:cubicBezTo>
                      <a:pt x="4474" y="3151"/>
                      <a:pt x="3781" y="2206"/>
                      <a:pt x="3529" y="1071"/>
                    </a:cubicBezTo>
                    <a:cubicBezTo>
                      <a:pt x="2174" y="977"/>
                      <a:pt x="788" y="66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2" name="Google Shape;1266;p42">
            <a:extLst>
              <a:ext uri="{FF2B5EF4-FFF2-40B4-BE49-F238E27FC236}">
                <a16:creationId xmlns:a16="http://schemas.microsoft.com/office/drawing/2014/main" id="{1FA96AC6-C401-41AB-ADFE-6E771D52F625}"/>
              </a:ext>
            </a:extLst>
          </p:cNvPr>
          <p:cNvGrpSpPr/>
          <p:nvPr/>
        </p:nvGrpSpPr>
        <p:grpSpPr>
          <a:xfrm>
            <a:off x="3443880" y="13511628"/>
            <a:ext cx="792000" cy="792000"/>
            <a:chOff x="4214155" y="461713"/>
            <a:chExt cx="651600" cy="651300"/>
          </a:xfrm>
        </p:grpSpPr>
        <p:sp>
          <p:nvSpPr>
            <p:cNvPr id="143" name="Google Shape;1267;p42">
              <a:extLst>
                <a:ext uri="{FF2B5EF4-FFF2-40B4-BE49-F238E27FC236}">
                  <a16:creationId xmlns:a16="http://schemas.microsoft.com/office/drawing/2014/main" id="{690A7E5C-9FD4-4555-860D-24C87189B423}"/>
                </a:ext>
              </a:extLst>
            </p:cNvPr>
            <p:cNvSpPr/>
            <p:nvPr/>
          </p:nvSpPr>
          <p:spPr>
            <a:xfrm>
              <a:off x="4214155" y="461713"/>
              <a:ext cx="651600" cy="651300"/>
            </a:xfrm>
            <a:prstGeom prst="ellipse">
              <a:avLst/>
            </a:prstGeom>
            <a:solidFill>
              <a:srgbClr val="4342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68;p42">
              <a:extLst>
                <a:ext uri="{FF2B5EF4-FFF2-40B4-BE49-F238E27FC236}">
                  <a16:creationId xmlns:a16="http://schemas.microsoft.com/office/drawing/2014/main" id="{AD2C345F-AE1E-4894-BFB1-8F3E2FDD8133}"/>
                </a:ext>
              </a:extLst>
            </p:cNvPr>
            <p:cNvSpPr/>
            <p:nvPr/>
          </p:nvSpPr>
          <p:spPr>
            <a:xfrm>
              <a:off x="4370273" y="691856"/>
              <a:ext cx="339253" cy="204840"/>
            </a:xfrm>
            <a:custGeom>
              <a:avLst/>
              <a:gdLst/>
              <a:ahLst/>
              <a:cxnLst/>
              <a:rect l="l" t="t" r="r" b="b"/>
              <a:pathLst>
                <a:path w="19273" h="11637" extrusionOk="0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" name="Google Shape;1269;p42">
              <a:extLst>
                <a:ext uri="{FF2B5EF4-FFF2-40B4-BE49-F238E27FC236}">
                  <a16:creationId xmlns:a16="http://schemas.microsoft.com/office/drawing/2014/main" id="{07254AD4-2E12-47B3-A409-7FEC130F0FF4}"/>
                </a:ext>
              </a:extLst>
            </p:cNvPr>
            <p:cNvSpPr/>
            <p:nvPr/>
          </p:nvSpPr>
          <p:spPr>
            <a:xfrm>
              <a:off x="4391326" y="678021"/>
              <a:ext cx="297113" cy="116740"/>
            </a:xfrm>
            <a:custGeom>
              <a:avLst/>
              <a:gdLst/>
              <a:ahLst/>
              <a:cxnLst/>
              <a:rect l="l" t="t" r="r" b="b"/>
              <a:pathLst>
                <a:path w="16879" h="6632" extrusionOk="0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6" name="Google Shape;1270;p42">
            <a:extLst>
              <a:ext uri="{FF2B5EF4-FFF2-40B4-BE49-F238E27FC236}">
                <a16:creationId xmlns:a16="http://schemas.microsoft.com/office/drawing/2014/main" id="{47A96BE3-D53B-4BA4-938A-0834A8971FA4}"/>
              </a:ext>
            </a:extLst>
          </p:cNvPr>
          <p:cNvGrpSpPr/>
          <p:nvPr/>
        </p:nvGrpSpPr>
        <p:grpSpPr>
          <a:xfrm rot="5400708">
            <a:off x="3462778" y="14823537"/>
            <a:ext cx="702761" cy="124625"/>
            <a:chOff x="1767100" y="3649875"/>
            <a:chExt cx="1448096" cy="256800"/>
          </a:xfrm>
          <a:solidFill>
            <a:srgbClr val="43425D"/>
          </a:solidFill>
        </p:grpSpPr>
        <p:sp>
          <p:nvSpPr>
            <p:cNvPr id="147" name="Google Shape;1271;p42">
              <a:extLst>
                <a:ext uri="{FF2B5EF4-FFF2-40B4-BE49-F238E27FC236}">
                  <a16:creationId xmlns:a16="http://schemas.microsoft.com/office/drawing/2014/main" id="{4B4A4F8A-E29A-4F58-B0FC-4966C3EDA5F3}"/>
                </a:ext>
              </a:extLst>
            </p:cNvPr>
            <p:cNvSpPr/>
            <p:nvPr/>
          </p:nvSpPr>
          <p:spPr>
            <a:xfrm>
              <a:off x="1767100" y="3649875"/>
              <a:ext cx="256800" cy="2568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272;p42">
              <a:extLst>
                <a:ext uri="{FF2B5EF4-FFF2-40B4-BE49-F238E27FC236}">
                  <a16:creationId xmlns:a16="http://schemas.microsoft.com/office/drawing/2014/main" id="{51CE4FF5-E0BC-479F-853A-50A969455C04}"/>
                </a:ext>
              </a:extLst>
            </p:cNvPr>
            <p:cNvSpPr/>
            <p:nvPr/>
          </p:nvSpPr>
          <p:spPr>
            <a:xfrm>
              <a:off x="2154550" y="3664125"/>
              <a:ext cx="228300" cy="2283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73;p42">
              <a:extLst>
                <a:ext uri="{FF2B5EF4-FFF2-40B4-BE49-F238E27FC236}">
                  <a16:creationId xmlns:a16="http://schemas.microsoft.com/office/drawing/2014/main" id="{CE5BC665-4B21-48BB-887E-7F6F01708179}"/>
                </a:ext>
              </a:extLst>
            </p:cNvPr>
            <p:cNvSpPr/>
            <p:nvPr/>
          </p:nvSpPr>
          <p:spPr>
            <a:xfrm>
              <a:off x="2513500" y="3681825"/>
              <a:ext cx="192900" cy="192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274;p42">
              <a:extLst>
                <a:ext uri="{FF2B5EF4-FFF2-40B4-BE49-F238E27FC236}">
                  <a16:creationId xmlns:a16="http://schemas.microsoft.com/office/drawing/2014/main" id="{168A7A38-7AD1-4C18-A1E4-EBF4534D515E}"/>
                </a:ext>
              </a:extLst>
            </p:cNvPr>
            <p:cNvSpPr/>
            <p:nvPr/>
          </p:nvSpPr>
          <p:spPr>
            <a:xfrm>
              <a:off x="2837038" y="3705375"/>
              <a:ext cx="145800" cy="1458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275;p42">
              <a:extLst>
                <a:ext uri="{FF2B5EF4-FFF2-40B4-BE49-F238E27FC236}">
                  <a16:creationId xmlns:a16="http://schemas.microsoft.com/office/drawing/2014/main" id="{405BE563-190B-4F21-B47A-FEEFD2B30D99}"/>
                </a:ext>
              </a:extLst>
            </p:cNvPr>
            <p:cNvSpPr/>
            <p:nvPr/>
          </p:nvSpPr>
          <p:spPr>
            <a:xfrm>
              <a:off x="3113496" y="3727425"/>
              <a:ext cx="101700" cy="1017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270;p42">
            <a:extLst>
              <a:ext uri="{FF2B5EF4-FFF2-40B4-BE49-F238E27FC236}">
                <a16:creationId xmlns:a16="http://schemas.microsoft.com/office/drawing/2014/main" id="{431061D8-6584-4A3A-8BC1-87ADE24D96CC}"/>
              </a:ext>
            </a:extLst>
          </p:cNvPr>
          <p:cNvGrpSpPr/>
          <p:nvPr/>
        </p:nvGrpSpPr>
        <p:grpSpPr>
          <a:xfrm rot="5400708">
            <a:off x="1428820" y="14823770"/>
            <a:ext cx="702761" cy="124625"/>
            <a:chOff x="1767100" y="3649875"/>
            <a:chExt cx="1448096" cy="256800"/>
          </a:xfrm>
          <a:solidFill>
            <a:srgbClr val="43425D"/>
          </a:solidFill>
        </p:grpSpPr>
        <p:sp>
          <p:nvSpPr>
            <p:cNvPr id="157" name="Google Shape;1271;p42">
              <a:extLst>
                <a:ext uri="{FF2B5EF4-FFF2-40B4-BE49-F238E27FC236}">
                  <a16:creationId xmlns:a16="http://schemas.microsoft.com/office/drawing/2014/main" id="{A59B4FF9-F5D2-48D7-A5D2-971F7049EEA6}"/>
                </a:ext>
              </a:extLst>
            </p:cNvPr>
            <p:cNvSpPr/>
            <p:nvPr/>
          </p:nvSpPr>
          <p:spPr>
            <a:xfrm>
              <a:off x="1767100" y="3649875"/>
              <a:ext cx="256800" cy="2568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272;p42">
              <a:extLst>
                <a:ext uri="{FF2B5EF4-FFF2-40B4-BE49-F238E27FC236}">
                  <a16:creationId xmlns:a16="http://schemas.microsoft.com/office/drawing/2014/main" id="{156B2CCC-014B-4315-B701-BEFE22E70E80}"/>
                </a:ext>
              </a:extLst>
            </p:cNvPr>
            <p:cNvSpPr/>
            <p:nvPr/>
          </p:nvSpPr>
          <p:spPr>
            <a:xfrm>
              <a:off x="2154550" y="3664125"/>
              <a:ext cx="228300" cy="2283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273;p42">
              <a:extLst>
                <a:ext uri="{FF2B5EF4-FFF2-40B4-BE49-F238E27FC236}">
                  <a16:creationId xmlns:a16="http://schemas.microsoft.com/office/drawing/2014/main" id="{8E3BFDA2-448B-413C-B28D-59768C0F98F1}"/>
                </a:ext>
              </a:extLst>
            </p:cNvPr>
            <p:cNvSpPr/>
            <p:nvPr/>
          </p:nvSpPr>
          <p:spPr>
            <a:xfrm>
              <a:off x="2513500" y="3681825"/>
              <a:ext cx="192900" cy="192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274;p42">
              <a:extLst>
                <a:ext uri="{FF2B5EF4-FFF2-40B4-BE49-F238E27FC236}">
                  <a16:creationId xmlns:a16="http://schemas.microsoft.com/office/drawing/2014/main" id="{487CDF71-EC98-4DFC-8F27-A91292DF3620}"/>
                </a:ext>
              </a:extLst>
            </p:cNvPr>
            <p:cNvSpPr/>
            <p:nvPr/>
          </p:nvSpPr>
          <p:spPr>
            <a:xfrm>
              <a:off x="2837038" y="3705375"/>
              <a:ext cx="145800" cy="1458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275;p42">
              <a:extLst>
                <a:ext uri="{FF2B5EF4-FFF2-40B4-BE49-F238E27FC236}">
                  <a16:creationId xmlns:a16="http://schemas.microsoft.com/office/drawing/2014/main" id="{4BB090F4-C76B-4BEC-AAF4-C34005888854}"/>
                </a:ext>
              </a:extLst>
            </p:cNvPr>
            <p:cNvSpPr/>
            <p:nvPr/>
          </p:nvSpPr>
          <p:spPr>
            <a:xfrm>
              <a:off x="3113496" y="3727425"/>
              <a:ext cx="101700" cy="1017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262;p42">
            <a:extLst>
              <a:ext uri="{FF2B5EF4-FFF2-40B4-BE49-F238E27FC236}">
                <a16:creationId xmlns:a16="http://schemas.microsoft.com/office/drawing/2014/main" id="{4F4D1B93-F84E-4B0C-8162-DF535975A15A}"/>
              </a:ext>
            </a:extLst>
          </p:cNvPr>
          <p:cNvGrpSpPr/>
          <p:nvPr/>
        </p:nvGrpSpPr>
        <p:grpSpPr>
          <a:xfrm>
            <a:off x="746842" y="12705194"/>
            <a:ext cx="2066542" cy="726006"/>
            <a:chOff x="692750" y="4128700"/>
            <a:chExt cx="1627201" cy="726006"/>
          </a:xfrm>
        </p:grpSpPr>
        <p:sp>
          <p:nvSpPr>
            <p:cNvPr id="170" name="Google Shape;1263;p42">
              <a:extLst>
                <a:ext uri="{FF2B5EF4-FFF2-40B4-BE49-F238E27FC236}">
                  <a16:creationId xmlns:a16="http://schemas.microsoft.com/office/drawing/2014/main" id="{6639F033-7E6B-4A63-B1E3-0391A51979CE}"/>
                </a:ext>
              </a:extLst>
            </p:cNvPr>
            <p:cNvSpPr txBox="1"/>
            <p:nvPr/>
          </p:nvSpPr>
          <p:spPr>
            <a:xfrm>
              <a:off x="692751" y="4128700"/>
              <a:ext cx="1627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43425D"/>
                  </a:solidFill>
                  <a:latin typeface="Spartan"/>
                  <a:ea typeface="Spartan"/>
                  <a:cs typeface="Spartan"/>
                  <a:sym typeface="Spartan"/>
                </a:rPr>
                <a:t>Historical Data</a:t>
              </a:r>
              <a:endParaRPr sz="1600" b="1" dirty="0">
                <a:solidFill>
                  <a:srgbClr val="43425D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171" name="Google Shape;1264;p42">
              <a:extLst>
                <a:ext uri="{FF2B5EF4-FFF2-40B4-BE49-F238E27FC236}">
                  <a16:creationId xmlns:a16="http://schemas.microsoft.com/office/drawing/2014/main" id="{EF10BC5F-32E6-4F54-9FF2-70CB793249A5}"/>
                </a:ext>
              </a:extLst>
            </p:cNvPr>
            <p:cNvSpPr txBox="1"/>
            <p:nvPr/>
          </p:nvSpPr>
          <p:spPr>
            <a:xfrm>
              <a:off x="692750" y="4527406"/>
              <a:ext cx="16272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partan"/>
                  <a:sym typeface="Spartan"/>
                </a:rPr>
                <a:t>forexsb.com</a:t>
              </a:r>
              <a:endParaRPr sz="16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partan"/>
                <a:sym typeface="Spartan"/>
              </a:endParaRPr>
            </a:p>
          </p:txBody>
        </p:sp>
      </p:grpSp>
      <p:grpSp>
        <p:nvGrpSpPr>
          <p:cNvPr id="172" name="Google Shape;1262;p42">
            <a:extLst>
              <a:ext uri="{FF2B5EF4-FFF2-40B4-BE49-F238E27FC236}">
                <a16:creationId xmlns:a16="http://schemas.microsoft.com/office/drawing/2014/main" id="{D9555C07-D8E3-406D-86F2-39F2D8839361}"/>
              </a:ext>
            </a:extLst>
          </p:cNvPr>
          <p:cNvGrpSpPr/>
          <p:nvPr/>
        </p:nvGrpSpPr>
        <p:grpSpPr>
          <a:xfrm>
            <a:off x="2830424" y="12714411"/>
            <a:ext cx="2066542" cy="726006"/>
            <a:chOff x="692750" y="4128700"/>
            <a:chExt cx="1627201" cy="726006"/>
          </a:xfrm>
        </p:grpSpPr>
        <p:sp>
          <p:nvSpPr>
            <p:cNvPr id="173" name="Google Shape;1263;p42">
              <a:extLst>
                <a:ext uri="{FF2B5EF4-FFF2-40B4-BE49-F238E27FC236}">
                  <a16:creationId xmlns:a16="http://schemas.microsoft.com/office/drawing/2014/main" id="{69204EB7-8E3E-42D8-A14C-F377624E5604}"/>
                </a:ext>
              </a:extLst>
            </p:cNvPr>
            <p:cNvSpPr txBox="1"/>
            <p:nvPr/>
          </p:nvSpPr>
          <p:spPr>
            <a:xfrm>
              <a:off x="692751" y="4128700"/>
              <a:ext cx="1627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43425D"/>
                  </a:solidFill>
                  <a:latin typeface="Spartan"/>
                  <a:ea typeface="Spartan"/>
                  <a:cs typeface="Spartan"/>
                  <a:sym typeface="Spartan"/>
                </a:rPr>
                <a:t>Real-time Data</a:t>
              </a:r>
              <a:endParaRPr sz="1600" b="1" dirty="0">
                <a:solidFill>
                  <a:srgbClr val="43425D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174" name="Google Shape;1264;p42">
              <a:extLst>
                <a:ext uri="{FF2B5EF4-FFF2-40B4-BE49-F238E27FC236}">
                  <a16:creationId xmlns:a16="http://schemas.microsoft.com/office/drawing/2014/main" id="{EF86776E-269A-43F6-AED6-2C0E1ACE94EA}"/>
                </a:ext>
              </a:extLst>
            </p:cNvPr>
            <p:cNvSpPr txBox="1"/>
            <p:nvPr/>
          </p:nvSpPr>
          <p:spPr>
            <a:xfrm>
              <a:off x="692750" y="4527406"/>
              <a:ext cx="16272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43425D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partan"/>
                  <a:sym typeface="Spartan"/>
                </a:rPr>
                <a:t>f</a:t>
              </a:r>
              <a:r>
                <a:rPr lang="en" sz="1600" dirty="0">
                  <a:solidFill>
                    <a:srgbClr val="43425D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partan"/>
                  <a:sym typeface="Spartan"/>
                </a:rPr>
                <a:t>csapi.com</a:t>
              </a:r>
              <a:endParaRPr sz="1600" dirty="0">
                <a:solidFill>
                  <a:srgbClr val="43425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partan"/>
                <a:sym typeface="Spartan"/>
              </a:endParaRPr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0E63B477-D3D3-476F-8F7D-694B626F06CC}"/>
              </a:ext>
            </a:extLst>
          </p:cNvPr>
          <p:cNvSpPr txBox="1"/>
          <p:nvPr/>
        </p:nvSpPr>
        <p:spPr>
          <a:xfrm>
            <a:off x="876624" y="17438128"/>
            <a:ext cx="1790473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thaiDist"/>
            <a:r>
              <a:rPr lang="th-TH" sz="22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ซัพพอร์ตเวกเตอร์รีเกรชชันถูกเทรนโดยใช้ 13 อินดิเคเตอร์ซึ่งจะทำนายค่าเปิดและค่าปิดในอีก 24 ชม.ข้างหน้า</a:t>
            </a:r>
            <a:endParaRPr lang="en-US" sz="2200" dirty="0">
              <a:solidFill>
                <a:srgbClr val="43425D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47FE819-DC7F-46F8-8B83-1C13C306187B}"/>
              </a:ext>
            </a:extLst>
          </p:cNvPr>
          <p:cNvSpPr txBox="1"/>
          <p:nvPr/>
        </p:nvSpPr>
        <p:spPr>
          <a:xfrm>
            <a:off x="876624" y="16886088"/>
            <a:ext cx="19994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Module 1 :</a:t>
            </a:r>
            <a:r>
              <a:rPr lang="th-TH" sz="24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Model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E51DAD-5561-45AD-93A0-FE45D50A8832}"/>
              </a:ext>
            </a:extLst>
          </p:cNvPr>
          <p:cNvSpPr txBox="1"/>
          <p:nvPr/>
        </p:nvSpPr>
        <p:spPr>
          <a:xfrm>
            <a:off x="2986202" y="17439341"/>
            <a:ext cx="1790473" cy="24622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thaiDist"/>
            <a:r>
              <a:rPr lang="th-TH" sz="22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เป็นเอพีไอเชื่อมโยงในส่วนของโมเดลและเว็บไซต์ โดยรับข้อมูลแบบเรียลไทม์และส่งข้อมูลไปยังโมเดลเพื่อทำนาย และนำผลรับที่ได้ส่งไปยังเว็บไซต์ </a:t>
            </a:r>
            <a:endParaRPr lang="en-US" sz="2200" dirty="0">
              <a:solidFill>
                <a:srgbClr val="43425D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629AF18-D4BE-472B-B7CF-C28760175644}"/>
              </a:ext>
            </a:extLst>
          </p:cNvPr>
          <p:cNvSpPr txBox="1"/>
          <p:nvPr/>
        </p:nvSpPr>
        <p:spPr>
          <a:xfrm>
            <a:off x="2986202" y="16886088"/>
            <a:ext cx="19994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Module 2 :</a:t>
            </a:r>
            <a:r>
              <a:rPr lang="th-TH" sz="24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API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9D3FFC5-452C-40F3-A60E-05565F3E787A}"/>
              </a:ext>
            </a:extLst>
          </p:cNvPr>
          <p:cNvSpPr txBox="1"/>
          <p:nvPr/>
        </p:nvSpPr>
        <p:spPr>
          <a:xfrm>
            <a:off x="4985640" y="17441036"/>
            <a:ext cx="1790473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thaiDist"/>
            <a:r>
              <a:rPr lang="th-TH" sz="22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เว็บไซต์จะแสดงผลลัพธ์ที่รับมาจากเอพีไอซึ่งประกอบไปด้วย ค่าความถูกต้อง</a:t>
            </a:r>
            <a:r>
              <a:rPr lang="en-US" sz="22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2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และผลลัพธ์ในอีก 24 ชม.ถัดไป</a:t>
            </a:r>
            <a:endParaRPr lang="en-US" sz="2200" dirty="0">
              <a:solidFill>
                <a:srgbClr val="43425D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D660556-C2F7-4CEC-8C16-49A148D9D796}"/>
              </a:ext>
            </a:extLst>
          </p:cNvPr>
          <p:cNvSpPr txBox="1"/>
          <p:nvPr/>
        </p:nvSpPr>
        <p:spPr>
          <a:xfrm>
            <a:off x="4985640" y="16883687"/>
            <a:ext cx="19994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Module </a:t>
            </a:r>
            <a:r>
              <a:rPr lang="th-TH" sz="24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en-US" sz="24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:</a:t>
            </a:r>
            <a:r>
              <a:rPr lang="th-TH" sz="24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Web</a:t>
            </a:r>
          </a:p>
        </p:txBody>
      </p:sp>
      <p:sp>
        <p:nvSpPr>
          <p:cNvPr id="95" name="Google Shape;1263;p42">
            <a:extLst>
              <a:ext uri="{FF2B5EF4-FFF2-40B4-BE49-F238E27FC236}">
                <a16:creationId xmlns:a16="http://schemas.microsoft.com/office/drawing/2014/main" id="{5AB6F579-DB3A-4097-B9F5-C50B791D4B51}"/>
              </a:ext>
            </a:extLst>
          </p:cNvPr>
          <p:cNvSpPr txBox="1"/>
          <p:nvPr/>
        </p:nvSpPr>
        <p:spPr>
          <a:xfrm>
            <a:off x="1352143" y="16548498"/>
            <a:ext cx="87303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43425D"/>
                </a:solidFill>
                <a:latin typeface="Spartan"/>
                <a:ea typeface="Spartan"/>
                <a:cs typeface="Spartan"/>
                <a:sym typeface="Spartan"/>
              </a:rPr>
              <a:t>SVR</a:t>
            </a:r>
            <a:endParaRPr sz="1600" b="1" dirty="0">
              <a:solidFill>
                <a:srgbClr val="43425D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96" name="Google Shape;1263;p42">
            <a:extLst>
              <a:ext uri="{FF2B5EF4-FFF2-40B4-BE49-F238E27FC236}">
                <a16:creationId xmlns:a16="http://schemas.microsoft.com/office/drawing/2014/main" id="{D692E8A0-9ED2-4346-88C9-46A231C6DA66}"/>
              </a:ext>
            </a:extLst>
          </p:cNvPr>
          <p:cNvSpPr txBox="1"/>
          <p:nvPr/>
        </p:nvSpPr>
        <p:spPr>
          <a:xfrm>
            <a:off x="3383265" y="16553071"/>
            <a:ext cx="87303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43425D"/>
                </a:solidFill>
                <a:latin typeface="Spartan"/>
                <a:ea typeface="Spartan"/>
                <a:cs typeface="Spartan"/>
                <a:sym typeface="Spartan"/>
              </a:rPr>
              <a:t>API</a:t>
            </a:r>
            <a:endParaRPr sz="1600" b="1" dirty="0">
              <a:solidFill>
                <a:srgbClr val="43425D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97" name="Google Shape;1263;p42">
            <a:extLst>
              <a:ext uri="{FF2B5EF4-FFF2-40B4-BE49-F238E27FC236}">
                <a16:creationId xmlns:a16="http://schemas.microsoft.com/office/drawing/2014/main" id="{E47AC72A-4BB7-4A89-B990-8E443EA4FD73}"/>
              </a:ext>
            </a:extLst>
          </p:cNvPr>
          <p:cNvSpPr txBox="1"/>
          <p:nvPr/>
        </p:nvSpPr>
        <p:spPr>
          <a:xfrm>
            <a:off x="5336576" y="16545627"/>
            <a:ext cx="87303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43425D"/>
                </a:solidFill>
                <a:latin typeface="Spartan"/>
                <a:ea typeface="Spartan"/>
                <a:cs typeface="Spartan"/>
                <a:sym typeface="Spartan"/>
              </a:rPr>
              <a:t>WEB</a:t>
            </a:r>
            <a:endParaRPr sz="1600" b="1" dirty="0">
              <a:solidFill>
                <a:srgbClr val="43425D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</p:spTree>
    <p:extLst>
      <p:ext uri="{BB962C8B-B14F-4D97-AF65-F5344CB8AC3E}">
        <p14:creationId xmlns:p14="http://schemas.microsoft.com/office/powerpoint/2010/main" val="264653973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258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Source Sans Pro</vt:lpstr>
      <vt:lpstr>Spartan</vt:lpstr>
      <vt:lpstr>TH SarabunPSK</vt:lpstr>
      <vt:lpstr>ชุดรูปแบบของ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Dreamie</dc:creator>
  <cp:lastModifiedBy>Pannawit Panwong</cp:lastModifiedBy>
  <cp:revision>78</cp:revision>
  <dcterms:created xsi:type="dcterms:W3CDTF">2015-04-16T16:19:21Z</dcterms:created>
  <dcterms:modified xsi:type="dcterms:W3CDTF">2021-03-02T03:55:17Z</dcterms:modified>
</cp:coreProperties>
</file>