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0" r:id="rId5"/>
  </p:sldIdLst>
  <p:sldSz cx="15122525" cy="21386800"/>
  <p:notesSz cx="6858000" cy="9144000"/>
  <p:defaultTextStyle>
    <a:defPPr>
      <a:defRPr lang="th-TH"/>
    </a:defPPr>
    <a:lvl1pPr marL="0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8" userDrawn="1">
          <p15:clr>
            <a:srgbClr val="A4A3A4"/>
          </p15:clr>
        </p15:guide>
        <p15:guide id="2" pos="4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C4"/>
    <a:srgbClr val="54D8FF"/>
    <a:srgbClr val="FFFFFF"/>
    <a:srgbClr val="43425D"/>
    <a:srgbClr val="BEBEDC"/>
    <a:srgbClr val="F0F0F7"/>
    <a:srgbClr val="CC3300"/>
    <a:srgbClr val="00A0E8"/>
    <a:srgbClr val="99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98" d="100"/>
          <a:sy n="98" d="100"/>
        </p:scale>
        <p:origin x="72" y="-1398"/>
      </p:cViewPr>
      <p:guideLst>
        <p:guide orient="horz" pos="632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6AF9-4901-43BB-A3ED-711CD44FF8EB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A15C-588A-4C44-8C2C-4B1B39E6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A15C-588A-4C44-8C2C-4B1B39E6F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4190" y="6643771"/>
            <a:ext cx="12854146" cy="4584300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50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4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18133903" y="2673351"/>
            <a:ext cx="5626314" cy="5690275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49709" y="2673351"/>
            <a:ext cx="16632153" cy="569027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766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94575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94575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34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49710" y="15559889"/>
            <a:ext cx="11129234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630985" y="15559889"/>
            <a:ext cx="11129232" cy="44016211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645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050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07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60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2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467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964121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64121" y="1910950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2964121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24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56126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F3B-CBAE-4ED5-9C60-609E34BC2E4E}" type="datetimeFigureOut">
              <a:rPr lang="th-TH" smtClean="0"/>
              <a:pPr/>
              <a:t>07/03/64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CA7B-C542-4EFF-859B-C7B217F24E0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500B5D6B-7B0A-41AD-8D01-B1A4329A2238}"/>
              </a:ext>
            </a:extLst>
          </p:cNvPr>
          <p:cNvSpPr/>
          <p:nvPr/>
        </p:nvSpPr>
        <p:spPr>
          <a:xfrm>
            <a:off x="48644" y="3170285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0" y="3060551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945417" y="7641914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945417" y="8717826"/>
            <a:ext cx="459606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945417" y="11662603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945417" y="14208661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11777916" y="13390795"/>
            <a:ext cx="226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666077" y="12730776"/>
            <a:ext cx="2381111" cy="1245451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3066732" y="12745432"/>
            <a:ext cx="1824891" cy="1244884"/>
            <a:chOff x="9697190" y="9915818"/>
            <a:chExt cx="1929902" cy="13165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4782978" y="12762957"/>
            <a:ext cx="2254973" cy="1227835"/>
            <a:chOff x="11934042" y="9932868"/>
            <a:chExt cx="2386532" cy="1299469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C91624-6678-4D2B-9D67-475B9AE6DCF8}"/>
              </a:ext>
            </a:extLst>
          </p:cNvPr>
          <p:cNvSpPr txBox="1"/>
          <p:nvPr/>
        </p:nvSpPr>
        <p:spPr>
          <a:xfrm>
            <a:off x="6910355" y="17966208"/>
            <a:ext cx="713185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หน้าภาพรวม(</a:t>
            </a:r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</a:t>
            </a:r>
            <a:r>
              <a:rPr lang="th-TH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หน้าแสดงรายละเอียดของแต่ละคู่สกุลเงิน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หน้าเว็บไซต์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9AD1-3225-4161-BB7D-D197BAC67DE7}"/>
              </a:ext>
            </a:extLst>
          </p:cNvPr>
          <p:cNvSpPr txBox="1"/>
          <p:nvPr/>
        </p:nvSpPr>
        <p:spPr>
          <a:xfrm>
            <a:off x="6769174" y="10909424"/>
            <a:ext cx="73336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เพื่อทำการทดลองลงทุน พบว่าแนวโน้มของเทรนมีความใกล้เคียงกับค่าความเป็นจริง เนื่องจากค่าของ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aseline="300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มีค่าสูงที่สุดเมื่อเทียบกับคู่สกุลเงินอื่นๆ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1B76B-B809-4A77-860D-D25543D075A2}"/>
              </a:ext>
            </a:extLst>
          </p:cNvPr>
          <p:cNvGrpSpPr/>
          <p:nvPr/>
        </p:nvGrpSpPr>
        <p:grpSpPr>
          <a:xfrm>
            <a:off x="720502" y="15122995"/>
            <a:ext cx="6094535" cy="4863505"/>
            <a:chOff x="856226" y="15019376"/>
            <a:chExt cx="6094535" cy="4863505"/>
          </a:xfrm>
        </p:grpSpPr>
        <p:grpSp>
          <p:nvGrpSpPr>
            <p:cNvPr id="124" name="Google Shape;1247;p42">
              <a:extLst>
                <a:ext uri="{FF2B5EF4-FFF2-40B4-BE49-F238E27FC236}">
                  <a16:creationId xmlns:a16="http://schemas.microsoft.com/office/drawing/2014/main" id="{AC50BF27-FB88-4DF4-AD28-12D47785C488}"/>
                </a:ext>
              </a:extLst>
            </p:cNvPr>
            <p:cNvGrpSpPr/>
            <p:nvPr/>
          </p:nvGrpSpPr>
          <p:grpSpPr>
            <a:xfrm>
              <a:off x="1516299" y="15996625"/>
              <a:ext cx="784478" cy="784478"/>
              <a:chOff x="2652375" y="3833664"/>
              <a:chExt cx="884100" cy="883800"/>
            </a:xfrm>
          </p:grpSpPr>
          <p:sp>
            <p:nvSpPr>
              <p:cNvPr id="125" name="Google Shape;1248;p42">
                <a:extLst>
                  <a:ext uri="{FF2B5EF4-FFF2-40B4-BE49-F238E27FC236}">
                    <a16:creationId xmlns:a16="http://schemas.microsoft.com/office/drawing/2014/main" id="{61E2AF61-4F64-42D4-8B87-340CA75F3F79}"/>
                  </a:ext>
                </a:extLst>
              </p:cNvPr>
              <p:cNvSpPr/>
              <p:nvPr/>
            </p:nvSpPr>
            <p:spPr>
              <a:xfrm>
                <a:off x="2652375" y="383366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" name="Google Shape;1249;p42">
                <a:extLst>
                  <a:ext uri="{FF2B5EF4-FFF2-40B4-BE49-F238E27FC236}">
                    <a16:creationId xmlns:a16="http://schemas.microsoft.com/office/drawing/2014/main" id="{BDE014F6-C23B-4A08-97A8-F74D663FFB25}"/>
                  </a:ext>
                </a:extLst>
              </p:cNvPr>
              <p:cNvGrpSpPr/>
              <p:nvPr/>
            </p:nvGrpSpPr>
            <p:grpSpPr>
              <a:xfrm>
                <a:off x="2884704" y="4065337"/>
                <a:ext cx="419443" cy="420487"/>
                <a:chOff x="-3771675" y="3971775"/>
                <a:chExt cx="291300" cy="292025"/>
              </a:xfrm>
            </p:grpSpPr>
            <p:sp>
              <p:nvSpPr>
                <p:cNvPr id="127" name="Google Shape;1250;p42">
                  <a:extLst>
                    <a:ext uri="{FF2B5EF4-FFF2-40B4-BE49-F238E27FC236}">
                      <a16:creationId xmlns:a16="http://schemas.microsoft.com/office/drawing/2014/main" id="{2D46777F-55B9-40B2-AC38-B38779EFE34F}"/>
                    </a:ext>
                  </a:extLst>
                </p:cNvPr>
                <p:cNvSpPr/>
                <p:nvPr/>
              </p:nvSpPr>
              <p:spPr>
                <a:xfrm>
                  <a:off x="-3770100" y="3971775"/>
                  <a:ext cx="218975" cy="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2671" extrusionOk="0">
                      <a:moveTo>
                        <a:pt x="4391" y="0"/>
                      </a:moveTo>
                      <a:cubicBezTo>
                        <a:pt x="2410" y="0"/>
                        <a:pt x="426" y="449"/>
                        <a:pt x="0" y="1347"/>
                      </a:cubicBezTo>
                      <a:cubicBezTo>
                        <a:pt x="426" y="2229"/>
                        <a:pt x="2410" y="2670"/>
                        <a:pt x="4391" y="2670"/>
                      </a:cubicBezTo>
                      <a:cubicBezTo>
                        <a:pt x="6372" y="2670"/>
                        <a:pt x="8349" y="2229"/>
                        <a:pt x="8759" y="1347"/>
                      </a:cubicBezTo>
                      <a:cubicBezTo>
                        <a:pt x="8349" y="449"/>
                        <a:pt x="6372" y="0"/>
                        <a:pt x="4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51;p42">
                  <a:extLst>
                    <a:ext uri="{FF2B5EF4-FFF2-40B4-BE49-F238E27FC236}">
                      <a16:creationId xmlns:a16="http://schemas.microsoft.com/office/drawing/2014/main" id="{FC23FDF2-F70D-40D6-9A64-B1753BB55B5C}"/>
                    </a:ext>
                  </a:extLst>
                </p:cNvPr>
                <p:cNvSpPr/>
                <p:nvPr/>
              </p:nvSpPr>
              <p:spPr>
                <a:xfrm>
                  <a:off x="-3771675" y="4030650"/>
                  <a:ext cx="22212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5" h="3120" extrusionOk="0">
                      <a:moveTo>
                        <a:pt x="0" y="0"/>
                      </a:moveTo>
                      <a:lnTo>
                        <a:pt x="0" y="1418"/>
                      </a:lnTo>
                      <a:cubicBezTo>
                        <a:pt x="0" y="2521"/>
                        <a:pt x="2048" y="3088"/>
                        <a:pt x="4127" y="3119"/>
                      </a:cubicBezTo>
                      <a:cubicBezTo>
                        <a:pt x="4915" y="1891"/>
                        <a:pt x="6301" y="1103"/>
                        <a:pt x="7877" y="1103"/>
                      </a:cubicBezTo>
                      <a:cubicBezTo>
                        <a:pt x="8223" y="1103"/>
                        <a:pt x="8570" y="1135"/>
                        <a:pt x="8885" y="1229"/>
                      </a:cubicBezTo>
                      <a:lnTo>
                        <a:pt x="8885" y="0"/>
                      </a:lnTo>
                      <a:cubicBezTo>
                        <a:pt x="7908" y="788"/>
                        <a:pt x="6112" y="1072"/>
                        <a:pt x="4443" y="1072"/>
                      </a:cubicBezTo>
                      <a:cubicBezTo>
                        <a:pt x="2804" y="1072"/>
                        <a:pt x="977" y="75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52;p42">
                  <a:extLst>
                    <a:ext uri="{FF2B5EF4-FFF2-40B4-BE49-F238E27FC236}">
                      <a16:creationId xmlns:a16="http://schemas.microsoft.com/office/drawing/2014/main" id="{A0A7E852-90A9-4432-BB6C-E44CEBB53894}"/>
                    </a:ext>
                  </a:extLst>
                </p:cNvPr>
                <p:cNvSpPr/>
                <p:nvPr/>
              </p:nvSpPr>
              <p:spPr>
                <a:xfrm>
                  <a:off x="-3669425" y="4074750"/>
                  <a:ext cx="189050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62" extrusionOk="0">
                      <a:moveTo>
                        <a:pt x="5501" y="2732"/>
                      </a:moveTo>
                      <a:cubicBezTo>
                        <a:pt x="5748" y="2732"/>
                        <a:pt x="6008" y="3067"/>
                        <a:pt x="5766" y="3309"/>
                      </a:cubicBezTo>
                      <a:lnTo>
                        <a:pt x="3718" y="5356"/>
                      </a:lnTo>
                      <a:cubicBezTo>
                        <a:pt x="3655" y="5420"/>
                        <a:pt x="3568" y="5451"/>
                        <a:pt x="3482" y="5451"/>
                      </a:cubicBezTo>
                      <a:cubicBezTo>
                        <a:pt x="3395" y="5451"/>
                        <a:pt x="3308" y="5420"/>
                        <a:pt x="3245" y="5356"/>
                      </a:cubicBezTo>
                      <a:lnTo>
                        <a:pt x="1859" y="4002"/>
                      </a:lnTo>
                      <a:cubicBezTo>
                        <a:pt x="1617" y="3760"/>
                        <a:pt x="1840" y="3425"/>
                        <a:pt x="2099" y="3425"/>
                      </a:cubicBezTo>
                      <a:cubicBezTo>
                        <a:pt x="2177" y="3425"/>
                        <a:pt x="2259" y="3456"/>
                        <a:pt x="2332" y="3529"/>
                      </a:cubicBezTo>
                      <a:lnTo>
                        <a:pt x="3466" y="4663"/>
                      </a:lnTo>
                      <a:lnTo>
                        <a:pt x="5293" y="2836"/>
                      </a:lnTo>
                      <a:cubicBezTo>
                        <a:pt x="5352" y="2763"/>
                        <a:pt x="5426" y="2732"/>
                        <a:pt x="5501" y="2732"/>
                      </a:cubicBezTo>
                      <a:close/>
                      <a:moveTo>
                        <a:pt x="3781" y="1"/>
                      </a:moveTo>
                      <a:cubicBezTo>
                        <a:pt x="1702" y="1"/>
                        <a:pt x="0" y="1702"/>
                        <a:pt x="0" y="3781"/>
                      </a:cubicBezTo>
                      <a:cubicBezTo>
                        <a:pt x="0" y="5892"/>
                        <a:pt x="1702" y="7562"/>
                        <a:pt x="3781" y="7562"/>
                      </a:cubicBezTo>
                      <a:cubicBezTo>
                        <a:pt x="5860" y="7562"/>
                        <a:pt x="7562" y="5892"/>
                        <a:pt x="7562" y="3781"/>
                      </a:cubicBezTo>
                      <a:cubicBezTo>
                        <a:pt x="7562" y="1702"/>
                        <a:pt x="5860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253;p42">
                  <a:extLst>
                    <a:ext uri="{FF2B5EF4-FFF2-40B4-BE49-F238E27FC236}">
                      <a16:creationId xmlns:a16="http://schemas.microsoft.com/office/drawing/2014/main" id="{7C6B87C2-89E7-427B-82EA-7A740543A13B}"/>
                    </a:ext>
                  </a:extLst>
                </p:cNvPr>
                <p:cNvSpPr/>
                <p:nvPr/>
              </p:nvSpPr>
              <p:spPr>
                <a:xfrm>
                  <a:off x="-3771675" y="4099950"/>
                  <a:ext cx="94525" cy="7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057" extrusionOk="0">
                      <a:moveTo>
                        <a:pt x="0" y="1"/>
                      </a:moveTo>
                      <a:lnTo>
                        <a:pt x="0" y="1419"/>
                      </a:lnTo>
                      <a:cubicBezTo>
                        <a:pt x="0" y="2364"/>
                        <a:pt x="1607" y="2899"/>
                        <a:pt x="3434" y="3057"/>
                      </a:cubicBezTo>
                      <a:cubicBezTo>
                        <a:pt x="3371" y="2364"/>
                        <a:pt x="3497" y="1671"/>
                        <a:pt x="3781" y="1040"/>
                      </a:cubicBezTo>
                      <a:cubicBezTo>
                        <a:pt x="2332" y="977"/>
                        <a:pt x="819" y="66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254;p42">
                  <a:extLst>
                    <a:ext uri="{FF2B5EF4-FFF2-40B4-BE49-F238E27FC236}">
                      <a16:creationId xmlns:a16="http://schemas.microsoft.com/office/drawing/2014/main" id="{457E8862-CC26-4C85-9264-66D16B1F94FE}"/>
                    </a:ext>
                  </a:extLst>
                </p:cNvPr>
                <p:cNvSpPr/>
                <p:nvPr/>
              </p:nvSpPr>
              <p:spPr>
                <a:xfrm>
                  <a:off x="-3771675" y="4167700"/>
                  <a:ext cx="135500" cy="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0" h="3813" extrusionOk="0">
                      <a:moveTo>
                        <a:pt x="0" y="0"/>
                      </a:moveTo>
                      <a:lnTo>
                        <a:pt x="0" y="2111"/>
                      </a:lnTo>
                      <a:cubicBezTo>
                        <a:pt x="0" y="3277"/>
                        <a:pt x="2237" y="3812"/>
                        <a:pt x="4443" y="3812"/>
                      </a:cubicBezTo>
                      <a:cubicBezTo>
                        <a:pt x="4789" y="3812"/>
                        <a:pt x="5104" y="3812"/>
                        <a:pt x="5419" y="3781"/>
                      </a:cubicBezTo>
                      <a:cubicBezTo>
                        <a:pt x="4474" y="3151"/>
                        <a:pt x="3781" y="2206"/>
                        <a:pt x="3529" y="1071"/>
                      </a:cubicBezTo>
                      <a:cubicBezTo>
                        <a:pt x="2174" y="977"/>
                        <a:pt x="788" y="662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266;p42">
              <a:extLst>
                <a:ext uri="{FF2B5EF4-FFF2-40B4-BE49-F238E27FC236}">
                  <a16:creationId xmlns:a16="http://schemas.microsoft.com/office/drawing/2014/main" id="{1FA96AC6-C401-41AB-ADFE-6E771D52F625}"/>
                </a:ext>
              </a:extLst>
            </p:cNvPr>
            <p:cNvGrpSpPr/>
            <p:nvPr/>
          </p:nvGrpSpPr>
          <p:grpSpPr>
            <a:xfrm>
              <a:off x="3506840" y="16001262"/>
              <a:ext cx="784478" cy="784478"/>
              <a:chOff x="4214155" y="461713"/>
              <a:chExt cx="651600" cy="651300"/>
            </a:xfrm>
          </p:grpSpPr>
          <p:sp>
            <p:nvSpPr>
              <p:cNvPr id="143" name="Google Shape;1267;p42">
                <a:extLst>
                  <a:ext uri="{FF2B5EF4-FFF2-40B4-BE49-F238E27FC236}">
                    <a16:creationId xmlns:a16="http://schemas.microsoft.com/office/drawing/2014/main" id="{690A7E5C-9FD4-4555-860D-24C87189B423}"/>
                  </a:ext>
                </a:extLst>
              </p:cNvPr>
              <p:cNvSpPr/>
              <p:nvPr/>
            </p:nvSpPr>
            <p:spPr>
              <a:xfrm>
                <a:off x="4214155" y="461713"/>
                <a:ext cx="651600" cy="6513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268;p42">
                <a:extLst>
                  <a:ext uri="{FF2B5EF4-FFF2-40B4-BE49-F238E27FC236}">
                    <a16:creationId xmlns:a16="http://schemas.microsoft.com/office/drawing/2014/main" id="{AD2C345F-AE1E-4894-BFB1-8F3E2FDD8133}"/>
                  </a:ext>
                </a:extLst>
              </p:cNvPr>
              <p:cNvSpPr/>
              <p:nvPr/>
            </p:nvSpPr>
            <p:spPr>
              <a:xfrm>
                <a:off x="4370273" y="691856"/>
                <a:ext cx="339253" cy="20484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637" extrusionOk="0">
                    <a:moveTo>
                      <a:pt x="266" y="1"/>
                    </a:moveTo>
                    <a:cubicBezTo>
                      <a:pt x="91" y="272"/>
                      <a:pt x="1" y="585"/>
                      <a:pt x="1" y="907"/>
                    </a:cubicBezTo>
                    <a:lnTo>
                      <a:pt x="1" y="9941"/>
                    </a:lnTo>
                    <a:cubicBezTo>
                      <a:pt x="1" y="10877"/>
                      <a:pt x="757" y="11633"/>
                      <a:pt x="1693" y="11636"/>
                    </a:cubicBezTo>
                    <a:lnTo>
                      <a:pt x="17577" y="11636"/>
                    </a:lnTo>
                    <a:cubicBezTo>
                      <a:pt x="18514" y="11633"/>
                      <a:pt x="19270" y="10877"/>
                      <a:pt x="19273" y="9941"/>
                    </a:cubicBezTo>
                    <a:lnTo>
                      <a:pt x="19273" y="907"/>
                    </a:lnTo>
                    <a:cubicBezTo>
                      <a:pt x="19270" y="585"/>
                      <a:pt x="19176" y="272"/>
                      <a:pt x="19005" y="1"/>
                    </a:cubicBezTo>
                    <a:lnTo>
                      <a:pt x="9974" y="7005"/>
                    </a:lnTo>
                    <a:cubicBezTo>
                      <a:pt x="9873" y="7080"/>
                      <a:pt x="9754" y="7118"/>
                      <a:pt x="9635" y="7118"/>
                    </a:cubicBezTo>
                    <a:cubicBezTo>
                      <a:pt x="9516" y="7118"/>
                      <a:pt x="9397" y="7080"/>
                      <a:pt x="9296" y="7005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269;p42">
                <a:extLst>
                  <a:ext uri="{FF2B5EF4-FFF2-40B4-BE49-F238E27FC236}">
                    <a16:creationId xmlns:a16="http://schemas.microsoft.com/office/drawing/2014/main" id="{07254AD4-2E12-47B3-A409-7FEC130F0FF4}"/>
                  </a:ext>
                </a:extLst>
              </p:cNvPr>
              <p:cNvSpPr/>
              <p:nvPr/>
            </p:nvSpPr>
            <p:spPr>
              <a:xfrm>
                <a:off x="4391326" y="678021"/>
                <a:ext cx="297113" cy="116740"/>
              </a:xfrm>
              <a:custGeom>
                <a:avLst/>
                <a:gdLst/>
                <a:ahLst/>
                <a:cxnLst/>
                <a:rect l="l" t="t" r="r" b="b"/>
                <a:pathLst>
                  <a:path w="16879" h="6632" extrusionOk="0">
                    <a:moveTo>
                      <a:pt x="497" y="1"/>
                    </a:moveTo>
                    <a:cubicBezTo>
                      <a:pt x="328" y="1"/>
                      <a:pt x="160" y="31"/>
                      <a:pt x="0" y="82"/>
                    </a:cubicBezTo>
                    <a:lnTo>
                      <a:pt x="8441" y="6631"/>
                    </a:lnTo>
                    <a:lnTo>
                      <a:pt x="16878" y="82"/>
                    </a:lnTo>
                    <a:cubicBezTo>
                      <a:pt x="16719" y="31"/>
                      <a:pt x="16550" y="1"/>
                      <a:pt x="163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46" name="Google Shape;1270;p42">
              <a:extLst>
                <a:ext uri="{FF2B5EF4-FFF2-40B4-BE49-F238E27FC236}">
                  <a16:creationId xmlns:a16="http://schemas.microsoft.com/office/drawing/2014/main" id="{47A96BE3-D53B-4BA4-938A-0834A8971FA4}"/>
                </a:ext>
              </a:extLst>
            </p:cNvPr>
            <p:cNvGrpSpPr/>
            <p:nvPr/>
          </p:nvGrpSpPr>
          <p:grpSpPr>
            <a:xfrm rot="5400708">
              <a:off x="3646753" y="17121400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47" name="Google Shape;1271;p42">
                <a:extLst>
                  <a:ext uri="{FF2B5EF4-FFF2-40B4-BE49-F238E27FC236}">
                    <a16:creationId xmlns:a16="http://schemas.microsoft.com/office/drawing/2014/main" id="{4B4A4F8A-E29A-4F58-B0FC-4966C3EDA5F3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272;p42">
                <a:extLst>
                  <a:ext uri="{FF2B5EF4-FFF2-40B4-BE49-F238E27FC236}">
                    <a16:creationId xmlns:a16="http://schemas.microsoft.com/office/drawing/2014/main" id="{51CE4FF5-E0BC-479F-853A-50A969455C04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273;p42">
                <a:extLst>
                  <a:ext uri="{FF2B5EF4-FFF2-40B4-BE49-F238E27FC236}">
                    <a16:creationId xmlns:a16="http://schemas.microsoft.com/office/drawing/2014/main" id="{CE5BC665-4B21-48BB-887E-7F6F01708179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274;p42">
                <a:extLst>
                  <a:ext uri="{FF2B5EF4-FFF2-40B4-BE49-F238E27FC236}">
                    <a16:creationId xmlns:a16="http://schemas.microsoft.com/office/drawing/2014/main" id="{168A7A38-7AD1-4C18-A1E4-EBF4534D515E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275;p42">
                <a:extLst>
                  <a:ext uri="{FF2B5EF4-FFF2-40B4-BE49-F238E27FC236}">
                    <a16:creationId xmlns:a16="http://schemas.microsoft.com/office/drawing/2014/main" id="{405BE563-190B-4F21-B47A-FEEFD2B30D99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270;p42">
              <a:extLst>
                <a:ext uri="{FF2B5EF4-FFF2-40B4-BE49-F238E27FC236}">
                  <a16:creationId xmlns:a16="http://schemas.microsoft.com/office/drawing/2014/main" id="{431061D8-6584-4A3A-8BC1-87ADE24D96CC}"/>
                </a:ext>
              </a:extLst>
            </p:cNvPr>
            <p:cNvGrpSpPr/>
            <p:nvPr/>
          </p:nvGrpSpPr>
          <p:grpSpPr>
            <a:xfrm rot="5400708">
              <a:off x="1653098" y="17121395"/>
              <a:ext cx="519503" cy="92127"/>
              <a:chOff x="1767100" y="3649875"/>
              <a:chExt cx="1448096" cy="256800"/>
            </a:xfrm>
            <a:solidFill>
              <a:srgbClr val="43425D"/>
            </a:solidFill>
          </p:grpSpPr>
          <p:sp>
            <p:nvSpPr>
              <p:cNvPr id="157" name="Google Shape;1271;p42">
                <a:extLst>
                  <a:ext uri="{FF2B5EF4-FFF2-40B4-BE49-F238E27FC236}">
                    <a16:creationId xmlns:a16="http://schemas.microsoft.com/office/drawing/2014/main" id="{A59B4FF9-F5D2-48D7-A5D2-971F7049EEA6}"/>
                  </a:ext>
                </a:extLst>
              </p:cNvPr>
              <p:cNvSpPr/>
              <p:nvPr/>
            </p:nvSpPr>
            <p:spPr>
              <a:xfrm>
                <a:off x="1767100" y="3649875"/>
                <a:ext cx="256800" cy="256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272;p42">
                <a:extLst>
                  <a:ext uri="{FF2B5EF4-FFF2-40B4-BE49-F238E27FC236}">
                    <a16:creationId xmlns:a16="http://schemas.microsoft.com/office/drawing/2014/main" id="{156B2CCC-014B-4315-B701-BEFE22E70E80}"/>
                  </a:ext>
                </a:extLst>
              </p:cNvPr>
              <p:cNvSpPr/>
              <p:nvPr/>
            </p:nvSpPr>
            <p:spPr>
              <a:xfrm>
                <a:off x="2154550" y="3664125"/>
                <a:ext cx="228300" cy="2283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273;p42">
                <a:extLst>
                  <a:ext uri="{FF2B5EF4-FFF2-40B4-BE49-F238E27FC236}">
                    <a16:creationId xmlns:a16="http://schemas.microsoft.com/office/drawing/2014/main" id="{8E3BFDA2-448B-413C-B28D-59768C0F98F1}"/>
                  </a:ext>
                </a:extLst>
              </p:cNvPr>
              <p:cNvSpPr/>
              <p:nvPr/>
            </p:nvSpPr>
            <p:spPr>
              <a:xfrm>
                <a:off x="2513500" y="3681825"/>
                <a:ext cx="192900" cy="192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274;p42">
                <a:extLst>
                  <a:ext uri="{FF2B5EF4-FFF2-40B4-BE49-F238E27FC236}">
                    <a16:creationId xmlns:a16="http://schemas.microsoft.com/office/drawing/2014/main" id="{487CDF71-EC98-4DFC-8F27-A91292DF3620}"/>
                  </a:ext>
                </a:extLst>
              </p:cNvPr>
              <p:cNvSpPr/>
              <p:nvPr/>
            </p:nvSpPr>
            <p:spPr>
              <a:xfrm>
                <a:off x="2837038" y="3705375"/>
                <a:ext cx="145800" cy="1458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275;p42">
                <a:extLst>
                  <a:ext uri="{FF2B5EF4-FFF2-40B4-BE49-F238E27FC236}">
                    <a16:creationId xmlns:a16="http://schemas.microsoft.com/office/drawing/2014/main" id="{4BB090F4-C76B-4BEC-AAF4-C34005888854}"/>
                  </a:ext>
                </a:extLst>
              </p:cNvPr>
              <p:cNvSpPr/>
              <p:nvPr/>
            </p:nvSpPr>
            <p:spPr>
              <a:xfrm>
                <a:off x="3113496" y="3727425"/>
                <a:ext cx="101700" cy="1017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262;p42">
              <a:extLst>
                <a:ext uri="{FF2B5EF4-FFF2-40B4-BE49-F238E27FC236}">
                  <a16:creationId xmlns:a16="http://schemas.microsoft.com/office/drawing/2014/main" id="{4F4D1B93-F84E-4B0C-8162-DF535975A15A}"/>
                </a:ext>
              </a:extLst>
            </p:cNvPr>
            <p:cNvGrpSpPr/>
            <p:nvPr/>
          </p:nvGrpSpPr>
          <p:grpSpPr>
            <a:xfrm>
              <a:off x="856226" y="15047566"/>
              <a:ext cx="2066542" cy="726006"/>
              <a:chOff x="692750" y="4128700"/>
              <a:chExt cx="1627201" cy="726006"/>
            </a:xfrm>
          </p:grpSpPr>
          <p:sp>
            <p:nvSpPr>
              <p:cNvPr id="170" name="Google Shape;1263;p42">
                <a:extLst>
                  <a:ext uri="{FF2B5EF4-FFF2-40B4-BE49-F238E27FC236}">
                    <a16:creationId xmlns:a16="http://schemas.microsoft.com/office/drawing/2014/main" id="{6639F033-7E6B-4A63-B1E3-0391A51979CE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Historical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1" name="Google Shape;1264;p42">
                <a:extLst>
                  <a:ext uri="{FF2B5EF4-FFF2-40B4-BE49-F238E27FC236}">
                    <a16:creationId xmlns:a16="http://schemas.microsoft.com/office/drawing/2014/main" id="{EF10BC5F-32E6-4F54-9FF2-70CB793249A5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dk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forexsb.com</a:t>
                </a:r>
                <a:endParaRPr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grpSp>
          <p:nvGrpSpPr>
            <p:cNvPr id="172" name="Google Shape;1262;p42">
              <a:extLst>
                <a:ext uri="{FF2B5EF4-FFF2-40B4-BE49-F238E27FC236}">
                  <a16:creationId xmlns:a16="http://schemas.microsoft.com/office/drawing/2014/main" id="{D9555C07-D8E3-406D-86F2-39F2D8839361}"/>
                </a:ext>
              </a:extLst>
            </p:cNvPr>
            <p:cNvGrpSpPr/>
            <p:nvPr/>
          </p:nvGrpSpPr>
          <p:grpSpPr>
            <a:xfrm>
              <a:off x="3109186" y="15019376"/>
              <a:ext cx="1629794" cy="726006"/>
              <a:chOff x="692750" y="4128700"/>
              <a:chExt cx="1627201" cy="726006"/>
            </a:xfrm>
          </p:grpSpPr>
          <p:sp>
            <p:nvSpPr>
              <p:cNvPr id="173" name="Google Shape;1263;p42">
                <a:extLst>
                  <a:ext uri="{FF2B5EF4-FFF2-40B4-BE49-F238E27FC236}">
                    <a16:creationId xmlns:a16="http://schemas.microsoft.com/office/drawing/2014/main" id="{69204EB7-8E3E-42D8-A14C-F377624E5604}"/>
                  </a:ext>
                </a:extLst>
              </p:cNvPr>
              <p:cNvSpPr txBox="1"/>
              <p:nvPr/>
            </p:nvSpPr>
            <p:spPr>
              <a:xfrm>
                <a:off x="692751" y="4128700"/>
                <a:ext cx="16272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Real-time</a:t>
                </a:r>
                <a:r>
                  <a:rPr lang="en" sz="16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 Data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174" name="Google Shape;1264;p42">
                <a:extLst>
                  <a:ext uri="{FF2B5EF4-FFF2-40B4-BE49-F238E27FC236}">
                    <a16:creationId xmlns:a16="http://schemas.microsoft.com/office/drawing/2014/main" id="{EF86776E-269A-43F6-AED6-2C0E1ACE94EA}"/>
                  </a:ext>
                </a:extLst>
              </p:cNvPr>
              <p:cNvSpPr txBox="1"/>
              <p:nvPr/>
            </p:nvSpPr>
            <p:spPr>
              <a:xfrm>
                <a:off x="692750" y="4527406"/>
                <a:ext cx="1627200" cy="3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f</a:t>
                </a:r>
                <a:r>
                  <a:rPr lang="en" sz="1600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partan"/>
                    <a:sym typeface="Spartan"/>
                  </a:rPr>
                  <a:t>csapi.com</a:t>
                </a:r>
                <a:endParaRPr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858105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904714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951323" y="19421216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9B180-1B1C-4E83-AC5E-5214530F494E}"/>
                </a:ext>
              </a:extLst>
            </p:cNvPr>
            <p:cNvGrpSpPr/>
            <p:nvPr/>
          </p:nvGrpSpPr>
          <p:grpSpPr>
            <a:xfrm>
              <a:off x="1396832" y="17542763"/>
              <a:ext cx="5015201" cy="1818200"/>
              <a:chOff x="1080542" y="14590702"/>
              <a:chExt cx="5063286" cy="1835632"/>
            </a:xfrm>
          </p:grpSpPr>
          <p:sp>
            <p:nvSpPr>
              <p:cNvPr id="104" name="Google Shape;1227;p42">
                <a:extLst>
                  <a:ext uri="{FF2B5EF4-FFF2-40B4-BE49-F238E27FC236}">
                    <a16:creationId xmlns:a16="http://schemas.microsoft.com/office/drawing/2014/main" id="{090ACA8B-FF9A-4755-ADC3-D00D3743B769}"/>
                  </a:ext>
                </a:extLst>
              </p:cNvPr>
              <p:cNvSpPr/>
              <p:nvPr/>
            </p:nvSpPr>
            <p:spPr>
              <a:xfrm>
                <a:off x="1601506" y="15047237"/>
                <a:ext cx="4020568" cy="224100"/>
              </a:xfrm>
              <a:prstGeom prst="rect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016A1A-A025-4FBF-9D27-4FA6882C6108}"/>
                  </a:ext>
                </a:extLst>
              </p:cNvPr>
              <p:cNvGrpSpPr/>
              <p:nvPr/>
            </p:nvGrpSpPr>
            <p:grpSpPr>
              <a:xfrm>
                <a:off x="3074277" y="14590702"/>
                <a:ext cx="1080000" cy="1080000"/>
                <a:chOff x="2887271" y="15906784"/>
                <a:chExt cx="884100" cy="883800"/>
              </a:xfrm>
            </p:grpSpPr>
            <p:sp>
              <p:nvSpPr>
                <p:cNvPr id="107" name="Google Shape;1230;p42">
                  <a:extLst>
                    <a:ext uri="{FF2B5EF4-FFF2-40B4-BE49-F238E27FC236}">
                      <a16:creationId xmlns:a16="http://schemas.microsoft.com/office/drawing/2014/main" id="{CE4012E7-FDF1-4414-8513-39C6B52A9ACE}"/>
                    </a:ext>
                  </a:extLst>
                </p:cNvPr>
                <p:cNvSpPr/>
                <p:nvPr/>
              </p:nvSpPr>
              <p:spPr>
                <a:xfrm>
                  <a:off x="2887271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232;p42">
                  <a:extLst>
                    <a:ext uri="{FF2B5EF4-FFF2-40B4-BE49-F238E27FC236}">
                      <a16:creationId xmlns:a16="http://schemas.microsoft.com/office/drawing/2014/main" id="{E76EB922-BC94-4856-A7DB-26EFCBA8CB23}"/>
                    </a:ext>
                  </a:extLst>
                </p:cNvPr>
                <p:cNvGrpSpPr/>
                <p:nvPr/>
              </p:nvGrpSpPr>
              <p:grpSpPr>
                <a:xfrm>
                  <a:off x="3164547" y="16185266"/>
                  <a:ext cx="329551" cy="327272"/>
                  <a:chOff x="-64781025" y="3361050"/>
                  <a:chExt cx="317425" cy="315200"/>
                </a:xfrm>
                <a:solidFill>
                  <a:srgbClr val="FFFFFF"/>
                </a:solidFill>
              </p:grpSpPr>
              <p:sp>
                <p:nvSpPr>
                  <p:cNvPr id="110" name="Google Shape;1233;p42">
                    <a:extLst>
                      <a:ext uri="{FF2B5EF4-FFF2-40B4-BE49-F238E27FC236}">
                        <a16:creationId xmlns:a16="http://schemas.microsoft.com/office/drawing/2014/main" id="{74222655-809E-4C13-9276-E1339DED0F12}"/>
                      </a:ext>
                    </a:extLst>
                  </p:cNvPr>
                  <p:cNvSpPr/>
                  <p:nvPr/>
                </p:nvSpPr>
                <p:spPr>
                  <a:xfrm>
                    <a:off x="-64764500" y="3388725"/>
                    <a:ext cx="272550" cy="27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2" h="10902" extrusionOk="0">
                        <a:moveTo>
                          <a:pt x="6554" y="2647"/>
                        </a:moveTo>
                        <a:cubicBezTo>
                          <a:pt x="6979" y="2647"/>
                          <a:pt x="7404" y="2805"/>
                          <a:pt x="7719" y="3120"/>
                        </a:cubicBezTo>
                        <a:cubicBezTo>
                          <a:pt x="8381" y="3782"/>
                          <a:pt x="8381" y="4821"/>
                          <a:pt x="7751" y="5483"/>
                        </a:cubicBezTo>
                        <a:cubicBezTo>
                          <a:pt x="7436" y="5798"/>
                          <a:pt x="7058" y="5955"/>
                          <a:pt x="6585" y="5955"/>
                        </a:cubicBezTo>
                        <a:cubicBezTo>
                          <a:pt x="6144" y="5955"/>
                          <a:pt x="5703" y="5798"/>
                          <a:pt x="5388" y="5483"/>
                        </a:cubicBezTo>
                        <a:cubicBezTo>
                          <a:pt x="5073" y="5168"/>
                          <a:pt x="4915" y="4758"/>
                          <a:pt x="4915" y="4286"/>
                        </a:cubicBezTo>
                        <a:cubicBezTo>
                          <a:pt x="4915" y="3813"/>
                          <a:pt x="5073" y="3435"/>
                          <a:pt x="5388" y="3120"/>
                        </a:cubicBezTo>
                        <a:cubicBezTo>
                          <a:pt x="5703" y="2805"/>
                          <a:pt x="6128" y="2647"/>
                          <a:pt x="6554" y="2647"/>
                        </a:cubicBezTo>
                        <a:close/>
                        <a:moveTo>
                          <a:pt x="2175" y="6901"/>
                        </a:moveTo>
                        <a:lnTo>
                          <a:pt x="4065" y="8791"/>
                        </a:lnTo>
                        <a:lnTo>
                          <a:pt x="3592" y="9484"/>
                        </a:lnTo>
                        <a:lnTo>
                          <a:pt x="1418" y="7342"/>
                        </a:lnTo>
                        <a:lnTo>
                          <a:pt x="2175" y="6901"/>
                        </a:lnTo>
                        <a:close/>
                        <a:moveTo>
                          <a:pt x="6907" y="1"/>
                        </a:moveTo>
                        <a:cubicBezTo>
                          <a:pt x="6851" y="1"/>
                          <a:pt x="6795" y="11"/>
                          <a:pt x="6743" y="33"/>
                        </a:cubicBezTo>
                        <a:cubicBezTo>
                          <a:pt x="5546" y="663"/>
                          <a:pt x="4474" y="1576"/>
                          <a:pt x="3655" y="2616"/>
                        </a:cubicBezTo>
                        <a:cubicBezTo>
                          <a:pt x="3025" y="3341"/>
                          <a:pt x="2553" y="4223"/>
                          <a:pt x="2175" y="5136"/>
                        </a:cubicBezTo>
                        <a:cubicBezTo>
                          <a:pt x="2048" y="5451"/>
                          <a:pt x="1922" y="5766"/>
                          <a:pt x="1859" y="6050"/>
                        </a:cubicBezTo>
                        <a:lnTo>
                          <a:pt x="505" y="6838"/>
                        </a:lnTo>
                        <a:cubicBezTo>
                          <a:pt x="379" y="6932"/>
                          <a:pt x="316" y="7058"/>
                          <a:pt x="316" y="7184"/>
                        </a:cubicBezTo>
                        <a:cubicBezTo>
                          <a:pt x="316" y="7279"/>
                          <a:pt x="347" y="7405"/>
                          <a:pt x="442" y="7531"/>
                        </a:cubicBezTo>
                        <a:lnTo>
                          <a:pt x="1072" y="8161"/>
                        </a:lnTo>
                        <a:cubicBezTo>
                          <a:pt x="631" y="8696"/>
                          <a:pt x="1" y="9673"/>
                          <a:pt x="1" y="10272"/>
                        </a:cubicBezTo>
                        <a:cubicBezTo>
                          <a:pt x="1" y="10524"/>
                          <a:pt x="64" y="10681"/>
                          <a:pt x="158" y="10744"/>
                        </a:cubicBezTo>
                        <a:cubicBezTo>
                          <a:pt x="221" y="10839"/>
                          <a:pt x="379" y="10902"/>
                          <a:pt x="631" y="10902"/>
                        </a:cubicBezTo>
                        <a:cubicBezTo>
                          <a:pt x="1229" y="10902"/>
                          <a:pt x="2238" y="10240"/>
                          <a:pt x="2742" y="9830"/>
                        </a:cubicBezTo>
                        <a:lnTo>
                          <a:pt x="3372" y="10461"/>
                        </a:lnTo>
                        <a:cubicBezTo>
                          <a:pt x="3466" y="10555"/>
                          <a:pt x="3592" y="10587"/>
                          <a:pt x="3655" y="10587"/>
                        </a:cubicBezTo>
                        <a:lnTo>
                          <a:pt x="3687" y="10587"/>
                        </a:lnTo>
                        <a:cubicBezTo>
                          <a:pt x="3813" y="10587"/>
                          <a:pt x="3939" y="10524"/>
                          <a:pt x="4002" y="10398"/>
                        </a:cubicBezTo>
                        <a:lnTo>
                          <a:pt x="4789" y="9074"/>
                        </a:lnTo>
                        <a:cubicBezTo>
                          <a:pt x="5104" y="8980"/>
                          <a:pt x="5420" y="8854"/>
                          <a:pt x="5735" y="8759"/>
                        </a:cubicBezTo>
                        <a:cubicBezTo>
                          <a:pt x="6648" y="8381"/>
                          <a:pt x="7530" y="7877"/>
                          <a:pt x="8255" y="7279"/>
                        </a:cubicBezTo>
                        <a:cubicBezTo>
                          <a:pt x="9295" y="6459"/>
                          <a:pt x="10208" y="5388"/>
                          <a:pt x="10838" y="4223"/>
                        </a:cubicBezTo>
                        <a:cubicBezTo>
                          <a:pt x="10901" y="4065"/>
                          <a:pt x="10870" y="3876"/>
                          <a:pt x="10744" y="3750"/>
                        </a:cubicBezTo>
                        <a:lnTo>
                          <a:pt x="7215" y="127"/>
                        </a:lnTo>
                        <a:cubicBezTo>
                          <a:pt x="7131" y="43"/>
                          <a:pt x="7019" y="1"/>
                          <a:pt x="690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234;p42">
                    <a:extLst>
                      <a:ext uri="{FF2B5EF4-FFF2-40B4-BE49-F238E27FC236}">
                        <a16:creationId xmlns:a16="http://schemas.microsoft.com/office/drawing/2014/main" id="{5A3A51D3-C6C0-4B58-9ACD-FE08BC6A8988}"/>
                      </a:ext>
                    </a:extLst>
                  </p:cNvPr>
                  <p:cNvSpPr/>
                  <p:nvPr/>
                </p:nvSpPr>
                <p:spPr>
                  <a:xfrm>
                    <a:off x="-64568375" y="3361050"/>
                    <a:ext cx="104775" cy="10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1" h="4227" extrusionOk="0">
                        <a:moveTo>
                          <a:pt x="2941" y="1"/>
                        </a:moveTo>
                        <a:cubicBezTo>
                          <a:pt x="2906" y="1"/>
                          <a:pt x="2871" y="2"/>
                          <a:pt x="2836" y="5"/>
                        </a:cubicBezTo>
                        <a:cubicBezTo>
                          <a:pt x="1828" y="100"/>
                          <a:pt x="883" y="320"/>
                          <a:pt x="0" y="667"/>
                        </a:cubicBezTo>
                        <a:lnTo>
                          <a:pt x="3529" y="4227"/>
                        </a:lnTo>
                        <a:cubicBezTo>
                          <a:pt x="3876" y="3313"/>
                          <a:pt x="4128" y="2368"/>
                          <a:pt x="4191" y="1392"/>
                        </a:cubicBezTo>
                        <a:cubicBezTo>
                          <a:pt x="4191" y="982"/>
                          <a:pt x="4033" y="635"/>
                          <a:pt x="3812" y="352"/>
                        </a:cubicBezTo>
                        <a:cubicBezTo>
                          <a:pt x="3558" y="125"/>
                          <a:pt x="3252" y="1"/>
                          <a:pt x="294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235;p42">
                    <a:extLst>
                      <a:ext uri="{FF2B5EF4-FFF2-40B4-BE49-F238E27FC236}">
                        <a16:creationId xmlns:a16="http://schemas.microsoft.com/office/drawing/2014/main" id="{B8E45F6E-625F-4F58-A2DC-CE197E574645}"/>
                      </a:ext>
                    </a:extLst>
                  </p:cNvPr>
                  <p:cNvSpPr/>
                  <p:nvPr/>
                </p:nvSpPr>
                <p:spPr>
                  <a:xfrm>
                    <a:off x="-64645575" y="3596675"/>
                    <a:ext cx="85100" cy="7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4" h="3183" extrusionOk="0">
                        <a:moveTo>
                          <a:pt x="3403" y="0"/>
                        </a:moveTo>
                        <a:lnTo>
                          <a:pt x="3403" y="0"/>
                        </a:lnTo>
                        <a:cubicBezTo>
                          <a:pt x="2710" y="473"/>
                          <a:pt x="2017" y="819"/>
                          <a:pt x="1261" y="1134"/>
                        </a:cubicBezTo>
                        <a:cubicBezTo>
                          <a:pt x="1041" y="1292"/>
                          <a:pt x="726" y="1386"/>
                          <a:pt x="442" y="1449"/>
                        </a:cubicBezTo>
                        <a:cubicBezTo>
                          <a:pt x="347" y="1859"/>
                          <a:pt x="253" y="2237"/>
                          <a:pt x="95" y="2584"/>
                        </a:cubicBezTo>
                        <a:cubicBezTo>
                          <a:pt x="1" y="2741"/>
                          <a:pt x="32" y="2930"/>
                          <a:pt x="158" y="3056"/>
                        </a:cubicBezTo>
                        <a:cubicBezTo>
                          <a:pt x="253" y="3151"/>
                          <a:pt x="347" y="3182"/>
                          <a:pt x="442" y="3182"/>
                        </a:cubicBezTo>
                        <a:cubicBezTo>
                          <a:pt x="505" y="3182"/>
                          <a:pt x="568" y="3182"/>
                          <a:pt x="600" y="3151"/>
                        </a:cubicBezTo>
                        <a:cubicBezTo>
                          <a:pt x="1135" y="2867"/>
                          <a:pt x="1671" y="2521"/>
                          <a:pt x="2080" y="2080"/>
                        </a:cubicBezTo>
                        <a:cubicBezTo>
                          <a:pt x="2679" y="1481"/>
                          <a:pt x="3151" y="756"/>
                          <a:pt x="340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236;p42">
                    <a:extLst>
                      <a:ext uri="{FF2B5EF4-FFF2-40B4-BE49-F238E27FC236}">
                        <a16:creationId xmlns:a16="http://schemas.microsoft.com/office/drawing/2014/main" id="{83FB492B-A2EB-477A-817D-0FE679F7BC80}"/>
                      </a:ext>
                    </a:extLst>
                  </p:cNvPr>
                  <p:cNvSpPr/>
                  <p:nvPr/>
                </p:nvSpPr>
                <p:spPr>
                  <a:xfrm>
                    <a:off x="-64781025" y="3456475"/>
                    <a:ext cx="80350" cy="8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4" h="3403" extrusionOk="0">
                        <a:moveTo>
                          <a:pt x="3214" y="0"/>
                        </a:moveTo>
                        <a:cubicBezTo>
                          <a:pt x="2426" y="252"/>
                          <a:pt x="1733" y="725"/>
                          <a:pt x="1134" y="1324"/>
                        </a:cubicBezTo>
                        <a:cubicBezTo>
                          <a:pt x="693" y="1733"/>
                          <a:pt x="347" y="2269"/>
                          <a:pt x="63" y="2804"/>
                        </a:cubicBezTo>
                        <a:cubicBezTo>
                          <a:pt x="0" y="2962"/>
                          <a:pt x="32" y="3151"/>
                          <a:pt x="158" y="3277"/>
                        </a:cubicBezTo>
                        <a:cubicBezTo>
                          <a:pt x="221" y="3371"/>
                          <a:pt x="347" y="3403"/>
                          <a:pt x="410" y="3403"/>
                        </a:cubicBezTo>
                        <a:cubicBezTo>
                          <a:pt x="504" y="3403"/>
                          <a:pt x="536" y="3403"/>
                          <a:pt x="630" y="3371"/>
                        </a:cubicBezTo>
                        <a:cubicBezTo>
                          <a:pt x="977" y="3214"/>
                          <a:pt x="1355" y="3088"/>
                          <a:pt x="1764" y="2993"/>
                        </a:cubicBezTo>
                        <a:cubicBezTo>
                          <a:pt x="1827" y="2678"/>
                          <a:pt x="1953" y="2426"/>
                          <a:pt x="2079" y="2143"/>
                        </a:cubicBezTo>
                        <a:cubicBezTo>
                          <a:pt x="2394" y="1387"/>
                          <a:pt x="2741" y="694"/>
                          <a:pt x="321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BA8CB40-FDBE-4687-B0E3-6F42963EF454}"/>
                  </a:ext>
                </a:extLst>
              </p:cNvPr>
              <p:cNvGrpSpPr/>
              <p:nvPr/>
            </p:nvGrpSpPr>
            <p:grpSpPr>
              <a:xfrm>
                <a:off x="5063828" y="14611767"/>
                <a:ext cx="1080000" cy="1080000"/>
                <a:chOff x="4538487" y="15906784"/>
                <a:chExt cx="884100" cy="883800"/>
              </a:xfrm>
            </p:grpSpPr>
            <p:sp>
              <p:nvSpPr>
                <p:cNvPr id="108" name="Google Shape;1231;p42">
                  <a:extLst>
                    <a:ext uri="{FF2B5EF4-FFF2-40B4-BE49-F238E27FC236}">
                      <a16:creationId xmlns:a16="http://schemas.microsoft.com/office/drawing/2014/main" id="{6D398AF0-9A13-4D42-973C-FAA954184CC6}"/>
                    </a:ext>
                  </a:extLst>
                </p:cNvPr>
                <p:cNvSpPr/>
                <p:nvPr/>
              </p:nvSpPr>
              <p:spPr>
                <a:xfrm>
                  <a:off x="4538487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237;p42">
                  <a:extLst>
                    <a:ext uri="{FF2B5EF4-FFF2-40B4-BE49-F238E27FC236}">
                      <a16:creationId xmlns:a16="http://schemas.microsoft.com/office/drawing/2014/main" id="{C575FCA1-A510-4A44-82E7-CF2E65C52E8A}"/>
                    </a:ext>
                  </a:extLst>
                </p:cNvPr>
                <p:cNvSpPr/>
                <p:nvPr/>
              </p:nvSpPr>
              <p:spPr>
                <a:xfrm>
                  <a:off x="4815282" y="16220296"/>
                  <a:ext cx="328720" cy="256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5" h="9893" extrusionOk="0">
                      <a:moveTo>
                        <a:pt x="8538" y="2458"/>
                      </a:moveTo>
                      <a:cubicBezTo>
                        <a:pt x="8758" y="2458"/>
                        <a:pt x="8916" y="2678"/>
                        <a:pt x="8916" y="2899"/>
                      </a:cubicBezTo>
                      <a:lnTo>
                        <a:pt x="8916" y="4569"/>
                      </a:lnTo>
                      <a:cubicBezTo>
                        <a:pt x="8916" y="4789"/>
                        <a:pt x="8727" y="4978"/>
                        <a:pt x="8538" y="4978"/>
                      </a:cubicBezTo>
                      <a:cubicBezTo>
                        <a:pt x="8349" y="4978"/>
                        <a:pt x="8128" y="4789"/>
                        <a:pt x="8128" y="4569"/>
                      </a:cubicBezTo>
                      <a:lnTo>
                        <a:pt x="8128" y="3875"/>
                      </a:lnTo>
                      <a:lnTo>
                        <a:pt x="6364" y="5671"/>
                      </a:lnTo>
                      <a:cubicBezTo>
                        <a:pt x="6285" y="5750"/>
                        <a:pt x="6175" y="5789"/>
                        <a:pt x="6065" y="5789"/>
                      </a:cubicBezTo>
                      <a:cubicBezTo>
                        <a:pt x="5954" y="5789"/>
                        <a:pt x="5844" y="5750"/>
                        <a:pt x="5765" y="5671"/>
                      </a:cubicBezTo>
                      <a:lnTo>
                        <a:pt x="5230" y="5104"/>
                      </a:lnTo>
                      <a:lnTo>
                        <a:pt x="3844" y="6490"/>
                      </a:lnTo>
                      <a:cubicBezTo>
                        <a:pt x="3765" y="6569"/>
                        <a:pt x="3655" y="6608"/>
                        <a:pt x="3544" y="6608"/>
                      </a:cubicBezTo>
                      <a:cubicBezTo>
                        <a:pt x="3434" y="6608"/>
                        <a:pt x="3324" y="6569"/>
                        <a:pt x="3245" y="6490"/>
                      </a:cubicBezTo>
                      <a:cubicBezTo>
                        <a:pt x="3087" y="6333"/>
                        <a:pt x="3087" y="6049"/>
                        <a:pt x="3245" y="5892"/>
                      </a:cubicBezTo>
                      <a:lnTo>
                        <a:pt x="4915" y="4254"/>
                      </a:lnTo>
                      <a:cubicBezTo>
                        <a:pt x="4994" y="4175"/>
                        <a:pt x="5104" y="4135"/>
                        <a:pt x="5214" y="4135"/>
                      </a:cubicBezTo>
                      <a:cubicBezTo>
                        <a:pt x="5324" y="4135"/>
                        <a:pt x="5435" y="4175"/>
                        <a:pt x="5513" y="4254"/>
                      </a:cubicBezTo>
                      <a:lnTo>
                        <a:pt x="6049" y="4789"/>
                      </a:lnTo>
                      <a:lnTo>
                        <a:pt x="7561" y="3308"/>
                      </a:lnTo>
                      <a:lnTo>
                        <a:pt x="6868" y="3308"/>
                      </a:lnTo>
                      <a:cubicBezTo>
                        <a:pt x="6648" y="3308"/>
                        <a:pt x="6490" y="3088"/>
                        <a:pt x="6490" y="2899"/>
                      </a:cubicBezTo>
                      <a:cubicBezTo>
                        <a:pt x="6490" y="2678"/>
                        <a:pt x="6679" y="2458"/>
                        <a:pt x="6868" y="2458"/>
                      </a:cubicBezTo>
                      <a:close/>
                      <a:moveTo>
                        <a:pt x="11814" y="8255"/>
                      </a:moveTo>
                      <a:cubicBezTo>
                        <a:pt x="11814" y="8538"/>
                        <a:pt x="11877" y="9105"/>
                        <a:pt x="11405" y="9105"/>
                      </a:cubicBezTo>
                      <a:lnTo>
                        <a:pt x="1197" y="9105"/>
                      </a:lnTo>
                      <a:cubicBezTo>
                        <a:pt x="977" y="9105"/>
                        <a:pt x="788" y="8885"/>
                        <a:pt x="788" y="8664"/>
                      </a:cubicBezTo>
                      <a:lnTo>
                        <a:pt x="788" y="8255"/>
                      </a:lnTo>
                      <a:close/>
                      <a:moveTo>
                        <a:pt x="2048" y="0"/>
                      </a:moveTo>
                      <a:cubicBezTo>
                        <a:pt x="1355" y="0"/>
                        <a:pt x="819" y="536"/>
                        <a:pt x="819" y="1229"/>
                      </a:cubicBezTo>
                      <a:lnTo>
                        <a:pt x="819" y="7435"/>
                      </a:lnTo>
                      <a:lnTo>
                        <a:pt x="410" y="7435"/>
                      </a:lnTo>
                      <a:cubicBezTo>
                        <a:pt x="189" y="7435"/>
                        <a:pt x="0" y="7625"/>
                        <a:pt x="0" y="7845"/>
                      </a:cubicBezTo>
                      <a:lnTo>
                        <a:pt x="0" y="8664"/>
                      </a:lnTo>
                      <a:cubicBezTo>
                        <a:pt x="0" y="9326"/>
                        <a:pt x="536" y="9893"/>
                        <a:pt x="1260" y="9893"/>
                      </a:cubicBezTo>
                      <a:lnTo>
                        <a:pt x="11436" y="9893"/>
                      </a:lnTo>
                      <a:cubicBezTo>
                        <a:pt x="12129" y="9893"/>
                        <a:pt x="12665" y="9326"/>
                        <a:pt x="12665" y="8664"/>
                      </a:cubicBezTo>
                      <a:lnTo>
                        <a:pt x="12665" y="7845"/>
                      </a:lnTo>
                      <a:cubicBezTo>
                        <a:pt x="12634" y="7593"/>
                        <a:pt x="12444" y="7435"/>
                        <a:pt x="12224" y="7435"/>
                      </a:cubicBezTo>
                      <a:lnTo>
                        <a:pt x="11814" y="7435"/>
                      </a:lnTo>
                      <a:lnTo>
                        <a:pt x="11814" y="1229"/>
                      </a:lnTo>
                      <a:cubicBezTo>
                        <a:pt x="11814" y="536"/>
                        <a:pt x="11247" y="0"/>
                        <a:pt x="105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0C6B3CD-85C5-4288-BE2F-9B48AE72FD9D}"/>
                  </a:ext>
                </a:extLst>
              </p:cNvPr>
              <p:cNvGrpSpPr/>
              <p:nvPr/>
            </p:nvGrpSpPr>
            <p:grpSpPr>
              <a:xfrm>
                <a:off x="1080542" y="14612387"/>
                <a:ext cx="1080000" cy="1080000"/>
                <a:chOff x="1236144" y="15906784"/>
                <a:chExt cx="884100" cy="883800"/>
              </a:xfrm>
            </p:grpSpPr>
            <p:sp>
              <p:nvSpPr>
                <p:cNvPr id="106" name="Google Shape;1229;p42">
                  <a:extLst>
                    <a:ext uri="{FF2B5EF4-FFF2-40B4-BE49-F238E27FC236}">
                      <a16:creationId xmlns:a16="http://schemas.microsoft.com/office/drawing/2014/main" id="{E3F36285-1D72-405F-ABD9-92E245BBF802}"/>
                    </a:ext>
                  </a:extLst>
                </p:cNvPr>
                <p:cNvSpPr/>
                <p:nvPr/>
              </p:nvSpPr>
              <p:spPr>
                <a:xfrm>
                  <a:off x="1236144" y="15906784"/>
                  <a:ext cx="884100" cy="883800"/>
                </a:xfrm>
                <a:prstGeom prst="ellipse">
                  <a:avLst/>
                </a:prstGeom>
                <a:solidFill>
                  <a:srgbClr val="4342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" name="Google Shape;1244;p42">
                  <a:extLst>
                    <a:ext uri="{FF2B5EF4-FFF2-40B4-BE49-F238E27FC236}">
                      <a16:creationId xmlns:a16="http://schemas.microsoft.com/office/drawing/2014/main" id="{612C2345-9CE2-4A2C-8CA5-ACC68559D1A6}"/>
                    </a:ext>
                  </a:extLst>
                </p:cNvPr>
                <p:cNvGrpSpPr/>
                <p:nvPr/>
              </p:nvGrpSpPr>
              <p:grpSpPr>
                <a:xfrm>
                  <a:off x="1478470" y="16150250"/>
                  <a:ext cx="399487" cy="396897"/>
                  <a:chOff x="-22845575" y="3504075"/>
                  <a:chExt cx="296950" cy="295025"/>
                </a:xfrm>
                <a:solidFill>
                  <a:srgbClr val="FFFFFF"/>
                </a:solidFill>
              </p:grpSpPr>
              <p:sp>
                <p:nvSpPr>
                  <p:cNvPr id="122" name="Google Shape;1245;p42">
                    <a:extLst>
                      <a:ext uri="{FF2B5EF4-FFF2-40B4-BE49-F238E27FC236}">
                        <a16:creationId xmlns:a16="http://schemas.microsoft.com/office/drawing/2014/main" id="{2DB80CF3-068A-44FA-B49B-D74ADEDF8648}"/>
                      </a:ext>
                    </a:extLst>
                  </p:cNvPr>
                  <p:cNvSpPr/>
                  <p:nvPr/>
                </p:nvSpPr>
                <p:spPr>
                  <a:xfrm>
                    <a:off x="-22688825" y="3504100"/>
                    <a:ext cx="140200" cy="29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8" h="11800" extrusionOk="0">
                        <a:moveTo>
                          <a:pt x="1465" y="2908"/>
                        </a:moveTo>
                        <a:cubicBezTo>
                          <a:pt x="1552" y="2908"/>
                          <a:pt x="1638" y="2931"/>
                          <a:pt x="1701" y="2979"/>
                        </a:cubicBezTo>
                        <a:cubicBezTo>
                          <a:pt x="1827" y="3105"/>
                          <a:pt x="1827" y="3357"/>
                          <a:pt x="1701" y="3451"/>
                        </a:cubicBezTo>
                        <a:cubicBezTo>
                          <a:pt x="1292" y="3861"/>
                          <a:pt x="1292" y="4522"/>
                          <a:pt x="1701" y="4932"/>
                        </a:cubicBezTo>
                        <a:cubicBezTo>
                          <a:pt x="1827" y="5026"/>
                          <a:pt x="1827" y="5279"/>
                          <a:pt x="1701" y="5373"/>
                        </a:cubicBezTo>
                        <a:cubicBezTo>
                          <a:pt x="1632" y="5477"/>
                          <a:pt x="1544" y="5524"/>
                          <a:pt x="1452" y="5524"/>
                        </a:cubicBezTo>
                        <a:cubicBezTo>
                          <a:pt x="1377" y="5524"/>
                          <a:pt x="1300" y="5493"/>
                          <a:pt x="1229" y="5436"/>
                        </a:cubicBezTo>
                        <a:cubicBezTo>
                          <a:pt x="567" y="4774"/>
                          <a:pt x="567" y="3672"/>
                          <a:pt x="1229" y="2979"/>
                        </a:cubicBezTo>
                        <a:cubicBezTo>
                          <a:pt x="1292" y="2931"/>
                          <a:pt x="1378" y="2908"/>
                          <a:pt x="1465" y="2908"/>
                        </a:cubicBezTo>
                        <a:close/>
                        <a:moveTo>
                          <a:pt x="2461" y="7313"/>
                        </a:moveTo>
                        <a:cubicBezTo>
                          <a:pt x="2532" y="7313"/>
                          <a:pt x="2605" y="7318"/>
                          <a:pt x="2678" y="7326"/>
                        </a:cubicBezTo>
                        <a:cubicBezTo>
                          <a:pt x="2867" y="7358"/>
                          <a:pt x="3025" y="7515"/>
                          <a:pt x="2993" y="7704"/>
                        </a:cubicBezTo>
                        <a:cubicBezTo>
                          <a:pt x="2962" y="7925"/>
                          <a:pt x="2804" y="8019"/>
                          <a:pt x="2615" y="8019"/>
                        </a:cubicBezTo>
                        <a:cubicBezTo>
                          <a:pt x="2579" y="8016"/>
                          <a:pt x="2543" y="8014"/>
                          <a:pt x="2507" y="8014"/>
                        </a:cubicBezTo>
                        <a:cubicBezTo>
                          <a:pt x="1947" y="8014"/>
                          <a:pt x="1418" y="8467"/>
                          <a:pt x="1418" y="9059"/>
                        </a:cubicBezTo>
                        <a:cubicBezTo>
                          <a:pt x="1418" y="9248"/>
                          <a:pt x="1260" y="9406"/>
                          <a:pt x="1071" y="9406"/>
                        </a:cubicBezTo>
                        <a:cubicBezTo>
                          <a:pt x="882" y="9406"/>
                          <a:pt x="725" y="9248"/>
                          <a:pt x="725" y="9059"/>
                        </a:cubicBezTo>
                        <a:cubicBezTo>
                          <a:pt x="725" y="8091"/>
                          <a:pt x="1490" y="7313"/>
                          <a:pt x="2461" y="7313"/>
                        </a:cubicBezTo>
                        <a:close/>
                        <a:moveTo>
                          <a:pt x="1060" y="0"/>
                        </a:moveTo>
                        <a:cubicBezTo>
                          <a:pt x="689" y="0"/>
                          <a:pt x="327" y="130"/>
                          <a:pt x="0" y="364"/>
                        </a:cubicBezTo>
                        <a:lnTo>
                          <a:pt x="0" y="5247"/>
                        </a:lnTo>
                        <a:cubicBezTo>
                          <a:pt x="0" y="5814"/>
                          <a:pt x="473" y="6255"/>
                          <a:pt x="1040" y="6255"/>
                        </a:cubicBezTo>
                        <a:cubicBezTo>
                          <a:pt x="1229" y="6255"/>
                          <a:pt x="1386" y="6413"/>
                          <a:pt x="1386" y="6602"/>
                        </a:cubicBezTo>
                        <a:cubicBezTo>
                          <a:pt x="1386" y="6822"/>
                          <a:pt x="1229" y="6948"/>
                          <a:pt x="1040" y="6948"/>
                        </a:cubicBezTo>
                        <a:cubicBezTo>
                          <a:pt x="630" y="6948"/>
                          <a:pt x="284" y="6854"/>
                          <a:pt x="0" y="6602"/>
                        </a:cubicBezTo>
                        <a:lnTo>
                          <a:pt x="0" y="11453"/>
                        </a:lnTo>
                        <a:cubicBezTo>
                          <a:pt x="284" y="11705"/>
                          <a:pt x="630" y="11800"/>
                          <a:pt x="1040" y="11800"/>
                        </a:cubicBezTo>
                        <a:cubicBezTo>
                          <a:pt x="1733" y="11800"/>
                          <a:pt x="2363" y="11359"/>
                          <a:pt x="2647" y="10760"/>
                        </a:cubicBezTo>
                        <a:cubicBezTo>
                          <a:pt x="3497" y="10634"/>
                          <a:pt x="4190" y="9910"/>
                          <a:pt x="4190" y="9028"/>
                        </a:cubicBezTo>
                        <a:cubicBezTo>
                          <a:pt x="4190" y="8902"/>
                          <a:pt x="4159" y="8776"/>
                          <a:pt x="4159" y="8618"/>
                        </a:cubicBezTo>
                        <a:cubicBezTo>
                          <a:pt x="4505" y="8555"/>
                          <a:pt x="4820" y="8397"/>
                          <a:pt x="5104" y="8145"/>
                        </a:cubicBezTo>
                        <a:cubicBezTo>
                          <a:pt x="5419" y="7830"/>
                          <a:pt x="5608" y="7389"/>
                          <a:pt x="5608" y="6917"/>
                        </a:cubicBezTo>
                        <a:cubicBezTo>
                          <a:pt x="5608" y="6539"/>
                          <a:pt x="5482" y="6192"/>
                          <a:pt x="5261" y="5909"/>
                        </a:cubicBezTo>
                        <a:cubicBezTo>
                          <a:pt x="5482" y="5594"/>
                          <a:pt x="5608" y="5247"/>
                          <a:pt x="5608" y="4869"/>
                        </a:cubicBezTo>
                        <a:cubicBezTo>
                          <a:pt x="5608" y="4396"/>
                          <a:pt x="5387" y="3987"/>
                          <a:pt x="5072" y="3672"/>
                        </a:cubicBezTo>
                        <a:cubicBezTo>
                          <a:pt x="4852" y="3420"/>
                          <a:pt x="4505" y="3262"/>
                          <a:pt x="4127" y="3199"/>
                        </a:cubicBezTo>
                        <a:cubicBezTo>
                          <a:pt x="4253" y="2632"/>
                          <a:pt x="4096" y="2002"/>
                          <a:pt x="3655" y="1561"/>
                        </a:cubicBezTo>
                        <a:cubicBezTo>
                          <a:pt x="3403" y="1309"/>
                          <a:pt x="3025" y="1120"/>
                          <a:pt x="2647" y="1088"/>
                        </a:cubicBezTo>
                        <a:cubicBezTo>
                          <a:pt x="2394" y="584"/>
                          <a:pt x="1985" y="143"/>
                          <a:pt x="1449" y="49"/>
                        </a:cubicBezTo>
                        <a:cubicBezTo>
                          <a:pt x="1319" y="16"/>
                          <a:pt x="1189" y="0"/>
                          <a:pt x="106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46;p42">
                    <a:extLst>
                      <a:ext uri="{FF2B5EF4-FFF2-40B4-BE49-F238E27FC236}">
                        <a16:creationId xmlns:a16="http://schemas.microsoft.com/office/drawing/2014/main" id="{28F1D26E-E6DA-4B14-A242-4547C1D77A0E}"/>
                      </a:ext>
                    </a:extLst>
                  </p:cNvPr>
                  <p:cNvSpPr/>
                  <p:nvPr/>
                </p:nvSpPr>
                <p:spPr>
                  <a:xfrm>
                    <a:off x="-22845575" y="3504075"/>
                    <a:ext cx="139425" cy="29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7" h="11770" extrusionOk="0">
                        <a:moveTo>
                          <a:pt x="4187" y="2948"/>
                        </a:moveTo>
                        <a:cubicBezTo>
                          <a:pt x="4277" y="2948"/>
                          <a:pt x="4364" y="2980"/>
                          <a:pt x="4411" y="3043"/>
                        </a:cubicBezTo>
                        <a:cubicBezTo>
                          <a:pt x="5104" y="3673"/>
                          <a:pt x="5104" y="4775"/>
                          <a:pt x="4411" y="5437"/>
                        </a:cubicBezTo>
                        <a:cubicBezTo>
                          <a:pt x="4364" y="5500"/>
                          <a:pt x="4277" y="5532"/>
                          <a:pt x="4187" y="5532"/>
                        </a:cubicBezTo>
                        <a:cubicBezTo>
                          <a:pt x="4096" y="5532"/>
                          <a:pt x="4002" y="5500"/>
                          <a:pt x="3939" y="5437"/>
                        </a:cubicBezTo>
                        <a:cubicBezTo>
                          <a:pt x="3844" y="5311"/>
                          <a:pt x="3844" y="5090"/>
                          <a:pt x="3939" y="4964"/>
                        </a:cubicBezTo>
                        <a:cubicBezTo>
                          <a:pt x="4348" y="4555"/>
                          <a:pt x="4348" y="3893"/>
                          <a:pt x="3939" y="3515"/>
                        </a:cubicBezTo>
                        <a:cubicBezTo>
                          <a:pt x="3844" y="3389"/>
                          <a:pt x="3844" y="3137"/>
                          <a:pt x="3939" y="3043"/>
                        </a:cubicBezTo>
                        <a:cubicBezTo>
                          <a:pt x="4002" y="2980"/>
                          <a:pt x="4096" y="2948"/>
                          <a:pt x="4187" y="2948"/>
                        </a:cubicBezTo>
                        <a:close/>
                        <a:moveTo>
                          <a:pt x="3148" y="7314"/>
                        </a:moveTo>
                        <a:cubicBezTo>
                          <a:pt x="4123" y="7314"/>
                          <a:pt x="4915" y="8092"/>
                          <a:pt x="4915" y="9060"/>
                        </a:cubicBezTo>
                        <a:cubicBezTo>
                          <a:pt x="4915" y="9249"/>
                          <a:pt x="4726" y="9407"/>
                          <a:pt x="4537" y="9407"/>
                        </a:cubicBezTo>
                        <a:cubicBezTo>
                          <a:pt x="4348" y="9407"/>
                          <a:pt x="4191" y="9249"/>
                          <a:pt x="4191" y="9060"/>
                        </a:cubicBezTo>
                        <a:cubicBezTo>
                          <a:pt x="4191" y="8468"/>
                          <a:pt x="3662" y="8015"/>
                          <a:pt x="3101" y="8015"/>
                        </a:cubicBezTo>
                        <a:cubicBezTo>
                          <a:pt x="3066" y="8015"/>
                          <a:pt x="3030" y="8017"/>
                          <a:pt x="2994" y="8020"/>
                        </a:cubicBezTo>
                        <a:cubicBezTo>
                          <a:pt x="2968" y="8029"/>
                          <a:pt x="2944" y="8033"/>
                          <a:pt x="2920" y="8033"/>
                        </a:cubicBezTo>
                        <a:cubicBezTo>
                          <a:pt x="2765" y="8033"/>
                          <a:pt x="2643" y="7869"/>
                          <a:pt x="2616" y="7705"/>
                        </a:cubicBezTo>
                        <a:cubicBezTo>
                          <a:pt x="2584" y="7516"/>
                          <a:pt x="2742" y="7359"/>
                          <a:pt x="2931" y="7327"/>
                        </a:cubicBezTo>
                        <a:cubicBezTo>
                          <a:pt x="3004" y="7319"/>
                          <a:pt x="3077" y="7314"/>
                          <a:pt x="3148" y="7314"/>
                        </a:cubicBezTo>
                        <a:close/>
                        <a:moveTo>
                          <a:pt x="4581" y="0"/>
                        </a:moveTo>
                        <a:cubicBezTo>
                          <a:pt x="4444" y="0"/>
                          <a:pt x="4303" y="16"/>
                          <a:pt x="4159" y="50"/>
                        </a:cubicBezTo>
                        <a:cubicBezTo>
                          <a:pt x="3592" y="144"/>
                          <a:pt x="3214" y="585"/>
                          <a:pt x="2962" y="1089"/>
                        </a:cubicBezTo>
                        <a:cubicBezTo>
                          <a:pt x="2584" y="1152"/>
                          <a:pt x="2206" y="1310"/>
                          <a:pt x="1954" y="1562"/>
                        </a:cubicBezTo>
                        <a:cubicBezTo>
                          <a:pt x="1513" y="2003"/>
                          <a:pt x="1355" y="2633"/>
                          <a:pt x="1481" y="3200"/>
                        </a:cubicBezTo>
                        <a:cubicBezTo>
                          <a:pt x="1135" y="3232"/>
                          <a:pt x="820" y="3389"/>
                          <a:pt x="536" y="3673"/>
                        </a:cubicBezTo>
                        <a:cubicBezTo>
                          <a:pt x="221" y="3988"/>
                          <a:pt x="1" y="4397"/>
                          <a:pt x="1" y="4870"/>
                        </a:cubicBezTo>
                        <a:cubicBezTo>
                          <a:pt x="1" y="5280"/>
                          <a:pt x="127" y="5626"/>
                          <a:pt x="379" y="5910"/>
                        </a:cubicBezTo>
                        <a:cubicBezTo>
                          <a:pt x="127" y="6225"/>
                          <a:pt x="1" y="6571"/>
                          <a:pt x="1" y="6918"/>
                        </a:cubicBezTo>
                        <a:cubicBezTo>
                          <a:pt x="1" y="7390"/>
                          <a:pt x="221" y="7831"/>
                          <a:pt x="536" y="8146"/>
                        </a:cubicBezTo>
                        <a:cubicBezTo>
                          <a:pt x="788" y="8430"/>
                          <a:pt x="1135" y="8588"/>
                          <a:pt x="1481" y="8619"/>
                        </a:cubicBezTo>
                        <a:cubicBezTo>
                          <a:pt x="1229" y="9690"/>
                          <a:pt x="1985" y="10604"/>
                          <a:pt x="2931" y="10698"/>
                        </a:cubicBezTo>
                        <a:cubicBezTo>
                          <a:pt x="3214" y="11328"/>
                          <a:pt x="3781" y="11769"/>
                          <a:pt x="4537" y="11769"/>
                        </a:cubicBezTo>
                        <a:cubicBezTo>
                          <a:pt x="4947" y="11769"/>
                          <a:pt x="5293" y="11612"/>
                          <a:pt x="5577" y="11423"/>
                        </a:cubicBezTo>
                        <a:lnTo>
                          <a:pt x="5577" y="6571"/>
                        </a:lnTo>
                        <a:cubicBezTo>
                          <a:pt x="5293" y="6823"/>
                          <a:pt x="4947" y="6918"/>
                          <a:pt x="4537" y="6918"/>
                        </a:cubicBezTo>
                        <a:cubicBezTo>
                          <a:pt x="4348" y="6918"/>
                          <a:pt x="4191" y="6760"/>
                          <a:pt x="4191" y="6571"/>
                        </a:cubicBezTo>
                        <a:cubicBezTo>
                          <a:pt x="4191" y="6382"/>
                          <a:pt x="4348" y="6225"/>
                          <a:pt x="4537" y="6225"/>
                        </a:cubicBezTo>
                        <a:cubicBezTo>
                          <a:pt x="5136" y="6225"/>
                          <a:pt x="5577" y="5752"/>
                          <a:pt x="5577" y="5185"/>
                        </a:cubicBezTo>
                        <a:lnTo>
                          <a:pt x="5577" y="302"/>
                        </a:lnTo>
                        <a:cubicBezTo>
                          <a:pt x="5300" y="117"/>
                          <a:pt x="4956" y="0"/>
                          <a:pt x="458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5" name="Google Shape;1263;p42">
                <a:extLst>
                  <a:ext uri="{FF2B5EF4-FFF2-40B4-BE49-F238E27FC236}">
                    <a16:creationId xmlns:a16="http://schemas.microsoft.com/office/drawing/2014/main" id="{5AB6F579-DB3A-4097-B9F5-C50B791D4B51}"/>
                  </a:ext>
                </a:extLst>
              </p:cNvPr>
              <p:cNvSpPr txBox="1"/>
              <p:nvPr/>
            </p:nvSpPr>
            <p:spPr>
              <a:xfrm>
                <a:off x="1152551" y="15931722"/>
                <a:ext cx="87303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SVR</a:t>
                </a:r>
                <a:endParaRPr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6" name="Google Shape;1263;p42">
                <a:extLst>
                  <a:ext uri="{FF2B5EF4-FFF2-40B4-BE49-F238E27FC236}">
                    <a16:creationId xmlns:a16="http://schemas.microsoft.com/office/drawing/2014/main" id="{D692E8A0-9ED2-4346-88C9-46A231C6DA66}"/>
                  </a:ext>
                </a:extLst>
              </p:cNvPr>
              <p:cNvSpPr txBox="1"/>
              <p:nvPr/>
            </p:nvSpPr>
            <p:spPr>
              <a:xfrm>
                <a:off x="3041690" y="16029135"/>
                <a:ext cx="1194097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Flask API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  <p:sp>
            <p:nvSpPr>
              <p:cNvPr id="97" name="Google Shape;1263;p42">
                <a:extLst>
                  <a:ext uri="{FF2B5EF4-FFF2-40B4-BE49-F238E27FC236}">
                    <a16:creationId xmlns:a16="http://schemas.microsoft.com/office/drawing/2014/main" id="{E47AC72A-4BB7-4A89-B990-8E443EA4FD73}"/>
                  </a:ext>
                </a:extLst>
              </p:cNvPr>
              <p:cNvSpPr txBox="1"/>
              <p:nvPr/>
            </p:nvSpPr>
            <p:spPr>
              <a:xfrm>
                <a:off x="4993969" y="15841571"/>
                <a:ext cx="1080000" cy="584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43425D"/>
                    </a:solidFill>
                    <a:latin typeface="Spartan"/>
                    <a:ea typeface="Spartan"/>
                    <a:cs typeface="Spartan"/>
                    <a:sym typeface="Spartan"/>
                  </a:rPr>
                  <a:t>Vue.js</a:t>
                </a:r>
                <a:endParaRPr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endParaRPr>
              </a:p>
            </p:txBody>
          </p:sp>
        </p:grpSp>
        <p:sp>
          <p:nvSpPr>
            <p:cNvPr id="101" name="Google Shape;1264;p42">
              <a:extLst>
                <a:ext uri="{FF2B5EF4-FFF2-40B4-BE49-F238E27FC236}">
                  <a16:creationId xmlns:a16="http://schemas.microsoft.com/office/drawing/2014/main" id="{8FC7866E-0D16-4464-9C9E-6D76DB05747D}"/>
                </a:ext>
              </a:extLst>
            </p:cNvPr>
            <p:cNvSpPr txBox="1"/>
            <p:nvPr/>
          </p:nvSpPr>
          <p:spPr>
            <a:xfrm>
              <a:off x="2204638" y="16764516"/>
              <a:ext cx="1186539" cy="739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H1 </a:t>
              </a:r>
              <a:r>
                <a:rPr lang="en-US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Time frame</a:t>
              </a:r>
              <a:endParaRPr lang="th-TH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2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2017-2020</a:t>
              </a:r>
              <a:endParaRPr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A5F8A1-AAFA-46E2-9CCA-0B49C969193D}"/>
              </a:ext>
            </a:extLst>
          </p:cNvPr>
          <p:cNvSpPr txBox="1"/>
          <p:nvPr/>
        </p:nvSpPr>
        <p:spPr>
          <a:xfrm>
            <a:off x="1" y="3348584"/>
            <a:ext cx="8304424" cy="2739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A7C4"/>
                </a:solidFill>
                <a:latin typeface="Oswald" pitchFamily="2" charset="0"/>
              </a:rPr>
              <a:t>FOREX</a:t>
            </a:r>
            <a:r>
              <a:rPr lang="en-US" sz="8000" b="1" dirty="0">
                <a:latin typeface="Oswald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54D8FF"/>
                </a:solidFill>
                <a:latin typeface="Oswald" pitchFamily="2" charset="0"/>
              </a:rPr>
              <a:t>PREDICTION </a:t>
            </a:r>
            <a:r>
              <a:rPr lang="en-US" sz="7200" b="1" dirty="0">
                <a:solidFill>
                  <a:srgbClr val="F0F0F7"/>
                </a:solidFill>
                <a:latin typeface="Oswald" pitchFamily="2" charset="0"/>
              </a:rPr>
              <a:t>SYSTEM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93E7AE2-1312-4AB1-942E-578EBA4445C0}"/>
              </a:ext>
            </a:extLst>
          </p:cNvPr>
          <p:cNvGrpSpPr/>
          <p:nvPr/>
        </p:nvGrpSpPr>
        <p:grpSpPr>
          <a:xfrm>
            <a:off x="8025658" y="3224700"/>
            <a:ext cx="6707562" cy="3820138"/>
            <a:chOff x="522636" y="5670842"/>
            <a:chExt cx="8218258" cy="468052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D298942-C050-4A27-9B33-9265E9B8BC45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D936CB8-0A4B-4DD0-9F79-5D190CEA8E01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018CC1C-900D-46BF-BF56-821343390B96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D11866D-AFE0-4A9C-BBFD-66ACA6EDE163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9F862-72AF-435F-B7A4-B7BCBE971D86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9AD8D2B-762B-4C2A-B605-764B19E60EE7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929B5C9-7961-48AB-B364-4EB09835FA47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00405FD-6B22-4EFD-86E6-9F2E4C0CA2C1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3DA5875-0BA5-45FD-BAF8-CFF05E4D1D47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62FD9A7-CCFF-4539-A0FE-4D9E0C610975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CDCA85-2C97-479A-BC80-5240339CF594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FE2BE6-1628-418E-8C37-981A84053DBD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F7949DDE-D37C-48DB-9D1D-C2CD4D2B83B4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F00A29A-9507-4DA4-9B68-6490E60BC4A9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9AA5365-747B-49A8-89A4-547CAB59F75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D4426A4C-3503-4926-8460-690F759048CC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FD27677-E7BC-4A10-B966-6854772C34D0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BBB8D195-BFCE-4A11-A223-AC622E72044B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DA2CC83-62C9-4EB3-8F70-1A5335800FE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56417A7-311D-43FE-9DF7-FAD8F0C5B262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EC4C657-2F27-4CF7-A53E-2FD61D189EAC}"/>
                  </a:ext>
                </a:extLst>
              </p:cNvPr>
              <p:cNvCxnSpPr>
                <a:stCxn id="359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02223D6F-7273-4CF6-8542-255C7D90A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7308FE7-8E0F-48CA-B744-2BD40F7CA54D}"/>
                  </a:ext>
                </a:extLst>
              </p:cNvPr>
              <p:cNvCxnSpPr>
                <a:cxnSpLocks/>
                <a:endCxn id="358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9C77999-8738-47C1-AE5B-40F108330B2D}"/>
                  </a:ext>
                </a:extLst>
              </p:cNvPr>
              <p:cNvCxnSpPr>
                <a:cxnSpLocks/>
                <a:stCxn id="357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CD674DB-B9E3-4249-B5D7-8EFF06F7991F}"/>
                  </a:ext>
                </a:extLst>
              </p:cNvPr>
              <p:cNvCxnSpPr>
                <a:cxnSpLocks/>
                <a:stCxn id="356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A8FB9C7-4FCA-4312-B133-455A2E53C434}"/>
                  </a:ext>
                </a:extLst>
              </p:cNvPr>
              <p:cNvCxnSpPr>
                <a:stCxn id="355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DB8ABDC1-26DD-48B5-9E4E-FA852AE126C1}"/>
                  </a:ext>
                </a:extLst>
              </p:cNvPr>
              <p:cNvCxnSpPr>
                <a:cxnSpLocks/>
                <a:endCxn id="355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9C83CCE-F5B6-4DC3-9643-4E43EC6D1577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9426EE10-D3F8-48BC-94D3-8369A0F9E704}"/>
                  </a:ext>
                </a:extLst>
              </p:cNvPr>
              <p:cNvCxnSpPr>
                <a:cxnSpLocks/>
                <a:stCxn id="353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E5C5B33-E731-4742-8835-2081B6E911FA}"/>
                  </a:ext>
                </a:extLst>
              </p:cNvPr>
              <p:cNvCxnSpPr>
                <a:cxnSpLocks/>
                <a:stCxn id="354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A0D4DCF-E712-413B-BAE4-8688205ED737}"/>
                  </a:ext>
                </a:extLst>
              </p:cNvPr>
              <p:cNvCxnSpPr>
                <a:cxnSpLocks/>
                <a:endCxn id="354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9CF3EB1-C0FF-4EE9-A828-CB102393424B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F10EC4CE-1B13-403B-8DAF-A4189C56C9FD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D0A66B5-6947-4FAA-A58F-BB948E0260B6}"/>
                  </a:ext>
                </a:extLst>
              </p:cNvPr>
              <p:cNvCxnSpPr>
                <a:cxnSpLocks/>
                <a:stCxn id="361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7B2F842-238E-4705-BDDB-4357DA08DEDC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A044AA1-67F2-4BF5-933D-1B335C100C92}"/>
                  </a:ext>
                </a:extLst>
              </p:cNvPr>
              <p:cNvCxnSpPr>
                <a:cxnSpLocks/>
                <a:endCxn id="363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D48221C-D060-44B4-BB94-A3B83C618434}"/>
                  </a:ext>
                </a:extLst>
              </p:cNvPr>
              <p:cNvCxnSpPr>
                <a:cxnSpLocks/>
                <a:stCxn id="363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B64F729-9A35-4ECC-A0D2-59FD83CA82DE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6206FF0-5052-48C5-AC7E-B2FC08741AE2}"/>
                  </a:ext>
                </a:extLst>
              </p:cNvPr>
              <p:cNvCxnSpPr>
                <a:cxnSpLocks/>
                <a:stCxn id="364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C8B6C98-414C-4171-845E-2BADF03B2DE9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65FFEF6-E8CF-4C29-B072-02694682A72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5CA00B2-8702-4F6E-ABC3-3A20F9AB186A}"/>
                  </a:ext>
                </a:extLst>
              </p:cNvPr>
              <p:cNvCxnSpPr>
                <a:cxnSpLocks/>
                <a:endCxn id="366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5E6F1D0-1976-4070-AA42-B876BDB6BF55}"/>
                  </a:ext>
                </a:extLst>
              </p:cNvPr>
              <p:cNvCxnSpPr>
                <a:cxnSpLocks/>
                <a:stCxn id="366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935FC4-F957-42CE-833D-E75498DC816F}"/>
                  </a:ext>
                </a:extLst>
              </p:cNvPr>
              <p:cNvCxnSpPr>
                <a:cxnSpLocks/>
                <a:endCxn id="367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5B5C79-2E8E-48D8-B1C7-15F5B9040ACC}"/>
                  </a:ext>
                </a:extLst>
              </p:cNvPr>
              <p:cNvCxnSpPr>
                <a:cxnSpLocks/>
                <a:stCxn id="367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38B360D-8FBC-4138-B6DF-0C7EA8886548}"/>
                  </a:ext>
                </a:extLst>
              </p:cNvPr>
              <p:cNvCxnSpPr>
                <a:cxnSpLocks/>
                <a:endCxn id="368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65F3CF9-6270-4333-A677-00363A6D8871}"/>
                  </a:ext>
                </a:extLst>
              </p:cNvPr>
              <p:cNvCxnSpPr>
                <a:cxnSpLocks/>
                <a:stCxn id="368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E28E13A-B7B9-4E3F-8121-237419741BE8}"/>
                  </a:ext>
                </a:extLst>
              </p:cNvPr>
              <p:cNvCxnSpPr>
                <a:cxnSpLocks/>
                <a:stCxn id="369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711BDCB-ABD4-4A8E-B585-E6A10B181C62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620BEFB-8EF0-42DB-85F9-92F74E3B8400}"/>
                  </a:ext>
                </a:extLst>
              </p:cNvPr>
              <p:cNvCxnSpPr>
                <a:cxnSpLocks/>
                <a:stCxn id="370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1ECB9B2-FF74-496C-B9D9-33FAE9005DDF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43A92E0-E0F5-44C0-89FF-19C48872F843}"/>
                  </a:ext>
                </a:extLst>
              </p:cNvPr>
              <p:cNvCxnSpPr>
                <a:cxnSpLocks/>
                <a:stCxn id="371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8C3F4E7-46D0-49D5-9DEB-727F20AA42F7}"/>
                  </a:ext>
                </a:extLst>
              </p:cNvPr>
              <p:cNvCxnSpPr>
                <a:cxnSpLocks/>
                <a:endCxn id="371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06D46E7-BB72-476B-B551-69FA4CB2CE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7E5564-38E9-441D-B96A-F72783619822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4B950A4-C6DD-4BE6-A96A-9C5DAA68E225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A990BE-7295-4494-B4EF-F6AC740B8FF0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807BB7F-A87F-4624-AE35-3F39A3DFB137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3639FC9-FFE6-4EDE-8799-1306D98E57C9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CB5AC72-01E4-45F1-8304-F2202588B684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D11A8A-1840-4672-A3D7-E68F8A55C4B3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8092316-3367-4538-A57B-9178850E5729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5CFA670-7709-4A27-9278-AAA5691671C2}"/>
                </a:ext>
              </a:extLst>
            </p:cNvPr>
            <p:cNvCxnSpPr>
              <a:cxnSpLocks/>
              <a:stCxn id="333" idx="1"/>
              <a:endCxn id="334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8D80B0-7EA2-4D9E-A476-C774830B8BAF}"/>
                </a:ext>
              </a:extLst>
            </p:cNvPr>
            <p:cNvCxnSpPr>
              <a:cxnSpLocks/>
              <a:stCxn id="335" idx="7"/>
              <a:endCxn id="334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B63BC4-65BC-475F-9CB4-C0092615A4A9}"/>
                </a:ext>
              </a:extLst>
            </p:cNvPr>
            <p:cNvCxnSpPr>
              <a:cxnSpLocks/>
              <a:stCxn id="335" idx="3"/>
              <a:endCxn id="336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53119CB-1E32-426E-A29D-C05877142E71}"/>
                </a:ext>
              </a:extLst>
            </p:cNvPr>
            <p:cNvCxnSpPr>
              <a:cxnSpLocks/>
              <a:stCxn id="337" idx="5"/>
              <a:endCxn id="336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F06B8E1-F97F-4257-ACE3-DF444E722CA2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D12F186-D486-4131-B076-96392BE599BE}"/>
                </a:ext>
              </a:extLst>
            </p:cNvPr>
            <p:cNvCxnSpPr>
              <a:cxnSpLocks/>
              <a:endCxn id="338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A380D8C-3860-419E-9716-7E9E9CB7B882}"/>
                </a:ext>
              </a:extLst>
            </p:cNvPr>
            <p:cNvCxnSpPr>
              <a:cxnSpLocks/>
              <a:stCxn id="339" idx="2"/>
              <a:endCxn id="338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242C29-65EC-4413-81A2-6AFDAFC047E6}"/>
                </a:ext>
              </a:extLst>
            </p:cNvPr>
            <p:cNvCxnSpPr>
              <a:cxnSpLocks/>
              <a:stCxn id="339" idx="6"/>
              <a:endCxn id="340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C6BEFA-1DE2-449A-9648-B16CB8F8D58A}"/>
                </a:ext>
              </a:extLst>
            </p:cNvPr>
            <p:cNvCxnSpPr>
              <a:cxnSpLocks/>
              <a:stCxn id="341" idx="2"/>
              <a:endCxn id="340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B011F4F-E6B0-427A-AE24-709FE4F376CB}"/>
                </a:ext>
              </a:extLst>
            </p:cNvPr>
            <p:cNvCxnSpPr>
              <a:cxnSpLocks/>
              <a:stCxn id="341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BFAE7BA-9672-4E6A-84A7-70EC478A63AF}"/>
                </a:ext>
              </a:extLst>
            </p:cNvPr>
            <p:cNvCxnSpPr>
              <a:cxnSpLocks/>
              <a:stCxn id="333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8F521A8-9EDD-4495-9417-E4E1ABEA9C9B}"/>
              </a:ext>
            </a:extLst>
          </p:cNvPr>
          <p:cNvSpPr txBox="1"/>
          <p:nvPr/>
        </p:nvSpPr>
        <p:spPr>
          <a:xfrm>
            <a:off x="10675867" y="7414131"/>
            <a:ext cx="34852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Conclusions</a:t>
            </a:r>
            <a:endParaRPr lang="en-US" sz="4800" dirty="0"/>
          </a:p>
        </p:txBody>
      </p:sp>
      <p:sp>
        <p:nvSpPr>
          <p:cNvPr id="182" name="Google Shape;1264;p42">
            <a:extLst>
              <a:ext uri="{FF2B5EF4-FFF2-40B4-BE49-F238E27FC236}">
                <a16:creationId xmlns:a16="http://schemas.microsoft.com/office/drawing/2014/main" id="{36FF9ADF-91A6-46D3-98CF-CF0A5E3D5BF4}"/>
              </a:ext>
            </a:extLst>
          </p:cNvPr>
          <p:cNvSpPr txBox="1"/>
          <p:nvPr/>
        </p:nvSpPr>
        <p:spPr>
          <a:xfrm>
            <a:off x="627948" y="16859559"/>
            <a:ext cx="1015218" cy="7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Features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13 indicators</a:t>
            </a:r>
            <a:endParaRPr sz="12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1E653CE6-41A9-439A-B46D-032F190BB9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5179979" y="14558998"/>
            <a:ext cx="4579503" cy="2603002"/>
          </a:xfrm>
          <a:prstGeom prst="rect">
            <a:avLst/>
          </a:prstGeom>
          <a:effectLst>
            <a:outerShdw blurRad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1D3E87-0C24-4961-B260-19C57694AC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"/>
          <a:stretch/>
        </p:blipFill>
        <p:spPr>
          <a:xfrm>
            <a:off x="9912282" y="14595409"/>
            <a:ext cx="4536768" cy="2578711"/>
          </a:xfrm>
          <a:prstGeom prst="rect">
            <a:avLst/>
          </a:prstGeom>
          <a:effectLst>
            <a:outerShdw blurRad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64CEB0F1-A433-4DF2-961F-DB4A03A80B49}"/>
              </a:ext>
            </a:extLst>
          </p:cNvPr>
          <p:cNvSpPr txBox="1"/>
          <p:nvPr/>
        </p:nvSpPr>
        <p:spPr>
          <a:xfrm>
            <a:off x="6269366" y="17343099"/>
            <a:ext cx="26990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 Page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D4D175B-96F9-4E14-B1E7-9C8DC64006D7}"/>
              </a:ext>
            </a:extLst>
          </p:cNvPr>
          <p:cNvSpPr txBox="1"/>
          <p:nvPr/>
        </p:nvSpPr>
        <p:spPr>
          <a:xfrm>
            <a:off x="10945638" y="17390144"/>
            <a:ext cx="269907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Page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60DBBC8-25C2-4E7C-8E41-57AA7798E39D}"/>
              </a:ext>
            </a:extLst>
          </p:cNvPr>
          <p:cNvGrpSpPr/>
          <p:nvPr/>
        </p:nvGrpSpPr>
        <p:grpSpPr>
          <a:xfrm>
            <a:off x="13393910" y="8605168"/>
            <a:ext cx="942498" cy="1109670"/>
            <a:chOff x="13802195" y="7962378"/>
            <a:chExt cx="942498" cy="110967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23CC6FB-B151-4ED4-AA04-0F321F355F27}"/>
                </a:ext>
              </a:extLst>
            </p:cNvPr>
            <p:cNvSpPr txBox="1"/>
            <p:nvPr/>
          </p:nvSpPr>
          <p:spPr>
            <a:xfrm>
              <a:off x="13876517" y="7962378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EUR/USD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D125F10-15DD-4722-9196-6DAD8DA5FE6B}"/>
                </a:ext>
              </a:extLst>
            </p:cNvPr>
            <p:cNvSpPr txBox="1"/>
            <p:nvPr/>
          </p:nvSpPr>
          <p:spPr>
            <a:xfrm>
              <a:off x="13876517" y="8333384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54D8FF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GBP/USD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24F5799-7A5B-4E6D-B9AE-A6792702A02B}"/>
                </a:ext>
              </a:extLst>
            </p:cNvPr>
            <p:cNvSpPr txBox="1"/>
            <p:nvPr/>
          </p:nvSpPr>
          <p:spPr>
            <a:xfrm>
              <a:off x="13876517" y="8702716"/>
              <a:ext cx="86817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A7C4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USD/JPY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123494-C46B-4B73-8FB8-DA4ADEFC078D}"/>
                </a:ext>
              </a:extLst>
            </p:cNvPr>
            <p:cNvSpPr/>
            <p:nvPr/>
          </p:nvSpPr>
          <p:spPr>
            <a:xfrm>
              <a:off x="13802195" y="8088741"/>
              <a:ext cx="104703" cy="104703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41C1F5A-5505-46DC-8D70-FC27D353C988}"/>
                </a:ext>
              </a:extLst>
            </p:cNvPr>
            <p:cNvSpPr/>
            <p:nvPr/>
          </p:nvSpPr>
          <p:spPr>
            <a:xfrm>
              <a:off x="13802195" y="8454845"/>
              <a:ext cx="104703" cy="104703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62BF7D9-88D2-40F6-9A43-D4E75C352AA1}"/>
                </a:ext>
              </a:extLst>
            </p:cNvPr>
            <p:cNvSpPr/>
            <p:nvPr/>
          </p:nvSpPr>
          <p:spPr>
            <a:xfrm>
              <a:off x="13802195" y="8820949"/>
              <a:ext cx="104703" cy="104703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A7C4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5EFBF-9DC9-494D-B787-601AC5D35778}"/>
              </a:ext>
            </a:extLst>
          </p:cNvPr>
          <p:cNvGrpSpPr/>
          <p:nvPr/>
        </p:nvGrpSpPr>
        <p:grpSpPr>
          <a:xfrm>
            <a:off x="6049094" y="8029104"/>
            <a:ext cx="6715184" cy="2277677"/>
            <a:chOff x="6836126" y="8274873"/>
            <a:chExt cx="6715184" cy="227767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7EE7E8-4746-4B9C-9E74-785D63EC536E}"/>
                </a:ext>
              </a:extLst>
            </p:cNvPr>
            <p:cNvGrpSpPr/>
            <p:nvPr/>
          </p:nvGrpSpPr>
          <p:grpSpPr>
            <a:xfrm>
              <a:off x="6836126" y="8274873"/>
              <a:ext cx="2427468" cy="1798895"/>
              <a:chOff x="7359933" y="8065978"/>
              <a:chExt cx="2042600" cy="151368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344CE47-4C9E-4002-B491-D039D8C9969D}"/>
                  </a:ext>
                </a:extLst>
              </p:cNvPr>
              <p:cNvSpPr/>
              <p:nvPr/>
            </p:nvSpPr>
            <p:spPr>
              <a:xfrm>
                <a:off x="7575204" y="9021891"/>
                <a:ext cx="437634" cy="555529"/>
              </a:xfrm>
              <a:prstGeom prst="rect">
                <a:avLst/>
              </a:prstGeom>
              <a:solidFill>
                <a:srgbClr val="4342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E2FA68D-1970-45AD-A09F-47105C4A0730}"/>
                  </a:ext>
                </a:extLst>
              </p:cNvPr>
              <p:cNvSpPr/>
              <p:nvPr/>
            </p:nvSpPr>
            <p:spPr>
              <a:xfrm>
                <a:off x="8176357" y="8469866"/>
                <a:ext cx="437634" cy="1109797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54D8FF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A9362A-7CAB-45EA-AAAD-A1A610D20A0F}"/>
                  </a:ext>
                </a:extLst>
              </p:cNvPr>
              <p:cNvSpPr/>
              <p:nvPr/>
            </p:nvSpPr>
            <p:spPr>
              <a:xfrm>
                <a:off x="8782697" y="8902492"/>
                <a:ext cx="437634" cy="673565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154487F-4929-400B-B7BD-6DF315BE3109}"/>
                  </a:ext>
                </a:extLst>
              </p:cNvPr>
              <p:cNvSpPr txBox="1"/>
              <p:nvPr/>
            </p:nvSpPr>
            <p:spPr>
              <a:xfrm>
                <a:off x="7359933" y="867072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43425D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34 pips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2F0EBD4-2FAA-4AC3-827C-52272DCDE9B8}"/>
                  </a:ext>
                </a:extLst>
              </p:cNvPr>
              <p:cNvSpPr txBox="1"/>
              <p:nvPr/>
            </p:nvSpPr>
            <p:spPr>
              <a:xfrm>
                <a:off x="7951323" y="806597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4D8FF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50 pips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F47FFA8-1DD8-4ECC-89B0-EA952D5BCD8E}"/>
                  </a:ext>
                </a:extLst>
              </p:cNvPr>
              <p:cNvSpPr txBox="1"/>
              <p:nvPr/>
            </p:nvSpPr>
            <p:spPr>
              <a:xfrm>
                <a:off x="8534357" y="8507318"/>
                <a:ext cx="86817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A7C4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TH SarabunPSK" panose="020B0500040200020003" pitchFamily="34" charset="-34"/>
                  </a:rPr>
                  <a:t>40 pips</a:t>
                </a: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250D7B4-1175-4226-B1C0-E559F1E401CB}"/>
                </a:ext>
              </a:extLst>
            </p:cNvPr>
            <p:cNvSpPr txBox="1"/>
            <p:nvPr/>
          </p:nvSpPr>
          <p:spPr>
            <a:xfrm>
              <a:off x="7509779" y="10150205"/>
              <a:ext cx="1031758" cy="4023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MAE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841CFD-67DF-48D2-A168-7F7AC205C76D}"/>
                </a:ext>
              </a:extLst>
            </p:cNvPr>
            <p:cNvSpPr/>
            <p:nvPr/>
          </p:nvSpPr>
          <p:spPr>
            <a:xfrm>
              <a:off x="10712018" y="9413649"/>
              <a:ext cx="490588" cy="490588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D5B5245-8239-44A4-859E-16EA3452D817}"/>
                </a:ext>
              </a:extLst>
            </p:cNvPr>
            <p:cNvSpPr/>
            <p:nvPr/>
          </p:nvSpPr>
          <p:spPr>
            <a:xfrm>
              <a:off x="9865519" y="9278615"/>
              <a:ext cx="762900" cy="762899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1DAC3B8-63FE-4509-8C82-56BE045FF9D4}"/>
                </a:ext>
              </a:extLst>
            </p:cNvPr>
            <p:cNvSpPr/>
            <p:nvPr/>
          </p:nvSpPr>
          <p:spPr>
            <a:xfrm>
              <a:off x="10426371" y="8733484"/>
              <a:ext cx="623804" cy="623803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F3129C6-76A0-464E-9A4C-B47837471B62}"/>
                </a:ext>
              </a:extLst>
            </p:cNvPr>
            <p:cNvSpPr txBox="1"/>
            <p:nvPr/>
          </p:nvSpPr>
          <p:spPr>
            <a:xfrm>
              <a:off x="9865518" y="9459382"/>
              <a:ext cx="762900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50%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B9B6921-272A-4BE8-AEB3-3416D34BCFE4}"/>
                </a:ext>
              </a:extLst>
            </p:cNvPr>
            <p:cNvSpPr txBox="1"/>
            <p:nvPr/>
          </p:nvSpPr>
          <p:spPr>
            <a:xfrm>
              <a:off x="10390876" y="8848572"/>
              <a:ext cx="714875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40%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51631FE-857D-404B-836E-78D0A4F3A6EB}"/>
                </a:ext>
              </a:extLst>
            </p:cNvPr>
            <p:cNvSpPr txBox="1"/>
            <p:nvPr/>
          </p:nvSpPr>
          <p:spPr>
            <a:xfrm>
              <a:off x="10602515" y="9461626"/>
              <a:ext cx="714875" cy="3820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13%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DF8F840-4F2A-4592-AC03-CAC78F014478}"/>
                </a:ext>
              </a:extLst>
            </p:cNvPr>
            <p:cNvSpPr txBox="1"/>
            <p:nvPr/>
          </p:nvSpPr>
          <p:spPr>
            <a:xfrm>
              <a:off x="10314767" y="10209519"/>
              <a:ext cx="71487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R</a:t>
              </a:r>
              <a:r>
                <a:rPr lang="en-US" sz="1600" b="1" baseline="300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2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43A1A25-0B70-417F-84E2-CFA63D44E90C}"/>
                </a:ext>
              </a:extLst>
            </p:cNvPr>
            <p:cNvSpPr/>
            <p:nvPr/>
          </p:nvSpPr>
          <p:spPr>
            <a:xfrm>
              <a:off x="12485061" y="8703538"/>
              <a:ext cx="623803" cy="623803"/>
            </a:xfrm>
            <a:prstGeom prst="ellipse">
              <a:avLst/>
            </a:prstGeom>
            <a:solidFill>
              <a:srgbClr val="FFA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7C42E16-0A68-4C08-9DA5-8C5654342C47}"/>
                </a:ext>
              </a:extLst>
            </p:cNvPr>
            <p:cNvSpPr txBox="1"/>
            <p:nvPr/>
          </p:nvSpPr>
          <p:spPr>
            <a:xfrm>
              <a:off x="12449567" y="8871133"/>
              <a:ext cx="7148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42%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7CD290E-EC95-41C4-9CCA-7A6F9D91CE83}"/>
                </a:ext>
              </a:extLst>
            </p:cNvPr>
            <p:cNvSpPr txBox="1"/>
            <p:nvPr/>
          </p:nvSpPr>
          <p:spPr>
            <a:xfrm>
              <a:off x="12376103" y="10203844"/>
              <a:ext cx="7148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Trend</a:t>
              </a:r>
              <a:endParaRPr lang="en-US" sz="1600" b="1" baseline="300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4CD5D63F-2E7C-4EE3-BFAD-F66195CA042C}"/>
                </a:ext>
              </a:extLst>
            </p:cNvPr>
            <p:cNvSpPr/>
            <p:nvPr/>
          </p:nvSpPr>
          <p:spPr>
            <a:xfrm>
              <a:off x="12135701" y="9313495"/>
              <a:ext cx="695795" cy="695795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70798ED-843E-4EDA-9CB6-7127FB4641B1}"/>
                </a:ext>
              </a:extLst>
            </p:cNvPr>
            <p:cNvSpPr txBox="1"/>
            <p:nvPr/>
          </p:nvSpPr>
          <p:spPr>
            <a:xfrm>
              <a:off x="12150082" y="9510398"/>
              <a:ext cx="71487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48%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3F36E5F-5D5C-4AAC-BE3E-67216DE82501}"/>
                </a:ext>
              </a:extLst>
            </p:cNvPr>
            <p:cNvSpPr/>
            <p:nvPr/>
          </p:nvSpPr>
          <p:spPr>
            <a:xfrm>
              <a:off x="12878556" y="9304159"/>
              <a:ext cx="654761" cy="654761"/>
            </a:xfrm>
            <a:prstGeom prst="ellipse">
              <a:avLst/>
            </a:prstGeom>
            <a:solidFill>
              <a:srgbClr val="54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6EF39D1-D52D-4D54-AC14-60A28435CE4C}"/>
                </a:ext>
              </a:extLst>
            </p:cNvPr>
            <p:cNvSpPr txBox="1"/>
            <p:nvPr/>
          </p:nvSpPr>
          <p:spPr>
            <a:xfrm>
              <a:off x="12898672" y="9485981"/>
              <a:ext cx="65263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TH SarabunPSK" panose="020B0500040200020003" pitchFamily="34" charset="-34"/>
                </a:rPr>
                <a:t>46%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2AC7AE34-7137-4C93-8DF7-F0A9B883E49C}"/>
              </a:ext>
            </a:extLst>
          </p:cNvPr>
          <p:cNvSpPr txBox="1"/>
          <p:nvPr/>
        </p:nvSpPr>
        <p:spPr>
          <a:xfrm>
            <a:off x="8857406" y="10405368"/>
            <a:ext cx="2088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43425D"/>
                </a:solidFill>
                <a:latin typeface="TH SarabunPSK" panose="020B0500040200020003" pitchFamily="34" charset="-34"/>
                <a:ea typeface="Source Sans Pro" panose="020B0503030403020204" pitchFamily="34" charset="0"/>
                <a:cs typeface="TH SarabunPSK" panose="020B0500040200020003" pitchFamily="34" charset="-34"/>
              </a:rPr>
              <a:t>Jan – Feb 2021</a:t>
            </a:r>
            <a:endParaRPr lang="en-US" sz="2400" b="1" baseline="30000" dirty="0">
              <a:solidFill>
                <a:srgbClr val="43425D"/>
              </a:solidFill>
              <a:latin typeface="TH SarabunPSK" panose="020B0500040200020003" pitchFamily="34" charset="-34"/>
              <a:ea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33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500B5D6B-7B0A-41AD-8D01-B1A4329A2238}"/>
              </a:ext>
            </a:extLst>
          </p:cNvPr>
          <p:cNvSpPr/>
          <p:nvPr/>
        </p:nvSpPr>
        <p:spPr>
          <a:xfrm>
            <a:off x="48644" y="3170285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86FE-9359-42E0-9955-12709B762F3B}"/>
              </a:ext>
            </a:extLst>
          </p:cNvPr>
          <p:cNvSpPr/>
          <p:nvPr/>
        </p:nvSpPr>
        <p:spPr>
          <a:xfrm>
            <a:off x="-11" y="20291410"/>
            <a:ext cx="15156022" cy="1069048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60552"/>
            <a:ext cx="15122525" cy="144016"/>
          </a:xfrm>
          <a:prstGeom prst="rect">
            <a:avLst/>
          </a:pr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945638" y="252240"/>
            <a:ext cx="3823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โครงงานที่ 24 ปีการศึกษา 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4819"/>
            <a:ext cx="15122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ระบบทำนายตลาดแลกเปลี่ยนเงินตราต่างประเทศ</a:t>
            </a:r>
            <a:br>
              <a:rPr lang="th-TH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6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Foreign Exchange Market Prediction System</a:t>
            </a:r>
            <a:endParaRPr lang="th-TH" sz="3600" b="1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ปัณณวิชญ์ พันธ์วงศ์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  <a:r>
              <a:rPr lang="en-US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ศันสนีย์ เอื้อพันธ์วิริยะกุล</a:t>
            </a:r>
          </a:p>
          <a:p>
            <a:pPr algn="ctr"/>
            <a:r>
              <a:rPr lang="th-TH" sz="3200" b="1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ภาควิชาวิศวกรรมคอมพิวเตอร์ คณะวิศวกรรมศาสตร์ มหาวิทยาลัยเชียงใหม่</a:t>
            </a:r>
            <a:endParaRPr lang="en-US" sz="3200" b="1" dirty="0">
              <a:solidFill>
                <a:srgbClr val="43425D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0529460"/>
            <a:ext cx="14970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800" b="1" dirty="0">
                <a:solidFill>
                  <a:schemeClr val="bg1"/>
                </a:solidFill>
                <a:latin typeface="Source Sans Pro" panose="020B0503030403020204" pitchFamily="34" charset="0"/>
                <a:cs typeface="TH SarabunPSK" panose="020B0500040200020003" pitchFamily="34" charset="-34"/>
              </a:rPr>
              <a:t>Computer Engineering Faculty of Engineering Chiang Mai University</a:t>
            </a:r>
            <a:endParaRPr lang="th-TH" sz="3800" b="1" dirty="0">
              <a:solidFill>
                <a:schemeClr val="bg1"/>
              </a:solidFill>
              <a:latin typeface="Source Sans Pro" panose="020B050303040302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40" b="26669"/>
          <a:stretch/>
        </p:blipFill>
        <p:spPr bwMode="auto">
          <a:xfrm>
            <a:off x="353404" y="379422"/>
            <a:ext cx="2592288" cy="23806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D699EA-DA43-4786-AC92-62FCDE239D8F}"/>
              </a:ext>
            </a:extLst>
          </p:cNvPr>
          <p:cNvSpPr/>
          <p:nvPr/>
        </p:nvSpPr>
        <p:spPr>
          <a:xfrm>
            <a:off x="0" y="3060551"/>
            <a:ext cx="15140524" cy="4498779"/>
          </a:xfrm>
          <a:custGeom>
            <a:avLst/>
            <a:gdLst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0 w 15122525"/>
              <a:gd name="connsiteY3" fmla="*/ 6120680 h 6120680"/>
              <a:gd name="connsiteX4" fmla="*/ 0 w 15122525"/>
              <a:gd name="connsiteY4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0 w 15122525"/>
              <a:gd name="connsiteY4" fmla="*/ 6120680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530626 w 15122525"/>
              <a:gd name="connsiteY3" fmla="*/ 4528075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120680"/>
              <a:gd name="connsiteX1" fmla="*/ 15122525 w 15122525"/>
              <a:gd name="connsiteY1" fmla="*/ 0 h 6120680"/>
              <a:gd name="connsiteX2" fmla="*/ 15122525 w 15122525"/>
              <a:gd name="connsiteY2" fmla="*/ 6120680 h 6120680"/>
              <a:gd name="connsiteX3" fmla="*/ 1888435 w 15122525"/>
              <a:gd name="connsiteY3" fmla="*/ 3832336 h 6120680"/>
              <a:gd name="connsiteX4" fmla="*/ 19878 w 15122525"/>
              <a:gd name="connsiteY4" fmla="*/ 4013584 h 6120680"/>
              <a:gd name="connsiteX5" fmla="*/ 0 w 15122525"/>
              <a:gd name="connsiteY5" fmla="*/ 0 h 6120680"/>
              <a:gd name="connsiteX0" fmla="*/ 0 w 15122525"/>
              <a:gd name="connsiteY0" fmla="*/ 0 h 6364311"/>
              <a:gd name="connsiteX1" fmla="*/ 15122525 w 15122525"/>
              <a:gd name="connsiteY1" fmla="*/ 0 h 6364311"/>
              <a:gd name="connsiteX2" fmla="*/ 15122525 w 15122525"/>
              <a:gd name="connsiteY2" fmla="*/ 6120680 h 6364311"/>
              <a:gd name="connsiteX3" fmla="*/ 4989443 w 15122525"/>
              <a:gd name="connsiteY3" fmla="*/ 5005154 h 6364311"/>
              <a:gd name="connsiteX4" fmla="*/ 1888435 w 15122525"/>
              <a:gd name="connsiteY4" fmla="*/ 3832336 h 6364311"/>
              <a:gd name="connsiteX5" fmla="*/ 19878 w 15122525"/>
              <a:gd name="connsiteY5" fmla="*/ 4013584 h 6364311"/>
              <a:gd name="connsiteX6" fmla="*/ 0 w 15122525"/>
              <a:gd name="connsiteY6" fmla="*/ 0 h 6364311"/>
              <a:gd name="connsiteX0" fmla="*/ 0 w 15122525"/>
              <a:gd name="connsiteY0" fmla="*/ 0 h 6256245"/>
              <a:gd name="connsiteX1" fmla="*/ 15122525 w 15122525"/>
              <a:gd name="connsiteY1" fmla="*/ 0 h 6256245"/>
              <a:gd name="connsiteX2" fmla="*/ 15122525 w 15122525"/>
              <a:gd name="connsiteY2" fmla="*/ 6120680 h 6256245"/>
              <a:gd name="connsiteX3" fmla="*/ 4989443 w 15122525"/>
              <a:gd name="connsiteY3" fmla="*/ 5005154 h 6256245"/>
              <a:gd name="connsiteX4" fmla="*/ 1888435 w 15122525"/>
              <a:gd name="connsiteY4" fmla="*/ 3832336 h 6256245"/>
              <a:gd name="connsiteX5" fmla="*/ 19878 w 15122525"/>
              <a:gd name="connsiteY5" fmla="*/ 4013584 h 6256245"/>
              <a:gd name="connsiteX6" fmla="*/ 0 w 15122525"/>
              <a:gd name="connsiteY6" fmla="*/ 0 h 6256245"/>
              <a:gd name="connsiteX0" fmla="*/ 0 w 15122525"/>
              <a:gd name="connsiteY0" fmla="*/ 0 h 6242442"/>
              <a:gd name="connsiteX1" fmla="*/ 15122525 w 15122525"/>
              <a:gd name="connsiteY1" fmla="*/ 0 h 6242442"/>
              <a:gd name="connsiteX2" fmla="*/ 15122525 w 15122525"/>
              <a:gd name="connsiteY2" fmla="*/ 6120680 h 6242442"/>
              <a:gd name="connsiteX3" fmla="*/ 4731026 w 15122525"/>
              <a:gd name="connsiteY3" fmla="*/ 4567832 h 6242442"/>
              <a:gd name="connsiteX4" fmla="*/ 1888435 w 15122525"/>
              <a:gd name="connsiteY4" fmla="*/ 3832336 h 6242442"/>
              <a:gd name="connsiteX5" fmla="*/ 19878 w 15122525"/>
              <a:gd name="connsiteY5" fmla="*/ 4013584 h 6242442"/>
              <a:gd name="connsiteX6" fmla="*/ 0 w 15122525"/>
              <a:gd name="connsiteY6" fmla="*/ 0 h 6242442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56293"/>
              <a:gd name="connsiteX1" fmla="*/ 15122525 w 15122525"/>
              <a:gd name="connsiteY1" fmla="*/ 0 h 6256293"/>
              <a:gd name="connsiteX2" fmla="*/ 15122525 w 15122525"/>
              <a:gd name="connsiteY2" fmla="*/ 6120680 h 6256293"/>
              <a:gd name="connsiteX3" fmla="*/ 4731026 w 15122525"/>
              <a:gd name="connsiteY3" fmla="*/ 4567832 h 6256293"/>
              <a:gd name="connsiteX4" fmla="*/ 1888435 w 15122525"/>
              <a:gd name="connsiteY4" fmla="*/ 3832336 h 6256293"/>
              <a:gd name="connsiteX5" fmla="*/ 19878 w 15122525"/>
              <a:gd name="connsiteY5" fmla="*/ 4013584 h 6256293"/>
              <a:gd name="connsiteX6" fmla="*/ 0 w 15122525"/>
              <a:gd name="connsiteY6" fmla="*/ 0 h 6256293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2106"/>
              <a:gd name="connsiteX1" fmla="*/ 15122525 w 15122525"/>
              <a:gd name="connsiteY1" fmla="*/ 0 h 6262106"/>
              <a:gd name="connsiteX2" fmla="*/ 15122525 w 15122525"/>
              <a:gd name="connsiteY2" fmla="*/ 6120680 h 6262106"/>
              <a:gd name="connsiteX3" fmla="*/ 4432852 w 15122525"/>
              <a:gd name="connsiteY3" fmla="*/ 4726858 h 6262106"/>
              <a:gd name="connsiteX4" fmla="*/ 1888435 w 15122525"/>
              <a:gd name="connsiteY4" fmla="*/ 3832336 h 6262106"/>
              <a:gd name="connsiteX5" fmla="*/ 19878 w 15122525"/>
              <a:gd name="connsiteY5" fmla="*/ 4013584 h 6262106"/>
              <a:gd name="connsiteX6" fmla="*/ 0 w 15122525"/>
              <a:gd name="connsiteY6" fmla="*/ 0 h 6262106"/>
              <a:gd name="connsiteX0" fmla="*/ 0 w 15122525"/>
              <a:gd name="connsiteY0" fmla="*/ 0 h 6267624"/>
              <a:gd name="connsiteX1" fmla="*/ 15122525 w 15122525"/>
              <a:gd name="connsiteY1" fmla="*/ 0 h 6267624"/>
              <a:gd name="connsiteX2" fmla="*/ 15122525 w 15122525"/>
              <a:gd name="connsiteY2" fmla="*/ 6120680 h 6267624"/>
              <a:gd name="connsiteX3" fmla="*/ 4631635 w 15122525"/>
              <a:gd name="connsiteY3" fmla="*/ 4866005 h 6267624"/>
              <a:gd name="connsiteX4" fmla="*/ 1888435 w 15122525"/>
              <a:gd name="connsiteY4" fmla="*/ 3832336 h 6267624"/>
              <a:gd name="connsiteX5" fmla="*/ 19878 w 15122525"/>
              <a:gd name="connsiteY5" fmla="*/ 4013584 h 6267624"/>
              <a:gd name="connsiteX6" fmla="*/ 0 w 15122525"/>
              <a:gd name="connsiteY6" fmla="*/ 0 h 626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631635 w 15122525"/>
              <a:gd name="connsiteY4" fmla="*/ 4866005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287624"/>
              <a:gd name="connsiteX1" fmla="*/ 15122525 w 15122525"/>
              <a:gd name="connsiteY1" fmla="*/ 0 h 6287624"/>
              <a:gd name="connsiteX2" fmla="*/ 15122525 w 15122525"/>
              <a:gd name="connsiteY2" fmla="*/ 6120680 h 6287624"/>
              <a:gd name="connsiteX3" fmla="*/ 6261652 w 15122525"/>
              <a:gd name="connsiteY3" fmla="*/ 4508196 h 6287624"/>
              <a:gd name="connsiteX4" fmla="*/ 4174435 w 15122525"/>
              <a:gd name="connsiteY4" fmla="*/ 5025031 h 6287624"/>
              <a:gd name="connsiteX5" fmla="*/ 1888435 w 15122525"/>
              <a:gd name="connsiteY5" fmla="*/ 3832336 h 6287624"/>
              <a:gd name="connsiteX6" fmla="*/ 19878 w 15122525"/>
              <a:gd name="connsiteY6" fmla="*/ 4013584 h 6287624"/>
              <a:gd name="connsiteX7" fmla="*/ 0 w 15122525"/>
              <a:gd name="connsiteY7" fmla="*/ 0 h 6287624"/>
              <a:gd name="connsiteX0" fmla="*/ 0 w 15122525"/>
              <a:gd name="connsiteY0" fmla="*/ 0 h 6431108"/>
              <a:gd name="connsiteX1" fmla="*/ 15122525 w 15122525"/>
              <a:gd name="connsiteY1" fmla="*/ 0 h 6431108"/>
              <a:gd name="connsiteX2" fmla="*/ 15122525 w 15122525"/>
              <a:gd name="connsiteY2" fmla="*/ 6120680 h 6431108"/>
              <a:gd name="connsiteX3" fmla="*/ 9044609 w 15122525"/>
              <a:gd name="connsiteY3" fmla="*/ 5521988 h 6431108"/>
              <a:gd name="connsiteX4" fmla="*/ 6261652 w 15122525"/>
              <a:gd name="connsiteY4" fmla="*/ 4508196 h 6431108"/>
              <a:gd name="connsiteX5" fmla="*/ 4174435 w 15122525"/>
              <a:gd name="connsiteY5" fmla="*/ 5025031 h 6431108"/>
              <a:gd name="connsiteX6" fmla="*/ 1888435 w 15122525"/>
              <a:gd name="connsiteY6" fmla="*/ 3832336 h 6431108"/>
              <a:gd name="connsiteX7" fmla="*/ 19878 w 15122525"/>
              <a:gd name="connsiteY7" fmla="*/ 4013584 h 6431108"/>
              <a:gd name="connsiteX8" fmla="*/ 0 w 15122525"/>
              <a:gd name="connsiteY8" fmla="*/ 0 h 6431108"/>
              <a:gd name="connsiteX0" fmla="*/ 0 w 15122525"/>
              <a:gd name="connsiteY0" fmla="*/ 0 h 6354510"/>
              <a:gd name="connsiteX1" fmla="*/ 15122525 w 15122525"/>
              <a:gd name="connsiteY1" fmla="*/ 0 h 6354510"/>
              <a:gd name="connsiteX2" fmla="*/ 15122525 w 15122525"/>
              <a:gd name="connsiteY2" fmla="*/ 6120680 h 6354510"/>
              <a:gd name="connsiteX3" fmla="*/ 9044609 w 15122525"/>
              <a:gd name="connsiteY3" fmla="*/ 5521988 h 6354510"/>
              <a:gd name="connsiteX4" fmla="*/ 6261652 w 15122525"/>
              <a:gd name="connsiteY4" fmla="*/ 4508196 h 6354510"/>
              <a:gd name="connsiteX5" fmla="*/ 4174435 w 15122525"/>
              <a:gd name="connsiteY5" fmla="*/ 5025031 h 6354510"/>
              <a:gd name="connsiteX6" fmla="*/ 1888435 w 15122525"/>
              <a:gd name="connsiteY6" fmla="*/ 3832336 h 6354510"/>
              <a:gd name="connsiteX7" fmla="*/ 19878 w 15122525"/>
              <a:gd name="connsiteY7" fmla="*/ 4013584 h 6354510"/>
              <a:gd name="connsiteX8" fmla="*/ 0 w 15122525"/>
              <a:gd name="connsiteY8" fmla="*/ 0 h 6354510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5521988"/>
              <a:gd name="connsiteX1" fmla="*/ 15122525 w 15162282"/>
              <a:gd name="connsiteY1" fmla="*/ 0 h 5521988"/>
              <a:gd name="connsiteX2" fmla="*/ 15162282 w 15162282"/>
              <a:gd name="connsiteY2" fmla="*/ 4788837 h 5521988"/>
              <a:gd name="connsiteX3" fmla="*/ 9044609 w 15162282"/>
              <a:gd name="connsiteY3" fmla="*/ 5521988 h 5521988"/>
              <a:gd name="connsiteX4" fmla="*/ 6261652 w 15162282"/>
              <a:gd name="connsiteY4" fmla="*/ 4508196 h 5521988"/>
              <a:gd name="connsiteX5" fmla="*/ 4174435 w 15162282"/>
              <a:gd name="connsiteY5" fmla="*/ 5025031 h 5521988"/>
              <a:gd name="connsiteX6" fmla="*/ 1888435 w 15162282"/>
              <a:gd name="connsiteY6" fmla="*/ 3832336 h 5521988"/>
              <a:gd name="connsiteX7" fmla="*/ 19878 w 15162282"/>
              <a:gd name="connsiteY7" fmla="*/ 4013584 h 5521988"/>
              <a:gd name="connsiteX8" fmla="*/ 0 w 15162282"/>
              <a:gd name="connsiteY8" fmla="*/ 0 h 5521988"/>
              <a:gd name="connsiteX0" fmla="*/ 0 w 15162282"/>
              <a:gd name="connsiteY0" fmla="*/ 0 h 6078580"/>
              <a:gd name="connsiteX1" fmla="*/ 15122525 w 15162282"/>
              <a:gd name="connsiteY1" fmla="*/ 0 h 6078580"/>
              <a:gd name="connsiteX2" fmla="*/ 15162282 w 15162282"/>
              <a:gd name="connsiteY2" fmla="*/ 4788837 h 6078580"/>
              <a:gd name="connsiteX3" fmla="*/ 9283148 w 15162282"/>
              <a:gd name="connsiteY3" fmla="*/ 6078580 h 6078580"/>
              <a:gd name="connsiteX4" fmla="*/ 6261652 w 15162282"/>
              <a:gd name="connsiteY4" fmla="*/ 4508196 h 6078580"/>
              <a:gd name="connsiteX5" fmla="*/ 4174435 w 15162282"/>
              <a:gd name="connsiteY5" fmla="*/ 5025031 h 6078580"/>
              <a:gd name="connsiteX6" fmla="*/ 1888435 w 15162282"/>
              <a:gd name="connsiteY6" fmla="*/ 3832336 h 6078580"/>
              <a:gd name="connsiteX7" fmla="*/ 19878 w 15162282"/>
              <a:gd name="connsiteY7" fmla="*/ 4013584 h 6078580"/>
              <a:gd name="connsiteX8" fmla="*/ 0 w 15162282"/>
              <a:gd name="connsiteY8" fmla="*/ 0 h 6078580"/>
              <a:gd name="connsiteX0" fmla="*/ 0 w 15162282"/>
              <a:gd name="connsiteY0" fmla="*/ 0 h 6157312"/>
              <a:gd name="connsiteX1" fmla="*/ 15122525 w 15162282"/>
              <a:gd name="connsiteY1" fmla="*/ 0 h 6157312"/>
              <a:gd name="connsiteX2" fmla="*/ 15162282 w 15162282"/>
              <a:gd name="connsiteY2" fmla="*/ 4788837 h 6157312"/>
              <a:gd name="connsiteX3" fmla="*/ 9283148 w 15162282"/>
              <a:gd name="connsiteY3" fmla="*/ 6078580 h 6157312"/>
              <a:gd name="connsiteX4" fmla="*/ 6261652 w 15162282"/>
              <a:gd name="connsiteY4" fmla="*/ 4508196 h 6157312"/>
              <a:gd name="connsiteX5" fmla="*/ 4174435 w 15162282"/>
              <a:gd name="connsiteY5" fmla="*/ 5025031 h 6157312"/>
              <a:gd name="connsiteX6" fmla="*/ 1888435 w 15162282"/>
              <a:gd name="connsiteY6" fmla="*/ 3832336 h 6157312"/>
              <a:gd name="connsiteX7" fmla="*/ 19878 w 15162282"/>
              <a:gd name="connsiteY7" fmla="*/ 4013584 h 6157312"/>
              <a:gd name="connsiteX8" fmla="*/ 0 w 15162282"/>
              <a:gd name="connsiteY8" fmla="*/ 0 h 6157312"/>
              <a:gd name="connsiteX0" fmla="*/ 0 w 15162282"/>
              <a:gd name="connsiteY0" fmla="*/ 0 h 6098245"/>
              <a:gd name="connsiteX1" fmla="*/ 15122525 w 15162282"/>
              <a:gd name="connsiteY1" fmla="*/ 0 h 6098245"/>
              <a:gd name="connsiteX2" fmla="*/ 15162282 w 15162282"/>
              <a:gd name="connsiteY2" fmla="*/ 4788837 h 6098245"/>
              <a:gd name="connsiteX3" fmla="*/ 11668538 w 15162282"/>
              <a:gd name="connsiteY3" fmla="*/ 4150388 h 6098245"/>
              <a:gd name="connsiteX4" fmla="*/ 9283148 w 15162282"/>
              <a:gd name="connsiteY4" fmla="*/ 6078580 h 6098245"/>
              <a:gd name="connsiteX5" fmla="*/ 6261652 w 15162282"/>
              <a:gd name="connsiteY5" fmla="*/ 4508196 h 6098245"/>
              <a:gd name="connsiteX6" fmla="*/ 4174435 w 15162282"/>
              <a:gd name="connsiteY6" fmla="*/ 5025031 h 6098245"/>
              <a:gd name="connsiteX7" fmla="*/ 1888435 w 15162282"/>
              <a:gd name="connsiteY7" fmla="*/ 3832336 h 6098245"/>
              <a:gd name="connsiteX8" fmla="*/ 19878 w 15162282"/>
              <a:gd name="connsiteY8" fmla="*/ 4013584 h 6098245"/>
              <a:gd name="connsiteX9" fmla="*/ 0 w 15162282"/>
              <a:gd name="connsiteY9" fmla="*/ 0 h 6098245"/>
              <a:gd name="connsiteX0" fmla="*/ 0 w 15162282"/>
              <a:gd name="connsiteY0" fmla="*/ 0 h 6104074"/>
              <a:gd name="connsiteX1" fmla="*/ 15122525 w 15162282"/>
              <a:gd name="connsiteY1" fmla="*/ 0 h 6104074"/>
              <a:gd name="connsiteX2" fmla="*/ 15162282 w 15162282"/>
              <a:gd name="connsiteY2" fmla="*/ 4788837 h 6104074"/>
              <a:gd name="connsiteX3" fmla="*/ 11668538 w 15162282"/>
              <a:gd name="connsiteY3" fmla="*/ 4150388 h 6104074"/>
              <a:gd name="connsiteX4" fmla="*/ 9283148 w 15162282"/>
              <a:gd name="connsiteY4" fmla="*/ 6078580 h 6104074"/>
              <a:gd name="connsiteX5" fmla="*/ 6261652 w 15162282"/>
              <a:gd name="connsiteY5" fmla="*/ 4508196 h 6104074"/>
              <a:gd name="connsiteX6" fmla="*/ 4174435 w 15162282"/>
              <a:gd name="connsiteY6" fmla="*/ 5025031 h 6104074"/>
              <a:gd name="connsiteX7" fmla="*/ 1888435 w 15162282"/>
              <a:gd name="connsiteY7" fmla="*/ 3832336 h 6104074"/>
              <a:gd name="connsiteX8" fmla="*/ 19878 w 15162282"/>
              <a:gd name="connsiteY8" fmla="*/ 4013584 h 6104074"/>
              <a:gd name="connsiteX9" fmla="*/ 0 w 15162282"/>
              <a:gd name="connsiteY9" fmla="*/ 0 h 6104074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6102623"/>
              <a:gd name="connsiteX1" fmla="*/ 15122525 w 15162282"/>
              <a:gd name="connsiteY1" fmla="*/ 0 h 6102623"/>
              <a:gd name="connsiteX2" fmla="*/ 15162282 w 15162282"/>
              <a:gd name="connsiteY2" fmla="*/ 4788837 h 6102623"/>
              <a:gd name="connsiteX3" fmla="*/ 10575234 w 15162282"/>
              <a:gd name="connsiteY3" fmla="*/ 4050996 h 6102623"/>
              <a:gd name="connsiteX4" fmla="*/ 9283148 w 15162282"/>
              <a:gd name="connsiteY4" fmla="*/ 6078580 h 6102623"/>
              <a:gd name="connsiteX5" fmla="*/ 6261652 w 15162282"/>
              <a:gd name="connsiteY5" fmla="*/ 4508196 h 6102623"/>
              <a:gd name="connsiteX6" fmla="*/ 4174435 w 15162282"/>
              <a:gd name="connsiteY6" fmla="*/ 5025031 h 6102623"/>
              <a:gd name="connsiteX7" fmla="*/ 1888435 w 15162282"/>
              <a:gd name="connsiteY7" fmla="*/ 3832336 h 6102623"/>
              <a:gd name="connsiteX8" fmla="*/ 19878 w 15162282"/>
              <a:gd name="connsiteY8" fmla="*/ 4013584 h 6102623"/>
              <a:gd name="connsiteX9" fmla="*/ 0 w 15162282"/>
              <a:gd name="connsiteY9" fmla="*/ 0 h 6102623"/>
              <a:gd name="connsiteX0" fmla="*/ 0 w 15162282"/>
              <a:gd name="connsiteY0" fmla="*/ 0 h 5308261"/>
              <a:gd name="connsiteX1" fmla="*/ 15122525 w 15162282"/>
              <a:gd name="connsiteY1" fmla="*/ 0 h 5308261"/>
              <a:gd name="connsiteX2" fmla="*/ 15162282 w 15162282"/>
              <a:gd name="connsiteY2" fmla="*/ 4788837 h 5308261"/>
              <a:gd name="connsiteX3" fmla="*/ 10575234 w 15162282"/>
              <a:gd name="connsiteY3" fmla="*/ 4050996 h 5308261"/>
              <a:gd name="connsiteX4" fmla="*/ 8905461 w 15162282"/>
              <a:gd name="connsiteY4" fmla="*/ 5263572 h 5308261"/>
              <a:gd name="connsiteX5" fmla="*/ 6261652 w 15162282"/>
              <a:gd name="connsiteY5" fmla="*/ 4508196 h 5308261"/>
              <a:gd name="connsiteX6" fmla="*/ 4174435 w 15162282"/>
              <a:gd name="connsiteY6" fmla="*/ 5025031 h 5308261"/>
              <a:gd name="connsiteX7" fmla="*/ 1888435 w 15162282"/>
              <a:gd name="connsiteY7" fmla="*/ 3832336 h 5308261"/>
              <a:gd name="connsiteX8" fmla="*/ 19878 w 15162282"/>
              <a:gd name="connsiteY8" fmla="*/ 4013584 h 5308261"/>
              <a:gd name="connsiteX9" fmla="*/ 0 w 15162282"/>
              <a:gd name="connsiteY9" fmla="*/ 0 h 5308261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4174435 w 15162282"/>
              <a:gd name="connsiteY6" fmla="*/ 5025031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261652 w 15162282"/>
              <a:gd name="connsiteY5" fmla="*/ 4508196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538330 w 15162282"/>
              <a:gd name="connsiteY6" fmla="*/ 5203936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3478695 w 15162282"/>
              <a:gd name="connsiteY6" fmla="*/ 5124423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828877"/>
              <a:gd name="connsiteX1" fmla="*/ 15122525 w 15162282"/>
              <a:gd name="connsiteY1" fmla="*/ 0 h 5828877"/>
              <a:gd name="connsiteX2" fmla="*/ 15162282 w 15162282"/>
              <a:gd name="connsiteY2" fmla="*/ 4788837 h 5828877"/>
              <a:gd name="connsiteX3" fmla="*/ 10575234 w 15162282"/>
              <a:gd name="connsiteY3" fmla="*/ 4050996 h 5828877"/>
              <a:gd name="connsiteX4" fmla="*/ 8388626 w 15162282"/>
              <a:gd name="connsiteY4" fmla="*/ 5800285 h 5828877"/>
              <a:gd name="connsiteX5" fmla="*/ 6023113 w 15162282"/>
              <a:gd name="connsiteY5" fmla="*/ 4130509 h 5828877"/>
              <a:gd name="connsiteX6" fmla="*/ 4273826 w 15162282"/>
              <a:gd name="connsiteY6" fmla="*/ 4945518 h 5828877"/>
              <a:gd name="connsiteX7" fmla="*/ 1888435 w 15162282"/>
              <a:gd name="connsiteY7" fmla="*/ 3832336 h 5828877"/>
              <a:gd name="connsiteX8" fmla="*/ 19878 w 15162282"/>
              <a:gd name="connsiteY8" fmla="*/ 4013584 h 5828877"/>
              <a:gd name="connsiteX9" fmla="*/ 0 w 15162282"/>
              <a:gd name="connsiteY9" fmla="*/ 0 h 5828877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23113 w 15162282"/>
              <a:gd name="connsiteY5" fmla="*/ 41305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31549"/>
              <a:gd name="connsiteX1" fmla="*/ 15122525 w 15162282"/>
              <a:gd name="connsiteY1" fmla="*/ 0 h 5731549"/>
              <a:gd name="connsiteX2" fmla="*/ 15162282 w 15162282"/>
              <a:gd name="connsiteY2" fmla="*/ 4788837 h 5731549"/>
              <a:gd name="connsiteX3" fmla="*/ 10575234 w 15162282"/>
              <a:gd name="connsiteY3" fmla="*/ 4050996 h 5731549"/>
              <a:gd name="connsiteX4" fmla="*/ 8507896 w 15162282"/>
              <a:gd name="connsiteY4" fmla="*/ 5700894 h 5731549"/>
              <a:gd name="connsiteX5" fmla="*/ 6062869 w 15162282"/>
              <a:gd name="connsiteY5" fmla="*/ 4587709 h 5731549"/>
              <a:gd name="connsiteX6" fmla="*/ 4273826 w 15162282"/>
              <a:gd name="connsiteY6" fmla="*/ 4945518 h 5731549"/>
              <a:gd name="connsiteX7" fmla="*/ 1888435 w 15162282"/>
              <a:gd name="connsiteY7" fmla="*/ 3832336 h 5731549"/>
              <a:gd name="connsiteX8" fmla="*/ 19878 w 15162282"/>
              <a:gd name="connsiteY8" fmla="*/ 4013584 h 5731549"/>
              <a:gd name="connsiteX9" fmla="*/ 0 w 15162282"/>
              <a:gd name="connsiteY9" fmla="*/ 0 h 5731549"/>
              <a:gd name="connsiteX0" fmla="*/ 0 w 15162282"/>
              <a:gd name="connsiteY0" fmla="*/ 0 h 5760637"/>
              <a:gd name="connsiteX1" fmla="*/ 15122525 w 15162282"/>
              <a:gd name="connsiteY1" fmla="*/ 0 h 5760637"/>
              <a:gd name="connsiteX2" fmla="*/ 15162282 w 15162282"/>
              <a:gd name="connsiteY2" fmla="*/ 4788837 h 5760637"/>
              <a:gd name="connsiteX3" fmla="*/ 10575234 w 15162282"/>
              <a:gd name="connsiteY3" fmla="*/ 4050996 h 5760637"/>
              <a:gd name="connsiteX4" fmla="*/ 8507896 w 15162282"/>
              <a:gd name="connsiteY4" fmla="*/ 5700894 h 5760637"/>
              <a:gd name="connsiteX5" fmla="*/ 6062869 w 15162282"/>
              <a:gd name="connsiteY5" fmla="*/ 4587709 h 5760637"/>
              <a:gd name="connsiteX6" fmla="*/ 4273826 w 15162282"/>
              <a:gd name="connsiteY6" fmla="*/ 4945518 h 5760637"/>
              <a:gd name="connsiteX7" fmla="*/ 1888435 w 15162282"/>
              <a:gd name="connsiteY7" fmla="*/ 3832336 h 5760637"/>
              <a:gd name="connsiteX8" fmla="*/ 19878 w 15162282"/>
              <a:gd name="connsiteY8" fmla="*/ 4013584 h 5760637"/>
              <a:gd name="connsiteX9" fmla="*/ 0 w 15162282"/>
              <a:gd name="connsiteY9" fmla="*/ 0 h 5760637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875558"/>
              <a:gd name="connsiteX1" fmla="*/ 15122525 w 15162282"/>
              <a:gd name="connsiteY1" fmla="*/ 0 h 5875558"/>
              <a:gd name="connsiteX2" fmla="*/ 15162282 w 15162282"/>
              <a:gd name="connsiteY2" fmla="*/ 4788837 h 5875558"/>
              <a:gd name="connsiteX3" fmla="*/ 10575234 w 15162282"/>
              <a:gd name="connsiteY3" fmla="*/ 4050996 h 5875558"/>
              <a:gd name="connsiteX4" fmla="*/ 8507896 w 15162282"/>
              <a:gd name="connsiteY4" fmla="*/ 5700894 h 5875558"/>
              <a:gd name="connsiteX5" fmla="*/ 6062869 w 15162282"/>
              <a:gd name="connsiteY5" fmla="*/ 4587709 h 5875558"/>
              <a:gd name="connsiteX6" fmla="*/ 4273826 w 15162282"/>
              <a:gd name="connsiteY6" fmla="*/ 4945518 h 5875558"/>
              <a:gd name="connsiteX7" fmla="*/ 1888435 w 15162282"/>
              <a:gd name="connsiteY7" fmla="*/ 3832336 h 5875558"/>
              <a:gd name="connsiteX8" fmla="*/ 19878 w 15162282"/>
              <a:gd name="connsiteY8" fmla="*/ 4013584 h 5875558"/>
              <a:gd name="connsiteX9" fmla="*/ 0 w 15162282"/>
              <a:gd name="connsiteY9" fmla="*/ 0 h 5875558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0575234 w 15162282"/>
              <a:gd name="connsiteY3" fmla="*/ 4050996 h 5911249"/>
              <a:gd name="connsiteX4" fmla="*/ 8507896 w 15162282"/>
              <a:gd name="connsiteY4" fmla="*/ 5700894 h 5911249"/>
              <a:gd name="connsiteX5" fmla="*/ 6062869 w 15162282"/>
              <a:gd name="connsiteY5" fmla="*/ 4587709 h 5911249"/>
              <a:gd name="connsiteX6" fmla="*/ 4273826 w 15162282"/>
              <a:gd name="connsiteY6" fmla="*/ 4945518 h 5911249"/>
              <a:gd name="connsiteX7" fmla="*/ 1888435 w 15162282"/>
              <a:gd name="connsiteY7" fmla="*/ 3832336 h 5911249"/>
              <a:gd name="connsiteX8" fmla="*/ 19878 w 15162282"/>
              <a:gd name="connsiteY8" fmla="*/ 4013584 h 5911249"/>
              <a:gd name="connsiteX9" fmla="*/ 0 w 15162282"/>
              <a:gd name="connsiteY9" fmla="*/ 0 h 5911249"/>
              <a:gd name="connsiteX0" fmla="*/ 0 w 15162282"/>
              <a:gd name="connsiteY0" fmla="*/ 0 h 5911249"/>
              <a:gd name="connsiteX1" fmla="*/ 15122525 w 15162282"/>
              <a:gd name="connsiteY1" fmla="*/ 0 h 5911249"/>
              <a:gd name="connsiteX2" fmla="*/ 15162282 w 15162282"/>
              <a:gd name="connsiteY2" fmla="*/ 4788837 h 5911249"/>
              <a:gd name="connsiteX3" fmla="*/ 12543182 w 15162282"/>
              <a:gd name="connsiteY3" fmla="*/ 3593796 h 5911249"/>
              <a:gd name="connsiteX4" fmla="*/ 10575234 w 15162282"/>
              <a:gd name="connsiteY4" fmla="*/ 4050996 h 5911249"/>
              <a:gd name="connsiteX5" fmla="*/ 8507896 w 15162282"/>
              <a:gd name="connsiteY5" fmla="*/ 5700894 h 5911249"/>
              <a:gd name="connsiteX6" fmla="*/ 6062869 w 15162282"/>
              <a:gd name="connsiteY6" fmla="*/ 4587709 h 5911249"/>
              <a:gd name="connsiteX7" fmla="*/ 4273826 w 15162282"/>
              <a:gd name="connsiteY7" fmla="*/ 4945518 h 5911249"/>
              <a:gd name="connsiteX8" fmla="*/ 1888435 w 15162282"/>
              <a:gd name="connsiteY8" fmla="*/ 3832336 h 5911249"/>
              <a:gd name="connsiteX9" fmla="*/ 19878 w 15162282"/>
              <a:gd name="connsiteY9" fmla="*/ 4013584 h 5911249"/>
              <a:gd name="connsiteX10" fmla="*/ 0 w 15162282"/>
              <a:gd name="connsiteY10" fmla="*/ 0 h 5911249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928003"/>
              <a:gd name="connsiteX1" fmla="*/ 15122525 w 15162282"/>
              <a:gd name="connsiteY1" fmla="*/ 0 h 5928003"/>
              <a:gd name="connsiteX2" fmla="*/ 15162282 w 15162282"/>
              <a:gd name="connsiteY2" fmla="*/ 4788837 h 5928003"/>
              <a:gd name="connsiteX3" fmla="*/ 12543182 w 15162282"/>
              <a:gd name="connsiteY3" fmla="*/ 3593796 h 5928003"/>
              <a:gd name="connsiteX4" fmla="*/ 10714382 w 15162282"/>
              <a:gd name="connsiteY4" fmla="*/ 4229900 h 5928003"/>
              <a:gd name="connsiteX5" fmla="*/ 8507896 w 15162282"/>
              <a:gd name="connsiteY5" fmla="*/ 5700894 h 5928003"/>
              <a:gd name="connsiteX6" fmla="*/ 6062869 w 15162282"/>
              <a:gd name="connsiteY6" fmla="*/ 4587709 h 5928003"/>
              <a:gd name="connsiteX7" fmla="*/ 4273826 w 15162282"/>
              <a:gd name="connsiteY7" fmla="*/ 4945518 h 5928003"/>
              <a:gd name="connsiteX8" fmla="*/ 1888435 w 15162282"/>
              <a:gd name="connsiteY8" fmla="*/ 3832336 h 5928003"/>
              <a:gd name="connsiteX9" fmla="*/ 19878 w 15162282"/>
              <a:gd name="connsiteY9" fmla="*/ 4013584 h 5928003"/>
              <a:gd name="connsiteX10" fmla="*/ 0 w 15162282"/>
              <a:gd name="connsiteY10" fmla="*/ 0 h 592800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0 w 15162282"/>
              <a:gd name="connsiteY0" fmla="*/ 0 h 5839073"/>
              <a:gd name="connsiteX1" fmla="*/ 15122525 w 15162282"/>
              <a:gd name="connsiteY1" fmla="*/ 0 h 5839073"/>
              <a:gd name="connsiteX2" fmla="*/ 15162282 w 15162282"/>
              <a:gd name="connsiteY2" fmla="*/ 4788837 h 5839073"/>
              <a:gd name="connsiteX3" fmla="*/ 12543182 w 15162282"/>
              <a:gd name="connsiteY3" fmla="*/ 3593796 h 5839073"/>
              <a:gd name="connsiteX4" fmla="*/ 10714382 w 15162282"/>
              <a:gd name="connsiteY4" fmla="*/ 4229900 h 5839073"/>
              <a:gd name="connsiteX5" fmla="*/ 8647044 w 15162282"/>
              <a:gd name="connsiteY5" fmla="*/ 5601503 h 5839073"/>
              <a:gd name="connsiteX6" fmla="*/ 6062869 w 15162282"/>
              <a:gd name="connsiteY6" fmla="*/ 4587709 h 5839073"/>
              <a:gd name="connsiteX7" fmla="*/ 4273826 w 15162282"/>
              <a:gd name="connsiteY7" fmla="*/ 4945518 h 5839073"/>
              <a:gd name="connsiteX8" fmla="*/ 1888435 w 15162282"/>
              <a:gd name="connsiteY8" fmla="*/ 3832336 h 5839073"/>
              <a:gd name="connsiteX9" fmla="*/ 19878 w 15162282"/>
              <a:gd name="connsiteY9" fmla="*/ 4013584 h 5839073"/>
              <a:gd name="connsiteX10" fmla="*/ 0 w 15162282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78883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0 h 5839073"/>
              <a:gd name="connsiteX1" fmla="*/ 15122534 w 15162291"/>
              <a:gd name="connsiteY1" fmla="*/ 0 h 5839073"/>
              <a:gd name="connsiteX2" fmla="*/ 15162291 w 15162291"/>
              <a:gd name="connsiteY2" fmla="*/ 4908107 h 5839073"/>
              <a:gd name="connsiteX3" fmla="*/ 12543191 w 15162291"/>
              <a:gd name="connsiteY3" fmla="*/ 3593796 h 5839073"/>
              <a:gd name="connsiteX4" fmla="*/ 10714391 w 15162291"/>
              <a:gd name="connsiteY4" fmla="*/ 4229900 h 5839073"/>
              <a:gd name="connsiteX5" fmla="*/ 8647053 w 15162291"/>
              <a:gd name="connsiteY5" fmla="*/ 5601503 h 5839073"/>
              <a:gd name="connsiteX6" fmla="*/ 6062878 w 15162291"/>
              <a:gd name="connsiteY6" fmla="*/ 4587709 h 5839073"/>
              <a:gd name="connsiteX7" fmla="*/ 4273835 w 15162291"/>
              <a:gd name="connsiteY7" fmla="*/ 4945518 h 5839073"/>
              <a:gd name="connsiteX8" fmla="*/ 1888444 w 15162291"/>
              <a:gd name="connsiteY8" fmla="*/ 3832336 h 5839073"/>
              <a:gd name="connsiteX9" fmla="*/ 0 w 15162291"/>
              <a:gd name="connsiteY9" fmla="*/ 3993705 h 5839073"/>
              <a:gd name="connsiteX10" fmla="*/ 9 w 15162291"/>
              <a:gd name="connsiteY10" fmla="*/ 0 h 5839073"/>
              <a:gd name="connsiteX0" fmla="*/ 9 w 15162291"/>
              <a:gd name="connsiteY0" fmla="*/ 19878 h 5858951"/>
              <a:gd name="connsiteX1" fmla="*/ 15142420 w 15162291"/>
              <a:gd name="connsiteY1" fmla="*/ 0 h 5858951"/>
              <a:gd name="connsiteX2" fmla="*/ 15162291 w 15162291"/>
              <a:gd name="connsiteY2" fmla="*/ 4927985 h 5858951"/>
              <a:gd name="connsiteX3" fmla="*/ 12543191 w 15162291"/>
              <a:gd name="connsiteY3" fmla="*/ 3613674 h 5858951"/>
              <a:gd name="connsiteX4" fmla="*/ 10714391 w 15162291"/>
              <a:gd name="connsiteY4" fmla="*/ 4249778 h 5858951"/>
              <a:gd name="connsiteX5" fmla="*/ 8647053 w 15162291"/>
              <a:gd name="connsiteY5" fmla="*/ 5621381 h 5858951"/>
              <a:gd name="connsiteX6" fmla="*/ 6062878 w 15162291"/>
              <a:gd name="connsiteY6" fmla="*/ 4607587 h 5858951"/>
              <a:gd name="connsiteX7" fmla="*/ 4273835 w 15162291"/>
              <a:gd name="connsiteY7" fmla="*/ 4965396 h 5858951"/>
              <a:gd name="connsiteX8" fmla="*/ 1888444 w 15162291"/>
              <a:gd name="connsiteY8" fmla="*/ 3852214 h 5858951"/>
              <a:gd name="connsiteX9" fmla="*/ 0 w 15162291"/>
              <a:gd name="connsiteY9" fmla="*/ 4013583 h 5858951"/>
              <a:gd name="connsiteX10" fmla="*/ 9 w 15162291"/>
              <a:gd name="connsiteY10" fmla="*/ 19878 h 5858951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4607587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43191 w 15162291"/>
              <a:gd name="connsiteY3" fmla="*/ 3613674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62291"/>
              <a:gd name="connsiteY0" fmla="*/ 19878 h 5276138"/>
              <a:gd name="connsiteX1" fmla="*/ 15142420 w 15162291"/>
              <a:gd name="connsiteY1" fmla="*/ 0 h 5276138"/>
              <a:gd name="connsiteX2" fmla="*/ 15162291 w 15162291"/>
              <a:gd name="connsiteY2" fmla="*/ 4927985 h 5276138"/>
              <a:gd name="connsiteX3" fmla="*/ 12558696 w 15162291"/>
              <a:gd name="connsiteY3" fmla="*/ 3068385 h 5276138"/>
              <a:gd name="connsiteX4" fmla="*/ 10714391 w 15162291"/>
              <a:gd name="connsiteY4" fmla="*/ 4249778 h 5276138"/>
              <a:gd name="connsiteX5" fmla="*/ 8647053 w 15162291"/>
              <a:gd name="connsiteY5" fmla="*/ 4930681 h 5276138"/>
              <a:gd name="connsiteX6" fmla="*/ 6062878 w 15162291"/>
              <a:gd name="connsiteY6" fmla="*/ 3935064 h 5276138"/>
              <a:gd name="connsiteX7" fmla="*/ 4273835 w 15162291"/>
              <a:gd name="connsiteY7" fmla="*/ 4965396 h 5276138"/>
              <a:gd name="connsiteX8" fmla="*/ 1888444 w 15162291"/>
              <a:gd name="connsiteY8" fmla="*/ 3852214 h 5276138"/>
              <a:gd name="connsiteX9" fmla="*/ 0 w 15162291"/>
              <a:gd name="connsiteY9" fmla="*/ 4013583 h 5276138"/>
              <a:gd name="connsiteX10" fmla="*/ 9 w 15162291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9279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  <a:gd name="connsiteX0" fmla="*/ 9 w 15146787"/>
              <a:gd name="connsiteY0" fmla="*/ 19878 h 5276138"/>
              <a:gd name="connsiteX1" fmla="*/ 15142420 w 15146787"/>
              <a:gd name="connsiteY1" fmla="*/ 0 h 5276138"/>
              <a:gd name="connsiteX2" fmla="*/ 15146787 w 15146787"/>
              <a:gd name="connsiteY2" fmla="*/ 4237285 h 5276138"/>
              <a:gd name="connsiteX3" fmla="*/ 12558696 w 15146787"/>
              <a:gd name="connsiteY3" fmla="*/ 3068385 h 5276138"/>
              <a:gd name="connsiteX4" fmla="*/ 10714391 w 15146787"/>
              <a:gd name="connsiteY4" fmla="*/ 4249778 h 5276138"/>
              <a:gd name="connsiteX5" fmla="*/ 8647053 w 15146787"/>
              <a:gd name="connsiteY5" fmla="*/ 4930681 h 5276138"/>
              <a:gd name="connsiteX6" fmla="*/ 6062878 w 15146787"/>
              <a:gd name="connsiteY6" fmla="*/ 3935064 h 5276138"/>
              <a:gd name="connsiteX7" fmla="*/ 4273835 w 15146787"/>
              <a:gd name="connsiteY7" fmla="*/ 4965396 h 5276138"/>
              <a:gd name="connsiteX8" fmla="*/ 1888444 w 15146787"/>
              <a:gd name="connsiteY8" fmla="*/ 3852214 h 5276138"/>
              <a:gd name="connsiteX9" fmla="*/ 0 w 15146787"/>
              <a:gd name="connsiteY9" fmla="*/ 4013583 h 5276138"/>
              <a:gd name="connsiteX10" fmla="*/ 9 w 15146787"/>
              <a:gd name="connsiteY10" fmla="*/ 19878 h 52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46787" h="5276138">
                <a:moveTo>
                  <a:pt x="9" y="19878"/>
                </a:moveTo>
                <a:lnTo>
                  <a:pt x="15142420" y="0"/>
                </a:lnTo>
                <a:cubicBezTo>
                  <a:pt x="15149044" y="1642662"/>
                  <a:pt x="15140163" y="2594623"/>
                  <a:pt x="15146787" y="4237285"/>
                </a:cubicBezTo>
                <a:cubicBezTo>
                  <a:pt x="14644010" y="4945581"/>
                  <a:pt x="13297429" y="3066303"/>
                  <a:pt x="12558696" y="3068385"/>
                </a:cubicBezTo>
                <a:cubicBezTo>
                  <a:pt x="11819963" y="3070467"/>
                  <a:pt x="11254418" y="3550725"/>
                  <a:pt x="10714391" y="4249778"/>
                </a:cubicBezTo>
                <a:cubicBezTo>
                  <a:pt x="10211613" y="4961692"/>
                  <a:pt x="9660844" y="5742376"/>
                  <a:pt x="8647053" y="4930681"/>
                </a:cubicBezTo>
                <a:cubicBezTo>
                  <a:pt x="7289510" y="3687900"/>
                  <a:pt x="6702296" y="4521472"/>
                  <a:pt x="6062878" y="3935064"/>
                </a:cubicBezTo>
                <a:cubicBezTo>
                  <a:pt x="5228797" y="2970578"/>
                  <a:pt x="5194861" y="4945518"/>
                  <a:pt x="4273835" y="4965396"/>
                </a:cubicBezTo>
                <a:cubicBezTo>
                  <a:pt x="3519267" y="5080961"/>
                  <a:pt x="2729957" y="4024102"/>
                  <a:pt x="1888444" y="3852214"/>
                </a:cubicBezTo>
                <a:cubicBezTo>
                  <a:pt x="1384861" y="3680717"/>
                  <a:pt x="960783" y="5695828"/>
                  <a:pt x="0" y="4013583"/>
                </a:cubicBezTo>
                <a:lnTo>
                  <a:pt x="9" y="19878"/>
                </a:lnTo>
                <a:close/>
              </a:path>
            </a:pathLst>
          </a:custGeom>
          <a:solidFill>
            <a:srgbClr val="434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0F0AE-0728-4BFA-943E-ADD61B3A1A58}"/>
              </a:ext>
            </a:extLst>
          </p:cNvPr>
          <p:cNvSpPr txBox="1"/>
          <p:nvPr/>
        </p:nvSpPr>
        <p:spPr>
          <a:xfrm>
            <a:off x="359861" y="7451177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FC912-F397-419F-AA4A-2FDDFC59D59B}"/>
              </a:ext>
            </a:extLst>
          </p:cNvPr>
          <p:cNvSpPr txBox="1"/>
          <p:nvPr/>
        </p:nvSpPr>
        <p:spPr>
          <a:xfrm>
            <a:off x="359861" y="8352213"/>
            <a:ext cx="5498651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ตลาดฟอเร็กซ์(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Forex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Market)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ตลาดที่ทำการซื้อขายอัตราแลกเปลี่ยนเงินตรา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เหตุผลที่ว่าตลาดฟอเร็กซ์มีความอ่อนไหวหรือผันผวนสูงผู้จัดทำได้สร้างระบบทำนายตลาดโดยใช้ซัพพอร์ตเวกเตอร์รีเกรสชัน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(Support Vector Regression)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มาประยุกต์ใช้ทำนายแนวโน้มในอีก 24 ชม.ถัดไป เพื่อเพิ่มโอกาสให้ผู้ลงทุนได้กำไรและเพิ่มความ มั่นใจในการลงทุนบนตลาดฟอเร็กซ์มากขึ้น 	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DD4BC-37A1-4E36-8B62-0C64F7FC5263}"/>
              </a:ext>
            </a:extLst>
          </p:cNvPr>
          <p:cNvSpPr txBox="1"/>
          <p:nvPr/>
        </p:nvSpPr>
        <p:spPr>
          <a:xfrm>
            <a:off x="10434524" y="6803095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Objectives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46A88-9EB3-48DF-A59B-FA40FAEBA41D}"/>
              </a:ext>
            </a:extLst>
          </p:cNvPr>
          <p:cNvSpPr txBox="1"/>
          <p:nvPr/>
        </p:nvSpPr>
        <p:spPr>
          <a:xfrm>
            <a:off x="348112" y="10981432"/>
            <a:ext cx="432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38CE8-1AAF-49DB-8734-C414B8FAF8AD}"/>
              </a:ext>
            </a:extLst>
          </p:cNvPr>
          <p:cNvSpPr txBox="1"/>
          <p:nvPr/>
        </p:nvSpPr>
        <p:spPr>
          <a:xfrm>
            <a:off x="8532616" y="9358347"/>
            <a:ext cx="62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H SarabunPSK" panose="020B0500040200020003" pitchFamily="34" charset="-34"/>
              </a:rPr>
              <a:t>Results &amp; Conclusions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C0D488-8952-4C3A-ADD2-2623D199BA03}"/>
              </a:ext>
            </a:extLst>
          </p:cNvPr>
          <p:cNvGrpSpPr/>
          <p:nvPr/>
        </p:nvGrpSpPr>
        <p:grpSpPr>
          <a:xfrm>
            <a:off x="7594549" y="7859413"/>
            <a:ext cx="2620510" cy="1370670"/>
            <a:chOff x="6674734" y="9916292"/>
            <a:chExt cx="2620510" cy="1370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A04CC9-345C-427E-BF1C-FE87F8762FEE}"/>
                </a:ext>
              </a:extLst>
            </p:cNvPr>
            <p:cNvSpPr txBox="1"/>
            <p:nvPr/>
          </p:nvSpPr>
          <p:spPr>
            <a:xfrm>
              <a:off x="6674734" y="10825297"/>
              <a:ext cx="26205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เป็นตัวช่วยในการตัดสินใจ</a:t>
              </a:r>
            </a:p>
          </p:txBody>
        </p:sp>
        <p:grpSp>
          <p:nvGrpSpPr>
            <p:cNvPr id="21" name="Google Shape;13430;p120">
              <a:extLst>
                <a:ext uri="{FF2B5EF4-FFF2-40B4-BE49-F238E27FC236}">
                  <a16:creationId xmlns:a16="http://schemas.microsoft.com/office/drawing/2014/main" id="{74405836-6D3F-4833-8A9F-5E0FBC812511}"/>
                </a:ext>
              </a:extLst>
            </p:cNvPr>
            <p:cNvGrpSpPr/>
            <p:nvPr/>
          </p:nvGrpSpPr>
          <p:grpSpPr>
            <a:xfrm>
              <a:off x="7612801" y="9916292"/>
              <a:ext cx="736464" cy="722468"/>
              <a:chOff x="-1183550" y="3586525"/>
              <a:chExt cx="296175" cy="290550"/>
            </a:xfrm>
            <a:solidFill>
              <a:srgbClr val="43425D"/>
            </a:solidFill>
          </p:grpSpPr>
          <p:sp>
            <p:nvSpPr>
              <p:cNvPr id="22" name="Google Shape;13431;p120">
                <a:extLst>
                  <a:ext uri="{FF2B5EF4-FFF2-40B4-BE49-F238E27FC236}">
                    <a16:creationId xmlns:a16="http://schemas.microsoft.com/office/drawing/2014/main" id="{233050D3-DFFD-4854-8871-5B2F61D7A157}"/>
                  </a:ext>
                </a:extLst>
              </p:cNvPr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6" name="Google Shape;13432;p120">
                <a:extLst>
                  <a:ext uri="{FF2B5EF4-FFF2-40B4-BE49-F238E27FC236}">
                    <a16:creationId xmlns:a16="http://schemas.microsoft.com/office/drawing/2014/main" id="{3DC6A23A-F7FC-4C98-AB31-941B0CD703C3}"/>
                  </a:ext>
                </a:extLst>
              </p:cNvPr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8" name="Google Shape;13433;p120">
                <a:extLst>
                  <a:ext uri="{FF2B5EF4-FFF2-40B4-BE49-F238E27FC236}">
                    <a16:creationId xmlns:a16="http://schemas.microsoft.com/office/drawing/2014/main" id="{5A7A45B0-D13B-48E7-BCF6-198902BA3650}"/>
                  </a:ext>
                </a:extLst>
              </p:cNvPr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29" name="Google Shape;13434;p120">
                <a:extLst>
                  <a:ext uri="{FF2B5EF4-FFF2-40B4-BE49-F238E27FC236}">
                    <a16:creationId xmlns:a16="http://schemas.microsoft.com/office/drawing/2014/main" id="{5BA0E533-9466-4BB8-8157-5BD9EDD75BFE}"/>
                  </a:ext>
                </a:extLst>
              </p:cNvPr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0" name="Google Shape;13435;p120">
                <a:extLst>
                  <a:ext uri="{FF2B5EF4-FFF2-40B4-BE49-F238E27FC236}">
                    <a16:creationId xmlns:a16="http://schemas.microsoft.com/office/drawing/2014/main" id="{41837524-5325-4171-8DE4-C54DB3FF033E}"/>
                  </a:ext>
                </a:extLst>
              </p:cNvPr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1" name="Google Shape;13436;p120">
                <a:extLst>
                  <a:ext uri="{FF2B5EF4-FFF2-40B4-BE49-F238E27FC236}">
                    <a16:creationId xmlns:a16="http://schemas.microsoft.com/office/drawing/2014/main" id="{3FDF5C24-FD4F-48B2-A46D-1E585DED46BA}"/>
                  </a:ext>
                </a:extLst>
              </p:cNvPr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2" name="Google Shape;13437;p120">
                <a:extLst>
                  <a:ext uri="{FF2B5EF4-FFF2-40B4-BE49-F238E27FC236}">
                    <a16:creationId xmlns:a16="http://schemas.microsoft.com/office/drawing/2014/main" id="{5639B2BC-BED5-4E47-BB47-EDE2B49629AA}"/>
                  </a:ext>
                </a:extLst>
              </p:cNvPr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3" name="Google Shape;13438;p120">
                <a:extLst>
                  <a:ext uri="{FF2B5EF4-FFF2-40B4-BE49-F238E27FC236}">
                    <a16:creationId xmlns:a16="http://schemas.microsoft.com/office/drawing/2014/main" id="{50EA0CEF-D43A-4013-88DD-CA4DFF0299D3}"/>
                  </a:ext>
                </a:extLst>
              </p:cNvPr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  <p:sp>
            <p:nvSpPr>
              <p:cNvPr id="34" name="Google Shape;13439;p120">
                <a:extLst>
                  <a:ext uri="{FF2B5EF4-FFF2-40B4-BE49-F238E27FC236}">
                    <a16:creationId xmlns:a16="http://schemas.microsoft.com/office/drawing/2014/main" id="{11E0A721-1F3D-4132-A851-E3DAB24C7C48}"/>
                  </a:ext>
                </a:extLst>
              </p:cNvPr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25D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BBF80-E93B-4C1A-9D9F-F2AC8A013ADD}"/>
              </a:ext>
            </a:extLst>
          </p:cNvPr>
          <p:cNvGrpSpPr/>
          <p:nvPr/>
        </p:nvGrpSpPr>
        <p:grpSpPr>
          <a:xfrm>
            <a:off x="10368986" y="7858939"/>
            <a:ext cx="1929902" cy="1316519"/>
            <a:chOff x="9697190" y="9915818"/>
            <a:chExt cx="1929902" cy="13165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948AF2-4E32-42B0-9A8D-57174D3A16E4}"/>
                </a:ext>
              </a:extLst>
            </p:cNvPr>
            <p:cNvSpPr txBox="1"/>
            <p:nvPr/>
          </p:nvSpPr>
          <p:spPr>
            <a:xfrm>
              <a:off x="9697190" y="10770672"/>
              <a:ext cx="19299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ลดโอกาสผิดพลาด</a:t>
              </a:r>
              <a:endParaRPr lang="en-US" sz="2400" dirty="0"/>
            </a:p>
          </p:txBody>
        </p:sp>
        <p:grpSp>
          <p:nvGrpSpPr>
            <p:cNvPr id="36" name="Google Shape;11305;p116">
              <a:extLst>
                <a:ext uri="{FF2B5EF4-FFF2-40B4-BE49-F238E27FC236}">
                  <a16:creationId xmlns:a16="http://schemas.microsoft.com/office/drawing/2014/main" id="{F9CE7FBE-CB7F-4633-A710-6DDFE8A0D9A8}"/>
                </a:ext>
              </a:extLst>
            </p:cNvPr>
            <p:cNvGrpSpPr/>
            <p:nvPr/>
          </p:nvGrpSpPr>
          <p:grpSpPr>
            <a:xfrm>
              <a:off x="10285726" y="9915818"/>
              <a:ext cx="783081" cy="777582"/>
              <a:chOff x="-63250675" y="3744075"/>
              <a:chExt cx="320350" cy="318100"/>
            </a:xfrm>
            <a:solidFill>
              <a:srgbClr val="43425D"/>
            </a:solidFill>
          </p:grpSpPr>
          <p:sp>
            <p:nvSpPr>
              <p:cNvPr id="37" name="Google Shape;11306;p116">
                <a:extLst>
                  <a:ext uri="{FF2B5EF4-FFF2-40B4-BE49-F238E27FC236}">
                    <a16:creationId xmlns:a16="http://schemas.microsoft.com/office/drawing/2014/main" id="{F94D8E55-E33B-446D-8226-B3FD90C7BA48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07;p116">
                <a:extLst>
                  <a:ext uri="{FF2B5EF4-FFF2-40B4-BE49-F238E27FC236}">
                    <a16:creationId xmlns:a16="http://schemas.microsoft.com/office/drawing/2014/main" id="{21BE4FDA-02D3-405A-9FD8-A0BC4F8885E9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08;p116">
                <a:extLst>
                  <a:ext uri="{FF2B5EF4-FFF2-40B4-BE49-F238E27FC236}">
                    <a16:creationId xmlns:a16="http://schemas.microsoft.com/office/drawing/2014/main" id="{CF7245FD-656D-438C-9BBD-E27237748D86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EAEE1-C93D-4305-9110-69464F7E273B}"/>
              </a:ext>
            </a:extLst>
          </p:cNvPr>
          <p:cNvGrpSpPr/>
          <p:nvPr/>
        </p:nvGrpSpPr>
        <p:grpSpPr>
          <a:xfrm>
            <a:off x="12447538" y="7875989"/>
            <a:ext cx="2386532" cy="1299469"/>
            <a:chOff x="11934042" y="9932868"/>
            <a:chExt cx="2386532" cy="1299469"/>
          </a:xfrm>
        </p:grpSpPr>
        <p:grpSp>
          <p:nvGrpSpPr>
            <p:cNvPr id="40" name="Google Shape;11429;p116">
              <a:extLst>
                <a:ext uri="{FF2B5EF4-FFF2-40B4-BE49-F238E27FC236}">
                  <a16:creationId xmlns:a16="http://schemas.microsoft.com/office/drawing/2014/main" id="{0E47195E-35E5-4C2F-BBA5-DC26A4BDD182}"/>
                </a:ext>
              </a:extLst>
            </p:cNvPr>
            <p:cNvGrpSpPr/>
            <p:nvPr/>
          </p:nvGrpSpPr>
          <p:grpSpPr>
            <a:xfrm>
              <a:off x="12857380" y="9932868"/>
              <a:ext cx="547314" cy="760532"/>
              <a:chOff x="-64001300" y="4093650"/>
              <a:chExt cx="228450" cy="317450"/>
            </a:xfrm>
            <a:solidFill>
              <a:srgbClr val="43425D"/>
            </a:solidFill>
          </p:grpSpPr>
          <p:sp>
            <p:nvSpPr>
              <p:cNvPr id="41" name="Google Shape;11430;p116">
                <a:extLst>
                  <a:ext uri="{FF2B5EF4-FFF2-40B4-BE49-F238E27FC236}">
                    <a16:creationId xmlns:a16="http://schemas.microsoft.com/office/drawing/2014/main" id="{AE50956E-DADD-4BB7-ABC8-402CE8678B2E}"/>
                  </a:ext>
                </a:extLst>
              </p:cNvPr>
              <p:cNvSpPr/>
              <p:nvPr/>
            </p:nvSpPr>
            <p:spPr>
              <a:xfrm>
                <a:off x="-63933550" y="4328375"/>
                <a:ext cx="93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39" extrusionOk="0">
                    <a:moveTo>
                      <a:pt x="1859" y="0"/>
                    </a:moveTo>
                    <a:cubicBezTo>
                      <a:pt x="1009" y="0"/>
                      <a:pt x="315" y="662"/>
                      <a:pt x="0" y="1638"/>
                    </a:cubicBezTo>
                    <a:lnTo>
                      <a:pt x="3749" y="1638"/>
                    </a:lnTo>
                    <a:cubicBezTo>
                      <a:pt x="3434" y="662"/>
                      <a:pt x="2710" y="0"/>
                      <a:pt x="18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431;p116">
                <a:extLst>
                  <a:ext uri="{FF2B5EF4-FFF2-40B4-BE49-F238E27FC236}">
                    <a16:creationId xmlns:a16="http://schemas.microsoft.com/office/drawing/2014/main" id="{AE7E75CC-F897-4F5C-ABEA-3999C052B226}"/>
                  </a:ext>
                </a:extLst>
              </p:cNvPr>
              <p:cNvSpPr/>
              <p:nvPr/>
            </p:nvSpPr>
            <p:spPr>
              <a:xfrm>
                <a:off x="-63980025" y="4135400"/>
                <a:ext cx="185900" cy="234725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9389" extrusionOk="0">
                    <a:moveTo>
                      <a:pt x="6617" y="1"/>
                    </a:moveTo>
                    <a:lnTo>
                      <a:pt x="6617" y="725"/>
                    </a:lnTo>
                    <a:cubicBezTo>
                      <a:pt x="6196" y="593"/>
                      <a:pt x="5771" y="530"/>
                      <a:pt x="5358" y="530"/>
                    </a:cubicBezTo>
                    <a:cubicBezTo>
                      <a:pt x="4686" y="530"/>
                      <a:pt x="4044" y="697"/>
                      <a:pt x="3498" y="1009"/>
                    </a:cubicBezTo>
                    <a:cubicBezTo>
                      <a:pt x="3103" y="1242"/>
                      <a:pt x="2617" y="1373"/>
                      <a:pt x="2085" y="1373"/>
                    </a:cubicBezTo>
                    <a:cubicBezTo>
                      <a:pt x="1683" y="1373"/>
                      <a:pt x="1254" y="1298"/>
                      <a:pt x="820" y="1135"/>
                    </a:cubicBezTo>
                    <a:lnTo>
                      <a:pt x="820" y="32"/>
                    </a:lnTo>
                    <a:lnTo>
                      <a:pt x="1" y="32"/>
                    </a:lnTo>
                    <a:lnTo>
                      <a:pt x="1" y="1418"/>
                    </a:lnTo>
                    <a:cubicBezTo>
                      <a:pt x="1" y="2867"/>
                      <a:pt x="820" y="4096"/>
                      <a:pt x="2017" y="4726"/>
                    </a:cubicBezTo>
                    <a:cubicBezTo>
                      <a:pt x="820" y="5356"/>
                      <a:pt x="1" y="6554"/>
                      <a:pt x="1" y="8034"/>
                    </a:cubicBezTo>
                    <a:lnTo>
                      <a:pt x="1" y="9389"/>
                    </a:lnTo>
                    <a:lnTo>
                      <a:pt x="820" y="9389"/>
                    </a:lnTo>
                    <a:lnTo>
                      <a:pt x="820" y="8034"/>
                    </a:lnTo>
                    <a:cubicBezTo>
                      <a:pt x="820" y="6396"/>
                      <a:pt x="2143" y="5104"/>
                      <a:pt x="3750" y="5104"/>
                    </a:cubicBezTo>
                    <a:cubicBezTo>
                      <a:pt x="5356" y="5104"/>
                      <a:pt x="6617" y="6396"/>
                      <a:pt x="6617" y="8034"/>
                    </a:cubicBezTo>
                    <a:lnTo>
                      <a:pt x="6617" y="9389"/>
                    </a:lnTo>
                    <a:lnTo>
                      <a:pt x="7436" y="9389"/>
                    </a:lnTo>
                    <a:lnTo>
                      <a:pt x="7436" y="9357"/>
                    </a:lnTo>
                    <a:lnTo>
                      <a:pt x="7436" y="7971"/>
                    </a:lnTo>
                    <a:cubicBezTo>
                      <a:pt x="7436" y="6522"/>
                      <a:pt x="6617" y="5293"/>
                      <a:pt x="5451" y="4663"/>
                    </a:cubicBezTo>
                    <a:cubicBezTo>
                      <a:pt x="6617" y="4033"/>
                      <a:pt x="7436" y="2836"/>
                      <a:pt x="7436" y="1355"/>
                    </a:cubicBezTo>
                    <a:lnTo>
                      <a:pt x="743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432;p116">
                <a:extLst>
                  <a:ext uri="{FF2B5EF4-FFF2-40B4-BE49-F238E27FC236}">
                    <a16:creationId xmlns:a16="http://schemas.microsoft.com/office/drawing/2014/main" id="{790C27FF-0D64-4AFE-A3BF-1010898C0970}"/>
                  </a:ext>
                </a:extLst>
              </p:cNvPr>
              <p:cNvSpPr/>
              <p:nvPr/>
            </p:nvSpPr>
            <p:spPr>
              <a:xfrm>
                <a:off x="-64001300" y="4389800"/>
                <a:ext cx="2284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852" extrusionOk="0">
                    <a:moveTo>
                      <a:pt x="411" y="1"/>
                    </a:moveTo>
                    <a:cubicBezTo>
                      <a:pt x="190" y="1"/>
                      <a:pt x="1" y="221"/>
                      <a:pt x="1" y="410"/>
                    </a:cubicBezTo>
                    <a:cubicBezTo>
                      <a:pt x="1" y="631"/>
                      <a:pt x="190" y="851"/>
                      <a:pt x="411" y="851"/>
                    </a:cubicBezTo>
                    <a:lnTo>
                      <a:pt x="8696" y="851"/>
                    </a:lnTo>
                    <a:cubicBezTo>
                      <a:pt x="8917" y="851"/>
                      <a:pt x="9074" y="631"/>
                      <a:pt x="9074" y="410"/>
                    </a:cubicBezTo>
                    <a:cubicBezTo>
                      <a:pt x="9137" y="221"/>
                      <a:pt x="8917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433;p116">
                <a:extLst>
                  <a:ext uri="{FF2B5EF4-FFF2-40B4-BE49-F238E27FC236}">
                    <a16:creationId xmlns:a16="http://schemas.microsoft.com/office/drawing/2014/main" id="{0BD51237-3706-43AD-98E6-73DA7E592585}"/>
                  </a:ext>
                </a:extLst>
              </p:cNvPr>
              <p:cNvSpPr/>
              <p:nvPr/>
            </p:nvSpPr>
            <p:spPr>
              <a:xfrm>
                <a:off x="-64001300" y="4093650"/>
                <a:ext cx="2268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820" extrusionOk="0">
                    <a:moveTo>
                      <a:pt x="411" y="1"/>
                    </a:moveTo>
                    <a:cubicBezTo>
                      <a:pt x="190" y="1"/>
                      <a:pt x="1" y="190"/>
                      <a:pt x="1" y="410"/>
                    </a:cubicBezTo>
                    <a:cubicBezTo>
                      <a:pt x="32" y="631"/>
                      <a:pt x="190" y="820"/>
                      <a:pt x="411" y="820"/>
                    </a:cubicBezTo>
                    <a:lnTo>
                      <a:pt x="8696" y="820"/>
                    </a:lnTo>
                    <a:cubicBezTo>
                      <a:pt x="8917" y="820"/>
                      <a:pt x="9074" y="631"/>
                      <a:pt x="9074" y="410"/>
                    </a:cubicBez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61B203-90EC-4C7F-8CF9-724B6A54F985}"/>
                </a:ext>
              </a:extLst>
            </p:cNvPr>
            <p:cNvSpPr txBox="1"/>
            <p:nvPr/>
          </p:nvSpPr>
          <p:spPr>
            <a:xfrm>
              <a:off x="11934042" y="10770672"/>
              <a:ext cx="2386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ลดเวลาในการวิเคราะห์</a:t>
              </a:r>
              <a:endParaRPr lang="en-US" sz="2400" dirty="0"/>
            </a:p>
          </p:txBody>
        </p:sp>
      </p:grpSp>
      <p:grpSp>
        <p:nvGrpSpPr>
          <p:cNvPr id="124" name="Google Shape;1247;p42">
            <a:extLst>
              <a:ext uri="{FF2B5EF4-FFF2-40B4-BE49-F238E27FC236}">
                <a16:creationId xmlns:a16="http://schemas.microsoft.com/office/drawing/2014/main" id="{AC50BF27-FB88-4DF4-AD28-12D47785C488}"/>
              </a:ext>
            </a:extLst>
          </p:cNvPr>
          <p:cNvGrpSpPr/>
          <p:nvPr/>
        </p:nvGrpSpPr>
        <p:grpSpPr>
          <a:xfrm>
            <a:off x="1027025" y="12978796"/>
            <a:ext cx="585471" cy="585471"/>
            <a:chOff x="2652375" y="3833664"/>
            <a:chExt cx="884100" cy="883800"/>
          </a:xfrm>
        </p:grpSpPr>
        <p:sp>
          <p:nvSpPr>
            <p:cNvPr id="125" name="Google Shape;1248;p42">
              <a:extLst>
                <a:ext uri="{FF2B5EF4-FFF2-40B4-BE49-F238E27FC236}">
                  <a16:creationId xmlns:a16="http://schemas.microsoft.com/office/drawing/2014/main" id="{61E2AF61-4F64-42D4-8B87-340CA75F3F79}"/>
                </a:ext>
              </a:extLst>
            </p:cNvPr>
            <p:cNvSpPr/>
            <p:nvPr/>
          </p:nvSpPr>
          <p:spPr>
            <a:xfrm>
              <a:off x="2652375" y="3833664"/>
              <a:ext cx="884100" cy="8838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" name="Google Shape;1249;p42">
              <a:extLst>
                <a:ext uri="{FF2B5EF4-FFF2-40B4-BE49-F238E27FC236}">
                  <a16:creationId xmlns:a16="http://schemas.microsoft.com/office/drawing/2014/main" id="{BDE014F6-C23B-4A08-97A8-F74D663FFB25}"/>
                </a:ext>
              </a:extLst>
            </p:cNvPr>
            <p:cNvGrpSpPr/>
            <p:nvPr/>
          </p:nvGrpSpPr>
          <p:grpSpPr>
            <a:xfrm>
              <a:off x="2884704" y="4065337"/>
              <a:ext cx="419443" cy="420487"/>
              <a:chOff x="-3771675" y="3971775"/>
              <a:chExt cx="291300" cy="292025"/>
            </a:xfrm>
          </p:grpSpPr>
          <p:sp>
            <p:nvSpPr>
              <p:cNvPr id="127" name="Google Shape;1250;p42">
                <a:extLst>
                  <a:ext uri="{FF2B5EF4-FFF2-40B4-BE49-F238E27FC236}">
                    <a16:creationId xmlns:a16="http://schemas.microsoft.com/office/drawing/2014/main" id="{2D46777F-55B9-40B2-AC38-B38779EFE34F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51;p42">
                <a:extLst>
                  <a:ext uri="{FF2B5EF4-FFF2-40B4-BE49-F238E27FC236}">
                    <a16:creationId xmlns:a16="http://schemas.microsoft.com/office/drawing/2014/main" id="{FC23FDF2-F70D-40D6-9A64-B1753BB55B5C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52;p42">
                <a:extLst>
                  <a:ext uri="{FF2B5EF4-FFF2-40B4-BE49-F238E27FC236}">
                    <a16:creationId xmlns:a16="http://schemas.microsoft.com/office/drawing/2014/main" id="{A0A7E852-90A9-4432-BB6C-E44CEBB53894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253;p42">
                <a:extLst>
                  <a:ext uri="{FF2B5EF4-FFF2-40B4-BE49-F238E27FC236}">
                    <a16:creationId xmlns:a16="http://schemas.microsoft.com/office/drawing/2014/main" id="{7C6B87C2-89E7-427B-82EA-7A740543A13B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254;p42">
                <a:extLst>
                  <a:ext uri="{FF2B5EF4-FFF2-40B4-BE49-F238E27FC236}">
                    <a16:creationId xmlns:a16="http://schemas.microsoft.com/office/drawing/2014/main" id="{457E8862-CC26-4C85-9264-66D16B1F94FE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266;p42">
            <a:extLst>
              <a:ext uri="{FF2B5EF4-FFF2-40B4-BE49-F238E27FC236}">
                <a16:creationId xmlns:a16="http://schemas.microsoft.com/office/drawing/2014/main" id="{1FA96AC6-C401-41AB-ADFE-6E771D52F625}"/>
              </a:ext>
            </a:extLst>
          </p:cNvPr>
          <p:cNvGrpSpPr/>
          <p:nvPr/>
        </p:nvGrpSpPr>
        <p:grpSpPr>
          <a:xfrm>
            <a:off x="2471459" y="12980351"/>
            <a:ext cx="585471" cy="585471"/>
            <a:chOff x="4214155" y="461713"/>
            <a:chExt cx="651600" cy="651300"/>
          </a:xfrm>
        </p:grpSpPr>
        <p:sp>
          <p:nvSpPr>
            <p:cNvPr id="143" name="Google Shape;1267;p42">
              <a:extLst>
                <a:ext uri="{FF2B5EF4-FFF2-40B4-BE49-F238E27FC236}">
                  <a16:creationId xmlns:a16="http://schemas.microsoft.com/office/drawing/2014/main" id="{690A7E5C-9FD4-4555-860D-24C87189B423}"/>
                </a:ext>
              </a:extLst>
            </p:cNvPr>
            <p:cNvSpPr/>
            <p:nvPr/>
          </p:nvSpPr>
          <p:spPr>
            <a:xfrm>
              <a:off x="4214155" y="461713"/>
              <a:ext cx="651600" cy="651300"/>
            </a:xfrm>
            <a:prstGeom prst="ellipse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68;p42">
              <a:extLst>
                <a:ext uri="{FF2B5EF4-FFF2-40B4-BE49-F238E27FC236}">
                  <a16:creationId xmlns:a16="http://schemas.microsoft.com/office/drawing/2014/main" id="{AD2C345F-AE1E-4894-BFB1-8F3E2FDD8133}"/>
                </a:ext>
              </a:extLst>
            </p:cNvPr>
            <p:cNvSpPr/>
            <p:nvPr/>
          </p:nvSpPr>
          <p:spPr>
            <a:xfrm>
              <a:off x="4370273" y="691856"/>
              <a:ext cx="339253" cy="204840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" name="Google Shape;1269;p42">
              <a:extLst>
                <a:ext uri="{FF2B5EF4-FFF2-40B4-BE49-F238E27FC236}">
                  <a16:creationId xmlns:a16="http://schemas.microsoft.com/office/drawing/2014/main" id="{07254AD4-2E12-47B3-A409-7FEC130F0FF4}"/>
                </a:ext>
              </a:extLst>
            </p:cNvPr>
            <p:cNvSpPr/>
            <p:nvPr/>
          </p:nvSpPr>
          <p:spPr>
            <a:xfrm>
              <a:off x="4391326" y="678021"/>
              <a:ext cx="297113" cy="11674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6" name="Google Shape;1270;p42">
            <a:extLst>
              <a:ext uri="{FF2B5EF4-FFF2-40B4-BE49-F238E27FC236}">
                <a16:creationId xmlns:a16="http://schemas.microsoft.com/office/drawing/2014/main" id="{47A96BE3-D53B-4BA4-938A-0834A8971FA4}"/>
              </a:ext>
            </a:extLst>
          </p:cNvPr>
          <p:cNvGrpSpPr/>
          <p:nvPr/>
        </p:nvGrpSpPr>
        <p:grpSpPr>
          <a:xfrm rot="5400708">
            <a:off x="2539062" y="14052281"/>
            <a:ext cx="519503" cy="92127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47" name="Google Shape;1271;p42">
              <a:extLst>
                <a:ext uri="{FF2B5EF4-FFF2-40B4-BE49-F238E27FC236}">
                  <a16:creationId xmlns:a16="http://schemas.microsoft.com/office/drawing/2014/main" id="{4B4A4F8A-E29A-4F58-B0FC-4966C3EDA5F3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;p42">
              <a:extLst>
                <a:ext uri="{FF2B5EF4-FFF2-40B4-BE49-F238E27FC236}">
                  <a16:creationId xmlns:a16="http://schemas.microsoft.com/office/drawing/2014/main" id="{51CE4FF5-E0BC-479F-853A-50A969455C04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3;p42">
              <a:extLst>
                <a:ext uri="{FF2B5EF4-FFF2-40B4-BE49-F238E27FC236}">
                  <a16:creationId xmlns:a16="http://schemas.microsoft.com/office/drawing/2014/main" id="{CE5BC665-4B21-48BB-887E-7F6F01708179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4;p42">
              <a:extLst>
                <a:ext uri="{FF2B5EF4-FFF2-40B4-BE49-F238E27FC236}">
                  <a16:creationId xmlns:a16="http://schemas.microsoft.com/office/drawing/2014/main" id="{168A7A38-7AD1-4C18-A1E4-EBF4534D515E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5;p42">
              <a:extLst>
                <a:ext uri="{FF2B5EF4-FFF2-40B4-BE49-F238E27FC236}">
                  <a16:creationId xmlns:a16="http://schemas.microsoft.com/office/drawing/2014/main" id="{405BE563-190B-4F21-B47A-FEEFD2B30D99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270;p42">
            <a:extLst>
              <a:ext uri="{FF2B5EF4-FFF2-40B4-BE49-F238E27FC236}">
                <a16:creationId xmlns:a16="http://schemas.microsoft.com/office/drawing/2014/main" id="{431061D8-6584-4A3A-8BC1-87ADE24D96CC}"/>
              </a:ext>
            </a:extLst>
          </p:cNvPr>
          <p:cNvGrpSpPr/>
          <p:nvPr/>
        </p:nvGrpSpPr>
        <p:grpSpPr>
          <a:xfrm rot="5400708">
            <a:off x="1045830" y="14037177"/>
            <a:ext cx="519503" cy="92127"/>
            <a:chOff x="1767100" y="3649875"/>
            <a:chExt cx="1448096" cy="256800"/>
          </a:xfrm>
          <a:solidFill>
            <a:srgbClr val="43425D"/>
          </a:solidFill>
        </p:grpSpPr>
        <p:sp>
          <p:nvSpPr>
            <p:cNvPr id="157" name="Google Shape;1271;p42">
              <a:extLst>
                <a:ext uri="{FF2B5EF4-FFF2-40B4-BE49-F238E27FC236}">
                  <a16:creationId xmlns:a16="http://schemas.microsoft.com/office/drawing/2014/main" id="{A59B4FF9-F5D2-48D7-A5D2-971F7049EEA6}"/>
                </a:ext>
              </a:extLst>
            </p:cNvPr>
            <p:cNvSpPr/>
            <p:nvPr/>
          </p:nvSpPr>
          <p:spPr>
            <a:xfrm>
              <a:off x="1767100" y="3649875"/>
              <a:ext cx="256800" cy="25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2;p42">
              <a:extLst>
                <a:ext uri="{FF2B5EF4-FFF2-40B4-BE49-F238E27FC236}">
                  <a16:creationId xmlns:a16="http://schemas.microsoft.com/office/drawing/2014/main" id="{156B2CCC-014B-4315-B701-BEFE22E70E80}"/>
                </a:ext>
              </a:extLst>
            </p:cNvPr>
            <p:cNvSpPr/>
            <p:nvPr/>
          </p:nvSpPr>
          <p:spPr>
            <a:xfrm>
              <a:off x="2154550" y="3664125"/>
              <a:ext cx="228300" cy="22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3;p42">
              <a:extLst>
                <a:ext uri="{FF2B5EF4-FFF2-40B4-BE49-F238E27FC236}">
                  <a16:creationId xmlns:a16="http://schemas.microsoft.com/office/drawing/2014/main" id="{8E3BFDA2-448B-413C-B28D-59768C0F98F1}"/>
                </a:ext>
              </a:extLst>
            </p:cNvPr>
            <p:cNvSpPr/>
            <p:nvPr/>
          </p:nvSpPr>
          <p:spPr>
            <a:xfrm>
              <a:off x="2513500" y="3681825"/>
              <a:ext cx="192900" cy="1929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4;p42">
              <a:extLst>
                <a:ext uri="{FF2B5EF4-FFF2-40B4-BE49-F238E27FC236}">
                  <a16:creationId xmlns:a16="http://schemas.microsoft.com/office/drawing/2014/main" id="{487CDF71-EC98-4DFC-8F27-A91292DF3620}"/>
                </a:ext>
              </a:extLst>
            </p:cNvPr>
            <p:cNvSpPr/>
            <p:nvPr/>
          </p:nvSpPr>
          <p:spPr>
            <a:xfrm>
              <a:off x="2837038" y="3705375"/>
              <a:ext cx="145800" cy="145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5;p42">
              <a:extLst>
                <a:ext uri="{FF2B5EF4-FFF2-40B4-BE49-F238E27FC236}">
                  <a16:creationId xmlns:a16="http://schemas.microsoft.com/office/drawing/2014/main" id="{4BB090F4-C76B-4BEC-AAF4-C34005888854}"/>
                </a:ext>
              </a:extLst>
            </p:cNvPr>
            <p:cNvSpPr/>
            <p:nvPr/>
          </p:nvSpPr>
          <p:spPr>
            <a:xfrm>
              <a:off x="3113496" y="3727425"/>
              <a:ext cx="101700" cy="101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262;p42">
            <a:extLst>
              <a:ext uri="{FF2B5EF4-FFF2-40B4-BE49-F238E27FC236}">
                <a16:creationId xmlns:a16="http://schemas.microsoft.com/office/drawing/2014/main" id="{4F4D1B93-F84E-4B0C-8162-DF535975A15A}"/>
              </a:ext>
            </a:extLst>
          </p:cNvPr>
          <p:cNvGrpSpPr/>
          <p:nvPr/>
        </p:nvGrpSpPr>
        <p:grpSpPr>
          <a:xfrm>
            <a:off x="231367" y="12077972"/>
            <a:ext cx="2066542" cy="726006"/>
            <a:chOff x="692750" y="4128700"/>
            <a:chExt cx="1627201" cy="726006"/>
          </a:xfrm>
        </p:grpSpPr>
        <p:sp>
          <p:nvSpPr>
            <p:cNvPr id="170" name="Google Shape;1263;p42">
              <a:extLst>
                <a:ext uri="{FF2B5EF4-FFF2-40B4-BE49-F238E27FC236}">
                  <a16:creationId xmlns:a16="http://schemas.microsoft.com/office/drawing/2014/main" id="{6639F033-7E6B-4A63-B1E3-0391A51979CE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Historical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1" name="Google Shape;1264;p42">
              <a:extLst>
                <a:ext uri="{FF2B5EF4-FFF2-40B4-BE49-F238E27FC236}">
                  <a16:creationId xmlns:a16="http://schemas.microsoft.com/office/drawing/2014/main" id="{EF10BC5F-32E6-4F54-9FF2-70CB793249A5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forexsb.com</a:t>
              </a:r>
              <a:endParaRPr sz="16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72" name="Google Shape;1262;p42">
            <a:extLst>
              <a:ext uri="{FF2B5EF4-FFF2-40B4-BE49-F238E27FC236}">
                <a16:creationId xmlns:a16="http://schemas.microsoft.com/office/drawing/2014/main" id="{D9555C07-D8E3-406D-86F2-39F2D8839361}"/>
              </a:ext>
            </a:extLst>
          </p:cNvPr>
          <p:cNvGrpSpPr/>
          <p:nvPr/>
        </p:nvGrpSpPr>
        <p:grpSpPr>
          <a:xfrm>
            <a:off x="1765492" y="12072703"/>
            <a:ext cx="2066542" cy="726006"/>
            <a:chOff x="692750" y="4128700"/>
            <a:chExt cx="1627201" cy="726006"/>
          </a:xfrm>
        </p:grpSpPr>
        <p:sp>
          <p:nvSpPr>
            <p:cNvPr id="173" name="Google Shape;1263;p42">
              <a:extLst>
                <a:ext uri="{FF2B5EF4-FFF2-40B4-BE49-F238E27FC236}">
                  <a16:creationId xmlns:a16="http://schemas.microsoft.com/office/drawing/2014/main" id="{69204EB7-8E3E-42D8-A14C-F377624E5604}"/>
                </a:ext>
              </a:extLst>
            </p:cNvPr>
            <p:cNvSpPr txBox="1"/>
            <p:nvPr/>
          </p:nvSpPr>
          <p:spPr>
            <a:xfrm>
              <a:off x="692751" y="4128700"/>
              <a:ext cx="1627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Real-time</a:t>
              </a:r>
              <a:r>
                <a:rPr lang="en" sz="16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 Data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174" name="Google Shape;1264;p42">
              <a:extLst>
                <a:ext uri="{FF2B5EF4-FFF2-40B4-BE49-F238E27FC236}">
                  <a16:creationId xmlns:a16="http://schemas.microsoft.com/office/drawing/2014/main" id="{EF86776E-269A-43F6-AED6-2C0E1ACE94EA}"/>
                </a:ext>
              </a:extLst>
            </p:cNvPr>
            <p:cNvSpPr txBox="1"/>
            <p:nvPr/>
          </p:nvSpPr>
          <p:spPr>
            <a:xfrm>
              <a:off x="692750" y="4527406"/>
              <a:ext cx="16272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f</a:t>
              </a:r>
              <a:r>
                <a:rPr lang="en" sz="1600" dirty="0">
                  <a:solidFill>
                    <a:srgbClr val="43425D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partan"/>
                  <a:sym typeface="Spartan"/>
                </a:rPr>
                <a:t>csapi.com</a:t>
              </a:r>
              <a:endParaRPr sz="1600" dirty="0">
                <a:solidFill>
                  <a:srgbClr val="43425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FA7D0-487F-480B-92D4-0EF0F76DF385}"/>
              </a:ext>
            </a:extLst>
          </p:cNvPr>
          <p:cNvGrpSpPr/>
          <p:nvPr/>
        </p:nvGrpSpPr>
        <p:grpSpPr>
          <a:xfrm>
            <a:off x="418236" y="16174878"/>
            <a:ext cx="1999438" cy="3879562"/>
            <a:chOff x="706268" y="16102870"/>
            <a:chExt cx="1999438" cy="387956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3B477-D3D3-476F-8F7D-694B626F06CC}"/>
                </a:ext>
              </a:extLst>
            </p:cNvPr>
            <p:cNvSpPr txBox="1"/>
            <p:nvPr/>
          </p:nvSpPr>
          <p:spPr>
            <a:xfrm>
              <a:off x="706268" y="16566112"/>
              <a:ext cx="1790473" cy="34163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ซัพพอร์ตเวกเตอร์รีเกรชชันถูกเทรนโดยใช้ 13 อินดิเคเตอร์ซึ่งจะทำนายค่าเปิดและค่าปิดในอีก 24 ชม.ข้างหน้า โดยใช้ข้อมูลในกรอบเวลา 1 ชั่วโมง ปี 2017-2020 ในการเทรน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7FE819-DC7F-46F8-8B83-1C13C306187B}"/>
                </a:ext>
              </a:extLst>
            </p:cNvPr>
            <p:cNvSpPr txBox="1"/>
            <p:nvPr/>
          </p:nvSpPr>
          <p:spPr>
            <a:xfrm>
              <a:off x="706268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1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C6FA13-A5E6-4BAF-80F5-FC34BC4652C1}"/>
              </a:ext>
            </a:extLst>
          </p:cNvPr>
          <p:cNvGrpSpPr/>
          <p:nvPr/>
        </p:nvGrpSpPr>
        <p:grpSpPr>
          <a:xfrm>
            <a:off x="2464845" y="16186957"/>
            <a:ext cx="1999438" cy="3513133"/>
            <a:chOff x="2724454" y="16102870"/>
            <a:chExt cx="1999438" cy="35131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E51DAD-5561-45AD-93A0-FE45D50A8832}"/>
                </a:ext>
              </a:extLst>
            </p:cNvPr>
            <p:cNvSpPr txBox="1"/>
            <p:nvPr/>
          </p:nvSpPr>
          <p:spPr>
            <a:xfrm>
              <a:off x="2743503" y="16569015"/>
              <a:ext cx="1790473" cy="30469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เป็นเอพีไอเชื่อมโยงในส่วนของโมเดลและเว็บไซต์ โดยรับข้อมูลแบบเรียลไทม์และส่งข้อมูลไปยังโมเดลเพื่อทำนาย และนำผลลัพธ์ที่ได้ส่งไปยังเว็บไซต์ 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29AF18-D4BE-472B-B7CF-C28760175644}"/>
                </a:ext>
              </a:extLst>
            </p:cNvPr>
            <p:cNvSpPr txBox="1"/>
            <p:nvPr/>
          </p:nvSpPr>
          <p:spPr>
            <a:xfrm>
              <a:off x="2724454" y="16102870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2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API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AE755-5852-49EB-96D5-FF7902DDC5B5}"/>
              </a:ext>
            </a:extLst>
          </p:cNvPr>
          <p:cNvGrpSpPr/>
          <p:nvPr/>
        </p:nvGrpSpPr>
        <p:grpSpPr>
          <a:xfrm>
            <a:off x="4492706" y="16174878"/>
            <a:ext cx="2018186" cy="2770940"/>
            <a:chOff x="4815284" y="16102869"/>
            <a:chExt cx="2018186" cy="277094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D3FFC5-452C-40F3-A60E-05565F3E787A}"/>
                </a:ext>
              </a:extLst>
            </p:cNvPr>
            <p:cNvSpPr txBox="1"/>
            <p:nvPr/>
          </p:nvSpPr>
          <p:spPr>
            <a:xfrm>
              <a:off x="4815284" y="16565485"/>
              <a:ext cx="179047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thaiDist"/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เว็บไซต์จะแสดงผลลัพธ์ที่รับมาจากเอพีไอซึ่งประกอบไปด้วย ค่าความถูกต้อง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,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และผลลัพธ์ในอีก 24 ชม.</a:t>
              </a:r>
              <a:r>
                <a:rPr lang="en-US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400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ถัดไป</a:t>
              </a:r>
              <a:endPara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660556-C2F7-4CEC-8C16-49A148D9D796}"/>
                </a:ext>
              </a:extLst>
            </p:cNvPr>
            <p:cNvSpPr txBox="1"/>
            <p:nvPr/>
          </p:nvSpPr>
          <p:spPr>
            <a:xfrm>
              <a:off x="4834032" y="16102869"/>
              <a:ext cx="19994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Module 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3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:</a:t>
              </a:r>
              <a:r>
                <a:rPr lang="th-TH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en-US" sz="2400" b="1" dirty="0">
                  <a:solidFill>
                    <a:srgbClr val="43425D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Web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39B180-1B1C-4E83-AC5E-5214530F494E}"/>
              </a:ext>
            </a:extLst>
          </p:cNvPr>
          <p:cNvGrpSpPr/>
          <p:nvPr/>
        </p:nvGrpSpPr>
        <p:grpSpPr>
          <a:xfrm>
            <a:off x="953832" y="14593251"/>
            <a:ext cx="3742939" cy="1356957"/>
            <a:chOff x="1080542" y="14590702"/>
            <a:chExt cx="5063286" cy="1835632"/>
          </a:xfrm>
        </p:grpSpPr>
        <p:sp>
          <p:nvSpPr>
            <p:cNvPr id="104" name="Google Shape;1227;p42">
              <a:extLst>
                <a:ext uri="{FF2B5EF4-FFF2-40B4-BE49-F238E27FC236}">
                  <a16:creationId xmlns:a16="http://schemas.microsoft.com/office/drawing/2014/main" id="{090ACA8B-FF9A-4755-ADC3-D00D3743B769}"/>
                </a:ext>
              </a:extLst>
            </p:cNvPr>
            <p:cNvSpPr/>
            <p:nvPr/>
          </p:nvSpPr>
          <p:spPr>
            <a:xfrm>
              <a:off x="1601506" y="15047237"/>
              <a:ext cx="4020568" cy="224100"/>
            </a:xfrm>
            <a:prstGeom prst="rect">
              <a:avLst/>
            </a:prstGeom>
            <a:solidFill>
              <a:srgbClr val="434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E016A1A-A025-4FBF-9D27-4FA6882C6108}"/>
                </a:ext>
              </a:extLst>
            </p:cNvPr>
            <p:cNvGrpSpPr/>
            <p:nvPr/>
          </p:nvGrpSpPr>
          <p:grpSpPr>
            <a:xfrm>
              <a:off x="3074277" y="14590702"/>
              <a:ext cx="1080000" cy="1080000"/>
              <a:chOff x="2887271" y="15906784"/>
              <a:chExt cx="884100" cy="883800"/>
            </a:xfrm>
          </p:grpSpPr>
          <p:sp>
            <p:nvSpPr>
              <p:cNvPr id="107" name="Google Shape;1230;p42">
                <a:extLst>
                  <a:ext uri="{FF2B5EF4-FFF2-40B4-BE49-F238E27FC236}">
                    <a16:creationId xmlns:a16="http://schemas.microsoft.com/office/drawing/2014/main" id="{CE4012E7-FDF1-4414-8513-39C6B52A9ACE}"/>
                  </a:ext>
                </a:extLst>
              </p:cNvPr>
              <p:cNvSpPr/>
              <p:nvPr/>
            </p:nvSpPr>
            <p:spPr>
              <a:xfrm>
                <a:off x="2887271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232;p42">
                <a:extLst>
                  <a:ext uri="{FF2B5EF4-FFF2-40B4-BE49-F238E27FC236}">
                    <a16:creationId xmlns:a16="http://schemas.microsoft.com/office/drawing/2014/main" id="{E76EB922-BC94-4856-A7DB-26EFCBA8CB23}"/>
                  </a:ext>
                </a:extLst>
              </p:cNvPr>
              <p:cNvGrpSpPr/>
              <p:nvPr/>
            </p:nvGrpSpPr>
            <p:grpSpPr>
              <a:xfrm>
                <a:off x="3164547" y="16185266"/>
                <a:ext cx="329551" cy="327272"/>
                <a:chOff x="-64781025" y="3361050"/>
                <a:chExt cx="317425" cy="315200"/>
              </a:xfrm>
              <a:solidFill>
                <a:srgbClr val="FFFFFF"/>
              </a:solidFill>
            </p:grpSpPr>
            <p:sp>
              <p:nvSpPr>
                <p:cNvPr id="110" name="Google Shape;1233;p42">
                  <a:extLst>
                    <a:ext uri="{FF2B5EF4-FFF2-40B4-BE49-F238E27FC236}">
                      <a16:creationId xmlns:a16="http://schemas.microsoft.com/office/drawing/2014/main" id="{74222655-809E-4C13-9276-E1339DED0F12}"/>
                    </a:ext>
                  </a:extLst>
                </p:cNvPr>
                <p:cNvSpPr/>
                <p:nvPr/>
              </p:nvSpPr>
              <p:spPr>
                <a:xfrm>
                  <a:off x="-64764500" y="3388725"/>
                  <a:ext cx="272550" cy="2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2" h="10902" extrusionOk="0">
                      <a:moveTo>
                        <a:pt x="6554" y="2647"/>
                      </a:moveTo>
                      <a:cubicBezTo>
                        <a:pt x="6979" y="2647"/>
                        <a:pt x="7404" y="2805"/>
                        <a:pt x="7719" y="3120"/>
                      </a:cubicBezTo>
                      <a:cubicBezTo>
                        <a:pt x="8381" y="3782"/>
                        <a:pt x="8381" y="4821"/>
                        <a:pt x="7751" y="5483"/>
                      </a:cubicBezTo>
                      <a:cubicBezTo>
                        <a:pt x="7436" y="5798"/>
                        <a:pt x="7058" y="5955"/>
                        <a:pt x="6585" y="5955"/>
                      </a:cubicBezTo>
                      <a:cubicBezTo>
                        <a:pt x="6144" y="5955"/>
                        <a:pt x="5703" y="5798"/>
                        <a:pt x="5388" y="5483"/>
                      </a:cubicBezTo>
                      <a:cubicBezTo>
                        <a:pt x="5073" y="5168"/>
                        <a:pt x="4915" y="4758"/>
                        <a:pt x="4915" y="4286"/>
                      </a:cubicBezTo>
                      <a:cubicBezTo>
                        <a:pt x="4915" y="3813"/>
                        <a:pt x="5073" y="3435"/>
                        <a:pt x="5388" y="3120"/>
                      </a:cubicBezTo>
                      <a:cubicBezTo>
                        <a:pt x="5703" y="2805"/>
                        <a:pt x="6128" y="2647"/>
                        <a:pt x="6554" y="2647"/>
                      </a:cubicBezTo>
                      <a:close/>
                      <a:moveTo>
                        <a:pt x="2175" y="6901"/>
                      </a:moveTo>
                      <a:lnTo>
                        <a:pt x="4065" y="8791"/>
                      </a:lnTo>
                      <a:lnTo>
                        <a:pt x="3592" y="9484"/>
                      </a:lnTo>
                      <a:lnTo>
                        <a:pt x="1418" y="7342"/>
                      </a:lnTo>
                      <a:lnTo>
                        <a:pt x="2175" y="6901"/>
                      </a:lnTo>
                      <a:close/>
                      <a:moveTo>
                        <a:pt x="6907" y="1"/>
                      </a:moveTo>
                      <a:cubicBezTo>
                        <a:pt x="6851" y="1"/>
                        <a:pt x="6795" y="11"/>
                        <a:pt x="6743" y="33"/>
                      </a:cubicBezTo>
                      <a:cubicBezTo>
                        <a:pt x="5546" y="663"/>
                        <a:pt x="4474" y="1576"/>
                        <a:pt x="3655" y="2616"/>
                      </a:cubicBezTo>
                      <a:cubicBezTo>
                        <a:pt x="3025" y="3341"/>
                        <a:pt x="2553" y="4223"/>
                        <a:pt x="2175" y="5136"/>
                      </a:cubicBezTo>
                      <a:cubicBezTo>
                        <a:pt x="2048" y="5451"/>
                        <a:pt x="1922" y="5766"/>
                        <a:pt x="1859" y="6050"/>
                      </a:cubicBezTo>
                      <a:lnTo>
                        <a:pt x="505" y="6838"/>
                      </a:lnTo>
                      <a:cubicBezTo>
                        <a:pt x="379" y="6932"/>
                        <a:pt x="316" y="7058"/>
                        <a:pt x="316" y="7184"/>
                      </a:cubicBezTo>
                      <a:cubicBezTo>
                        <a:pt x="316" y="7279"/>
                        <a:pt x="347" y="7405"/>
                        <a:pt x="442" y="7531"/>
                      </a:cubicBezTo>
                      <a:lnTo>
                        <a:pt x="1072" y="8161"/>
                      </a:lnTo>
                      <a:cubicBezTo>
                        <a:pt x="631" y="8696"/>
                        <a:pt x="1" y="9673"/>
                        <a:pt x="1" y="10272"/>
                      </a:cubicBezTo>
                      <a:cubicBezTo>
                        <a:pt x="1" y="10524"/>
                        <a:pt x="64" y="10681"/>
                        <a:pt x="158" y="10744"/>
                      </a:cubicBezTo>
                      <a:cubicBezTo>
                        <a:pt x="221" y="10839"/>
                        <a:pt x="379" y="10902"/>
                        <a:pt x="631" y="10902"/>
                      </a:cubicBezTo>
                      <a:cubicBezTo>
                        <a:pt x="1229" y="10902"/>
                        <a:pt x="2238" y="10240"/>
                        <a:pt x="2742" y="9830"/>
                      </a:cubicBezTo>
                      <a:lnTo>
                        <a:pt x="3372" y="10461"/>
                      </a:lnTo>
                      <a:cubicBezTo>
                        <a:pt x="3466" y="10555"/>
                        <a:pt x="3592" y="10587"/>
                        <a:pt x="3655" y="10587"/>
                      </a:cubicBezTo>
                      <a:lnTo>
                        <a:pt x="3687" y="10587"/>
                      </a:lnTo>
                      <a:cubicBezTo>
                        <a:pt x="3813" y="10587"/>
                        <a:pt x="3939" y="10524"/>
                        <a:pt x="4002" y="10398"/>
                      </a:cubicBezTo>
                      <a:lnTo>
                        <a:pt x="4789" y="9074"/>
                      </a:lnTo>
                      <a:cubicBezTo>
                        <a:pt x="5104" y="8980"/>
                        <a:pt x="5420" y="8854"/>
                        <a:pt x="5735" y="8759"/>
                      </a:cubicBezTo>
                      <a:cubicBezTo>
                        <a:pt x="6648" y="8381"/>
                        <a:pt x="7530" y="7877"/>
                        <a:pt x="8255" y="7279"/>
                      </a:cubicBezTo>
                      <a:cubicBezTo>
                        <a:pt x="9295" y="6459"/>
                        <a:pt x="10208" y="5388"/>
                        <a:pt x="10838" y="4223"/>
                      </a:cubicBezTo>
                      <a:cubicBezTo>
                        <a:pt x="10901" y="4065"/>
                        <a:pt x="10870" y="3876"/>
                        <a:pt x="10744" y="3750"/>
                      </a:cubicBezTo>
                      <a:lnTo>
                        <a:pt x="7215" y="127"/>
                      </a:lnTo>
                      <a:cubicBezTo>
                        <a:pt x="7131" y="43"/>
                        <a:pt x="7019" y="1"/>
                        <a:pt x="69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234;p42">
                  <a:extLst>
                    <a:ext uri="{FF2B5EF4-FFF2-40B4-BE49-F238E27FC236}">
                      <a16:creationId xmlns:a16="http://schemas.microsoft.com/office/drawing/2014/main" id="{5A3A51D3-C6C0-4B58-9ACD-FE08BC6A8988}"/>
                    </a:ext>
                  </a:extLst>
                </p:cNvPr>
                <p:cNvSpPr/>
                <p:nvPr/>
              </p:nvSpPr>
              <p:spPr>
                <a:xfrm>
                  <a:off x="-64568375" y="3361050"/>
                  <a:ext cx="104775" cy="10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227" extrusionOk="0">
                      <a:moveTo>
                        <a:pt x="2941" y="1"/>
                      </a:moveTo>
                      <a:cubicBezTo>
                        <a:pt x="2906" y="1"/>
                        <a:pt x="2871" y="2"/>
                        <a:pt x="2836" y="5"/>
                      </a:cubicBezTo>
                      <a:cubicBezTo>
                        <a:pt x="1828" y="100"/>
                        <a:pt x="883" y="320"/>
                        <a:pt x="0" y="667"/>
                      </a:cubicBezTo>
                      <a:lnTo>
                        <a:pt x="3529" y="4227"/>
                      </a:lnTo>
                      <a:cubicBezTo>
                        <a:pt x="3876" y="3313"/>
                        <a:pt x="4128" y="2368"/>
                        <a:pt x="4191" y="1392"/>
                      </a:cubicBezTo>
                      <a:cubicBezTo>
                        <a:pt x="4191" y="982"/>
                        <a:pt x="4033" y="635"/>
                        <a:pt x="3812" y="352"/>
                      </a:cubicBezTo>
                      <a:cubicBezTo>
                        <a:pt x="3558" y="125"/>
                        <a:pt x="3252" y="1"/>
                        <a:pt x="29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235;p42">
                  <a:extLst>
                    <a:ext uri="{FF2B5EF4-FFF2-40B4-BE49-F238E27FC236}">
                      <a16:creationId xmlns:a16="http://schemas.microsoft.com/office/drawing/2014/main" id="{B8E45F6E-625F-4F58-A2DC-CE197E574645}"/>
                    </a:ext>
                  </a:extLst>
                </p:cNvPr>
                <p:cNvSpPr/>
                <p:nvPr/>
              </p:nvSpPr>
              <p:spPr>
                <a:xfrm>
                  <a:off x="-64645575" y="3596675"/>
                  <a:ext cx="85100" cy="7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183" extrusionOk="0">
                      <a:moveTo>
                        <a:pt x="3403" y="0"/>
                      </a:moveTo>
                      <a:lnTo>
                        <a:pt x="3403" y="0"/>
                      </a:lnTo>
                      <a:cubicBezTo>
                        <a:pt x="2710" y="473"/>
                        <a:pt x="2017" y="819"/>
                        <a:pt x="1261" y="1134"/>
                      </a:cubicBezTo>
                      <a:cubicBezTo>
                        <a:pt x="1041" y="1292"/>
                        <a:pt x="726" y="1386"/>
                        <a:pt x="442" y="1449"/>
                      </a:cubicBezTo>
                      <a:cubicBezTo>
                        <a:pt x="347" y="1859"/>
                        <a:pt x="253" y="2237"/>
                        <a:pt x="95" y="2584"/>
                      </a:cubicBezTo>
                      <a:cubicBezTo>
                        <a:pt x="1" y="2741"/>
                        <a:pt x="32" y="2930"/>
                        <a:pt x="158" y="3056"/>
                      </a:cubicBezTo>
                      <a:cubicBezTo>
                        <a:pt x="253" y="3151"/>
                        <a:pt x="347" y="3182"/>
                        <a:pt x="442" y="3182"/>
                      </a:cubicBezTo>
                      <a:cubicBezTo>
                        <a:pt x="505" y="3182"/>
                        <a:pt x="568" y="3182"/>
                        <a:pt x="600" y="3151"/>
                      </a:cubicBezTo>
                      <a:cubicBezTo>
                        <a:pt x="1135" y="2867"/>
                        <a:pt x="1671" y="2521"/>
                        <a:pt x="2080" y="2080"/>
                      </a:cubicBezTo>
                      <a:cubicBezTo>
                        <a:pt x="2679" y="1481"/>
                        <a:pt x="3151" y="756"/>
                        <a:pt x="34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236;p42">
                  <a:extLst>
                    <a:ext uri="{FF2B5EF4-FFF2-40B4-BE49-F238E27FC236}">
                      <a16:creationId xmlns:a16="http://schemas.microsoft.com/office/drawing/2014/main" id="{83FB492B-A2EB-477A-817D-0FE679F7BC80}"/>
                    </a:ext>
                  </a:extLst>
                </p:cNvPr>
                <p:cNvSpPr/>
                <p:nvPr/>
              </p:nvSpPr>
              <p:spPr>
                <a:xfrm>
                  <a:off x="-64781025" y="3456475"/>
                  <a:ext cx="803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" h="3403" extrusionOk="0">
                      <a:moveTo>
                        <a:pt x="3214" y="0"/>
                      </a:moveTo>
                      <a:cubicBezTo>
                        <a:pt x="2426" y="252"/>
                        <a:pt x="1733" y="725"/>
                        <a:pt x="1134" y="1324"/>
                      </a:cubicBezTo>
                      <a:cubicBezTo>
                        <a:pt x="693" y="1733"/>
                        <a:pt x="347" y="2269"/>
                        <a:pt x="63" y="2804"/>
                      </a:cubicBezTo>
                      <a:cubicBezTo>
                        <a:pt x="0" y="2962"/>
                        <a:pt x="32" y="3151"/>
                        <a:pt x="158" y="3277"/>
                      </a:cubicBezTo>
                      <a:cubicBezTo>
                        <a:pt x="221" y="3371"/>
                        <a:pt x="347" y="3403"/>
                        <a:pt x="410" y="3403"/>
                      </a:cubicBezTo>
                      <a:cubicBezTo>
                        <a:pt x="504" y="3403"/>
                        <a:pt x="536" y="3403"/>
                        <a:pt x="630" y="3371"/>
                      </a:cubicBezTo>
                      <a:cubicBezTo>
                        <a:pt x="977" y="3214"/>
                        <a:pt x="1355" y="3088"/>
                        <a:pt x="1764" y="2993"/>
                      </a:cubicBezTo>
                      <a:cubicBezTo>
                        <a:pt x="1827" y="2678"/>
                        <a:pt x="1953" y="2426"/>
                        <a:pt x="2079" y="2143"/>
                      </a:cubicBezTo>
                      <a:cubicBezTo>
                        <a:pt x="2394" y="1387"/>
                        <a:pt x="2741" y="694"/>
                        <a:pt x="32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A8CB40-FDBE-4687-B0E3-6F42963EF454}"/>
                </a:ext>
              </a:extLst>
            </p:cNvPr>
            <p:cNvGrpSpPr/>
            <p:nvPr/>
          </p:nvGrpSpPr>
          <p:grpSpPr>
            <a:xfrm>
              <a:off x="5063828" y="14611767"/>
              <a:ext cx="1080000" cy="1080000"/>
              <a:chOff x="4538487" y="15906784"/>
              <a:chExt cx="884100" cy="883800"/>
            </a:xfrm>
          </p:grpSpPr>
          <p:sp>
            <p:nvSpPr>
              <p:cNvPr id="108" name="Google Shape;1231;p42">
                <a:extLst>
                  <a:ext uri="{FF2B5EF4-FFF2-40B4-BE49-F238E27FC236}">
                    <a16:creationId xmlns:a16="http://schemas.microsoft.com/office/drawing/2014/main" id="{6D398AF0-9A13-4D42-973C-FAA954184CC6}"/>
                  </a:ext>
                </a:extLst>
              </p:cNvPr>
              <p:cNvSpPr/>
              <p:nvPr/>
            </p:nvSpPr>
            <p:spPr>
              <a:xfrm>
                <a:off x="4538487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37;p42">
                <a:extLst>
                  <a:ext uri="{FF2B5EF4-FFF2-40B4-BE49-F238E27FC236}">
                    <a16:creationId xmlns:a16="http://schemas.microsoft.com/office/drawing/2014/main" id="{C575FCA1-A510-4A44-82E7-CF2E65C52E8A}"/>
                  </a:ext>
                </a:extLst>
              </p:cNvPr>
              <p:cNvSpPr/>
              <p:nvPr/>
            </p:nvSpPr>
            <p:spPr>
              <a:xfrm>
                <a:off x="4815282" y="16220296"/>
                <a:ext cx="328720" cy="256798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9893" extrusionOk="0">
                    <a:moveTo>
                      <a:pt x="8538" y="2458"/>
                    </a:moveTo>
                    <a:cubicBezTo>
                      <a:pt x="8758" y="2458"/>
                      <a:pt x="8916" y="2678"/>
                      <a:pt x="8916" y="2899"/>
                    </a:cubicBezTo>
                    <a:lnTo>
                      <a:pt x="8916" y="4569"/>
                    </a:lnTo>
                    <a:cubicBezTo>
                      <a:pt x="8916" y="4789"/>
                      <a:pt x="8727" y="4978"/>
                      <a:pt x="8538" y="4978"/>
                    </a:cubicBezTo>
                    <a:cubicBezTo>
                      <a:pt x="8349" y="4978"/>
                      <a:pt x="8128" y="4789"/>
                      <a:pt x="8128" y="4569"/>
                    </a:cubicBezTo>
                    <a:lnTo>
                      <a:pt x="8128" y="3875"/>
                    </a:lnTo>
                    <a:lnTo>
                      <a:pt x="6364" y="5671"/>
                    </a:lnTo>
                    <a:cubicBezTo>
                      <a:pt x="6285" y="5750"/>
                      <a:pt x="6175" y="5789"/>
                      <a:pt x="6065" y="5789"/>
                    </a:cubicBezTo>
                    <a:cubicBezTo>
                      <a:pt x="5954" y="5789"/>
                      <a:pt x="5844" y="5750"/>
                      <a:pt x="5765" y="5671"/>
                    </a:cubicBezTo>
                    <a:lnTo>
                      <a:pt x="5230" y="5104"/>
                    </a:lnTo>
                    <a:lnTo>
                      <a:pt x="3844" y="6490"/>
                    </a:lnTo>
                    <a:cubicBezTo>
                      <a:pt x="3765" y="6569"/>
                      <a:pt x="3655" y="6608"/>
                      <a:pt x="3544" y="6608"/>
                    </a:cubicBezTo>
                    <a:cubicBezTo>
                      <a:pt x="3434" y="6608"/>
                      <a:pt x="3324" y="6569"/>
                      <a:pt x="3245" y="6490"/>
                    </a:cubicBezTo>
                    <a:cubicBezTo>
                      <a:pt x="3087" y="6333"/>
                      <a:pt x="3087" y="6049"/>
                      <a:pt x="3245" y="5892"/>
                    </a:cubicBezTo>
                    <a:lnTo>
                      <a:pt x="4915" y="4254"/>
                    </a:lnTo>
                    <a:cubicBezTo>
                      <a:pt x="4994" y="4175"/>
                      <a:pt x="5104" y="4135"/>
                      <a:pt x="5214" y="4135"/>
                    </a:cubicBezTo>
                    <a:cubicBezTo>
                      <a:pt x="5324" y="4135"/>
                      <a:pt x="5435" y="4175"/>
                      <a:pt x="5513" y="4254"/>
                    </a:cubicBezTo>
                    <a:lnTo>
                      <a:pt x="6049" y="4789"/>
                    </a:lnTo>
                    <a:lnTo>
                      <a:pt x="7561" y="3308"/>
                    </a:lnTo>
                    <a:lnTo>
                      <a:pt x="6868" y="3308"/>
                    </a:lnTo>
                    <a:cubicBezTo>
                      <a:pt x="6648" y="3308"/>
                      <a:pt x="6490" y="3088"/>
                      <a:pt x="6490" y="2899"/>
                    </a:cubicBezTo>
                    <a:cubicBezTo>
                      <a:pt x="6490" y="2678"/>
                      <a:pt x="6679" y="2458"/>
                      <a:pt x="6868" y="2458"/>
                    </a:cubicBezTo>
                    <a:close/>
                    <a:moveTo>
                      <a:pt x="11814" y="8255"/>
                    </a:moveTo>
                    <a:cubicBezTo>
                      <a:pt x="11814" y="8538"/>
                      <a:pt x="11877" y="9105"/>
                      <a:pt x="11405" y="9105"/>
                    </a:cubicBezTo>
                    <a:lnTo>
                      <a:pt x="1197" y="9105"/>
                    </a:lnTo>
                    <a:cubicBezTo>
                      <a:pt x="977" y="9105"/>
                      <a:pt x="788" y="8885"/>
                      <a:pt x="788" y="8664"/>
                    </a:cubicBezTo>
                    <a:lnTo>
                      <a:pt x="788" y="8255"/>
                    </a:lnTo>
                    <a:close/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7435"/>
                    </a:lnTo>
                    <a:lnTo>
                      <a:pt x="410" y="7435"/>
                    </a:lnTo>
                    <a:cubicBezTo>
                      <a:pt x="189" y="7435"/>
                      <a:pt x="0" y="7625"/>
                      <a:pt x="0" y="7845"/>
                    </a:cubicBezTo>
                    <a:lnTo>
                      <a:pt x="0" y="8664"/>
                    </a:lnTo>
                    <a:cubicBezTo>
                      <a:pt x="0" y="9326"/>
                      <a:pt x="536" y="9893"/>
                      <a:pt x="1260" y="9893"/>
                    </a:cubicBezTo>
                    <a:lnTo>
                      <a:pt x="11436" y="9893"/>
                    </a:lnTo>
                    <a:cubicBezTo>
                      <a:pt x="12129" y="9893"/>
                      <a:pt x="12665" y="9326"/>
                      <a:pt x="12665" y="8664"/>
                    </a:cubicBezTo>
                    <a:lnTo>
                      <a:pt x="12665" y="7845"/>
                    </a:lnTo>
                    <a:cubicBezTo>
                      <a:pt x="12634" y="7593"/>
                      <a:pt x="12444" y="7435"/>
                      <a:pt x="12224" y="7435"/>
                    </a:cubicBezTo>
                    <a:lnTo>
                      <a:pt x="11814" y="7435"/>
                    </a:lnTo>
                    <a:lnTo>
                      <a:pt x="11814" y="1229"/>
                    </a:lnTo>
                    <a:cubicBezTo>
                      <a:pt x="11814" y="536"/>
                      <a:pt x="11247" y="0"/>
                      <a:pt x="10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C6B3CD-85C5-4288-BE2F-9B48AE72FD9D}"/>
                </a:ext>
              </a:extLst>
            </p:cNvPr>
            <p:cNvGrpSpPr/>
            <p:nvPr/>
          </p:nvGrpSpPr>
          <p:grpSpPr>
            <a:xfrm>
              <a:off x="1080542" y="14612387"/>
              <a:ext cx="1080000" cy="1080000"/>
              <a:chOff x="1236144" y="15906784"/>
              <a:chExt cx="884100" cy="883800"/>
            </a:xfrm>
          </p:grpSpPr>
          <p:sp>
            <p:nvSpPr>
              <p:cNvPr id="106" name="Google Shape;1229;p42">
                <a:extLst>
                  <a:ext uri="{FF2B5EF4-FFF2-40B4-BE49-F238E27FC236}">
                    <a16:creationId xmlns:a16="http://schemas.microsoft.com/office/drawing/2014/main" id="{E3F36285-1D72-405F-ABD9-92E245BBF802}"/>
                  </a:ext>
                </a:extLst>
              </p:cNvPr>
              <p:cNvSpPr/>
              <p:nvPr/>
            </p:nvSpPr>
            <p:spPr>
              <a:xfrm>
                <a:off x="1236144" y="15906784"/>
                <a:ext cx="884100" cy="883800"/>
              </a:xfrm>
              <a:prstGeom prst="ellipse">
                <a:avLst/>
              </a:prstGeom>
              <a:solidFill>
                <a:srgbClr val="4342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" name="Google Shape;1244;p42">
                <a:extLst>
                  <a:ext uri="{FF2B5EF4-FFF2-40B4-BE49-F238E27FC236}">
                    <a16:creationId xmlns:a16="http://schemas.microsoft.com/office/drawing/2014/main" id="{612C2345-9CE2-4A2C-8CA5-ACC68559D1A6}"/>
                  </a:ext>
                </a:extLst>
              </p:cNvPr>
              <p:cNvGrpSpPr/>
              <p:nvPr/>
            </p:nvGrpSpPr>
            <p:grpSpPr>
              <a:xfrm>
                <a:off x="1478470" y="16150250"/>
                <a:ext cx="399487" cy="396897"/>
                <a:chOff x="-22845575" y="3504075"/>
                <a:chExt cx="296950" cy="295025"/>
              </a:xfrm>
              <a:solidFill>
                <a:srgbClr val="FFFFFF"/>
              </a:solidFill>
            </p:grpSpPr>
            <p:sp>
              <p:nvSpPr>
                <p:cNvPr id="122" name="Google Shape;1245;p42">
                  <a:extLst>
                    <a:ext uri="{FF2B5EF4-FFF2-40B4-BE49-F238E27FC236}">
                      <a16:creationId xmlns:a16="http://schemas.microsoft.com/office/drawing/2014/main" id="{2DB80CF3-068A-44FA-B49B-D74ADEDF8648}"/>
                    </a:ext>
                  </a:extLst>
                </p:cNvPr>
                <p:cNvSpPr/>
                <p:nvPr/>
              </p:nvSpPr>
              <p:spPr>
                <a:xfrm>
                  <a:off x="-22688825" y="3504100"/>
                  <a:ext cx="140200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8" h="11800" extrusionOk="0">
                      <a:moveTo>
                        <a:pt x="1465" y="2908"/>
                      </a:moveTo>
                      <a:cubicBezTo>
                        <a:pt x="1552" y="2908"/>
                        <a:pt x="1638" y="2931"/>
                        <a:pt x="1701" y="2979"/>
                      </a:cubicBezTo>
                      <a:cubicBezTo>
                        <a:pt x="1827" y="3105"/>
                        <a:pt x="1827" y="3357"/>
                        <a:pt x="1701" y="3451"/>
                      </a:cubicBezTo>
                      <a:cubicBezTo>
                        <a:pt x="1292" y="3861"/>
                        <a:pt x="1292" y="4522"/>
                        <a:pt x="1701" y="4932"/>
                      </a:cubicBezTo>
                      <a:cubicBezTo>
                        <a:pt x="1827" y="5026"/>
                        <a:pt x="1827" y="5279"/>
                        <a:pt x="1701" y="5373"/>
                      </a:cubicBezTo>
                      <a:cubicBezTo>
                        <a:pt x="1632" y="5477"/>
                        <a:pt x="1544" y="5524"/>
                        <a:pt x="1452" y="5524"/>
                      </a:cubicBezTo>
                      <a:cubicBezTo>
                        <a:pt x="1377" y="5524"/>
                        <a:pt x="1300" y="5493"/>
                        <a:pt x="1229" y="5436"/>
                      </a:cubicBezTo>
                      <a:cubicBezTo>
                        <a:pt x="567" y="4774"/>
                        <a:pt x="567" y="3672"/>
                        <a:pt x="1229" y="2979"/>
                      </a:cubicBezTo>
                      <a:cubicBezTo>
                        <a:pt x="1292" y="2931"/>
                        <a:pt x="1378" y="2908"/>
                        <a:pt x="1465" y="2908"/>
                      </a:cubicBezTo>
                      <a:close/>
                      <a:moveTo>
                        <a:pt x="2461" y="7313"/>
                      </a:moveTo>
                      <a:cubicBezTo>
                        <a:pt x="2532" y="7313"/>
                        <a:pt x="2605" y="7318"/>
                        <a:pt x="2678" y="7326"/>
                      </a:cubicBezTo>
                      <a:cubicBezTo>
                        <a:pt x="2867" y="7358"/>
                        <a:pt x="3025" y="7515"/>
                        <a:pt x="2993" y="7704"/>
                      </a:cubicBezTo>
                      <a:cubicBezTo>
                        <a:pt x="2962" y="7925"/>
                        <a:pt x="2804" y="8019"/>
                        <a:pt x="2615" y="8019"/>
                      </a:cubicBezTo>
                      <a:cubicBezTo>
                        <a:pt x="2579" y="8016"/>
                        <a:pt x="2543" y="8014"/>
                        <a:pt x="2507" y="8014"/>
                      </a:cubicBezTo>
                      <a:cubicBezTo>
                        <a:pt x="1947" y="8014"/>
                        <a:pt x="1418" y="8467"/>
                        <a:pt x="1418" y="9059"/>
                      </a:cubicBezTo>
                      <a:cubicBezTo>
                        <a:pt x="1418" y="9248"/>
                        <a:pt x="1260" y="9406"/>
                        <a:pt x="1071" y="9406"/>
                      </a:cubicBezTo>
                      <a:cubicBezTo>
                        <a:pt x="882" y="9406"/>
                        <a:pt x="725" y="9248"/>
                        <a:pt x="725" y="9059"/>
                      </a:cubicBezTo>
                      <a:cubicBezTo>
                        <a:pt x="725" y="8091"/>
                        <a:pt x="1490" y="7313"/>
                        <a:pt x="2461" y="7313"/>
                      </a:cubicBezTo>
                      <a:close/>
                      <a:moveTo>
                        <a:pt x="1060" y="0"/>
                      </a:moveTo>
                      <a:cubicBezTo>
                        <a:pt x="689" y="0"/>
                        <a:pt x="327" y="130"/>
                        <a:pt x="0" y="364"/>
                      </a:cubicBezTo>
                      <a:lnTo>
                        <a:pt x="0" y="5247"/>
                      </a:lnTo>
                      <a:cubicBezTo>
                        <a:pt x="0" y="5814"/>
                        <a:pt x="473" y="6255"/>
                        <a:pt x="1040" y="6255"/>
                      </a:cubicBezTo>
                      <a:cubicBezTo>
                        <a:pt x="1229" y="6255"/>
                        <a:pt x="1386" y="6413"/>
                        <a:pt x="1386" y="6602"/>
                      </a:cubicBezTo>
                      <a:cubicBezTo>
                        <a:pt x="1386" y="6822"/>
                        <a:pt x="1229" y="6948"/>
                        <a:pt x="1040" y="6948"/>
                      </a:cubicBezTo>
                      <a:cubicBezTo>
                        <a:pt x="630" y="6948"/>
                        <a:pt x="284" y="6854"/>
                        <a:pt x="0" y="6602"/>
                      </a:cubicBezTo>
                      <a:lnTo>
                        <a:pt x="0" y="11453"/>
                      </a:lnTo>
                      <a:cubicBezTo>
                        <a:pt x="284" y="11705"/>
                        <a:pt x="630" y="11800"/>
                        <a:pt x="1040" y="11800"/>
                      </a:cubicBezTo>
                      <a:cubicBezTo>
                        <a:pt x="1733" y="11800"/>
                        <a:pt x="2363" y="11359"/>
                        <a:pt x="2647" y="10760"/>
                      </a:cubicBezTo>
                      <a:cubicBezTo>
                        <a:pt x="3497" y="10634"/>
                        <a:pt x="4190" y="9910"/>
                        <a:pt x="4190" y="9028"/>
                      </a:cubicBezTo>
                      <a:cubicBezTo>
                        <a:pt x="4190" y="8902"/>
                        <a:pt x="4159" y="8776"/>
                        <a:pt x="4159" y="8618"/>
                      </a:cubicBezTo>
                      <a:cubicBezTo>
                        <a:pt x="4505" y="8555"/>
                        <a:pt x="4820" y="8397"/>
                        <a:pt x="5104" y="8145"/>
                      </a:cubicBezTo>
                      <a:cubicBezTo>
                        <a:pt x="5419" y="7830"/>
                        <a:pt x="5608" y="7389"/>
                        <a:pt x="5608" y="6917"/>
                      </a:cubicBezTo>
                      <a:cubicBezTo>
                        <a:pt x="5608" y="6539"/>
                        <a:pt x="5482" y="6192"/>
                        <a:pt x="5261" y="5909"/>
                      </a:cubicBezTo>
                      <a:cubicBezTo>
                        <a:pt x="5482" y="5594"/>
                        <a:pt x="5608" y="5247"/>
                        <a:pt x="5608" y="4869"/>
                      </a:cubicBezTo>
                      <a:cubicBezTo>
                        <a:pt x="5608" y="4396"/>
                        <a:pt x="5387" y="3987"/>
                        <a:pt x="5072" y="3672"/>
                      </a:cubicBezTo>
                      <a:cubicBezTo>
                        <a:pt x="4852" y="3420"/>
                        <a:pt x="4505" y="3262"/>
                        <a:pt x="4127" y="3199"/>
                      </a:cubicBezTo>
                      <a:cubicBezTo>
                        <a:pt x="4253" y="2632"/>
                        <a:pt x="4096" y="2002"/>
                        <a:pt x="3655" y="1561"/>
                      </a:cubicBezTo>
                      <a:cubicBezTo>
                        <a:pt x="3403" y="1309"/>
                        <a:pt x="3025" y="1120"/>
                        <a:pt x="2647" y="1088"/>
                      </a:cubicBezTo>
                      <a:cubicBezTo>
                        <a:pt x="2394" y="584"/>
                        <a:pt x="1985" y="143"/>
                        <a:pt x="1449" y="49"/>
                      </a:cubicBezTo>
                      <a:cubicBezTo>
                        <a:pt x="1319" y="16"/>
                        <a:pt x="1189" y="0"/>
                        <a:pt x="10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46;p42">
                  <a:extLst>
                    <a:ext uri="{FF2B5EF4-FFF2-40B4-BE49-F238E27FC236}">
                      <a16:creationId xmlns:a16="http://schemas.microsoft.com/office/drawing/2014/main" id="{28F1D26E-E6DA-4B14-A242-4547C1D77A0E}"/>
                    </a:ext>
                  </a:extLst>
                </p:cNvPr>
                <p:cNvSpPr/>
                <p:nvPr/>
              </p:nvSpPr>
              <p:spPr>
                <a:xfrm>
                  <a:off x="-22845575" y="3504075"/>
                  <a:ext cx="139425" cy="2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11770" extrusionOk="0">
                      <a:moveTo>
                        <a:pt x="4187" y="2948"/>
                      </a:moveTo>
                      <a:cubicBezTo>
                        <a:pt x="4277" y="2948"/>
                        <a:pt x="4364" y="2980"/>
                        <a:pt x="4411" y="3043"/>
                      </a:cubicBezTo>
                      <a:cubicBezTo>
                        <a:pt x="5104" y="3673"/>
                        <a:pt x="5104" y="4775"/>
                        <a:pt x="4411" y="5437"/>
                      </a:cubicBezTo>
                      <a:cubicBezTo>
                        <a:pt x="4364" y="5500"/>
                        <a:pt x="4277" y="5532"/>
                        <a:pt x="4187" y="5532"/>
                      </a:cubicBezTo>
                      <a:cubicBezTo>
                        <a:pt x="4096" y="5532"/>
                        <a:pt x="4002" y="5500"/>
                        <a:pt x="3939" y="5437"/>
                      </a:cubicBezTo>
                      <a:cubicBezTo>
                        <a:pt x="3844" y="5311"/>
                        <a:pt x="3844" y="5090"/>
                        <a:pt x="3939" y="4964"/>
                      </a:cubicBezTo>
                      <a:cubicBezTo>
                        <a:pt x="4348" y="4555"/>
                        <a:pt x="4348" y="3893"/>
                        <a:pt x="3939" y="3515"/>
                      </a:cubicBezTo>
                      <a:cubicBezTo>
                        <a:pt x="3844" y="3389"/>
                        <a:pt x="3844" y="3137"/>
                        <a:pt x="3939" y="3043"/>
                      </a:cubicBezTo>
                      <a:cubicBezTo>
                        <a:pt x="4002" y="2980"/>
                        <a:pt x="4096" y="2948"/>
                        <a:pt x="4187" y="2948"/>
                      </a:cubicBezTo>
                      <a:close/>
                      <a:moveTo>
                        <a:pt x="3148" y="7314"/>
                      </a:moveTo>
                      <a:cubicBezTo>
                        <a:pt x="4123" y="7314"/>
                        <a:pt x="4915" y="8092"/>
                        <a:pt x="4915" y="9060"/>
                      </a:cubicBezTo>
                      <a:cubicBezTo>
                        <a:pt x="4915" y="9249"/>
                        <a:pt x="4726" y="9407"/>
                        <a:pt x="4537" y="9407"/>
                      </a:cubicBezTo>
                      <a:cubicBezTo>
                        <a:pt x="4348" y="9407"/>
                        <a:pt x="4191" y="9249"/>
                        <a:pt x="4191" y="9060"/>
                      </a:cubicBezTo>
                      <a:cubicBezTo>
                        <a:pt x="4191" y="8468"/>
                        <a:pt x="3662" y="8015"/>
                        <a:pt x="3101" y="8015"/>
                      </a:cubicBezTo>
                      <a:cubicBezTo>
                        <a:pt x="3066" y="8015"/>
                        <a:pt x="3030" y="8017"/>
                        <a:pt x="2994" y="8020"/>
                      </a:cubicBezTo>
                      <a:cubicBezTo>
                        <a:pt x="2968" y="8029"/>
                        <a:pt x="2944" y="8033"/>
                        <a:pt x="2920" y="8033"/>
                      </a:cubicBezTo>
                      <a:cubicBezTo>
                        <a:pt x="2765" y="8033"/>
                        <a:pt x="2643" y="7869"/>
                        <a:pt x="2616" y="7705"/>
                      </a:cubicBezTo>
                      <a:cubicBezTo>
                        <a:pt x="2584" y="7516"/>
                        <a:pt x="2742" y="7359"/>
                        <a:pt x="2931" y="7327"/>
                      </a:cubicBezTo>
                      <a:cubicBezTo>
                        <a:pt x="3004" y="7319"/>
                        <a:pt x="3077" y="7314"/>
                        <a:pt x="3148" y="7314"/>
                      </a:cubicBezTo>
                      <a:close/>
                      <a:moveTo>
                        <a:pt x="4581" y="0"/>
                      </a:moveTo>
                      <a:cubicBezTo>
                        <a:pt x="4444" y="0"/>
                        <a:pt x="4303" y="16"/>
                        <a:pt x="4159" y="50"/>
                      </a:cubicBezTo>
                      <a:cubicBezTo>
                        <a:pt x="3592" y="144"/>
                        <a:pt x="3214" y="585"/>
                        <a:pt x="2962" y="1089"/>
                      </a:cubicBezTo>
                      <a:cubicBezTo>
                        <a:pt x="2584" y="1152"/>
                        <a:pt x="2206" y="1310"/>
                        <a:pt x="1954" y="1562"/>
                      </a:cubicBezTo>
                      <a:cubicBezTo>
                        <a:pt x="1513" y="2003"/>
                        <a:pt x="1355" y="2633"/>
                        <a:pt x="1481" y="3200"/>
                      </a:cubicBezTo>
                      <a:cubicBezTo>
                        <a:pt x="1135" y="3232"/>
                        <a:pt x="820" y="3389"/>
                        <a:pt x="536" y="3673"/>
                      </a:cubicBezTo>
                      <a:cubicBezTo>
                        <a:pt x="221" y="3988"/>
                        <a:pt x="1" y="4397"/>
                        <a:pt x="1" y="4870"/>
                      </a:cubicBezTo>
                      <a:cubicBezTo>
                        <a:pt x="1" y="5280"/>
                        <a:pt x="127" y="5626"/>
                        <a:pt x="379" y="5910"/>
                      </a:cubicBezTo>
                      <a:cubicBezTo>
                        <a:pt x="127" y="6225"/>
                        <a:pt x="1" y="6571"/>
                        <a:pt x="1" y="6918"/>
                      </a:cubicBezTo>
                      <a:cubicBezTo>
                        <a:pt x="1" y="7390"/>
                        <a:pt x="221" y="7831"/>
                        <a:pt x="536" y="8146"/>
                      </a:cubicBezTo>
                      <a:cubicBezTo>
                        <a:pt x="788" y="8430"/>
                        <a:pt x="1135" y="8588"/>
                        <a:pt x="1481" y="8619"/>
                      </a:cubicBezTo>
                      <a:cubicBezTo>
                        <a:pt x="1229" y="9690"/>
                        <a:pt x="1985" y="10604"/>
                        <a:pt x="2931" y="10698"/>
                      </a:cubicBezTo>
                      <a:cubicBezTo>
                        <a:pt x="3214" y="11328"/>
                        <a:pt x="3781" y="11769"/>
                        <a:pt x="4537" y="11769"/>
                      </a:cubicBezTo>
                      <a:cubicBezTo>
                        <a:pt x="4947" y="11769"/>
                        <a:pt x="5293" y="11612"/>
                        <a:pt x="5577" y="11423"/>
                      </a:cubicBezTo>
                      <a:lnTo>
                        <a:pt x="5577" y="6571"/>
                      </a:lnTo>
                      <a:cubicBezTo>
                        <a:pt x="5293" y="6823"/>
                        <a:pt x="4947" y="6918"/>
                        <a:pt x="4537" y="6918"/>
                      </a:cubicBezTo>
                      <a:cubicBezTo>
                        <a:pt x="4348" y="6918"/>
                        <a:pt x="4191" y="6760"/>
                        <a:pt x="4191" y="6571"/>
                      </a:cubicBezTo>
                      <a:cubicBezTo>
                        <a:pt x="4191" y="6382"/>
                        <a:pt x="4348" y="6225"/>
                        <a:pt x="4537" y="6225"/>
                      </a:cubicBezTo>
                      <a:cubicBezTo>
                        <a:pt x="5136" y="6225"/>
                        <a:pt x="5577" y="5752"/>
                        <a:pt x="5577" y="5185"/>
                      </a:cubicBezTo>
                      <a:lnTo>
                        <a:pt x="5577" y="302"/>
                      </a:lnTo>
                      <a:cubicBezTo>
                        <a:pt x="5300" y="117"/>
                        <a:pt x="4956" y="0"/>
                        <a:pt x="45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5" name="Google Shape;1263;p42">
              <a:extLst>
                <a:ext uri="{FF2B5EF4-FFF2-40B4-BE49-F238E27FC236}">
                  <a16:creationId xmlns:a16="http://schemas.microsoft.com/office/drawing/2014/main" id="{5AB6F579-DB3A-4097-B9F5-C50B791D4B51}"/>
                </a:ext>
              </a:extLst>
            </p:cNvPr>
            <p:cNvSpPr txBox="1"/>
            <p:nvPr/>
          </p:nvSpPr>
          <p:spPr>
            <a:xfrm>
              <a:off x="1152551" y="15931722"/>
              <a:ext cx="87303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SVR</a:t>
              </a:r>
              <a:endParaRPr sz="18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6" name="Google Shape;1263;p42">
              <a:extLst>
                <a:ext uri="{FF2B5EF4-FFF2-40B4-BE49-F238E27FC236}">
                  <a16:creationId xmlns:a16="http://schemas.microsoft.com/office/drawing/2014/main" id="{D692E8A0-9ED2-4346-88C9-46A231C6DA66}"/>
                </a:ext>
              </a:extLst>
            </p:cNvPr>
            <p:cNvSpPr txBox="1"/>
            <p:nvPr/>
          </p:nvSpPr>
          <p:spPr>
            <a:xfrm>
              <a:off x="3041690" y="16029135"/>
              <a:ext cx="1194097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Flask API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97" name="Google Shape;1263;p42">
              <a:extLst>
                <a:ext uri="{FF2B5EF4-FFF2-40B4-BE49-F238E27FC236}">
                  <a16:creationId xmlns:a16="http://schemas.microsoft.com/office/drawing/2014/main" id="{E47AC72A-4BB7-4A89-B990-8E443EA4FD73}"/>
                </a:ext>
              </a:extLst>
            </p:cNvPr>
            <p:cNvSpPr txBox="1"/>
            <p:nvPr/>
          </p:nvSpPr>
          <p:spPr>
            <a:xfrm>
              <a:off x="4993969" y="15841571"/>
              <a:ext cx="1080000" cy="584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3425D"/>
                  </a:solidFill>
                  <a:latin typeface="Spartan"/>
                  <a:ea typeface="Spartan"/>
                  <a:cs typeface="Spartan"/>
                  <a:sym typeface="Spartan"/>
                </a:rPr>
                <a:t>Vue.js</a:t>
              </a:r>
              <a:endParaRPr sz="1600" b="1" dirty="0">
                <a:solidFill>
                  <a:srgbClr val="43425D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C91624-6678-4D2B-9D67-475B9AE6DCF8}"/>
              </a:ext>
            </a:extLst>
          </p:cNvPr>
          <p:cNvSpPr txBox="1"/>
          <p:nvPr/>
        </p:nvSpPr>
        <p:spPr>
          <a:xfrm>
            <a:off x="9462253" y="13643081"/>
            <a:ext cx="513917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เว็บไซต์จะประกอบไปด้วย 2 หน้าหลัก ได้แก่ หน้าภาพรวม(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Overview)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ที่แสดงถึงคำแนะนำว่าควรซื้อหรือขายของทุกๆคู่สกุลเงิน และหน้าแสดงรายละเอียดของแต่ละคู่สกุลเงิน ที่แสดงค่าความถูกต้องของมาตราวัดต่างๆ และแนวโน้มของกราฟแท่งเทียนในอีก 24 ชม. ถัดไป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โดยผู้จัดทำได้ทำนาย 3 คู่สกุลเงินหลัก คือ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EUR/USD,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GBP/USD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USD/JPY </a:t>
            </a:r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รวมทั้งหมด 4 หน้าเว็บไซต 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9AD1-3225-4161-BB7D-D197BAC67DE7}"/>
              </a:ext>
            </a:extLst>
          </p:cNvPr>
          <p:cNvSpPr txBox="1"/>
          <p:nvPr/>
        </p:nvSpPr>
        <p:spPr>
          <a:xfrm>
            <a:off x="7743970" y="17678176"/>
            <a:ext cx="703093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th-TH" sz="2400" dirty="0">
                <a:solidFill>
                  <a:srgbClr val="43425D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ผลลัพธ์ที่ได้พบว่าค่าความถูกต้องของแต่ละมาตราวัดผลนั้นมีค่าที่ไม่สูงมาก เนื่องจากปัจจัยที่ส่งผลต่อการเคลื่อนไหวตลาดฟอเร็กซ์นั้นไม่ได้มีเพียงแค่สถิติย้อนหลังของตลาดฟอเร็กซ์เป็นหลัก แต่ขึ้นเกี่ยวกับปัจจัยทางด้านเศรษฐกิจของโลก รวมถึงข่าวสารต่างๆที่ส่งผลกระทบต่อการเงิน ดังนั้นเมื่อนำไปใช้จริงแล้วทำให้ไม่สามารถเชื่อถือได้มากนัก แต่โดยรวมแล้ว คู่สกุลเงิน ....... มีความถูกต้องของแนวโน้มที่สูงที่สุดเมื่อเปรียบเทียบคู่สกุลเงินอื่นๆ </a:t>
            </a:r>
            <a:r>
              <a:rPr lang="th-TH" sz="2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*บอกข้อมูลช่วงเวลาข้อมูลเทส 2021</a:t>
            </a:r>
            <a:endParaRPr lang="en-US" sz="2400" dirty="0">
              <a:solidFill>
                <a:srgbClr val="43425D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1" name="Google Shape;1264;p42">
            <a:extLst>
              <a:ext uri="{FF2B5EF4-FFF2-40B4-BE49-F238E27FC236}">
                <a16:creationId xmlns:a16="http://schemas.microsoft.com/office/drawing/2014/main" id="{8FC7866E-0D16-4464-9C9E-6D76DB05747D}"/>
              </a:ext>
            </a:extLst>
          </p:cNvPr>
          <p:cNvSpPr txBox="1"/>
          <p:nvPr/>
        </p:nvSpPr>
        <p:spPr>
          <a:xfrm>
            <a:off x="1561970" y="13663461"/>
            <a:ext cx="967496" cy="7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H1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Time frame</a:t>
            </a:r>
            <a:endParaRPr lang="th-TH" sz="14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4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partan"/>
                <a:sym typeface="Spartan"/>
              </a:rPr>
              <a:t>2017-2020</a:t>
            </a:r>
            <a:endParaRPr sz="1400" dirty="0">
              <a:solidFill>
                <a:schemeClr val="dk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partan"/>
              <a:sym typeface="Spart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5F8A1-AAFA-46E2-9CCA-0B49C969193D}"/>
              </a:ext>
            </a:extLst>
          </p:cNvPr>
          <p:cNvSpPr txBox="1"/>
          <p:nvPr/>
        </p:nvSpPr>
        <p:spPr>
          <a:xfrm>
            <a:off x="1" y="3348584"/>
            <a:ext cx="8304424" cy="27392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A7C4"/>
                </a:solidFill>
                <a:latin typeface="Oswald" pitchFamily="2" charset="0"/>
              </a:rPr>
              <a:t>FOREX</a:t>
            </a:r>
            <a:r>
              <a:rPr lang="en-US" sz="8000" b="1" dirty="0">
                <a:latin typeface="Oswald" pitchFamily="2" charset="0"/>
              </a:rPr>
              <a:t> </a:t>
            </a:r>
          </a:p>
          <a:p>
            <a:pPr algn="ctr"/>
            <a:r>
              <a:rPr lang="en-US" sz="7200" b="1" dirty="0">
                <a:solidFill>
                  <a:srgbClr val="54D8FF"/>
                </a:solidFill>
                <a:latin typeface="Oswald" pitchFamily="2" charset="0"/>
              </a:rPr>
              <a:t>PREDICTION </a:t>
            </a:r>
            <a:r>
              <a:rPr lang="en-US" sz="7200" b="1" dirty="0">
                <a:solidFill>
                  <a:srgbClr val="F0F0F7"/>
                </a:solidFill>
                <a:latin typeface="Oswald" pitchFamily="2" charset="0"/>
              </a:rPr>
              <a:t>SYSTEM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93E7AE2-1312-4AB1-942E-578EBA4445C0}"/>
              </a:ext>
            </a:extLst>
          </p:cNvPr>
          <p:cNvGrpSpPr/>
          <p:nvPr/>
        </p:nvGrpSpPr>
        <p:grpSpPr>
          <a:xfrm>
            <a:off x="8025658" y="3224700"/>
            <a:ext cx="6707562" cy="3820138"/>
            <a:chOff x="522636" y="5670842"/>
            <a:chExt cx="8218258" cy="4680520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D298942-C050-4A27-9B33-9265E9B8BC45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BD936CB8-0A4B-4DD0-9F79-5D190CEA8E01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5018CC1C-900D-46BF-BF56-821343390B96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D11866D-AFE0-4A9C-BBFD-66ACA6EDE163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F939F862-72AF-435F-B7A4-B7BCBE971D86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9AD8D2B-762B-4C2A-B605-764B19E60EE7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5929B5C9-7961-48AB-B364-4EB09835FA47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A00405FD-6B22-4EFD-86E6-9F2E4C0CA2C1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3DA5875-0BA5-45FD-BAF8-CFF05E4D1D47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C62FD9A7-CCFF-4539-A0FE-4D9E0C610975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D2CDCA85-2C97-479A-BC80-5240339CF594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12FE2BE6-1628-418E-8C37-981A84053DBD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F7949DDE-D37C-48DB-9D1D-C2CD4D2B83B4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AF00A29A-9507-4DA4-9B68-6490E60BC4A9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9AA5365-747B-49A8-89A4-547CAB59F75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D4426A4C-3503-4926-8460-690F759048CC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FD27677-E7BC-4A10-B966-6854772C34D0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BBB8D195-BFCE-4A11-A223-AC622E72044B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2DA2CC83-62C9-4EB3-8F70-1A5335800FE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56417A7-311D-43FE-9DF7-FAD8F0C5B262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EC4C657-2F27-4CF7-A53E-2FD61D189EAC}"/>
                  </a:ext>
                </a:extLst>
              </p:cNvPr>
              <p:cNvCxnSpPr>
                <a:stCxn id="359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02223D6F-7273-4CF6-8542-255C7D90A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A7308FE7-8E0F-48CA-B744-2BD40F7CA54D}"/>
                  </a:ext>
                </a:extLst>
              </p:cNvPr>
              <p:cNvCxnSpPr>
                <a:cxnSpLocks/>
                <a:endCxn id="358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9C77999-8738-47C1-AE5B-40F108330B2D}"/>
                  </a:ext>
                </a:extLst>
              </p:cNvPr>
              <p:cNvCxnSpPr>
                <a:cxnSpLocks/>
                <a:stCxn id="357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9CD674DB-B9E3-4249-B5D7-8EFF06F7991F}"/>
                  </a:ext>
                </a:extLst>
              </p:cNvPr>
              <p:cNvCxnSpPr>
                <a:cxnSpLocks/>
                <a:stCxn id="356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6A8FB9C7-4FCA-4312-B133-455A2E53C434}"/>
                  </a:ext>
                </a:extLst>
              </p:cNvPr>
              <p:cNvCxnSpPr>
                <a:stCxn id="355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DB8ABDC1-26DD-48B5-9E4E-FA852AE126C1}"/>
                  </a:ext>
                </a:extLst>
              </p:cNvPr>
              <p:cNvCxnSpPr>
                <a:cxnSpLocks/>
                <a:endCxn id="355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D9C83CCE-F5B6-4DC3-9643-4E43EC6D1577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9426EE10-D3F8-48BC-94D3-8369A0F9E704}"/>
                  </a:ext>
                </a:extLst>
              </p:cNvPr>
              <p:cNvCxnSpPr>
                <a:cxnSpLocks/>
                <a:stCxn id="353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FE5C5B33-E731-4742-8835-2081B6E911FA}"/>
                  </a:ext>
                </a:extLst>
              </p:cNvPr>
              <p:cNvCxnSpPr>
                <a:cxnSpLocks/>
                <a:stCxn id="354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1A0D4DCF-E712-413B-BAE4-8688205ED737}"/>
                  </a:ext>
                </a:extLst>
              </p:cNvPr>
              <p:cNvCxnSpPr>
                <a:cxnSpLocks/>
                <a:endCxn id="354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D9CF3EB1-C0FF-4EE9-A828-CB102393424B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F10EC4CE-1B13-403B-8DAF-A4189C56C9FD}"/>
                  </a:ext>
                </a:extLst>
              </p:cNvPr>
              <p:cNvCxnSpPr>
                <a:cxnSpLocks/>
                <a:stCxn id="360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D0A66B5-6947-4FAA-A58F-BB948E0260B6}"/>
                  </a:ext>
                </a:extLst>
              </p:cNvPr>
              <p:cNvCxnSpPr>
                <a:cxnSpLocks/>
                <a:stCxn id="361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C7B2F842-238E-4705-BDDB-4357DA08DEDC}"/>
                  </a:ext>
                </a:extLst>
              </p:cNvPr>
              <p:cNvCxnSpPr>
                <a:cxnSpLocks/>
                <a:endCxn id="362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A044AA1-67F2-4BF5-933D-1B335C100C92}"/>
                  </a:ext>
                </a:extLst>
              </p:cNvPr>
              <p:cNvCxnSpPr>
                <a:cxnSpLocks/>
                <a:endCxn id="363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D48221C-D060-44B4-BB94-A3B83C618434}"/>
                  </a:ext>
                </a:extLst>
              </p:cNvPr>
              <p:cNvCxnSpPr>
                <a:cxnSpLocks/>
                <a:stCxn id="363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B64F729-9A35-4ECC-A0D2-59FD83CA82DE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6206FF0-5052-48C5-AC7E-B2FC08741AE2}"/>
                  </a:ext>
                </a:extLst>
              </p:cNvPr>
              <p:cNvCxnSpPr>
                <a:cxnSpLocks/>
                <a:stCxn id="364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EC8B6C98-414C-4171-845E-2BADF03B2DE9}"/>
                  </a:ext>
                </a:extLst>
              </p:cNvPr>
              <p:cNvCxnSpPr>
                <a:cxnSpLocks/>
                <a:stCxn id="365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965FFEF6-E8CF-4C29-B072-02694682A729}"/>
                  </a:ext>
                </a:extLst>
              </p:cNvPr>
              <p:cNvCxnSpPr>
                <a:cxnSpLocks/>
                <a:endCxn id="365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5CA00B2-8702-4F6E-ABC3-3A20F9AB186A}"/>
                  </a:ext>
                </a:extLst>
              </p:cNvPr>
              <p:cNvCxnSpPr>
                <a:cxnSpLocks/>
                <a:endCxn id="366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5E6F1D0-1976-4070-AA42-B876BDB6BF55}"/>
                  </a:ext>
                </a:extLst>
              </p:cNvPr>
              <p:cNvCxnSpPr>
                <a:cxnSpLocks/>
                <a:stCxn id="366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935FC4-F957-42CE-833D-E75498DC816F}"/>
                  </a:ext>
                </a:extLst>
              </p:cNvPr>
              <p:cNvCxnSpPr>
                <a:cxnSpLocks/>
                <a:endCxn id="367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A45B5C79-2E8E-48D8-B1C7-15F5B9040ACC}"/>
                  </a:ext>
                </a:extLst>
              </p:cNvPr>
              <p:cNvCxnSpPr>
                <a:cxnSpLocks/>
                <a:stCxn id="367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338B360D-8FBC-4138-B6DF-0C7EA8886548}"/>
                  </a:ext>
                </a:extLst>
              </p:cNvPr>
              <p:cNvCxnSpPr>
                <a:cxnSpLocks/>
                <a:endCxn id="368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E65F3CF9-6270-4333-A677-00363A6D8871}"/>
                  </a:ext>
                </a:extLst>
              </p:cNvPr>
              <p:cNvCxnSpPr>
                <a:cxnSpLocks/>
                <a:stCxn id="368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AE28E13A-B7B9-4E3F-8121-237419741BE8}"/>
                  </a:ext>
                </a:extLst>
              </p:cNvPr>
              <p:cNvCxnSpPr>
                <a:cxnSpLocks/>
                <a:stCxn id="369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711BDCB-ABD4-4A8E-B585-E6A10B181C62}"/>
                  </a:ext>
                </a:extLst>
              </p:cNvPr>
              <p:cNvCxnSpPr>
                <a:cxnSpLocks/>
                <a:endCxn id="369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620BEFB-8EF0-42DB-85F9-92F74E3B8400}"/>
                  </a:ext>
                </a:extLst>
              </p:cNvPr>
              <p:cNvCxnSpPr>
                <a:cxnSpLocks/>
                <a:stCxn id="370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1ECB9B2-FF74-496C-B9D9-33FAE9005DDF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43A92E0-E0F5-44C0-89FF-19C48872F843}"/>
                  </a:ext>
                </a:extLst>
              </p:cNvPr>
              <p:cNvCxnSpPr>
                <a:cxnSpLocks/>
                <a:stCxn id="371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8C3F4E7-46D0-49D5-9DEB-727F20AA42F7}"/>
                  </a:ext>
                </a:extLst>
              </p:cNvPr>
              <p:cNvCxnSpPr>
                <a:cxnSpLocks/>
                <a:endCxn id="371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06D46E7-BB72-476B-B551-69FA4CB2CE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A7E5564-38E9-441D-B96A-F72783619822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D4B950A4-C6DD-4BE6-A96A-9C5DAA68E225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3A990BE-7295-4494-B4EF-F6AC740B8FF0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807BB7F-A87F-4624-AE35-3F39A3DFB137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3639FC9-FFE6-4EDE-8799-1306D98E57C9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CB5AC72-01E4-45F1-8304-F2202588B684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9D11A8A-1840-4672-A3D7-E68F8A55C4B3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68092316-3367-4538-A57B-9178850E5729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5CFA670-7709-4A27-9278-AAA5691671C2}"/>
                </a:ext>
              </a:extLst>
            </p:cNvPr>
            <p:cNvCxnSpPr>
              <a:cxnSpLocks/>
              <a:stCxn id="333" idx="1"/>
              <a:endCxn id="334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98D80B0-7EA2-4D9E-A476-C774830B8BAF}"/>
                </a:ext>
              </a:extLst>
            </p:cNvPr>
            <p:cNvCxnSpPr>
              <a:cxnSpLocks/>
              <a:stCxn id="335" idx="7"/>
              <a:endCxn id="334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FB63BC4-65BC-475F-9CB4-C0092615A4A9}"/>
                </a:ext>
              </a:extLst>
            </p:cNvPr>
            <p:cNvCxnSpPr>
              <a:cxnSpLocks/>
              <a:stCxn id="335" idx="3"/>
              <a:endCxn id="336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53119CB-1E32-426E-A29D-C05877142E71}"/>
                </a:ext>
              </a:extLst>
            </p:cNvPr>
            <p:cNvCxnSpPr>
              <a:cxnSpLocks/>
              <a:stCxn id="337" idx="5"/>
              <a:endCxn id="336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F06B8E1-F97F-4257-ACE3-DF444E722CA2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D12F186-D486-4131-B076-96392BE599BE}"/>
                </a:ext>
              </a:extLst>
            </p:cNvPr>
            <p:cNvCxnSpPr>
              <a:cxnSpLocks/>
              <a:endCxn id="338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A380D8C-3860-419E-9716-7E9E9CB7B882}"/>
                </a:ext>
              </a:extLst>
            </p:cNvPr>
            <p:cNvCxnSpPr>
              <a:cxnSpLocks/>
              <a:stCxn id="339" idx="2"/>
              <a:endCxn id="338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1242C29-65EC-4413-81A2-6AFDAFC047E6}"/>
                </a:ext>
              </a:extLst>
            </p:cNvPr>
            <p:cNvCxnSpPr>
              <a:cxnSpLocks/>
              <a:stCxn id="339" idx="6"/>
              <a:endCxn id="340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C6BEFA-1DE2-449A-9648-B16CB8F8D58A}"/>
                </a:ext>
              </a:extLst>
            </p:cNvPr>
            <p:cNvCxnSpPr>
              <a:cxnSpLocks/>
              <a:stCxn id="341" idx="2"/>
              <a:endCxn id="340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B011F4F-E6B0-427A-AE24-709FE4F376CB}"/>
                </a:ext>
              </a:extLst>
            </p:cNvPr>
            <p:cNvCxnSpPr>
              <a:cxnSpLocks/>
              <a:stCxn id="341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BFAE7BA-9672-4E6A-84A7-70EC478A63AF}"/>
                </a:ext>
              </a:extLst>
            </p:cNvPr>
            <p:cNvCxnSpPr>
              <a:cxnSpLocks/>
              <a:stCxn id="333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545C1-5DF0-45AA-8D9E-6C7377544178}"/>
              </a:ext>
            </a:extLst>
          </p:cNvPr>
          <p:cNvSpPr txBox="1"/>
          <p:nvPr/>
        </p:nvSpPr>
        <p:spPr>
          <a:xfrm>
            <a:off x="2952750" y="4356696"/>
            <a:ext cx="936104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SVR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8144-86B3-4F59-92DD-5CC5CE16711B}"/>
              </a:ext>
            </a:extLst>
          </p:cNvPr>
          <p:cNvSpPr txBox="1"/>
          <p:nvPr/>
        </p:nvSpPr>
        <p:spPr>
          <a:xfrm>
            <a:off x="4464918" y="4356696"/>
            <a:ext cx="936104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Flask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C2BF-264B-4804-8EB6-B8B61CA7BF48}"/>
              </a:ext>
            </a:extLst>
          </p:cNvPr>
          <p:cNvSpPr txBox="1"/>
          <p:nvPr/>
        </p:nvSpPr>
        <p:spPr>
          <a:xfrm>
            <a:off x="5977086" y="4356696"/>
            <a:ext cx="936104" cy="33855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4C836-0B05-4F27-83E7-B3B802989049}"/>
              </a:ext>
            </a:extLst>
          </p:cNvPr>
          <p:cNvSpPr txBox="1"/>
          <p:nvPr/>
        </p:nvSpPr>
        <p:spPr>
          <a:xfrm>
            <a:off x="2844738" y="3276576"/>
            <a:ext cx="1152128" cy="307777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Historical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2F23C-8C5C-4D05-BEB7-573ED2506C9D}"/>
              </a:ext>
            </a:extLst>
          </p:cNvPr>
          <p:cNvSpPr txBox="1"/>
          <p:nvPr/>
        </p:nvSpPr>
        <p:spPr>
          <a:xfrm>
            <a:off x="4356906" y="3276576"/>
            <a:ext cx="1152128" cy="307777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Real-time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1CF55-9031-4554-993B-906CC9C551C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420802" y="3584353"/>
            <a:ext cx="0" cy="772343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90AE6E-454C-4F0D-9B8B-8922520B79D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932970" y="3584353"/>
            <a:ext cx="0" cy="772343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5A3A27-A3BC-47F1-8A7E-7444C1408B6F}"/>
              </a:ext>
            </a:extLst>
          </p:cNvPr>
          <p:cNvCxnSpPr>
            <a:cxnSpLocks/>
          </p:cNvCxnSpPr>
          <p:nvPr/>
        </p:nvCxnSpPr>
        <p:spPr>
          <a:xfrm flipH="1">
            <a:off x="3888854" y="4428704"/>
            <a:ext cx="576064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BFE912-3E02-44F3-9B5F-4347BEABD4A5}"/>
              </a:ext>
            </a:extLst>
          </p:cNvPr>
          <p:cNvCxnSpPr>
            <a:cxnSpLocks/>
          </p:cNvCxnSpPr>
          <p:nvPr/>
        </p:nvCxnSpPr>
        <p:spPr>
          <a:xfrm flipH="1">
            <a:off x="3888854" y="4625272"/>
            <a:ext cx="576064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8FD584-E82C-4B13-A5CA-78A9AB6C4BC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401022" y="4525973"/>
            <a:ext cx="576064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3ACC5C5-EB38-4B48-BCCE-17532B321215}"/>
              </a:ext>
            </a:extLst>
          </p:cNvPr>
          <p:cNvGrpSpPr/>
          <p:nvPr/>
        </p:nvGrpSpPr>
        <p:grpSpPr>
          <a:xfrm>
            <a:off x="522636" y="5670842"/>
            <a:ext cx="8218258" cy="4680520"/>
            <a:chOff x="522636" y="5670842"/>
            <a:chExt cx="8218258" cy="468052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B5FECCE-6CA6-4942-B7E5-AE71702E61BA}"/>
                </a:ext>
              </a:extLst>
            </p:cNvPr>
            <p:cNvGrpSpPr/>
            <p:nvPr/>
          </p:nvGrpSpPr>
          <p:grpSpPr>
            <a:xfrm>
              <a:off x="1172331" y="6102890"/>
              <a:ext cx="7407086" cy="4248472"/>
              <a:chOff x="1226722" y="6660952"/>
              <a:chExt cx="7407086" cy="4248472"/>
            </a:xfrm>
            <a:effectLst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55348D-73C7-4D63-A036-49C57F1CB09F}"/>
                  </a:ext>
                </a:extLst>
              </p:cNvPr>
              <p:cNvSpPr/>
              <p:nvPr/>
            </p:nvSpPr>
            <p:spPr>
              <a:xfrm>
                <a:off x="3204237" y="925324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E906D6-EBAD-4F43-82F4-EAF577DA8795}"/>
                  </a:ext>
                </a:extLst>
              </p:cNvPr>
              <p:cNvSpPr/>
              <p:nvPr/>
            </p:nvSpPr>
            <p:spPr>
              <a:xfrm>
                <a:off x="3599740" y="853316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19DFDE-5D1D-4494-97E2-50401D0A6DA6}"/>
                  </a:ext>
                </a:extLst>
              </p:cNvPr>
              <p:cNvSpPr/>
              <p:nvPr/>
            </p:nvSpPr>
            <p:spPr>
              <a:xfrm>
                <a:off x="2808734" y="9973320"/>
                <a:ext cx="288032" cy="720080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6379F0-1ECE-4876-84EB-59BCE03F1575}"/>
                  </a:ext>
                </a:extLst>
              </p:cNvPr>
              <p:cNvSpPr/>
              <p:nvPr/>
            </p:nvSpPr>
            <p:spPr>
              <a:xfrm>
                <a:off x="2413231" y="1033336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2BBB5B-AD2C-4A85-AB7A-EBCC3E0323AF}"/>
                  </a:ext>
                </a:extLst>
              </p:cNvPr>
              <p:cNvSpPr/>
              <p:nvPr/>
            </p:nvSpPr>
            <p:spPr>
              <a:xfrm>
                <a:off x="2017728" y="9613280"/>
                <a:ext cx="288032" cy="72008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2AA776-FDF4-45AD-954B-F9F836EE38B6}"/>
                  </a:ext>
                </a:extLst>
              </p:cNvPr>
              <p:cNvSpPr/>
              <p:nvPr/>
            </p:nvSpPr>
            <p:spPr>
              <a:xfrm>
                <a:off x="1622225" y="925324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0E9313-5999-4A35-8A89-3415A165BA3F}"/>
                  </a:ext>
                </a:extLst>
              </p:cNvPr>
              <p:cNvSpPr/>
              <p:nvPr/>
            </p:nvSpPr>
            <p:spPr>
              <a:xfrm>
                <a:off x="1226722" y="8893200"/>
                <a:ext cx="288032" cy="360040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5D6E56E-347D-4844-AFB0-8BAB0F24054A}"/>
                  </a:ext>
                </a:extLst>
              </p:cNvPr>
              <p:cNvSpPr/>
              <p:nvPr/>
            </p:nvSpPr>
            <p:spPr>
              <a:xfrm>
                <a:off x="3995243" y="8533160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9E1E82-77DF-451D-98BB-572F2A0A81F0}"/>
                  </a:ext>
                </a:extLst>
              </p:cNvPr>
              <p:cNvSpPr/>
              <p:nvPr/>
            </p:nvSpPr>
            <p:spPr>
              <a:xfrm>
                <a:off x="4390746" y="8245128"/>
                <a:ext cx="288032" cy="288032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06AF88-2B39-4176-82BD-DB1F5EB19915}"/>
                  </a:ext>
                </a:extLst>
              </p:cNvPr>
              <p:cNvSpPr/>
              <p:nvPr/>
            </p:nvSpPr>
            <p:spPr>
              <a:xfrm flipV="1">
                <a:off x="4786249" y="7381032"/>
                <a:ext cx="288032" cy="864096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C84672-036B-4311-9DE2-74185B518B56}"/>
                  </a:ext>
                </a:extLst>
              </p:cNvPr>
              <p:cNvSpPr/>
              <p:nvPr/>
            </p:nvSpPr>
            <p:spPr>
              <a:xfrm>
                <a:off x="5181752" y="6948984"/>
                <a:ext cx="288032" cy="43204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8DCDFF-EE32-475E-B3CE-EE50EE02802B}"/>
                  </a:ext>
                </a:extLst>
              </p:cNvPr>
              <p:cNvSpPr/>
              <p:nvPr/>
            </p:nvSpPr>
            <p:spPr>
              <a:xfrm>
                <a:off x="5577255" y="6948984"/>
                <a:ext cx="288032" cy="57606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8F713B-4A35-4B3B-B82D-60B5F1E2EB93}"/>
                  </a:ext>
                </a:extLst>
              </p:cNvPr>
              <p:cNvSpPr/>
              <p:nvPr/>
            </p:nvSpPr>
            <p:spPr>
              <a:xfrm flipV="1">
                <a:off x="5972758" y="7525048"/>
                <a:ext cx="288032" cy="21602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15F558-70EA-4565-BDB8-A273413BEFCC}"/>
                  </a:ext>
                </a:extLst>
              </p:cNvPr>
              <p:cNvSpPr/>
              <p:nvPr/>
            </p:nvSpPr>
            <p:spPr>
              <a:xfrm>
                <a:off x="6368261" y="7741072"/>
                <a:ext cx="288032" cy="50405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052AC6-35BC-49F8-81CA-4AF9880583D1}"/>
                  </a:ext>
                </a:extLst>
              </p:cNvPr>
              <p:cNvSpPr/>
              <p:nvPr/>
            </p:nvSpPr>
            <p:spPr>
              <a:xfrm>
                <a:off x="6763764" y="8029103"/>
                <a:ext cx="288032" cy="211361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0F2F96-3AEE-429E-A90E-D720100340F5}"/>
                  </a:ext>
                </a:extLst>
              </p:cNvPr>
              <p:cNvSpPr/>
              <p:nvPr/>
            </p:nvSpPr>
            <p:spPr>
              <a:xfrm flipV="1">
                <a:off x="7159267" y="7669064"/>
                <a:ext cx="288032" cy="360039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3F1134-EB8F-46D6-82F2-2553C7B0575F}"/>
                  </a:ext>
                </a:extLst>
              </p:cNvPr>
              <p:cNvSpPr/>
              <p:nvPr/>
            </p:nvSpPr>
            <p:spPr>
              <a:xfrm flipV="1">
                <a:off x="7554770" y="7669063"/>
                <a:ext cx="288032" cy="864094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BB9A1AA-12FE-466B-9644-BC2C4FFD48C8}"/>
                  </a:ext>
                </a:extLst>
              </p:cNvPr>
              <p:cNvSpPr/>
              <p:nvPr/>
            </p:nvSpPr>
            <p:spPr>
              <a:xfrm>
                <a:off x="7950273" y="8527549"/>
                <a:ext cx="288032" cy="342046"/>
              </a:xfrm>
              <a:prstGeom prst="rect">
                <a:avLst/>
              </a:prstGeom>
              <a:solidFill>
                <a:srgbClr val="FFA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DD5FA4-C92F-4EE1-BC4B-D21FF791052E}"/>
                  </a:ext>
                </a:extLst>
              </p:cNvPr>
              <p:cNvSpPr/>
              <p:nvPr/>
            </p:nvSpPr>
            <p:spPr>
              <a:xfrm>
                <a:off x="8345776" y="8677176"/>
                <a:ext cx="288032" cy="190388"/>
              </a:xfrm>
              <a:prstGeom prst="rect">
                <a:avLst/>
              </a:prstGeom>
              <a:solidFill>
                <a:srgbClr val="54D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D33F47-6FD5-443C-8B50-2C7AD89BAAA2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1368574" y="8527549"/>
                <a:ext cx="2164" cy="365651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7EB1B6B-704D-4990-90E9-F00F91BD0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9884" y="9228900"/>
                <a:ext cx="2164" cy="18751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1AC11C9-4753-4E56-890D-0661927717EB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1765159" y="9613280"/>
                <a:ext cx="1082" cy="576064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5212D87-DCCF-4B2A-8CE7-68BCD77542AC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2161744" y="9416414"/>
                <a:ext cx="0" cy="19686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6EC487C-64E5-452F-8E54-2D7B3D21AC94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2557247" y="9613280"/>
                <a:ext cx="0" cy="72008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BAA40-777C-492A-9C41-B74E5FD70695}"/>
                  </a:ext>
                </a:extLst>
              </p:cNvPr>
              <p:cNvCxnSpPr>
                <a:stCxn id="6" idx="0"/>
              </p:cNvCxnSpPr>
              <p:nvPr/>
            </p:nvCxnSpPr>
            <p:spPr>
              <a:xfrm flipV="1">
                <a:off x="2952750" y="982930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532C7C3-5C0F-4942-A6FF-51533AF2B55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2952750" y="10693400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D50C62A-80C9-473A-A178-EE774828BA07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V="1">
                <a:off x="3348253" y="9973320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59F66E-23FD-4BCA-8B87-4F3EEC81432A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3348253" y="8527549"/>
                <a:ext cx="0" cy="725691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E9FFED6-BF8F-43C7-9177-6C12C344B7A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3743756" y="8389144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0AC650-4868-425C-B15C-59981CBE22AC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3743756" y="9253240"/>
                <a:ext cx="0" cy="261608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7EA2004-E0D8-4222-99BF-3042270172D5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4139259" y="8749184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8E0F28F-AA3A-45CA-B7E6-92473858B779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4139259" y="7993100"/>
                <a:ext cx="0" cy="54006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59DA760-DED7-4C82-900F-55174A7CECB0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4534762" y="8134783"/>
                <a:ext cx="0" cy="110345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4664EF2-875D-4A11-87D6-61923183467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flipV="1">
                <a:off x="4930265" y="8245128"/>
                <a:ext cx="0" cy="2543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90720EC-5FBA-4DB6-99A4-F03C0EFF3F58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5325768" y="7381032"/>
                <a:ext cx="0" cy="28803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CEBC8B-1A20-4D7E-A86C-4C48583BE0FF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5325768" y="6804968"/>
                <a:ext cx="0" cy="14401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8C43494-14EC-48FA-9C11-B698CB318BC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5721271" y="7525048"/>
                <a:ext cx="0" cy="10801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FF33201-D7D0-48A4-90ED-6FAAD3C4A7A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5721271" y="6660952"/>
                <a:ext cx="0" cy="28803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9971636-9AA7-4F30-8F87-9332153D334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V="1">
                <a:off x="6116774" y="7453040"/>
                <a:ext cx="0" cy="72008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4C39A3C-AB66-4495-B06C-B5E0976397FB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V="1">
                <a:off x="6116774" y="7741072"/>
                <a:ext cx="0" cy="32403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1598227-8BC4-4F26-BE00-643C9D0CCBDA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6512277" y="8245128"/>
                <a:ext cx="0" cy="14401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1C18FE3-9E0C-4788-A567-4EF9F1E8A007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H="1" flipV="1">
                <a:off x="6511801" y="7507046"/>
                <a:ext cx="476" cy="234026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B01D97B2-514B-4C83-BDA8-DED7487E55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6907780" y="8240464"/>
                <a:ext cx="0" cy="5447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5DEDA99-FE09-4BE3-BE8A-500230F861C1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6907780" y="7448377"/>
                <a:ext cx="0" cy="580726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7842E09-6921-4EE0-B960-8A080360FE89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7303283" y="8029103"/>
                <a:ext cx="0" cy="10568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505AD4D-6917-43CD-8EE7-66E1E3AB2E73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V="1">
                <a:off x="7303283" y="7436204"/>
                <a:ext cx="0" cy="232860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C4D6D83-60D0-4DD1-AF69-A077E94BFA7A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V="1">
                <a:off x="7698786" y="7489044"/>
                <a:ext cx="0" cy="180019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9A62AAC-338B-416D-9AF9-0CEEB1F0B690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V="1">
                <a:off x="7698786" y="8533157"/>
                <a:ext cx="0" cy="294652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F44F982-E0B7-492B-A3B2-C325B2B4FCC2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flipV="1">
                <a:off x="8094289" y="8286359"/>
                <a:ext cx="0" cy="241190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5204B85-8EB3-45FE-B245-5466C9A5E313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8094289" y="8869595"/>
                <a:ext cx="0" cy="95613"/>
              </a:xfrm>
              <a:prstGeom prst="line">
                <a:avLst/>
              </a:prstGeom>
              <a:ln w="19050">
                <a:solidFill>
                  <a:srgbClr val="FFA7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6B16760-1D9B-4D76-B996-14402BCF8C36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V="1">
                <a:off x="8489792" y="8461152"/>
                <a:ext cx="0" cy="216024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B5B7A25-E67B-4D33-B2EB-EAB58D284B82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V="1">
                <a:off x="8489792" y="8867564"/>
                <a:ext cx="0" cy="265862"/>
              </a:xfrm>
              <a:prstGeom prst="line">
                <a:avLst/>
              </a:prstGeom>
              <a:ln w="19050">
                <a:solidFill>
                  <a:srgbClr val="54D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CE49190-9FDE-476F-B4A6-1606BDD14FA7}"/>
                </a:ext>
              </a:extLst>
            </p:cNvPr>
            <p:cNvSpPr/>
            <p:nvPr/>
          </p:nvSpPr>
          <p:spPr>
            <a:xfrm>
              <a:off x="1224173" y="76066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7DDB6BD-1A1F-4D42-BEA9-7997DC24503E}"/>
                </a:ext>
              </a:extLst>
            </p:cNvPr>
            <p:cNvSpPr/>
            <p:nvPr/>
          </p:nvSpPr>
          <p:spPr>
            <a:xfrm>
              <a:off x="2807808" y="867245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E1CB0F-FAC5-4CB2-A70C-6B95C5FBCEC3}"/>
                </a:ext>
              </a:extLst>
            </p:cNvPr>
            <p:cNvSpPr/>
            <p:nvPr/>
          </p:nvSpPr>
          <p:spPr>
            <a:xfrm>
              <a:off x="4390361" y="6318914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2FBA736-DB87-4C29-B1B0-CE3CC39753E2}"/>
                </a:ext>
              </a:extLst>
            </p:cNvPr>
            <p:cNvSpPr/>
            <p:nvPr/>
          </p:nvSpPr>
          <p:spPr>
            <a:xfrm>
              <a:off x="5972373" y="567084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AFD4695-424A-48C9-B687-AB9FB0C967AB}"/>
                </a:ext>
              </a:extLst>
            </p:cNvPr>
            <p:cNvSpPr/>
            <p:nvPr/>
          </p:nvSpPr>
          <p:spPr>
            <a:xfrm>
              <a:off x="7554385" y="6439517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515A588-F96F-49F6-9D8B-FBD2BD67C6C0}"/>
                </a:ext>
              </a:extLst>
            </p:cNvPr>
            <p:cNvSpPr/>
            <p:nvPr/>
          </p:nvSpPr>
          <p:spPr>
            <a:xfrm>
              <a:off x="7554385" y="8696025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1F10320-20EF-46D4-B1AF-AFF0B0C5312E}"/>
                </a:ext>
              </a:extLst>
            </p:cNvPr>
            <p:cNvSpPr/>
            <p:nvPr/>
          </p:nvSpPr>
          <p:spPr>
            <a:xfrm>
              <a:off x="5486860" y="7813080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8A6E637-173C-49C2-A876-4DF04CAC9DB5}"/>
                </a:ext>
              </a:extLst>
            </p:cNvPr>
            <p:cNvSpPr/>
            <p:nvPr/>
          </p:nvSpPr>
          <p:spPr>
            <a:xfrm>
              <a:off x="2808734" y="983050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F59AE81-E99C-490B-80C2-24C25D80681D}"/>
                </a:ext>
              </a:extLst>
            </p:cNvPr>
            <p:cNvSpPr/>
            <p:nvPr/>
          </p:nvSpPr>
          <p:spPr>
            <a:xfrm>
              <a:off x="1224173" y="9559052"/>
              <a:ext cx="180020" cy="180020"/>
            </a:xfrm>
            <a:prstGeom prst="ellipse">
              <a:avLst/>
            </a:prstGeom>
            <a:solidFill>
              <a:srgbClr val="F0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117BF30-F480-4DF9-A7D8-44D2D758664E}"/>
                </a:ext>
              </a:extLst>
            </p:cNvPr>
            <p:cNvCxnSpPr>
              <a:cxnSpLocks/>
              <a:stCxn id="134" idx="1"/>
              <a:endCxn id="135" idx="5"/>
            </p:cNvCxnSpPr>
            <p:nvPr/>
          </p:nvCxnSpPr>
          <p:spPr>
            <a:xfrm>
              <a:off x="1250536" y="7633005"/>
              <a:ext cx="1710929" cy="119310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AC6F932-7709-4B28-8CEE-ECC2B04CA331}"/>
                </a:ext>
              </a:extLst>
            </p:cNvPr>
            <p:cNvCxnSpPr>
              <a:cxnSpLocks/>
              <a:stCxn id="136" idx="7"/>
              <a:endCxn id="135" idx="3"/>
            </p:cNvCxnSpPr>
            <p:nvPr/>
          </p:nvCxnSpPr>
          <p:spPr>
            <a:xfrm flipH="1">
              <a:off x="2834171" y="6345277"/>
              <a:ext cx="1709847" cy="248083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861CF30-159E-43A9-A783-1000FEBC8F3F}"/>
                </a:ext>
              </a:extLst>
            </p:cNvPr>
            <p:cNvCxnSpPr>
              <a:cxnSpLocks/>
              <a:stCxn id="136" idx="3"/>
              <a:endCxn id="137" idx="7"/>
            </p:cNvCxnSpPr>
            <p:nvPr/>
          </p:nvCxnSpPr>
          <p:spPr>
            <a:xfrm flipV="1">
              <a:off x="4416724" y="5697205"/>
              <a:ext cx="1709306" cy="7753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33E9CDA-DBF2-4F82-9B4A-D5AF0554D4F1}"/>
                </a:ext>
              </a:extLst>
            </p:cNvPr>
            <p:cNvCxnSpPr>
              <a:cxnSpLocks/>
              <a:stCxn id="138" idx="5"/>
              <a:endCxn id="137" idx="1"/>
            </p:cNvCxnSpPr>
            <p:nvPr/>
          </p:nvCxnSpPr>
          <p:spPr>
            <a:xfrm flipH="1" flipV="1">
              <a:off x="5998736" y="5697205"/>
              <a:ext cx="1709306" cy="895969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4295EA3-59AD-4B2B-ACE2-3431968AC2B5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H="1" flipV="1">
              <a:off x="7554385" y="6529527"/>
              <a:ext cx="1176622" cy="24366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DBFF86-320E-41EB-A539-1534C8EBA375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 flipH="1">
              <a:off x="7580748" y="8140510"/>
              <a:ext cx="1160146" cy="70917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BE2A062-A242-4DEE-A5DA-2EC4D19517C8}"/>
                </a:ext>
              </a:extLst>
            </p:cNvPr>
            <p:cNvCxnSpPr>
              <a:cxnSpLocks/>
              <a:stCxn id="140" idx="2"/>
              <a:endCxn id="139" idx="6"/>
            </p:cNvCxnSpPr>
            <p:nvPr/>
          </p:nvCxnSpPr>
          <p:spPr>
            <a:xfrm>
              <a:off x="5486860" y="7903090"/>
              <a:ext cx="2247545" cy="882945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D1D957A-E11F-4330-86C7-5D488FF8747E}"/>
                </a:ext>
              </a:extLst>
            </p:cNvPr>
            <p:cNvCxnSpPr>
              <a:cxnSpLocks/>
              <a:stCxn id="140" idx="6"/>
              <a:endCxn id="141" idx="2"/>
            </p:cNvCxnSpPr>
            <p:nvPr/>
          </p:nvCxnSpPr>
          <p:spPr>
            <a:xfrm flipH="1">
              <a:off x="2808734" y="7903090"/>
              <a:ext cx="2858146" cy="2017422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9604DE-2005-4D73-AF13-CE7EBEC75C41}"/>
                </a:ext>
              </a:extLst>
            </p:cNvPr>
            <p:cNvCxnSpPr>
              <a:cxnSpLocks/>
              <a:stCxn id="142" idx="2"/>
              <a:endCxn id="141" idx="6"/>
            </p:cNvCxnSpPr>
            <p:nvPr/>
          </p:nvCxnSpPr>
          <p:spPr>
            <a:xfrm>
              <a:off x="1224173" y="9649062"/>
              <a:ext cx="1764581" cy="271450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823CBAB-C02C-4681-8036-D14DF31765A2}"/>
                </a:ext>
              </a:extLst>
            </p:cNvPr>
            <p:cNvCxnSpPr>
              <a:cxnSpLocks/>
              <a:stCxn id="142" idx="5"/>
            </p:cNvCxnSpPr>
            <p:nvPr/>
          </p:nvCxnSpPr>
          <p:spPr>
            <a:xfrm flipH="1" flipV="1">
              <a:off x="738120" y="9221313"/>
              <a:ext cx="639710" cy="491396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3A0CD8-029E-44DE-AB76-4BCAA81D24D1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 flipH="1" flipV="1">
              <a:off x="522636" y="7451565"/>
              <a:ext cx="881557" cy="245087"/>
            </a:xfrm>
            <a:prstGeom prst="line">
              <a:avLst/>
            </a:prstGeom>
            <a:ln w="28575">
              <a:solidFill>
                <a:srgbClr val="F0F0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72658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891</Words>
  <Application>Microsoft Office PowerPoint</Application>
  <PresentationFormat>Custom</PresentationFormat>
  <Paragraphs>90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Oswald</vt:lpstr>
      <vt:lpstr>Source Sans Pro</vt:lpstr>
      <vt:lpstr>Spartan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Dreamie</dc:creator>
  <cp:lastModifiedBy>Pannawit Panwong</cp:lastModifiedBy>
  <cp:revision>91</cp:revision>
  <dcterms:created xsi:type="dcterms:W3CDTF">2015-04-16T16:19:21Z</dcterms:created>
  <dcterms:modified xsi:type="dcterms:W3CDTF">2021-03-07T06:43:19Z</dcterms:modified>
</cp:coreProperties>
</file>