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11D0E-2BCB-A48F-4925-90C380C20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CA8C3C-FD18-DD5E-E0DC-DDF366F617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F1EBC5-EA3A-6076-7C5C-BFE94CD96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22FAE-DE40-4433-A3E2-E21DC02F694C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061628-F6FF-FDE7-6ABD-BAEE142B8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3B727B-3DAD-76E6-DB34-4AA7DFBE6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4FBB2-7311-4DBB-BB0B-058602464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51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6B827-0494-77BF-A17D-F8F0FEC79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9A9BBC-DDBE-4B8C-D4DA-5FEDAB899C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2FDB7F-8E4B-6A2B-4683-7E244C078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22FAE-DE40-4433-A3E2-E21DC02F694C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F642E9-C298-32BF-B882-FED950285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6E5573-198C-CAE4-068E-DB75E7137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4FBB2-7311-4DBB-BB0B-058602464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618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053F2E-34CC-9F05-6243-550C96D768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D7D508-073B-D4CA-E334-25084D82D7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7100DB-2336-A8E7-6AA7-15D394076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22FAE-DE40-4433-A3E2-E21DC02F694C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BA638B-93AC-6BBA-3A9F-1111C87C8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A5E94E-CB61-4D9D-0710-CB404C858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4FBB2-7311-4DBB-BB0B-058602464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059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62759-2D67-3D71-B404-4AE1500C6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761F75-905B-6092-A1C8-FE8A2B19AF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92E090-1551-F194-91C6-7CC8E5755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22FAE-DE40-4433-A3E2-E21DC02F694C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5852B0-A47D-D0B1-48FB-97DC1A89F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B54CD7-C998-98A4-7A72-ED84D6085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4FBB2-7311-4DBB-BB0B-058602464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375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5ACC5-9CBF-C116-35AA-6FE7363B3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9A8707-E877-ED60-D639-BC948A1617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642F4D-B073-CA97-6306-8CEF080FA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22FAE-DE40-4433-A3E2-E21DC02F694C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41C4E7-8A0E-0E90-F541-2B792ECBB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A2C513-19A5-E2D5-BF65-926C7F18A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4FBB2-7311-4DBB-BB0B-058602464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122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2E65D-4CBB-4E5C-D075-A2E0A26BB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9D50B8-830D-F5E7-97E1-491DB365B2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9ADE5B-3ED8-D5F6-0AB8-73D8A93D37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BDD1C7-C849-9E4B-D199-6D6EFB1A3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22FAE-DE40-4433-A3E2-E21DC02F694C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AB2DF2-A906-E9E5-07CF-AAFBB9307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D48581-6736-683A-4C71-558B15136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4FBB2-7311-4DBB-BB0B-058602464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950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B8811-7419-A6D5-8296-DF8798370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95CEB0-9A48-3EB8-E1BD-812F7F83D6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873D1F-AD5A-1359-AE69-1899E7E7B3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7FAF77-0F3E-826B-3BDF-C1C59688ED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91E30A-4A29-C6A3-023B-D3A56326F2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A057DB-04BD-4225-B96A-23069B28E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22FAE-DE40-4433-A3E2-E21DC02F694C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E59632-36B5-36A8-A8DA-9266D00AE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E7252B-2135-8448-E82A-941C832A6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4FBB2-7311-4DBB-BB0B-058602464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017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DCB54-C20B-39FB-5BE5-A6765741D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8D5778-E4EC-FCAC-2CD6-B6A1EDF79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22FAE-DE40-4433-A3E2-E21DC02F694C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E29E97-DC17-B0E5-9EBB-DA91F7D14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6CD9C6-F8D5-2B89-4610-6FB86884F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4FBB2-7311-4DBB-BB0B-058602464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007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76B1E5-82A7-26A6-7FC1-24DD00822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22FAE-DE40-4433-A3E2-E21DC02F694C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2C5D26-48A7-0A0B-3E80-A787125F1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9B67F3-FEE1-3DC4-A352-31A5B8D81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4FBB2-7311-4DBB-BB0B-058602464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420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4071E-8F92-C38E-3745-F1DB22B00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8EF407-4D6C-51E9-77F0-B9DF589E8F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5D5B14-37D9-20F2-2A16-A5D68A6804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355B6B-B54E-8B21-1FF2-9180D31D7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22FAE-DE40-4433-A3E2-E21DC02F694C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FE188E-DEAC-99D6-B59C-67C93FD57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FE6F0C-6648-54AB-9053-D8A5887C0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4FBB2-7311-4DBB-BB0B-058602464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527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D7939-07BD-3FA0-A27A-ABE65731D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2A9CCC-1EB5-64EF-088E-6478376865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E221DF-F5C5-8512-EDAC-834B472D01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5F590F-4F77-DCA2-3561-8043AF689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22FAE-DE40-4433-A3E2-E21DC02F694C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896A66-4ADF-18C2-6740-43052CFD9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DB3E70-58E5-5CEB-7B7A-38FF31D4A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4FBB2-7311-4DBB-BB0B-058602464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930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A1E064-8A07-AD4C-314B-61D7D9210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61ABF5-7495-6E76-4979-7AAE9D1CC1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B81761-9B7B-707D-F29D-8560DB8FBF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922FAE-DE40-4433-A3E2-E21DC02F694C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C0D430-C626-16B9-594B-4991673486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AAD95-60D1-2106-8C77-A0315754D7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04FBB2-7311-4DBB-BB0B-058602464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352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B355E6F0-1041-41A8-AE5E-6519D1493F3A}"/>
              </a:ext>
            </a:extLst>
          </p:cNvPr>
          <p:cNvGrpSpPr/>
          <p:nvPr/>
        </p:nvGrpSpPr>
        <p:grpSpPr>
          <a:xfrm>
            <a:off x="2795910" y="0"/>
            <a:ext cx="6600180" cy="6858000"/>
            <a:chOff x="2795910" y="0"/>
            <a:chExt cx="6600180" cy="6858000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5258179C-988C-0F19-5ABD-BD633226B2D5}"/>
                </a:ext>
              </a:extLst>
            </p:cNvPr>
            <p:cNvGrpSpPr/>
            <p:nvPr/>
          </p:nvGrpSpPr>
          <p:grpSpPr>
            <a:xfrm>
              <a:off x="2795910" y="0"/>
              <a:ext cx="6600180" cy="6858000"/>
              <a:chOff x="2795910" y="0"/>
              <a:chExt cx="6600180" cy="6858000"/>
            </a:xfrm>
          </p:grpSpPr>
          <p:pic>
            <p:nvPicPr>
              <p:cNvPr id="5" name="Picture 4" descr="A map of a city&#10;&#10;Description automatically generated">
                <a:extLst>
                  <a:ext uri="{FF2B5EF4-FFF2-40B4-BE49-F238E27FC236}">
                    <a16:creationId xmlns:a16="http://schemas.microsoft.com/office/drawing/2014/main" id="{F6659970-DE70-AF43-168E-935279738C4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95910" y="0"/>
                <a:ext cx="6600180" cy="6858000"/>
              </a:xfrm>
              <a:prstGeom prst="rect">
                <a:avLst/>
              </a:prstGeom>
            </p:spPr>
          </p:pic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A4B7872-DAC3-881F-6842-64F0818ADBD6}"/>
                  </a:ext>
                </a:extLst>
              </p:cNvPr>
              <p:cNvSpPr txBox="1"/>
              <p:nvPr/>
            </p:nvSpPr>
            <p:spPr>
              <a:xfrm>
                <a:off x="7972044" y="136906"/>
                <a:ext cx="685800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th-TH" sz="1200" b="1" dirty="0">
                    <a:latin typeface="TEPC CMPrasanmit" panose="02000506000000020004" pitchFamily="2" charset="-34"/>
                    <a:cs typeface="TEPC CMPrasanmit" panose="02000506000000020004" pitchFamily="2" charset="-34"/>
                  </a:rPr>
                  <a:t>สวนจตุจักร</a:t>
                </a:r>
                <a:endParaRPr lang="en-US" sz="1200" b="1" dirty="0">
                  <a:latin typeface="TEPC CMPrasanmit" panose="02000506000000020004" pitchFamily="2" charset="-34"/>
                  <a:cs typeface="TEPC CMPrasanmit" panose="02000506000000020004" pitchFamily="2" charset="-34"/>
                </a:endParaRP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FD09840-3E6C-C9B5-457B-C0F4E1D75F02}"/>
                  </a:ext>
                </a:extLst>
              </p:cNvPr>
              <p:cNvSpPr txBox="1"/>
              <p:nvPr/>
            </p:nvSpPr>
            <p:spPr>
              <a:xfrm>
                <a:off x="7392924" y="1715770"/>
                <a:ext cx="1099566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th-TH" sz="1200" b="1" dirty="0">
                    <a:latin typeface="TEPC CMPrasanmit" panose="02000506000000020004" pitchFamily="2" charset="-34"/>
                    <a:cs typeface="TEPC CMPrasanmit" panose="02000506000000020004" pitchFamily="2" charset="-34"/>
                  </a:rPr>
                  <a:t>อนุสาวรีย์ชัยสมรภูมิ</a:t>
                </a:r>
                <a:endParaRPr lang="en-US" sz="1200" b="1" dirty="0">
                  <a:latin typeface="TEPC CMPrasanmit" panose="02000506000000020004" pitchFamily="2" charset="-34"/>
                  <a:cs typeface="TEPC CMPrasanmit" panose="02000506000000020004" pitchFamily="2" charset="-34"/>
                </a:endParaRP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3D8FEEC-207B-DBF4-AE77-B43E1A5E66C9}"/>
                  </a:ext>
                </a:extLst>
              </p:cNvPr>
              <p:cNvSpPr txBox="1"/>
              <p:nvPr/>
            </p:nvSpPr>
            <p:spPr>
              <a:xfrm>
                <a:off x="4626102" y="2302510"/>
                <a:ext cx="685038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th-TH" sz="1200" b="1" dirty="0">
                    <a:latin typeface="TEPC CMPrasanmit" panose="02000506000000020004" pitchFamily="2" charset="-34"/>
                    <a:cs typeface="TEPC CMPrasanmit" panose="02000506000000020004" pitchFamily="2" charset="-34"/>
                  </a:rPr>
                  <a:t>สนามหลวง</a:t>
                </a:r>
                <a:endParaRPr lang="en-US" sz="1200" b="1" dirty="0">
                  <a:latin typeface="TEPC CMPrasanmit" panose="02000506000000020004" pitchFamily="2" charset="-34"/>
                  <a:cs typeface="TEPC CMPrasanmit" panose="02000506000000020004" pitchFamily="2" charset="-34"/>
                </a:endParaRP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D994190-0688-1645-B33D-D50246EB28A1}"/>
                  </a:ext>
                </a:extLst>
              </p:cNvPr>
              <p:cNvSpPr txBox="1"/>
              <p:nvPr/>
            </p:nvSpPr>
            <p:spPr>
              <a:xfrm>
                <a:off x="5212842" y="2970391"/>
                <a:ext cx="723138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th-TH" sz="1200" b="1" dirty="0">
                    <a:latin typeface="TEPC CMPrasanmit" panose="02000506000000020004" pitchFamily="2" charset="-34"/>
                    <a:cs typeface="TEPC CMPrasanmit" panose="02000506000000020004" pitchFamily="2" charset="-34"/>
                  </a:rPr>
                  <a:t>สะพานพุทธ</a:t>
                </a:r>
                <a:endParaRPr lang="en-US" sz="1200" b="1" dirty="0">
                  <a:latin typeface="TEPC CMPrasanmit" panose="02000506000000020004" pitchFamily="2" charset="-34"/>
                  <a:cs typeface="TEPC CMPrasanmit" panose="02000506000000020004" pitchFamily="2" charset="-34"/>
                </a:endParaRP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504614D-032E-3250-AA83-A9260A6B7677}"/>
                  </a:ext>
                </a:extLst>
              </p:cNvPr>
              <p:cNvSpPr txBox="1"/>
              <p:nvPr/>
            </p:nvSpPr>
            <p:spPr>
              <a:xfrm>
                <a:off x="6096000" y="3247390"/>
                <a:ext cx="762000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th-TH" sz="1200" b="1" dirty="0">
                    <a:latin typeface="TEPC CMPrasanmit" panose="02000506000000020004" pitchFamily="2" charset="-34"/>
                    <a:cs typeface="TEPC CMPrasanmit" panose="02000506000000020004" pitchFamily="2" charset="-34"/>
                  </a:rPr>
                  <a:t>ไอคอนสยาม</a:t>
                </a:r>
                <a:endParaRPr lang="en-US" sz="1200" b="1" dirty="0">
                  <a:latin typeface="TEPC CMPrasanmit" panose="02000506000000020004" pitchFamily="2" charset="-34"/>
                  <a:cs typeface="TEPC CMPrasanmit" panose="02000506000000020004" pitchFamily="2" charset="-34"/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BA89C67-F14E-5B23-F6CE-895C12CC174F}"/>
                  </a:ext>
                </a:extLst>
              </p:cNvPr>
              <p:cNvSpPr txBox="1"/>
              <p:nvPr/>
            </p:nvSpPr>
            <p:spPr>
              <a:xfrm>
                <a:off x="4506468" y="3411220"/>
                <a:ext cx="762000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th-TH" sz="1200" b="1" dirty="0">
                    <a:latin typeface="TEPC CMPrasanmit" panose="02000506000000020004" pitchFamily="2" charset="-34"/>
                    <a:cs typeface="TEPC CMPrasanmit" panose="02000506000000020004" pitchFamily="2" charset="-34"/>
                  </a:rPr>
                  <a:t>วงเวียนใหญ่</a:t>
                </a:r>
                <a:endParaRPr lang="en-US" sz="1200" b="1" dirty="0">
                  <a:latin typeface="TEPC CMPrasanmit" panose="02000506000000020004" pitchFamily="2" charset="-34"/>
                  <a:cs typeface="TEPC CMPrasanmit" panose="02000506000000020004" pitchFamily="2" charset="-34"/>
                </a:endParaRP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28A0F0D-B053-D31D-F53E-A5810DB7E7BA}"/>
                  </a:ext>
                </a:extLst>
              </p:cNvPr>
              <p:cNvSpPr txBox="1"/>
              <p:nvPr/>
            </p:nvSpPr>
            <p:spPr>
              <a:xfrm>
                <a:off x="4125468" y="4441755"/>
                <a:ext cx="762000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th-TH" sz="1200" b="1" dirty="0">
                    <a:latin typeface="TEPC CMPrasanmit" panose="02000506000000020004" pitchFamily="2" charset="-34"/>
                    <a:cs typeface="TEPC CMPrasanmit" panose="02000506000000020004" pitchFamily="2" charset="-34"/>
                  </a:rPr>
                  <a:t>ดาวคะนอง</a:t>
                </a:r>
                <a:endParaRPr lang="en-US" sz="1200" b="1" dirty="0">
                  <a:latin typeface="TEPC CMPrasanmit" panose="02000506000000020004" pitchFamily="2" charset="-34"/>
                  <a:cs typeface="TEPC CMPrasanmit" panose="02000506000000020004" pitchFamily="2" charset="-34"/>
                </a:endParaRP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66B0D5E-4307-99B5-56FE-E2B0E5B4E675}"/>
                  </a:ext>
                </a:extLst>
              </p:cNvPr>
              <p:cNvSpPr txBox="1"/>
              <p:nvPr/>
            </p:nvSpPr>
            <p:spPr>
              <a:xfrm>
                <a:off x="3363468" y="5993187"/>
                <a:ext cx="762000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th-TH" sz="1200" b="1" dirty="0">
                    <a:latin typeface="TEPC CMPrasanmit" panose="02000506000000020004" pitchFamily="2" charset="-34"/>
                    <a:cs typeface="TEPC CMPrasanmit" panose="02000506000000020004" pitchFamily="2" charset="-34"/>
                  </a:rPr>
                  <a:t>พระราม 2</a:t>
                </a:r>
                <a:endParaRPr lang="en-US" sz="1200" b="1" dirty="0">
                  <a:latin typeface="TEPC CMPrasanmit" panose="02000506000000020004" pitchFamily="2" charset="-34"/>
                  <a:cs typeface="TEPC CMPrasanmit" panose="02000506000000020004" pitchFamily="2" charset="-34"/>
                </a:endParaRP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9767A03-C885-10FC-491D-47B80760CD5C}"/>
                  </a:ext>
                </a:extLst>
              </p:cNvPr>
              <p:cNvSpPr txBox="1"/>
              <p:nvPr/>
            </p:nvSpPr>
            <p:spPr>
              <a:xfrm>
                <a:off x="5677662" y="6474840"/>
                <a:ext cx="448818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th-TH" sz="1200" b="1" dirty="0">
                    <a:latin typeface="TEPC CMPrasanmit" panose="02000506000000020004" pitchFamily="2" charset="-34"/>
                    <a:cs typeface="TEPC CMPrasanmit" panose="02000506000000020004" pitchFamily="2" charset="-34"/>
                  </a:rPr>
                  <a:t>มจธ.</a:t>
                </a:r>
                <a:endParaRPr lang="en-US" sz="1200" b="1" dirty="0">
                  <a:latin typeface="TEPC CMPrasanmit" panose="02000506000000020004" pitchFamily="2" charset="-34"/>
                  <a:cs typeface="TEPC CMPrasanmit" panose="02000506000000020004" pitchFamily="2" charset="-34"/>
                </a:endParaRP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D51745C-39F6-59D5-7006-EE42A78ACF73}"/>
                  </a:ext>
                </a:extLst>
              </p:cNvPr>
              <p:cNvSpPr txBox="1"/>
              <p:nvPr/>
            </p:nvSpPr>
            <p:spPr>
              <a:xfrm>
                <a:off x="7108317" y="2488069"/>
                <a:ext cx="479298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th-TH" sz="1200" b="1" dirty="0">
                    <a:latin typeface="TEPC CMPrasanmit" panose="02000506000000020004" pitchFamily="2" charset="-34"/>
                    <a:cs typeface="TEPC CMPrasanmit" panose="02000506000000020004" pitchFamily="2" charset="-34"/>
                  </a:rPr>
                  <a:t>สยาม</a:t>
                </a:r>
                <a:endParaRPr lang="en-US" sz="1200" b="1" dirty="0">
                  <a:latin typeface="TEPC CMPrasanmit" panose="02000506000000020004" pitchFamily="2" charset="-34"/>
                  <a:cs typeface="TEPC CMPrasanmit" panose="02000506000000020004" pitchFamily="2" charset="-34"/>
                </a:endParaRPr>
              </a:p>
            </p:txBody>
          </p: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E5A0B44-442B-0B3D-C5C3-C593907115A3}"/>
                </a:ext>
              </a:extLst>
            </p:cNvPr>
            <p:cNvSpPr txBox="1"/>
            <p:nvPr/>
          </p:nvSpPr>
          <p:spPr>
            <a:xfrm>
              <a:off x="6096000" y="2766338"/>
              <a:ext cx="617220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th-TH" sz="1200" b="1" dirty="0">
                  <a:latin typeface="TEPC CMPrasanmit" panose="02000506000000020004" pitchFamily="2" charset="-34"/>
                  <a:cs typeface="TEPC CMPrasanmit" panose="02000506000000020004" pitchFamily="2" charset="-34"/>
                </a:rPr>
                <a:t>หัวลำโพง</a:t>
              </a:r>
              <a:endParaRPr lang="en-US" sz="1200" b="1" dirty="0">
                <a:latin typeface="TEPC CMPrasanmit" panose="02000506000000020004" pitchFamily="2" charset="-34"/>
                <a:cs typeface="TEPC CMPrasanmit" panose="02000506000000020004" pitchFamily="2" charset="-34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88587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49767A03-C885-10FC-491D-47B80760CD5C}"/>
              </a:ext>
            </a:extLst>
          </p:cNvPr>
          <p:cNvSpPr txBox="1"/>
          <p:nvPr/>
        </p:nvSpPr>
        <p:spPr>
          <a:xfrm>
            <a:off x="5294185" y="6680714"/>
            <a:ext cx="4488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1200" b="1" dirty="0">
                <a:latin typeface="TEPC CMPrasanmit" panose="02000506000000020004" pitchFamily="2" charset="-34"/>
                <a:cs typeface="TEPC CMPrasanmit" panose="02000506000000020004" pitchFamily="2" charset="-34"/>
              </a:rPr>
              <a:t>มจธ.</a:t>
            </a:r>
            <a:endParaRPr lang="en-US" sz="1200" b="1" dirty="0">
              <a:latin typeface="TEPC CMPrasanmit" panose="02000506000000020004" pitchFamily="2" charset="-34"/>
              <a:cs typeface="TEPC CMPrasanmit" panose="02000506000000020004" pitchFamily="2" charset="-34"/>
            </a:endParaRPr>
          </a:p>
        </p:txBody>
      </p: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DF60CBFA-A390-28C7-8359-AB4E5F16665F}"/>
              </a:ext>
            </a:extLst>
          </p:cNvPr>
          <p:cNvGrpSpPr/>
          <p:nvPr/>
        </p:nvGrpSpPr>
        <p:grpSpPr>
          <a:xfrm>
            <a:off x="2795910" y="0"/>
            <a:ext cx="6600180" cy="6858000"/>
            <a:chOff x="2795910" y="0"/>
            <a:chExt cx="6600180" cy="6858000"/>
          </a:xfrm>
        </p:grpSpPr>
        <p:pic>
          <p:nvPicPr>
            <p:cNvPr id="5" name="Picture 4" descr="A map of a city&#10;&#10;Description automatically generated">
              <a:extLst>
                <a:ext uri="{FF2B5EF4-FFF2-40B4-BE49-F238E27FC236}">
                  <a16:creationId xmlns:a16="http://schemas.microsoft.com/office/drawing/2014/main" id="{F6659970-DE70-AF43-168E-935279738C4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95910" y="0"/>
              <a:ext cx="6600180" cy="685800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A4B7872-DAC3-881F-6842-64F0818ADBD6}"/>
                </a:ext>
              </a:extLst>
            </p:cNvPr>
            <p:cNvSpPr txBox="1"/>
            <p:nvPr/>
          </p:nvSpPr>
          <p:spPr>
            <a:xfrm>
              <a:off x="7481824" y="368046"/>
              <a:ext cx="6858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h-TH" sz="1200" b="1" dirty="0">
                  <a:latin typeface="TEPC CMPrasanmit" panose="02000506000000020004" pitchFamily="2" charset="-34"/>
                  <a:cs typeface="TEPC CMPrasanmit" panose="02000506000000020004" pitchFamily="2" charset="-34"/>
                </a:rPr>
                <a:t>สวนจตุจักร</a:t>
              </a:r>
              <a:endParaRPr lang="en-US" sz="1200" b="1" dirty="0">
                <a:latin typeface="TEPC CMPrasanmit" panose="02000506000000020004" pitchFamily="2" charset="-34"/>
                <a:cs typeface="TEPC CMPrasanmit" panose="02000506000000020004" pitchFamily="2" charset="-34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FD09840-3E6C-C9B5-457B-C0F4E1D75F02}"/>
                </a:ext>
              </a:extLst>
            </p:cNvPr>
            <p:cNvSpPr txBox="1"/>
            <p:nvPr/>
          </p:nvSpPr>
          <p:spPr>
            <a:xfrm>
              <a:off x="6672897" y="1961826"/>
              <a:ext cx="10995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h-TH" sz="1200" b="1" dirty="0">
                  <a:latin typeface="TEPC CMPrasanmit" panose="02000506000000020004" pitchFamily="2" charset="-34"/>
                  <a:cs typeface="TEPC CMPrasanmit" panose="02000506000000020004" pitchFamily="2" charset="-34"/>
                </a:rPr>
                <a:t>อนุสาวรีย์ชัยสมรภูมิ</a:t>
              </a:r>
              <a:endParaRPr lang="en-US" sz="1200" b="1" dirty="0">
                <a:latin typeface="TEPC CMPrasanmit" panose="02000506000000020004" pitchFamily="2" charset="-34"/>
                <a:cs typeface="TEPC CMPrasanmit" panose="02000506000000020004" pitchFamily="2" charset="-34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3D8FEEC-207B-DBF4-AE77-B43E1A5E66C9}"/>
                </a:ext>
              </a:extLst>
            </p:cNvPr>
            <p:cNvSpPr txBox="1"/>
            <p:nvPr/>
          </p:nvSpPr>
          <p:spPr>
            <a:xfrm>
              <a:off x="5127688" y="2380685"/>
              <a:ext cx="6850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h-TH" sz="1200" b="1" dirty="0">
                  <a:latin typeface="TEPC CMPrasanmit" panose="02000506000000020004" pitchFamily="2" charset="-34"/>
                  <a:cs typeface="TEPC CMPrasanmit" panose="02000506000000020004" pitchFamily="2" charset="-34"/>
                </a:rPr>
                <a:t>สนามหลวง</a:t>
              </a:r>
              <a:endParaRPr lang="en-US" sz="1200" b="1" dirty="0">
                <a:latin typeface="TEPC CMPrasanmit" panose="02000506000000020004" pitchFamily="2" charset="-34"/>
                <a:cs typeface="TEPC CMPrasanmit" panose="02000506000000020004" pitchFamily="2" charset="-34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D994190-0688-1645-B33D-D50246EB28A1}"/>
                </a:ext>
              </a:extLst>
            </p:cNvPr>
            <p:cNvSpPr txBox="1"/>
            <p:nvPr/>
          </p:nvSpPr>
          <p:spPr>
            <a:xfrm>
              <a:off x="5157025" y="3011239"/>
              <a:ext cx="7231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h-TH" sz="1200" b="1" dirty="0">
                  <a:latin typeface="TEPC CMPrasanmit" panose="02000506000000020004" pitchFamily="2" charset="-34"/>
                  <a:cs typeface="TEPC CMPrasanmit" panose="02000506000000020004" pitchFamily="2" charset="-34"/>
                </a:rPr>
                <a:t>สะพานพุทธ</a:t>
              </a:r>
              <a:endParaRPr lang="en-US" sz="1200" b="1" dirty="0">
                <a:latin typeface="TEPC CMPrasanmit" panose="02000506000000020004" pitchFamily="2" charset="-34"/>
                <a:cs typeface="TEPC CMPrasanmit" panose="02000506000000020004" pitchFamily="2" charset="-34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504614D-032E-3250-AA83-A9260A6B7677}"/>
                </a:ext>
              </a:extLst>
            </p:cNvPr>
            <p:cNvSpPr txBox="1"/>
            <p:nvPr/>
          </p:nvSpPr>
          <p:spPr>
            <a:xfrm>
              <a:off x="5555932" y="3438970"/>
              <a:ext cx="762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h-TH" sz="1200" b="1" dirty="0">
                  <a:latin typeface="TEPC CMPrasanmit" panose="02000506000000020004" pitchFamily="2" charset="-34"/>
                  <a:cs typeface="TEPC CMPrasanmit" panose="02000506000000020004" pitchFamily="2" charset="-34"/>
                </a:rPr>
                <a:t>ไอคอนสยาม</a:t>
              </a:r>
              <a:endParaRPr lang="en-US" sz="1200" b="1" dirty="0">
                <a:latin typeface="TEPC CMPrasanmit" panose="02000506000000020004" pitchFamily="2" charset="-34"/>
                <a:cs typeface="TEPC CMPrasanmit" panose="02000506000000020004" pitchFamily="2" charset="-34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BA89C67-F14E-5B23-F6CE-895C12CC174F}"/>
                </a:ext>
              </a:extLst>
            </p:cNvPr>
            <p:cNvSpPr txBox="1"/>
            <p:nvPr/>
          </p:nvSpPr>
          <p:spPr>
            <a:xfrm>
              <a:off x="5042773" y="3614931"/>
              <a:ext cx="762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h-TH" sz="1200" b="1" dirty="0">
                  <a:latin typeface="TEPC CMPrasanmit" panose="02000506000000020004" pitchFamily="2" charset="-34"/>
                  <a:cs typeface="TEPC CMPrasanmit" panose="02000506000000020004" pitchFamily="2" charset="-34"/>
                </a:rPr>
                <a:t>วงเวียนใหญ่</a:t>
              </a:r>
              <a:endParaRPr lang="en-US" sz="1200" b="1" dirty="0">
                <a:latin typeface="TEPC CMPrasanmit" panose="02000506000000020004" pitchFamily="2" charset="-34"/>
                <a:cs typeface="TEPC CMPrasanmit" panose="02000506000000020004" pitchFamily="2" charset="-34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28A0F0D-B053-D31D-F53E-A5810DB7E7BA}"/>
                </a:ext>
              </a:extLst>
            </p:cNvPr>
            <p:cNvSpPr txBox="1"/>
            <p:nvPr/>
          </p:nvSpPr>
          <p:spPr>
            <a:xfrm>
              <a:off x="4684268" y="4694586"/>
              <a:ext cx="762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h-TH" sz="1200" b="1" dirty="0">
                  <a:latin typeface="TEPC CMPrasanmit" panose="02000506000000020004" pitchFamily="2" charset="-34"/>
                  <a:cs typeface="TEPC CMPrasanmit" panose="02000506000000020004" pitchFamily="2" charset="-34"/>
                </a:rPr>
                <a:t>ดาวคะนอง</a:t>
              </a:r>
              <a:endParaRPr lang="en-US" sz="1200" b="1" dirty="0">
                <a:latin typeface="TEPC CMPrasanmit" panose="02000506000000020004" pitchFamily="2" charset="-34"/>
                <a:cs typeface="TEPC CMPrasanmit" panose="02000506000000020004" pitchFamily="2" charset="-34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66B0D5E-4307-99B5-56FE-E2B0E5B4E675}"/>
                </a:ext>
              </a:extLst>
            </p:cNvPr>
            <p:cNvSpPr txBox="1"/>
            <p:nvPr/>
          </p:nvSpPr>
          <p:spPr>
            <a:xfrm>
              <a:off x="2823400" y="6274052"/>
              <a:ext cx="762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h-TH" sz="1200" b="1" dirty="0">
                  <a:latin typeface="TEPC CMPrasanmit" panose="02000506000000020004" pitchFamily="2" charset="-34"/>
                  <a:cs typeface="TEPC CMPrasanmit" panose="02000506000000020004" pitchFamily="2" charset="-34"/>
                </a:rPr>
                <a:t>พระราม 2</a:t>
              </a:r>
              <a:endParaRPr lang="en-US" sz="1200" b="1" dirty="0">
                <a:latin typeface="TEPC CMPrasanmit" panose="02000506000000020004" pitchFamily="2" charset="-34"/>
                <a:cs typeface="TEPC CMPrasanmit" panose="02000506000000020004" pitchFamily="2" charset="-34"/>
              </a:endParaRPr>
            </a:p>
          </p:txBody>
        </p:sp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8C2EB1BC-FA56-5210-57B0-9AA3F35E83AC}"/>
                </a:ext>
              </a:extLst>
            </p:cNvPr>
            <p:cNvSpPr/>
            <p:nvPr/>
          </p:nvSpPr>
          <p:spPr>
            <a:xfrm>
              <a:off x="7074789" y="1696154"/>
              <a:ext cx="318135" cy="31623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2CCBF6D9-8A70-0972-7F9F-8AA453ABC23E}"/>
                </a:ext>
              </a:extLst>
            </p:cNvPr>
            <p:cNvSpPr/>
            <p:nvPr/>
          </p:nvSpPr>
          <p:spPr>
            <a:xfrm>
              <a:off x="7624572" y="117290"/>
              <a:ext cx="318135" cy="31623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2C029C40-DFE0-4A45-2948-A533E96CAFD9}"/>
                </a:ext>
              </a:extLst>
            </p:cNvPr>
            <p:cNvSpPr/>
            <p:nvPr/>
          </p:nvSpPr>
          <p:spPr>
            <a:xfrm>
              <a:off x="5311140" y="2144395"/>
              <a:ext cx="318135" cy="31623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4B3AAE7-EA4D-7A5B-4629-539A5A3E5776}"/>
                </a:ext>
              </a:extLst>
            </p:cNvPr>
            <p:cNvSpPr/>
            <p:nvPr/>
          </p:nvSpPr>
          <p:spPr>
            <a:xfrm>
              <a:off x="5359527" y="2785249"/>
              <a:ext cx="318135" cy="31623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2C2DE43-F740-5FC7-0E98-CB8769125205}"/>
                </a:ext>
              </a:extLst>
            </p:cNvPr>
            <p:cNvSpPr/>
            <p:nvPr/>
          </p:nvSpPr>
          <p:spPr>
            <a:xfrm>
              <a:off x="5777865" y="3208159"/>
              <a:ext cx="318135" cy="31623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D9770B09-E604-71D9-5C94-30AB529902B1}"/>
                </a:ext>
              </a:extLst>
            </p:cNvPr>
            <p:cNvSpPr/>
            <p:nvPr/>
          </p:nvSpPr>
          <p:spPr>
            <a:xfrm>
              <a:off x="5268468" y="3366274"/>
              <a:ext cx="318135" cy="31623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04F1BC6-B2C1-54ED-5957-39256F1BAA99}"/>
                </a:ext>
              </a:extLst>
            </p:cNvPr>
            <p:cNvSpPr txBox="1"/>
            <p:nvPr/>
          </p:nvSpPr>
          <p:spPr>
            <a:xfrm>
              <a:off x="6709600" y="2701532"/>
              <a:ext cx="4792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h-TH" sz="1200" b="1" dirty="0">
                  <a:latin typeface="TEPC CMPrasanmit" panose="02000506000000020004" pitchFamily="2" charset="-34"/>
                  <a:cs typeface="TEPC CMPrasanmit" panose="02000506000000020004" pitchFamily="2" charset="-34"/>
                </a:rPr>
                <a:t>สยาม</a:t>
              </a:r>
              <a:endParaRPr lang="en-US" sz="1200" b="1" dirty="0">
                <a:latin typeface="TEPC CMPrasanmit" panose="02000506000000020004" pitchFamily="2" charset="-34"/>
                <a:cs typeface="TEPC CMPrasanmit" panose="02000506000000020004" pitchFamily="2" charset="-34"/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0BF7E5CD-D3C8-5D36-24DA-FFF19BC4A8EF}"/>
                </a:ext>
              </a:extLst>
            </p:cNvPr>
            <p:cNvSpPr/>
            <p:nvPr/>
          </p:nvSpPr>
          <p:spPr>
            <a:xfrm>
              <a:off x="6790182" y="2468453"/>
              <a:ext cx="318135" cy="31623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F50CAA00-865F-E8C1-9EDF-4CB81DDECD4F}"/>
                </a:ext>
              </a:extLst>
            </p:cNvPr>
            <p:cNvSpPr/>
            <p:nvPr/>
          </p:nvSpPr>
          <p:spPr>
            <a:xfrm>
              <a:off x="4887468" y="4441755"/>
              <a:ext cx="318135" cy="31623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769841B-E74D-9777-E580-4E7A4C945BA4}"/>
                </a:ext>
              </a:extLst>
            </p:cNvPr>
            <p:cNvSpPr/>
            <p:nvPr/>
          </p:nvSpPr>
          <p:spPr>
            <a:xfrm>
              <a:off x="3045333" y="5973571"/>
              <a:ext cx="318135" cy="31623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A9B0D704-4C09-3081-FF54-4A7C708BDBEC}"/>
                </a:ext>
              </a:extLst>
            </p:cNvPr>
            <p:cNvSpPr/>
            <p:nvPr/>
          </p:nvSpPr>
          <p:spPr>
            <a:xfrm>
              <a:off x="5359527" y="6435609"/>
              <a:ext cx="318135" cy="31623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F5D0C84A-47EA-E092-D58E-50E53A9F1B0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29940" y="4757985"/>
              <a:ext cx="1512570" cy="1164889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24F27F2D-B3C8-05DE-AA5E-223F117FF96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63468" y="4833085"/>
              <a:ext cx="1570482" cy="1236173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16EE5BFC-91C4-3CB6-6EF6-21F4F56C42C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29275" y="273660"/>
              <a:ext cx="1854708" cy="180864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9BBAABAF-4CCE-134B-FCAF-4777A766249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77662" y="348760"/>
              <a:ext cx="1897761" cy="184516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AA97ADA4-AF68-E234-431E-865465D4AFF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37601" y="470264"/>
              <a:ext cx="478411" cy="116041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0D27BFCC-1691-7AF5-9931-4E7DA07AC8A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329041" y="508620"/>
              <a:ext cx="467485" cy="1169944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71E109C6-A379-A160-DBCE-E879D0F154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99857" y="2151478"/>
              <a:ext cx="106492" cy="279588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1362A04C-696D-34BE-7E49-6EDAA84B954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74789" y="2189834"/>
              <a:ext cx="112074" cy="287354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9A2B320B-7C2C-67C2-E6C5-AF44336DAC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07055" y="3188485"/>
              <a:ext cx="33437" cy="138984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609A0954-38AB-BA8E-2DAE-982B692F9F1E}"/>
                </a:ext>
              </a:extLst>
            </p:cNvPr>
            <p:cNvCxnSpPr>
              <a:cxnSpLocks/>
            </p:cNvCxnSpPr>
            <p:nvPr/>
          </p:nvCxnSpPr>
          <p:spPr>
            <a:xfrm>
              <a:off x="5521006" y="3226841"/>
              <a:ext cx="0" cy="139433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463424B5-70FA-1219-8534-E0DFEFFDF71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3074" y="3743297"/>
              <a:ext cx="251111" cy="663635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85AB577D-1211-A563-BEC4-600A98B4E11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57025" y="3790950"/>
              <a:ext cx="250030" cy="654787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5A5CDD37-FEEC-68FB-2483-64A874F2EA1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86603" y="3376266"/>
              <a:ext cx="169926" cy="49887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8A7FCC29-3A1D-F707-C0C9-F6E1382D38F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07939" y="3455034"/>
              <a:ext cx="169926" cy="50229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18E17238-C244-09C7-BC2E-7CB5B8335BF7}"/>
                </a:ext>
              </a:extLst>
            </p:cNvPr>
            <p:cNvGrpSpPr/>
            <p:nvPr/>
          </p:nvGrpSpPr>
          <p:grpSpPr>
            <a:xfrm rot="17169569">
              <a:off x="5403359" y="2620048"/>
              <a:ext cx="191262" cy="128997"/>
              <a:chOff x="5470969" y="2631278"/>
              <a:chExt cx="191262" cy="128997"/>
            </a:xfrm>
          </p:grpSpPr>
          <p:cxnSp>
            <p:nvCxnSpPr>
              <p:cNvPr id="91" name="Straight Arrow Connector 90">
                <a:extLst>
                  <a:ext uri="{FF2B5EF4-FFF2-40B4-BE49-F238E27FC236}">
                    <a16:creationId xmlns:a16="http://schemas.microsoft.com/office/drawing/2014/main" id="{CF3F9083-412D-7A9C-2BA3-9116BB41D4A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70969" y="2631278"/>
                <a:ext cx="169926" cy="49887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Arrow Connector 91">
                <a:extLst>
                  <a:ext uri="{FF2B5EF4-FFF2-40B4-BE49-F238E27FC236}">
                    <a16:creationId xmlns:a16="http://schemas.microsoft.com/office/drawing/2014/main" id="{F1FBA569-224E-C969-609B-3935DFC2B8B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492305" y="2710046"/>
                <a:ext cx="169926" cy="50229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94C303CA-8E37-1AC3-54EF-B81B3CA46A58}"/>
                </a:ext>
              </a:extLst>
            </p:cNvPr>
            <p:cNvSpPr/>
            <p:nvPr/>
          </p:nvSpPr>
          <p:spPr>
            <a:xfrm>
              <a:off x="6238682" y="2681916"/>
              <a:ext cx="318135" cy="31623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1B3CC833-A65E-88D9-5F1E-17F679F61506}"/>
                </a:ext>
              </a:extLst>
            </p:cNvPr>
            <p:cNvSpPr txBox="1"/>
            <p:nvPr/>
          </p:nvSpPr>
          <p:spPr>
            <a:xfrm>
              <a:off x="6056596" y="2955437"/>
              <a:ext cx="762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h-TH" sz="1200" b="1" dirty="0">
                  <a:latin typeface="TEPC CMPrasanmit" panose="02000506000000020004" pitchFamily="2" charset="-34"/>
                  <a:cs typeface="TEPC CMPrasanmit" panose="02000506000000020004" pitchFamily="2" charset="-34"/>
                </a:rPr>
                <a:t>หัวลำโพง</a:t>
              </a:r>
              <a:endParaRPr lang="en-US" sz="1200" b="1" dirty="0">
                <a:latin typeface="TEPC CMPrasanmit" panose="02000506000000020004" pitchFamily="2" charset="-34"/>
                <a:cs typeface="TEPC CMPrasanmit" panose="02000506000000020004" pitchFamily="2" charset="-34"/>
              </a:endParaRPr>
            </a:p>
          </p:txBody>
        </p: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26934B85-FB44-9299-D648-F000588875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56596" y="2978531"/>
              <a:ext cx="160940" cy="200765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BD921F51-A019-0FA8-1C9E-EC925DB6CE8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77932" y="3040380"/>
              <a:ext cx="194501" cy="21802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>
              <a:extLst>
                <a:ext uri="{FF2B5EF4-FFF2-40B4-BE49-F238E27FC236}">
                  <a16:creationId xmlns:a16="http://schemas.microsoft.com/office/drawing/2014/main" id="{ECEEEA09-4B53-DE2C-C604-EB97F70669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17918" y="2561049"/>
              <a:ext cx="237592" cy="107048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7EC08DA7-6CEA-6AF9-2865-96C36135F2F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56035" y="2658289"/>
              <a:ext cx="225227" cy="90614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125">
              <a:extLst>
                <a:ext uri="{FF2B5EF4-FFF2-40B4-BE49-F238E27FC236}">
                  <a16:creationId xmlns:a16="http://schemas.microsoft.com/office/drawing/2014/main" id="{E5D168D7-4C52-95AF-0761-0EC00507C95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05736" y="4825362"/>
              <a:ext cx="401319" cy="1565278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Arrow Connector 126">
              <a:extLst>
                <a:ext uri="{FF2B5EF4-FFF2-40B4-BE49-F238E27FC236}">
                  <a16:creationId xmlns:a16="http://schemas.microsoft.com/office/drawing/2014/main" id="{B9795ADA-A250-994D-93D1-A1CCEA123D32}"/>
                </a:ext>
              </a:extLst>
            </p:cNvPr>
            <p:cNvCxnSpPr>
              <a:cxnSpLocks/>
            </p:cNvCxnSpPr>
            <p:nvPr/>
          </p:nvCxnSpPr>
          <p:spPr>
            <a:xfrm>
              <a:off x="5127688" y="4840431"/>
              <a:ext cx="361252" cy="1544902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Arrow Connector 135">
              <a:extLst>
                <a:ext uri="{FF2B5EF4-FFF2-40B4-BE49-F238E27FC236}">
                  <a16:creationId xmlns:a16="http://schemas.microsoft.com/office/drawing/2014/main" id="{21F6F481-91E2-1D3B-BD27-1C6C89A99B4E}"/>
                </a:ext>
              </a:extLst>
            </p:cNvPr>
            <p:cNvCxnSpPr>
              <a:cxnSpLocks/>
            </p:cNvCxnSpPr>
            <p:nvPr/>
          </p:nvCxnSpPr>
          <p:spPr>
            <a:xfrm>
              <a:off x="5667392" y="2320466"/>
              <a:ext cx="616945" cy="337079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Arrow Connector 136">
              <a:extLst>
                <a:ext uri="{FF2B5EF4-FFF2-40B4-BE49-F238E27FC236}">
                  <a16:creationId xmlns:a16="http://schemas.microsoft.com/office/drawing/2014/main" id="{CD27ED73-19FA-3FBA-1BE8-518C3FF6312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18321" y="2412016"/>
              <a:ext cx="620361" cy="318364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8" name="Group 147">
              <a:extLst>
                <a:ext uri="{FF2B5EF4-FFF2-40B4-BE49-F238E27FC236}">
                  <a16:creationId xmlns:a16="http://schemas.microsoft.com/office/drawing/2014/main" id="{60490FAE-0436-13CC-5295-384A31E22022}"/>
                </a:ext>
              </a:extLst>
            </p:cNvPr>
            <p:cNvGrpSpPr/>
            <p:nvPr/>
          </p:nvGrpSpPr>
          <p:grpSpPr>
            <a:xfrm rot="19624381">
              <a:off x="5694931" y="2698246"/>
              <a:ext cx="521572" cy="348936"/>
              <a:chOff x="5677662" y="2805172"/>
              <a:chExt cx="666016" cy="409914"/>
            </a:xfrm>
          </p:grpSpPr>
          <p:cxnSp>
            <p:nvCxnSpPr>
              <p:cNvPr id="146" name="Straight Arrow Connector 145">
                <a:extLst>
                  <a:ext uri="{FF2B5EF4-FFF2-40B4-BE49-F238E27FC236}">
                    <a16:creationId xmlns:a16="http://schemas.microsoft.com/office/drawing/2014/main" id="{5C4DF5F7-5E30-F71D-9BAF-9EC693E908B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26733" y="2805172"/>
                <a:ext cx="616945" cy="337079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Arrow Connector 146">
                <a:extLst>
                  <a:ext uri="{FF2B5EF4-FFF2-40B4-BE49-F238E27FC236}">
                    <a16:creationId xmlns:a16="http://schemas.microsoft.com/office/drawing/2014/main" id="{22F9E29B-2578-4405-5870-CDC92551490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677662" y="2896722"/>
                <a:ext cx="620361" cy="318364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9" name="Group 148">
              <a:extLst>
                <a:ext uri="{FF2B5EF4-FFF2-40B4-BE49-F238E27FC236}">
                  <a16:creationId xmlns:a16="http://schemas.microsoft.com/office/drawing/2014/main" id="{2CDFADC9-24B9-43EA-CB78-572F97AF4859}"/>
                </a:ext>
              </a:extLst>
            </p:cNvPr>
            <p:cNvGrpSpPr/>
            <p:nvPr/>
          </p:nvGrpSpPr>
          <p:grpSpPr>
            <a:xfrm rot="19624381">
              <a:off x="5728143" y="1820473"/>
              <a:ext cx="1351496" cy="463315"/>
              <a:chOff x="5677662" y="2805172"/>
              <a:chExt cx="666016" cy="409914"/>
            </a:xfrm>
          </p:grpSpPr>
          <p:cxnSp>
            <p:nvCxnSpPr>
              <p:cNvPr id="150" name="Straight Arrow Connector 149">
                <a:extLst>
                  <a:ext uri="{FF2B5EF4-FFF2-40B4-BE49-F238E27FC236}">
                    <a16:creationId xmlns:a16="http://schemas.microsoft.com/office/drawing/2014/main" id="{129241D3-0F20-A041-D751-4977DED3F88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26733" y="2805172"/>
                <a:ext cx="616945" cy="337079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Arrow Connector 150">
                <a:extLst>
                  <a:ext uri="{FF2B5EF4-FFF2-40B4-BE49-F238E27FC236}">
                    <a16:creationId xmlns:a16="http://schemas.microsoft.com/office/drawing/2014/main" id="{FA6525B7-224E-AA20-E4EB-7FFDBABD779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677662" y="2896722"/>
                <a:ext cx="620361" cy="318364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560861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5F3A3BD-BD2D-2E30-CC36-E24DD8F966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8596981"/>
              </p:ext>
            </p:extLst>
          </p:nvPr>
        </p:nvGraphicFramePr>
        <p:xfrm>
          <a:off x="2032000" y="719666"/>
          <a:ext cx="8128000" cy="1112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126830901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879466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3411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74651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06627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05294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42</Words>
  <Application>Microsoft Office PowerPoint</Application>
  <PresentationFormat>Widescreen</PresentationFormat>
  <Paragraphs>24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TEPC CMPrasanmit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Pannawit Wantae</dc:creator>
  <cp:lastModifiedBy>Pannawit Wantae</cp:lastModifiedBy>
  <cp:revision>1</cp:revision>
  <dcterms:created xsi:type="dcterms:W3CDTF">2024-05-14T18:31:45Z</dcterms:created>
  <dcterms:modified xsi:type="dcterms:W3CDTF">2024-05-14T19:21:45Z</dcterms:modified>
</cp:coreProperties>
</file>