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097C96-3015-4EFD-A738-1D0A64B6B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709E52-257F-4EF3-A27E-E65C952A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 Out – Android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</a:t>
            </a:r>
            <a:r>
              <a:rPr lang="en-US" dirty="0"/>
              <a:t> WEN Wong 		Gui XIAN Say</a:t>
            </a:r>
          </a:p>
        </p:txBody>
      </p:sp>
    </p:spTree>
    <p:extLst>
      <p:ext uri="{BB962C8B-B14F-4D97-AF65-F5344CB8AC3E}">
        <p14:creationId xmlns:p14="http://schemas.microsoft.com/office/powerpoint/2010/main" val="4186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on app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system to allow users vote where to go and eat</a:t>
            </a:r>
          </a:p>
          <a:p>
            <a:r>
              <a:rPr lang="en-US" dirty="0"/>
              <a:t>Create groups that is able to add friends</a:t>
            </a:r>
          </a:p>
          <a:p>
            <a:r>
              <a:rPr lang="en-US" dirty="0"/>
              <a:t>Create votes in groups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Progress/Timeline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Familiarized with Android Studios</a:t>
            </a:r>
          </a:p>
          <a:p>
            <a:r>
              <a:rPr lang="en-US" dirty="0"/>
              <a:t>Came up with final designs for all activity pages</a:t>
            </a:r>
          </a:p>
          <a:p>
            <a:r>
              <a:rPr lang="en-US" dirty="0"/>
              <a:t>Researched potential database to store data online</a:t>
            </a:r>
          </a:p>
          <a:p>
            <a:r>
              <a:rPr lang="en-US" dirty="0"/>
              <a:t>Slow……..</a:t>
            </a:r>
          </a:p>
        </p:txBody>
      </p:sp>
    </p:spTree>
    <p:extLst>
      <p:ext uri="{BB962C8B-B14F-4D97-AF65-F5344CB8AC3E}">
        <p14:creationId xmlns:p14="http://schemas.microsoft.com/office/powerpoint/2010/main" val="86897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Debating on tools for storing data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000WebHost 	</a:t>
            </a:r>
          </a:p>
          <a:p>
            <a:r>
              <a:rPr lang="en-US" dirty="0"/>
              <a:t>Firebase Google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59" y="4228623"/>
            <a:ext cx="5196114" cy="1699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6" y="3638814"/>
            <a:ext cx="4318001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is pretty ‘</a:t>
            </a:r>
            <a:r>
              <a:rPr lang="en-US" dirty="0" err="1"/>
              <a:t>laggy</a:t>
            </a:r>
            <a:r>
              <a:rPr lang="en-US" dirty="0"/>
              <a:t>’</a:t>
            </a:r>
          </a:p>
          <a:p>
            <a:r>
              <a:rPr lang="en-US" dirty="0"/>
              <a:t>Buttons are hard to align while designing activity page</a:t>
            </a:r>
          </a:p>
          <a:p>
            <a:r>
              <a:rPr lang="en-US" dirty="0"/>
              <a:t>Have many compiling errors. (Not sure what went wrong.)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1437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login data using online database</a:t>
            </a:r>
          </a:p>
          <a:p>
            <a:r>
              <a:rPr lang="en-US" dirty="0"/>
              <a:t>Get the app to have real time</a:t>
            </a:r>
          </a:p>
          <a:p>
            <a:r>
              <a:rPr lang="en-US" dirty="0"/>
              <a:t>Have a beta version completed by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3699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:D</a:t>
            </a:r>
          </a:p>
        </p:txBody>
      </p:sp>
    </p:spTree>
    <p:extLst>
      <p:ext uri="{BB962C8B-B14F-4D97-AF65-F5344CB8AC3E}">
        <p14:creationId xmlns:p14="http://schemas.microsoft.com/office/powerpoint/2010/main" val="65478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129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Let’s Go Out – Android App</vt:lpstr>
      <vt:lpstr>Brief review on app description</vt:lpstr>
      <vt:lpstr>Progress/Timeline</vt:lpstr>
      <vt:lpstr>Debating on tools for storing data online</vt:lpstr>
      <vt:lpstr>Struggles encountered</vt:lpstr>
      <vt:lpstr>Goals</vt:lpstr>
      <vt:lpstr>Questions ?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Out – Android App</dc:title>
  <dc:creator>Ɯ ɛи</dc:creator>
  <cp:lastModifiedBy>Gui Xian</cp:lastModifiedBy>
  <cp:revision>23</cp:revision>
  <dcterms:created xsi:type="dcterms:W3CDTF">2016-11-03T00:47:46Z</dcterms:created>
  <dcterms:modified xsi:type="dcterms:W3CDTF">2016-11-07T01:22:54Z</dcterms:modified>
</cp:coreProperties>
</file>