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5" r:id="rId4"/>
    <p:sldId id="271" r:id="rId5"/>
    <p:sldId id="277" r:id="rId6"/>
    <p:sldId id="278" r:id="rId7"/>
    <p:sldId id="279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D68C-925E-DB4D-8D6F-9E70F1F54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eteranobl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928" y="1173219"/>
            <a:ext cx="7772400" cy="1470025"/>
          </a:xfrm>
        </p:spPr>
        <p:txBody>
          <a:bodyPr/>
          <a:lstStyle/>
          <a:p>
            <a:r>
              <a:rPr lang="en-US" dirty="0" smtClean="0"/>
              <a:t>Part 4: CPU to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A Noble PhD</a:t>
            </a:r>
          </a:p>
          <a:p>
            <a:r>
              <a:rPr lang="en-US" dirty="0" smtClean="0">
                <a:hlinkClick r:id="rId2"/>
              </a:rPr>
              <a:t>http://peteranoble.com</a:t>
            </a:r>
            <a:endParaRPr lang="en-US" dirty="0" smtClean="0"/>
          </a:p>
          <a:p>
            <a:r>
              <a:rPr lang="en-US" dirty="0" smtClean="0"/>
              <a:t>October </a:t>
            </a:r>
            <a:r>
              <a:rPr lang="en-US" dirty="0" smtClean="0"/>
              <a:t>11,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GPU</a:t>
            </a:r>
            <a:r>
              <a:rPr lang="en-US" dirty="0" smtClean="0"/>
              <a:t>?</a:t>
            </a:r>
          </a:p>
          <a:p>
            <a:r>
              <a:rPr lang="en-US" dirty="0"/>
              <a:t>Changes to the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2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(central processing unit): composed of just few cores with lots of cache memory that can handle a few software threads at a time. </a:t>
            </a:r>
            <a:endParaRPr lang="en-US" dirty="0" smtClean="0"/>
          </a:p>
          <a:p>
            <a:r>
              <a:rPr lang="en-US" dirty="0"/>
              <a:t>GPU (graphics processing unit): </a:t>
            </a:r>
            <a:r>
              <a:rPr lang="en-US" dirty="0" smtClean="0"/>
              <a:t>composed </a:t>
            </a:r>
            <a:r>
              <a:rPr lang="en-US" dirty="0"/>
              <a:t>of hundreds of cores that can </a:t>
            </a:r>
            <a:r>
              <a:rPr lang="en-US" u="sng" dirty="0">
                <a:solidFill>
                  <a:srgbClr val="FF0000"/>
                </a:solidFill>
              </a:rPr>
              <a:t>handle thousands of threads </a:t>
            </a:r>
            <a:r>
              <a:rPr lang="en-US" u="sng" dirty="0" smtClean="0">
                <a:solidFill>
                  <a:srgbClr val="FF0000"/>
                </a:solidFill>
              </a:rPr>
              <a:t>simultaneously</a:t>
            </a:r>
            <a:r>
              <a:rPr lang="en-US" dirty="0" smtClean="0"/>
              <a:t>;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5549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code</a:t>
            </a:r>
            <a:endParaRPr lang="en-US" dirty="0"/>
          </a:p>
        </p:txBody>
      </p:sp>
      <p:pic>
        <p:nvPicPr>
          <p:cNvPr id="4" name="Content Placeholder 3" descr="inse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848" b="-7784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828509" y="1990880"/>
            <a:ext cx="622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 </a:t>
            </a:r>
            <a:r>
              <a:rPr lang="en-US" dirty="0"/>
              <a:t>shared memory to provide shared views on the same data in different processes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605" y="5213901"/>
            <a:ext cx="620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</a:t>
            </a:r>
            <a:r>
              <a:rPr lang="en-US" dirty="0" smtClean="0"/>
              <a:t>the fully </a:t>
            </a:r>
            <a:r>
              <a:rPr lang="en-US" dirty="0"/>
              <a:t>leverage multiple processors on a given machine</a:t>
            </a:r>
          </a:p>
        </p:txBody>
      </p:sp>
      <p:sp>
        <p:nvSpPr>
          <p:cNvPr id="7" name="Freeform 6"/>
          <p:cNvSpPr/>
          <p:nvPr/>
        </p:nvSpPr>
        <p:spPr>
          <a:xfrm rot="11122522" flipH="1">
            <a:off x="378351" y="2145150"/>
            <a:ext cx="1266423" cy="1601670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21240000">
            <a:off x="329393" y="4024307"/>
            <a:ext cx="1275747" cy="1466740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num_workers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r="3283"/>
          <a:stretch>
            <a:fillRect/>
          </a:stretch>
        </p:blipFill>
        <p:spPr/>
      </p:pic>
      <p:cxnSp>
        <p:nvCxnSpPr>
          <p:cNvPr id="6" name="Straight Arrow Connector 5"/>
          <p:cNvCxnSpPr/>
          <p:nvPr/>
        </p:nvCxnSpPr>
        <p:spPr>
          <a:xfrm>
            <a:off x="1820767" y="5905606"/>
            <a:ext cx="94863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4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r="604"/>
          <a:stretch>
            <a:fillRect/>
          </a:stretch>
        </p:blipFill>
        <p:spPr>
          <a:xfrm>
            <a:off x="457200" y="127891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1009840" y="5873474"/>
            <a:ext cx="776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DataParallel</a:t>
            </a:r>
            <a:r>
              <a:rPr lang="en-US" dirty="0"/>
              <a:t> splits your data automatically and sends job orders to multiple models on several GPUs. After each model finishes their job, </a:t>
            </a:r>
            <a:r>
              <a:rPr lang="en-US" dirty="0" err="1"/>
              <a:t>DataParallel</a:t>
            </a:r>
            <a:r>
              <a:rPr lang="en-US" dirty="0"/>
              <a:t> collects and merges the results before returning it to you.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0329" y="1881838"/>
            <a:ext cx="1" cy="419206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329" y="1881838"/>
            <a:ext cx="287077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4495" y="6073901"/>
            <a:ext cx="2870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64" r="-13564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saving models and tracking of epochs/loss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the </a:t>
            </a:r>
            <a:r>
              <a:rPr lang="en-US" dirty="0" err="1" smtClean="0"/>
              <a:t>num_workers</a:t>
            </a:r>
            <a:r>
              <a:rPr lang="en-US" dirty="0" smtClean="0"/>
              <a:t> is set to 1 when you are using GPUs?</a:t>
            </a:r>
          </a:p>
          <a:p>
            <a:r>
              <a:rPr lang="en-US" dirty="0" smtClean="0"/>
              <a:t>Why is it important to sequentially save models during training and testing?</a:t>
            </a:r>
          </a:p>
          <a:p>
            <a:r>
              <a:rPr lang="en-US" dirty="0" smtClean="0"/>
              <a:t>What is the purpose of the </a:t>
            </a:r>
            <a:r>
              <a:rPr lang="en-US" dirty="0" err="1" smtClean="0"/>
              <a:t>file.write</a:t>
            </a:r>
            <a:r>
              <a:rPr lang="en-US" dirty="0" smtClean="0"/>
              <a:t> statements?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197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Part 4: CPU to GPU</vt:lpstr>
      <vt:lpstr>Content</vt:lpstr>
      <vt:lpstr>Why GPU?</vt:lpstr>
      <vt:lpstr>Changes to the code</vt:lpstr>
      <vt:lpstr>Change num_workers</vt:lpstr>
      <vt:lpstr>Add ins</vt:lpstr>
      <vt:lpstr>Sequential saving models and tracking of epochs/loss</vt:lpstr>
      <vt:lpstr>Test your understanding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simple Artificial Neural Network in Pytorch</dc:title>
  <dc:creator>Peter Noble</dc:creator>
  <cp:lastModifiedBy>Peter Noble</cp:lastModifiedBy>
  <cp:revision>72</cp:revision>
  <dcterms:created xsi:type="dcterms:W3CDTF">2018-10-10T13:15:51Z</dcterms:created>
  <dcterms:modified xsi:type="dcterms:W3CDTF">2018-10-15T14:53:14Z</dcterms:modified>
</cp:coreProperties>
</file>