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786" autoAdjust="0"/>
  </p:normalViewPr>
  <p:slideViewPr>
    <p:cSldViewPr snapToGrid="0">
      <p:cViewPr varScale="1">
        <p:scale>
          <a:sx n="120" d="100"/>
          <a:sy n="120" d="100"/>
        </p:scale>
        <p:origin x="28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62-430D-BFD8-41F7B49A2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62-430D-BFD8-41F7B49A2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62-430D-BFD8-41F7B49A2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153920"/>
        <c:axId val="289154880"/>
      </c:barChart>
      <c:catAx>
        <c:axId val="28915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154880"/>
        <c:crosses val="autoZero"/>
        <c:auto val="1"/>
        <c:lblAlgn val="ctr"/>
        <c:lblOffset val="100"/>
        <c:noMultiLvlLbl val="0"/>
      </c:catAx>
      <c:valAx>
        <c:axId val="28915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15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DD093-0AB7-42C0-90F4-9B5EDC200B5E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CE253-ACB6-4DD4-887F-FA778D045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8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the title slide.  Show this one first.</a:t>
            </a:r>
          </a:p>
          <a:p>
            <a:endParaRPr lang="en-GB"/>
          </a:p>
          <a:p>
            <a:r>
              <a:rPr lang="en-GB"/>
              <a:t>It’s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3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47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introduce graphs.</a:t>
            </a:r>
          </a:p>
          <a:p>
            <a:endParaRPr lang="en-GB"/>
          </a:p>
          <a:p>
            <a:r>
              <a:rPr lang="en-GB"/>
              <a:t>It’s graphic.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4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1471-0917-9500-8637-D83D706C4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86743E-8C89-228C-D5E2-C37224D26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DF053-EB80-A92E-1F11-5C1FED038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do table data.</a:t>
            </a:r>
          </a:p>
          <a:p>
            <a:endParaRPr lang="en-GB"/>
          </a:p>
          <a:p>
            <a:r>
              <a:rPr lang="en-GB"/>
              <a:t>It’s laid out nicely.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9F844-DF19-67D1-713B-84BF46174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6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79117-B7B2-FEFC-0A47-76B68DA9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DFC9D-4CF2-2016-A604-7E6F6AB16D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348D1-AF24-6F37-B8BE-24AF49B08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3324F-B929-D823-FDAD-8056AE4DB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087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F71-BAF9-F2F6-123C-7A53591A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DC42B-CB41-20C1-5125-972F5B49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F049-C411-4E6A-2ECD-8918F323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679F-D254-6DEA-FB53-D307AC79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A898-9A3C-1C14-230D-BA7C3C96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0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F51C-8ABD-1EFC-2B9F-36B2FEE1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FC2E-8184-8502-D898-821D2EE10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D8C3F-2EED-EB86-79F6-B62D89C0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FC3-FC68-49D5-D797-16F7CCAA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37A5-1FA1-EA96-4889-58BCD1B0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36CF1-12F9-C391-C8A8-2C247C82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F4EFA-D71B-9FEE-76D6-1BBC4603C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971A-D4EB-F6AF-B507-B597C10D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7598-C68A-D322-5BA1-7DD4A3E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575F-E49D-620B-64F9-B7163284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F4F8-CABC-8015-B267-B9048BD4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B41C-F7FE-8A77-3924-21814C54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B34C-37BC-C778-C5EF-CC17028B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8E1D-D15F-5B2B-65B1-EFE8358E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1084-446F-6D4E-2CF0-21CBFEAF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9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0539-CBCC-96CC-8F1D-9C0A1BAE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5A43-D1C6-51D5-EE27-C0899B16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BD85-BFBD-4893-40A0-EFF75D9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BF7F-1D9A-66F7-C033-C53CDDAA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EA45-72C2-7C0F-A26B-252DC6CD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EA92-7790-AF68-59F3-0D7E678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8A3C-B135-F4DA-600A-2B65A1345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6F668-6B71-2470-8ED0-A306B5F5E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3A34-1630-918C-5DD2-978954A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1C3E6-3A02-C505-35A3-4BA06B64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2DD6-7324-2CE3-B3F6-A7404896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1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E6DC-F260-E677-3AB1-76ECB954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A6218-18B8-BFBC-A128-63AD1799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073A-3C34-7A44-2FDE-CFD500873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A27F-C460-7DC4-F9B5-51368FAA7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B27F9-BC1F-4ADB-1DB1-6B0A6F1DC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7059C-B4C0-40C9-B61C-9C2B5F7E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49CD6-CB81-EA87-7475-C01215C3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A7D92-37D1-0E3E-4F2C-9C7D938A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6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EA61-9594-A4B9-F3F7-FB95840A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D8203-D376-88BB-62D4-CBEFE405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F780D-469D-4A34-6464-6F18EAC8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F6F87-C11F-553E-D3BF-B40C1DA0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99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83F46-BA91-50B0-3D6B-AA68455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AE97D-2D95-7BE8-1A01-691C87CC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A092-E083-8815-F82C-B7D4EFAC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C65C-DF59-9145-E4BA-97B17AE9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8063-9E91-719F-CE27-8629D5BD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E4E22-BA66-E6CF-1FEF-7E9CF10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F661-F287-0AFA-D2E2-522A78F3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0406-87DF-CA6D-1553-2DEAC68D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70AF-CE84-C708-7291-04F7F84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6262-B5B3-3D99-C18F-D908AD63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7F462-F537-46E9-0C78-86D46A1F1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9862-B3FA-3414-25BD-B6FC92DD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AAF2-B3FA-D0F5-F9EC-8B14FED5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31454-979F-DCD8-F4FB-4340349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8330-1399-9DA6-52EC-30A77405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0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BB777-6B23-5259-20CF-B01C190E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12BD-BF5F-3F82-7359-79F603D6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3438-3804-99D3-6573-7272DAB92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F3DA-FA3D-6C15-785B-68E1B3D65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095E-6D83-02F1-F09C-1B23D3B7A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3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6C8-B656-EF5F-C12C-89A2AC0F1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E23D0-3B24-154A-B66B-A83031938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12433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6C8-B656-EF5F-C12C-89A2AC0F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E23D0-3B24-154A-B66B-A8303193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286020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5FF8-9925-C149-F62A-427AB297D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DAC7-0703-2D7B-7E9C-C32E3D8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2 title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32A3054-0BFB-7161-2FBB-EA6C61C70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33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936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4D17-880C-8DD4-75B7-57C712C83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A964-5774-C702-E131-326C0653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3 title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576B68C7-178D-5DF6-4944-450B1AA74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9946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096864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9305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8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Bucket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2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34679-5D68-DED5-8BA0-463E3D2E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5287-A270-BFC4-CDB6-903402D5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B7A90D65-9CB2-8160-20AD-2CA8C7F69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746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96</Words>
  <Application>Microsoft Office PowerPoint</Application>
  <PresentationFormat>Widescreen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Presentation title</vt:lpstr>
      <vt:lpstr>Slide 1 title</vt:lpstr>
      <vt:lpstr>Slide 2 title</vt:lpstr>
      <vt:lpstr>Slide 3 title</vt:lpstr>
      <vt:lpstr>Slide 4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Bond</dc:creator>
  <cp:lastModifiedBy>David Bond</cp:lastModifiedBy>
  <cp:revision>6</cp:revision>
  <dcterms:created xsi:type="dcterms:W3CDTF">2025-10-23T17:18:11Z</dcterms:created>
  <dcterms:modified xsi:type="dcterms:W3CDTF">2025-10-23T17:34:24Z</dcterms:modified>
</cp:coreProperties>
</file>