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786" autoAdjust="0"/>
  </p:normalViewPr>
  <p:slideViewPr>
    <p:cSldViewPr snapToGrid="0">
      <p:cViewPr varScale="1">
        <p:scale>
          <a:sx n="120" d="100"/>
          <a:sy n="120" d="100"/>
        </p:scale>
        <p:origin x="4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D093-0AB7-42C0-90F4-9B5EDC200B5E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E253-ACB6-4DD4-887F-FA778D045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F71-BAF9-F2F6-123C-7A53591A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C42B-CB41-20C1-5125-972F5B49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F049-C411-4E6A-2ECD-8918F32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679F-D254-6DEA-FB53-D307AC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A898-9A3C-1C14-230D-BA7C3C9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51C-8ABD-1EFC-2B9F-36B2FEE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FC2E-8184-8502-D898-821D2EE1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C3F-2EED-EB86-79F6-B62D89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FC3-FC68-49D5-D797-16F7CCA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37A5-1FA1-EA96-4889-58BCD1B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36CF1-12F9-C391-C8A8-2C247C8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4EFA-D71B-9FEE-76D6-1BBC4603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971A-D4EB-F6AF-B507-B597C1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7598-C68A-D322-5BA1-7DD4A3E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575F-E49D-620B-64F9-B7163284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F4F8-CABC-8015-B267-B9048BD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1C-F7FE-8A77-3924-21814C5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B34C-37BC-C778-C5EF-CC17028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E1D-D15F-5B2B-65B1-EFE835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084-446F-6D4E-2CF0-21CBFEA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539-CBCC-96CC-8F1D-9C0A1BA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5A43-D1C6-51D5-EE27-C0899B16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BD85-BFBD-4893-40A0-EFF75D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F7F-1D9A-66F7-C033-C53CDDAA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A45-72C2-7C0F-A26B-252DC6C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A92-7790-AF68-59F3-0D7E678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A3C-B135-F4DA-600A-2B65A134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F668-6B71-2470-8ED0-A306B5F5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A34-1630-918C-5DD2-978954A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C3E6-3A02-C505-35A3-4BA06B6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DD6-7324-2CE3-B3F6-A740489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6DC-F260-E677-3AB1-76ECB95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6218-18B8-BFBC-A128-63AD1799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073A-3C34-7A44-2FDE-CFD50087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27F-C460-7DC4-F9B5-51368FAA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27F9-BC1F-4ADB-1DB1-6B0A6F1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7059C-B4C0-40C9-B61C-9C2B5F7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9CD6-CB81-EA87-7475-C01215C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7D92-37D1-0E3E-4F2C-9C7D938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EA61-9594-A4B9-F3F7-FB95840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8203-D376-88BB-62D4-CBEFE40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780D-469D-4A34-6464-6F18EAC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6F87-C11F-553E-D3BF-B40C1DA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F46-BA91-50B0-3D6B-AA68455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E97D-2D95-7BE8-1A01-691C87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A092-E083-8815-F82C-B7D4EF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65C-DF59-9145-E4BA-97B17AE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8063-9E91-719F-CE27-8629D5BD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4E22-BA66-E6CF-1FEF-7E9CF10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F661-F287-0AFA-D2E2-522A78F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0406-87DF-CA6D-1553-2DEAC68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70AF-CE84-C708-7291-04F7F84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262-B5B3-3D99-C18F-D908AD63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F462-F537-46E9-0C78-86D46A1F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862-B3FA-3414-25BD-B6FC92D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AAF2-B3FA-D0F5-F9EC-8B14FED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1454-979F-DCD8-F4FB-4340349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8330-1399-9DA6-52EC-30A7740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B777-6B23-5259-20CF-B01C190E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12BD-BF5F-3F82-7359-79F603D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3438-3804-99D3-6573-7272DAB9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F3DA-FA3D-6C15-785B-68E1B3D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95E-6D83-02F1-F09C-1B23D3B7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Bond</dc:creator>
  <cp:lastModifiedBy>David Bond</cp:lastModifiedBy>
  <cp:revision>7</cp:revision>
  <dcterms:created xsi:type="dcterms:W3CDTF">2025-10-23T17:18:11Z</dcterms:created>
  <dcterms:modified xsi:type="dcterms:W3CDTF">2025-10-23T17:34:39Z</dcterms:modified>
</cp:coreProperties>
</file>