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7" autoAdjust="0"/>
    <p:restoredTop sz="81786" autoAdjust="0"/>
  </p:normalViewPr>
  <p:slideViewPr>
    <p:cSldViewPr snapToGrid="0">
      <p:cViewPr varScale="1">
        <p:scale>
          <a:sx n="120" d="100"/>
          <a:sy n="120" d="100"/>
        </p:scale>
        <p:origin x="401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0A62-430D-BFD8-41F7B49A208B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0A62-430D-BFD8-41F7B49A208B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0A62-430D-BFD8-41F7B49A208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289153920"/>
        <c:axId val="289154880"/>
      </c:barChart>
      <c:catAx>
        <c:axId val="28915392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154880"/>
        <c:crosses val="autoZero"/>
        <c:auto val="1"/>
        <c:lblAlgn val="ctr"/>
        <c:lblOffset val="100"/>
        <c:noMultiLvlLbl val="0"/>
      </c:catAx>
      <c:valAx>
        <c:axId val="28915488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US"/>
          </a:p>
        </c:txPr>
        <c:crossAx val="28915392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US"/>
        </a:p>
      </c:txPr>
    </c:legend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US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35DD093-0AB7-42C0-90F4-9B5EDC200B5E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7CE253-ACB6-4DD4-887F-FA778D045C0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61875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is the title slide.  Show this one first.</a:t>
            </a:r>
          </a:p>
          <a:p>
            <a:endParaRPr lang="en-GB"/>
          </a:p>
          <a:p>
            <a:r>
              <a:rPr lang="en-GB"/>
              <a:t>It’s great.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CE253-ACB6-4DD4-887F-FA778D045C0F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7163804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429EDA-FC02-E00D-ED44-EB00D74EC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07A7889-9606-A070-7FF4-2E2A17F8B84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F5DDB9A-C5B5-F58E-1245-26CD4D2D37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is where you wow them.  Show this one second.</a:t>
            </a:r>
          </a:p>
          <a:p>
            <a:endParaRPr lang="en-GB"/>
          </a:p>
          <a:p>
            <a:r>
              <a:rPr lang="en-GB"/>
              <a:t>It’s great.</a:t>
            </a: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CBDA6E-3AC4-3E68-1B1A-78CB26B7B3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CE253-ACB6-4DD4-887F-FA778D045C0F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38298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17DCB7-58B9-10C3-4B59-A757064CF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E4E629-8390-F735-CB78-6915DDFA07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DA6D1A-6419-D5FD-B370-8732DEF48C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Look at the picture.</a:t>
            </a: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B758B5-96BA-712D-72B3-16FBEB342B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CE253-ACB6-4DD4-887F-FA778D045C0F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463100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A1B786-D5A5-8857-1893-FFEF45FB35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E1DF53F-619F-3FDA-E35A-C0561DE1315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56F987E-8A35-2326-DB63-6516A6985E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is where you wow them.  Show this one second.</a:t>
            </a:r>
          </a:p>
          <a:p>
            <a:endParaRPr lang="en-GB"/>
          </a:p>
          <a:p>
            <a:r>
              <a:rPr lang="en-GB"/>
              <a:t>It’s great.</a:t>
            </a: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FF354-9007-4579-0B94-0D27DC06F9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CE253-ACB6-4DD4-887F-FA778D045C0F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60571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66C44B-41FB-822C-EC4E-DE06A866E9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EB25277-6CD7-F9DE-A721-D71FD7DB2CC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2293D7A-F727-2FD9-EC5C-8748AB7F66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Look at the picture.</a:t>
            </a: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2E3C06-47A2-0035-CE4F-C7834BF174D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CE253-ACB6-4DD4-887F-FA778D045C0F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049886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0F3FE-573A-1235-DC6A-A356BDCCDB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26AA773-F684-A240-9999-6E541575A22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613CFB-EA22-8E1C-13C6-B0ACF99CF4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is where you wow them.  Show this one second.</a:t>
            </a:r>
          </a:p>
          <a:p>
            <a:endParaRPr lang="en-GB"/>
          </a:p>
          <a:p>
            <a:r>
              <a:rPr lang="en-GB"/>
              <a:t>It’s great.</a:t>
            </a: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31284C-26CC-FE8A-FD22-3BCE4D75BA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CE253-ACB6-4DD4-887F-FA778D045C0F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272203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49F68E-7979-B538-8A8E-04BE18206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520043-2039-6A32-970E-1084E55C89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91C60D-010C-687A-E9DE-27A9692FDD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Look at the picture.</a:t>
            </a: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447B4B-764C-8E64-4A87-3602172C22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CE253-ACB6-4DD4-887F-FA778D045C0F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715045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30E3EC-43A6-BAF1-B566-E98A55DCE0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4B6C758-5B78-9CD2-D0DD-6978B0E445E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41E270F-1D4C-BB15-E44E-CA774DC90C0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is where you wow them.  Show this one second.</a:t>
            </a:r>
          </a:p>
          <a:p>
            <a:endParaRPr lang="en-GB"/>
          </a:p>
          <a:p>
            <a:r>
              <a:rPr lang="en-GB"/>
              <a:t>It’s great.</a:t>
            </a: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56C95E-C779-B82B-41BC-8B72E89202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CE253-ACB6-4DD4-887F-FA778D045C0F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903621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35A26ED-2EA4-9011-DBC5-84168D37BA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F52F9D-9376-CCC4-45F3-CC068295A9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F152A78-1C9B-13D0-9F12-4FE98B0360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Look at the picture.</a:t>
            </a: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0C5B9C-0C93-3A1C-72AB-46E7F1F8C9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CE253-ACB6-4DD4-887F-FA778D045C0F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360917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9C5261-A966-491F-B64E-8C924DCF4B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CA168C-7C22-DB0E-5C76-687E7DE455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7AE60C3-B619-DB04-81BB-70DA1D7DD79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is where you wow them.  Show this one second.</a:t>
            </a:r>
          </a:p>
          <a:p>
            <a:endParaRPr lang="en-GB"/>
          </a:p>
          <a:p>
            <a:r>
              <a:rPr lang="en-GB"/>
              <a:t>It’s great.</a:t>
            </a: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AB200-74BC-70F4-67EB-9A48B6342E3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CE253-ACB6-4DD4-887F-FA778D045C0F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3833957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8E1477-0822-7622-270E-B39BC9DCCF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C965AE3-839D-F28B-BD4D-663EE38650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8FC2763-7EE1-310A-6D56-067B6C6EDB3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Look at the picture.</a:t>
            </a: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CFB2BA-1853-06E3-16C3-078A0F6EA1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CE253-ACB6-4DD4-887F-FA778D045C0F}" type="slidenum">
              <a:rPr lang="en-GB" smtClean="0"/>
              <a:t>19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4571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is where you wow them.  Show this one second.</a:t>
            </a:r>
          </a:p>
          <a:p>
            <a:endParaRPr lang="en-GB"/>
          </a:p>
          <a:p>
            <a:r>
              <a:rPr lang="en-GB"/>
              <a:t>It’s great.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CE253-ACB6-4DD4-887F-FA778D045C0F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84705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0F51A1-9590-2388-502E-966D5163BE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49AAE8-D59A-002E-7744-7252C2A7CF9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679B196-8C0B-F699-1F0E-4B8646F70A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is where you wow them.  Show this one second.</a:t>
            </a:r>
          </a:p>
          <a:p>
            <a:endParaRPr lang="en-GB"/>
          </a:p>
          <a:p>
            <a:r>
              <a:rPr lang="en-GB"/>
              <a:t>It’s great.</a:t>
            </a: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9994BC-D85E-28D6-E533-A6B7DF10F3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CE253-ACB6-4DD4-887F-FA778D045C0F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95816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FDACB7-C1DD-964C-486C-30BA78D94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1250BB-385E-4529-064F-0380A63062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F8FC303-31B0-7629-BA42-BB9866034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Look at the picture.</a:t>
            </a: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A4FBA6-591E-53A1-D294-842BF2406C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CE253-ACB6-4DD4-887F-FA778D045C0F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8456274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9DD81D-89A1-7AD0-1F01-28C269FB7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04E8A8-5A0C-BE32-DAB0-90530582908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4B2889D-5942-252D-2539-61760FBB52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is where you wow them.  Show this one second.</a:t>
            </a:r>
          </a:p>
          <a:p>
            <a:endParaRPr lang="en-GB"/>
          </a:p>
          <a:p>
            <a:r>
              <a:rPr lang="en-GB"/>
              <a:t>It’s great.</a:t>
            </a: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3711D6-D76F-F40E-B45F-65F907C333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CE253-ACB6-4DD4-887F-FA778D045C0F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889298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61D9B6-BE08-AC58-C6AC-18B04981E5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87D8D1-24A7-2F3F-63BA-2FC6DE6E3F5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DFE67D-0969-DCE7-F67E-6E12BE2AA2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Look at the picture.</a:t>
            </a: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27B4B8-5D02-1A3A-7084-E4594916AD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CE253-ACB6-4DD4-887F-FA778D045C0F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061760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A03263-D229-D8B0-4DC3-4F8E5B4A67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64C708-3B0C-92E5-86AF-62FD2ADD817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B53007-A252-C3A7-0E20-FE662B18395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is where you wow them.  Show this one second.</a:t>
            </a:r>
          </a:p>
          <a:p>
            <a:endParaRPr lang="en-GB"/>
          </a:p>
          <a:p>
            <a:r>
              <a:rPr lang="en-GB"/>
              <a:t>It’s great.</a:t>
            </a: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0C9BDF-55AB-E654-E161-F5E21CA881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CE253-ACB6-4DD4-887F-FA778D045C0F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051774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F31BF1-B39A-C4CD-E3D1-AC0C71FDE3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5850FC-B6CF-ADA7-604F-6C6B189D77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1CEF9C-1A44-1779-A393-06B63FE203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Look at the picture.</a:t>
            </a: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01915FC-F8DF-4588-1410-BC927CB162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CE253-ACB6-4DD4-887F-FA778D045C0F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309690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524A29-D9A4-EF09-0805-18DD3EDA30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834582-0D95-B20C-7693-7228DCE74D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D7AE208-3B0D-0BB9-09E4-1F31C0B1E0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is where you wow them.  Show this one second.</a:t>
            </a:r>
          </a:p>
          <a:p>
            <a:endParaRPr lang="en-GB"/>
          </a:p>
          <a:p>
            <a:r>
              <a:rPr lang="en-GB"/>
              <a:t>It’s great.</a:t>
            </a: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F2CC12-37AA-311C-7738-B6D9B14697C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CE253-ACB6-4DD4-887F-FA778D045C0F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25179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21D11-ADF2-F9D3-0A9F-225BFBE8D8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DE55BA-4936-F161-B157-1C1369F9CD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0D2ECC-B06D-426F-6B17-FE6E74F647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Look at the picture.</a:t>
            </a: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39244-554C-0C36-03C4-F4340E1E36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CE253-ACB6-4DD4-887F-FA778D045C0F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3620753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8DD81A3-554E-4EA6-425F-1297317DF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8170CC-088F-BF80-C53C-4EA7C249AB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53026E-D34A-8EF6-7F83-CB1C6884B2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is where you wow them.  Show this one second.</a:t>
            </a:r>
          </a:p>
          <a:p>
            <a:endParaRPr lang="en-GB"/>
          </a:p>
          <a:p>
            <a:r>
              <a:rPr lang="en-GB"/>
              <a:t>It’s great.</a:t>
            </a: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96AA55-F5E9-50A8-6AA8-D0CC4EE679B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CE253-ACB6-4DD4-887F-FA778D045C0F}" type="slidenum">
              <a:rPr lang="en-GB" smtClean="0"/>
              <a:t>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990516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8351C2-1808-0C97-1B66-F57E0D7F73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D95848B-D9CB-28E6-14B9-8C8CE4AC3F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F51E37-19C5-2B9F-C916-EFE84BBB089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Look at the picture.</a:t>
            </a: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32B39-500C-83A9-1D1F-11D48C5B32E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CE253-ACB6-4DD4-887F-FA778D045C0F}" type="slidenum">
              <a:rPr lang="en-GB" smtClean="0"/>
              <a:t>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844639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is where you introduce graphs.</a:t>
            </a:r>
          </a:p>
          <a:p>
            <a:endParaRPr lang="en-GB"/>
          </a:p>
          <a:p>
            <a:r>
              <a:rPr lang="en-GB"/>
              <a:t>It’s graphic.</a:t>
            </a: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CE253-ACB6-4DD4-887F-FA778D045C0F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474972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1651E1-BBC2-E4CA-9675-16DF14263C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D50E52-FCFF-24A1-EB62-E0881E281E5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A2E3750-A0B0-436C-801A-8FC29059F5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is where you wow them.  Show this one second.</a:t>
            </a:r>
          </a:p>
          <a:p>
            <a:endParaRPr lang="en-GB"/>
          </a:p>
          <a:p>
            <a:r>
              <a:rPr lang="en-GB"/>
              <a:t>It’s great.</a:t>
            </a: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3D2A8-1ADD-0CAF-BC13-8C5A278EC3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CE253-ACB6-4DD4-887F-FA778D045C0F}" type="slidenum">
              <a:rPr lang="en-GB" smtClean="0"/>
              <a:t>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952263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2F4505-96DD-FDEE-8A87-D368AD1BB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DD65F7D-75CC-C18D-8D51-E9D1E5D3255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9DEE58-5443-6210-511F-E93F481E8D4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Look at the picture.</a:t>
            </a: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116BCA-65FA-8D56-823F-C826E66883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CE253-ACB6-4DD4-887F-FA778D045C0F}" type="slidenum">
              <a:rPr lang="en-GB" smtClean="0"/>
              <a:t>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891180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FE6C99-E1E6-76AA-8A1C-760ECEAF1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E85EA0F-E0A8-2C06-EF1D-46378212BE1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DEDCE4-4100-79E4-6BB5-4432EB8A94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is where you wow them.  Show this one second.</a:t>
            </a:r>
          </a:p>
          <a:p>
            <a:endParaRPr lang="en-GB"/>
          </a:p>
          <a:p>
            <a:r>
              <a:rPr lang="en-GB"/>
              <a:t>It’s great.</a:t>
            </a: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EB7290-1FB4-F1CF-ECF7-7EDD06C9ADB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CE253-ACB6-4DD4-887F-FA778D045C0F}" type="slidenum">
              <a:rPr lang="en-GB" smtClean="0"/>
              <a:t>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3765647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64D9B0-D4BE-E210-7AD4-65F656093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BCCC37-77E5-8F17-AB70-6341A05659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2F5243-49E2-6DB1-92B1-9C9E53FEB33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Look at the picture.</a:t>
            </a: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C40E029-DC9C-6060-0B01-1A2624B4866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CE253-ACB6-4DD4-887F-FA778D045C0F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182474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16D2FB-4FBB-7BEE-59ED-5556789A8D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377AB3-8728-02AC-4EE4-44E2905A22D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9F108A-303F-4CD7-2D81-9D0876596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is where you wow them.  Show this one second.</a:t>
            </a:r>
          </a:p>
          <a:p>
            <a:endParaRPr lang="en-GB"/>
          </a:p>
          <a:p>
            <a:r>
              <a:rPr lang="en-GB"/>
              <a:t>It’s great.</a:t>
            </a: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DBF2B6-BB85-E31D-2B92-4DAF136F63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CE253-ACB6-4DD4-887F-FA778D045C0F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46468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6F9A327-8EED-A16D-B4FF-B9CD42D53E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B3C36C-4407-6C0D-CCBF-FC5E06DDB09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DA30821-78A1-F493-B7EE-E0E200F4C31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Look at the picture.</a:t>
            </a: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13B72C-38FC-DA91-75DC-E7BEC02D17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CE253-ACB6-4DD4-887F-FA778D045C0F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879350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754066-4AD1-8B65-FE34-11E2BCFA45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D5B48F-24DC-8754-93B3-8531C36538C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3ADABB-353F-1141-8917-740A09062A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is where you wow them.  Show this one second.</a:t>
            </a:r>
          </a:p>
          <a:p>
            <a:endParaRPr lang="en-GB"/>
          </a:p>
          <a:p>
            <a:r>
              <a:rPr lang="en-GB"/>
              <a:t>It’s great.</a:t>
            </a: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BEE727-E1A4-8FA0-69D9-0C2E5FA890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CE253-ACB6-4DD4-887F-FA778D045C0F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1527670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00CF98-2C1D-7EF2-8752-DF80CF6798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EE9255-88E3-BC59-BE02-4EE7918D637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787A64-5F4A-F444-8DB7-4CE712B46D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Look at the picture.</a:t>
            </a: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FA17BC-DD02-A728-4C48-E8AAF18B5FA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CE253-ACB6-4DD4-887F-FA778D045C0F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3595246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1260C5-37A3-427A-55BA-8B31366D0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680EF4-CEBC-28FD-528B-536AD6097F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2C94DF5-C7D5-D275-E489-A12A53E75A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is where you wow them.  Show this one second.</a:t>
            </a:r>
          </a:p>
          <a:p>
            <a:endParaRPr lang="en-GB"/>
          </a:p>
          <a:p>
            <a:r>
              <a:rPr lang="en-GB"/>
              <a:t>It’s great.</a:t>
            </a: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4B2A1D-C584-8601-5067-D36EEFB214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CE253-ACB6-4DD4-887F-FA778D045C0F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5665420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5E53E-9D3A-822B-1FA8-2CD10E5DF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B93F899-3BAA-B054-5089-EF3FFEDD158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7ECC6A7-9723-F5D7-2002-AAA5BAAB57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Look at the picture.</a:t>
            </a: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3F3309-E69C-FA8E-6CDF-C33142922A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CE253-ACB6-4DD4-887F-FA778D045C0F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2081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951471-0917-9500-8637-D83D706C4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86743E-8C89-228C-D5E2-C37224D26E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2DF053-EB80-A92E-1F11-5C1FED0388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is where you do table data.</a:t>
            </a:r>
          </a:p>
          <a:p>
            <a:endParaRPr lang="en-GB"/>
          </a:p>
          <a:p>
            <a:r>
              <a:rPr lang="en-GB"/>
              <a:t>It’s laid out nicely.</a:t>
            </a: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9F844-DF19-67D1-713B-84BF461749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CE253-ACB6-4DD4-887F-FA778D045C0F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4764554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2963C8-D51E-85C1-E9DA-CC7DDE93FA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D10B158-AEEF-E683-C787-4AF90135E7F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058DA4-6434-906A-23DC-E7FD6658DF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is where you wow them.  Show this one second.</a:t>
            </a:r>
          </a:p>
          <a:p>
            <a:endParaRPr lang="en-GB"/>
          </a:p>
          <a:p>
            <a:r>
              <a:rPr lang="en-GB"/>
              <a:t>It’s great.</a:t>
            </a: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F6C633-F2A7-80EC-CFB8-1F299FBAFB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CE253-ACB6-4DD4-887F-FA778D045C0F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506527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1B9A85-017B-824C-5C62-692E46D776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4ADE2E-E995-1C91-CBD8-844974CEE1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9FD965-08A8-34A2-FAF4-0E4B58B94DB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Look at the picture.</a:t>
            </a: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785B18-0739-8C33-9DE5-8D71B8869B5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CE253-ACB6-4DD4-887F-FA778D045C0F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592719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D937A3-31A0-4C8E-A881-D67F598577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BA3B2F-989A-D9CA-D0D4-24EC73C405B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B6FF6C-C94D-9744-1FC5-735D26FF9E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is where you wow them.  Show this one second.</a:t>
            </a:r>
          </a:p>
          <a:p>
            <a:endParaRPr lang="en-GB"/>
          </a:p>
          <a:p>
            <a:r>
              <a:rPr lang="en-GB"/>
              <a:t>It’s great.</a:t>
            </a: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1B2FDD-4D14-B7BB-9854-D03258B98A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CE253-ACB6-4DD4-887F-FA778D045C0F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4317252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092A76E-DC67-D6CB-02EC-7E7841F689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43128AD-4ECB-8A32-FDBA-FCB5A56A80F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85BB1B1-D726-A403-F59F-53B9ACB65C2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Look at the picture.</a:t>
            </a: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C6D3F5E-74E3-EFA8-FCA4-C4800400CFF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CE253-ACB6-4DD4-887F-FA778D045C0F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92660661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20F9CE-22F5-829A-112C-D5EFAF21A4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5E634FF-6E36-9C18-33BE-6AF3EF0231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2695D6E-B45D-25DE-BD35-ADE80901731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is where you wow them.  Show this one second.</a:t>
            </a:r>
          </a:p>
          <a:p>
            <a:endParaRPr lang="en-GB"/>
          </a:p>
          <a:p>
            <a:r>
              <a:rPr lang="en-GB"/>
              <a:t>It’s great.</a:t>
            </a: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31F7D8-24C3-A9FC-A1A6-F79437EEB0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CE253-ACB6-4DD4-887F-FA778D045C0F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2286012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C0ECC5-46FC-64EA-8FDB-7EA8C591B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8B6A22-0613-7458-16DC-E11E7D2C2C0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8EAA8E-569A-4C9F-2B11-08465CF095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Look at the picture.</a:t>
            </a: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6AEFDC-55B0-CB80-9F4B-B43133DD9E8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CE253-ACB6-4DD4-887F-FA778D045C0F}" type="slidenum">
              <a:rPr lang="en-GB" smtClean="0"/>
              <a:t>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7540191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6161DE-F0D1-62FC-54B8-2C81BE3FDF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CA42B3-7775-726F-F58D-55F4C9CC67F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E6EED5-C7DC-EA44-BF2E-3DA020ED6B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is where you wow them.  Show this one second.</a:t>
            </a:r>
          </a:p>
          <a:p>
            <a:endParaRPr lang="en-GB"/>
          </a:p>
          <a:p>
            <a:r>
              <a:rPr lang="en-GB"/>
              <a:t>It’s great.</a:t>
            </a: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5827EC-3FB0-3EE9-8371-96785824A0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CE253-ACB6-4DD4-887F-FA778D045C0F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410010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C11838-0616-344C-46C1-0E732B84D8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86AAF3-E201-A587-D0E6-9266222D4A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39755BB-4DAB-E3FC-39AF-F3B4561BAFC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Look at the picture.</a:t>
            </a: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1DF2F5-9C65-C21F-40AD-B81A002AF2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CE253-ACB6-4DD4-887F-FA778D045C0F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280986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DF535C-EC28-FDEB-8EED-23CB71691B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422B30A-F396-81F6-4C9C-AEE40EBDAC7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65E0AF-4023-D0FA-0F6F-1DFF134F12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is where you wow them.  Show this one second.</a:t>
            </a:r>
          </a:p>
          <a:p>
            <a:endParaRPr lang="en-GB"/>
          </a:p>
          <a:p>
            <a:r>
              <a:rPr lang="en-GB"/>
              <a:t>It’s great.</a:t>
            </a: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BA5C0B-3DFF-5594-433D-5B59E49D3F7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CE253-ACB6-4DD4-887F-FA778D045C0F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8074103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87348B-7B27-2A50-114C-8C0F0899E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77D30D-D2F8-27F5-340A-72ED0C76A6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4C2C5F-7B8A-3300-A929-FC305C5172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Look at the picture.</a:t>
            </a: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0D8D4C0-2AF8-3BE5-0B6C-7D039637AC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CE253-ACB6-4DD4-887F-FA778D045C0F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598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A79117-B7B2-FEFC-0A47-76B68DA907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3DFC9D-4CF2-2016-A604-7E6F6AB16D2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B1348D1-AF24-6F37-B8BE-24AF49B080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Look at the picture.</a:t>
            </a: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A3324F-B929-D823-FDAD-8056AE4DBC5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CE253-ACB6-4DD4-887F-FA778D045C0F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30877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5C1849-5E6C-12AE-D896-87609405CB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0F989E-FBA2-CED6-FDB3-9EFC7177684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6966E4-98CB-1D1C-C84F-4186D4C8088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is where you wow them.  Show this one second.</a:t>
            </a:r>
          </a:p>
          <a:p>
            <a:endParaRPr lang="en-GB"/>
          </a:p>
          <a:p>
            <a:r>
              <a:rPr lang="en-GB"/>
              <a:t>It’s great.</a:t>
            </a: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2C2F1D-C10D-D119-8EDA-394AB9C2BDE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CE253-ACB6-4DD4-887F-FA778D045C0F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46154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6DA1D8-AAFC-E6D0-EDA6-2E5110CD96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DE1829-0EDD-DB4F-DEB1-5C9A487CCD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D49F6E-0003-9463-8092-7E5397CAD8E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Look at the picture.</a:t>
            </a: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E4C04F-5890-C83C-A1CE-011F832398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CE253-ACB6-4DD4-887F-FA778D045C0F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57635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F11FD6-7244-2376-851F-CE1B9F2641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4308AA-6F55-2234-070A-D28CAF8169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BFA2633-1B9B-16EC-BF10-3B2E0F55397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The is where you wow them.  Show this one second.</a:t>
            </a:r>
          </a:p>
          <a:p>
            <a:endParaRPr lang="en-GB"/>
          </a:p>
          <a:p>
            <a:r>
              <a:rPr lang="en-GB"/>
              <a:t>It’s great.</a:t>
            </a: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47A8A4-05B5-9723-F3EB-B6CA4BBF63C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CE253-ACB6-4DD4-887F-FA778D045C0F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76418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14FC16-C80D-EAA5-6613-433621367C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0842A18-FED9-6D3A-B959-38E81DA0BB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AFC480-F172-98E4-E74F-08DAAA202B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/>
              <a:t>Look at the picture.</a:t>
            </a:r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BF2393-F71D-9135-8273-0A5144AF0FE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7CE253-ACB6-4DD4-887F-FA778D045C0F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813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C9BF71-BAF9-F2F6-123C-7A53591A85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BDC42B-CB41-20C1-5125-972F5B49F7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FF049-C411-4E6A-2ECD-8918F32368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67FC-2C8F-4B9B-B4AE-A7C1A5C11611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F679F-D254-6DEA-FB53-D307AC797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D1A898-9A3C-1C14-230D-BA7C3C96C3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8E75-3311-489C-B8D9-DCA45BCB9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45081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FEF51C-8ABD-1EFC-2B9F-36B2FEE1D3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BEFC2E-8184-8502-D898-821D2EE102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FD8C3F-2EED-EB86-79F6-B62D89C0C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67FC-2C8F-4B9B-B4AE-A7C1A5C11611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F24FC3-FC68-49D5-D797-16F7CCAAFF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9737A5-1FA1-EA96-4889-58BCD1B0A7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8E75-3311-489C-B8D9-DCA45BCB9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16357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536CF1-12F9-C391-C8A8-2C247C8282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8F4EFA-D71B-9FEE-76D6-1BBC4603C2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7C971A-D4EB-F6AF-B507-B597C10D77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67FC-2C8F-4B9B-B4AE-A7C1A5C11611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037598-C68A-D322-5BA1-7DD4A3EF40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4575F-E49D-620B-64F9-B71632840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8E75-3311-489C-B8D9-DCA45BCB9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4871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D0F4F8-CABC-8015-B267-B9048BD453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76B41C-F7FE-8A77-3924-21814C5467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DB34C-37BC-C778-C5EF-CC17028BA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67FC-2C8F-4B9B-B4AE-A7C1A5C11611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28E1D-D15F-5B2B-65B1-EFE8358E7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921084-446F-6D4E-2CF0-21CBFEAF6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8E75-3311-489C-B8D9-DCA45BCB9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26974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D30539-CBCC-96CC-8F1D-9C0A1BAE1F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25A43-D1C6-51D5-EE27-C0899B169F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31BD85-BFBD-4893-40A0-EFF75D9D1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67FC-2C8F-4B9B-B4AE-A7C1A5C11611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F2BF7F-1D9A-66F7-C033-C53CDDAAE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3EA45-72C2-7C0F-A26B-252DC6CD6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8E75-3311-489C-B8D9-DCA45BCB9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3722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B0EA92-7790-AF68-59F3-0D7E678245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908A3C-B135-F4DA-600A-2B65A1345A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46F668-6B71-2470-8ED0-A306B5F5E22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383A34-1630-918C-5DD2-978954AE88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67FC-2C8F-4B9B-B4AE-A7C1A5C11611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51C3E6-3A02-C505-35A3-4BA06B64D5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8D2DD6-7324-2CE3-B3F6-A740489641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8E75-3311-489C-B8D9-DCA45BCB9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36194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4E6DC-F260-E677-3AB1-76ECB9548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7A6218-18B8-BFBC-A128-63AD179996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703073A-3C34-7A44-2FDE-CFD5008731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F86A27F-C460-7DC4-F9B5-51368FAA70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4AB27F9-BC1F-4ADB-1DB1-6B0A6F1DC0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67059C-B4C0-40C9-B61C-9C2B5F7E01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67FC-2C8F-4B9B-B4AE-A7C1A5C11611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5149CD6-CB81-EA87-7475-C01215C37F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E7A7D92-37D1-0E3E-4F2C-9C7D938A7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8E75-3311-489C-B8D9-DCA45BCB9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216723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B4EA61-9594-A4B9-F3F7-FB95840A55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97D8203-D376-88BB-62D4-CBEFE405F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67FC-2C8F-4B9B-B4AE-A7C1A5C11611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81F780D-469D-4A34-6464-6F18EAC83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F6F87-C11F-553E-D3BF-B40C1DA01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8E75-3311-489C-B8D9-DCA45BCB9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999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7083F46-BA91-50B0-3D6B-AA68455A2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67FC-2C8F-4B9B-B4AE-A7C1A5C11611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79AE97D-2D95-7BE8-1A01-691C87CC7A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BA092-E083-8815-F82C-B7D4EFAC1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8E75-3311-489C-B8D9-DCA45BCB9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80363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4FC65C-DF59-9145-E4BA-97B17AE90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EA8063-9E91-719F-CE27-8629D5BDF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BE4E22-BA66-E6CF-1FEF-7E9CF1017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EBF661-F287-0AFA-D2E2-522A78F300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67FC-2C8F-4B9B-B4AE-A7C1A5C11611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700406-87DF-CA6D-1553-2DEAC68D63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770AF-CE84-C708-7291-04F7F8425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8E75-3311-489C-B8D9-DCA45BCB9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523103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46262-B5B3-3D99-C18F-D908AD63CF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177F462-F537-46E9-0C78-86D46A1F13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8A9862-B3FA-3414-25BD-B6FC92DDC1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FC6AAF2-B3FA-D0F5-F9EC-8B14FED50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367FC-2C8F-4B9B-B4AE-A7C1A5C11611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E31454-979F-DCD8-F4FB-4340349064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618330-1399-9DA6-52EC-30A774050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D58E75-3311-489C-B8D9-DCA45BCB9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90688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E5BB777-6B23-5259-20CF-B01C190E08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A12BD-BF5F-3F82-7359-79F603D621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83438-3804-99D3-6573-7272DAB92A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E9367FC-2C8F-4B9B-B4AE-A7C1A5C11611}" type="datetimeFigureOut">
              <a:rPr lang="en-GB" smtClean="0"/>
              <a:t>23/10/2025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FCF3DA-FA3D-6C15-785B-68E1B3D655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59095E-6D83-02F1-F09C-1B23D3B7A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6D58E75-3311-489C-B8D9-DCA45BCB92B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34837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DB6C8-B656-EF5F-C12C-89A2AC0F142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/>
              <a:t>Presentation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E23D0-3B24-154A-B66B-A830319383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/>
              <a:t>Presentation subtitle</a:t>
            </a:r>
          </a:p>
        </p:txBody>
      </p:sp>
    </p:spTree>
    <p:extLst>
      <p:ext uri="{BB962C8B-B14F-4D97-AF65-F5344CB8AC3E}">
        <p14:creationId xmlns:p14="http://schemas.microsoft.com/office/powerpoint/2010/main" val="312433079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A6B4A8-9123-2AB9-505E-AAF26C1AB5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ED5D72-6156-DEB8-4DD9-E164C65BC3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1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0FAAC3-C641-B362-3510-4E19B7BDED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Slide 1 bullet 1</a:t>
            </a:r>
          </a:p>
          <a:p>
            <a:r>
              <a:rPr lang="en-GB"/>
              <a:t>Slide 1 bullet 2</a:t>
            </a:r>
          </a:p>
          <a:p>
            <a:r>
              <a:rPr lang="en-GB"/>
              <a:t>Slide 1 bullet 3</a:t>
            </a:r>
          </a:p>
        </p:txBody>
      </p:sp>
    </p:spTree>
    <p:extLst>
      <p:ext uri="{BB962C8B-B14F-4D97-AF65-F5344CB8AC3E}">
        <p14:creationId xmlns:p14="http://schemas.microsoft.com/office/powerpoint/2010/main" val="32395150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CE856-E90B-C483-C09E-8B2D0483D5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B1F517-6E7D-4D79-3D80-DDAA38B9B5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4 title</a:t>
            </a:r>
          </a:p>
        </p:txBody>
      </p:sp>
      <p:pic>
        <p:nvPicPr>
          <p:cNvPr id="6" name="Content Placeholder 5" descr="Black and white spiralling staircase">
            <a:extLst>
              <a:ext uri="{FF2B5EF4-FFF2-40B4-BE49-F238E27FC236}">
                <a16:creationId xmlns:a16="http://schemas.microsoft.com/office/drawing/2014/main" id="{7954B860-0981-1E5A-9408-7ACA7DB012D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7036120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0C8C8-40A9-8D18-BAB6-A49781CE9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5CBC0A-CA5E-3EE7-03CA-93A77F22E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1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8A1105-C842-31FD-DF51-8C465E8C822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Slide 1 bullet 1</a:t>
            </a:r>
          </a:p>
          <a:p>
            <a:r>
              <a:rPr lang="en-GB"/>
              <a:t>Slide 1 bullet 2</a:t>
            </a:r>
          </a:p>
          <a:p>
            <a:r>
              <a:rPr lang="en-GB"/>
              <a:t>Slide 1 bullet 3</a:t>
            </a:r>
          </a:p>
        </p:txBody>
      </p:sp>
    </p:spTree>
    <p:extLst>
      <p:ext uri="{BB962C8B-B14F-4D97-AF65-F5344CB8AC3E}">
        <p14:creationId xmlns:p14="http://schemas.microsoft.com/office/powerpoint/2010/main" val="24221485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0461E-5105-824F-E7F0-917B9A5C4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88937-C447-99EA-82FB-E669AA4A6F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4 title</a:t>
            </a:r>
          </a:p>
        </p:txBody>
      </p:sp>
      <p:pic>
        <p:nvPicPr>
          <p:cNvPr id="6" name="Content Placeholder 5" descr="Black and white spiralling staircase">
            <a:extLst>
              <a:ext uri="{FF2B5EF4-FFF2-40B4-BE49-F238E27FC236}">
                <a16:creationId xmlns:a16="http://schemas.microsoft.com/office/drawing/2014/main" id="{4722E379-55A5-B16E-810B-9A221B6284B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3638236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1E344-0CF1-EF9B-7C88-142823D7EF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FD52E5-68D8-05F1-423B-61CF52393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1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191D38-7A0C-F2EE-3AAA-4B2C8EB3BE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Slide 1 bullet 1</a:t>
            </a:r>
          </a:p>
          <a:p>
            <a:r>
              <a:rPr lang="en-GB"/>
              <a:t>Slide 1 bullet 2</a:t>
            </a:r>
          </a:p>
          <a:p>
            <a:r>
              <a:rPr lang="en-GB"/>
              <a:t>Slide 1 bullet 3</a:t>
            </a:r>
          </a:p>
        </p:txBody>
      </p:sp>
    </p:spTree>
    <p:extLst>
      <p:ext uri="{BB962C8B-B14F-4D97-AF65-F5344CB8AC3E}">
        <p14:creationId xmlns:p14="http://schemas.microsoft.com/office/powerpoint/2010/main" val="1900743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CAA846-A228-47CE-4E1C-98BDB310C8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9390B-A7A7-1478-3512-4514F42AFE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4 title</a:t>
            </a:r>
          </a:p>
        </p:txBody>
      </p:sp>
      <p:pic>
        <p:nvPicPr>
          <p:cNvPr id="6" name="Content Placeholder 5" descr="Black and white spiralling staircase">
            <a:extLst>
              <a:ext uri="{FF2B5EF4-FFF2-40B4-BE49-F238E27FC236}">
                <a16:creationId xmlns:a16="http://schemas.microsoft.com/office/drawing/2014/main" id="{15E5C1C2-7A06-A7EF-B322-3B308CE2599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42197008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AD5A22-C54F-5A73-DA0A-A469007E20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311B5-FCC7-5C63-1818-51DAF78D8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1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91ACC9-9AAE-D77D-98E8-67DBB1FF2C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Slide 1 bullet 1</a:t>
            </a:r>
          </a:p>
          <a:p>
            <a:r>
              <a:rPr lang="en-GB"/>
              <a:t>Slide 1 bullet 2</a:t>
            </a:r>
          </a:p>
          <a:p>
            <a:r>
              <a:rPr lang="en-GB"/>
              <a:t>Slide 1 bullet 3</a:t>
            </a:r>
          </a:p>
        </p:txBody>
      </p:sp>
    </p:spTree>
    <p:extLst>
      <p:ext uri="{BB962C8B-B14F-4D97-AF65-F5344CB8AC3E}">
        <p14:creationId xmlns:p14="http://schemas.microsoft.com/office/powerpoint/2010/main" val="5546951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1E36F3A-D3CA-5B08-F68F-A4103C805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6893B0-BE44-EEB9-51B9-FDA478B12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4 title</a:t>
            </a:r>
          </a:p>
        </p:txBody>
      </p:sp>
      <p:pic>
        <p:nvPicPr>
          <p:cNvPr id="6" name="Content Placeholder 5" descr="Black and white spiralling staircase">
            <a:extLst>
              <a:ext uri="{FF2B5EF4-FFF2-40B4-BE49-F238E27FC236}">
                <a16:creationId xmlns:a16="http://schemas.microsoft.com/office/drawing/2014/main" id="{FD2EB8C0-FA96-9F5E-5BB6-844ECDC424A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282977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5324D-A3BD-E0DA-58F0-E217524828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720C45-6B51-D32D-5FC0-7D3B47CD41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1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72948D-8077-F2AB-E826-DDCA6B149E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Slide 1 bullet 1</a:t>
            </a:r>
          </a:p>
          <a:p>
            <a:r>
              <a:rPr lang="en-GB"/>
              <a:t>Slide 1 bullet 2</a:t>
            </a:r>
          </a:p>
          <a:p>
            <a:r>
              <a:rPr lang="en-GB"/>
              <a:t>Slide 1 bullet 3</a:t>
            </a:r>
          </a:p>
        </p:txBody>
      </p:sp>
    </p:spTree>
    <p:extLst>
      <p:ext uri="{BB962C8B-B14F-4D97-AF65-F5344CB8AC3E}">
        <p14:creationId xmlns:p14="http://schemas.microsoft.com/office/powerpoint/2010/main" val="52247591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2BC353-9FF0-471F-3314-989D456915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F7C4C-3431-A00B-F997-43956D11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4 title</a:t>
            </a:r>
          </a:p>
        </p:txBody>
      </p:sp>
      <p:pic>
        <p:nvPicPr>
          <p:cNvPr id="6" name="Content Placeholder 5" descr="Black and white spiralling staircase">
            <a:extLst>
              <a:ext uri="{FF2B5EF4-FFF2-40B4-BE49-F238E27FC236}">
                <a16:creationId xmlns:a16="http://schemas.microsoft.com/office/drawing/2014/main" id="{F9162B05-A60C-9547-E7F2-B5F3EC9DF02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241683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8DB6C8-B656-EF5F-C12C-89A2AC0F14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1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DCE23D0-3B24-154A-B66B-A830319383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Slide 1 bullet 1</a:t>
            </a:r>
          </a:p>
          <a:p>
            <a:r>
              <a:rPr lang="en-GB"/>
              <a:t>Slide 1 bullet 2</a:t>
            </a:r>
          </a:p>
          <a:p>
            <a:r>
              <a:rPr lang="en-GB"/>
              <a:t>Slide 1 bullet 3</a:t>
            </a:r>
          </a:p>
        </p:txBody>
      </p:sp>
    </p:spTree>
    <p:extLst>
      <p:ext uri="{BB962C8B-B14F-4D97-AF65-F5344CB8AC3E}">
        <p14:creationId xmlns:p14="http://schemas.microsoft.com/office/powerpoint/2010/main" val="2860206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DA7902-1823-BB49-7173-FB4CB26EA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E00E4-DE0F-8459-9A3D-6B98E914C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1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9925E9-CEC6-8696-04E5-A2BD561E5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Slide 1 bullet 1</a:t>
            </a:r>
          </a:p>
          <a:p>
            <a:r>
              <a:rPr lang="en-GB"/>
              <a:t>Slide 1 bullet 2</a:t>
            </a:r>
          </a:p>
          <a:p>
            <a:r>
              <a:rPr lang="en-GB"/>
              <a:t>Slide 1 bullet 3</a:t>
            </a:r>
          </a:p>
        </p:txBody>
      </p:sp>
    </p:spTree>
    <p:extLst>
      <p:ext uri="{BB962C8B-B14F-4D97-AF65-F5344CB8AC3E}">
        <p14:creationId xmlns:p14="http://schemas.microsoft.com/office/powerpoint/2010/main" val="3441449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022EF1-A88E-C30D-1E6B-7C59C9D478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79FB1D-1A3F-159F-8467-6DB09A24E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4 title</a:t>
            </a:r>
          </a:p>
        </p:txBody>
      </p:sp>
      <p:pic>
        <p:nvPicPr>
          <p:cNvPr id="6" name="Content Placeholder 5" descr="Black and white spiralling staircase">
            <a:extLst>
              <a:ext uri="{FF2B5EF4-FFF2-40B4-BE49-F238E27FC236}">
                <a16:creationId xmlns:a16="http://schemas.microsoft.com/office/drawing/2014/main" id="{5AF88AB2-55C2-8718-B0D4-4E113F3A66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53030816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A5B4F9-31D9-CF3F-8A74-EE6B2C7D28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43F29D-C29A-37A9-4CB8-C529A5BA96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1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E163D7-2DE3-E869-E51C-1B2EC501DF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Slide 1 bullet 1</a:t>
            </a:r>
          </a:p>
          <a:p>
            <a:r>
              <a:rPr lang="en-GB"/>
              <a:t>Slide 1 bullet 2</a:t>
            </a:r>
          </a:p>
          <a:p>
            <a:r>
              <a:rPr lang="en-GB"/>
              <a:t>Slide 1 bullet 3</a:t>
            </a:r>
          </a:p>
        </p:txBody>
      </p:sp>
    </p:spTree>
    <p:extLst>
      <p:ext uri="{BB962C8B-B14F-4D97-AF65-F5344CB8AC3E}">
        <p14:creationId xmlns:p14="http://schemas.microsoft.com/office/powerpoint/2010/main" val="3001615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000CA3-0E6A-0927-DDFE-C2A6D66047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71928-481A-0530-83BC-BB4715C5D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4 title</a:t>
            </a:r>
          </a:p>
        </p:txBody>
      </p:sp>
      <p:pic>
        <p:nvPicPr>
          <p:cNvPr id="6" name="Content Placeholder 5" descr="Black and white spiralling staircase">
            <a:extLst>
              <a:ext uri="{FF2B5EF4-FFF2-40B4-BE49-F238E27FC236}">
                <a16:creationId xmlns:a16="http://schemas.microsoft.com/office/drawing/2014/main" id="{2805523B-41D9-35BC-024D-66957B16A0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5051808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E23BD08-C44D-BB6E-D391-EA126DB734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025D7-C2AA-F7D9-7586-039F17B522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1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C9B83D2-4F20-5D72-BC61-9FABE3D35B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Slide 1 bullet 1</a:t>
            </a:r>
          </a:p>
          <a:p>
            <a:r>
              <a:rPr lang="en-GB"/>
              <a:t>Slide 1 bullet 2</a:t>
            </a:r>
          </a:p>
          <a:p>
            <a:r>
              <a:rPr lang="en-GB"/>
              <a:t>Slide 1 bullet 3</a:t>
            </a:r>
          </a:p>
        </p:txBody>
      </p:sp>
    </p:spTree>
    <p:extLst>
      <p:ext uri="{BB962C8B-B14F-4D97-AF65-F5344CB8AC3E}">
        <p14:creationId xmlns:p14="http://schemas.microsoft.com/office/powerpoint/2010/main" val="393575581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F04AF8-C18E-6249-48D8-9DB1497307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103CC8-4E6F-1C64-8AE5-2691CDEE12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4 title</a:t>
            </a:r>
          </a:p>
        </p:txBody>
      </p:sp>
      <p:pic>
        <p:nvPicPr>
          <p:cNvPr id="6" name="Content Placeholder 5" descr="Black and white spiralling staircase">
            <a:extLst>
              <a:ext uri="{FF2B5EF4-FFF2-40B4-BE49-F238E27FC236}">
                <a16:creationId xmlns:a16="http://schemas.microsoft.com/office/drawing/2014/main" id="{FCDB812E-5BAA-A646-4055-157445B357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837751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29F16C-ADA8-71EA-2CF0-3973FEF55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39624-F565-ECE8-DEE8-6421D271BD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1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D2F913-B0E8-C3E9-735E-1E2130D1A5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Slide 1 bullet 1</a:t>
            </a:r>
          </a:p>
          <a:p>
            <a:r>
              <a:rPr lang="en-GB"/>
              <a:t>Slide 1 bullet 2</a:t>
            </a:r>
          </a:p>
          <a:p>
            <a:r>
              <a:rPr lang="en-GB"/>
              <a:t>Slide 1 bullet 3</a:t>
            </a:r>
          </a:p>
        </p:txBody>
      </p:sp>
    </p:spTree>
    <p:extLst>
      <p:ext uri="{BB962C8B-B14F-4D97-AF65-F5344CB8AC3E}">
        <p14:creationId xmlns:p14="http://schemas.microsoft.com/office/powerpoint/2010/main" val="426297855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BDAD2-36F2-9CE4-CE88-CBF63CC863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291F7-5C35-2FF5-57B9-1878709744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4 title</a:t>
            </a:r>
          </a:p>
        </p:txBody>
      </p:sp>
      <p:pic>
        <p:nvPicPr>
          <p:cNvPr id="6" name="Content Placeholder 5" descr="Black and white spiralling staircase">
            <a:extLst>
              <a:ext uri="{FF2B5EF4-FFF2-40B4-BE49-F238E27FC236}">
                <a16:creationId xmlns:a16="http://schemas.microsoft.com/office/drawing/2014/main" id="{C48B6EB2-D53C-4087-FD4B-4BECAF88C5B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51856834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F6B1D-C05F-B74C-4399-963D59EB4E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BE348-7D87-28BB-ABFB-6A70A9108E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1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EB6C067-1B29-ADAB-3490-F3403189D4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Slide 1 bullet 1</a:t>
            </a:r>
          </a:p>
          <a:p>
            <a:r>
              <a:rPr lang="en-GB"/>
              <a:t>Slide 1 bullet 2</a:t>
            </a:r>
          </a:p>
          <a:p>
            <a:r>
              <a:rPr lang="en-GB"/>
              <a:t>Slide 1 bullet 3</a:t>
            </a:r>
          </a:p>
        </p:txBody>
      </p:sp>
    </p:spTree>
    <p:extLst>
      <p:ext uri="{BB962C8B-B14F-4D97-AF65-F5344CB8AC3E}">
        <p14:creationId xmlns:p14="http://schemas.microsoft.com/office/powerpoint/2010/main" val="3145153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86A568-1F1C-F443-BB87-D52D300BE9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988E0-A5BA-D65C-0856-290E921975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4 title</a:t>
            </a:r>
          </a:p>
        </p:txBody>
      </p:sp>
      <p:pic>
        <p:nvPicPr>
          <p:cNvPr id="6" name="Content Placeholder 5" descr="Black and white spiralling staircase">
            <a:extLst>
              <a:ext uri="{FF2B5EF4-FFF2-40B4-BE49-F238E27FC236}">
                <a16:creationId xmlns:a16="http://schemas.microsoft.com/office/drawing/2014/main" id="{F938D65A-5074-3EE8-194E-6F439ED0F51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40517639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895FF8-9925-C149-F62A-427AB297D8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9DAC7-0703-2D7B-7E9C-C32E3D888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2 title</a:t>
            </a:r>
          </a:p>
        </p:txBody>
      </p:sp>
      <p:graphicFrame>
        <p:nvGraphicFramePr>
          <p:cNvPr id="13" name="Content Placeholder 12">
            <a:extLst>
              <a:ext uri="{FF2B5EF4-FFF2-40B4-BE49-F238E27FC236}">
                <a16:creationId xmlns:a16="http://schemas.microsoft.com/office/drawing/2014/main" id="{532A3054-0BFB-7161-2FBB-EA6C61C7051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6330925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</p:spTree>
    <p:extLst>
      <p:ext uri="{BB962C8B-B14F-4D97-AF65-F5344CB8AC3E}">
        <p14:creationId xmlns:p14="http://schemas.microsoft.com/office/powerpoint/2010/main" val="250936123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52F404-10B0-5667-0213-7B138252C6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4A4BB5-BDAE-1206-D58F-73C9AC57DF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1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59C0FE-21B8-6F49-3900-E1C38FBB9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Slide 1 bullet 1</a:t>
            </a:r>
          </a:p>
          <a:p>
            <a:r>
              <a:rPr lang="en-GB"/>
              <a:t>Slide 1 bullet 2</a:t>
            </a:r>
          </a:p>
          <a:p>
            <a:r>
              <a:rPr lang="en-GB"/>
              <a:t>Slide 1 bullet 3</a:t>
            </a:r>
          </a:p>
        </p:txBody>
      </p:sp>
    </p:spTree>
    <p:extLst>
      <p:ext uri="{BB962C8B-B14F-4D97-AF65-F5344CB8AC3E}">
        <p14:creationId xmlns:p14="http://schemas.microsoft.com/office/powerpoint/2010/main" val="24773700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3FC60D-D52B-8A91-6395-B518570F5D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86078A-BDD0-D7B1-D33F-290555B610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4 title</a:t>
            </a:r>
          </a:p>
        </p:txBody>
      </p:sp>
      <p:pic>
        <p:nvPicPr>
          <p:cNvPr id="6" name="Content Placeholder 5" descr="Black and white spiralling staircase">
            <a:extLst>
              <a:ext uri="{FF2B5EF4-FFF2-40B4-BE49-F238E27FC236}">
                <a16:creationId xmlns:a16="http://schemas.microsoft.com/office/drawing/2014/main" id="{D1510EE3-AB71-4DC5-C499-35BB531E2B5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41319835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F2B81-BF69-78A7-BA4C-02C2C742A0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61249F-C987-F381-6E7E-6F067D8E5B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1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2ACC8-AE37-3C83-FBFA-29D886B3FD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Slide 1 bullet 1</a:t>
            </a:r>
          </a:p>
          <a:p>
            <a:r>
              <a:rPr lang="en-GB"/>
              <a:t>Slide 1 bullet 2</a:t>
            </a:r>
          </a:p>
          <a:p>
            <a:r>
              <a:rPr lang="en-GB"/>
              <a:t>Slide 1 bullet 3</a:t>
            </a:r>
          </a:p>
        </p:txBody>
      </p:sp>
    </p:spTree>
    <p:extLst>
      <p:ext uri="{BB962C8B-B14F-4D97-AF65-F5344CB8AC3E}">
        <p14:creationId xmlns:p14="http://schemas.microsoft.com/office/powerpoint/2010/main" val="7891731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05A532-FBB1-E8C5-4E78-EB181ADAB1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354353-C041-08CE-3BB3-66D5813F29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4 title</a:t>
            </a:r>
          </a:p>
        </p:txBody>
      </p:sp>
      <p:pic>
        <p:nvPicPr>
          <p:cNvPr id="6" name="Content Placeholder 5" descr="Black and white spiralling staircase">
            <a:extLst>
              <a:ext uri="{FF2B5EF4-FFF2-40B4-BE49-F238E27FC236}">
                <a16:creationId xmlns:a16="http://schemas.microsoft.com/office/drawing/2014/main" id="{9155AA53-5BB4-6020-C535-442EBCAA755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7826964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375F34-DF85-028A-8225-06660A299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BEC41-0EF0-E650-7939-03FF3AD6F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1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2E66AB-74F7-F768-115A-DF9CBD04DC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Slide 1 bullet 1</a:t>
            </a:r>
          </a:p>
          <a:p>
            <a:r>
              <a:rPr lang="en-GB"/>
              <a:t>Slide 1 bullet 2</a:t>
            </a:r>
          </a:p>
          <a:p>
            <a:r>
              <a:rPr lang="en-GB"/>
              <a:t>Slide 1 bullet 3</a:t>
            </a:r>
          </a:p>
        </p:txBody>
      </p:sp>
    </p:spTree>
    <p:extLst>
      <p:ext uri="{BB962C8B-B14F-4D97-AF65-F5344CB8AC3E}">
        <p14:creationId xmlns:p14="http://schemas.microsoft.com/office/powerpoint/2010/main" val="199847426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FEAEE-6459-BF4F-24BF-E9C8EB7A3B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88AE2-B1CC-E4CC-B32B-36D3EB7684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4 title</a:t>
            </a:r>
          </a:p>
        </p:txBody>
      </p:sp>
      <p:pic>
        <p:nvPicPr>
          <p:cNvPr id="6" name="Content Placeholder 5" descr="Black and white spiralling staircase">
            <a:extLst>
              <a:ext uri="{FF2B5EF4-FFF2-40B4-BE49-F238E27FC236}">
                <a16:creationId xmlns:a16="http://schemas.microsoft.com/office/drawing/2014/main" id="{34448A39-2404-6207-97B4-DC7EC6AE32B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82917602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31DAEC-D558-F661-003B-B8C8402787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AF65B-5711-962D-1546-CCAA08F0E0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1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7D7C2CB-CC3C-0A87-47D6-B195A8584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Slide 1 bullet 1</a:t>
            </a:r>
          </a:p>
          <a:p>
            <a:r>
              <a:rPr lang="en-GB"/>
              <a:t>Slide 1 bullet 2</a:t>
            </a:r>
          </a:p>
          <a:p>
            <a:r>
              <a:rPr lang="en-GB"/>
              <a:t>Slide 1 bullet 3</a:t>
            </a:r>
          </a:p>
        </p:txBody>
      </p:sp>
    </p:spTree>
    <p:extLst>
      <p:ext uri="{BB962C8B-B14F-4D97-AF65-F5344CB8AC3E}">
        <p14:creationId xmlns:p14="http://schemas.microsoft.com/office/powerpoint/2010/main" val="101213673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470C2E-F17B-5962-94DB-A64162695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F2EB7F-5477-4C94-D670-F4553BF0F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4 title</a:t>
            </a:r>
          </a:p>
        </p:txBody>
      </p:sp>
      <p:pic>
        <p:nvPicPr>
          <p:cNvPr id="6" name="Content Placeholder 5" descr="Black and white spiralling staircase">
            <a:extLst>
              <a:ext uri="{FF2B5EF4-FFF2-40B4-BE49-F238E27FC236}">
                <a16:creationId xmlns:a16="http://schemas.microsoft.com/office/drawing/2014/main" id="{ED9BCA80-43BC-3EC0-7A19-1987DD16998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30216135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78F359-AC99-7A67-4319-C26633FA88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5B8AC1-41B8-C18B-E4B9-8989123CF2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1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4874938-E5EC-EEAB-E097-51C4ED106C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Slide 1 bullet 1</a:t>
            </a:r>
          </a:p>
          <a:p>
            <a:r>
              <a:rPr lang="en-GB"/>
              <a:t>Slide 1 bullet 2</a:t>
            </a:r>
          </a:p>
          <a:p>
            <a:r>
              <a:rPr lang="en-GB"/>
              <a:t>Slide 1 bullet 3</a:t>
            </a:r>
          </a:p>
        </p:txBody>
      </p:sp>
    </p:spTree>
    <p:extLst>
      <p:ext uri="{BB962C8B-B14F-4D97-AF65-F5344CB8AC3E}">
        <p14:creationId xmlns:p14="http://schemas.microsoft.com/office/powerpoint/2010/main" val="32694023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FC5990-2702-ADC4-2715-5127824EA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D0B94B-CFBA-D4AD-85C0-465F4F75BD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4 title</a:t>
            </a:r>
          </a:p>
        </p:txBody>
      </p:sp>
      <p:pic>
        <p:nvPicPr>
          <p:cNvPr id="6" name="Content Placeholder 5" descr="Black and white spiralling staircase">
            <a:extLst>
              <a:ext uri="{FF2B5EF4-FFF2-40B4-BE49-F238E27FC236}">
                <a16:creationId xmlns:a16="http://schemas.microsoft.com/office/drawing/2014/main" id="{48858D20-D092-046F-61C6-7A177E784F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6139639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34D17-880C-8DD4-75B7-57C712C833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E5A964-5774-C702-E131-326C06534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3 title</a:t>
            </a:r>
          </a:p>
        </p:txBody>
      </p:sp>
      <p:graphicFrame>
        <p:nvGraphicFramePr>
          <p:cNvPr id="16" name="Content Placeholder 15">
            <a:extLst>
              <a:ext uri="{FF2B5EF4-FFF2-40B4-BE49-F238E27FC236}">
                <a16:creationId xmlns:a16="http://schemas.microsoft.com/office/drawing/2014/main" id="{576B68C7-178D-5DF6-4944-450B1AA74A1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799468"/>
              </p:ext>
            </p:extLst>
          </p:nvPr>
        </p:nvGraphicFramePr>
        <p:xfrm>
          <a:off x="838200" y="1825625"/>
          <a:ext cx="10515600" cy="74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257800">
                  <a:extLst>
                    <a:ext uri="{9D8B030D-6E8A-4147-A177-3AD203B41FA5}">
                      <a16:colId xmlns:a16="http://schemas.microsoft.com/office/drawing/2014/main" val="3909686479"/>
                    </a:ext>
                  </a:extLst>
                </a:gridCol>
                <a:gridCol w="5257800">
                  <a:extLst>
                    <a:ext uri="{9D8B030D-6E8A-4147-A177-3AD203B41FA5}">
                      <a16:colId xmlns:a16="http://schemas.microsoft.com/office/drawing/2014/main" val="419305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77866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/>
                        <a:t>Bucket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557341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4282704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6FF769-5842-DEB3-FD70-B469E61171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563077-999C-2E15-9AA4-F8F8ED660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1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72E8D-DF03-632A-4D5F-DA1E249C28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Slide 1 bullet 1</a:t>
            </a:r>
          </a:p>
          <a:p>
            <a:r>
              <a:rPr lang="en-GB"/>
              <a:t>Slide 1 bullet 2</a:t>
            </a:r>
          </a:p>
          <a:p>
            <a:r>
              <a:rPr lang="en-GB"/>
              <a:t>Slide 1 bullet 3</a:t>
            </a:r>
          </a:p>
        </p:txBody>
      </p:sp>
    </p:spTree>
    <p:extLst>
      <p:ext uri="{BB962C8B-B14F-4D97-AF65-F5344CB8AC3E}">
        <p14:creationId xmlns:p14="http://schemas.microsoft.com/office/powerpoint/2010/main" val="32986133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EC3496-3613-E255-47BD-6FC5A2CF06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89D58-FA14-6D44-75A8-3CB67ADA93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4 title</a:t>
            </a:r>
          </a:p>
        </p:txBody>
      </p:sp>
      <p:pic>
        <p:nvPicPr>
          <p:cNvPr id="6" name="Content Placeholder 5" descr="Black and white spiralling staircase">
            <a:extLst>
              <a:ext uri="{FF2B5EF4-FFF2-40B4-BE49-F238E27FC236}">
                <a16:creationId xmlns:a16="http://schemas.microsoft.com/office/drawing/2014/main" id="{82BCCFF9-A8C8-792C-4325-ACFA0C0B507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120100648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CACE3BD-C42D-1D3F-23B0-7013CB30C4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6717A3-A0D5-197E-0B22-DE8572350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1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D0720A-E541-4DB4-8AAE-B31A58955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Slide 1 bullet 1</a:t>
            </a:r>
          </a:p>
          <a:p>
            <a:r>
              <a:rPr lang="en-GB"/>
              <a:t>Slide 1 bullet 2</a:t>
            </a:r>
          </a:p>
          <a:p>
            <a:r>
              <a:rPr lang="en-GB"/>
              <a:t>Slide 1 bullet 3</a:t>
            </a:r>
          </a:p>
        </p:txBody>
      </p:sp>
    </p:spTree>
    <p:extLst>
      <p:ext uri="{BB962C8B-B14F-4D97-AF65-F5344CB8AC3E}">
        <p14:creationId xmlns:p14="http://schemas.microsoft.com/office/powerpoint/2010/main" val="1683017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84339-52FF-9396-68A9-57850A1F5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68D0A-BB19-5EF7-6876-B0964EAA49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4 title</a:t>
            </a:r>
          </a:p>
        </p:txBody>
      </p:sp>
      <p:pic>
        <p:nvPicPr>
          <p:cNvPr id="6" name="Content Placeholder 5" descr="Black and white spiralling staircase">
            <a:extLst>
              <a:ext uri="{FF2B5EF4-FFF2-40B4-BE49-F238E27FC236}">
                <a16:creationId xmlns:a16="http://schemas.microsoft.com/office/drawing/2014/main" id="{0B76273A-0222-5815-5393-C8C8084074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8664379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5513A-9DBF-02E4-FBA8-ED55669840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03EB7-3D83-608C-F21E-D160A270C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1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3F7D1C-7FA7-EEB4-0A1B-5FAC7BA0E0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Slide 1 bullet 1</a:t>
            </a:r>
          </a:p>
          <a:p>
            <a:r>
              <a:rPr lang="en-GB"/>
              <a:t>Slide 1 bullet 2</a:t>
            </a:r>
          </a:p>
          <a:p>
            <a:r>
              <a:rPr lang="en-GB"/>
              <a:t>Slide 1 bullet 3</a:t>
            </a:r>
          </a:p>
        </p:txBody>
      </p:sp>
    </p:spTree>
    <p:extLst>
      <p:ext uri="{BB962C8B-B14F-4D97-AF65-F5344CB8AC3E}">
        <p14:creationId xmlns:p14="http://schemas.microsoft.com/office/powerpoint/2010/main" val="21647367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553CD1-ABE5-21C8-5A1E-B8E3DE4847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8D0CCC-43DE-0E32-5094-E8446CC697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4 title</a:t>
            </a:r>
          </a:p>
        </p:txBody>
      </p:sp>
      <p:pic>
        <p:nvPicPr>
          <p:cNvPr id="6" name="Content Placeholder 5" descr="Black and white spiralling staircase">
            <a:extLst>
              <a:ext uri="{FF2B5EF4-FFF2-40B4-BE49-F238E27FC236}">
                <a16:creationId xmlns:a16="http://schemas.microsoft.com/office/drawing/2014/main" id="{A919E599-DD0C-1878-E9C7-8D8899A3666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2721184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58D505-D4A3-BF85-CD63-36320AA228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888C50-E555-CD55-9E8D-6AA83ED779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1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A08F3B-6F2B-FEE0-C32A-F914624C22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Slide 1 bullet 1</a:t>
            </a:r>
          </a:p>
          <a:p>
            <a:r>
              <a:rPr lang="en-GB"/>
              <a:t>Slide 1 bullet 2</a:t>
            </a:r>
          </a:p>
          <a:p>
            <a:r>
              <a:rPr lang="en-GB"/>
              <a:t>Slide 1 bullet 3</a:t>
            </a:r>
          </a:p>
        </p:txBody>
      </p:sp>
    </p:spTree>
    <p:extLst>
      <p:ext uri="{BB962C8B-B14F-4D97-AF65-F5344CB8AC3E}">
        <p14:creationId xmlns:p14="http://schemas.microsoft.com/office/powerpoint/2010/main" val="3175700672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83A5D-D5F2-72D9-A839-10D514A020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079BEC-E70C-6B9D-3E51-DA079EA66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4 title</a:t>
            </a:r>
          </a:p>
        </p:txBody>
      </p:sp>
      <p:pic>
        <p:nvPicPr>
          <p:cNvPr id="6" name="Content Placeholder 5" descr="Black and white spiralling staircase">
            <a:extLst>
              <a:ext uri="{FF2B5EF4-FFF2-40B4-BE49-F238E27FC236}">
                <a16:creationId xmlns:a16="http://schemas.microsoft.com/office/drawing/2014/main" id="{5A441F80-7046-BA38-725F-592BB2761A1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216759193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ACDF67-3089-E34A-CD8A-137674CF4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1E10C-95EB-2455-8BF6-310DE7534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1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49787B5-4290-B947-C192-76B6C1ECD7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Slide 1 bullet 1</a:t>
            </a:r>
          </a:p>
          <a:p>
            <a:r>
              <a:rPr lang="en-GB"/>
              <a:t>Slide 1 bullet 2</a:t>
            </a:r>
          </a:p>
          <a:p>
            <a:r>
              <a:rPr lang="en-GB"/>
              <a:t>Slide 1 bullet 3</a:t>
            </a:r>
          </a:p>
        </p:txBody>
      </p:sp>
    </p:spTree>
    <p:extLst>
      <p:ext uri="{BB962C8B-B14F-4D97-AF65-F5344CB8AC3E}">
        <p14:creationId xmlns:p14="http://schemas.microsoft.com/office/powerpoint/2010/main" val="46587099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C91159-710C-217D-BF5C-5FCB07FDB4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E5DA3B-FD80-FEB3-8F3E-39EB45A4F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4 title</a:t>
            </a:r>
          </a:p>
        </p:txBody>
      </p:sp>
      <p:pic>
        <p:nvPicPr>
          <p:cNvPr id="6" name="Content Placeholder 5" descr="Black and white spiralling staircase">
            <a:extLst>
              <a:ext uri="{FF2B5EF4-FFF2-40B4-BE49-F238E27FC236}">
                <a16:creationId xmlns:a16="http://schemas.microsoft.com/office/drawing/2014/main" id="{E8BCE2CF-0286-9F19-1F03-4615439CA97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16934658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34679-5D68-DED5-8BA0-463E3D2E3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A25287-A270-BFC4-CDB6-903402D554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4 title</a:t>
            </a:r>
          </a:p>
        </p:txBody>
      </p:sp>
      <p:pic>
        <p:nvPicPr>
          <p:cNvPr id="6" name="Content Placeholder 5" descr="Black and white spiralling staircase">
            <a:extLst>
              <a:ext uri="{FF2B5EF4-FFF2-40B4-BE49-F238E27FC236}">
                <a16:creationId xmlns:a16="http://schemas.microsoft.com/office/drawing/2014/main" id="{B7A90D65-9CB2-8160-20AD-2CA8C7F699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07463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20227C-53C4-BC0E-99E6-841E9F970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401AC-2823-960D-F4FF-C02E42DD9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1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6703A8-ACA3-D910-A4E8-9552483114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Slide 1 bullet 1</a:t>
            </a:r>
          </a:p>
          <a:p>
            <a:r>
              <a:rPr lang="en-GB"/>
              <a:t>Slide 1 bullet 2</a:t>
            </a:r>
          </a:p>
          <a:p>
            <a:r>
              <a:rPr lang="en-GB"/>
              <a:t>Slide 1 bullet 3</a:t>
            </a:r>
          </a:p>
        </p:txBody>
      </p:sp>
    </p:spTree>
    <p:extLst>
      <p:ext uri="{BB962C8B-B14F-4D97-AF65-F5344CB8AC3E}">
        <p14:creationId xmlns:p14="http://schemas.microsoft.com/office/powerpoint/2010/main" val="19425322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AB794B-991A-CA9D-ABB1-0571CA90DC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5DB2A3-E5D5-665F-90DF-F10F2E940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4 title</a:t>
            </a:r>
          </a:p>
        </p:txBody>
      </p:sp>
      <p:pic>
        <p:nvPicPr>
          <p:cNvPr id="6" name="Content Placeholder 5" descr="Black and white spiralling staircase">
            <a:extLst>
              <a:ext uri="{FF2B5EF4-FFF2-40B4-BE49-F238E27FC236}">
                <a16:creationId xmlns:a16="http://schemas.microsoft.com/office/drawing/2014/main" id="{2340CEBC-856C-E3DF-414E-CC374A672BD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34706657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513B19-CB79-C0D6-E7FC-310235D5C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F99AF-1ED3-FF25-485A-657479589D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1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CA44D0-F944-C567-97C4-7BF212B24C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/>
              <a:t>Slide 1 bullet 1</a:t>
            </a:r>
          </a:p>
          <a:p>
            <a:r>
              <a:rPr lang="en-GB"/>
              <a:t>Slide 1 bullet 2</a:t>
            </a:r>
          </a:p>
          <a:p>
            <a:r>
              <a:rPr lang="en-GB"/>
              <a:t>Slide 1 bullet 3</a:t>
            </a:r>
          </a:p>
        </p:txBody>
      </p:sp>
    </p:spTree>
    <p:extLst>
      <p:ext uri="{BB962C8B-B14F-4D97-AF65-F5344CB8AC3E}">
        <p14:creationId xmlns:p14="http://schemas.microsoft.com/office/powerpoint/2010/main" val="25462182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9DFE82-884F-F842-0A8C-8EA84C50D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978B4F-13CA-943F-E413-613347888A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Slide 4 title</a:t>
            </a:r>
          </a:p>
        </p:txBody>
      </p:sp>
      <p:pic>
        <p:nvPicPr>
          <p:cNvPr id="6" name="Content Placeholder 5" descr="Black and white spiralling staircase">
            <a:extLst>
              <a:ext uri="{FF2B5EF4-FFF2-40B4-BE49-F238E27FC236}">
                <a16:creationId xmlns:a16="http://schemas.microsoft.com/office/drawing/2014/main" id="{5BADEB86-BB54-0663-437F-09CB6DFCDCD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2496" y="1825625"/>
            <a:ext cx="6527007" cy="4351338"/>
          </a:xfrm>
        </p:spPr>
      </p:pic>
    </p:spTree>
    <p:extLst>
      <p:ext uri="{BB962C8B-B14F-4D97-AF65-F5344CB8AC3E}">
        <p14:creationId xmlns:p14="http://schemas.microsoft.com/office/powerpoint/2010/main" val="781273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976</Words>
  <Application>Microsoft Office PowerPoint</Application>
  <PresentationFormat>Widescreen</PresentationFormat>
  <Paragraphs>274</Paragraphs>
  <Slides>49</Slides>
  <Notes>49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3" baseType="lpstr">
      <vt:lpstr>Aptos</vt:lpstr>
      <vt:lpstr>Aptos Display</vt:lpstr>
      <vt:lpstr>Arial</vt:lpstr>
      <vt:lpstr>Office Theme</vt:lpstr>
      <vt:lpstr>Presentation title</vt:lpstr>
      <vt:lpstr>Slide 1 title</vt:lpstr>
      <vt:lpstr>Slide 2 title</vt:lpstr>
      <vt:lpstr>Slide 3 title</vt:lpstr>
      <vt:lpstr>Slide 4 title</vt:lpstr>
      <vt:lpstr>Slide 1 title</vt:lpstr>
      <vt:lpstr>Slide 4 title</vt:lpstr>
      <vt:lpstr>Slide 1 title</vt:lpstr>
      <vt:lpstr>Slide 4 title</vt:lpstr>
      <vt:lpstr>Slide 1 title</vt:lpstr>
      <vt:lpstr>Slide 4 title</vt:lpstr>
      <vt:lpstr>Slide 1 title</vt:lpstr>
      <vt:lpstr>Slide 4 title</vt:lpstr>
      <vt:lpstr>Slide 1 title</vt:lpstr>
      <vt:lpstr>Slide 4 title</vt:lpstr>
      <vt:lpstr>Slide 1 title</vt:lpstr>
      <vt:lpstr>Slide 4 title</vt:lpstr>
      <vt:lpstr>Slide 1 title</vt:lpstr>
      <vt:lpstr>Slide 4 title</vt:lpstr>
      <vt:lpstr>Slide 1 title</vt:lpstr>
      <vt:lpstr>Slide 4 title</vt:lpstr>
      <vt:lpstr>Slide 1 title</vt:lpstr>
      <vt:lpstr>Slide 4 title</vt:lpstr>
      <vt:lpstr>Slide 1 title</vt:lpstr>
      <vt:lpstr>Slide 4 title</vt:lpstr>
      <vt:lpstr>Slide 1 title</vt:lpstr>
      <vt:lpstr>Slide 4 title</vt:lpstr>
      <vt:lpstr>Slide 1 title</vt:lpstr>
      <vt:lpstr>Slide 4 title</vt:lpstr>
      <vt:lpstr>Slide 1 title</vt:lpstr>
      <vt:lpstr>Slide 4 title</vt:lpstr>
      <vt:lpstr>Slide 1 title</vt:lpstr>
      <vt:lpstr>Slide 4 title</vt:lpstr>
      <vt:lpstr>Slide 1 title</vt:lpstr>
      <vt:lpstr>Slide 4 title</vt:lpstr>
      <vt:lpstr>Slide 1 title</vt:lpstr>
      <vt:lpstr>Slide 4 title</vt:lpstr>
      <vt:lpstr>Slide 1 title</vt:lpstr>
      <vt:lpstr>Slide 4 title</vt:lpstr>
      <vt:lpstr>Slide 1 title</vt:lpstr>
      <vt:lpstr>Slide 4 title</vt:lpstr>
      <vt:lpstr>Slide 1 title</vt:lpstr>
      <vt:lpstr>Slide 4 title</vt:lpstr>
      <vt:lpstr>Slide 1 title</vt:lpstr>
      <vt:lpstr>Slide 4 title</vt:lpstr>
      <vt:lpstr>Slide 1 title</vt:lpstr>
      <vt:lpstr>Slide 4 title</vt:lpstr>
      <vt:lpstr>Slide 1 title</vt:lpstr>
      <vt:lpstr>Slide 4 title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Bond</dc:creator>
  <cp:lastModifiedBy>David Bond</cp:lastModifiedBy>
  <cp:revision>7</cp:revision>
  <dcterms:created xsi:type="dcterms:W3CDTF">2025-10-23T17:18:11Z</dcterms:created>
  <dcterms:modified xsi:type="dcterms:W3CDTF">2025-10-23T17:35:38Z</dcterms:modified>
</cp:coreProperties>
</file>