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1786" autoAdjust="0"/>
  </p:normalViewPr>
  <p:slideViewPr>
    <p:cSldViewPr snapToGrid="0">
      <p:cViewPr varScale="1">
        <p:scale>
          <a:sx n="120" d="100"/>
          <a:sy n="120" d="100"/>
        </p:scale>
        <p:origin x="4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62-430D-BFD8-41F7B49A20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62-430D-BFD8-41F7B49A20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62-430D-BFD8-41F7B49A20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9153920"/>
        <c:axId val="289154880"/>
      </c:barChart>
      <c:catAx>
        <c:axId val="28915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154880"/>
        <c:crosses val="autoZero"/>
        <c:auto val="1"/>
        <c:lblAlgn val="ctr"/>
        <c:lblOffset val="100"/>
        <c:noMultiLvlLbl val="0"/>
      </c:catAx>
      <c:valAx>
        <c:axId val="28915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15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Sheet1!$A$2:$A$13</cx:f>
        <cx:lvl ptCount="12">
          <cx:pt idx="0">United States</cx:pt>
          <cx:pt idx="1">Mexico</cx:pt>
          <cx:pt idx="2">Brazil</cx:pt>
          <cx:pt idx="3">Argentina</cx:pt>
          <cx:pt idx="4">Australia</cx:pt>
          <cx:pt idx="5">China</cx:pt>
          <cx:pt idx="6">Russia</cx:pt>
          <cx:pt idx="7">India</cx:pt>
          <cx:pt idx="8">Sweden</cx:pt>
          <cx:pt idx="9">France</cx:pt>
          <cx:pt idx="10">United Arab Emirates</cx:pt>
          <cx:pt idx="11">Namibia</cx:pt>
        </cx:lvl>
      </cx:strDim>
      <cx:numDim type="colorVal">
        <cx:f>Sheet1!$B$2:$B$13</cx:f>
        <cx:lvl ptCount="12" formatCode="General">
          <cx:pt idx="0">8</cx:pt>
          <cx:pt idx="1">10</cx:pt>
          <cx:pt idx="2">7</cx:pt>
          <cx:pt idx="3">9</cx:pt>
          <cx:pt idx="4">12</cx:pt>
          <cx:pt idx="5">11</cx:pt>
          <cx:pt idx="6">8</cx:pt>
          <cx:pt idx="7">9</cx:pt>
          <cx:pt idx="8">6</cx:pt>
          <cx:pt idx="9">7</cx:pt>
          <cx:pt idx="10">9</cx:pt>
          <cx:pt idx="11">11</cx:pt>
        </cx:lvl>
      </cx:numDim>
    </cx:data>
  </cx:chartData>
  <cx:chart>
    <cx:title pos="t" align="ctr" overlay="0"/>
    <cx:plotArea>
      <cx:plotAreaRegion>
        <cx:series layoutId="regionMap" uniqueId="{930D6C28-A0F2-4FE5-BBCA-02B2EC4204DF}">
          <cx:tx>
            <cx:txData>
              <cx:f>Sheet1!$B$1</cx:f>
              <cx:v>Series1</cx:v>
            </cx:txData>
          </cx:tx>
          <cx:dataId val="0"/>
          <cx:layoutPr>
            <cx:geography cultureLanguage="en-US" cultureRegion="GB" attribution="Powered by Bing">
              <cx:geoCache provider="{E9337A44-BEBE-4D9F-B70C-5C5E7DAFC167}">
                <cx:binary>zHtpb9xG1u5fCfL50qm9WIM3LxCyu7VaXmT5Jv5CyLbC4lpkceevvw/dcmJ1fO0ZTIAZGXBDXLpO
nfU5zyn9z4f5Hx/Kh3v/w1yVdfePD/PPP9q+b/7x00/dB/tQ3XfPquyDd537vX/2wVU/ud9/zz48
/PTR309Znf7ECBU/fbD3vn+Yf/zf/8G3pQ/u2n247zNXvxoe/PL6oRvKvvvGva/e+uGDG+p+ez3F
N/38Y+Tv16z88YeHus/65c3SPPz845NHfvzhp9Mv+suiP5SQqx8+4t2Akmf80w9hP/5Qujr9fEPy
Z4xsP1p9+tjuH1e9ua/w5vcl+STH/ceP/qHrfnj8/PO9J1L/eTnrXHzccuw2AaPXn3b001OV/u//
nFzAHk+ufKH1U4V879ap0p8/zNkH93n7/77SGX9mOJeGa/lU55SwZ5IYtf37vNxR298X4eva/vze
ibY/Xz7V9vNf//Pavquz/uHjD7/4+/c/7KvM3/cP3Wdl/A26F8/gzkxoI83x54kJ4PW4KkJKH++G
n5c+2uFfFe7rVvn6t5zY6OsPnVrsl/1/3mK/+HTLDPX9Z139+2YKuIAhlDAhJUdL6Cd2ChTuK81C
SR/TE/+8+NFQ/5RMX7fOF6+emOSLO3+xw39Bnnr0mNv+7w0ZbpCUuNSC62MlgKq/rBTGPCM05Iob
cTSVeGqKf1qsr5vj5PUTk5zcPTXL3e1/PjxeD12X/Y2xAddXoeLEhF8NDaOfaSE50eZYv08L9/fF
+bodPr93YoDPl081//ruP6/5i/rj36l4xp5xySRh4Z+a/SIQtHmGIFAasXKME6SsLxHTd6X5ut4f
XztR++PVU61f3Pzntf7L0PX+vvw7NR8w+QzJnoiQfy7MT3IQRbkQhlDNufike/pU9f+USF9X/xev
npjgizunZvjlv8D5Y/u3VmSunskNstLPWd48tQDhz7SE+s1JIf6uGF9X++NrJyp/vHqq7vi/wOsP
/r7+8PDZ7f59BCTUM8UEUjx7inzYMyFDrlWoHxEq7PBllvm+HF9X+Of3TjT++fKpyg//BXgHSC97
//emGTS96MyE+QP/P3Vy/YwzTimR4THDn/TE/4RAX1f+Hy+eaP+P66fqv/nlP5/nb6eHjw/1Z+/7
9z1emmdKC6OZZEfXRu/1RXml4plkJJSh/rNz+9Lxvy/O13X/+b0T1X++fKr527+l4fr/kxV/sDW7
+/5+/4nm+YKv+PbdTxsE83Ty6mN++KqFjhq8+Pjzj0wAt/9BHm1f8SSvnADtk/ce7rsebJJSzwxq
sJIa/YChgoDGmB62W1SD2qDMkNBwKYUKYdza+d7+/KOmgFVCAzuxkDL54w+dG7brNARNwiQKPmUo
OxqJ8PMGX7pySV39hzYef/+hHqqXLqv77ucfOepQc3xs2922ImXgVihnWhkeMgjQfLh/DfoOT9P/
U9Lc13Qq5ENIk34we9aIJihj0ozZ+lbKoSnuReBld6jbpVvErmeztHMcuIS8T2sv6iB2bC70pbFy
GXaFCer2fDJV2T0vZdUES+SKWTbvZdHns9tBV2XO41RrQR/07JbhdWlnXd6HoWySD7zirbpJVdY2
PKpo1kEU0UhfvbCU9FO9S0vpiyZyk6yqa6qXFiKnVUWXK1bxOv896EaHd74w6VeUhNLyREcG5UYY
ib5bwXyMwCO+1JGmVTZYZcOHZHJ13p73lSjFeSnGzuvztUv7bIrXrCmz30uSZCw5fHt5ivz5dH2t
ueZM8JDDUhDm6fprzsNOEZV9zGnBiyzuHZfcRsawoM0Pfp5S3++87VNho0AEa1O/nARfOhZTsaqJ
X/bK1l0ROddyT2+MDFvc+7aQmw7+9CMpQuBMLiAoPFwQ/P5UxmlZ58yvsjjXdeALGeuq0vyd8oX1
9e5fXUoQHmqmQsG01urEHFXCqmVIVXoOfw36i1EWjpNoZm2Fj28vhcD8YlcCTQuwW4jAUBTVD8H2
dFezzQJmPQ8+qsCPhO3SVae6PZSh6LFW7Xul3hWSJP3Ft9c98bhtXWGEZltbZYBrTtZthsVpF/Dw
Y7ogklQ0kqbsfrUiYXUaTXk2ZC/qBFR9H1nrGFPf2TbA0sm2Ncg+ETIDVMWQGZ5uO5VjFpDZ8o+B
LnXLYzkRJe+P6nZrpsubLKCOPudFuwy3RUfIaqPOZuV3DYA891QSyZQIpQyVVNAGP1FErzKSL0Wd
fEjMWkt/5tqmSpZ9kFSdWc6W0M+wyrd1/9fNhzpUQgHNGAL2hjzdvNU2KfOF+I9CTchdh4WqlRYH
6aehE/ssTIR65wdovY06Bfd858gyerMfM0ea6TuOQE/ysybSEIHYR/rhKBLhiTSpWXNpmj54bzOv
q+B87u0W5tXsLGYGw5SLVcRZ1S2siWbDOKSSGbHDbdWofInrgPr61lS2Qhi20nn2uhqzunv/bZ1t
0f1n9AtNKSdCECGpRmXipyE5TEnoSbvO72ffezgBGQoCZZF54jKIZs/H4LZhRbsFTT9t4VpnTTr8
q8qiFFAJHJAyoeACCfup6cKWdf3SKfe+LmWAypQjJ69TNC6kX+QVTySqWZcOvrivclmjTvim8lSe
h0EejEXUWtSQrZ4tFm/V2VqOV2IuGld9J1nSUx8DkAYlwpQOGSys1Em2nPlUN6Ze+fsuYSqo9nnf
NeXwsl37rKnjqV1aCBfoasQ9t7SVW3ZhsS7B7dQ0yUVnfJmncbWuZLmqbFv3SVQbopI+HiQJyteq
MulaxYybGYmeBflC60uymhLfWmTJ1LbfSRgUTMITB2CKhtt8BkVAKglnfap5eGbdjvXYvNPSyVzG
DSArXDFJBmN8TFcdoGAlyzF7loPAveFT9m5oEuLWPPVctYdh4t8PaHGaxRkwlEEgUcr4lkhO3KKY
i65KrGveNR5R1O55V4TiOaOWL1e8GxaowyRjub6t7LwsOhqsn1obI+FP6nXarklw7iuRr299MHTq
JszUBntmMValOSsGuZnHddzAhZZRy/F14/NifbuWqpiKiJTlVoozaB8GcrWxuMgXD3wVVvMM23GZ
L/joVpL24a6RHe8OSg+b7Yo5zQCb2k/LmzANlikK3ZzjKxwgESTPgnpDPH0jq+J+7lTdNgczejre
Cu7W/tr7IvFRWVaeVXGQJtV8ngpAht/qsE7E25GMFE6mwxToaWxrB+D17dxwmsKhfU20BhcutJKc
nrgGT5Y6paYp36206nyKQk1000WTy115wYd2QqL49oqn2Yhp5CJGUbepQO0+XbHzpLNTxaff+Dps
zjgNYkt/rNMFircaW6neJTlf4YQTG/oufa6RWOCn3xZjA+lPggJ8hGIahQsdGkgLfrLzlY9DGxhV
va1EXfU86t0ggwfX2hbZyBZdTfc+0S57OXZhiozTWOnSfRr2bHRRqPVUjlHP0vaqTEJ1O3NfhkvU
TVSNr/swIFncynV2V3AiYqOciCRrIpEougW7JfBDN1qgi4skL/ot8kcQ5C8Y6n2zRLzwfB7Pvr3j
07wWchQowA3sept8oNN5mgYKldh6ajt9Nw41ATSX3jNA83Hd/FYAZIlzS6cZbjsXhuMj7T/h9UA1
m0vzIZ9YcpvManNp1mZr5c+zhvEtRbZrR+ihLcemy85WuRSIumSqtk6BLmGF6NS0RRh9e0vsJLOF
QEAhyiay2kazUnKSqlteV6vLa3YX9pYjtvom3QToAz5sofspjkGML5AtsfMW4siVW0rxTYtCE1iK
5oTOcrvk2qIr7kuTa3GeTeWmh3aZnLpJ2hlPZZZvW1zSSnWHItCeH5rQj7yLF9QLbPc7WztBmdia
AWZnFKECxA6899Ra/VxQXQ5uuePpuGWq3rdwrbVcM/ehJ2HB6mjpXbu+1aze6mMVOAqDzKoq02W/
Vor26cHwYJjugFI91DHpnMP7+Lgim9RZYOBiYiqbLbsNSJvnGWsmpLUeiAQLZn1C8Bs6RwpVVKmA
Kvpe26CPZTnkCAlrWI7fjvrZUmFx/20lnMRoCLgAdAV2JUQzTf4Cdem0CrWoNngzVtohOxzhLbPh
PBYx+mWb1t9LCyflaFtSYBjCCMoSUUBNT9VOcgcI2cz6TTdQeEi/9D0cCrUf+hF5I5zcJ1Pg5i5S
JV+g8HJMakAWJD1oafJz2b/UqguT/JD0IkQyQECOrz1YI1SAKkDg93ONQvVotrSdaqhyLsMasYIo
2syRFvNmiCDPKD7MkpvxNXGVgySyKFCbCtVv3fe3tf2J9/4yJ2LzWxFAkqBUAAWddjaAg12Qknl5
Y+2iyiTqh4I3cTKRJL9RbBV+2bfWqyaMDGMmt5H3bdZeknLgs4waoJ3gyqdVIJ4nldU8bic3px9I
VpLzKRmE2hW6duVHkZerf105VeGs0krL6YUYKZnXXZjXRjZxC/zYDYdpkuF441ubzC5SFanoNSee
ml1de0PjfO4Hn0RuDts1j2w9ejHH6VyMCIZx9dNSRnMgc5EfDKODuFVlv4g0JjMdpuGsMZOlCfBb
kvYXvdVAZrFey2ld0azDFZuLuViSIWq7JleH0eiU72QVzOubSTmWvR1EmSY7LnpG4wX9qVsilfad
2ZmMTUWcyjI914z3u9aRab1KTE3IGZ2oZYc06EJL9k3hKnG3yDEtgjvjyDy/mfuZ98+Drq+D16gY
evgovVL+btVjWruocY7a7pWZ17I4SzJwNofVibBykUGXzWys/dq14Xta5WH90bLGjfMOrrK0D2bo
p4nERTl1ND/vk7qV4Q59gCzVWVIFhboxVAdFcTaqhnWlfbBhzXtoeaY89OL5yt0Il16p7xr7iivS
K7Kva9E0+mIwSWbL61rORZvu8zHtp/F6kkmaZYdEVNMgXyc14+2FyoVNwwN8RfEiasaVoKyXXZhN
JkoDodp+ZxO/5svFlHaBzc6mrEK1iQszCSTYsckG+asLBiW7CzjHFCTxxAFb6M3QAHWZqF94OKsX
JZgJfPTHi0GWlbhHDLp6H6+uE+37dWgNGy9z5ZuUndM5CLSOl1wWgz6b65xWZSTFuNVFIoMM20m5
RFG5n5NFERPn0hqZvlimZmr0yzwJ8qk86IIHrLkohsWE4wuVc5mZqDVm4yS076Ut3uo0SYL1Soiy
g6aCpUXKfo6s3Vp5FfDE6/KaZm1Gy5d5PuVhsp9yJIJ07zLKITtS1ibSMgYlYXuS2iVrd6Qpch/u
6p4Esv6VpazGelVeGnM3pGHbxh59MDTLwiFDBYmpstuXQH5AlqhtzYbphe2w+7ixtObqkNtp0xgv
+wIfrrN9cFtXekv5YuzTUMdm6h0cYK2BN8564ys81xy3anu5Qn1tDnZIo5Z0CVYrLUWTWdNsMw9t
hGXy/9Jy3vRcC5ODIQuGwMMUQV2EVjy0LRqa9uCzDEgrnkK66DbOQiuHABYUQzu87fN6yGroK7Cr
O7PDKuj8PMz1JnIGSzfrrYJnYQWOW+37JJg3B1M+2CwvlwDXSlNtqhlHikdRYsN2ggxj3WHZ+HE/
3nPevgeNaHFNzo1Tt4UUieGxmAwIoKjRFgd+9o/ek6ydwVfqPNg2l/TLJ2UM8BofP2JcI1e5/cY7
WTznJPPB7aOqg+Pjn5V8fA5MASuea9ZUEIDWgR3fF5lqMn+W1XzBplu24oholDKeZuQWDXjqTCSP
hnLr2MPV0HkPPr2oqVkSGdHCjot6YarBQUsjq0o8whpwbD4GzZGMJirIsoHetMLgAzGqU9K+N0cN
ugYRhLx23JNlGXq0uHG1muj5MoRbd06Opj26h0qKEvpRIsMbe6nLbfOzWiz8NKV+W8YKq3BxcS3R
9m4NMjH0l9gp39R7dKR1WAZIiU1u30Iz3+E9nADi8K6ut5voR4UG67TiF1dyJ/Q+ILIu8ouVST03
ZykBo0X2UzY4xLTJ04356CbYNxs1a99TldZwn04CsWLzfgTYfdFtpx/xhWzcPsSYhvgoa7KFQ7XK
Tf56UKmd7oYyLdPsUKchvte2nKb8vOgWTfsrfvSVLO9Mr88eVW7y0UOcOeMFvgQVwGHxvMkK1PmR
tqsid0BueTjumjbo6ywmXZpgcZlbh5apLxtwmyUIA1A2MJMdLrRLt3AeUF9xrVgGlYeHAmBxXi65
6crZnffCkaqKSyPKaoySLgVLSw0d8Lzt2w4fAI2yvKnaAf8v1QQSTZKJgipqMaEob8aiT0AKTD7H
6tSmbnyr6mRGF5As6+b7k0Eqzw8zbxkyTOhtOYT7skKJrfZzUCemu5AGpWr+jag5R75JS+eK4vyR
JM/70vr8MNgS/e6HRXSC8/Mmt1DHGf8UM60LSyisS6YiWd9yG7qpv2v5ZCd13h+3Ppu0g4p4M68F
dlSkUyf3aiUUWa73YlMfnZvNa8BXbS5+5E/DrpigATqwbb99ljF8eDg4nm8zUKFBlJUreGUjWFGb
CJTFoqrnvKEeT6iFbj3sKIcOfnUkWVYqS58chrr1CbtIk3bFd6xH6i1BWw7WsJWiAF+a0AKtb1Wh
d6rjvgQxIa+qQm3x1Ispw2ghLcIeqZKrZEHN6xZkmvyAXm9T3pDxjSpgQ1hgwpCXdYrX/VJil79N
gGdJcDklnffZjeH5RlK6AeXuuS4SrvpXAjTWkuznJA8We1BTI8tuB+qCKhFpkEDqnUg5RUuOYmhg
/DUQK3al6morG5VMNnfzzOO08O6oybx3YKJ5RjI+Xk6rrBL9qliHKbj1ANNgFdamNeod8i38K5ia
FRrIBdn2kDR1gOSP9nJjqcoMeBXI2lRuat4ps9iWvhdzqcobpdpmSQ6Cua4Pfp8yms/JHhWNlzLq
SvDfQRyWVPu3YCSnon9D0jZP0ziRC7fz60kD27QfzZiNLfutS0JQE2e+GMbKxAFbu+LtKgYmXDSg
Osxo9il1wJQas96BDvDyKjcsHnEx0GOkJ8zb5t3jTo62bJscBHEsJV+2bX1KN2U5bvnPLOmWTYD+
t+DNump7ov7E3ic5265JSgI8saTL9mDCwU5Ue3Tu22wjK5MGoZwCLSY3a7/QZp8jULeoNNV259Fl
gSmRiYzEZAgjgE98+JZOgzT28+K5jijzJHw5WJ1OLppIDfZcLGti2MXU1luUp8G60YEdpl/4EIBl
/UW7Evi3IJg/3IC33CQvMsxP3z0uJL1BSWvhKsHtsWOrs3zVRZTXzSBeFceEVRyJxhanaeENQdlu
JGTnlRdiV6VV65LItmoIbodMNthzP2E2OV5mLN1gnBUz1tBjuYk1fAq4wBWoI1Eihy3IG7YNT3f1
NG8+qZOVFVkkbVdX1d7mJaLxcFQIeOAt6RU4vojvFR0N8ivLeKnD7xBfJw09uBzkB3gwQ3JT9C+0
su0xQwBfzW6tcwpS6zSdEQ2TQ5ptA7FFUDmCeLHRmLWb7N/p7p7yXdvyahucECNxABmB+7Sx9cPs
gqnToKqOqTEHBwwp0Acgkr691AmBjmgiOHaLtUBZ4X+1tfVfjK2nsGjDBFDys4+QYnYubptEiBfa
YGaFjKzsZtQhy2FhJ7yAyR6T47dleUoh4FQj/CekEpvH9BN+zp7Kkoycgb7N01uDqZp6l0m64fGu
CzXfrw7Q+Xt6/uuCOAoC4kCFhoFc3P4q4svNY6RKaFmR5HU71ygUaYGKf6GXAmnuMbK/vUG60XZ/
jne2HYK7JVJTnPGkGEedLDiXuUjrvlSvHzPGZNeNtF8UX6Q8zKILx0PeJKt/NUx8yXfVUG/5nHuk
hqBbBerRdyR66umQCK1UaFC88BcLAhTdCdG4GBJMeuHt6/IYVBNwHWJ8HooEeT0LxwwmsGJYEJmG
ozgAWgR2EyRveDus8diisz/IijuJ2TFSyxIj1bd4HPGR0Jts4egn4+k4z2qOafbbmzg1IwyHQTaR
mJhQSsPTKSvqbtuzORhvbFdsmWn9BISaTtbDqyUIB3H9r68nCQy5/SilTnSmZ6ARnCYdbh7L3pza
No+IQ2Z1ke+y9F+i1iQB5U9DMItI3AjVv6QDPiVgoscsvzmWJYDkzRq6KBEXddduBePbGzyZQqHZ
wwkN/JkKw3pAzMhBTwOjJr1N8rkxH0gOQvfRAZkqNlDlebU1XlM41lVMKuGZjrQvMROISoC2Lu55
Peu7fCJIF9+R63hE5IsI2k5HawQtCD+OJBCeDvwIwWRFZ7Y78ysjttszOW/nCQYi2OB+79YaI+nY
dSnYURNVyYp+L+pl2tPqCvUWR4PS2BUNuJtrJsAekJdVItPUnS+o7tLdJHNW0HmJE4ah0W9d21Zo
ZHzORN3uq3JYWR8TR1RX7UIvQZZd85k6rl6a40SuUGgn+Iukrmg7Py9SOxoc5RlGlVGwGjmOkJyj
VdBZtSuDvEE+e4QYOsBrNiqOwAAYO0S6V58S0bFZKD5pc7IVQ/JFc7cV8mlkASCpYyGQfs0GqBsg
SQ36hnflBseCIzppMN6E3UgT0jWLiq6v6BrVnTd1tlONLvMh+kxatCh8NnqEIp8wEGZjE/S7tuFW
hnU7ghtCd1Aotm9ChyWrAn3BeEkwb8jSuJwr/LXCGRj5Mi/vOICr4Tdq6Y1oLnJFgq2d70YPpnQ5
dlJmWjre7mwxVCBOwaFozAmi3PahS+JgcOlEqqjlONXEXprWNHrap60Ssn0jFzOu7g0mBttMCiiO
MHXj+g5jgDdZA7443cHPcSDgYH1LaR5XFLDx9wXNYxdeSjVP7B2V89KHNyC+kuZVbUxesH1edwFB
L4vQn/sYR8wwDd/XboFtd9PMVr9EJAC3MMYAV1SG8SKWZLouTNd3a4SB8pShHzahx2Qzs6Q7E6Ts
p/eKVMVid4kAZK6jSteV/7UGdxIMUXgcmj1mkxYT7VRdhxUyb36obanYABz8CSmBut6Q3lL3W9k4
ukb5Cc/VuizQdHmDMy1NNHqiKopclDoNMVhRsGgqgtG8QRp24W1Tm6A8VJlMZWTTdLqVSybz3ZJN
yVkmRn6eEb5eVH4ez8FFuNfaKxbPRtobnfUlAes7+jcJnPpcpNJ1EaLPvs99U/6aksztZkMTdJMl
78/QroIUYrW8ChvyzhUIx3pq1LWasmanhbWwLgn8Idez2OcuG16sedmTPXB1vw8Xwkt4rKo+2Ga4
ZVQ0V14E6VU1dv1ediCRcZQkPR/dYHbWTOEr3dgWk/km+5h1bbIrbZNGi6jrnUxMexmurDosSY05
bt1Iga8OlzoWea0PE77yIkRH9d7PbjjDyYXkY2uK8qyYablGi8nlwebE3TYC7HpUgmTpooC79G6a
1/C+DGqJZnyo3kwhy/aE9eRSEGOzyAUBvxYg2g6+7+qHLtfJK9B/GU4c9dx8pBjWoCOhDX09stxm
h2apgz3tqv51NwpQBkgFu26Zh0ve+aWIZDWFcaJNYsNfs5GZ5QJnCIYPHRM53buh6dGoZJVdopHL
8CHspa52QRL4y8rgQMFO0D5/NY+8QKdTuSvZ9bSNk9C6e5J3zfWsBbnqFN08NJHbFDQdp8sZgPQ5
0cV4Af46uMwKbtkuRPb7SKeJ19G6htSi8W2C36amnR7aIJhjltH1vutyx3AmoMGxxnXt4Lm2bMoI
Z578sGvWqZgv1ZC2aURok90sVCMRoymKx4mX/BLH18vm0s+tP7BmYFeyrOYIXO1bOS0fyJAkN4Ii
fMZu6HcgB0kWpXM16p1cHN8L3dc3jRX+t6WZgaoIBtRpFw0FTjEUsc5S2UTBwMU9Zssu4qyszxxa
/YiRqn8107p41dmlL+Ki79O71i7tr35uKha18zDHCfVNHuWQDzPTEKwZAm+2ayzmcHppWGfLuF7H
/D6vmjXCmKZ6W7usjZpmpK8MxgAXDfNhPHiSXIqsFvddqObrHIz9iMGBGLBo0kfJELToKYf0WoWB
y6KSFubeB4AluxAIK49k3rUv1aSKAxK9UrHJVn3eU2df4qQNTmdM1t8xVzdn4zDTs7wZ1b3nyd2E
Tvdubas1PGsbsUR5W6UPCxRyZns9DHsAueW290YmkRctZq5F2kfEjuOFMkVz1gJJ0ijVnbkzdW/e
87nhb3KfuPfjOq4PAxx8N2rHngscDTgjqBS7dm77WyDEIJJTPV4HvivercTVZ7ykCc5WgRC+sQsR
qGUzMhLJsxCMjizUucZoJW66Oj8r5ODvcDqLQ/6RXVJS80OuePcbmLX2pamtP6dLaW6ryq9XaZe3
+1kj5aKRrbKbWpD+0g9iell3iX/jw1B84MWI5MDaZbwRS4XgASv1gvJ+uJq9ni6yaeYOzEtYnyWq
Ejs0uDj5CeLCXKyBT66TxPpXKwvtXQjy47d2Dfs3KPjpOYJNP19p0OMUksoOpUnkNWbUlMd9Zcpd
uC41h7/7+rCmgXtZgER/mc6uaWOc7SAHP+Xtb00/iBTt8bpeeyOGKxw1KtDfV+5NyldTIWdX857r
IjynmNrFY7OKF+GYcnDrPvgYJAynyK4XKdbMxEs1A63u9ABSOrwuJB91vyfOF2UflaZJrqegSV+C
JylvArHUb0v89RXeSUHVZvRtVwHB5IPOb2aT4wClbGh2aVzD3g1BMkxxaSfyHId1hruMjWN7ZlnJ
RWws1VcicT48GFLV5rKyYbPDJFas0YiJ9S40a6WjfO3NGFU8qW9cgIn91RK0GrpWZOr9dWtGjGro
7Ol0UYu2esFnEbzStcmaWM3eur01jX+dp9lY7TG0XexVlRUu2wW+ljjTmCQ0ONNj162vl7D2gz3b
oAfZmXZ2pSugNTelxWWBrtqX/4+6M9uxG8ey9qv0CyghSqIGoNEXGs4YJ2ZHhH0jOBy2BkoiRYmT
nv5fJ4cqZ9bfld2XDSQScDoGHYki917rWzsLkqByKeioan2B3tEvRahI82ySjbuC+0N8A+CuJqUh
KBHPK1rp9YV26N8k9hEpVhqjcGomgEEHvcbJiQbWn/rnLXR1oHNnZz9TpwCbnX9MI2j6+3lwkyxb
vVD1lHkN68HQNEMmc+nVzcAKL8rsUxeCe8mDNhoeuCPetjdoFfvCT+bAvzFZb6cikFDiL8mA7bQE
4raVHNrUqQ/WrohJwk6r5+zS3w3Oi7MtxO2ffDuWUFpGduWsREDHu3WN+nQtXdzHQwCJfOF4H1IY
lIUiLhiriKihvWEt/NV8nCDUFttq5ykPRwfrJlE9O0xdRHnVwOq7sA5CZ9nbzh7CJiJpGad+m0DU
6iU5skYKGIqKJi4PDPzreA3WW49mNinGvo6WPIlYCDENqtsLEZ780BlKk1AKF+w5r0lYNboNVFCg
hGs9XsBdB0xm8qSNH50X8QSFmUpdNxTYSVd8Afe9DhMYsAnNaVy1YhA5bWZis4qNCUnaSgSWU3oh
no7VJ9ixY33o5zT62mj9Zdva5lPTii9NJmifo00YnwzojKpOa7n3cXj42CRiCQMr2c6DC4ZbGXZq
p1uZFWIWm8gTgJYiH0c6PslpiEspY5ertIuwv+p1/LY29bZL+AAjrrH1BR5h6hfELmYuNxw20X22
tOFTAgRIlp2GWoP1gAWTg2gzH4QL9iDmaUmrJUmam4VP/EnNy9pUyja6PkL3bZLcG212HHk/l8E0
Dzs21/RpYj6psrXlZ1ZT7xIwG50DAduRNwvs5wxtURkEtf46qUTtNxsEQ+4nOIRLP9PzUgkS81sQ
gGY9CmnqPFuMb4uZNX0RxYsWeUbGGhQokEZ1XGJ8uMpBpn7aatl91HCu530Ph6yUeClNvjkmb3HK
4/DvYjaUXY/6ApdQP+LU6XYqyeJCTaJ96buGfIF2ZnfAbrI997Nxl4ikv/d6XxZ6jNs3fxo/DT1Y
rgaN2y4J6v4zN8HKcxpy/jn0a3lSQVjbvJa2T4sO8uapFgE+dONDo+6sLoDMh3c92pKTNqT7xtow
+cLqhrwxEpobDe+1pGLmxxCi7wvk84Bd9zQr8rD350tc1yHqVmyO10UYfYvYFal303g9tW2wvHOd
el01xB2sTMjBPD5OdOp4scjOrnCLNg65LzE9KcIB+0gee11PL4NYgve2bVeWBwOuIe+HpE0Lhp9b
QMDCmmidoMcxVkFSooXXg0StxZrTKPj6KtC1tQUTYeh/wcFrZJ55qdEHb2VxuYreO3QzDT5dnf8d
2TRTeec8cUep7d+VTgWOB3SeO65q8Ey8puENzDd5Fg5YSC4blDQ3dlHinQWr7YoFQqHOOz3Yb+vq
8K7gpUSfpgR0yA8N30nn8NR0NfU6PEFmbgA9dXZDMQ/w83sECLTejUm7niOH/i33UI6s5VDPHq28
eQS162+avqzLMHxOhLYFW8KlHHxv9m+VScgT/LE0A9eDGi6PV9MOe4Oi6oTdbzKVndu2RymXofQE
h+Hx27A1xCtUfWXp3OhTUUmhkREAU4JFVETt2PYR07tGxzBDRlb0DEWarK5trC5qN3cBaupwqre3
aVETuws4MUuJrqJm2NKymG+ikEQ1g9t7ftBP0V2swjrNGZm78OsA8NObCu2ltq93sLyY9S+s5THP
CnTbNhK52tpxUUWCA5e6soUDlQ65Ao8duXLSrh7Z2aU1JJ1iUWjAxP2gkTEJcwtQO1M7qcTcvTUN
i3hTGrwqMEKQEgonmWs783jdNajVpqNqlTf+WObFalq1IJjGqaIz3LKn2g/gnuwFUKd1KqWLPL+/
75VgeA6RB+BJ9WCRoeJrgOr4+N9HL0t83Meln1yZidbSNypp0D79Jrd64moZrEN2FTcDUltxRnDv
ar7D8b86GXgPt+SjiWrfxnuQ0Rvet5ksWfdZCdN6bT6liMt46Gzr3sQ4IrAdry+qhaCQ3qwoKO2t
32e+iwrVLGpm+w3+FJ4Wjrye9+9hqiY9lnRYlZvOocLH23KMSQqCpQC2Eo71U7hS0cVVDNS0C0++
UrPjIIm6FTUOeodm3gmR9tiPvZWXDBzRJQCOhdJdZNgxXdahiEqjfbcmo3MCOqqGFtoVgKLUYKKq
mWzUDZUwYGYyaAcTT282lH5pVXtDXMPH0nUmVE6iOYuqxG1htIdzN76IVA2fPPAxax5whOLySOHd
qcCLjB/+xFBlgV9vJat4vGRtqSVIE5tvwQz7cIuV+5WTP2Vdo+8p+NYDlNzuhvt1WLAgVpeeODdW
IhyBW+kMVq7whqc+syY5zijhkjychItyOxk27eXqg0O0qTAT4jWafYjNrxm21mis8xjnqCrXcHOP
S+cZiwLBGypUoOgQ615QupdxtI5lPab23dtq60ROGjOTx5R1jJYYjzV9kz4s6HzpNVqDafM0uhHZ
k7ZCOSGXg2op0x+NZ6+KCyrqYCo21jY75Md07e1GRVLgNcGcTUXtR5xXkfOXA1l48nnQQwTBMqmD
hhcQFDuKDjVxy+2Yxr4qA5+q9Q3wAsCHXApwcgWojFmjQCIByCCIW7cNOu8xj2bU4RcLy8zmJmRJ
lbB4OHnNwgGjK4p4BOg4MQK+CJxaynSiGUwlb233SB7gwSS28fIQdNxhFsPcFwqC2fsG5ABro84e
lOdzfM5N7GIi7L3Dwy6jrE6zqgcd8d0DfgTxsBfNjYdtePmC5tK0D0k/ymvVFQbdARVMfJJRQrt3
bJGh24c66h+5CesLQMfmo5EEdz41mwVwVisoI9vW2Vx0vvmUWqrujRxafATE6+DvJiPHbpqMiBsw
mj0SyIdJmfXcHAlEi640oFteTRgh30jZEh2mqO8BGEr6NNcN363B5L/FciF5loAkbOWwgbFfNpcj
weRukfUMujJQi0Ysa5iAuGedzvSxiSX4smXaAHQ2tbG43Gy4wg3ohgsxJS7YweOBU+qHCDyWjQ41
tl4PiYUuX0UCQDBslhlFweSWS6iEumkCotPSp41IdkAZxLOxyQpueJ3wKeHnJ18i2aZNPqIAv5u9
a8W7pFE65aipXZfHrM4AlLC5a0sc6D3YKcgl99sIBSDfYiHiimkgcmXoj121zRbf01AAcQA/RlHq
UPwwSztVQb3YwqzUfU6wW+izXScpymHW6eNC5arw6yid0RB0UIHGgF/CoQ7OaTuwBKBP7cZckjo7
e14bvLuhYyfrieUetF1fgOIKviLXoiY4BUnmio4uvSwSE3WuVMb1Sz7IdK0r1XbpgP1XhsO5J4Gj
uzU29MWrW2FvoVyxEGIAH10+iJF87jIwC/kIlOKWgxHxq8RQh6YgC5BLmGufjtVI+vaZUStNgXMT
VR3q87IN5Zxe71t8Z0IDGToMeH2bDmP4NoOTaHKths/hMvI3uXKeYwQFtEcwkUCdGo0lP8jPjWf8
BrWV9QoPlcdFKgR0FuguX6ZGeUfZ46UuZceSu1Wt/LTSGWkNmbAb6ALJwav99AWKcZdgGTTxuwi2
sLKRvzxq6YIjW/gaFL1OzbVa80fALxMknmRZ0sMStlNcbpmHwmnsMrufaKCHR6R4u1JC3CollnpU
zCFVFcoXcp4cb0H3GfLW1s6+ZfVKcrEoH+FHyqoxHeofAIP9MqLR+ilFub8nUU3eORjyNx/fQnPP
4sYB2n9Daia9WNj0e6FXvHWp+grEeL0Xynd1nq7cJ3gPtvus8RgqGhKNe5wHckKbsYQlIu9nqGje
jZkD+dpD7ChTi0ZlRtZ5y21L+IuXDtFT34bRWERQ9Y9CTARmFlhJFobfnIL6LysmoAfJdxxQbNQl
XGzkkN7Q0fJRPMpo4RG9W/t2xi6/pOmVLpIzctmw+a3rxxleAyxDfhc5wDBubwKkLYIy5L5d26Ov
2rHfjkCx3fqp7qyh3+gUcXboeTquUVFH0l+9MtU0MhKbFwOPgmQsCIc+I13sl0DnyIayMfVdV0gW
S98elbNQMfM4sHQXRZNJv8TTtGJTmQUb7IB9jLY+LVHngTQoPRc3DZCUCJQUgGKU8eCiHDLaeGkA
okcUMGcr+Hd/9lyylLAkgdpVizCOtfAcu4aB9xFNfcXAsQZn2CBN32z+/KDDdEUL04U2lvKFp6bW
fQkrNUXfh9BPZ/vbvueL4uViMJqJVL4I1TK/K7Zp4nL8FNG5wvAIJVm+iRY7w6FG0LHPCijW108S
xY2fDfu2sTqZX5XXbAHNuzpl+DvQ7Elsz966oGE+926ph7iwGP+U6N2/t+f+7CXDNQQr4V9HLCDz
CqvyGvj/2U6HVJauPjj/7yMX1xSQ/o0GCekkYSkvSRspwFvatx6iCl0Pi+5vLuDPRvD1AmCpI+aa
wSoFsH0dAvDzBXTUIUXUdMkH++0Cxt8YjZFlA1acx+GL/eaU/j4/4f435/G3OQDfuEAGpWl/n7L5
jz/+1zMf8c+vAyL/+R//8zry84/v+K/LH9M9/+1X7b9zTOT4vvz1i65X84+fhYv5/equMxT+9Id/
GefwxzyDvwxs+G1Y6H/zl//DaQ5J+NPa+JdpDpCuv377+o+Zlr/Of7h+xx9zHNJf4jBLUopcF5KO
NAbp8dscB2hQv5A4wH+Gw4spKEmKGNHvgxxI8EuIcTUo9vB3lOJB/3OWA8FgiKs77oNXxMJDsv+P
j/enZ4jhFb//+edZDhGu7GdMAz86IFkECYxgyFmU/AsU0fkRSGUI1yQIvI9t1u0tk2YVZy2kf2A6
iEseJxOK/yiG0O9/3tKgP+vFJlkRbnO95U08ly7lJKu6RYcPnRfbYiOQSfLILFOLWQyLfGqIlrsI
kCUwop4nB9IC+zxM6Pl/aO13x23SNYUOx9H0oYDQPcniy9p2Z4bzDBhGt31OsSEjqJyBFqr8ZSuT
tA0PEVB1WgwRTJTc4EQdy75xsi2Qrm52yEmq00/P9v9zv640wM+ePB5WGCIeiMAbwcTEv45VQGPa
1/46BQDDhxNPJ1MYHb/4HYycThtx+fW3/a9euf/Z+3Snv6M6kt//4/JVLP8BbvPj14G5/wderxRL
+7+flfLH0KR/Dkm5fv1v7xaGKWJMIvANZNKQIkbQ/R+vFv2FhMhJ40UBgYRjJMSy//3VouSX69uG
iDwllITxNU0EFuI6JiW6jk8BU3NNW10HU8Tx/+bV+stSiRAoTTGUAW94hKRc8tcdms3AT2GA+zmY
HcsOliAMHKGHOE1yXG4YU75f/HRr/n5xoqVB6p+EAOQwaRi35npo/QS4+aMn1oUvGp2EnIqwpQnP
N2OIX3ArpdjRoNse/v2vJNeD7qcX4vo7KcY+ACHMrv9cd76ffyefaYexLhDQbAxTP++1Qyu8gNhF
aizYksKi4aiQ76r7auiG5k1F3Ity10Q/rtnUdyOQWy2aMLSv2Rqa9G9OyT8f07jr1wB35vsBgC/0
a9cd9uerA5SBgDsSJTmCn9uSI0IRIwC6LfEdJdzrciSrkFGhGClT/s19+cu+isUTRFhDJEIfhm38
r1wjQgVJ30qPo5KivwrzabhvhnCTcD1b5R8x+EEteRcH8k41QpLz3Klsxk62eKSQ4D7gV0CpGIDP
IYj7d9DTn6sH3JcrAoiLQwERIM/5V/wwsuhvEBhDdqvmNoC5T+J7lLU2h1fWd7mc0TUcPOmloAli
6eJ9kLT8B09xkBRs9JYviq7dA5A95l1aUGAe/BQvE397mdmfmc0k+DXvGPhJfN1ukRH5C382Ijef
IZcF5ZjW9Ng1kCHxafozYwjvJRi4wYceYhDY25e2MdH7PPWNzKMhWe9kOg03rm/o53htoy4HV7Y8
eIBuit4NgESg0c7xcdYNfQs7b25L0bXElYum5KuSmVuL3uihyBiK3v3coP8ubeqt271x2WAfoqwj
71vNEcAUQa0AgQgFLfN+66/zVryMh+FDn41bUIVyDTtQBjztgzzoWg5BZG0AnOwGQrb+vgUgYvdN
Mk19XkO0XCAiIVtP86u5tj4lEkYkHpRN3xNP+deOb/aWoxq8dacdHaf9qkXPinr1EoAZJBEGUQys
OW9buTxCDF2CO6en2h3BYyV17vPVu/bCELuLONGeRLFl7NcGXeuYb1OGlyFuSdTdAJTZkGbZGKuw
4eAnbgJTMa7KFzTaGoTAg1xcUyKPRceiT5buAsEskpcJk8AQ/UBwxEdfNwRNATm+MUWDRABmG8gI
t3LlWz3vEfNam5xvAUejCezP7p3nY0hUTOsOYc4NX9jApyyGQUgFR72ZTwLORLRbN9BCz0BjljPa
yfAqjLa9u1OYKNrnhM/DC0mAmJZZk6Ufg9sSk1MZtgCjlLXFmG3Ju+8kauRE9NCWm2iw91DnsE9v
aOnPEN7smA9QGaDDpZgEgbc29b8hNMJAIGRZfUmbNNrFTjhIJpBfgIrTKS0XaJsF4gSrrixwhmO0
eQ3WYKB8iB4WHWjdq/YBIGz60XFjvNx18VWVn+J8GQl5oFmwyhOy92bNgYtn9llFmqPNDXmb7eAs
k6LJpvmeNhZi9hys06sHEBc9UtjGT4IKbo/U0ymwsrExDymD9gHNu2EkJzLraDVJDWGZCrH32EpO
4ZB+RWsJ1iQGp/51WyMv+CbiWu4Wn/UfSFFQ+BExw1YlQ2dJRZEYqaCTq7Pb4rMR6/ZBBuXns1qX
fQhf/BvlQX+BaOk/J6s/bgXq3AnXsNn1sBoZ3q41HaFvqeWVShWWiAo0CFOQEZZ51BbtsvIdXTU+
v7OBw4NPka5a2nnMmcf1LmNonvOJRli7kYCAZccVguCS9tjHESL9tjWphAbW1cErmdpfU2WTCQuu
e3mQlCqV1zgndmjuvsdr0z97fZT9mL2ZumLF92fFsgzogQSEtRydV3ciEvKLY2lSRlMoKrot4qmP
0Ivm8zr1r4z7rOwkiIQKkkOCbQaPO8iFg7+GLGRGc3jt2L82yPenxCn6FCF88d5ZN91JCwswnmck
q9UEvblb8X9C4DC3cuFTfhY0wK7C5ziET7myft3FPeYZ7WDhiZ2bCcZCIPN1mSEsVooIlKATr9uT
gYsU5gAW2Q++bF2x1SHrC9cCicuZ8di9lciK7W0CRmrB/K1Hn4muIH0anRlgksL2CLle3Oqp7Iz4
AyuIHoiG/WLjYgn8q07bLVkx+Ti5MMTpDuPbIFmLdTVv0EyxWOu4CS8Ag5IdnIjmPkW+cg8LyWc5
Jh0slaZr8MCaDSDTsoSHBDJjESlOX4A88q7oXAcvoeXetstkoEneBQHfqblPD33bJAzzi6LuhNSd
2/vzQNcb3gzRMZx8BHVajolGGDuwFEhpqSec/MN7GnchVH6pd+No6/phJZtpyxDQos5n2ASPIwY6
yYO3KfXgwrj1C7+r4zPVWcrOep3aSju73XuThZ/pm27LgUJhL2tBDGAVb1+gtEYqn3gU7zbksXH6
NMCeHpiCG/wwYqULADbZlh1wIHv1UeNVGEuz2HY3Y8Xi3WbR7ZLAUstMbCod+KbsEYYtAtar0lvo
crIDvYdOd4Tk88zrNLhh2rmd8dZ9wAJASuTbOGyPws++L0RAos6qmEEebZo7uZkdyJj7zlujI5XL
fAfAHgAb0s2QiFWDPbUlT4NAr0X8brd0Gp7tAAxuhPRPWTgWcwKEJ6oNqQje5k+1yexuBii9A7rZ
H7RbCNSxIDzipEtKr+n677WAXwFycd5jDSYVi836rqPZnhGmhxbpY4VXMsV9xOyM+YUDp/JLpIQP
LcbBLTtfIvgB8xq5wpPEdEBXSJA7Z9UTEBwSkFwheQDRPmLqK8Z7gJmZ/O4Sj0yZknitv0s66Pew
IQNY2F89apUq0jpF8K1rmh3257Y5doCpUGohxkkPdd346QXZEJpWgD6XZ4727jXoBcEdZiCPt1nV
j9McbiWyZrUBr9uIwgf1Cat5WgLUuiu90WiEd8na2WWPUsMUmYRWWoSdsbfM9FDO00wZeROCz6s6
7cMfBSjRQ1icr3SBTyJ9IKmkt3M8o3x3YSSSgnP4+4WzicNsrHXbHvsa9xzbIA3J1aQFiKWSFtMX
x7YtttnfCDzyJtC7BHXUJ7yz8w3geWcwzyuFIyY1JF0IouJ+wwa060PPTZVemuEjbdbweo+SCro0
8KlQwGjNoZj2zwlqe+TXzbhEhQvHONinxoseEq+ri6HP2A9BGu/TrBCBr9jQTccFiG1TbRGTBUuS
pcgaFnyycZi+tTCP1GnmGYZV9WsX8ePahTVODu3MvvX5fIgmPZVWN5ik0M3yjo/j1AKT64e7FENB
PqsA2isCOfIE0zp90PjrS0jJK9yI5ZSwKLjwcGheAmdGTGMKVoJ8KI7y63zGQ1MP5Ee/hMknTPJa
Kslr9Q13ln5eSe2f8eCwYvDxalli5BFmh3QYGfkaIwcPQ91CNndo90swTO824Lba0MsVDLbKYQkY
GGkmRgu1PEEVMEReaA6wvskXwdYOMVOWncjMEzhOGtfJAJFOOxbB2JPXQOXGW4vnbQGHjoveq9mw
0gC4xjQP0b32CSq/TcTpyR+B8RQJJoDYXGWh20UeVSiuCAOhEYfnrun1aaxlnNfIgea1b5J356u+
SJEMr1StjjXylfsISB6tsHeZW07CM4ZR8Ec1ULMBvgz10VgLWdgT6b2hK3lmLZ3OI7DZW5cId+/E
GK1omaZsxzDUsqoBxeQbxGfPaYbgBCY9LJmxDxlOjX3qp15dgXDb7tpwgo2JYT1IdYXoiNAzzh9T
ENU3I9HkLKW3fArRqx96F82Ad9f2Ehje3M8+Ozf9cpds9XQjHEzrEg3AqUm849RL9hbX3HylteKf
FIqd/TDEDz7DlB1MyADDyUGje/6cQ/sdbqSiC+aLjUuOkESwIzNRl80bwc9uQY8DbTA7Pox0N8hs
rXpA2jmbR/EcGvToPA2HvZucKEBAtjkwFrI3TtwAQwNT1KzqNsP8kMLEY3sOkgGy75ymOQntchcy
Vh9NrFrstcad3SLWk9DGe0bJRUpJJ++skYvCWE48bjz3WfYlcI2kdDIKXlwzD/s0FNvZTJMpJ0Xf
W9GOqEPUXCHhoauRdXqPqOz3OZI820FEH6sO2P159q6zR1rkQqbWBXfe6PgzZnRMFzAhscUJ1SUV
ZjWimnYePFnFzC69AihOJBDM4fgdWOLBLvAUhsVF0/LcbuwHoPPlYzQZg99oM1hWQZPmCeaK5B2G
+e1F0w/7AdYFyv12ysp44jeYIfjhal7vUHtP5yjeODZmUCprOIdfGEyVohGiwb6zLLeJRXIDtCL8
RMwtLdqwl3k8ofKokbzPddzjEXdsv0Rse1CYd/UMpL4/WIyQ2yFs3qIEmebsApoRiQ8ltwJcLNZB
iMy2j333W4bK8DvCO+AFNME5UyP3PC61d0H+ju3dEqWfMgQWTLGugzl7g1BVq4eXdGuw54Igz+sB
UXcN2++VcAyGQHrvtHLM1IALHqO1IhpH/zDD/swzA3dawsBAVexX3Wy3m1rEZGfW5gnPxOZt2IVl
3dbLTmXmJa3pBAbQDkfr/PslIlsVejikCZ/cDgH1PQZqTBVIjBEzaDAmrtQxxo5A0cX2Mjq9m0yH
7YihjSE4W567rgsPHkqpI+RJ3MxpCr9h0sEIPMA8hpj55nAWZO2r33n3mAuw7bwg/R77NDjhaZMK
xOZ4zLpuDxrDVXJeb2G7mDP2ArRuxhufUK9tBxatQ9EGAc5S290EijqXT3DuxqLOElVlID732uOg
6DIc7whp0wOkr3qH4vjzmJh2j1BW+Dr2SXYBlYzKircAbqdN7RKjsI+w7H3J0qdAC1KIGjauEEQV
hAx8Fwfu4OEFQrgiCm8sS/uPaRjMqwHzi9k6jbXH1Mg8dNt0j2QOhgoYzHB7qp0QOw0nX+UY2oOi
hrb1AdTxG0iIbYc0v0IzRhU8qKYZq1mLodgQ31RHzAaxUT4qWKw5WzUe4by1PI8SdE3RjBYhTxsU
H/4wvdcrfx2sTT9mt/ZnfON4lywYA3ysMbXgEjWin/JWyuitUTw6xZrrW2+g7ivDxM17A95hyWvj
5gMsga+R8OO1iMHcXjT8ga9D5Iv7uPf70xxhkhEwl/A+WsYIIS20FwD3/Ac0lPQEJ2zai0mJE2at
iREodUuOkxzUyQNDdFk7aR94O8jbucvwRwB5IJm88GkdrQdpIzJfALOR99EAVfE9aM57CvYlgQ3N
3CFjE9zxBYrXkSKgjH+hEwCDZKoZZd0nkWz+R40QfpUBS/0IscL3hqZ2JxNuCKa9kuE81hPYY0+J
vR3QBFVZzRBKgJhK1tKPExgEnrUIEMhlDD/B+TKqqjlF0QmA+pVvA+mKBNDad+0hCwGKbZ4fMAez
fwk3/KYS5L96qBPPIckB6mtgTH7DILDswAgJ3zg3/NRM9MPrhukUuWwpPEwifEbZ/oQAfHcz9+ho
8zjcHgwsmNc2RikLKkAdYMe07yxK2XchBPa3IEaZJdc9H/zlpMctu1nlhBppZeI51XP64CdyArKi
1kPWI8VgepjVVvQaCYAVcK9rvMfATA+AgFq44uoBw2HJt2EB4R5iosCFafOZwOcMcWD5K7hbcA7v
mR9pf48dCWM/GG8wloh7wHj8ztaHUXnizUo6lxhA652bGPP7rjccMJ3fXEayJGWM5A5Is76PT4gt
Iv9hxxFCDqrYaFenA9b7apEZzJCiPaxOuvpRDA4zHHSYrd5uk9buReDi74mJt2ompr+IhiPrgDlY
39oVoy2HXAd0Ig/NmGjM8IascafZQDEviM4GM5ukT05ESaSJEsQLU4Ds9kqGEWbblxnqk8lJLPx3
konY7erBqC9I8Su203LO9pg07mEVJltwjiFIP2gmIS+l4BsgGkURxufkAILgDueJ61l3CGXStDso
eKiORzfE6ZnOujZgyJlLDxmsqPU4bRBcbkSAYSM77tU6yAmw0L6UhHhlv6bosogZmj1OPvAsGIOi
7rGdYmLavJoOMjeLO4RhsWjpm2nRCt22TA/xDyhw4AdwHRozEHDDV2yeuTdEqt6FoCSBdGDAE7mL
MMsME8uVXnogOZZ9aBKOz4jsoRHJBvWY4aiuzwlm4b2s/4+8M2uOk8nS8B8aOtiS5RaoKpV2S7Jl
+4bwyr4nJPDr50GembZKamvcdxMTHfF1R7j9UUVB5slz3vd5q75kyuR2sHvwoX5eGfuPgHY8sV7r
E+CvA/PndCeEsq9H3jKO57kp0qiDRl3tFk6tV0mzzMOxope40LmIh9vejOP63MUr1AUoAfESQJy8
rMuNv+574CxChNpzfai9NKPUnJJ3qYjdMmBJQMAPuXluUfe15U9/pOcaGcw+xXvobbI8NFnPmp4a
ZlmCxmnpHMKrl91uUArxtNSgjF4b+lyjvcJuRxuexmSBMs9hgtAzh2yYNKLJOuDIYH6yDt18i+GG
19tJHHu6SzNTmjfzMPB/Z4Ca1mFBK+8hbnk898akL2vAwF2h4lilIcM1QYyI8q2njZdOPcVEvSB/
nMCI6Psm2bojuanNV04+uGuYGO74yMBDnU1FWoo7p9H8oEQ13oWWiJ2efYPX6l7UlndFVZ5eJQkD
CBwUc4U0KmP0FKI+EnoIDrtzwzyBkhi6IyhY7FNFCk0BqbNOIVHVcQAkeh2jcgbhG0oqsMhvMuW+
W63MduvAizPnaE2ZRVOjtdRtIhKNO1N3MqictahDJ5f6wLJCux8gUT0/5CnYwihbcYQGDjAlGaJR
mx3GqwpJMRB01gz8N9/xihlVOHLg/qT6OL0dEMd+l4AdPzim8umBt8ONjUtlQHPplhAq1jne7EWz
OqDkFfaZcBB/HDFszt6x6RHMIW2zG7DJSgyXQ1caQUpZdWuauP3DcarLD5vo9HEx5/Xab1y/2gwD
PsJx2Yj3mLB0uMrYItiboX58WTvl7zU65ezSM1iAwGvdqXpEixtT0FeDm/1EJUfL3kjdsTgblE3J
T/+5rva0YQb/MmG/PfiiT9sA+PYy7/nk1pcJe4UMLC32eOIXkWEbcHn6rMJUWO/W7KO5Nv2Dl1jy
GshicqDPwCOjw3DwIkn9CD0ec2NxgX5fR+3eJpkXNVZSoeBHAGrh8aks81DNOoWVphnmrcDiY10s
ZY04HRuNWR41M6vHUJs6l407xgMRuXTjlzA1Kv8CACOtem/RWNgkkvqwXKQ4H5HgVueQmkW946zG
w41tyu4jR4w64Iit7Mz0St3bMq2tMG1G3gqdgzvv3Fhpx2XAYRio0qWkWGJuZZOlUNE4gju7IXUG
ytV47quzta+K68GTvnljMUA1aUgYlFYtIKENK23zFXreyil0Wo1joPn0vOtekv5AQGQ6O5tj3rXJ
l7SiFpbMuTcYTRLOY998HoSyhqBTjtFAdpLlPf1c70vWyeLzYnbpjF/PKj+YFJ0tL2thfVh1egHB
WM86zXUXZxsu9unG4/XLORK486OxFIOKBp/mylHPVM3BGn0Zq0FlFvhemlKKIE/ivAqgj+nXNi6p
r/FE47mSHS/omEh+utSAgXtAzodNM5sou7miX2mRZcdQdqHxtDCqGqrXvNOqS2aYSxv5tm1f237H
VxtL0ImYtzTmm7Hm7HTXAsZICoWW8sSTjHHUkVerQ41rfj7oYoVcOfQp0xWg13a5axSM57CaWtXs
Sr4OfLJlLd3dWJndDQZt1jw24TGizzHHew44VX0J61ZdIkv2OCe60l0/OnbVfFuA/8BFGmy4uTiF
ixk/Z41tLqiUia0StamKeq/p3ivpthBPqoY5x4KUdrp7mmKhkquqo75mtgXBPEWXNyj/esq9ftkP
s4kIVGePZGrrt8l9gSURJgKLJ1px28Fvk47+h8Je3IzzqCfv/Iy+ydHrVd3sMj/5MfhmFuIepqZr
IOAd04l2UbBKD1OZiNc56sfeWon8qAR97o6tLqg7W13Gnem3ewyR/kFom+pX0uWvz6bBZGdInTJp
0DXWl7Fh1vFF4fmV8310MbLe5j5suevekby8oprhWevz1PEG0igxL4YCYuBZM22OBs7PVonwUcZr
1PUoSfmBqv5n32iJZHymFR8Af8BLV3Nhxp/M1Vk7PzDnGAb1YPTyi57pMLvNeKsOPEPB5kGf7bs7
jx5Fd48pdEnZBYtda0h/DJ0GhmBEByiLameg7zPFHXsGQ5QsPRLMkXG8VO1YyLBy2Sm+2muarYgW
VV+Nt3Tl8+Fdhffi/TqujbsbAErNex3+gwi9ToziZtS0kmouydAO6hdFbZh3Y1IX+57W4COe+fUb
IL74SqyNwfFXIJTMkvURK1tGhT0Md26yNmft4gk8Yw7THOl4ZwXl0k1nZn1ktobeRpg+3EuKOa5k
tujGmcq6CJod+Q2DWcLj42fuQU/T7pY5dvkDGdAEqSKZM96qJY6g43d3yOFy/0KNlXeBwcTpI61Q
KgNu5fuhSuLl0dXn7GzI2500fZlFRbq6n2dE4J8G3fXfa5S+kQtn8cwt0i7KtUT8qLLKszGlu+bV
tOSAbaZav0ltS7hnAFw42qp4wblTNi2+siaXZywG4oxj1eZoXPPma4tonAV8VLh+Fh2jtzN26RcQ
jfmZVs50ABBgXyCNnM8F6g3chpp/vqQb3nAu3GvMmeYO9IP0wrla4yKyocNoDEJi41CV6XpPJghE
vWSodRt+Hw0ub7Xns5IO4RdTDimOTL+44Q1qtchNS4pKNx3Gb8ryMfB5jKIYek/5pbRB+4QFbRQM
tEUG6C3hpLufgEVgf0CjfrPSb02CrB0YrYpkqQPbaKfN+RtX96so05/MslnsjIkTW1rpeh7SUm6t
sK9SdIpTKsF42oW9o66tz1GB4TPqiiwNOpDP/KwGXqApi4+Lr0os4d74ycEQFcG97C/NdU2ORoN5
wjbiR+HR3DouAgZp6BoNeOI1V/3jooyfuAFz3G/Te1cYC1thU+wWOlqXzE+Xm7lNC5KC7D67a6QS
kdt7YxPQ9czDPh7EucTHRO9cGx/Sxfa+LKVqLg0kFrc0U3nwV/hge13gfJ1Fx7PhJ5kZQLjL1pCP
5ifUV2Z8LF3dtsJ40tTedVqnifxK79KvlTVo5wzeQm/q237DHPcHMHcYTzQuGNmewhKqOB1D2Bf3
+uxVlyhJmoCJtecGrKf2mck9Y1rNQf8WjhAMyFao5mrFI3PkgFx+YOJQRbLA0QlxEMeciL3sidjp
X8ANbT7PmMj6QC1p8161nnudIan/5LdQOXzMJUFOg/6xNjRFR1eypWawBTYsu56lxCDQyAr6qryA
yFZcL7XpJPiczD7C9PxTc83pTNStLKNNIhT+Bx6whZ86zoHmAYsJRluaO267u4Qi66nZkrg5zzOa
UoOJA630VL37s0TmuTYHaQdsNofzAIoEU1jEfT7X5mB1dnVMjqy5ecdKDSdeXKzxOH1TwmTeplfu
Ta5MKss/X/a5LOvpsgI9CdIvHVwBpP3nl4XOOot1kQy0a831gqpcbOAZ9LxZUiucioFbY5T48zWN
Jz73P2VSXJWIWYfgjs0Au+mGEZ39LkTqB8eXQHXwN0z21s3MG505lM7iFaAgkv0+ndX4MMeSIa5B
TY0YwsvPGPpz4psKZ5U70Nc6locBF7nUMp3DqzvM7aMwpdCOjkbHvKQxkzfiK+NmauhW2PnPqiix
UGPYQKUi9Jr6YMkN+c31G0ZAoyAMgZ3Zr6szgXT6XU5bQwu7crWuJ6Md33ucclVYScrad03vGMiA
dLAbZ+lYTeNO5mpZdoWK3S4ypGA8l3Mw6r76i70pSLS2YBXlpaNVRg7Ug5+NTFC7XGpHPV4KoAdK
YWZxnWk9YiZ07mYLPwOBAzWqMPDC7wjW8OjBUlrtLZirddgltmWj79RWykK8LgM9OCKuNjC2IY5e
pk9ptAz1cnTwRvrBDHCO1bPv2nOjcDrmJpyvH4mJ6+qoFY32o6q9jFpjnl33wMQq++SUtSkOGZ4I
ucOesHwrvTnTsVTMYxdg7MD8kU8zwoAOxWwkWzrRHDQbMOAa3TEt1HNr7I5lJduC00xB4xgzV3/h
rwXbjLeqvERB1CN4SVwYO1Hb+sjoUy2rDwkGFitoEJ8SWuDIcaLZkJa0BeBgsHwjm0GSX479uW2U
ur/HXrMeWx/X3+HpQf0rwen/R423QFf2r0Wo+Labvhn+O59xk3hvf+GXCtUmTBFpIaZVlCyITbck
tl8Cb5sITGoWZNwOgVxAaP+p79YMpKYObwx/TC8AjwwKveGXCpWD4T/sbcHYHKCmhW5R/I0M9SmR
4Z9Lj4fE1XJwNqJ3IgzLdfwTCR3tNlPPCqobwpOYDwLkWc6k4a13Ix5RBgKJ2MfA0A3IB930Ta/R
acRMNO/NehAMw6gej01dfyrLGkmUnfQJ4yp7xGmp12kT8iZgL1ZT1dzGFM9pyBDdvaqNOEYu5jly
DgSm3AdFqf8BIza1xGTJklQdek1N3TdjVFMpaRxa1yhx7flqk5mu9HHj9qos9PUjQGb7fiwLGxvT
0EQAf953id48aspqwOSWLXNQvWNtIg2A7mmjvB3FWvwIoK7+Nvs9K9pvv/0rKltzu2HPb6iwcFzw
+3m0YAlBfL6Wpz7RgWWFZykTpfGwNryWwvZKbH8FWKaGPuB3COUlXF97HdB9qRmKVDx0d0ACiscF
bPzPlUUWpZlkvFvFlUOdtmb3vUmXAqSFDQGezhOQZrUmb3z457vf9jCg1914m+jX0f0/xc/8JhEu
tTUpuwWAEx3gliGiiA/sCvMO07236/JMf2vne77Lv7zgyXbLhJ95poJ8WzkelDb9pmKvNzCLWqP9
jgKE0YCAvTQz4h6tPYPDy3Itr8vSPO85CeBrxWAFl7tQZ3/+Fe2XPyL2CXJaePdc/Fubfve3G2H2
A71nur0BcF76cHHVnOM9j38J+DGp/At7xWtXMXDicDSg/emePCqtNnSgKloeFQ2lUt8b/a6zxumN
H9V65SY7pKXT/3egVgnr5BW3AHVTVENPcXOPwVjW2Bp0JSQqF2ap4g8pLWETHVW3POpOr3/ohaPh
l3P0/Asn7+4nzrB4l3EFK7SAtCdBLldakVVV/KCFO6D/WWNjt46zk2Ke1ID722kznTGe2KnYuhr9
ZLxl3l3lOwQo7f1UDvXHrk2dc9SpPcOemC5wtkk8u3rcJpLmwAioNph36hOgDfjIKwIutFe/9MN/
tZv9L+0T7Y/6XvY/fkj8E/8HTBPmpsP/1xvW/ZcaI0iPZfT3PevpL/3atNhixNa/822LLYZ1jNfy
16a1bT66jTKGMpVt62lj+i/nBPvZZreAz2kSf2Py3/+zZ/FHEPgBVpoMTNgJ8cP9jSlpM6/9c4V1
+aBsfhBOcXbgmoS9+/zllATtmY7ChugCAghqZ2Ya7WEeF7BfAP8M/sFMLfQn+XSjTeIAVuJo57Ld
62bxUObmDjLDvchoIYo57S57tIUWAMAN4TPuNG8ooSl1CTAWq6dWRNNV2nEZDd3U7FOINKGrxT9K
U9mBOVl5yOSemETdZayT0Sf0qzPPrx/dpMTWPHsoZ0fjfnL0M81NWpxKJpCJiv+PGD5taYV193kj
OwaGdPBd2vFDNZk3T7/tXz3m/x+LNmNbTv/1S3Dd9OrL8vsL8PQXfr0AlvEPQ+gwmC3YqluVxfv0
X1XbPxx0lBRsVEv8CYfU/7EOEa9sgGvWKdsQyj895f9dtAl3i2vG/6IDmuJU6Xp/8wI8X88dKkJ8
KyQtUgWS3EtC5fPnnzi2geyAZo3MudC/ORqEE6cRLoQbs4VWJitZXTLUVm/sI8/3xO2ylDQYelzM
SluU7OYa+W1PXC2khmbP0cZmUvy+FRRVKVXg8bdf4ZX66ckS9M+3+9dleL1dUn8JMbDtzfPx22X8
GthfnSYiAuTCqG2wtXsoKAj+shJhJyp188GSyk3CTqdJHKaYou9LSU8rQCxJOEST6jI7VCDCkY9z
sGawppoGVd9okur0dIegnC0gdOYZizsa55IcsjqLkYzolXGVLSXiY2yCzboDkwtdyVUTBv6+W3Ks
IzJtQwPhMbWkXjQrawgm8ND1sS9RuyZGfE0vdvyuZ1kFukE1QC7wQBlfiILIH3yUh3bYDIz7L3A/
qvu0T6duB1NF/yC9rJHw+sFWAcpqEGeRN4gRJXdENZ3HqFQIXMFDHxixynN+ZXBPt81ildVhpR9M
bDT2G9CHaWGc9zCIMeAz0i13WH8t+lu4q45L12bNzmhVf60tyPzYkEVThlVCznP4H8x2ReUjEkSs
0tm3NXktZlB1CirWOnec3yWcBYZJeZZHupVB3vjzL/+8+Hz64be9g9dDFzopuduy/9sPP+nAKgnG
saLOglo5xpoROKLvos6ui5BIBveNJ83e7F0nTxovkEeDd3vcwEk/vyAJHHHh0m2LSvKtZVSTHule
ujhvGJVbbX4zJKbZ7eRqa3f+JDWiBSe6nQc5xihvgd5snc9sTuyoLpb8I+6B9Ku1Ju428x+VOnOR
n/5ETSCzvdYt5R6/VDsxK5nMu4mqdfup4JHVBTL3LVujPyZT1RMOBTEWjVycM94cSq0D3ZS3KV3J
zDeQK64z2UB+14Kcw6P2YZiGdg4YD/pj1HW4QwrIWnUIU24kZQwB1+e1JmvwV+n0LwvXV34q3/A9
XLb802F09fzO+YsBjEC4RlSpad2lpZ0csnLW9qZeSdIVfeONQvkkMvHp2aC2wKhHOW5DHDtZFEgo
IddFT4woiS33K+zVPEpBmIW4ytQ1qDDOSGWSFzviopKHxrY4hU4l5E8v89sPzPBrIOGCSDLRQ0tB
mdozqNd1hSLRKLuPFmMLjqZVo++Vx98iw/otwL75cvV06fOiU+WEBbbl9ESRgONOaswWUQXbKI+G
ZMguKpRpqJHnyS/AIy3xbZlVk7MjbXmt0TWutbfLior3tELKNUd1OgNLybeYDojLkhFRA8WbkQGo
X+J6uwEfjkDhdOEkdKODqY1HydSjN29QwcCAkx48LgLDICq90azdlv7nbxLnRdoHTBJNolnFiZHS
GezasPsSSShf/YoIxnoHpbQ+Q4Xw5pHx+fl6exQgGgibI7bL+ZpDzfNnr+BjQOFdtcjUdPruDARW
TmiF2+ShGKDahKM2q+8itdrP3ZplFzQ3FRMaqy6MNzbEl/uwh8wLqBRpG2A89JP1o5lWYCCWluzc
zugY3+AGW6nwWDM9s6Iva2ehbMu3wh6fNsDnN5tu8VOgOEW2ME4TUWWdoD52JS4KJsDE9Fb20qAQ
attrC+JqCzRWFQWxf54XNm7hDSFKFWCa2PDsSyJEcPOM5qgVUe4NmALWtIQ/2fvN5IaFmYgbvBW5
F9Q0sY1gJNksviQww+wx98QAjarCSh6nrmaVS4G3XVgZtlWkKEXF1UZjuhm9YiLOfmDXOu8bK3sU
zNsTDHIrTkxXp00d4YOiY5r4mkZOAjkRH3B31s3R1jRsfeXq6tm7HLLTGdBEe96hsGqPSWJkWOny
vLqpWiFFyIq6Hga/ZuzhjD4KzLQd1/aNx/rFMmfgraCO4QcGfoAf9vmjJtN1S65KS0wUk/8jk10O
tN7ILuY8jfc6/Lh/63rC4GfFlk4X5vn1ZrYFoumqElRCm+wZbnG8cTpfCzFF2bT4S9hHf95zX7y4
oB22QYdB/5Hpg36yrmKiSxwjacods0tEHkVqoHVOlwvNLtTDny91EqXAi7tdixm6Jyge6XZsn+W3
/b0yygHqOZQ3gwb+JaIm64DuaUE2iw7ysfUnBsY0QsA/13F7v6aONwQyBW/HsWo0f77xaV6sx09Q
Cx5ihwYPR9kXv60D5xJO+4531YAu7pvLtSLcPeiZVVy24NPChsjt70wZMHxgjnqPrcnbEanKsHox
kssGo+0BxdFbgabG8+Ptr/tkMtLlkXPZ8Z7Klt/uk2YI4tQLwEjWnMHTHorGeOfhG8yhUEr8q3Gx
gNzuCP3cct2zeA1bsls+w2JGdKi1/upAYYTLvSMGzKXtOE3ZrZ5mrXdGknoCZZ7Mdgmg1dX6w59v
6itPEz+vw/yKUcR2fnr+C8czmaaWyvyoACF01rpZd8E7rN8BWmuiP1/qJEDm6S5t3UoiX1khKBdP
ruXIwcFCjLW8NIfhvab39RmRMtWXJcmMa8+WyefUWZ1jW43rHlGI95V2yFvxJ6+sD9v5kIeIn4sa
8uTtwc2MH8lxYhx5iZ3tZ6B6D6NT5YdN+AzINfEwb7zxvbd/57PVf1t4GQBwe2nQ8N4+v8e5bnWF
1lYMJbO0FQc5VHoO7dOGyMbAqnpfW5W8wdBUIhxERx36Q0uc5oiYwScpvsLOr/zJdaIE2LsVITLq
9ssI8z1srYysEtQjHBxaPX8/1ZXT7t/49FthePrpOQhTdgvH2TAazz99k8llW3HcqAGuNwfZ2iDA
x1g1qkAh3xrDtSfYgk6ga0M5w6fbBLpuYfOs+DTfSDjQQNzqCmQDUbiY2f788dzt5p18PIozlif+
pWCbTvvfdpssGbRTN2J/XONz1feLFhVtrG5UrNAKODyNt8KuBc0d3A6oVDy7pBYj+vwAPxcDf6rg
0wL394fLOUe6G4ipq/pIIE4qI2wbmgoz2bfXiLsyuv9F3f/ApsXQryVCYY6kuWKWB+JhTDsdBs42
tEWtT5w2+upoHNP0wdGx+YRs6cP0SSXZnF4h6OSQQGxFcR07pXoYB2l+s8Gq/fRbHUlpRx0/UoqY
YA5gn1vmnikhTpcBDi4bbiK8m8Xw13vw3POP2uKDXQn47XY0AWbkeZlyOHMVCi0naHurZr2xsv7W
hvr6ac3d6Y4JfbrRf8BnDjm+HvrlSfUJtYrzvcDn9MMQdYzbmZAa8nHWsfySDmUL+gLtlha66Ckz
GJloHw4oZBYHBSbuw4NL9PnHJCvsO8cex+KN1+iVNxfckocRc2vx0Ht//hwmiYUCB+lxxDI2XGWx
pWE6wGZf4II6Lo4y/43lit11m6rQHWVlPHnwZTvldbYgHwRk1N/3OCkAAGdyny6+iXjenijjF9fC
Z+YO34R0xz3DcvHGbv/K2uGwYFJbbCsHVc3zb001Y+ea0yNeV0AS4Bduos1JHM0Z0Zmx+N/nJUvv
jEGgAR/S9I178KJcpv2wbbQUAmxulnFyz70aHGRhenHUqyoLc8NrIpSU6zcpmoNtJMvRInzvjYAq
3oyXrzQN7C1Ijf/wP07WS9FrGixAbnya+HIKTXtyiyaEU5AiLVxLjkwcrUZQjLj8sNnmFZSLSrf7
hymvKjfw5th18PfpGiJC5m6BbCjRIsZVpLRsmsgHBI5FHsl11r82BaxtHObLMJwJxCpsAXbPGmCR
l5Kioiowd8HTcs64uZlJlI2f3RWkO6ahmfs12orKG9CplZsTUVQrSoTOLFaMYqkxPEAhZPZal7N3
owjjft8AlP0hC1m9k2Wf3w5Fhl028Yh3DMjYLo1Di4/1XdlMLSpWbV2/C1bPkrQTVVzbo5Z+HYmC
z3ebvcKKyNShklaSrNVQkfhGS3tcyytD6exrpAx3Y0hdRwALyAq0+y4ZJj488BQ7kCs0iK2VrX+O
lZfrEfhnSdMmbdRXvYvHLCC00btblnqGAjTkK7fQace7dTCKLiRZorsjLkwinIQT+Ll1QHZxRN0Q
uqPlZFfurDwYSXkBh5QOu7iBDggW1gEt0EfJDO8I8XI90ixbkGujR9e0LOykgzUXP4etYcK3yksP
ETpZIsLVPmbEfn/vBLLhEDKTc10sdftRTFgPONA08oc+zZXN9Gtuz7Cei59G4eEgQNhb3S6kIb5v
x8YHhjN294Pmqg+Lb1UMKGWskhBIej2zYCO1IsFAUwQttVryuBikroI+0vwiZGaOpqek1UW7En3W
Y6r1zrDPpOEQ8eqvGmEL+DYecqYaUCHyFgOiGFH5GCtVF+LERj+0RHgW546z6DpQyCq/KVxkZIGd
1sbR9hqwPaLYepWJUsn45c875Mt108Ak41KBbGdw67RqhrczKsOvsaBOeQoGE8X4MjbLtcBDEei+
Urs/X+/l24ulnCXD2BhS7MknK1aVNnY2bE7csWod1gxrRTW/Wu8Gw+jfWBxffjUYexQltGeo5GgL
Pl8cq6ks0LoWLE9F732AAVtcewraEoHKHcx/egh/+9UYL9B+JE2QeQKF/vPrGZM1wtgY/KhpAfoT
nVKf10mySXQdbf/nS71WLLPPUTOajC18/vH8WiYIpqKBkhkha4b+O5e+uKrBFR1VjqfTzaT9fiUm
tThgFlUXVLXDO1VA53jjK7+yA3iIain/GJJw5jzZBC24qEhmJz/yiHb2zwZEfuvOLDQkrmMK4Xtn
gOe1dlW3JNO/cWmbaSEdRBQvfITnd8DrS6MC5BFH6VJU54pggP1A7++4GYTPV3jUZ6k2F2+ch145
yXkQQB0PSSERTafnIdJ9lGjmkkdqxql4SJkhsPGtOUo3vwPfE5Da4tyglvNDAynzG3vfKw80zzPf
lQ/Ah3jaGX87R5qNY/QYATWEM679Leul4qAo4V00xO+FYzu0n954zLxXCgwmU4idOHtt0a0nz7S5
8YQLsI9RkzhwXo1+1b8kxTioAMt1v5xN/jJj0wIPX0f+7MXG3kgxhr2bMIBL3BMNjbtiadxwMcfm
y8qRC1YLbCl/7+nbAl4jbSxICF8TssCVaZEunazpLeat/Gs9TpwTelqkV6XFNhVlnkw+ZlT7zU5t
wiREc7Pb7+FrOR9111znwAT+2waKwC+oXxtSsqJKnwOE7sVj40s1RqyAvoWhU+ZLoFpYdwEA3+Ri
cunI7Bzbo83qZ4QpGJ21kBME2YGVmUwB/BNw0Lf8Tfp0Ge2eb/WwALmb8MN/VrXjMT+LSxkqvr7k
C6Xsd4jBmi+ui5AQE/MI8kgjvBD3jjWyvQFpKmJwvR4iJwdd9/uVIK6bOk3L7RNACw5tSFwjfl5T
eyhJpyIBAyZNF1a4+RgkIMz4wg6CSblNF3Dlw7yadkCO2iqDVkcGxRAjlT8aNYm73jLynxSyGenK
HX7n+yzXJZzeNG5/4mWI3bAcynGJysZS947MCm1HEOhCtOkAnz+oyArBXCJTOEN5W2VamOO2Sy5b
cAnvqg3jTw7bOJwpeoS0KmgVchzsUZ4f1skdfgBO67JAb2b9sWZkQvvSRjpPzIbyzuPOMv0A+VVb
wIyKTWZ2ndV2j3PZqW+sPDnB30VJNgTq0PZotdQsHKyWnhkglUaPOaOxv7PqQH0pbEyuB3AzVXlj
LemEnaAdnCRCdcW/pcqg9kNFN1fjaECZcEJAVLG5hzkO88z2m6Lb6VDa8MdKUO0hHku+M2E602dV
lUDXMKEVbZDOo/txRt2PuSDTALtNlOBQSm2rFKGh1/hUrR7SvIOx4GuW9PEceZoxf9NJiPiW+LxN
QYt39SfFmXDPvcJqmkPmjW52Vi666M4z2jwaMlqv+Wmt2PVoRFT5JQTIdAoFqdRa1NdknwT1ai+f
JnOYL1p0vtkVGQ5EKTapnT9Kr7a/GZsGPcTIxEqUOTNjPjxM/XhmZp2Q+8VbbICqm/8/sFqxJtDL
Jm3XiX6xIjvuwWhMg8ITw7izWcMO+wP54YDpIYHDyhcRvvD6gU9SEqOTpViJyW+arSPWZTu76HM6
5/uWjs3fHzgM8IWMJDjSexAvT1ajJfd7AGGaA4Crpj3SSWPBWMicNQksfcmPQ9Kkh6IZ3tpuX1sF
N7ULPVX6eGhonu81CWa62cPCHZVUUEzrUhepymTPh0ZiDNMEwwK3c+Z3ejXhz7YbGvV/Xoi3L3bS
xgB3SqDkxu2lwjj5AJDV0FEjOYaUI+pzMTXGFclKdpD56ec/X+nljs6hDiIaeyrHSeT6z7+qhCia
kFcJSa9Kt4PHBP/NyFTyXRMraIBWWPtpScQbm/nL70cVasDZZQBkuIZ78v2abmhsfXTdSAEOP7I1
LLQO5gZynl68cStfbuFcaiudbDDgdK9PSpZltkq9m2hYmcT0XcEpnMmNotsjpVXcuNDv+QFTZ/w4
5OUbu+krX9KiRkKMCb3WdZ7a6b9t39hLEsLgdW6to4xrnFycB1Lb+7ByQ984mZ9gWrcT+QbEBV2M
GllsqpLnP6Oop0QfbelHmiS44VO7oPQcJ5kszKhL+cPtcxsPOfT0New5J0eUFbHa8bllGnor0WSh
1SaQWpfUtodjkdb9G+eOV24GPU8TluzmzHhBanWbhnXEI09RFbm6MvFFn9UQLiO8lm/N1155pIER
mcTBE3nPdnLySKe5kPm04vpw+0wFpoYUv2hwGXWd0q5raU47/kBabzzSL9cMA3sCKFpEmtQNpyRT
0HLlStaPH1nMu5JD5Zn0s0usl5ynNdJdE4Ivj4x7MaybRKq+c3uo0m8866/dZI4/zJh4GvwXBSPD
gsqYWz2OdCw3P2uaKZ/0hSDCoGJQ+O6vFw4G4aijBUp2Hu6TVxj6gmU7RYPNlqS+AX+LD44nZbHO
94Y9Y5k2U/2DkHH3RlH8yq9Le5m1CpUza4dnP3/S20TY2CPAmJEP3OwkItefDUcf4kwqHKNdouQh
k9n694c99iGEk0/jcYRmJ+fYebMAd8xP2TRRXh7chceWWgsPrEtR9oZa4pU1i29Is42SFRPVCw+T
7moDjAn0tjTWd16te2hPQFDvpmQpvy8LsD9LKNcOHB/cwe7PP+wrDxH8AqTvLM3c5NOhONm4pGjY
VrpLFi+5B6o7wpglGVPDm/TGpV75LTmms8/hqua0cTqeLTwPbrOFWsdYl8a4BIun7eLS4xxZ0Uiu
d5VO/pCdD/FfvycmX0/QPUaBoLM3PH+GOlGXngAPuDMGC92n3jWPuuflRwPb6Nmf7+b2OD7fyZ9f
6uS5sVSHj8pkZprh1SNNo4LcGwjEV2+8Fi/PiqhqTaDgCApgUDzpb37bbGhTjqaeLwWZ32jsPc8b
bvCYi0utXhG3ITLb//l7GS9/OxP9LpIeHYm9ME8VI7h78xzzcLkD1DAhZMkrwkwDCGd2u3NXu72O
s17dd34KUBJQpHxX0DV8ZLjWH2IGP0kgNEMjFJyeERwTC/Ipdva4idqlzI/CiBnf/vkTP/k2Tn8K
LHqbPw/nG92v5786Rx4YqJ4G8WdCWo28NCnfp6pN5U1Hn43hLObEjDxkG0acorL8ObqVBHrZV4Cb
J7+si0Nipu5HHQEPwYZNrmj7gv773Jct8w6rGOL7qbLSz7o5dO+gAWO+7Ak0VHtEQtN7QoptF7e/
7WWBaYvKpH/oL4A9TEkj4c/f9eU7TIto86/w8OF+ECcPOAGwFmehNNvZs5kFhVl517NXfIlj23z4
85VeqTwQ8rDpMBPcXE2n9VU+Lm7lEtWzs2gY7yFJGvvCmrxb6eXWNb3s9bbRO3U3cmS6JhoO8p7I
YrgIabuEbmHUuxTuCJrX+D85O7MlN7Gu2z4REfTNrRBI2TptZ9rpuiHc0vewYfP0Z5D/jYXySOGv
qu5cYRBsdrPWnGM6NHMu39s7Q9RE+oGgF9kWZYLNU1gaAVo0TXnhRBQfuqQEOduAqANes3zQgALc
AMBOrgyzN9HhZpghol8lEh7bP8SQp8PMTXGoz42n7DUhkbh7sMgfUrVY2n1DoKC6w7jfmr5hkr4Z
FrnUnWcrjvtfWC/B20Win1dUykQJJZITue7I2ZxXfDhpeShHO/YOl5/R+baFw9UqyGf/ryJY0Td3
62gxsDJqHL1DdcMcJJ73rp2LeK+KKHVvLSMToNVHow/MyssgmGre78u38M4UyS1QV0SLzX9vI+yv
qYsl3s1dLUazSSxkiG1X/CYUZ/l6+SrvTJC4+FCleut50jA2CrdWwrUbligJ6ngpWig9mhIsuUz3
jjMOChsHTvuXr3j+aawSN5j5lNLQ5pDncvpsSwKJ67aDyq2OEqaBnjbFs7U47QMK6ShU6kSDDQ/6
ypJNd+NRcOtAzVkqLWOwSZ+nJFbvhwUkYqrRx7p8b2evHYMH5UwkkjQzTVs3Tm+tzUYVZIZtBSQj
Uzoa2fu/LpXs4kAF96Yd6rl1gdMOZvxnVswp2uuljX7l8k2cfZ/cBFJhnRAPPk8Ou6c3IeNBKUvM
y0E9E7QylOVyg5wasc6gRLtSyPwW6mkWXL6o8c5PN+gi8mUCgYYkthkIgx5PRNBn5MT1Zk8dzTSX
NmTfCr1dJ42rDrzKzowwBt71Cchw8hu1Zf+TOMrpx9RHDdU2w23/wIwmABfxoBeBIHIpeC2yiL7r
tdrgKCYuvd3NgCb/OBMSeeZ7ounCOIvEx0mY3Uc2sSlS8UyCqq5KlM2+zRx9cMnPAks/G/MPy8ZC
HpB9rBF+SjyXv6hTvNwQdejovhlLa4fpGa6kwX0mT+yUhXVbOJFhX9m/vPOOAMKhCeIrXLek23eE
06xtDBLTUicDDyLL7sNgGzEhZOod57ck5ETtXRsYZzMCGxlqz6ubkXMtq8tmYPSzJdu66YMWqOmx
pmoMaQEb93RlAJ63VdYdk24DV1BXV9TbWPlr6hknG9yftvDrXEN7GFlUfWW24OhmnRm0brUiJnqw
iAlG7tgaZ5+6nvbl8oB87wmzAaa+zxfAJLj5sUjEDCiTZhd08LMp+KQyYD6Y/Fn2BnRtsz0iKU7K
Kz/97IjBl6fSmqNmwNRP/+D0ERNWMyLanPsAKJUBKA8zSqkq6Y2d4OZLsC8cgLZ+76pevZKwdP5z
V10Zgg26kMT6bJdH7IV6NeZaHyD/9r7pdJP8fJStAX0oK5d9BI7C77RMMa+sy2fzPz94HVBMyPxz
Fp7TLVnpWBHwvRL21+OMOfsgIGvciKHU7qYyG39cfq3nasn1guw/eLw29Z+tWqIzoeGXS9oDScpV
ue+y0iIbNovaVTTh/nFgqe+JkS8df9CMtvfJNJGPLZHD7ET1Th2vvPBzW856P/ASKGzaqCzs9cX8
NdZrxYFBkcR9AP63rgh6jDoo6SiRx3hvZEpW7BJiFu0d4aGWF0wJucK+BfNVxz7fRq0PwrO/U7ta
FLduiyU1wKPSk1XP6gCSS0Cf3DFzas2hKya62bqyJL+XAj3RLWLv7MPETvE/xUTqzxZbV6g9FZ1K
1jbV3H1LiKhOhk9qLvf9uGTflBElBiHajhB7N0IeCMJNOrvMVLmpYkztD8lYRM8MG+OVbKF82Fkg
gr+oWHybXdEvQqM9oNUW8URqe9PXSAzhF7fJK44L63GZiDDeg+GIjt6iGjDAW/SaAZYMI9pbbVHP
vyKiXroA5nNx0OlNVClZAhpdvyxvvfS580hEhJsHQ7FKp6Q+Rqkh2xt2x3FIXutc3hgcD16qSaP+
jwloMY64ChAHCWNo9UMuRudIQ1d1UZCU8o/0uq4NzDZFPnd5EK57zZO9KO/8LciQjdUq2tss801M
N2lKmzroYHgfES05vgqp8GhRrb+yrlIbOL8YFT4K9Rw/aYipm4W1bWro7bFeBjlnxuFVwJv8VriV
ptFcWLVyyqQ4PziiRniD5nT+xu7I0D9XgN1kyNZI/ZlZJHWjdyxqqNyL6P5o+hCRlKkqi7wbo3h4
ySmoOjfdqk28LRR11u9BZxMQp3RZU+MCcsSzN3Q17G1b2rBE1EVloRzy6nNWqMTDNCTNTbt55li6
B6w3v3i9Pa2GO1O6T12D5D0gjcggxBnBT7dvVQObzujg3hFjD/lHqBiwfA++Lmm8fYEAygStYN1D
IuzaIwde78NMiO4vUPkLOe76mMODRO74ERiPSq4wWTkxxAAT+aHlkRheMxOQOBsn9T19zhh1X+v1
7a3TLuXgGwXlJX9m3Fl+bJX1f7kyoDIbB7vGR1Qmo+1bk+0cPRhhIsxnOtHMORZ4flTggGhRGZp+
R7912ssCUcjeLjkXhhEsBjNYlhYUkFdN1TEt7Vj3Mf5ov1KHJJZXMxaGtZ8JbQB2XsTqjS0wwRJV
YGXNDqkiYphcSZRfbGfgYlkEUTyIYnC/TgOVKv5OLYWhZ/J2fRMVDmxR05LRR3Dn4BCmIXc0H43D
8A39vSno4Rjpbzj7rft5zqMB9BtJvjZSHoiWO5AoMOsW+mDWbWOQHw17iTsKu4Qs+h2Yv6l4Zmj3
+YdODNPHIna0IpAR9ob9kHkLTcK5McM+Syexl1qvTA+eFudfZkKdzQNShcYCZENkmDOtdF/2gP0E
ttEUnQ9n0MapV9jUzT1Lge4pVdlnhz4qReJHjVxTafjHOnQerSho2vmCt04rx3xfpmb3h55j5obY
MFtovgXA5zSfvZnKt0aLM0qM5TGOnOVTD6/wtUPE0fumiMnmmnQvfSVSLIv3FgjU51ybMRdp+chN
9RG9Jh/Pm3xE3hL/sHFPxDtvjGABkgtH9rUjMo9WFfKrXY2VytuZtjbUH4mB6IqPxmgv+s6Cf/MD
CWtu7LNikq9jOlrPl6edd2aC1eCChxxZDHts/XSpMdqOlUDv4YRr9vRp8qLkRkbVLxfD3UdqCNc0
Ru/sZdZS3tokpNXDYnt6udhqK1kkxhhUkQ4ejS4HZ7lZaXPqD/kYIKppQ/yexU2FYu3/zNn/XyPd
O9sZijUeqkhnLWSuGYV/r6pSH2aVcVMGgIMTCl3JsvIQhmPV6iiPhll/LTLoh//8fDknU4Xm1tnO
6JuLWi3nENHONWb3Et1d3VhBjoIydCn3fCG12Dpcvt47P5LrsQ/HasFysqVbjaM5j1XMMlJV8XJo
bIMzj43X3sh6WHyRsCnulde0N+9toAxCzhG/0MFD+rMe5P7asCia2qnGQIVIGZTBCdjbTX+kSSYQ
VsBJyZHHVfmtbBYqOijMh+IFwG7VHtF92a99bk7d//DUOSm4HKaQ4HKoP72fXgXkIu20CxzFS760
4K93Hurf/ZD2C5Ej87Wv6J3Fey0h4ROneUnLbDOs815USuaYY6A3dfapbRFEIL7x7lHcpFde8Hk1
l87c2man2cC2G+v26W9Lm8SZDOij5DWrxhFVQnHT8P/uYQHbgbDKISjaVAmHISNBoIqLvUH+zGem
PyLRMwdmfF3B9G5tfTJ2reM2e1t2JbyGAajz5bH4zpkNqgtbWKJ2Hfow2mZYgDWh3jmaIkiI8vqC
jy7+gEdPPptNukArneLpW4uFPEgUw/rs0QQ95tD0rj2w8yqC5fKc3mTQ9MC2gwELvwepNhUok4DQ
H8zBjsvnMkaWEBRoPFeuomw/J1o/2nuC7zQV13ZevowGrM6YZXM1SZfN44Rg+2fWpOrtkpmTg9K/
oDgFxl58RREdwRjVliuT8zsfMxJ2TgJI2SkAbQthdRqn4EkhztUAme9GlKzBIFJxpzZVE5CpjZpu
IRjp8ltbj5ObjSilYU5DnLMtmkqbb0eJkUe6A80sx836PRR5wsObGPD15cu8NziYg3UOeZT6oJhs
Bge6iQy0wyrtqkdSdLLZrb51vR4/kiJoorN1ZHcs22YIi8Rsm3DdoEOYjar/4RnTDUbHxJzp0k47
/Zxgf4+55RIx0npIG8xJJQZnSbo9FcrsvuoJ1WPlvrLXP190OdzRXqe0RfWE6t7pNRFpeB7QkjFI
q6y4KcZE/kixK7s+p70kKJLIuLvysNe/8fSlcq5l2sU2TBURTvbpFbPCtsdSXVjm57TQ9qZszUOS
AMza80iTJy1xUbwtuY5Erx4s+MAkAGqPLZXm/5R81H5fuZ11PtzejseRmxVxdTFvJwaqCGVE2MgE
njdJsJExRRikXByVyUWg1YMJqCpVPGQk1e3hJAB7oW/87fJNnPvccZqyFVHZDdBe87bKFs8TZGYq
FgRPDYZw0CwI/H29rLw76dn5hD1K4UZcfM4KR+eu+9guUpbgyl3zoxNbutzpQyygkndd9y2y57YI
Mq1R5v1M3eKbVCKM8TbZCDd5OhYw7Ls8zTnrJvo1jMd5H4M5lrbeGkBPYwBH1enbFRQi0ngFyWI4
KunyL/2xdGnOsb8yeHZSm5liu+wmp2oZELarGWgX0eLv8EtR61TBaUA+rm+cvilv00RtAlUYzfHy
8z6fhm20DmsHcp1WIOCd3iTccHge5TgHFnt3WjwFJvmqRtqGbPYTTgEg2xVpvCX6x0AnI/LKd/7u
5SkNquDWMMPZm2+OOlk2IwmTgZ0IUHgiMzrivpzRIfvKqRXX7zta22hcyeDaVVCDu1V+GilXNqFv
zdbN0GcXSqcPFCGtje1jWCy3oNiHsoVVqHEf+mrJkvtUG0ftA2pUbEgx3bGniGLuN/DlifJo6ZOo
2bmU3q1XDVV+tBPDAMlQT6PckYMCFKLQyDHdt7Kd4ZlqnGp3nlJ5sNposeo3pARMyLfYdrf4vlPl
e2VklLQrtWVHOldmidw2qilsa5OC6RpyuLkrABAH+jyi8pWdldzFUzFauzzFZQ72s42PBEr3EXlH
IDd8x4uzm64gCSxg8EQeAPFkIYtlsPvv7jA3X7pImJ9im8TWlyky85uW40G7syXbYlcvzOYgwWPd
O8KuPJ+6tnpFOHe+O0Nfgx8JVr6HSGK7YxJyoIIlTD50W6b3lcnRjWwrBrleV+HlQf52Xtq8XnbC
NEpWUQ+Lyrq6/rUTXtMlVaGugi1Pb00SYTSOovsGyRZxp5mpd0FCdaN81Ehl5AAew9nB9Dgvzk+t
71r1prLHPnlmKNKyuHxr7yw69AwxZrFtpHS9LSMjTxzbvteHANik8o3IJRL+XKX9MYn+K6CYZX/5
cu/sUx2aavDL2Hix+9tK4slhVMehWmtMsYEneYd/kgEbTaqTIVkXBflShVobt9EwNOXeYz3o9rAr
C4Jkp16UgYdFRADlFyhh64kYzl2zGFjF8q4XTyKaoyeB4tu8ctvnY8XBLcdaSSuQeru5KcM5XjrZ
+DVz2gwR/aIMAGw4dtN01/RJZP/7xbgUk5KOKsNlA3I6WHrWlliSdBFoWuvceovsAtcp67uYttqV
S72z3WKRYxO8ToCU/ezNts4jT5JpqVyC2krE/aJpzVeFKnRoFjawNMK46uPENjNk0YxxvKbJC2JJ
98oYPN/QriRVaAur7dcy3fXP//o6nMjT6Yx7S2Cxu/6JiMR5nr0ajAfxIE6goM4ViL+t2rmy9rx9
4iefJaxnKp4aKjjs3DgmTi9MfIkG4h8qRjfjLLsdY1V97HritB+IJVCbMOn6JjsklGO+ZYkwvpF/
mT1bGizhAxGz7m8avMlTk7OVC62cxjBrPHpMKPUNNOOiS/txJ5yVMm5GTOQK9m6MyW0fE7GTy6HZ
yaW0In8kpaHY2dFo/TSVwX2tOxmP+wbl3XKblur8qQNyPPtEnTXoc7iz3zaVe7GbIzGKHcXJOL/p
eyd5ufKpnm3HGPLIT9bzMiYLe9tvwHQ1Y5BzzUAkHFq72NNX9lTTaXd9lqRRAK2vOqouNjBtMhtY
5KOa3JkIcl4v38jZ8OAt8YJow2MIdyAinr4lFJiJqZODF6xlwRziTtncdAPpJbCtR82BU63EoSsA
+F/5OtbBvx0e6MN1nMg8Cb6DzYUrK+LkbqrBrE9JdTtHeseyhnMGUf9o5S8QNCGvo4rVCGFPZnnl
d59NOvxuJG4oM+nfWhzvTy+fx9jSkxymNUdKFlzXIj6oyrRwcamEXX7E7/xSCmB863wM+PzOLLpm
jDCq6pYgJhlDEIFHL3wX2zMhBN1k30uTU4n0cLF4SRQfLl/7TYy/eczIbsHowWSiVrTtcaSE47RN
TFYn5CSMpZhDiJhUCCm9ryONzPaZ9nG1J2HEOhapKBXfnCqKtwBwsgRoukfuIacYdb4RUYx1jpAW
uafAT25oMpuR2MGaMz8r3L67lyDgBug3WRSWpB6suca1LgO3nnSSbYa6+bDo0vovrQgJ3uVaG/9p
IpF7kM3dGP1HV/bXPrJ3XrJpojJRVw0uBOp1g/rX3GdNWmOMEXBnzx2n5lYFTP1rNpykIyYsprMB
EquOQ0I8lh+i8hbQThjnyS9WHfDAXSudQ9l3ZrxaypbjzP408rsKvuu/TtF8emg8VATlnuOiVj+9
TYzyVSSNtVnQJ8ACoA8sKyPHdecHirP2dIix0CU7V1+i9MpXeL554tq2BSGH5+OYtro5IkwzwP+o
Jf1AmyqFIFyZui9CDPLPqI3Mi3lKDZzIS+zGsnceKeb2jW8JO/9GBPXsY/dNr3wt56smd4RQk4I1
hERG7GZicIHwZq7KiDVoJn6qK0G8KCuFvneqzDtycKxvB3YM+6Vq8o+eWPT90rPLu/JOzuVJCF9x
t6CHXIuM1lZlrOGS5WFINcgR+Sq3jQp20UdCJZo9nfToZ+NAIfFNC6m+qDorPyYDCtSdivEQIn6U
DE9MaRAhjBbvuN/RHzav3OLZ7tLgbAd10zAwNzhnhX19tFO3rB0z0AB8PtZYcnw+W+3T2C7VS1E0
xY/Lc8k71wOx6LCjYZfGBnPzNWHAH1F1CiNwWzKi/Njso7tMUfJvTiwSEsiId1Gv/MTzqRPZLgWr
9T0YKC700y9jqq00IWPGDLpRi/y+91JiWMscvJ0hMWtkJHrvo4z0cRdPw/KvJSMmTN4KQpD1fG9v
+whtPjaWm1pm0IxYJQdM8N9JsIJZQlCVKvw51RfjyuA/n7AwwlNUoGPi4EE/28Av3mSYbWwFM02v
W0p5Y7Wvi065IycQWvg/v09KnNZKhlxlD29u179mx5wwmBRuNRdzR+rSfa0AFSziB5mWvxCENFdk
+9vh4/Aw1/obiyCgZJQfp++SlNFZG9M2DjNysD95cCBvcYTIfq9NkXWboGq7Nnq2e5u3K4KuA9m3
LvFQaU+m/6qOmT0tVQmYsu173PEDJIK2/qhCfMGWrtd+747XJKNU2vlr/15y18vaNPhpzIByRHB+
ellBIheJPTFE+XTWH9nFEuRVzO38qo2I4HaNNxi/THXNBkIUQHEGwp9269EGJrI0irzVDKOpT/A+
MPIJuzdUmtp1flPpWfKRFIWZY3xlWA3RZjL+1JIN8tlGHwCWU83HXxMMxCmM6ni1kFZJ/31I1fFr
OQ+Qc0lhs50dcyc5pyA2SB2UQ4ohpKYK+bgQkfZ7KQuSF+MxcUKCVAv1ts/m8VavWgdIhUiT/xJS
Bi2apw0Rp2pPsLvvka/5M6uVjq2D28fZzlWaRSAIsXBguEovvscI+ru1YR6L/brb4K9C9v6bUTJG
frmwufbTmta7rDGd+Yk51L/zpEO1kjGLEoVLgmEW5EnGDyctPTL36JSUJ4/GbxJE0snuJTGAiz+l
1XDjqbzrIMtNMhZtxch+ckCAlVEx0KLd7NndS8Surw6IVwNWqllSG3e0t6nbTaORPyhqirUD32+C
ibcg32KX9mvWAXlnsQ7RR+mXR+g/2eKPeis4JZiG0hFoYnb3HX/2MSKoHnOpLogBn6tq3e2VaSs5
YLXGx2VCnBCKuhG/7d5lMzZnZv9a04/9PYia0wuHXhc92xDXr3rZkV9lEId8h6sSPjdalQmKS6Yl
fzhUaNU+m+1G98dx9iSS8giYnCRuvoFMEkFDInXV+eqMqhYfs0rNjpHuTLAxNVRsRFIkDQrSTl3R
c2RHImSq66HyWeVnuaM/m5ADpcYGV6NluAProlhfJB1xxB6C3gxe3zW81Is9eouZPg7xjTFqRM9O
ntI5yJzE7PiwduWvRY3wpU/42U3ysdPiYUSqDUJsXP5kUWT9AkbuFj4WCkpuGOrnPTOjSO6p4ub/
ZVbOl6uVky39kcOxvdNhZPxckyvVQOqCILbay37w4PAdW0QaF1fWnrMSLxA/qqYunWT8ECxCm1LB
uDYwMpLmQ8z6M0IZucZFLuSEVbep0BuPKnTEJp6zb/MHVNucsBTJ8ieGj9jZm/1UPqVtiutXNrV7
bJpVmpq47gJSRFS6cuVuz+c6NGuchdfDFOf9bRPayvsyNciADWkAagQJotFNkYR+H4v0q0jMV36k
+nx5/XhzdZ1OdEzj8J4gIlBz4oBzOtHV5EWx3ekgz9sjTBijjurjnLdqHTRZzyG9SzS78nUCN8rA
VCqBDk0pZ7mv9KG3/F7qxBLCCC6e0ZpU0MemwY4+2K2wD1M0Mz26dHbRAzqF+5KiES739qy1DecM
mw6iixTtKUUhPjwY0lvoY8x1t++BnyyfxpqM+Q9Q8iUOH9NBLZqkWGxKZYbApkY5+BMz/h2PsfXV
QpqTYsfzZnmb60XzfaEdBXaVjMxi57gDhV2SlejfuFlcPabKPPwoFxErIYUFCv0qgVLPCMHNgqRL
x/5kF2u9wtPysr+J+sr5ymI/iVsC4slMHWm/fhsnQQXNyab0wTNRNfI5ltWfLklUCslgnCHgEl23
79uqpm6I0+dQIhxS0IctCVU8Umprv2gR9/h8xeK1mTViUxIjH7sbrSM/Fj18AdIhbr3iZVggZBwI
CMXkOGhRee0Mfz7oSPZgn0zfn7o6C+jpALCkKauJTu3aKVTDRQMVVPe0xK1BJwMKttKhmM3uH/dI
LK88hrVXuraXkRqcXtTssaXpsABD1aibg9vTWSA0VmIGUOdvl0f4OoBPBziMSiq4dAzZuUDBPb1U
F8d5EScqMu62I/OxMS1xrzR2+3j5MueP0aQtCWUXs91arNtsrF2aRYtdDHFooGLQAiXOow8oHhyy
/gq0M0K26YdOs69JSN7Zp6yxTAad+pUftj12wq9R6N0QnjeIuArUeNGOUKaMRwox/aMeJda1GfVM
ZMurA63vuIRbUOcl3uL0eToG4TvEmEXIW3Wn/zEu8/CN6lvTBV6qZN6d28bJsTQqeHwd0IdXmDnY
wlUNYoc/tFFUfHF6G0FjSfPmMa+wlh4teCetDwrLs/Z63CuN3w+a9qJ5pT74Pf3EnymCizqsmhnZ
k0SCALwqxbi/i1LovztZ5cadwqchyFNd5AfKw2ZHKLBuVKErLfU+yRuxYlEKkyREvFoKuseyCtn7
L9mOOB9Ro2FEwcbyq2q2T4yb8TIqOidmrOXjVzuXhEfXreIoe3qJDQ1DVQwDbcA414MCvHrrZ7Jp
Po9kG4+HGVTYEmK712DmyEb70dROl0A00tklZTJzkBhGRtrvIWJqEwegymErEMNs6XK0bLucUOMK
GrFePUZaPIu9yjQCv6Mqlyyg9THJAwum96vz6IzsFosuCKHDXv6TDOrqoWg8dTxeHtxnxkKW0TdM
BCsptRiOqpuX3lpzpKkiDxcj0S2fGYOgAJdgqjK2wJIUVqH7HTj8cExIzu2XUfG9MServqhdcLB2
N6nk47bp8LuqDIm3uJmA0VN3KIdUfjYi07nzyOqlFKXW6Z5sOHfndbHhQ5uq/M4250cQkJXcA5/H
rVOP4eXf96YIOZ0kWAXpKSCsoeXFOfH093XlYriD8LLQyHSggnmsG5wwVLMnAbVFPCnm1oGUI4oj
86Wh77TZtl5qJLDVQU/s2fBbRP//DQUhD/fCIAbrcV6XBFRbbPM5kYnaesATmnc+A4+9jiHBGpOK
V2Kd5H0JttNqVNUfPBEPD8QjEHfsNkYm/XKGyc53rTi/h65QnkriwH4Zdgmb8vIjOJ9IoIpC12GS
pFxCOvbpE5ixdTqVKfPQmuvqVi6g3bKYCnKl2mTVdGV8ZQU4n5a53upwx7GASWJb1hNT0QnRtHmo
l0miQTXSqv7BK4rlcPl3bU/jjFymRUrUXIwK0JZXbWnxBKPeykIBPekhc7oasmjXf5CdLvf/fCm6
08aqGKFThFn09BEibaU8Z81F2CPiPABXRPHe2+4TdRjlisXkrCTMz8J2sRZyqPnTEN8sN5EeY0p1
0zSMzGRs7qrRTm5juv/e40Skz+/EZk7lYDGgt3ez0eYUV6QNlCPVkvgzFzs7eqyBxWOUuQtGSGsw
nry8GJmFR6Rwe0ZKl9wOQ9tBIVC0+Ma0hfVH6N6IgU8bYQBRxxm/tJa5GlvLhc6OpCE9+KrVdy+y
7g0bkxeFz/uot6+mYpyPVZsP560pi1qTBuDpg26VGr1tM5QhdP258sXkjd7nyFGUOxLUOYErriB4
9/LLPUNeU5xb+41vxBrUIlvBU1oWmkrEeRVmSu55u36w9AOB1tZdOSrqLdZo61imdbUDKzb+NpVY
Sr8jndP3jMo6enDcdhZUzwcS6PUR4u5KDvfKAmW0po7VTu+N+Mqkfb4jwfAKQpXtncPWYLvHSgj/
sBfhFiHvzjlMgwEyaiA4tLVoCTtdeTc4yXBlIj3/2jzgEGt4hLb+uz3BRI2bl2xxuxAfRpftwBVa
L5VToAhraIVdfiPrmnM6Z2OoxHSEEsxl0t7CCU08g2CD+jpclsYL2FEGXl2EmPYtdlul91jHqvSx
YqhXNpRnv5E+ML+MSAVLY2+1RTpIEr/zZp7asJPuC/WFjKo+idOhFEb76fJPPBvoXIpuL5mX0MqZ
aDdfueLO2MRmrQkhqeW/jbI3DxSTyh/0/qnOkHZ+Te+27Wgi6wIrR59Jh1bhcTA8/bJMpmS36+sm
HKB/fk6isl+lyBgCm76dDqVF3LWXJOSUDSwYt7QcqxB4mntldjtrH3AbFltoEjQQmnGA3zRTykI0
kAkSMoWzVPmZaYJUcvyrgbQweFEjm8w7s84UAwehW+xGFTmUdKvmyid//vTp9PHdIP1z6SJs5WGS
Zo+6WMsYqoUmH8aOUE8ennujFfGkchfAma8swmdDmuHMoWAlN7AiMrhPH78mcMVEadqHEbFNx0Kn
sIlZJjuU8bw8WF5JvsoI25oWXXEFrnE+qKEW0UhF6kMNAPXx6ZXFaJjdAikrTO0x13DI6eNtbXG4
ZgOURVd+5tnMxM9c+fB8O7xpyrqnF+ObVST+4T50e8P4jrxAO/a9Wu9bU5/2Ho7Mmxlr9JWLvvsL
EXKCukNgw07v9KKdMGiRk40VuhRw9qqOG79tPP1YNPlwZW/z3qVYnTx6JZQX0emeXqrKYT/GuteH
hprYu3EU30Hvia9m78RP/zpBUKF2oG+BmWTztmWiYEMpymbS2UQminMrp3n4iO/9R5Il7oBKj8LH
5eudD1C0SesiyIxrQCndTEj4gxU8nAPSBmUqfjpRnvjOErn2zrVo/e70uTQ6nGkdHHlpuZ8vX/z8
e8TIi/FNZdOzcus2+6sk670BxSFbVK1wDwmf/Rd49OWtwkzxhCXyf7gcX72GlXYVfm21LxyEiNnS
yiJc+sV8IAhX7uaW3pUVO/m3CbZAcPnnnX8VlAN4jYjg3rasm1Gz7uhE0tj8vB6fjT3a861ajdG+
Hcdmp/WaclfNxjUp1frCThZRwHgcfFbxCEIArEWnQ7Vk9zEjO2TdHKUdxiUByXJSMM0SOu5TjbM4
x9Ei7c26uLcbEV/5zedfCpdnMNEdXCly2zy1xpGe25h9gTpIzz+sEfZ+xADbezRRrszm7z1eoCUc
8mzO6EjrTn9p3Dn6RN2uCKdZE/dVzvkrKkp4qknp/oCWNCGkvApQPmvNI+BDDMD2i34r/fCtcgsR
jrMoi1WEdjzVH+OVmX1YSrogiKH0G2sxyFMAWkoDA6LYQ1pk464pPeuHS8wR6dOZ+v3yIDv/gNGy
Uexd4XF4CNZoyL/VFMi5YhJsGdReqdZPlcR8OhocCTSzBEbl9kng9Iay9+rO/edXvRYRoGTjWWCI
e5vhnShV5UqiQEK1yfMvoqeia+n1eJOm7rXEoDNfFUAyXjKiIHr5b+Pq9FdaAxl9HCgdIqcc72gB
8Hmkd7Q8raDuYyEso9tl9eiGU2ZgErEibE65VnwpKvWafOVszuJOGAPeikhhU7Nd0cH/OE1pCQe1
OFqcWp+f6XKnH2Ufk19VmtaVZfzs9XoY2FZfIhIU9otb3UWRVcYUG/ZMRtxMWrfn3kuhma/5lJdH
qATRk0nW94/R0ZXj5XF1/jvRF1NC0TmP0aW11hv7qw/NwyYnKVvUsB1rC/kbByETnPMHJ4+/55V+
TSX73uU0FAxsWZi++MROL5eCe9XrrNHCAYrcrsZ1fCCeg7bURJNHjI3y8/LPO9+RUs3EQMxKAA4d
DdZmnky9SpW2smihSgHmyfSm7MMY2+mhTtgP72Qh2l3k2ZyTs7wk8L2c/V41ofVdvo0z78UaA2Wi
ZUC/sR5AttN13ChWSS6jGvZkDVYvPQRo+1FtMu0VWwgSNG+ykmnPiWswATFXbkgyk2zuaQQO7JML
Y/miO3z0QRsZ2rJTWnWyfFJjWgTXEsPNrq9ae/Ar4Lwl3OeIqKkqxqpF0kIG+/3yjzkfqxSIVycT
D5WThrvZ7MKAGQqrn7SwRl8uUS05zotE4vUhV+zoaChFFqSAtfaFPV9Thaw7hb9XPZJFcJ2zx6Yd
gDZl6zscUAyMpFUtfj4Zuh/Xrn2bNaK+IpbYrjjrVVZ4HG8MFdLZyyL4STe7RF0ICteXn5mT/lfN
dvE4pJ7yQLGZZm3SXWP/nC04/3dRup14ofCJbfn1k2tiQRDm4sfs41v6EKhy68ht97MZ689aBzGt
aHBA+ojC0s/1gFZ58WT1aBKhfehS0V6ZGN59CGye2Hmz5kKJOv1SzdnOEzJEVHQSFfOs85aHy/OS
6CRcsBKlMA4tIpYrX8pb/XDziunSgXlnt8pZ9g3l8NeEZJVRV1fRsPgKuZK7yCi9g9Ll3nNl1vGv
rEWykTXADXqhzgecvhUNwDa+KXTOl0CH5COSrzb0IpTDplOVR7iJKLPKoXidYwI04sJNrqyPb7lS
2zt+C3pjWmZ53qaFZXU/Q3lHr9eZg3NvGzTDY+h8sNKUGJOJ3Tn4LwpPBcuQTGFn5vaeOFcncPRM
eUY8yYZmyK4VGs/sCIwnuuZvLjimHSbA0/enKTVFo1hfZYLD9J9e9IIMFim8L9NSu7d1GinqHvSq
Fu8TZaSUaEJ2UXZlo443M3VPWioc1IlbUhX1gwJg8Etjp8YTpcFU7CoSzv+1ArXeL582pzyOz+zd
NxO1QOpTDSKXyOjS/gnid3o7ko6yH2372ub1bFF4uxaOLEgAqxlhmxQ2FTa7tAJpCNy94VlXnOpZ
URBfxYUYf7Sxau6QZmUM7yYNpOL04TLa14C425VwvQcOmqtMad1i/D/OzqtHbmMN07+IAHO4Jdnd
M6NRTpZuCMk6Ys65fv0+pV1g1WyiiTEM+xxAsKurWOELb9gSZ+y45+IaUN+tDfFL0VIafh3eyEEH
9vebVeXq0TaV1/Jmm8qoitKXfIPgBFxviI7MGcozd6chRtr7/ZoECmWFB/qeOHVhU4R5Qp07jxw5
/VICuPXzZVlbvzGi+f39F2Rn7lLnTJLiANvdRAEY2Zec5lYEJY0XZjyIMM7M6klV+xVRS2EcpBB/
SGbbuaNWTiigwYWgD3o9dwURsYjxRDAgcvSoz2Cq31j10tPvhwg6+m4fgTIslJ4Af6zGzA5ioOs/
RgsaoW/iaoTclZF1CI1EyvpzyhT0UKoxQVzUMYRyWbhulAuCIN13DLDN93GxlGyauBkeLXuw5oOr
eW/5wA2yeSlkcjdvgqh47T0LJaAVZEWl+P1s529W1+n9GQx8IPLIfGGLnK0K0oAOOVxGIqhtjNiO
WPGgUL4GrZP/GL1ZPeNqaQGEaEvE9wouiaIVj/e3yDbBZF/IAqpN15LoG62g6y/WihhcGDI9eAma
7qtJlDAA3TxGUUY/cmK9eenkULIobNGVId/bhMBtLGYRKS5D6b3yjG/HjBx5tUJcs2xE1mr7JOp+
OFjT3fmRTEn1ReldJv/8r2cuwjzaNHKvCgGytD9oTSdh36nI40qp8/tLeRM0MT+E8iTaFIw7n/F6
qC5j+y+oY4VObdf/ZOjMBnYKKO7o5d4dB8g/utCcbdoX1+M0OPsgngt3s4wi8UQxhLqLx8KGuUij
T0aUVwEqKM13eyqnt4m2glzDHi2o7BJ9lGhwrH+HdjLPOcosBytwc2AwYYcPBZKZ+gFP9SaW6fR2
1iN05akeGt5Hkr7lBNVlheq5IrWG0tFBOX7n4wIkdm0MgUz6iltez4T5kp3WAIna2nFQBNLAoeHB
E8TCO/q4e1Nj0/6ZHkd0e6vnabYCmuKc4McNGD0Ds9nHSRMMdV9cmlVTDpZyb2rk51L8Ayo74Pbr
j6xHal5Y8BbCkbbkx6TEta5ymvbV6LhHhd9tiYsrwEJkhTmBsacHvMkzXBr0qomESggNCTHUGeF4
VMcX4yeHxXjucWF5g4rVpJxbxcpOaj4M4f2Ds0105A9gmlx5kAgB920uhnpQIyeqsEW3nXZ5Da5D
eVt1ZfsgTTvfiHVJn2Zk3RLagUt5vj/0bfgmxyYElmUojtNWOIhcth40G87qnA11fbLNMZsu8DUw
yybyjh5aldzriUoEjd0EnSfnEpnljM0y8Fvzdy6q9uxoqO6/bkVhfm5XSrN+L5Tke4zkIjqmUG4O
XqWda/TqF28+V1xWStyR24eYyvQfHXudHuGWZbBeTQCDSEx/nExC8/vrtDcojSYOmlSTvskWbAe/
K3LhOpy8KP29dh3aW1qO3k7Zz2/B84znGMTC6f6gN/QUuTHYlrSVuVShyWzuE9QcKAUqZR0mreYl
31IPQdZA7Ycoe2VVaIKCRQXMFTbdZD4WSZ9/74U1pCdI7svybkYvH2HJocXDz1grcOYu5LCP93/i
3tZlPQh1yP45pZuPURcZqLaE+GaaS+eMc99ycif0BjXa37+nEWi82prl2W2KIxvevQsJYIRUcZRS
RNbmFdCyVDWLtWhwBjMG9AtVVGb4ENYXl0o4XrDtjxfPVBqo8/1dlFVucCItRl5FAhg67PNWD3vX
zPAPrKMA+031VC7Jr1o1sn9QYzxyCNiZKB0NVH4oQ0idkc1NiMZOmlkUY8MyxmNPM4fycSzyMdQV
xbzEmnkknL7zvNq85DJcgI/DX9c37+yYbVRHMQtLwKefR9eqkkf0Vg61U+QXugqWIUwSnpOA06IC
WLoZqEEeJnJnurKRIZGuYs3syzRG/fPc9TO6NYtyaZUmD6KEhqo/V+Pw2l5GuP9VXNo+lYrEnzU9
e3//O++cdAARMkXkf9jSm/QlWz0k9UYNWUPA/29GfcgDBWjsQ9VF/QdwvsZzl9Wf74+5t+REAzC4
ZJuF526z5CIv9AovFDxt+yos4sJ+7ShJe1BPu9lIgLjJRBEqkBcKGfD1KFljanOJVGkwxln2RtPC
DK2oTEKS9UkbDy6GncGQn0HbDzwkn/hPBf6vuDPNKAsqdHb4rFUaAAvHXjaqoaIuo/o0Ak86eEP3
xuMGknL/ELqoql1Pzmn0Xlcnxw1qjNrBkU7ehb6o/Vp1qzZo0/kQ8XizewFWSWYeGxgsPnin6wEF
DQpHX3QG1BXoPEqROP8CNFniU4+ZLFbEc1cnoSUa1Jv1GHmwBBaGHmjwDLwT9WjqS7XeGScFY1og
wNxlZysdk+qMq2vyewHS6eFFFren1kDU2m/SJn+e07SZLrij9p6vxE5zpLJxs/eZE4kQoiBgrjVz
2x0wEOGvqqZ0A9dSIL/pQPaR64FpeKrWRr9oyFqeDetQW+8m1mNYgh8qFLScuCA3N1xhjLarjGA4
tNXoQUAuNpZmQ2UAp9Bn7yDhuzlrcjAk9SziD/DC2+utXFUExC0GM6Vz2YObOXhY9NUSHylr7w2E
HAgFRizFeMc3j3ejkLy3SukFUwXO1Rzs+UNdW+WX+1fH3r6nkyPNoblHWcbrbTjbtaEW6wqQWHeG
D9qMD1s9FnUgEFR7HFq0r+6Pt/OtIEvC8KN6zF21zZe7ZJxgn5VwuqqceuNY9fXzgPSx5td63f28
P9jOfuT+YO3+7Elvq+MxwwBKM2y60JPU+teasf4Wxpz5ZpOPj15VlM8FW/YgvNxZUKmErklpOwqb
267DikAayY3lBbU7QZhbMIzPAbsGCk6dP8WkH0GLbwvy9DtBLND/pd0hWaHXX3Cxcgw5AHAEAgUp
SDFlie0FyXk7lgR4ORL4cYFjy9DREFg6p4WZK7yLPXfTA1KIR6Lou9MnmJM/h4t7i4JBwCiqRz2J
JGxjvJRTDWlOFnbLxPmHWD493//CN/Ejk5cxHIUfkg8KTdeTd3D8KETCLapUkaU/EWc7b3Jvnp4z
5DR+ClOoD21vuLiUaKNxMPbe7oJgaWIuK8OdbexqIpgyTA4Y/CzCItlCf/m5TWHhVWXXfxzLbP6A
kfByROj+04K7CnuYMoxRdhggajrtm9uup4OAM1oRBVUXW+srJGny8RvUIQS2x1pZ+jqAO7uiE+B6
xXu3B3YezJM2/KuIHufd3lScBVIhFM2L6yC8FehL5H6IIn3ugpTsp7qkCe1t3xvioQ0wYfHKkLWF
49dGS6L/FKWafMqmoaK8DoRkCszJRm7XRBXo1Ng1SsAAOrzqVa4sXeFnAmLhedDdPn2P6Nn0UKVq
PftdX5af7chC/Xs13Kg4aIztnglCbKniR07Ba3S9LVY1Svs6W1Ct6lYbzQzUGn/bUV0+tUB5w14X
5Xf0bdD0Gr3mURNZ72eNN38sFFozfhGvzZFZyM6xADMAX5vwAkWRG6zP6K7Z2C96kEbV+FW0sy2f
xGx6lSFsLCWW4/igtnNTlaC69f9AzISiMJuvl6CtmraevUwPhqU3g1HYSwBgXLusJVBLf1IGqsxZ
08LRJAjpqO+l8GrvH86dSZNyEAUTnWP9vDVKz5GW7qa41YOSVXlojHhlyL5QvROS1OObsVyh1dwf
8vZ5ARqPGQvHju4k0IjrWdf4r9BcboygzmrxPJtt6eN/UcAZHY8qv7ezAxhPqZlB8Hq7cUPQE30k
s6HRWWQzeZVarWdnzH5mbpaedC17qQAWFyr0e+46TD9NYtTNNW8rs2qk/B0AG0VdYZmSS+MW9ZdV
o+D98kWUsen/BcfiTXi9iOukd3Hd2HqAiY6X+0udjj/HsbKdM20qSIz3R7vdqCSJCJsgocFzQUd7
M5qzpuQViUHQmFNBr7Pipz16WDjkmaZeRJp4fTjkChxhLW/qn3oxK0eP1m2oJfmJKKbTQMD+c5s/
eZ3pjLE5A/dtOvWVKITxkU0zHkx0b8NIM0BgxxA4LF3++V8pzWzhZtoUkI6ypUaXyl4jI8wN+MsV
VafPwuPSvb+yNzAluWekoIIh+5RwYDYjql2LXlZawh5qPLc+a4s+noaxx5IK8fd3wBegjBZ2XgZt
ObVfIxodpB1V9C0uWv3d/d+ydzBhSCOSQq+OdG6zfft1mNplhnQ62AlWjHWZPKSDrV6k5cLBOu8M
paHZREEAEigLvknlltUwFAdKShBlWvHWzNyPZOLRcx8vn+7P6Y//yPVTTJ4ja5/kjdBMt+IfuLlh
rpR1ZuAsXfWBUlvzKSL+aYgI1hT5IqDQ7wAnmOspb+N+8Ze0c7An76Et+YndY9GUONV4ise2tn3L
htsXaC0s/ZefZ2msSpRIQVynuXi98VxdUftiAs1OY7XFjxyIwhntiXJGOUKvw4NFkW/rdlHYc3Qx
qIZL6OX1aJmFJsrQj0ZQ4khioAPRaKPA4EkTyQc3X004E1ncfVsKjx4AGj7z/0qXhqQw+fcC1Zzr
+OgYyA++/UVsBKT8gLxTMtr8IvpXnVp2mYpjXlKcEFAwfo2YbJyxRlL+HeBe9hAsSmwhQEOkeF1U
6nkVQ3+wMPLp2fwKAP1c3YTrQB62si1JJaQGZYwvxzxBRFxIIx+RJ8paP/aUNCHsmIpvdGXLgw7e
3i6VkRCoPQCiUFc3kUCKsqcSOaUaRFUxP6nmkL0qMrX7bA3x+kQVFC+tcqmDpBWEgIUS698nVa0f
iiWdLlXXFx9B+tTf51otnqzayv53f7/s3L3o4rM7KXeQFm4BjK6JAGpZ52pgN5hIGciQo0HS2cmB
vustlkKqfoJSIdeFgMnJu96WqxvV7RrjLNa0uo2K3wxSohtgdfjx0rTw583lU0Pmpkt9CfVtJqD0
IQEbH4SmO48ADSlcwKQWqawHX/+M2TYnx0k7lWCsTD7pedp+NfU0/YJYg/1qAa96sPn3dh3vDcJP
PDs8s5vXVZN+yo2L9YgFWfpt5TrxaZyL8kn35uZxMDpwW/Q5H+9/090tB4ONQwdWE+Ug+av+fuqY
TSPImAKbJ++H7IM9NXOxfgKKXV0qVxQpUgVR9Nu21+6fkr6ACahfmreQn6tvzHixV3+I1RKUgDu8
n8sag6X7P3HvO4BggyNC7x6MgtyWf/3CWtBu4u3A5EhR4/O4Nt47GHJo7iEw0b53TNEd7PO9Adl8
dL5AiHM3blKSNPfGGSdTLZj0OsZPtl3T9zmMPQPJSjttA32a0KC5P8m9swUCUVJFbPKOP827vyap
9I7amO2qBepqio9YzX3BM3P+dn+QneeWEPj/D7K5XvIqcZuFvlewdlCoQghtAi09L65KlDGH5b8s
IwBZrN7otFJtvP5ukeh49SvMqVCeNcoTSeA4n9j/K5qELe21PjnS3b8tMcg6DrQ12ANwtbZkIkWY
mlI1KdFwqpePzYin4pL31nnEi+cRc6NflDyapwp898PLFxa+BvQlChxgIuTC//X1vCETudMj1AIi
GAKogRPqkHfTGwh0/cFG2Z0j54BnSZpJbnU2M0ASis3NH/RevHTftFKL5uclw1CaxnJloIOFjNQ5
NjCkCnRtiV/qJk2gSrwAewGIGTDvbRUyq9NiTlySVR21q3O8ov/SqaJ61yLrcLq/qrdNUcaCkYKF
G7Je+KBvbsSGXlmNRZMeCNtellf2lM3LWxTb5jhABYZFxqMcMHOl5p3yOl9MtM+7viKJLVZdAeFv
KD8jc9WGizMk45dE7cwjvcW9qwJBYDq29NPJ3DdXBSCmFPPkCI+nGDpZo6V4hYikf8aw6Bd0N3EQ
IOw9EZLahbyIKuOjzZEaRiAn1kIJC9FreI6l8WXCxe0hGovi4s6tE0IBHw729l5qQo2QtgcfgjzT
28yxcqzUmDSupkp0Y/XVzZfkyey8djkBTG3AfWYop6+TUEZ/TCvFeJr7fK58JQGm6JMpJ/V/2Bck
ooAsyejJfrfsL4AHWs3uU4NEWWrlosaWNpyBN7f5PwCaHe/ctU5fnIbGEPMliVMIcET1GcszFeY/
mVbqE7k5+GhfXfD4AfauxUebd+dC5x7gFcGfBbrPlrc66EpJttyrlPFa3CLSSMcY213P94+IvFg2
kSr/dSRGUTXA3X3rbEtbdZywccfIk2TicamF9aUcx/dq1iqXl47ExcoOkN1/LKC2r7DnRV03xI2N
bsBcXtLYRYKIQvmPrJ2qj/eHut3lDEVPis8oR9y+hQkABqM3ejsoHR58N1XUM5sJKwYF+sGqaPN5
sdblYCV3BwUZKPt8AOi2KgqtMB1IkrjM8SwNFDBsCvHUANyzh4L1c1qay6PXqkeypLf3B4ELdQyQ
ZLySXHHXD0eBPY2htw7edin8U95gxKAW1bqgNFZenBpHvPtLuxNbQ0Sl0y8Bgprs7FwPiCbOPObU
d4JuXcXnpGxosgP2Kj7CN+5PIIij1xrKfqes043X0eKsn/p6PXoub7grEjtIPVxa8sgi4DbPSfCO
nNGis4mwGs3JUfCRejhxtkyIEsDsbn1NH4yneHSW70Od6G8LITWDrAgeka9ndvtbrW33u1VlzfDa
Kuf2K8oJCGom1rLWfj8py6+2dVvv7BWm+5SaVmc8QTFRPt9fTblY16ePaVAxZTkBzd50orVkNQcD
RZ/A0dpZvdillrr4/+k1NfkEvz2Q3styHrnC8lM+Gmkd1NQozMf7v+L2pqFcQO+R0gbCyIi2XH/S
Trd7NTLgCOpZB3HSytL3PXIfB3HH7U0j82E47RI8R3liM4rAYrJRhGsG6jJr9Yd2agolNKV5cyNI
ow8end3RqIKRdUlVGGuzTXEvHfPY9szAw6u0e6JzNGevhY4OW+DYPXqE95dwbziKUIgdINcq5ayu
lxClMUnqwjlEDKn73Xaz6jRGSfpPrR96SOx8LZS7pQszVG3u0U3Ja8BJThpaOCTRXfKvhkDYlyZO
D+KEnWtFyoMTdLMx6LNvrhXAxy6oSgYRaqMYuC/U+ZmiXgLBZ+mE/ViiJvH9/hLu3SxXY8rA9e8Y
WAcI4k6VgyMHHCpQDckJcaLlPEC2/0BlM/4oVs3NcJycl0u2JOqrqV/mr/d/xc6HvPoRm31jRZ0w
p5UTuSJKecpxmcVavemQ7YuPpNj3hkLwnv4pcAYy081QYAf7kpqiG8Bf6XSUZ0T0pIiWC0pZxFFt
QP7HNjcN+Gfgd0Q8MkfcLG5D07DxigbchDIVxqVJCuOdafXCuHha2eahl+ooyNpDLuYH3Z4h1AKr
jcoXt2yozGnAkMmLwVOYm22lRrHZ0Zdm7+a9/QuiZ/mDpH2Z/MzQ56OMeG8Pc0BIv8HsUhfZDDbR
tq+gUjBYgfDgJIzqjTYT9Sa52ge6u44HfNm974nDHmORlvIsbZbYjNM0m7TMAZriKFqIqoE7+1qq
phEQwKn+cX+j/ilibb+oQ5eRAhf5KuiR6+OCWBrg/JEjSrrOP815HoegHdIRjFZR6B9Tka6mz32F
1Q5smuoydQallwoAZjFMyXslmqfw/m/aWwEcH4kjIS7A85Jf5K8TLFBhixN0fiHxmOPnMu6moKGZ
Di3b0i73h9q7BZEjYqnZzaa3pUu5iPOnBTXQIM3m7ntGVf2pQUEtObjX5SJuFpmyv2yvkkWCq90s
cuSs+FZWIGMSy8JzG8tk9ReKvohZDoph+J1Sqt8z/L4P3sqd0woAD9gCKZqsqW2eE7M21pIwwA3m
xnQrRCOS9pwQV5pn3PBE7K+rjYuMrjbxp6FbCky858HRDn7EXpDFdeHB2IOLLYnY15+zFUs9Irvl
BU2UOYhzT4omws4BNuw3o1A+JEpZpsFiOzG2zSBTYmTuLTGHVjqkn9RZiP+tRVF/A2PLAo62hhe0
OTpO7OPIa/SBq/YQzJw1ax6VNpmBrRgNdrxZB8Tz5UfTImCVEjzSCnPbFVHS1OinVir/LIYX0v7H
66FQxS87a7WD4vPtGcA7hJGAbNDiJJ66XrR+NpZ6ioYkpDMwPDspKjRItxY8JUl1sDlvLziGcrnZ
IMs7EBQ3m1MbnLxZ4w7k4DS2l9yWYs2uUV3yFfdikBpHIJjbM0cVVQbbVEuBhW4BOAo5Ff5ImRJU
HmqNMWb1vjtmRyCn2wWUXpvSwJY0ERkP+Sv+ukRakVZFP0ASUVB1pVSc8+JTonpjNIP34m3BUFQB
4OHLFGoLUPOWycUGbaExWoNo6ZpxBMQiFUpcoz7fv692ZyUHYvnAamzh+dFkYCDurdCcIjs6F2Xd
BojlqSe9Qdrs/lC32wJFuz95L6wn+iDG9QJmI7TKLMmVQNcLFPUyz1pPqRKtIJact6Vq/r4/3I0s
NmmnClCYYJH6OtSizTWhIqSKehkwP5Fznfi0VVBKHiL8WPEQQKASjXd1kG3BBPov5LXOG/1hsNRv
LkLQuJs4xjr4Xt9ZLeSnbJzfzHhe6xd00HDD8UXdYjlz8JNvu4R0AUi8aMzLXuG2QB8RSI40RJRg
iWr7o90ty8e8The/HTEk5KdNYew59YOdGU86Yqyv4xTB5Pu/4faKlxQBNIh4v0hjt4iyZLVmk+oS
qqezjTFlLRHqSaufs66sKYM1+qPDtXtC5jd7LnrIVPeH32nbMD6lJeZPfAQy+XqXOAlm9sBAEenP
XQkBg50TZMji/9INBcsHNKN7v4yz+luyat2HxBTpmbLu9AtPgQ6UuzFeLDRpz3UxTdEp8zDSu/8D
b19efh9gGxTkyBtvOpl/SnKZ6ij08Dz3ZOZRTl6gJZgDJeMFsYk11PqyOxhUhmjXzz29Mw1JYj4L
R2jbsSvSvsMsHIl2sizra9TUNe9TN4V64wzhqtricUzTNciUKTkA3O/dD1K7AnVFGlWErNefo4UM
DF6zQC5W01A2yHQn9MrIfTKs6qh4sjOUbEwTqKK7JXff9VBKoqfVarKykJyJ1Zw5B6q11PMSznVX
Hu2znaPGYERosDDxtPE2+wyH5pS/eTRi3Vndb2lTDyFtyjFUx1XNToVexL9RzfGi82yiTQUj3PL8
ZKmOJJv2Zi2FCGEzMHtu++tZe5rIcTaDZ4oNXRoHnrZouEEmkfOqd63ycn/z7g3G5qWVhIgNWfpm
sLp3tGgcyzj0itHByk/FJ8ef8FcFjYew9RHqYW84eZVxliU+ddtSmWpdbesOtkbrzUBhlKL+p1SB
5CJSMXx9+cy4MwjuKbsR42ySHEq4Y+wBfAkUk5y1MJ3yIetTLDgWVN//w1C0/6TWlUQY69dfLOrn
BoUrIwriJfOwmhBGHPTZVP5PyeyjN3NvBem/4FWP0BGLKP/8r6ADUvtQYgobBaYZT2NYQSjvLsgq
Y4tYuuXw8kSJSi1IZgTaAKGxT66Hy42WDzYrUaBjnPY6sec8qAs8D4iMjfhgGffeZx0gqsTrUaKC
NXQ9WKojyjP2aRRkJpWMV7yHw5fIspWPRqNVv0WUtz2KPa35hlTVoVKOxiwGbprboGgjln9H9NIj
bsB4wcCBYAKTGNvI344YX/y6/8F3f6nkJrsIbXHrm5tjg53amqBAIo9N2aBjULhwsZWoGU5Z65gf
iOBGzY9F0rxtWjVZwxUVxpMyapOfRv34xkpRtkwxfeaGxrbwhPejeHAoYxwBCnbebo41fwGbQ/Zn
S1iKe1TOqtUimIsd5dR7ufMM/8FDLGM2TpQ/zRAtQfyd26m3/KKHNHJ/oXYiPPi3CK9x4FmpLQ0g
TsvZMzMAfVVfjuduVCaQ7zyL0bK8gTbyUj0uAjzQqDxLcP3gFm7zjM5aqdt6XJ1YFD/paEUFmIIT
IvXFfNGWl4uCyOHkQPgCMO72ES6FqvezivNgNgzpuaN+doLzkDx6C4YprZE3FdYr1vhJTEXzNXa8
6jHpJ/uxm4RzkB/IY7gJBwBVIgpMeRzE3w2uGu2AEf1pJTAmXTxJv1sUas3+4f7X3NlNJPnc24TO
HNStRgGxj+LFkZ6EI7aJD7lI4ndKNntIUZZNUAIUPA/8aH8dUAxLtfGlRjF8XWQ4iXjkW0WLfHM9
VIYyusYK6AbDQe1cIv6PpbSGolyXmKHVWqrvIjlyEBbs3Ldwt+h3/4GpMe3rO2nQFqnqQ+raapFz
Ah2ah/jTOadoPr7/diIQxAiofIJR5LRsS0Udl7jHSUxCTXQiDcB+2F/Mdl6eOlNNTrqXL8/mkgof
mWLKAnMOrWGI0yO9h50Zk/HbpM4ugSUl0OsZp73Xothnx2EqZu0y1ASUFE6KnyOB2tGNLzO8zb41
paoGEBZ6/epWzTrFAsqho5/AiSvqx4Y+8qfOVoZLlebFw1T27T9FPnjyYa2wJofA+2h2DUyRwop+
jC2U6GWAbnKQ8OxcWnBZJM5B/iSKadcL0AFyMI0MAIXipb+NHnSJESfuyS6n7FJ7/XJwR+6tN/kN
mSklWVghm4BatCYIyEbHAGKpaP3OWCFxP7eQYBJao/9hbpQ8QV5R96U5sxmMmmqPePzIYHWvkrku
3rNXZO5jXcGvDTpjEAcD7qVvVEdAmFv0uLibNtsJWI1SWih6hLORaJdpMJyLA6s1jKzogsnJWzCw
tjQVKh5jAhC/wejzbd9NWtgjy/aUGWhVTnGDeN9sfrt/ne0tPHkMpCV6moSkm0c8w7h0dXMjDWu1
ds+ZsL92aLKF/RjFB59YznG7zdErJlrD6QoAuzwGfwVtVBVV4VhcItSk39rJUP4cMNaloFAPz16l
2e8tB7a/5yjFuxdPkQYGFTBoPnz17VmOFNuMoqiKQ6VCFm9ZBEr9fQrr3pj+Q6QIih6QCs1ZSY7e
rCawI28cmjYO66kSFwtz9ld2AnEp76sj8YCd1476lMHR/NP221bv1wg1/lLOyo216LWRxMbruhbJ
y1Mj9LqlZCLlF4CxmwnBDkqK1lrjsEqnGPObbvTaUzZjP9+n6lGXYOfO4Vjy+VlBugTb0NeYBlA6
KZELlWvr2SsnXrS1WlI/bb2pCyPFHA52/96IxAzSIFYy57eU4bxaSr0yuObXto4uTiPaEDrj78Q2
4lfgho5oH3vDkfShqiGdZnALvj4CXayKqXWsOOzbVgmHVjNP3EODn4jE/Zz3bvofvp7MIlA9gA4F
6eF6PIGYT9TXZhzaM1FuHlGBsVcc67EW+g9JLShMTE9VAkFS9s1GqVo8DCdT2gK1jQjTqO4Cp0yt
9xGP08ujEfbIHytbriwovdezcsQA5aoyCuSLdeHH0ag8qDH+DwnWPS+v81BeYjDpIgPWYjNUm6ae
UwmzCNe57d8aemk/Yfg+P2dCmQ/eiJ2LmLaATVILHYC3afNElK1bgq1P81BPGnQD8gEJJrPtqtbP
p2k5WEL5uzd3sWRcSHtc+Ac3SEtjGl3h0BgLc0ttv4BqaV/18aG+iXxHb0ZBv4qqNsIqNzw8QE00
pNIuD3sInpc1c7HLaJGzmoWLIR+sct/pNJRY86X8mHTOSw3SCJUh/0kKm9z72taXreVzNl425+Fq
J/MF1Or7MUrLTwiADo/1kkUHe+VWxRP1AarqpsNwJHxbAPRCL6IwtDYL87IjuLCHyKQ2bEdzuERe
+XqgnvigDJVzGs20fQuGsPrYA8B7jivTTIO6bI0fpjWn/95//XY+NdU8fJ0ASlDQ275+WqV7nVHW
WSjSSQWTqEAvSfIjKsvO4842orsNjB6RiW3LLloJokYsS/jUK/BQoPvY7ukkJehbiNy+LLNjv7Jn
Ihp3cdqjQvDO2aGOxmVAakQ1eBtawAhZgUjkRVgUa/a/ylHi53hu7afUrQ4KanvzpGUO6opCApIk
m2tOH52p4kODwKg6+4m8JH8kFlBP1OyN04xe/3NkDdmFIMB8uP8dd94O3l/6NhrlFgBocg3+Cp/G
PlEbK2OO9DHT34Nl9ad5NSY8hq22fxjL+QgBtjdVKs6Ud5gBZHr5538NOCTChncEwjkf1elM33fy
+yyFHpcUOCpmrfs+mkTj62hdv/8PU4WjphGVAmfaYt5JdlKUeFhkE5EIHxnr+XPvrt9XdVkubuU5
j/eH29s9lA3oApNbSy7BZqIrkB8zW5AHmKzqn6Wz4oByM9ZYyaD/vj/U3keUbt2EGjLC2aqINhVy
gZVQi1CfKxuOWaX9qIaifDdpdFANu/AOUFq3h58qG+UZiFUU9HnArqeWdqLrp1zBejUVeYCzTv2m
n8SRuuftAl6PsgkzcLLLq7pAjaDTC+3zVFXU1rRqeLfMtAxeuoBcMaDceFH4UKTL1xPSlG7tk0JI
2GjifESp9bsiavvBA7X+qqimI7zu7Qsmu/U0XsjeAAlvS4fmbGltrsZV6EqjjJoktfdzSGpv1EV0
KL/gW+xbs8zdFuxoec7ytDuIC263DD/BozZAHx9g5R8c3l/HsImw/FERBApBuLl9qFdm88la+vEp
MjzlUqBQ82KBRixypGiG7L1A+dhGqVNl0mdxGVGlm3bKm1S7CDfxaECZR1IIezuHwTBnpfENBENO
/q/J9WbTUd9pqxDxmYE+M/2K1zDvutEvIss7wHrsHQbUDmQyg58WidP1YCDBBjf2ZgQRTQiv9IMq
H9vn9CgMkE/AddQjZyTjOG4v2nab05AjpYh2D2pfadub1KbsyS/syaY9LfQwMxbvvK56cWr0Yb24
SUS3P9Kj/90/Jrd3N68AfTwADBQqb3SXVCdP3NrVy3CqJ883ZjKpCijII6b0WRCZy/rIpl9DdS2n
gyLs3naVitgEVyQdQHiuFxnfeOFEDXfBkLvrGytbfxeWPpU+MqN2gPHJfLo/U5kybVcbHQQpscPj
D7juerysAKMcq4ynOuLXrAlz9Otqrp6XZHAChJgbf0yG5IAqure8EoPyx+wO2vJm0BpxkrYY0ir0
TLpCfUQ4hSQCgiullb8eRy2/5KmXftGUMX55/ddBNEDqDKMKJcux1/Ot0magRYQwrNKMSWAoVf9m
TfAGGlCKCovKqgPbztaDNHmHE8RjTKedbghbinro9ahK5Tb25CGSSXEWxaTKUwozSAvb+M4VEQ+n
GABJ9aigHDr4nRNhJYQjbwceeZJiq/2sH4Gb5DbafHbgIBilSYYygL/tMhAEjpmKlp+wOs1vc0c8
IauPdpU+RL/v77DdyXsmvT+EGmDebCHcVhP3lomvSVjk9hw2WZk3foJwQeMTyfKgWun0XM+J+Ari
nCiMhHF6v1rxeGnNzAsOfszO7SJ7O7x8Ht0HPEevv8SaDyVlNLSsSydBQHEQ5bdJ/opFi9IHF0N7
om63fLRQIAlrT8/PnW0esUp2LlKZ4QBPpsgl46br36ANEZLlCr8BtMCMIcKEG3NfP7x8pvgnMdAf
D1ek665H4bYslSgnzY8J/tTXbWLNr0139dAt6HLWmTg5qX2LQLR7Vuw0+RIVWTcjvWKSZ97/LTth
AK1m6efBwsOF2Cz6kikrRtFxHgqtb57GWXcfcq2cn6oaiJhiRMZTPUxFgNLD+HmBq3xw3dxudpCJ
NIRpiBACUM65Xok1NbW2mZCzEmsJFhpLwGAxlMSfRqUL78/09jr9Qyqh84JDFMpz8s//fpCLsVlS
HG4DkHweTF6t+TI1+RpG7VI+Kri2fDUXWy1evqup56CAARGalJ3/ez3sUHfagmmDh1/KoD/0cHvC
HEL6a8hbc4i3KlebsPWP8Cse1tmtX2lLXx78hptvzMLasq3GywkY5I+4118zV4q+LwZDm4NVS4GV
5SmgUPQA6gK+1KQ4vuYK60NSr+lAob5bqhPl1+LxhavPb6BNTeuSNISEdvOhZwV4hQ62BwkCK37K
16G+OGabnZJMcd7PY+H53npopnrzYv8ZlL4s4gdSZnCT/vRaP8RT0yBkqNQNWifJ+BA15njq1/Kr
EkfT5f4cb8skcjyptAOtEFTFNoSHoT0ZSDvPCGuW3pe6sJunzkv6p0aINTRQg3oYPHt+ImBw3nVj
Fr3HB9V6GAdvfK4X1fjexsNqHXz8mwdd1hMB1tGil3HLFhTJdZKjtthJ03LFPVd1o/tJXA2B2RWL
b3n5HOQOomT6hA3r/eX4P5ydx47cSLaGn4gAvdmSacqp5FtmQ4xaanoftE9/v6i7qWQSSZSmZzAL
oRUZwTDH/ObqbMuRkX94qc8QrK92voXrp9eDEAhE7kXHpm3aA/T5NJiddg/DuDlJWaCVnjxyzMtD
VtAhNjHXGwLHbpVn5BdVHzKvdtcWaX0aPU85tXrT+ird3p2YeHNkhpT5PFH+WnjGs5dS8Wom6VoD
tL12arR3JaixX7O+VOdKc9uPmFi2IT7rqrET9W8tsPy2YBTo5/KWXM5a72rR2hVjE78MbVAlhvFv
P6d0ryvTy/Y6fVf3J0kpDwROYZB2ACeuTjDSClPZTTAp3KIuzssQA8RMMNb9PI7deK6MovnozD0m
mbd30eawxCZkHrTpr+Q00ZA3vHbKBii0xXIOjdG+08sJM9d0SY7ei1FLkbQ7W3fjqyLsiA4waARg
WOsbE/w1iaSNiGGXtSl2y21/wEXe8BtoWbAKhvC34YzRvVjS4XR7uhvfFBoJerYvSi3wwi+/KS1y
bYBBgI5tqZb3MP6z964x5n+0WtN3tu7G7Ugtl/cQ9orsEK0OTTY3hiDaHQJCQLRpBmyXsNmou6e8
N8x3ZRW1X2/PbetTIpdL4Zf4VgJbL+em6xF6OF0z4IYZm8confP73PDQ01DL9pi0IYqBU1K+lenF
tn1BO1AC44ZY38ncx64GjH8AiRVPpxCZuYex7qJHGN/xX3w7OrGwdNCYpXmzquCoLKfNQRyCFhnU
c5K26jt3bIsgcfvwx+2lfFmriyxBTgs6mU2lllbpuiotOgtzBycaAiXV+ve9kqWgZnlTrABSqxf7
CCsm7Wk2td72G8ULf3jRkH3KTS8c/TRKexhoTQYNJTT0+YDIZv7BUHTFCspRjZ0HkXeOd1Dy0Pzu
EZK/S8s8+tmg+Y8DoKDL4M+Ugd8MJqMeSxDKiYPvyUO1us60rKvVePC4SvvUfOoN0Z07b8iOneZ1
j8DC97r2LxYVqzWUkspyU8iTvsZa2tocLUZDyNmCpnCxBsE7/g9Fs9zy0zwco4dFjNkPh5Vc7oay
KIqPaTPn44HiKaKavRMmH9whLDzf0kukPSjBivnblE8TOhYWUsb+0i/D53zQxp2oeePkgiORHErO
LzfxaqVow+Z2HCpTQMIG5xwnuuh321sNzpSJF0c+Wh6Js5MoXGVGfB32NTV6ckVidvmbXgWRGn5j
7dhpWKbVc/0x8rxfQq/0nW29NQhWrlTkpYIAtZbLQYpuSTTR6YQMcd77cWnakGHK7Hj78GzcQ1Q9
wbeBZADUtAaaLXXtJqpQiEW1Ybnjkw735iKkekA03y0FGuZZ7Hk7T8rGxW7QwKEcKN16SQcup5aa
s/CKhTgsa9vyv2Fe4uUUKo5BvwEFuJ2gb2uGgOjQtmGfEP2uqjjqsHRGGhHx13WCbVoxm/VHgfDc
txbpR3Qv0vbktpH98fa6brya1JPBtNNQRjF0jfZKu1EbK+gkwVSpQgRRaScf0xn5xwFzXiTOcit7
Us0seZeLUdn5plvLC4oP+CKEXip8q+0JWi/RSo/LQ3YFj307q9GZnke3SEKgMu48Klv7lA0qWfbg
+K/oGaXqTWCW4ilwytL+wTfXdV9N7b2K49akpPMszBjgvbCzL/fM4nlNa9GPD3DDmzFbrrvHYaqN
B8Q2kHS8/fG2xpKy7w49Xmqb6yb9xOuszj0w554a18GKJ8KdTlPbpzRru784C1JdnoeLWMdZS3eU
SEaCa8SAoNVQDw/ZHsFMp/dhVrV05yRsfCnSMS5turcSe7k6dv24jOiQchIMFQHyrjbDx6xs6539
sHEhU0DEEQQ+nYTdyV/x6nI0zFIYxTyy+5qYTsZYaw7dQ0sUvjXEVfMw57a9E/xf1+5w6gMPTISK
giG18NUjQOmk4UlyB3TW6kQ5crrVP1CmzHfoOM3/4eUHvkJLuxqUhTcV6iFLouKsNkqnw4arEJt6
8/6R2S9EE3mzElheLkFcRACtypSrmzKKn06zAzagr84jeig7U9/YqiC3ePlIuiiMr0nJ6TjpKXWO
AUvfyj5bnbC/9k1qQJXL8p2hNq40iyqdSWeTww7k4nJWNmW3vu2xJALCb568vvgtNGt8Vhx9em8t
mXrnNvgWoLFrfHjzctKhloIhWApKOY/LgRPBMoYGc7SsOX6O8tognEjGOvfVwph3RDa2FpR8RirK
82igTHg5WO9AS+5npBZKp8u+ZinkZ1UxrCdguun97XltnBSpa0fQSlkGfNpqKLOx7FrFkACOpjI+
z52mn17Qox07/GC04x4ubeMlZDxHNqwQhgUNejm1zNM7r9YsNG7LfjhFVMh8ZWi+2lps3Dm5N92X
6q7vljx5q7iSa41vR7iEaeIaeGorKgKmydAHs2VmhR/RI+x8c/bs5whNj9qvjKH4lvPv2n5UN9UX
3c2qPd/GjU9KtQ3oCCcFUqcjN/arG6n3Qg3qHuscWVnxb2wq2adZ9eZ3tiuSvcB9a40petHjpLeK
/NNqje3WcpPIjMnrMDC/743JOkKRGt6luHIfpNgcgO58Ty98a5FfD7raSEJLtSWySYBqu8QxbHHm
+3yJYBnHmYNreZo8Knb5uyD5lWpvf/GC0Qil30rnGmGaq1Q2U60ulqMj7mMeqlGrT9DtFZxiy+50
+8RsfUlYH3QlyJp5WlZfsjWjiFoSqzvFw3ynleRdOSyUg0htbWeoFwLNeudKNS161nAErgIOPH/K
VqA+GDiD3R2Xtk4fF0VPH1stzn5WDtoFvpc2zaem1wMr7e/6urAbvzDbBA5Dbp1l8E4Evdi/cUJY
UnLu3vpf3KOpentN5Mdd/06oeJJxJPmc9urtc6dFt4Fxo303l8pvZ4on3ccVuPnU1dC/0R7RPt8e
cOMjwJbgyuJDsDTrMALMeCmylOMEMw2rSjfv3hXUlE9OGy3f/mIouE0SmkRLZm1gYIzU+9pB7VGs
bpVPRpmBg8rmgnurGYydRHLjeeNxAbnPKhIgrVNu2gVNUVpzHzQu+tOKQcOx45x/6ctUQRGzrO9q
wJR+O2HQd3uWG3EZIxOVSRUe6peruEyfOwre1tQHuWErd9if2oEHgWBnn1xLOQGKoKYg4R6eZP3K
q+vVNdjUZBqLyYZWCr14sNvsg+M043F0I+VoRkr4aRy81J9U+E5RbSL16JR73k2bW0d6VEl1TVlB
vfwJ3myYHQvBa6Byas3INQ+KS4oLbnA+3F7UzaFkjR9JDQjcayusLlKhSaUuu9Sb3TvcBDI0PDPt
xK3yZnCCXFja9LCIpID2GknjqlEeLzQFA692wmMyUC4SsR6do1j0gSB/Rlq82qPSXPMyX0YFGI24
oXSYXO2aJbbVIi6NPhjQUj8thZMdkR1cnl3U6O5oHjvzqa7M5pS5qYG9YpVXgHHD4SlU8/Fk6Ol4
HpQRZT4n6uNjDo7jUIIu2BOW3XgPZWAuO078Hwfr8os3rRulUa5xqrpoeN8nc8ozUXkP8ALTzwgx
egebTuPd7W+/8R7S5SOhIoLjPK3RIiY6CUCp2GZtPw338E3aH1m6zO/UZUnPQ19klq+HffiUtsgI
KHGv7/mIb82aUyZR6wZ1zvU7NaWCsk5M1GMok3vOO3d6bCNyvMhM+kOj4LWx6Eq+g8nZukbkPkCp
gJoUe/FyqROhd3pFeT4YrMp9F+FX4vfRuOcWsnWu6LlTLZI3CfXJy1EmU68RDueyMpumO2p1Wf7b
FN2fMG3ETiJ5LaYlUVxkG3Q8pELLGoDQh+wZiHl9UHeh6yMuqbyvS/HdtkX5rCtRSe/S1A9qpMxo
vZZg9tWqwxW+MZ/KrIh/3N5Tm/OWGEFZKKP/sgo9qmGMh0yXz4MVipMhlF+ozg5faIBUO72Ijc3D
E2ShtEGlFRDy6siUXaYTm4ciyLxKjfyu7JX7Uk8700fDfHmftJXxEZOLPTDZxgQlip4aIB43iOGs
JrikXj9US9MHE+W5n1rYuP5kCfv9VEy77PetKaIpD2KVejOiBauYJUbWP+QeJvPpVfNU1/H0FTET
ChP6aPeS5OocnKbsQn8UncD4CuXDU5Y4zT348/LsmdU8+W6ZpuZxMHvv3kvoQB0ipVKOo9VMf7Hl
gddBm5PYejJ3OZtXD2eda22djB5myDFF2NyLk0OehumTPbR73Kitj2ByX1DlemnSyz9/NdSkzFWv
NDUL00CaS6Y6/BX3dfJoO5Wzs802rguZ48qIgE19Jb/VJolSRAxH14QV8zq7OGqh0L/cPjYb0SlQ
B6kwDJgd+J7881cTauYRZ8weI2mh6jNiv2PhPeXA5n/Uk3CfUyVr/7s94NYKknxJhhlBE8ziywHN
2WrHuTI4PejC3Zmm+KIpCl43SbcnxbY5NSqE8Hmwd6bIshopzuumGRkJfTWCQ8hrQRKF6BXl6nTf
p2W886ptVblkdCjjYCoGODtcDjjHZqQ7DWtJhyUE8KjG3yYULB8Mc8C5oQVac8TZQf2u9pbxlPWh
8qzw+t4NWdOrb69wEfsTrEp6EenY6rN2zdgOeDqibTi2zfs8LIxDg5N97Nt9uudnvPVFXbDZxOZw
MhDkv5w2oHmDlJZ1rosoLgK0B6yHrkI40TeUbPp0e/ts3UzUCKjZA1oB774qck1KmysLzaugQgjq
R5L12fcGUMrHCs6WOIz2Mpe+Thdu53XZOoyehgK8LBvAwFx9WtPp+JstUwTFFOIjK7LwpPSVero9
uY24SJqyAX1henQHVmfDSHrHTlpGST0xHsIxVX3ofBCR58IKIJhmT6HIk6exwp06tIa9Osz28DQm
yN5pM66jfyWalBBpL+6CAmZ0OVk1pLfZOBqLEPeLI5YHYRni7E2eQp/WDHfOz/WnBdTJqSFQB2R3
JWTSjlOTChM4QaYty49pyN1jiFpfeqgmj8pwETqj4g+Vo+5cgdf7l2yH/1IOJioDz3u5f0vXrqoy
jscAkx1KNHOhfujs9n1rcVRvf9+XiOiyFkDDkFNJggWSkErf5VCzkk9G2lEfwbK2tY4jKhYftAS7
VT+e2+yH2tr6OdQd5ee0pOV72pj6g5ek8aOsgX+vtUF5QvrW/Vyq4Z7U3tbi03pAfpR0TNbHLn8Z
GJLSyJywp1QSwvbpVAyXWuyeKxyouhiDSNfyk27ZQ3xdbzkOM6VVCbXjBlkb0ArMrR0Tz6/A87Ki
8avFnQGpd3b3A8yhZgfILKRnY6iHn/GCVuYpMxbMqG5/let3gt+A3BQFMm7LqwbZUnS1AxtuCOJq
aM6dmg/PSSTqf3Qa11/o07xZxkMWOfn3oOeBu4OCf7nUixNXuptQ5h0Lyk4YHGWHuMXZDGSLvXOk
NrY2MwLfAeqL3bZG6PSoJTttzt+d8xwHTTxE4FlcG6mmco8gszkU4mjw7sntqNBfzkpJRWk3JqUg
1YufK1c6KhWeVj7aer9rR7g5FtcUeCD0iAldLsfSByePyprUmkqJ1j5O1lh7d1WGqb3qlfM/b94e
MHMloxQQNP3a1cmIYy9RB4/B6gYPhDA2n1NjCZNDPDrFQZvHbI+CfP3WoKZHOYsgE59OHoPL2fEK
JAZmxBQ2AXA8w3IE4V1zE9ye1saBlxte6gnQ1QSccTmK2WaKJSbSiRlR4OkQu+he+HXcZHfz5Hhf
ErvVj2kdVnvt/s3Z2WAaiE+I2a+K/ZFuzxhZc9GEijsGXlIlZzAc6h7McmuPcMVSsuNSA+8of8er
wFbtoeNQOabAY7SgaDtAvAWyH0FC6e1weyk3h5J/G5qeMv5bDZXVeZiOdKUCo1ajgChJeyiG4V+z
L92dGuhGjRCtOrokJNycNAL2y1kp6EPIIiKXhds1QWt21e+qXNxD3pjZfbUo9pMpzE/RMGq/0iRZ
vuGMtEfG2/qABCmcCVQvuJ9Xs0UV2xIeSn1BDIsqiOxlOaHUne6s6cbDQIuPDoKD9hqNqdURxxGt
qNq8AME5xwvPwBjeD9ZcHI3K7d+Jxusw6xPUYVHtPjeGt+cwtPVJQY7SGgaDTnl7Fe8ZdWvE1kCz
pl+S9DQpWXNAF4DWqj2J49t3D8BNQPMy9uAJuvykXTwpblFWmFCXqRV0zZweBgu7v8ls3kwp5G8n
+qAPBA2d+2z16SJB57lRAf2hut79Uoeu/urFaXEfAw3b2akbC8jugPRmYusCXWl1vRSzMEtlqemz
kYUczCJujsrkjH4xdt7b329U1myCc9RHudNWW2VUwwF5FKqJ6sILkOhiQF9b6t+61NuioM4wkbn9
yTYqX5L2g1oJgmsAG9d4hraw8kGV72qZYmvmF/lSWR96ZRy1Y9VNzb+2MBMBeLwvLWh/qfOxKRwN
emUXOu+nDNuQY2SXWv+/nZ+1cTQBq8LA8yQvnmbF5VZKJytSbJfbIS+n5qSMdtacejHiysalUf+x
LeAkAQTEWP+ni0f7XYYlUx+keVw+mykOB0+TFTs0B/NC/SyMKat3wpGNQy3rJojC0+MgHlmdKoRy
JktNUqongKEPNgWiAF148+g12fukwWWRZ0q7G+ampwBumDsNlq0tqesmlk1Ufg0gtperUzkWGbnN
hOsY71lw6MpjEmm/1N7Wdiq9WyMZEukC3ApKgbc6Z6mXR0pDksbewy6+qih7grqJA2uZxp17cuMZ
l8kiyyq5uwAiLidlEG3FCD0RTMbN/Fi30UwY27pALxIjOjf6jPN2QxX99k6Tf+sqj8F9x+Rx5cEj
Z1jFRA5F1Q6C24AaWTIGoz7lP2yrKncALRvbhVEciQnkYoSgcTk37Im0dDABtGgY5B6KReiPcZcZ
//PS1DkpwoxPiFbZh8SLdL9SO/PT7Um+YADXs9Q8bhbQGLIOt9owyeCZOaT6IRADDth3egghJzDm
MJwh2mlxGIQNxJij09eKeQzjSkw+rhPdnxRmL3zbXv3ZlHFzrvAgOg1hGN+PKL9+7ZQssY9RNprd
yRhjXfGTPO6oD41co8ek6uz6NFMNg0do5WP+4FhKecyNyKt25nedjRJCSIy7LDdQTlmXGzLcvoRN
ZISNmfdPUg9nL7RlA1emo57i0ZkqMImaZ+hIBUgsTV516OV/LxL7YynQv7PEx9tLfrWb5Y5CVe2F
508wtXo1UmvIElqGlJKi2XoUqEFlvtq46mNE3enkCBcqNQHfnsaG/JAXH/plWFpgRDMU19fSoLWD
D1nOwxFEs+eRm3vdyewAui7h7AAIzbqd9+Pqfng5OIBJGAuYxPrQFpStarTMKVg3jneum2G8y8O+
CISrTzth/tZQ0NWkgIhLzL0Gf5DcpgDTaVZI6+aDsMyWZKKf8Z7W9lDX8vZeryJQAPp6JIASBHp5
XPtSt7qkGKBruW1YQdUS5v+KTAu/QcrsDnhloqqYptNzPy/mTrSxOTTqpxLiAhRh3To3rLFKVXPk
Ay52jO6tbvpunQ5ndxqjp0lKVxdNm/vdVL/Zj4hPCcGe/1H1Zd6rOypTOkxOOhDEKcQ5X+T6gja4
PR7DvN2Tdt7apTrIUPiZKAjBPb9c38xordTyZoHrZZf7FBLnw+QhwVlYVn5YBlvf6e9tjkdJ12Y0
gvB1R41KJB+ZNkCgqop6LFKw7Y1pYoTjYrVJk2+Pzr85HhkhawlHhPvocn5EXOk0Lom0eM/GT6Jv
vAOsyOq+tSMAJu285wRy3aHn2xkOqByQOeQz6wXVlaqhHF4QAQnUNU6qginNKVbgNAVG71jvi9Qu
3IPhOT3vjqdE7yvVFOMHNe4X1j+Nx9EvO6N0fTfrXSwQSqia/KH+Gf699eaMRP5YxO5fTH3Jh1er
Q+45aehU0DfhuT96k5s+hwlZM4lt/v32LXydZTIWwCESdNS9STRXJzkak7JYaoXOiaIq3zmz9ffM
XMw7p5+1X6ItYcBqRUvXi0vgk6m4yx9NbXt3J17b2g8k1ewGyi+I5qxy3XCGh5Aimx6oebgcsjiZ
35lCt7+pYZJ8r101/+f2tLfGw58FdLL0EEJF63L/Id2YQ2ZrKX/3Rv9+CjOB1v0ydLjehGl2EEm9
B0O4CqNYZy4syIIGFVdKnZcjNlFWa07bcGN2lfIFGqT2MY7DnShqa1oom4Lx5IvKpvXlIPi1LMvo
1CIYvdl+6Jric9oBQbMyhQRgGvS726u49eC8Hk7+nFd1F00DT6q6lQhQ7i8OcaJ7QYys66HrUvt4
e6jNmVHwkGglg+7lKlpw+2JwChrQgeK28xM1SfVjRTj+vSaeq3xl5gr23z4i1QCpQMGFCFzmcnJq
6NkhebwIXLcZ7zxXdD41CtsvI8s+6sAKd47ANXWOHYK4IpEfmBEy3NUU4bNZ1mTwpsbDZMRHS3TG
R52ajn2iy91+VsZapFinNVNyxJR5To5EOJHjW20pvmJaNzs+uhNaHsQ04K17rg8Y86WuD7Ff5bVt
+Imaax/SuAMIZeV6dp/i9Wb6g1Gkv0cTD2F/QLpS3/luW1uEOhl3GHr+Uoz9chU7PoxdWayi5yzY
RlPOPQkjU88e7eadRGVri1CzpZSjorJINeJyKMcta6e0aGmVUzYf26GwflEgy4LRthRUgPW9DHdr
apLYQ2ebe4QM8HK8WF2MRAsXxtMpbpZKbwQCmZCzaYZ7e3FrKIRXAM+hgAfHeTWUFuUmRUdavE4e
Jugzj81TOs8QYboy2clnN8IrigrkkpCaAZWuO+mDpdiDOcd90GNw/idEzb7ya3MeAltVmgewl8Vx
rNXqMFp9E+0cuY1pkrMDiDfolnD2Vndk27lZUtUlNQO9qH27scRdBkzSd7QxO90+3ZtDSZQguHCa
UWuPF0ebW6MpCTaSJPpvEJVx0ut+oB01pjsjyW+zCpVhMeNaQ+cLWcx1ebHOYujYKg9sVCrVMZXM
f9Oq90wBtuZjcW9QRuU1u0ozuH89mNnMR1hol/px047fG6GPA7lmnf96++LxjNG3BXUGOGr1nWav
Uy0s4/oAjbskUPqxe8jxR3hG3Fv7enso+VddrZ5kJ3KHwEdY06QnLBPtNKe8onnYROp65Z2NZehP
WTZaAfrTGqXp8c1VRilNTImReISKBKnU5clGwrdd6p5BwbaETz3PAMK3o36aQ3imA8CzncRta5Kk
bOQy7H2Z11yOp8eQXBxkpoLeFs1xNPvxE27g5h3bySnhUbXVfYL+7k4itXFfSnVu7hQeONmcvBx1
mczOohDHe9O0zjEvR/feQ3gGi2cU9QCiDsfbn3Jri9I5oQnF801ZcLVrsjSJKmSlu6Dql/KYOb16
VynjvwC59xoKG+sJY5uGKy5G1ADXhHfZZRCdo3S8c6Ca47DWv2Vmjvh7papQBRy1VbD8FLr58/YM
N+5OqX0r+UOMTqvtckW5TMOmlTHe1BrTwU0Vy9emvHpXFeYizQMMP62smAZO0ezkb9cSL6idkpbK
Z4gSz5WjQYs5jtf2GJzarag+ZVCgGyoOw/heDFSgcUExAidVi1Pai+qgL6342HkjYvfoR/9bz2p7
jJS0+otaC1cSPwtNAPmcrNajNiajtyoSZuAv41GxGv0+MozQLz0x39uRpZ5vr/81Kkuugsc/BFGQ
FNZRotG6MTVnagOaQpk+6JSKACnTi8S9U4Z++aTNZWee+tSLHqjPVtphVLIhDcx6bv8b3IHY4fYP
2tjy/B5ONeq1MkSQf/46QG4SN9JVfk889YSPdWnh/Kr/oFTxF/Gx1AygRS7NZcEcXI5kgOam1pJS
MEC0Ij4vDdmlPzuGANJpFfFz6hn5Hux94wKhK0nRAGI88fG6ee1ohVVDkusCiLLNaejxHpql9nLB
Q/VpyRFGu72am+PxhspGDM/2mvSI8KYdza7eBc5U2T+FmOpAKLlOwyOipzAVb1biZzdJkUPK0YiD
XKFwXRE3fS6sDokXM/TNsVMDg1rPWRfK3wzFZe7hwyKZC+tnTlmcPLYarYOZZNACTZvk3TR7v01v
jD69fREJjxGM55Gjzi0X+dWW1MMlH1vs0REZsOM7q0O4ETfq74rd4SolyAVuD7d1ArgIJScdYCY4
jsvhEnQb5468Ipgiq/dh13iBWSXCt8fd8txGoMWnkggHAiDkgFZHoG89Cz5zTEHZNTvsnhPtDnX3
duem3dqEEmwJogv0FC/M5YTqJcETT6Pjp5e68b5RsC/RAZT5Tl2pPl3dcice37zTiB/BgoPxl9zU
ywG9xOrS3OWUQWYpuUMoCiaV8I5KqyWHJRv70yxc5QDlrZQaK7bf60V3jlrH3PklWzOXlCwk22gq
g9u7/CHCbWFL6LzfmltmQbPgTa7XTutPdKUOTYM69u2ts/U9sb/g6LHQuJ6tvmdCo1ckCd+zySPt
lEWOFbSeZ3+4PcrWBpVwNEwB0aQg6LucVUJuobkiE0GL//mRctjv2o2aTzUoj53124oOZDMUK1Fp
ebjGlVJWbEfDIN6y0Z8OEsztf4RjWz1R7igoPiXLo5chJkPsEH2+PcfNleTQc3VK1Na6F2tPGeLC
gjpNPBTat7JKarAc8GBujyK/xypUJxWWFB/yD6Q2VvGkGEA52TUlGtgEyh29/+RHYpQ18pDjdDTG
DkUABJ/u1GJQA23qk53ga/NDSqzd/w+/1olv6zGxC49JFkZt0/merA+IN7QBNLfk7vZMN7+kTauF
UB2hqhcBn1d3qKbHiq4p7MyW3OFQaZF6Zo+iVemmBDfhYgR029qTcJc9Hs7mGWSOxNHSTnidtipp
0i/MH29wJUoBqM3qwYxVK4iJ8IK5gYb/FzOVo4EnlPf3KjNJrUbyshivKuL82YuL8DwPkvrpFvmU
HcPOVD6lSy8+LZpb7TwdLxCG9YYikAOwScEeGJT84q+W2RYC0IIbUV6k1TLfj40xaOjVLdk/IB9U
/Z4M1EFwTVfiD2PaxzbvdJ4d8yEOkZLAE8gORNqoHkQHwJB+mHld5U/TpI5+1zi6cpzNTv3mpsPY
4ss+GObO2m1tSJsapMQtIiK+JvEos250KQajAer9/ZGIXIv9SV0QNqvRxX8zW4Vg5fVoq9tyrlKt
THW5J5HfOk15ptJmTorkIVkcc68etbUNSf9RnsBiEWup1SM4gnvrRo9qgy6aJSALK+5U9FEDN5+r
k9fV8c4lvXW18EVhxvC48xiudkK0FGkxKzRtAUgrjwYakapv2vOswuachzpoUMEbD73Wx/+kueX+
O80mnNbbR2HrEoViJ6vPQOZh2V/uxiyJY8XOWgpjeaw+LnVrfbbtYo+/eg1E4DuSxkkAL2QsOO+X
w+h8vTTsXEgPVbxk5wT/099RO6KCr7Dzkf21wy9FiU8S2st5cUi0PP7jhG6T0CzC6JIKYUQbZZym
4p1SGqE4oJ87zP6oGEvvu22x/Kz7WhSBaxS146edEqIqZltT7OuKVtTPSadrMMnzpswPoyuaNyNz
2Bv0UKl1UDpCJ30VEDpNnbWFZEZOfWG/H9ywhqqrZich1J33duP88axLnhhNWyhP8oO+uj6apcFv
p6aqkjWW6SNoYd0RYoW+noKKvr03rgUKJNIT90++GTWxKzI1aqIEMi6ZvxemaRk4dQ17d0Ee5WeS
6spHmqup40cp8qv38IV667OoK5s9bEVj4SeWjanBMqfaO5ciWOunat0nT23Xjh+7maU81RGO0Du5
6UaRREYEgJxl2w2ewuXyLKCC5y6l0GuCGTgls1UfXUUvA3vRu99zFdeJXxeVbe3cilvxLMoIVPNk
D1/CPy7HrZ3cbpKYVLs1cvNZ6UbrQH8jLvyKsgg0YUShYfaPQxa4GZT4YVY8327d6sgR3zMH2dgi
JJM6pRoKb9Ie+vK3gG8Xi7N4TYAshPEriQf9qDUueNdumLO9t3RjwWGHA9jj7Ya4uIYYuQolB80d
eEvDpnxyM2EEQzdEJ1I+ZC5zvfiJl3m/85U3Zsig1Li5T4gA141VLJ7QdmkXILRjgzx53+v3Zq+q
2HuLv2j1SAdlKgE81xTv5aPx+ryh7qZ3btsFnTkUR7emhTrkk35EG3WvrrK1lPJUA0kGgHIFbl1c
d7KKnCxv0BGEAPeSBx2kpbNdAxGu0Rp8dMx4L/baWkq5hGQL5M9QGi/nt4yuHemYkqED2WiBmabi
ZAoHLEDSiZ0Ac3MoAjz+w2twxQfNRzWxhqTsgrjQ43PklcZZePV4KPtyD963BQCgqwo/BToMRIQ1
zDxJ1IrOP6WHMuGkZdCEA/o/8XHSZ0xscnQlrb7CYDqpp4Pn0SFXx6zbSR1eJC1XoR5VD+B3L2Jl
4EUv19Z0arUeEGENpN56c6r4rF8oVERfl7Z2EPjPXO7JOlPy6M7tBriNk1rXtV8IkbvcWE706GgT
vT5Kffb9WLaE5S1aX19vX/MbYQ+O5ASiL718qqyXv3KImwpZEL0NXJSU6efEy9Hoja9dq+UPoWdF
OwX6jV0ASw5DEyp7xARraGmlzoBWbOpPoHNyHL3DCpZlGD3V9aLuPWBygVcfQNLiEAKRNHAs5S+n
RrA3hMZElaFuptA+GrPTH2hyGwh9DU15N5XYsftaGGJobczKOcUPufBtxVJOb15iaHMyRoD1gOnG
aiPU1G+cZKK8og4zhsQ43B9iPZmPlte3j1XZRP/cHm9zjcHLSQqOSltidWnVKgnCtJCUG15vAynD
ApAyh3gYKAm8OR4hl/EM7i0UG7g/VkFzNc2aLmwDE6Mo9+4wFcHnS4vVU9GIPYPj61nJoRhE6gtS
q1lt1A5zeKyb7Tbo1XI6WbCDfXUI+1Me7nLBrs8EpXZAIHQdeUmBql1unLlxMjOsIllPXFAyN4f4
niZ4fFxsvfFpCzT3tz/YSyn0cqeygFJElKBJNnnk3F89M4ivOhUdMuZGMd8IysG1qtOgkIr7A2fk
fVqawK+xt80IYCxhPlaZ6eEdYLpRh8T8SOpgjDho+KFTFtkRpSjjIS3C4XfqFvopDBORHdpp0p5Y
O5wMa/SYP0QoeMTH2xPZuHipUvJ4gaumtU9+fTmRsFJmW82UNshMc/xDAb+4r9C5uy8LOGe+owhx
zCbFOzfY+N57bqh+o9zeRjsnf+v7SVcRyXVmq6zZ4wmaTlkTZ1wyiq0flchRTmrXW+ch1HX87HcN
FzbiP2QmqOsBaoTwQ9B1OW2vjQ1DkbcaPuLWu3IaqSYYIlXu6hyzyjw9xbY5PmXcfIGIJucg2Lea
tSt/dB1C8DMQ3tOBmzP3NX/CnHFP7QVPrBGZI+YyTn+e8nhArLojcqfyeJeZ6V6Zf2OxiTaBYlMA
pG+yloWpSYymvLPawGtdWD9ONT+FRtI9j16W9VC/B9SFb++y61IVYo3gK6HQcmSugpbRUcsqlM5p
Ta6ABWjUOchHHVnzhr5XoigWPnWjenAGvflye2QZO6/OqdSmwdSE3olGWHj5nSkHTvVYU4Cb48kM
6rJK37nLvhDD5jBwqviHtAJRmMthmr7LlnDy2kA1G2QlQnuu7t1unn0R6lnnC4TR4qOCtOExmim7
pomSfhmLRDuoXhZ/FO6QV6c2jOPTEhvuzl219bnh48pyOaBT2juXv03p0KnUE87Wklb6F8OE/tKO
TnZyIlAuBy2kxne4vehbu1oqPEEOQXEJb8XLEZvQVqmSMaKiivJYxKYZxMJ13gsvQ39O4fm2qI7t
DLo1zdeDrlJ6q6mWwlZj2u19ZtOcSJuDpxA5mP/H2Xcsyal03T4REXiSKUW5tmqjbkkTQi21ICEh
HaR7+rvqjD6ZkOK/0xN9RGEyc++1lym79N507v/sDocneinDMOq8hI/+2tjHsR1tPyFZovS1P4Nc
phrZqWiPkKLQbJWze4CW+RHRz/9KAP/tTjGHgPwGKBCwUNTmv9ypoJUvMeCHFiailT7luephgnGJ
wIC5H4un4xJc/6/4lssX/NNCQl+KgghNHFSSoH/9gqt3YRiZx/Rst0FdPR/TLdM3heqS66VMun+5
wv22nC4XgwTm4u4B7PW/Qv1/Tlevp1WknKMD7kN6P28uPdRyqZ7//pn+tivhKhDDw8DngqD/PtqJ
oWBCQQeCjTXDAxUYEIBqKYBgV6FBHQGBJBDMVnP/L0ny70QJXBr7IBA8tKgFzOh+XiEXI0nOI0Bk
XpHk65by4R1VbelhhApqAEqx7BI4ndHviO4OL/A86uumd6K+60ZV+L1gCMsEFbxTj39/JL+t3Mvv
wokAcBG0JTz7n39XRebERSs8rdS41tlOii45VNbQtjeo2ZQWBaCQBCkJf7/sH943vJExy4SGAG3g
r9VUdWE+1xeqeTl30+uykCEBVpj/k/78h9sD7nEZOgM5BUntsrL+57tC9SkVPgZcx8XjkeUDmZqE
OJrtrPTkI3BjNHVRtJm3v9/fH760y0Q4hf4GeWaQFP583QmGg5Cp4Lqhx5B20Wo9EMrzhg9J2Nch
qZF1RfIGmOS/KOa/P1mY9qJtA0pxqcB/HRRLBwoUzh443Y7Vdpt0kX+SdNX/wHd+35FQPKLSB78G
BcVv1fA2jB43ju5dj329G7XJT0jH+xrCak6DA87798f5+2sEWwwfC0hc8LkGW//nx4mE0HrLcozz
KXTMbIdgHX2Y0rU/jVnRPXaFTa9UNIr/ayN84agBDfkvChDf6S/n6CwMOtMCfK4AP7ZDz2fX8jmj
Ozo58Y/18Ptmi0thR7pwltAH/0ptXHNTjJSAR7PB5vtt4K777kaW3I+Af1//P57lRX3xHwSJWunn
Zxklg8WjxsCygIl29XFO+37Ylz1Fs7LEk61A/GP0iDye5V+Rhn+8SRSgl1kK3Od/ner5KJMK8C8W
Yyy7oyjz6ZrMc3XMAM7+44P5ff2hMQTfD2seDEMU/D/fJFzTiihKAexA1U+OIofo71irYI5ZJsl7
1cecNN4X1W2+DOU/JsK/d1j4biBSu3yoMUYAv5KiUIkg4z7CmuuVSqdmJvE6YW60STj89yK80ry0
86EPRj0XZAk/apBVYCDMNpc8/f1d/2EzACh6gQ1RO1y22p8fQ9QNk3Ud5qjTrGfE4kBYukvYQrJ/
PO4/XQd+IpD/XbqM32LZ+wRMUvCy8U3ls7ru00gefEr/Zf38p03nf69y+RX/s5kDwR+NgG8OiFjb
BMUuEm6J7kAH56tYD/D4Nu9/f3y/i/AvzHcwF/4DljHVyX6+IgcAGC0w1dxhBJ0+IwMzH9qOpdXd
giH7Z4M9+AqATQLLXGKzM2xH1htWZ/Rx7pb5qhoyiOj+/ov++AjgdoDkBrQ22BF/+UEwcqDThczB
J6ZfyoizKz9VyWdJ5qoliIz+F+T9pzWLGugCVYHfBOeRny9YbOus1gBgrJsierKYZred8NP+Yqv0
j7blj5e6gI4gqWB3+m0ytFbBlgQUMQld2CFUCzuDaLC2Y2KL098f45+2Bww7ITsELgYM+pd1Uc7R
Nq490QCqKla1BRm393XothWu0vnFLhZpybGi8QFii/H492v/4Tb/U3Jij0CTBs7uz080XBQUCzw+
dgZulbebl/FDbysoRyGcOfz9UvDW/cPKBG6FUgDFJ9qzX4HNXCMTQypw5itENqnryE0EQckSM1sk
wWT8UQ0RbrMvhzQcVbJtz5DAO6DYREVrkw/VRA8JqLRP0VRGX7133RNXXVc28CaYk9bHnbStJjKp
G6Rpen/0SdGblrKKxkexFeK7VFkuDkpt67dyWZxrVFDl0GhD9YOPIU7b0VLk34l00/dkdSM/IQso
Z43Uwn1ArMzGGyBplyJ9zNg31PTJy0KUKjEjEOST1ZXRRx/4+OmSo8vBNs51CeVqNz3SPEPdqlLk
UiFmXg9jA7lwfKtHU4sTIFeIqlBygoUxxkF9N0aV7I6VAKLAJkV3jqoVyV41Qq671jGqyiNyOeGe
kiGp9jDUgdBTV3c1enuyVKaFt+Uy7Dz3mu0xR1lCG/GEugMMQtipFswCVhMRyZp59rJ/UKbnn0CX
7b8uatk+IYuz4CBrzEJD9gn3vTY3obhFFC3iM6H2NXfAhpKojbptc7uoTl1y3Y2zyBtsEuO3pViH
6JZUQ/IIPplE+BatuqdECRSaGyyW4Eg5MJDPdbxU46NBCMy4JwZ0voYVi3+FDGCgTZqum8efyPEl
uGAydERwZi3gOwKkzAz6dgkR0j1CsuA3bUXSuYu6ir7XS9UjOg3a/X6Xu8npe7FCDggHMDhoHXoY
ZwFrjGh6FyH7hV7B4W25o1XV4U6Herrqi2guDjPB57/DAZV/4mYcvloIYT+BgFgjxRzO/jHmAaM/
zjhQsz1NCswGmBvhItflPbpgtoyYEyyII7zN49zbfc8rCXNImril6QeFjFWQav18XEWGtK6l717N
HJICVAOY47TKJmN+qDZeMwhzFjHdwpYgAelhNsOVTGIQ13AXyaFfiyG/inIHiBsEoXxqdDYPoiEG
NiynwlRx1K6bTpGrCizoKho68g6LJKRciQFoER7oWtszZCUjQnH6uPqa21oWh7KD/KdhSE0iTZrA
Gvtxc8vkj7RmjpwXXyRjC7dKXhyzrsM/FkXOX9mcFhEMI0b+QFLJ75GJLNaGxUrfjN2QPVpLY/ir
b7P9UpYY9e9SCybwEWlcbAIhby2Lq4R0XQZqElpMRNODxn8ImoQEIT2FBouNEtwmq4xj57iEneo1
au0layokiDwWUR/BLzLuV35gXkmYnWyy+7aVlZ9OuezWb7xLl1dXIKoBbHebAxhD3jA/+N4nP4ax
HG987Ci2onKQpsldpaCnr/q8ahap6ifdR/hcuZfA0vCMp5PDtwjBZbmxh64XsLR2aAmuHByDqyMS
g9FJLjxdfugR8w3Qwc0K/wEEzk5NtEl9riqWFY1C4b0cGOAo4DUDm7eTZVXX1qDn5/tpIF16BjeB
T5dFYb4BJs62xgKve6wRrUFao2Z77gtiPyoTgXXr86n7XDp8Ku2CJFd1Nr0b3tFu+89FLkvZmjmz
OCl94WDpjzcdt4LU0bxjZKsf19LYZZ/2w9SfoyFYB0vMCD5G6SJkv8+IjZM2K7Y4NOBj5PFpyjDk
3q9q6mTDOWTRO+thvb1XyRIhiTPEAenBnehJq2O+xI1ahhHs+Jhv490wbPB613TzpvXTMpsT7UbX
XdcLt+qKxlD7N0OFXMRdvzpjzpxEDOlQqwai5x0cK06Rd0I21RBH7stAe8ee0eHm3xNiB4SMiEHx
WzAYUkDpU+AqPGj8HLsnmQcgBt95N98kMqvcESnmPbnGw4dBfenBPI92tWTjeu+Jy+h1FyLT7SWM
4vj3MjPl/Kkf2II90XsZ9cjBLgk8H45loerqraS9Jm994teUAnY1ysPNE/a41Ws6FbDWbGwRtuhJ
5sVYv3uUi6Ilk19UdIyHziVRU/gOA9DGJamGyioSZBIeOltlfbzj8VROR1jo6+ErLJJj1qxZIOF7
lBgjCwSblEKeur6AT/d1R2rsWbuE1mv8vLotcS+gJXawDkt4Yu/gm0jX79OWDulrlI+aXUc4VbId
vBj77ofKkCi/HQS5MHiO6I/8+ADmbGpvnRt8LtEX1CBaN3pOIj62Cogjf6d1SJcFfugr357gdE75
9eSsrDDaIwH53Wpe+09wbStigc8n3vq70UqRI9yvd/ymB2IPgs02Fzp7Jin8bgHE55sBidRmYnyM
WKmnfs/TKRtxXsm1IwK+DKCfPuG5xVkLOlKq7wnml33UBA13S9jVhLzP/Q7tZcHNK8sgfNqP8UK8
2DkA0o42vie2O63ltA5361wb8T7TcHGJtBk+/btcWl8cEqwNEHFi+N/C8SYGYjO+Y2Sie9WaDJHc
5wEddN+mXTnfmdSt60khXo9jVJ8bcU04HGb7pp7h15PtSil4dw8rQAGLwaQKPifNImwNK59xyDfM
6XLO1ts8eFHfDqyq+sbPm+5A/Mk8DKMapJXW5fOsKV4KuGmRnaZmdfUmjm6qR3ea5i1PT5wUOj9P
3BVQiMe8Hg+iBD2uydmlmOVRxpZdmLct7hE0UPfDd1IF098JcBzTJhQzHOh6aXzexNsG1ygdDZgv
ppn39/piw9GGjqEwFSzjCIdKrUCKBRxq58PmeJbvpIXjlUSI6UrrFnGCM+bjE01iKKwX5HssSHa6
nJKhG1pEj8FMvkg2dg8GOEyaw5aML8MK5veOm7WIjhkYjff1UvZZk/Ko3lpj0vU1DslqGgYtILI6
4t6eMaODnfSiKoeZFUXyTEunMrv3zOlPmObbsNvyKFENeqHOXS2iLn0LScsGngeVKd3D8wLWRmW1
MvDPuhR/H1vWv80FLFZ2ojb9cvJFYDeIGp3HNnOCX69REg+3HTQAfh9MN9wb7Ht4cKDUfiwu1Lqh
CelUEhxYmP/t1kUyTCMq/L+7edxQHFRjBZaZGYCp7kYFQz4YACGGollireMvYtIzxnFrrUSDUpHI
pu4qkR2QpGfqI4EBRtFYvQjSVivHzqyEhA+1TDaN4IF48+uzmFcrj5TOwb6hdEzzBhM+Nr4PkR3B
GEFUgj12GnIwd9fbIZsOoQ82RI2tFys/kYWtcXUIiM9O4fXWFWovdWnZXiZ9Hb0lRsWfhYJ+P4Xp
vfTn2CpLmhL8a6wrOtJqHyOpPmo85Dwz5j4kXa8XXYynuCvocmWQ20aaBO5o20MS2zhG/V140fZx
t4R9iY5OXfvVeXd0TqYrCttqm/Gpj2veIicPAbrJXAOcLWcXIKJJjIVZckHCGflOQ2hrvhTJ3lCF
uqxBN636O2zGyXSX2nKYHui6JMu95/AH2o8ZVxz6KeKeYNjXsROYetWZSjaIneioCMecAmS7qfEe
jzkLBb6NHFXvHmaibnrgpc+y/SAkudJjFN4rAZqjk5e6dGF0uZuKWb0yRHPpppIxShTpMHAAUdfO
ZUMyCjJqFTL2hlWzvhXQYMRNKoMob0RYxbbn8Vz+KMnW631WWjlfZROvfhiT66HtsXnecAWLt7Yv
J9C2ZxS48y4pOKOtk/X8ZLFNPOZarhA4gjqIc3qmS3eHvIJMNXqb4PQCD+B0aOFukj46QUfeoDzm
H8KM0+2shxQnrVjG0F3hHFZwMhwWVLGr6i/uY5XHjyDFIN1tjYCx20lcTKSUiszUYEuVfDdEckH4
BZ31FyLm6QF7OQkYci/zi5smgHpYCcNTJwr8o1sJSebOgdGLysxEXu3tSGERZnrEDO7L1ePyGo7J
J0gObNVgtAyt3TTVy9IqHaEdgzdbvdOyYJBCuy5+GOhYjCirEmTWrUTz696ZeH4FPKe/dp3kYB2a
RKgrrMnqGG2gHn0uB9YPmHfP49ggO6R7MWY0sgHJLui27pmKGxR49MtayvUQyXoRTWrAeH8OJZnD
jc5FRHdAgdf1irlNvJmsDvjBEA2C9JoNxJ7WHLvAPPJ6O8hKGXZV0iqcJ4W39cg7MtwkBjvj3qs0
JFdYmt1yBtrB5yaXyBS5sVuQ+khyjBAOk1wQ9RDVtJQoHFaT7dcKSfefdGqn5VNi43JpYMW2jC92
jsp6FwWej800LhIWJUtWd6A4yfVrHzHwO9D5jDTfzXYT1c7VqO+AX6cocGEmkYaDGZklV4PKpmk3
iyFWn2Cq6UnTV7T7lGJvhecG683HfFyHz/EU7CsJuXyRvlru/CzCV4y3RnYm2DpcQw2+5DadCzMf
Oz4sH6th7QCBUjy8BX4/69doqzLbZAoUb1tK8iKHsjanftX1G+nWoI9F35n8sVZjXuylT/NvXZS4
sq3HpSBnbOPYUguKSlWFiSU3RcX5zVCiqGpwUBCwXKWIH82Mhv0E+5skuxusWvXJIv4cm0zV8eWW
6bBNJ5uLMfk4h02oD1OCevdGGOqO4+xGAcKAia7wJt23PEgjjnnE7fJhRmGa3eRbvv0YQM1UrWKQ
BDc5uXiRTYRrvtv4iAy8tQDx5XagDKLzBHaJyX2XkmiCw1xBvsexq58ZcuXWM8AMmjZ2ZEt8uyE4
6mzpRLq2iHJijkZnHUqxtWDHOVtsf6I8ph8iM1t3XS7pak+aJN1hACSz3ix2LM6lSXix620a4usZ
Twdx4xe3PVjfJ8sZw9dyPPdLlj1nvWQoLrJ1AqNekew1iQMC1VYO4LaJViCJF9UPA0ags3TC1UFE
baDKRlPBEWj6abOdHBFMg290FHGX7mWaiEfwRrNlhzMzupZKqrG1VYbQhFziwg3sPNR7OkcdqrZu
pTn40IxuKG3X/HPh3DSfUyXgVdSVKruCxGOsdga9b/bB6Y0cVFqR7liEOWWNUmFc9wYhi7YxMz6m
FjsoNjfUf+5bkg90abk0UdyQntB3Pirf77eydFfUwsfNNSzpM2DHiGx1N4x3XDX5tgIqyigtcKDw
ceGH2INScUSTt8J5kkRhsLxJFiQOIX6H8Lu0iCZ3Qm4KkLQYdu/YTCDLUpdsZXadhrG49uNcxU0M
rDp5GLmW4QDQKy0OBqP118zVqd/JEbadhxhIQX+VjssaWnBvYUTSpXR8XzpY4jcwDIySI5Z1mhwN
apT55HI4wZ7zPnh6PXp3SayBHitv2AqzZPSA0UB2BO9InmQ2VMfNZxBQYtdJIK2Ac1Jx6LttkDuw
+JNwC3NNs+6XmqfbyxqhTtwH/Jw9albo13twKPjOiGwagL+h0cEarfsCZmYxsBONS8uGRlX11Cfd
UjV06Oeh6fkGpIUMvYTcaFq6aJfCBv+eRsiwbybItdV9PvjqNMVsVC1wq+QDNnH2CSSHIW9Sly9v
Q5TPV2RLQcKNZhpPZ2FRJ8KssbBlO04hfxyhmfqCX3tJk5iQT38cgVF8hgVI9jxj9ZkjS6Vke/ji
FK9L7alsssyq2zXH4fTDrnH+EQbXid6DiT/ebb0hAR1JCewHEJr/AqFPjsRQ49JhZ8c0pjeRwsNq
BsPtWfBMc1hjpsnDNk5xdBoUIthuCkwDthYOz+X1AvXJ1PKF1uIAPlv2SOZI1eAdp6NqyjLqFJq+
/95tsHX0HSidEE+BJELfVzmSLfdyy3u7z3NNWLupRD8V2CTeg0GluoOp2FycM6bNx1jB5XwvwHyv
9wTHTYLdn5gbB20ivnysk+PkahZ95Mu0vYW0srxd2ZDJQ5JbdpFr5eF+lUKzs4HScW1wfmYvc1KE
viXzNnSnzOfdQ0i5w3KKI9TINoply80AEyW4hEKlM+gBqoJsdb1rtrDKDK+1x2vbulDdg9EM7BCf
z5o2TILI0nrQK0/WwKymSQXo8nu3xLFq8wmiFVRj2wL3hon7rwaEW7EbO2anhlacAjac1+ERxvTd
BBMuFNAnOBADx5kKPT2sAqK2A9Ba9ayKCdQykBFXtYOOCfNNOijyHb2NO1cR+scGWII4zjQF9lCv
jG9va51KfeA6zsT1UvQq+hqQGfijVnTtdpoN+U2nmPhOAAxP+9Hb/OO2dfQc0q5ne5QMBW0KOyBn
lgBC/JFNAM/2w6Zgfq2ktnCnWDpM4xu8/Wl7VDx14bBCwGTagJ3inKOYZnsoC/PnuuMOA7sh0i91
trhHV+LoYR440U72KnnmfjD51ewEe3DedvFjiaJgO0SxxXDTQyugjph46nsGdQJrsLUu91FA87jP
pVrOBEPAdOcCasjbws3haGECiD4hJGzep8O4vqbgPusz7FnZnWC6W5qqL1ZzTCLNTsTxlF7NFwIJ
mpxi5gC7GEfphDMCyujOzt89wHQPyFnN6c6sGcp521nIreYyrF3rU+JeCcJaWTORKvsQlXRAP+hI
fCsRQ7nuq7R2X1GbsnEXr2jd2go1PtvB0sh9EnVXfICz4Tgf+6nKPyqSA6wzZTkGZD/4GjAwJ+PX
zdDLq05DsS8jt3y+jD2GnQjLmEMtuIWHJZ/RwsHDAta7Ie4G0+jQyw+QuCK1dLbVhoUg5upAbN7Z
O1PKugeVIqz7MG6lvttIhIqpJ3K6RVnjaaspTU3rqtImTQ3o/Jn3CDN7meQ04zEhFkk/xWjAPsP4
lYSdyJC+fCc83W5yGMIUWA0Ql4/Y8kSeNRPyMn4wjjHb0Xsl7qAYKwOmAYjVuM9oiQ8OYLNoxnS8
FNO9lfzYL1rvUcqBbpdmM4JvUzh3P61glC3XRU+7k8aJ8sTDkt7w9BJflpKNgyE81114iOohhSQH
sU6NA54J46E4Eultv0XFG8DBQpzRxxe3QfKyP9kgIbOE+iv7Apr89NZhxwKKDY3bjU8Y5Q0KLv3C
MsoizHAie1taHmHpI5gDTsNe5tkunwnVLen6eISyYsb6xFKt7b6KcC8AXl1140lf5fsEZuMgNyM3
+T4pCuATvt6YBE9Bk7gB4pRHTTqQ8CxUgcpCeg8eQRdlmMfoyHYwt89DsusTIfoGqAcWDzotYKCo
OWH6W2WIY0H5gEHGuRi9iIGhhnQ8AaQ2Tzijo6SdPOiq+3IIht6Uica541C3yTsglH68MbxG+wPf
4VSc56QfsrYYU3/fjWH+MsoKUhlTIEY1I4hCvMv1iMcGbzoa7SaxsnDr5mx+NQUqsBc2l+tXZmhR
PLIs0wgVXIstuSFIhL3yLqdmb5EUgxXVZTQHlrqU39lU90mDoRkfbgcR29tVa8xRtKq3T2lPqxEI
JMz0kAIfqkZBYHItSsC17TwP7o53o9melFkp2cNAQi1NnvUCkxvE0Vz1bhrYx9rX6XZ5rSX8+q3l
n7NKzsPZoBOO9hkc/J+lcwZfLOJ96rdMAYxDvlLcv1jLyCvEqPjRdIZvYANPQde1G3cbb0uXdeIk
Z1e5a0am5cHjA/VXmRDdR4Kcu/x54XMldwNG0O5zKUZ1BddBEGBCnM3RblapAz5nVI1sSez5K+ol
3Ap2FAYrfihHovrUASaOTouOsuiWUXAQbi9Q4tdyzEoHi4gSZYkROg2tX2JlW2sK4/dRNGZfsm3V
UZNE9aKbzhlJD9JimtaGPFMvgHTq6LROXr0lC8YZdyKb1fdyjcf7lZkMyj1QW9PdmnoIO6fEWbGr
aC0fMIiHUqvqh/rs4RyWPk8FxTApyWCp1cLeoqpfHaZo0wmIsjM3hJb6ic2Ymr3pfNvGnUhWjo2+
nH3L0AV49H9owBsTXFlcpzXW06k3iPy+oUEUArAjhIVnD4du9qyHQdEGRYwcMOAJgFM1Grx6Nw0m
o3iKlQeYXU53trD58lDblf9AeniOVCwQvLCbzn2kTivmhOKEtFLcEM59jUcDGllxAv2k8juuCnry
UZfztoa71WWE1HXXGPkU6AfoUt/CQqek4JvVI6wQail/ZDk6jjZbNFJfy7CV4aJC4Q8Q4rh7OTLl
dgKGhx1OUIHUixIjKqDf2FS3tic8PV2YX/D/F9VGP2DkCr8yDM27bzE6dph0zFWE6e5aqrAjZaLu
KKI6VTMkNHzF+BcjQgSHFl0DN1JUKuCToma9GFBe89Lw7KTFNL6WpMbOMY+h/6Zn3s179Nz4Ywti
L4xwoc0LjdiAnh/GmXTfQzmr95xKFNt2Sijq9KV4yOH2KO8kTFO2gxZZtEc5GQ0HSeWyPhTGilOC
+i4AfWQFb4YBHdMB2HshjriXKgX0NfunzIAp/SjRf8ujcTZ6qdnqYTZkZJ0c4eUtxXmCR7xupnhw
HwimLuN+TQMH05p23sKrJKBlAZq0xgg4S7APBq0T/ynzTmKYWC8OzSlhEAM4RIu7Xahc/LgNrvq6
ySEZd+G/72OBCIS1DsRqzMCDTSb4k6f1p1iFIcEkQ7NvS9LBDppHHNLOYY7LoyF6pC3+yfGpl5FM
nuoFQSONTTXTh1rJTMNMqPJAeLYMY4QJOWzlAeOyfATMH0MYYUHTCk3BO7FcYfwEV0RkiTl1IILm
cTv1vPe3HWw370PmQcXB5hT/WHTFbhjI3tuRxSPS46bSlfsRW8oFipwlA2cFy3yoIbbaCWXTEd5k
GSAssa3kZiqIiM6ZSPi4RyTQIm7RevZbg34fjXw2l1OLaZ4TV/VEMH5O0ZpiVk1Sw/cGhwAA5D4C
MAdfua8qyyZMfcmyiv2wpBKdypaKuVmMcJ/huqBx7rmMHUH77AO21zmnp5r2o77KMd/Ec0guHywT
rm/LHqXXuQD7lu6yygIf07yDYxFwFLgQwFNsyeGtlpYcnhhD7ZqJDzXy1HBAgUmSBSz6aIHyZ8/k
Ju7kRDGPBLdkIA0aE/EZ9fPoGzTqrGySCiVZu4CP+rhQZN1ej7ZCFxTpAnkOsODODhDhzKoNS2XH
m6KQYt7XfUcAoBSuv67raPI3EUIgb7i2UESpNcUIL3cDFPy6lxs/4ZiKP/J0jt+L1COiYrgwVIHk
8BlJ4CyZ8L1FnZt2//lr7XWf6UNnpmX57BaGIt5MRXyn134G/90tkNvmqUqAr0Zeq4ZAt+2bCnEy
ZziFYLKQ24LlDTibw9NEc5Yc1q3DLAvlzXaNUbYdjjrJMbYLSY+/7jV4OGcHEm8Ecn2+iibAAVph
wunNY49hlN6xud/wHzqDWXwWYIXo52qkB9TMFt64MbLuGvRZ9lz7qah2GLNN8uLZER7NBFJ/20MR
RE5sgALjTOEJ9SIxn7yyYfV8xzGr71EybZYdvFiiqGFoJi6hFon4OANXeVmCD7BQsxeKgiElW9uO
algQQUU+yqsIA+onibIp/4huUIsPeeZk9Q7cfQBNoKIY3swAhFzL7JAA4wEXEVVvb/nbtCktoLPV
0KxBz9Kdu3mEc5z2U07PWeK0b8HjxF6NqXnnf5RRwB8aNEFPYGow1OuZDlkD8k+M1kjW9YGSoaiw
n84+PTEmpqexl/RLv2GODK8W3oOwkNQmQNm5jO+YaSQYMATM4ii2c0f0wQexpi2wAhAhUI+DtohZ
VQlfz3qtrxevEIxXIQQEDKm5AKfIcCHe0CmgFAikYt845mamcRQo1D6ZExOu/TRle498dwOhSyrb
AqR3cUavsek966EsaJFFWF6l+YV9YAbs5TvQLzxOuGJwmJSLYol3jOdB3XMPcwhgY8iZa7jA1iYZ
OAcns3Hs10SVyweweWT+EKd4T19KEVg4bdjLSaNjM5RPIxFpBaXZiBG2g1vLcIe5B/Y6TJYBwqU6
T2tIfWG01vSAubBaS7YAZpkTC+SNZS+YHOHon9exVy+lxbb/ynLK0IJeznyc75nfbfWqn0H176b9
xRJraPGYxau0W7Xd0iVOxzNQFkz95/9uJcTk/3F0JsuNKlkYfiIimIctgyRLtuWxbNeGKJdvAcmQ
kJBMT9+fets32mVLkHnOPzYuXzCzznNROYgN1n4XH1u/lUNctyueu6gvBJm7VSUcTNh7f7eujDw3
qXUdJvaQE+0yErzy6QJl8GQhDmmTldqP7mC1LldVwH/8Myyet4Cqh+abL9fqx9xKUcSITsxvOQZ+
ecnVQM8c5J0/Hayt798WtbX/hX2j9oxUJ7Hc97rVEb1m4UBOqFMSy7trkoHPljUW/1pjDMuE7GiC
HDEzmi/sQOjPJ/Dugs+eJWu2Q5RYwrMm7u+RIz3pKDpZMiLhir8aadTbhJJ+4Q8Qlp+G7gAMqVzX
sFMVdcXyuw9G+UpVfYRIaR+L5kA/tY2uoKz8tJXE05MiMgyEEpmWQj+wD9FEeZ67l9X92AT2Goua
rK3UKUbA+wFo8n5HCICyaFu9f0MwE/NL9PrwTo+bIpxEhdtr6/eWFXP3ODDXNXGK93vPkZgG++RT
Ugo8nD8MagTiH4fVCLKeRMvlt547001mobT5AP1uDZnbEd2W2UbeXMOxs1eQqoZbLB/1Pj/7i+H7
qVLbMpzFajAyqFq5D37u6C0j6moq030VkZlxvPVmXIYeXTQDdE0mw17t6VQicbvhs9t9F46Wf5i3
2XKxQg39lnWG8H14vq35ZczIA4EINJ95vaAAfM6rIOLA1r1/yZkTXnPHRfDlRMhWZ3AaDCf54C+H
KFLBlTFEfkF4OeoxHGtxmkx7XU5y4EcTjtHUj5YrZzLMhr6/Gl0d/PP3hikBwjXsDvDw7lUx+n5B
Fkgvxh+DwIYgcIJCh34NwtgrEUDc5S4Ik1EQaf1f7ZT7FgvUIbCjS7/WKVMm0pdxhwLp29GtsmHo
ZpPEWNK8PLMQIYSHycoUo7thBjV7pN8ZRbfc1zTpTEyiDWRN1nltgQIMOv9lwGzkJdPijD/5xjF2
ERPyjDS3GmtO+9smySorNIN1XlRXPa6teqtq9H73Bg18bzdR6R6H7raffFDl8Yt1dvyGqm2dx6nJ
1zZFNZN7mcHker9LeNTEWoz9vhrX1Y3RQ0ReXILv63uCodRr6Xl0ifEkcwRtk8fxRyVv/yh3n6pS
9BdbE8/L1v72W+3VZ+4z73vJdfW4EaDzFo2DT9r45qF2Ry5Rv5PvP+eJa4K4omQywycwfnd6KH0u
nrhXZURWn/bnn71ygeRJ6Cn2U2OX9cNmigqVFFw+wIYakUOEQxOeGdKdMi0tGJB084v2bZkpxD6g
iFbmVZQzJw+7pPrptlVcW5UbPJIdp30y5U19sCYaWSAQQWI/tq6dxng26HJGD59vj3LZF/XXk/t6
1bYzh0eG+9zKpnyaIzSMRvR772uPhZC8f1AlVEXW38BBK5jVsyOPt64M/GmtUzL6LVFUJhxFy3gR
TrFOsAfE3CWzXznX3vD0H67dZaMzxpFrZk+W/CjEXqM/Gsn3PHWRuRbnvtYjjOfQRo9Wr3032fIQ
apkgsMY+FdHUvbN7t1DSa1VcOQSGIC3R+H73WyC+nLkAjL+BYx9uO5RvIpdOkBRgRvzNZPfwMNZ1
eMhDeiayYDeL98YsJWmRE5Ij1ENNXiCSkxyoxToOL1AfUZwvFAejJB0dwKcRVSvjQ1h+NrpqxqwO
o/4tr3IOBRQD3hPiWIRcFn/fczt6kcdRUYg21mpwxwfdGsUXACulu2ZVSYJFo55j1i/q8ey4+7ol
q6xIdSQwb/0PVA/jJpH9e5NoAcGdEYlGeKw1+JG67SKB+VLrRtrI1VarJDjdaB/3qHY+Nf4K+zyH
1nJmabO507hV5qPt7s7+XAN+/RHhthpJrwO2CtbMwj9Ueg5+7SRGi8e12u2CDbbpvrzNCHS2+nwk
nLHVzlZSjdLMgi2YAH7KRuiT0JHEQls4xR1YtOgOneWLi++gPIYTb7hSm20D5d/3xv5jrG5kHIum
KfhzosF+EIDMBk/povp0L0OHf2ez7c9tdBr/iK5/OdksAbd1Xw1P4WLYZTZ6Hk9miAjri5Q4YNGl
cDqk4035UqmgKJJBa+9v6wcojlqq+d6ttrNeq9qYDVRyPuE+S0S1bDIEjB4Ho528r2Cemr9VZc2/
yMjAfe5LPl7mNGMHwRLRHGsv2P/NSE300fYHg62t0859g2bws0LFNxwWaJwAdceNdoaU03gZ6c7u
EXgztVWd228J4qyCsbjrm8uUB0uXqNEW727uWFuykCZjHPf2RvnT/TM/t2ij4E7yoPmFgseVqBEs
Pii78j0oY/aIp8qbCqpcq2j5M5uC04YEp/A+N1FYHpZtCZcYrLb4ymttoqI1PIu0Kadpt9gQMO8M
j8RK9UXViwyMtP1sETIizZqshr4hV5I4M95ydU4ApCOnvDXaoIaieM55rBGXVwZAxai6EEmL63dk
XGvHPpXaMrvTYHnr1YfSEMmE2CeIyU5ZRUzQjFK3OJFgjgtvg3QxXYDXp6DOjRfkUogyinES7/MM
R9fFM1vrmaSEukNftVSInjF0szIxKkIcGb17JMra3dJJBdHADyyQ06F/kHssERFPcany/gD4ryAM
o6102SXmYv4dkUH1V7h58B96oODiKA8g2VqY69HpVH6UhpEup6xwVts+BnwGb0FU2W6GCE7fadJy
pkeatuq/y2CU5iNiDG8+j3Jt9LW0+vAZvlN2ST8r+0ksZJCdZ2m1vztE30iuXJPuuNZY9CMFhv4S
19qp7hGZTAMF8K3xC4awRHeMUD2xe5+bwl7a5ln2RvC9kJwb/UVs6EwHgerchc9cxAOCecDHXrvR
j5xDYCUHZVmmsJRS/WHXskrCeXKNU73NYke/uu3d2ZvydT22o9W2qUJd6N5DhuRPOoT/P6yq64Hh
nSI3D+soIPeNYaipLXAq4CC21lcT/WtzYLHwD2orzfVw6yLBIbL34YxiTUMs1pBuXbaGSEFe5kGv
X8Uo56v2w6I/6FwPEAS+GnKchCZseu25LkjAbDiKAEHbuxQL0r/YHCNJ2H/D6fNr6dxafRPrzj23
tYMw0h1ZW/3ghFs3vHhttayx2TMsINyfayvW9apTf2DJvRXgVFbsTzDapH+juzhgrw1gYnqveSzC
W7snojjzQFuKjQ9CT9ul6GaOehIhkIYp2RY/FcZon6EbeObCc+Fk3dJxFkLA9ja644ErnPD3ZiN1
2xu+FzvEc5TLRbmJj2Ed0CecdcmtMdTDuzXZwDosqrCLy81rgJR8mNojlXWyPuU0Xr8UdO/W98qt
dMdMLZYLGpf+10aI+mVrCscCsKo41swBSySU1LasVuo6S2hlRh8F7kOoF7M7TpZeulMvK3NLu4lJ
GKQJIDi2aEXiwsY9dxo8ZNwYjJ0aYZa06m+WIhdzkbKWMbMqtC9I8Ut6VlFalhevMeCEyqAUPAmh
sz60HTluGUK0LjMrX0rW3bDnV2lW9eWOG3qffm7lXWT3sMo8EfDhC9/G+Dz2BUJM1bj9Q9RzW8SF
sZV+jHBU5ddwtioEQ/nmRk9lRM1NVmt6CR6CmV0oobwjcu6mpmg7xg2/mdNy9dlGa8RL99DNUh7Z
YPWzp130aYWL4Tq28tBWdxxb48SqJuV/YQCwheh+mjjI9yjsEg81U37wKDRCd9KY0rrToBO0PoSc
JDNNYG+qauqfIIAnyyhL4+UNhlF/GsDsDqchC1+MCrPYDhKpGY10vSDLqrbm5t2uyqU8tLVjWuQs
crlmRtl7ENPDvHDTdAXt8L7ow187ygkG8sgvQT/EirR/QTfAPiER5lbIc4HMcg3/X4ZmnW5z3nrJ
4m3zlZSHfs1wp1cq2Xe9QRDMU9c8dJBHfVxFtpBpvVMLG+987ivvdb2tKeQrWozJ8I3jzKk2H0aK
cspDubs3jcG65I/uOveg00Zf5vFgLvMHEdfqeZFqYm2k6LRKeqT3HpQlRpnYa+tqTZxat/vdwtMM
mNtu+afHP/nkOMH02o50RWUdHwSMYTAjNFZNoPqzA1LyAJKlyRR1bwkLNlfHVS17LQ5h2QfE+G/V
igUH9aNKitU0RXrz8UObcmp+B5gGnMzvp6UmyNkWrON6pS8nlJTOxpUrEc9GLocCIsMhZ8WeEUUN
aHA0cTOteDXmKlB3OvfM+87WIdCahZNxRPcIduBJx7+YASYsvA2LeKGzfYRhC7rxstZzwEsNSvVd
56b0DwDQ/Le85lJNACem14m5I4+dKaquAApemFWr59TXwOv169I55vohnLKw7yaqJ6PvbvbXu2Z0
lAFZn5fmzwZTph47RSRWivrdJfLeqpvpmNtrfbQR64v/LPqp/H9mb64yRhhAQKqwR4vG8HAwn6hE
AKjr99F73ZXTtr981mQFHFup26O+3x6ZfmuB3g0VHvktne2EE0KfG6ct/JPvNDYi22BvMwtEbM1w
6bYN3BP5jHcFNqeVv0fBtueAdp9F0XG2GCjr/3WFa/6QOYj4iHxe/5rjYQJq3wocjAKoKTrqBVg7
0WTQTNC0jUZGbgr3A/TMUllPnPoKDTt7P9HUYydBNol62kIQ/TX1vfk7VyryH1Qz7/pj4aL75BrZ
o9T1ia1LUHMUPaRO63/jjAGmVYunqseZjbXIhDU0W0LltxHytdTLye2hi1BElbWfdsMA7tGNvfmq
SjjOI78MSkgWlv6jQRI8pqC59pjZtDGJjEWg+W/Erij+GX7e/dQdCo6jGANnSiWFwS9eBdsm1M7+
7wCbeBNUc7n9MnmsKQyuqHBOomjfrwKZ73bm7R76X9UaIOKKl1nOv4FJhunoQpCvLKjuRBUhxp7p
vdGFLV6m3iNTX3s+2np3j9o/eeta945agIjqgME1bUOS4fNiAU22NtPaLkgQmz0Re6NfpqDD6MHd
uZw7d+4I5zdaJJIwhryrKnI5kR3dcPYoPflPpd+sSNmNInwYHTmFtwdmgukx/V3USeGoqPxsxVaI
mBGSNgbYG4t8oYpvgyyo4lIhKVR30xwMaNlHn4UgDzvmUMqyFGNy325Larg4VOJQW2pjYnGYLfgl
7KcVdmk6zpW5vvFyqfkkxCTMY8HFd4IpQ0g1DZP9QMyptX3P0Ad5xoeMUNQlnRqtk9b9fVQTbJJa
AfvQ3YrV0EXxQ61tvMrVRi0mrH3/M7mUEF5tKq7y4wxL5973axseGjHb1sEmKvVnwa3+ANSEGHsF
Aco8cWN6+HhNSONg+f9RLOYSrFnqf5MZ7u+1QsoaW0pXry55V0tqNqO6Gpu7yWPnN8B/nbG0pPF6
BRids/Oi0+KNXiCli16uSW25XvfdBeMABmkN+T9AlhpziT3M9WEYcYwkdcVDxoRTF59lY0KiMbMu
UdJ2O3iLCMCdk0IiWDkvGziRbkdQ2tUSJjRDDy7PXija5iTgspwnZSz7FZMF7rJl8rdLw47OlWxO
Jbf2aJZTvOOyZlpzW8yUFWii/7jOmDxw23EghINtviCMWJvU4nYOHuZedcPdRoMl1jKXRzJjv1qv
zKSijkUFbsxijRsR7JecYzRckaNT9Lemm5LcFthpPRXzWygYmc9WXbIoOYuRX3ruyzvT8fVHP+Zw
cg6tI/j4RYsAbQo5KQ65YZsfi2JEi1sx6FcPV94TTnjwk27Omy9jmvM3EwgZHG6bapkMgyp+wPbY
puqJGJJ3k5ngr+mArgLdMclDuTbb07BvMw99jTnmGJqd6ac1d9MzsIsHvK2x7x7DMPfeN0d0xnsk
nJxxuA3CDyn7/VMyN6Ky2CumrtlbCe0wOwKWjdlEWqisdnxseFCbLCiwQLKXLX51XxTjBmfE7wQo
QWHpGZTEMw+uDk393nhtUNyZzVTcvp+2xDJSrg4DLJMdpIjnUOI8BNUrYGRenUiVKL+wx5grOFyn
4A89LEsHzoiuu3at6T3SnVOhHyWq8K2tO+OTr6bbEmRy7bu8cbqJdIrgv5ma5H9SmYz32ukdL532
UDU/upuEdztB7UVCGvfmu7Ip4Tujbd67V/h3r+DkmUKwG0E81Y/izYSpy/2B8VeUFoNabdoJcWQz
gqzNoDF+Duv6kgezs74gvXXOWpHWSHAcyoJT1/XGcLJHgHim11C7B1CECsX4gmIIKlVEMNLK/Z5M
p+GeIS2LSLdymZ4IQMLlKbClv42Vaf51xmI7j4VVA2o2cOdIBPf1Cetv/4xcrZDAGuTLPLulO7xX
0jZ+6bZRTqKZO67WaBr5qR8N4wGNZz692x2+u5Sg0vlE7z0gttHO4oUp0Rn4+orZjjF4m5dwkAGy
3IgnKLZBn4gM8FbzFLQ6kEenKrbh6G7DvGaF0MhDw37yxFNET2n15chIRVeAgXV+UIrhMu1X/xgZ
pHlM2v7t7sJ+hdYxR2bucfOOZW7a1WnE2CBvZJf9j1KNHAy1F9Mz8FhdnhA1Vtd62+fyCfAhLONq
95f/yPfneCpxq69GTExfpQ9uZQUSnK6r9mTMA27orsMdlvRu5QbHbQVoOnmtF/RZsznusZ0oSz+U
BX0aXzbRkSUhWULBOQu0Y+BbQAGp3kJc3igcWBHTbZFlfdf0eviPo7t4253JmDOrEVBVvTPikxG0
M/8zmMIvyOa35SIDtt7ErRZC3rS1O9li916dDm0owsNOBCRuihXEvqn5XGlM4Qb2vK2doXlbC6Or
lVvOHU716gMNSVhjsgzhChmA8uHN2IzuG88G9E8PMEowwKZ7B6OIwudZSSkvTTFYpDRNFBoelxGv
9i/SupcJKgwMG+5eVj5DvOcyKDcb8qDWpT0Fwd30twA9X1nZuxp9OaZl4HHbQJyIxwBJ7mDZ/Cpq
DasDxQS9h/J6jgqwMhOfFuOo/oRYbH47XAIWDxgLNSJkURy8gVjcm0IgeIOGKB9XTDll3DWDK4+h
1yO+nf3dgfoOe/feYjL/Z3fBZh32EH4hHgiK+Tuy3pd3kHP1f3bloUos5nn+5hDpVzT2jKEHbHLy
T2VVQYjPhUMnxuNmq3jbMcSmDXshTh6vyyGW3Sj4jU22JRekakMLJqmV30GAZ1qBtwaJYOC75MUU
UommXPWXUQANmVxcLyLlopPdnYNS4qWjpJ6XsllXD5yylv9mbYZfrsbyQDASpK5drLz3keFyM/bj
2IdHtZlIWgu/W7+htcVwQjznP+I/r7brPiE9ObHMQzASOr9rXJST+YPvDHAMn0Jxbk28JAghraZJ
1tJZrQwDK6bMYPLDiwX61hyaPcJqSAIBGj/XCu3/+t0KPrTq9SM8LRB5F3bz+8R73PKW++0FMwxi
t07jkhKtA2dhbnV1XUbHNQ/bWLgcJYVCaV8i7j4bHjdOSluYupIQ3n+HleX+2/qhvuwbfgDoMlfC
6GF6/Eexm/PmsJfCllJ7ZByqYKJ8q55BGW2n29t01uR/o1csEN/wC7LbIpnYn3ir1V8Uj8T/jx1M
1Km2ev/EAECQQicN3EjG2KFDJC1SpOXg2N5XxBqlU1F4nZ24XVRuJ2fa7fluaeru3HlmVSaF0QXu
Ce5btklB1CDxEdLcx0+PNgzrDjk5vDvpBi3iJQRzI1IQHvx4Cbr1ni2vis4WK9L4MCNBfpar2/ok
EbQV93nIbJuFJpF8sRDz9uAsNwjGEksUpMvouvwQI+jq39WOj+UIMM5jHtaWoV7IJHJl4uYiupSG
cQPccl9cPfoU/zMRkZj836vgYpZh8ZtNINrjYMkb/46otq659A1o9otVDUZ11+2q2tMcRT8C166z
gIiwuQRC9PWTqhdhxcA08ncbRdBObtfBIi4WDYTZVFhzmda4zR8xgWJXZK10MWv7y3qPxxLuPWDw
sOPebjWSVB0QTDnWrbumtrXWHpcmZaVJP+r53s7H6scOJ1d+BeVq/VnhhTqRmu2Qdxneo/IxBN5q
jovcIlR9FCBEycRBfUWM4dh/eZ/a/NKW0n7knCw5nKW3TPeSAwFDY8PfZ903QGvOuSaIStx5cILX
pZzmPwFqpB+TXfJlIlvRzdZdjJ/hWBVzVrpTt7x0CL7TEtstrv2B1sUu1EF0piyzOJmyXWA9C1Vm
lU1WcBqgqC4OTu6G7R2YazfQuh1x+vL7q5Vxa6nfdTSa07WpK3EJeHY2eKsBrCGfqb04akBgAqOa
ukksFPV48giE/2UtN+EjSvTovQvx8cb+Egy/i7l0bxy0oHRM+tTgJREschW7Xl38kR2UDOoJsE/6
NKArUi6V9VUKn/erEtgxY4NzTd3lIp8/PebVp8JqJNODay8/nqWWt1VQvsGQqZ1DhEXrt1DV2KaI
x4yT2Y31n1BNLOS1000xbJZNhjrSZSctIbHnQ+5WpUwpbzY/UTzJP4YnxgtPxMCNWIrgpe0rM7/Y
FB9ciDVZnbsiJI37gHIWSyQxQfqFNOR+TzHuYUjpyRPJL2xPSG6CFsI/3iAexljZvnbYg6T3BSkX
lSeLx54rsA7aX8BI43xfIM9rDj5FozNxj2b3j8HdcygqiGyTW8omdR63Q+ieFBsQNrpxkFhC7LWw
EyFuajVZCau9J31uXg51NDkwuF0jn1tYSKAhS4TI+tfc2x86wQjNPKN9564b7Egytdh1ftg8gIps
CSz7QGZXyF4MB4E4Lm+HpMbuS2tnPW24PDfbuFsWBpRsmaCnYhN8BEUBhRUETcyLZNsiKUldpvkm
CLdtbhuSpMcAOVWODQx9prhSKguX5YhVEUWzzDSltTR0Hsjl3rlrG3JfYiLn1O9lGZu3fOy29txs
3XYd61w/MgdDVjquvSGbHN3hPkc3isXayEeGcMfQVxunv42vypsvYyej/Rfu//0xMKe+ZPW3UU4z
zCoAtz3ESM4r8bIGBCEdDH8nC5hPJQyIeOEUOouQ2/7oTW2zHAyoRi5bhHQiI8egvdL5y0vL1ee+
sCu73SnvSTUhg2voPlWTB5fd4riPGWzbX4Mj2oeZ2GWZFk0+HdjCQoxsgDx3DLoomGopSdKnvSw8
eIzhPguu9KGtg2DYf3rpoprod29IpyrPHwk0mYp7oEKvFIlqzYg/a5h/GXXhnXtM3nyqUGjHtdnc
ORsREepYApcCzFeB3f7YCwUDFy0wvM2xUbmr/GiIWPnbDg7qMWOyVhtPO5H3y+x6a9xJRwYHRjqG
H0GIQB2TTThAl9UbukQIeqvI2jk3L9Lyb1YhjH4CQb3hIEO4qR6TekV2jgfOdkFpJ5IGY9Wvm5cG
NxgGYMbN8c/hU9/jASXS9GhsaEWufR343/3UO2j0GRBUtrtrZH5ww/XheaV4b4c65/CNy1Uq7GGr
b6CH8MR+9mv4mC42lnkyDv3ARJhO5sAJ3qHpTEy8/UUSIV/EPszdmKxVOD+Cl0e8WANz3UHV+FRv
Cearc0FORbk44MCA5LAS6if39VS8oxwtx4PHc5QnkxxIFwphtzD311rhvMVAWD7p3O5fkBHN+GHZ
BcOErI7or7vosL4LZDn/tOtWPuhw9gn16VvvajieZ/+pyUFCHV2iVIl72A2d3oZ2loKyxnio5s1f
SAxYbi6yrfCffZMqAC51owcItfU4Prc17nn+sQ7bWOiv1ZiF1eC+5DcrLBO36bYZO6yLO3lEmoGD
qZTmM+IKpHGzWcjHm+/obm2RegCttCAcrSqxNw1RNYys3l1QHRmb8DU4/vbq9+Sj/t4KHGDzHIXt
0ybdsrsr81J1/y0GqH+MhQJyX8JTjyf0ucEDevYJZmyw8TZEwGrAQHnEm98iHXyG/WewUbYm98cn
kOdDBbhHYmfztjewcPdZabV+V7CgX36+986jU4udMBs2YMCZvmuZAoLmn1UU238mHE4eT7seX2t+
oRsqAvub1iXuRHaxyvwcZZDbTkxFS8irKfhrZyizvo0gSifpIdpnToK+Je44EURmwEiAZGRWQXlQ
iWh3OuAcMs/F7luVPHJmqPLMUXJrhEPE7Gc2OkJuTdPZv9EUzXtKAXMYnusaCDJxXbVehpb7K6vt
uhgIp7Kl8+o3Q6nOYZfrPxLmAy8UgSq/bo7WiiiFan3kRGTeCiou54MqW2BnNbKtk7aBziJDbVW2
v0uj58zVplDRnRgX67nciF08Wbw3RVxs9fxo6GjTSUT0AkuGNzL5j4PSc8Jej3UUTmDBumkRPozW
X3b/WSWRg3Eb1d6UOR1dVUR5F/jC+Ety4C/bL+4nRF9fAYQGpEBVkjzuTkEZpQVZKVUiarE+SRoD
Pox228e3yeEJ4SnljUcV2rf6nQVe6I/AR5qOBXaf3g1iej6Aem7e/aGUT3lR89dAk+p7kjkGSnSo
KuvjqJu8V3IJySBYKrFzK7Dco4fEeBAmkTDDa2RNCgP4itp3hjeo5HjvBk6IUsMqpicnD3x1sMio
+KCM0v/Dx+14JzffTRb2Ed/qwVT16p+Q2IqzRfuoTJzRswDNAAcIhppQ+yY7NfMQ4Ky94UPUrKzD
swz5sZvvb+FlkNtyL4tiGM9LlQcwaCExMQkgUgg0AvKABZb/BYgIjl4e8AHgEprpnqoSLCAaF1dt
7kvKBEt0R7nZvG3bXORuWo8lAl2tCiQAQKmMrD2xyWgFyEuzshU/0BG1xeBnBlY+hgJQPjPFYGm3
8d65mMkdaZvPw5jjxOaIlBne19JItEajkFTjvtv4iEKhTsvic76IRhbib8tuNZG5Q+VsPG9L/1Vu
eyRPaPtcPzanoXir/Ll4nzHBw1160eRlRdWpP0BVfF5hWY9fY2OasEOYSoIYH5G6h5aHFZjURhCX
7axleMRbOPytNTHVhHmEWx7rqsP3keMU3Q5azsvzTsdsHpsdil0yT9r6lVSZ3ToSz44hLff5Gs5N
PttLw7lm3uKNSZ9r0CUZ3jnEHdyfqyYggqBjmh+PbO3idRs53pMCDdvEDwBKzgKs/Muh6QhdicOK
MLjUKaP8VbemsK6WbP071AC6SsjZKQ4kMNfNaevKqboguuNCG1GymueIUFsZw5xN+DMi8gMRJflH
2Eil7i0C1qwkVLN8Gxc3erMwUbsHxYtzM71L46j7aiiOPJ63U14bilNa9/UBVlejHlrt4GP0W2SG
42ogYJpd3slI2+5xGTR6jaay2/A4y1H76YKl9HCja/G5YD+9IZQuUCgGR7M/rNMSvhhKIvqo3G5q
0git/tdGcleQNmiFX1CiwzblOI6RolPdqGLd215LIEqJhnlVCk+PAVMSITLFlsX4VbGorR4KQuxF
K7lsNzFhOViDiCfi2H5m7tT3Ve5kDSBAsofrwr/1aO34JzLCM4yCf7cZTxuWKeMCROv4yYoLfUGa
W3t3OQZVnTZdCWDKybFEMe61/5/BQ1g9tcIG+Bxgp2ILrjG/LJvuzINubDIRyMdx3P/GwA0fw2FS
C3Q86Tlo5sTYWzHu5cBMqjzSz3x5cwOZ0cnviB7gzx5BT3AOnFyYJysyt4ix2ba7e2fVu8/b5tm/
sXcFv7jhayvTKD7Zdisr+raUYb0SDsD2O8oFnKNF2aswLv5Ew7jbSUucjD7veWEVR0Ds6L/e7/vy
znLMguBzQHgjWRzd79lAAdF6T+iEU6UMVMzBrZzVx65yt4yVEUoMzEZpIWAJPWb2Gg3GfGf57cTr
EzXtenAkJoK0L0D3M98j1YO8PYp3Yf9zI3glqQHzhV+gvj3sQIuAet7q3llAwD1EjEvwmkeW4lnT
+O0l5I2Rc7Cu40qpn+mGHCEIFp/FsAoXPlqDc5fIhC9OiLGdPFhe0VTAGBHcZxvrHxJW8nfHN7rq
hJvM/oYsIpiT8WwhhlPbdraBvVmJH46jhOfyMA/Xc03eXIlPhrvcnCmc8uZbBjXCYQa+AL13FxMB
3P1zsXfJc+AxmyWi5erPaPsKbil+JT5N3quIpZ/8Ef3OsMW3JCls3FN3CyzxZQ7+uCJa6wlEKcq9
fXIiKiGPK1MwTzi4QPvyP87Oo0lynEnTf+WzOTdtQYIkyLHZPYSO1CWy1IVWKqm15q+fh7WXCmZY
hGW39a3bEgECcDjcX4FGZ06tcjKpJcSEhS9aAub8ADy2Rk8yVRQUcR/JwGFnhu3BNVaCRe91PvVj
UtGaOJKY4JzOa2qIbwDtiNkxuouRHrWSwIHX6yCcACmb9t+UltzkBItpulVJm8EVSafEeYA622QP
FKDtr6qkJfdRQwXG2Y7U7RhQA9aFsMVUQI2SSTTtbRiq1Mra0C9/uMAeb1LIW+MdMDcx7WUPb3jf
OVXVPdJP9R7b3I5/iKypw/eAwMEtsgdHSpQwjXlFlBIbE9F2lvomKflHNzDmwmhTpz4ZRcwC5hA8
DaBgZZ032k1geOJTPGLfeYjbIfoo8gaJgy7Pe2gEsQ9PyHHC5JYP0z25dZ6HW66fPP0R1eQ821oL
p3LfWuF4D54c6fFRr+wvQQy8cOB8c2z9qg6AwCp/eMxmdCUVKOe9QJ4Kuq8ho11Jtb+n5UID4X3m
24Av4BHE7V3sykHthJZm+0nwAoKjK0okKViNW10vunKNHpprb7vI7Jxdh5YqeH0LtX5oF1GbHXvp
VF9R/yxoUUj6V4dsQBly29c8bA4RohDbMXKb/NG1muyLFU7xZwfJQN5Aujd+HKcoyu+MATjdlrTG
Mba+AX554w+T720aZwSFGSDIxNnwwWpRWdbpFPEQpL8/OAYwwhSz6gD5oOl2QECo3eeuH5trvl/c
we31BzZrXmXvEy3qtWfgxbjvuhFebXcKT0xvC/o4cOmZCR5Jet9nyYE3XFzd11pZP4lBFt22a/ou
BKUQBdZWR/7ySwwyK9yp2m3aPc2VAHNblwfXUBigPGiSpFyEkxZ129Ytizsp88JER0ZNyb72BoNT
bIHi5d2hpe33xh1AXxUWGoBQ0F1nPwFnDFa8Jwzek5OeSsQf4yb/PHAnAffQtSZdQRDK6J5Rkx9g
WZlRiuyFaosVkFY5PJEPGsUaTUgKuU6cWzdGBMD72FV5Hx4L1oIyAdDX4g4kaN9vJ1BM97HT+dZj
38RufN8P4UAzOq6HPfDR8FevaUpg2hWxaLoxGUeqZ4g9GXY2H/Bas16yoCuHB3q/qtrVSVq7N4MG
E5DmQQ8JnNZa42915D4RwqpN8UnLrZZKyGQ3XP9qpNiDbk4EbdQOHdgKVjpz1DSsiZwmE+gFTnQj
qbwZvv5YF67fo1NmK2tboPNNSGjIunZ6Qc0IxSKE+Sap9b9Aa1gvcV7Bv3bSCNqxzPPxHt5b8Iss
pEhn2nuzcfsB/N8cyzc8fQa6ssHgv8+riPou4A0qgqISMqLJllW/0SsLf/DIooHkke/tFTWA4A62
WI35NuizFleOJmk/hH3Ou64JpPcuLvX8V9/AP0bJAWLhNtZrrF+DdKKooTs6mvCKaqeLloOBzJZD
0OAigt7wKUjL3Lnx/Lz9NGXT9AERDfQXyMZ/Q5bKCT4Kf2NEGGr3IGvQW4j1TONHEZfWDGYYQQTa
7K53tQyiA5Za/hPPJhpQdgNx/iaxat5Js+pYvkYeDBkFs9K1aOU0na6ORRNXv9qyhyJpVNDq0aMt
4S45VB/Gg4CNUHwqEkRod7NB2HcrHpr2JuPs7mEre83t0GTxCxXFWgAuw/fMAqbRID8KB+XF7WBL
UckD6cv59Um8OyeV5RZRutxdVdJL927k+thEpRRCboYoSnSafpNB3daCqQBqpogf0CrzkwdEagjF
eReT5dqSku+mTHgyzo/YzrtxBI3FrTAmlW9F5aJZa2Xw6FYmcrLgM2G3Nw85J+2bWbnNr1Ll3h3C
PwJUc9+AB6mLUp915HnZkNvb8bSdnEB/hw400KfKTYp3oCNocdcs86FGCowGPm/EbwL8e7wBxouw
M8qxyK9PXqHHWy2W9guLVenrDA3u4GiGg0G1pkAGce1ZSWzdctW1/h49IjPYw6JkCfg/u4MTZQk3
kyVVfecBia5py48eW7DOnM8BOUp18AUy1nqWab8t4cXTYcra0NgNUTvlM5smfQfilVqs2WvNd4FC
kASm0UwvaYrM3j3yLZXcBZ1ofiJkH/zmPTM8hEAb35l9Du0vS/TiU+zo8pmg5z6Ebdp8ceFJtltf
cx0o8qkJW6s3Pvskkp+saer7lY8OQsMzbYpwN0cH+xiDagIRFwqT61yMTb2JeWfAanccUP9N0SLL
7Jme9ZgAs9cIoVH7k/cy3cukD/XvIRjNb10r1VdRdPhF6BFiRzy2fetDYrQAo3I8fLmmYru/RR/L
luuEwkQuvtISS71jnvtOv00pe5nrCPJytaPKpX2YvHD6ZoiqqjYYVFtfKZOzzTEl4qWE8Gz1NKJj
gIQBgi20voEjPZo+hfAVSYxBqpTp4YNWgsdcuY2f91tXsxMqZ/SCNnUVOi0NdToQwFWN/rc5RskT
5r4eKGeuMJSqPLMGOOfhuLy2VD9Ed2hxiuemIy/QusTDSLYbKF0Khz5bb6lMW3uudO0HZ3J1VDdr
S3y14Tm8A70TBOsYOCoGpBku8mhhee2Bjgg0/qzUnM84qSp9o5ED7ihmokXUJh1iI5g8DcEu48YD
NwAWbw07qoq2cMKoY1opUmzvgdsLuHKoicA+K1o618Pcisho8kK1SOAX9ZOhN/sAWMGsCFAnvLlC
esCr2qI3iHIY4LEb5AuNvcTAtXysVYTgA/Aczdgn+oC/kkcBUoIOL+z0U2sjnQWmmbHfVXY9S+em
/KKxrJpffoiADo27Xi9uyKXyu6hvdAQ2hr74PdqauDOo0VDKp0F+L2OjaHfO6IKsjjmw8o4y4RRt
LFm4RF3Jjf2gj0AmtlMaaumuSFrnM28DbNlEhdziisYSd2k4Tkj4lVHVIBZDBtjvUmci7fakk1dz
b9kPN1YPo2FjRsbc5tUs73m0x+SlycjSXyydfG+HEqne3qYlAjcrRP7QyO9KuogrM5pye5thG9nT
Y6B0sgpC03rugyKn3+AY1PajMoRCTj+o+DXaUzqgzhjX/SaE7NqtUCMrLXzoDft3Csbvthpr8TID
i/yV3vEmIPpQfVi1qAvOnCMg+0jCju4HPfW7+KnXnDa4DevChsgHiZ/jWEF6LfM8ghZV+c0+xfYV
QVHTTXh/atP0I6Skg/hdXum73Lcbk5KOY4IPbBBSvvdKdHRWuLfXyaFXFhUt+GiiWnmNZn0IkQv+
1dhoIiPh4vaPsVt5/tqSNRHWCzm/OysAqrBLKmu0VqMs8gfUdunfa+izoB87iM92LesfDTLkIGoM
0tC9Y3fid4SbUfLAbZs/QGbCurv2hN5utcoTAKUTCIpMwI+of6LSfeP0TfQR+RP6UUjmVc+FWWLQ
CR2o+4lCV5mvOgwaf1dmLrwNshM0MlA8c56axA7IDoi2aNmVZvTicgRR/zW6iK6T2dt3PQkwHKWg
VT9TJGw79KbQzlklPAXVChUmgkCWiL6HcV/Bp3Npu95MJekGT6+BzABtHvuXXQPxrqOq8tZG4nF7
5LJS96DPIbiARHI/gykPDkYVosZTpT1U5MhCkHvLegAJQbC8AbAzOGpuswWgLXRZxtmjSAvjZw4m
oDi6CEamaJTX4hfOHppcj34moYxmdhPtBWj1B9MZ0mbvGt7UrZOK3uZ2xElH7EHdjQ+2M7TQVgZf
HzZpbBXfE98Pv3oAGZ9N2x0QehsqDtMv3AxFukf7qa1Xdip8Adimbd+F+EV4h6iK4/AI1oGcGpBd
c3TMXEdECvj45yELnc8O0vrkL103AHtJO1Sm9an7HqaSbH1qatB7icmTE0Ck9XFyTEUxE1kuaIgW
Viv0YJo4eNQ03XrW3AQusBabyezmSY27RcHABiuRVjZ4YkpOcxqAv3P+wWomgmJRwLSj21l39c7u
Mutr6xc29HJjkh/tCUAhjgm+2Eb0qUFqoK1h0Hs2eZ1yhgILvVGIFhvgyArSZQE/cCVoiIZbfVSU
mcwOyduVnxJaNwE1sG2PPlNLtKFTv+4UoO8HcCANemU0gVC2FpAgjHDNWG65FW0fJx99lEY8ZK4H
mo9gJ91ui94uvAPPjgfacZ4zpgcu5NDfUA4xk4OUoOm2hdHJH2j/VuGhEAFg7EA18g41+y7etCD4
ie4mfhBsNk1+0Svf/ujxtnW2MtWnBIgS9LaNVGA5NqB2SFNhMOZ3A3Ypn1LwED/avNIyWn+O+ZzW
Y4dKBtxryhN+oX9Bez5573TVyPRBed27SFFU+Cjfxsl4Uwp7NtGhCP+SEVtHEG954CCm2BXU3JHA
xldDOcNz2rXDl3IC7K45UQwEuZ662yocqDFLU4Ro4YLvfk7A4Rm3Ax4E8MLIsWZZAWhWezyZqie9
M9ggPZC6j2Mhc+wKc74SmCHoy4g09uCp0BaHgmGD5NR2AIzQlWowQfyA/JxvfLPsmpp5j/XXQ0AU
/2nqvjHu7Ahx6nsNdgm14tF1IsIrCu8UA1PpPJlJAP2ghcBRbicjgFYZBaMcNz4QzCM3SpsgSJqD
nK4103rfplbLTZZwORVwSNtVaJRaTD5pVzd2F7ruJsoCRZKCQozcqqHpvk1qlJ/0YMyMTU1XFo+u
rnTY1j6Gdhu+9Ej1OINUI4EdpbejJaSgyOJ6zdegh759R74y3sBfNppdJanp+4QEKPa079EDh86b
P4H95IlK6zZ47vAKBfHd+jLa0A5yKMx71Dw2PKniLxp6H+UaycpR7Qp6vF+yoLYHxGe04eafkocJ
ryG6TCqxuGVEjlBHV5WImP9TBm7fl1mCE40jU3FX4SPyQ+pBRBU4FfROOg9uAtLcpfzpN5BOoaEB
X0OnoPffFxYdHVxdIsp9WYpGA2UY0QB0adEF/EZpvHWeyirI2nta2QY5fF753ke9HcS0McLJPMI1
ClOYNmWQrf5xeynHjNxuA7YmuqWv4KIbzlaPd//oBRWLggLhJlCe/YteXfOcySicEyhgWAJm8ud/
pgkyo+gk7F+7NjzSWgFYUQPdSi2kSO3dP5AnG1coL9nmthHIteDyvBExJjyHCAzzeMUW6oyfkTH7
qvFXlECoYvYc+ssZSxc+4i6yaNZgkkaUpixALruhbwZ5GFo/uZvA2H0bvXg8OhQONv/1n//z//7n
5/Df/u/86f9bgv4na9OnPKTy9X//65zFkEnvm2TeNIWrL7wOe3IaRazj6QO7A+gSkrSU89zby6Oc
s01CKs8E1AjCxHUWFoB+NFZYBvF60gyaq6gwvmhtUz3wzhhuLo80e2idGJ8SJ0Cdm0Ly9rH4oKcf
s48CP0dTC0vZSgtv+6k19lym/drU8IWwUvm9snsEzjHYuK2t9uflwedpLAaf11BXJlavNl3p08HL
oPNjePh4R2RVdCxEiF8lUh272m9gCJpdgAZPnGwvD/rq29L1o/PHcAJAneEuVnAai74JLFBvU90W
n4REGDsrSu0ROfzwrZ6KTMy1TOlI9H3wL1ssI82yocHfAIJZUdS7TLnZBqpqsxk8XJXeOitTp6ai
W8pEmdAWC5Mv0zO6Ag18xCaV/aFyo+R+kOWLmXbpw9sH4i1p4kKv8xnFwpQt0W0LYBNqAejk1quB
isCjQVTd0QOHnXl5rFcGcEzGdDCBdPHZc6Dqnu4PGLYYrqSuuVaojaIlPRqrWOY0LEAJrzDE6N56
uOfx3Hm5iCsGXLnT8aKi8RE6Y7wKNP4ezUdta7ZT+u7Ns8LX03BpUghKG+ZiqdLSn7jNHRJO7MjW
Xh65OwijKOM2AvET2dtXfBFfb3iktRXcXtdQdISWR1zX4MGmAgxeItp6bVg2zdwSeSKzd6ZPb54a
7ErDYr8rvqG5WLBuLg2kIXYTU5bYz1HR0nBQhfnSIFC4B68avDVOKhPnc7B8lAc4YMY89b+uAg0/
AC5IUHQaYryHyc/JyIFQrbm9r/kxnvmKbAss7JBoMmHHLFYNjYNmJi4gOIMO6AFDF04A1Zk13LX2
isHk+aFQop3/ddn5p7MyPJgpcIjms2yWK80IxdEDQFhpkXklQJ05YJKYQSwEakv0X6xXYQAyHAKm
UoFjgKHLA7v3h2gfWD2Ka1MZvT1KMZ4rTNu2XD7lIvbi9dEnnctWzHBB3g+99DcmnmH7po5eLu/E
s9/QcCVSI45QXNin3xCSP945CmJ4XNGWn1rf21Y5BvXR4Ff/ZlISOqXgE9qWXAzlk9KbejgQpXoD
nTyUAo6WB+0C4Qd1xTXy9W2NvzOynvTVACjiaXs6K6DkgG48JIXRwskAM/eo5ux88nEa8tiFvvRV
BVyvMTS6IBO45JvRlTx4/8WndYTjmrrjSGdp0J7zeM+qAZ0Hw9NKPJBgm1OsrA7C6aMrAfnP3zrN
EOAvC0wsbEH319AX6Ynw0yanISbX2ZQFX7SKDs6qGbA2KkCZPYogiZ/CqjJvaY7Vd5jhiUeu3GlL
q905AsVRv8e46H4Dy84c3vdgs+jux4co1CnuatBfrlxY88m89HMX66NpwFRj25HrmH6FnwV0YL0B
6wOMLrbItYt1OjYhWsMIhVxekz9556WRjdOdgTIKFJeekWvEGwE8oCyXOo82hbN1qdvdrTtDAigS
vHiVrO5EmAaHsvWu/Ipzh47gz3rZc+By5v/+VziGPGRGEnQPTD+0Jb0QjfEauP8RkfDyylDzoXo1
XwQUOOHAgG17cegouUQt1D1z7TXfLDCae5oyGW1ddGQLRIQuf91zg8nZWBSkB/QHY5HzuEXcmLP+
LW3HzNfXuW4Wd5qKqr3VDwm1eBPW2ZX56ee+pUOlgIzEsJWxdDN24ViTReDBiYBLjbYvXgQgsL3i
qEjXjyNuX4BRDHuHXGD/VHBT0OHCE2BLaSR61gzXvh1BfZcb+DNiV1Is31/+JvPVsFgASMU68ikO
tT6ukNO1zubPnyOhBSoOYqVTgrc3ab1tL49y5itwLbkktFxQhhCLbe1NA91XZA/W9SiQ1DURSFGW
sYJ7P+4uj3QmtBK+dS52gy8u7cXeTXrZgbYj96M7VB2nIPOOBd2dNWWUuQVhZ/uu1gO0IF3tDueQ
6u1BlYSaWGdT8yaqLrZYOsD8DPvAWrtarr1rbAG3QoxFfgflOvlyeapntrOFxbHJS4GNpS8f0CAk
4QCXjAVQeHYBkPjUUqcDTT2VEMuwPrvybc+sos3NyBJi0G3RzTvdK5joIOZpUdIHtFbflH2M9l/R
OHeV4bhXhpr/1GJbMpSrG6Q1vJyXFs649NQYA3lcxomiBZTUYYtEaRggAo6p2rY3hXGPM5Z2JUKc
naFjOLYF5say9Pm0/BX5AHFWEepMKKJButhR5wRFUqCJDqsjP7x59ehMoEfOGXYUcqOnQ9kaWvLQ
S0lyJ098MMsiom8A7vgAqzJ2weF1pXElGJ2dnWvzquTO15WzmJ0lG50YyIYRvt+UWw1RsXuUTaxo
E0Itf/tzha/IEtqObUgy4NP5NTycUIPjU6KsYoM0Is9R+HVvqwJ45+VPeW5eRC7HNUzsYJVczCtG
RjsHf2ytIZxZGAyhPqwleNS2gA+vbJBzF/R8Ang8UNKB67mYFlx9Ybct08LkSfnrwsk7C5iAyg8I
62toGAdIDie9m/W808b+d1WV3REvn+pmanWS87fP3OYuo3lOULWsRbipE1yhVI9OJqa76tDCgNoN
bv3c9pBi/8VIroseFvgebos5GP11Mni9YVDKLyBbNDAUgB6G1JEB7hVHvCvf+NzZV/P7DFc1+r7O
4rKohwqIVg2cogDue0SPkS4b7lWbih7ODcLR2hFqovMvjiPvC/i3RG5qFPJ0fr5C53FEOBtEceLD
tAWGkQa2/nU000Mxud6VF+/ZOdI+UiYpFnqWi4XL4Tg4xohukxfm7TsVmtEaD57pgKJGfAdLEMsJ
tArf/kwkdssZWqWT1tmLOU5I0IGvQ7o9Aauqb2fSKDjBRhkPLmP/sMIg/Hp515ybpqMc9iY71Cba
nX5VlNBMb0DHY22PVv08TAiNVzlw1ghH0k994CR3ba+Nvy4Pei4cUFdGUdTlOWdai3AgqkyVZo9S
AlSYYZOP2ri2Ew2CAN3i/ZuHou5JTYaq4FwEWnxRXLZnphm9A+i/+iagWnlHWTneJaXXXbkRz8yK
Mjk0J6F4M5LjnH7KFvoSpKwapVhXiF0MspJeSGIjf+28XJ7U/JcWdy80PzYl+RPVGLFYtEF4Xh0X
er2WwEoeKkyrB7ieGR6dl8eZ9/ircSSPYKhygiktQqmjyiyOkLYF71K5B85KvreH2sZ3XCI4Ndnq
WXZgFgquQ0wQVPzj8vBzxFoOr4QNsIRGmU1R6PSDOlXWWr6SnHhh9R+UJ6b3oLqRLHW6bFeOmXal
4nrmLCi8TqmQU+OSzjKCtmATVRDTUnQmH+ZRmqvfuaj9dUh7HwGT2Z4SCOT7N0+SmI38i5RSCB4S
p5NE+hjRfrDa685FnC5HJeLRpju9Qw8STRNelFfW9M9XW3xVLkX2pyMtzqBaBG836UfapDXCam0c
/7CCVP2cQ/wPoaB0wp2q0GfXgyGAwjRB+gDN5X9MqUDam8sTf/21LWW7ZBSSLAtn8cVxgcyBfFNI
oVTYmvEO08TkhZYEDqgQEG6RSrDUaoRgY64uD/t6U1mKY8r8oYUg2jCf4r+uSRt94dDBVAn/QhzH
4myWMsFm8gif5TebMLwyy7PD6c7cY3J1l0vzdDgkC3WoS4CcZg3Aj+B4zGOVwIsftAFSdpAjM/fm
+c1fFJ8vSPA6czwd0LFnVeK8r6H/aLQlI5k2H6bWtI+R5fUYaObNlRmeWUcM3RhTcY+Qti4uSll2
YYrLEtRPN60PoSxQr8faYaN5XnwIAs07TppmPF6e5Rx5TjcxNX3iOU8cXnE8r05nSYE2p43EUcXT
A3RTNWAyGJPxKL0oftlBWf6Kmhr/AEhGV87P6yg/j2yTGfAet4FfnY5soiw0VqXFhYl+6ZbWszpW
0jHu0PnJr7QMz+wdKri6pCpHKZcgeDqU5hlREZgmEIcCzcZqGKct3GrAzlPxIfdw8r78Tc/OjBWk
rgS6zrQWt0qcqkCbQqAnUJyzXU4GCczf03ZI5yRXPuK55dMp8Li2S9tJqMUmjYwBjkc668dMEAC7
SvO3Jro7KHzLTzR+jT2CRrNNwqBdyermoHK6b8ivGNJxSSP5oovNGvcjzkRp1UABob6k4VK0Cyl8
XDkSrxeO9wflY/YloebVGex0NEkgfjfruo6Q1IEUsEGEptih1IniEM4wVz6nPu+E5bTU/Dij82SQ
HS+OQyUKRJIb2dB0Ks2HKOEFGUQZpmamLENcW7xqL4oasoAt0kNZpkiVhm6zbTpfIuvRl/cCUbXn
y9vp9Rrb6PcZlPLoPHODLLYTyGsfCh5rXKcJ6hAdQfaLHzfDHp0g+3PTwMQ8RAPswg04bkCWl0c/
swQu70yyPv6Bt7EI866yB3i5JY39evrmI39M4wWT6RFKEyFwd3mw13kSUUinTcu5saSxbD/PprgI
IuJOIYB2HzDkQmRHTf3BS7HMpbCmjrmfIibZNk20tYAivL0erDhEjM+vsBFkX5ynhBKpQOCpXTtx
9IsHUX2PQ7uHkGxsvrs81dcHiJFIyKCQcncz39OY1JZY88UWeBtjyGAcl0GzD2l3XtnQZ0YhA+OB
OacG9CQWq1dqLjLawuODTi60X8x/bjQDqdTLc3kd8NRcgpxnA72F7XI6lxzNWpSkB+RZZzmvMZDd
0dajL7Kfpv2/GMkmw5O87KiaLTLZDtEy2Cs9xq6AkfEz9dVNivgweh8yOV4e6sxepHbOI0RHpZrO
+nKBAgdbGnvWjsH3sYYl0Vo7czD6e92gXr9KZR1/TEd4e7Xqys91b7+9koz6HJAhA4CCTadzce4R
6KW+kwKjwrwwu6MdPm3zHl3KWAzm9vJczy3gH9CC+2f5lg1BNGC6VrVGjxxPCU0qhkwG9z16Qu3w
Wmdi/mynERZ3XGY0A1kEgtKLHel4mFTpI2zLUk7yA3p3xedCs43Phga+d9U1jrtJ8yx/83XFqCDX
eFDq1M6Wi4lczzAkvtmtB6CUtxgrFRu9d61/cQ4wuKMOOOMJaOSenoN+xBhamEi0wzhEF3SSaLXK
qVrj5ff2IhVT4T1J/KCxSkXwdCjdgLEMyBrYk8KyRCHSusUJz1r5EjmWt2+OuZYygwjogFuLM2dU
NaZAnezWpVeP+8lFGTugUbxLuuHH5ZHORSsacVwzM7yK5vTppOxGpu6U4LZRVkV7bCpeyJkD0v/y
KOc2OxeqtODWooppLaJVIT1KfxHcy9LBNgRVfqSgK6s8TE3eXbk8Xw3FJMiqeQlj8gXCZJElTegs
1XaLt6uwOrXHHmU8lH1LjQEW0vbyrF6dq3kovpxNkZRM11zcXBpG3vCKkDuKs9Q/AH/2kSBqgic8
2eqvbmdCSY1w7MivzPDMsDZZLvZCdBG4ZpZRklY2+6DAC5MrgKy6+YJtor5P0tj4jeSqkyMCZZVv
PWc8GP4edLH5LaRwUj8YJrTscshpBgY7qHI0uzHsu8Plz3pmBenkucxQAqERr6BIIU8gA82EdYHw
5g2IZZQ5FX5uAMDNK+fsVZ43zwroJO1aviWAidPd7wEuCeUQz8acyYA1G9KupkSAB/iCti86w/5G
HhZ/GFR95di9uukWAy+2DpouwOrNYFo3jd7veAeiXhRaUDX1KSpuUFsPNih5wcDHfPiOxnJ65UCe
3UNcBhx8OihUpk8njsje1FQuViciwIRqFQpkLTd+kGR3HhIBERSNEmWQEYmLK1f8+YGlhe4UXTQy
ztOBK6UjwYrTFl2+uPuE6kf53cCGaA8VRm1KoaZ9jAnk2w/q3COnGsj1BxBs8bX7QnP1zMvn2QLi
X1OyqtO7tsmy/ufUZdpTF9SRRgU3r35e3sqvoiuwIl7BVG8poEjgdaeztfPJLEcUcNbIL2gTbJIW
VDyOxerj28ch6ZSkmy5g0mXvjevCKJ0K/rRNGWp21Bkr7zYI4K1cWb5zEyK0UrngyGHAuJhQ2EzK
TLxYzJrImLfm+C9MdXetP3smAqi/R1kcyyBGox3hD7FGDqTZK9tDxT1wZxUi9eaSCCtEsk6PBHIm
DZrFdYGOVJl2gQHoxs6Nr4E26u+MVtHtAk+0ubxIZ7a+IqnFtd6ee89LHB1GOY6bJZ5Yo/iG2h6a
laiC9+Ox6oRz8HHWXXWIs19ZsDMRjnzFtmkf6Ihv2otMQqhAaZhs6UjMpdVPKi/fUUScHnpiwi0U
/GxjTbO3nKsQlb883XOLaM8VLqoJ1PuXWwWzO79JY3ZJm9rjHlo6RowRLD8DrZ0rl9O5XUnWDuyN
yoj9Cizr0uupfAuJEArg+T4XeblRFBWuxMw5Spyk0WwVioVA+BTsRWfZOVQmkp/lhIsb8OoR9UhV
Hme/210521325Whcaaid+4BzRWQGdypex4sY7Q5YxmHzZawrK0u3edCOO5y/xj28xmt10LNDKQKI
IF23eE6exilRwoSi2WSsS0iJW6IlwoQYlKE7qa5BZM9+RW4/6oqUBmlVnA4Vh6D1U5UY6xpPzCMk
BvNY4J5yM8BcfOwt6e8vb8Nzp44lIzIaZGq0t07HwzkhahqbqUlZ/Y6hKx7CBtZcjEPupsEwAvPq
Kb8y5rk58uT5UzanprKEDBQA3v1sIOyPbiPWk17G0WYs+zSDQ48PIyLU2d3lWb7ujLA5Xa420DME
F/iyp9O0chtDgNElMEduG66S8I/k9eDquxj5ZITrUA0jzjm7MLBQo4NvqO+8XEAzu/xDzsUb5s0T
HtgXTZpFPI2Vjk9UEIJ/ixzjScOQRYDRsPs95bT+Z5Y3FtQlZOm7upLX4HCvx+b8E2Ax8qOcTy3p
9BsUmm8P3ehh15VH5aY1zSFGJ29luDu4SfWmNIN+26S1tr085dfRh2Etnb1szpis5UMXwj51rfli
x1vd3Kox8u5jtO8Ol0d5fUTnAUB785LmphDLycXONGIkN4Cl9SwCj4+ZFnIvu6EoP795JGUSBeY3
NTnaMpnAF50i3aAM2InS2LrxFOx7xy33+tTbVyb1+nDSSJ+Bu44NGOMVyMy3Q0vL6hBovoususxy
1MOFhixV5ng7ALEaUgP1NaDS69NJ3xlQKO9dHqO0QU63Sasgc7cWID64m+HBLPG2rbCZOwwNzNs6
BEf81u85l5N4zvNOpNe0/J5ZF8c1/lPIZAVTC9d3qIgMOQ+PuxR8zZXN+PoMnA42b6O/WoRF6wV9
PyOIVNUgRO3UaEX4rdyIyeqx6oW3r3JCfIqr95V6z5kQZAD7QkwB7Pmc6CwibS6sxvLpfdJxj9Q9
NobdWgvML5lm4VZUIHuKMCn2sQMSpmWF47GVGt2VMPh6aW0uTAhVM7uEADDvt79mn4euEzRCHzdj
pbk3Wj/6+zFR3iFOywmFofFaSvf6UDIefWhoLAxIBeZ0vAQJRySA3BEnHcO9p+I8YIYWyI1vtteK
Da8XVgmCjKEbNs9iiBinQ6EmM0xoZfQbq6g6VA27unkOXTTb9baJWyjDg/UN45Xq1seN/cqmev1Z
GZtFBdlsUllZUqySUUdPdcj7jYNV+H0Pg+aQUZBF98qo94HQ2yuZ8uvPOueNNIJJfxwwjPJ0rjjm
DJodqh5DxJLg7UbDCjkNjE5F9eXy2fzT8jxN6tQMcOXqpLU297xOh0qCyqVi748brGORaexT8ESr
ysQqFaifbD91aGY92SjtPILKHdH6j2iOrGaBaDwKMNhd9UlqX+mdvr5QlEEAFiTN81W2RAEiHtUK
YMSoqHgC00HkfIK17LPx5fLc56t4MXV4XNacqFACeBUH4YnjuqWbqCv4NQpCUN3FGtBPGe51fEfB
pkkADjClnA1ynY1cpSO6eZd/wpmFpugyj06xDjGIedP/dV5N10M7NnbY1JaI70gRmoOoLHEDYF5e
eQidHYp+GhQcYj7I39Oh6kiShdR6vzEmrcELLQt0cx3UNYrPSvbtlcfPmWBIsZgHlwQJN7/3FjML
OlZCIFmCElKvZevW0OFLo6lzI6GsrrtGh7cux3APS9h5qKfKf/In/Rrf89wKQ2OlQ+QA44YRtJwz
GoKGng/4C+n63WhIfGJCKndZOqFXiBssSpeGtkkS+P1kMe3Hy6t7dnjOFcHDYj8vH7xmUntBTODY
6HpsoUGp01COO2jRTmQN6CWCjwdk3aLyUGATq6k3460d1oDG8kwKml+HizVobKAd7VANG79Lix8F
joV76bXWqm/L9sqRPRMhuXjYy3BCqYosSS2+3jqNMfUDMikxUho4KB/6AZA3UjchqjdGs7/8ac/t
ZoBHdG7pZOokT6crG2GKGZuK7VV27vDRZoANDMfmNirCa0iOc9FoLo7M6RJYr+VOblqBcWQI1jGW
hZEfg8xBbgkjNIwHLs9pDrWLeESNgnsbzisM2yXlVSVjV/g5N1xeSucWc1Rr6+XIEOVtM31oLESv
kdtyt5cHPfMhubjnesyMrDD+oBP+ikDonKrejxHUs/2ix0QMr6BNIWeToKpG/OtKWPiDiFvOkR47
cCNYJDP/4HTdRoDHaSZGLJtBH/c6eueZi+HflAm1m8pOn7a9FzY5usvp+ANRBgtteeRWEfwtZzma
ngppv2pEhBxojKvFA/jsZtzTE9X9Xd8iJT+htfGtFQqDWaTbWCNsY+zpnab7mreyKr9ztii1D81N
ZIT5PRP3E5SZjTdzRtkrknyH9MiF6WAsyk5ZkFeJslpE+VDF/CDy/sbvkVvEQ0vdJCZWCm9eRehw
vDYByVoUTOZV/msVEfbr6iRJTJ64rfvFaZR/lyNQ8FUa3XQlzT2zYWDQOzBGARNAH1kMVfclOktB
a25KmTofkIlJbxthZQd7QOjw8qzOHIi5kUVVxiY5eZXNtnUAn6xlKBrhwy3JtbPRmym4iRIadPAu
jTsD86Mr8zsTyUgu6XPyJWmhmYuVk5NRKQ9Jsk2a2dm7UIVHbCxIwqoeZHzTXMMYnpvj38MtDkSW
zE9q6hqbCb8r99A4PoJrYsIsceXWXFUdHVKcaMzif9k7kyW3kS5Lv0pZ7pGFeTCrrAUIkIxREQrN
G5gUCmGeHI7x6fuDMv/+RQabbNWqF22Zi1RSEU6frt/h3HPU8PzintpHKDLhDCD6JEV65GOmUKdC
N0iSd5wn9XNOtuZTq8bt+yIvl4fzQ63vzNGlp8JChGACqwLVczTHToP1JKZEF7TzooYkERHz7o0f
iOwg4jUp+qZGAOZH21GgOD/wicVlYAfoJpup0ZRzeC2sDB6tIeq0IJcOPDyjrrwDNfWj7tXhfpLg
Ku1Zqy6s64nz45H4IeNL3R0bdzTZ0W2gTnYYc4iEy0MBQcldCQgw8zsdlaZqdp3t+Vme2EnaxNUV
MEK1hQTt4Sw7aMG8foHAdIQL6bOmyu5+NjMkfCnlXYgvTy3o2sTNbmLESXMdDqUUtIeVUD5AOypV
2EGlGF356MjKoQ4idX2jC9d9GBu6hX5/jrQ2GgYcTHhS1rrqvxi4tCX1Y+BEBiKKkBCSsKS+awtF
QK/mleKCM3NqQTmsJBRXbxlLcDiYcHSZpxTXg6qK3I9GPdcIS6SIRthuOl/wEU/dDWt9DkHoAxY5
RtzkyPdJJGC0wPEi0aEDpw03Q+FasHURiJKOWS0BRS89hBWgvwCaP+GgegB+8DXIDjP6kYOIbV2y
VphIG1iNMlzNThHvnQiu+U07x+DEZKGbb8vIsN+Vg9X/qDryU+f39dT0yVSuKHoqk3yRw6VGF9Sx
xq41AjsvoWkvOiubdmZdWF+LXKhXFqLjYQLyL+hmgrQLg5+aPvka0E5rR+kr/IKhT/1U26MBWVhS
FeHsGHEL2aXePuUeUFqzjvIbBAPsgHB1CGmFv4T3OnXQCG9hYFhZhXhMD2efU3UXCqxDIDqNCiJc
qfpp45l7BXqO/4GRoEN4Rc/jH7xy0BMtzxIHvvKgHBP4HBO335VovF6VDUon5/f0lAVkCEBPBPB4
lkfXR48rDZqzzAjQqzfizUj65KUagST7aLuMNwNyzb8/JFQL3B9yjOCS4aY5XMjYqhu4wsSCXRqH
h56eyRDdTsRr+L/T1yaCt+z8HF8bQhdeK9glVp6kleLncEAIxoUNUeASFJqefQKvActVpGh+riLn
VKKX6EPDPF2wvj/fjsOHlGZjgyrOSvZAauTotky6igZ0PswwgMZqHUzDpN2MphV9HekqfyqiObmV
cQcj9txU9l6W2XiXo3i8mwdP/X5+AV4fXbxA3AZq+rS7vaqrDrCcQhKhkPlDDOCdShvxtwq84F1T
tdXH80O9vqZ4gSuYiSeVqOjYfdANasOZyJagh207nErdCxP0asOm7Kx3XtSXoTqmwud1dfZdOUXh
+eFfH+fVCcVCUGHFVzqGncd0Stukw2DFgESxgrUhhyIvA9WAc6aL9nYYPHFho0+cLs1YkROkwUCh
u0evnUuX9IBg4Rxoa1vGUNgiNHrFC5FpWb6hgdTuct15PD/N15YYBmey9C6vLJ7mceoYkTJt6lso
CkWXpu+LUn/oIrd+iyVU9tqYwDlK8B+4OMMXzMWpk4TxAysMCpsY9GiycYlop5fkKtKr8B/JSY9v
lAJsfy7z+MLD/hpr77p4LkAr0PvhJB0nVjvZi2K0ELgwAIUCqB0zGOZzhARdEdX3HJ7RL5CYDTJ9
nK4cLZ7fpvhd76BbRQtVFvmd3jrx/vzCn9psipZk64Fh4QEcXWrUxTLEDDAl6UKzAaKgLmB0hJvi
TYS8BeJKEA1fVZ4F79v5gU/tOK4U2Rr65UBQ64c2LKsR88qmcQm6phlvEQzSP6DWWly5nVF+nyeh
bmsID7Zabo4XzvepK4X5AiGuEx+T4j4cWavhx4paeJPJ98v7qdNq5qopH+HFktciiaMLFuTUEeMS
c6cssLhUvg7HKwHqjk6KPCXto/12gpV6g+uHUMTk1hcehnW3jkw0torVpOKOvTrO6NYlQryrQiYU
uZN8pEBhQjgvx/e/vXXka9aYirwU/vDRnWkhAZzdLptR7yyndoNeoXPVVhDmaErebKHcJIvUpRJ1
Ubo8lAvn5sSBxVOj+xcfmdDqGAdMOrcdOrJVwRIvDepZbXtlNaN+3yNNdkO6vPcnbap/3wrjTvC2
r2Alzs7RFlqU/K00rVYG1Q5NV9NEcgNd6K06WO/dPNV35xf4J17geB9B6+K/QHtg8eoeHhkDNls9
R9wxoFCabyB/zkOkKuftMlr2Y2P09RcN5udgRjMlnFRUEUMhVHuHhmb+Lu0beOthlDQ3XktQdOGr
nTjNlNuxtmTxUWM/TkjiylHH7OQc2LWjP+Seslw5Q98+AX2rvsWowoXqDJ1qPorkU0PU+Jwh+aNC
GmnWWxQv03BBP+BWYov2ap6NF07Hicw/yRPqVmsUbJL9P7JnNIQ3i2MMUzBadQe1TjOORZBCs/O5
Uw3F2ToKOqnXNiwZzyPY/3hTx5V6CzczTAQXVuqEneEGaiqFO4qygIgON7HMSA4nNfl/a0ClEnW9
PN72MDzfrJX2JYTNxbiekVvb22gkQ3juVc/9PDdpWMNVFrSOUt2BizV3qdOUt7kYEeHrc8W6cLRP
+DdYQRwpOCnXYsH6+a+x7dA69HupU5BF9USKfjHTG32uyxveSu8L1O7Q69awvbOU1dz4qpyjD+cX
6sSNXpsHKBaAtjewyIffwIKsD8VIlcuVWkj7xchlX6NrMLy3C5fizSAh3g5R63N//x2g44oh17ZF
gCtH70AmW32gYo9Wn9I3yI0KZKJfEmEotFDrwB8QendK/eq3J0t9XDNptwLFZhwHvVakIY6VjmqA
4pBovsTKnOwzqp7tzkUrIPXjDrWoa5Ru5t/OLJJNxGyTOcGIcd0OVxkQooksUkVmSORNiw6Oh1KL
kbcFXcyRsuxRrDfqS8ZitYtHdgyU2crkSo0et+fokaf9U6dlOoe/vrZhvdOiMUdisG9uvGH+ZoBB
2mZq/zB5+bCb4FnZUADun84v+Gt7RXqCBjveeVAn0OEdzts0smVMyNQGIM30jySLLLrpLAicugou
7/NjnbA+4FpU3NgVhUFx9+jKJx7xjrpwWRZ97OqbEgNVBUaROJ/NXnTirlzm2d16pphNdOFpctx0
ERzcaNaU9aV27te+AGAQ52dDF/4tvJiHEx9TA2oTmjGQZses+F2rJbsFyZwLt/e1lTscZv38F/sh
x4beEtfoA+BtbowyqdvfdA3KBmh6dF+9bDC35xf51IBcWDJH4AYoiB2dKZnZvTWV+YAWHS2Tbo1i
EFKmNFGhgOhHwG0ueMin1hHE/LqdJBRgszucICKbGoCEbgiMQcR39dJV73RruvTkvzbDpCpgyzCg
bsJL1I6WEcycN1ZlPyAl0HZbmjFz2/eQoHmgUiUeFsuLHtpcMe7qJi4De1DNh/OreuKaMDbeDQ6q
teJNDmdJaiMxx4zxk7KrArS3UBqXXXc3L3Mbnh/qtedP1ssA8oEhwnM67n6AzLrXF5poAmSdciRS
mkz5mJW6cx1rGtLelONRAqn06IXIIL+UdXtN2rfm3EgNwT9EvepVOaBVkBqIdclEU8QtNiiCRDfO
2OU3lSrtFuIjGGt/Sip+StBK3kRm03+Qbf9cJtJ416VLEeZNMkEwODi31Ijk2/OLc+oc0IwLZHbt
L6Xb/HAf6mQykRQqB0rZfUNGG5Kht4pdJ7tZaQwD3WjXge9uGKEwygz1CVJ364Lzeeq84wfAkooR
I0w6+gaRW5mR8PgGo4UCq59EJYDdzO0uZH9PXWN6PIH+029KP/2RecqR1ht0VOYCRVGH922t5ihN
IsI677xlabcDZeOr80t7cmIkzuyfPRqvq/ZpZ6IkUHGReZg/qpMe3Rs2Qcr5UU5dJAhC4GDCaNDh
c2QuaOeu6jrBHlaFVEOpRE6QlgPiYLXy+/gdkhag4smYwDVH+H54VqI0wdomDoQZg5vt6nH0AjtR
kzCKveaCr3RqVhAHkSMhFcWgR4eir7W6SA2vD0CUwvTa9zLUEx1h8yS5lJE5dTAc7PpKsqiTgDpe
QCmF21jY9xmBsxtdlVmA8HeF2HNmryoX428D/fEKwHqtOBXA98fvJIWNqunRIwoimojg+i7FTkxt
HGjIuG3Pn40Tlk9XcbLBWBCg4AQebhgAKCMjnzYE0nGhnI0WbxNXSgZ4ZOj2euwRJCgmcM0xjy5c
6hMRJcxEmDywSGv+6ZiwOtHBN1EG6gNTSbr3VT47aYAop+NrKcC8fdt42mdoplHAVtFQmzfJSDqV
KNSsVoF1RKk4zT1qZbxg+7ihGTE4vzQnDtiKXyXDSVZ35S05XJp6dpuOYtoYmCgd7Ja2+NwgDwRf
uH3BwJ6wAgcDHdmdLiKEHxPQlAu4gSmARQTJEkNa3YVs3+uohhCU3kbcBnBQVCQOJ9QjwD32CsdY
XxZ15w2DIPLVlFCYMAm6aqXeK/AJXhj01OtGL6VNZYB4ipa7oxOmUxbojQ6h0j6zk3qzKDNCwAac
oRt3rPRvSlOq8Fio0ggyIs0RqRfDfKyMpnnbtDOM1FiOPseLiuKbjLBzx42ZPp7f6VMLA4p+rbph
UcxjAp4cOULbbGBOyTTFflcgyhoaaa+Ece6RWskmJ0BM275glU8NuuIAqaqSv3nFyAmrPvqrTjQE
Lod5nyX1lwKYUyiRJ71CPAy914j2z/MTXW3iYfBDZYJXwMK8aJjoo5MWZd1Ct42Cp+HF1We7Hj7l
EGTu0kZWt4ocoqtUc6DKmkV9k0f5y/nBT1Rr8I65juAfVx2U4+baxh0jqdnr+0pLQReUnajv09mJ
PX+uZ2uX1rLYlJE6bqdUa8a9KIALjV0F2JUi+qUOpxM2fY3BqNcAeV0xmYeXAZ3LIh4KjT0vu+IK
Ezvdj7H+VTpivranttudn/wpOws3B9Ivq4cHBOpouBzlRKVFe2JZLPkDpR/6l2XZWKE1tuiyo2Ca
3sRQxN0vVuNdeE5OTdUl70NJm4IRXsrh2IuhZjWS2jLQ2tnbeYmKUrQFz4nveaIMRTteqJysczk+
ZXAB85isTwudP4fj5WWTaF7PeLimU1iUaB4rtqi3ueX0F2KEU8tKMy1pX2Dw/MeRv5FVy5yXiKkG
qaOPadi5Fjp0JEOR7+q6PYGKfIH1GQ1TYNr6x/NbeuICr32MK6gXkOJrnRY9rvMyZuy+Uuxtr8hV
gQz54DuX/9tuzCqT15PduuH5YU/cYcA7FD0xHmsG4Wg3E6stuNqCDtg4tat9rqojkmUKOYQ0Uqa3
k2OM7W7QFeNpBssOr0JnXopYTqw6aBCSwPZalIPG+3CDbcT83EWJukBxZb715uLJaQbkrRe936qN
11xBvp8EHY/3hVt04mSBi1ghrlh5OIKOkt5R6ghvlIUMlCx1v6BNa+6KWW8oUlWXqAz1k5OkTRYX
AEZh2p4OJ1mpixstKro74+RY3wQCxtdUpvSdGIrhapF9EiSxnWwcLa0+9Egi2jRDANNYVBMNpNyN
htinPWG8GqbJCKoYOCKGtYLdGeR596ltjATNpMp+M0ZLakC4vgxfSrq5R9ZzGa/7Im03mAnL9UlK
obqX2e0+mdNL2honZwlv4pr8o4v1GJfpugmStt0o0aNS6nfKNF4XsLLNtJjqwqe2PivoVk7LHTnX
9kLwc8IsgV4i9ME0AV0+Psg66oaJcDoZSOSqPmM5n1qjjjvAr6ATrER/f/7enPCyyICtvR2rvX9F
OdK3mZvgR8rA7hqiaPoVe90vq0v8KaeOKAAi5kUfG2xpR0fUabtoqBJFBmrbI7BR5WWKgFzTzdeN
i7rn+TmdsgVAatdXDIZPqtSHZxTV18wqhoXITjHn98I1RfW4yIiW8n7sjLuRfNSM5JEc0LYkug7H
HIm+81/hRMMMuAuIFKhcQjBOUvPwOyhoLQyDodFfqVntBLE/zLHwRTRddGsvFXgXERviAywhZnnn
JLO+SoIPMYwhUnvOmzl/0dJyfD7/pU6YZnxcykE47mAdjw1U0nlFWxioGAO1HG/LDPnqQVpyW8bV
HKai0xMfNp1LxGUnRqWfeEUvefhW1KMOVyLRcw/tSaUNhqazP3r0mKE52Ebmk9ro5uxTNPFu8qSv
f3+y1I2BrJLAMnhzj55b4YoB3Cq82EPmqt0mp1voNq8p4Gw8lFBCuKWBavBSXbi+p2a70gECeyY9
yJN0OFtDTbXEjhb0yivL+2i1+kQgYUYZbQEibraqrPqtPcXThWF/ph2PvAtQJ/hQa60VmcajKEat
NJG7ugIqP+du3Rlahyb9YHjFt5kc+tvME0buF7R57/vZrGxfy6koBNGYtTpI9wShWRdq3ECD9RtW
RtoW4DCTSJP5S63EL+fP4Qlj8DN2XIvfbM2xJ6RZeTI23gjRlah0FIjNwkvnB9uAmaNEtrEXlwzC
qQEx45QZCawxrUcvMwi2hqQ6zFqq04D1x40ubkTRpNelhBBhc352J04Al4s8xXoEOPJHJ6Cf3M5N
eO6DKMqsj52w39fNUt65KAoHUzs027SNL3kAJx4NeO7w9H5mvznwh6duplBp5o3TBnOtIA+TFZ2D
nrhawD9rt+PH1hv/B2lwWpJpI18DhTUVcDgi6sjmImUpSGQlY07/RLbIfeJOFHHz1IMvbdGU5M6J
zbG8HpfWVDK/Err+9fxan9hYurwhyKbOvfrUR2udUn2IStG2gVYCMJ4dYfhK7GDHEgTttufHOrXG
0PFQBIf/BBfv6BB5BQkBrnMbJJkY3sZaMb/P1aH0GdrdVUuTXMjknThHtE6iEwHjEm7AMQutY5Lq
AINCRFho7SN0fyiFTmqWTNBbyuxN20R4eO4wXGq+OeERrIw1NBriSMNDdvR6GoWWWXpHaSwFfRMm
cEIEmktwfH41T+wc1JKkr6ktGNCZHpnnVPVSx8ubLijyvqbF3JyvM1TfN4mXt7+/kFS+KCLgU61j
Hk1oqWdZDkYvA6+y2taPc4BdeR27b1mBF3qKnC0dDnH42/PzkHakTYv6IqxnR/MDMK3WugsTc1SJ
5WGYUbmFKlQBC6hlF2z/iYMJRcjKlPX30340lJvn0Pm3DS5cL5MfY1mKUMtU9ZYWIOdtVeuXmoFP
jUe1gfBu9SLInB9e/b6ohIDyWgbtZDoy5GHNlj1r7N3gUulPU9dbl+zb64Ywig80n9F4TLcUJdKj
OdIYmRbDPJCk0wvoDkYHkoftSB68zPx00OosaDvVeK+lzpJfaQNJ3W08t3IXDyqOptmqkQFZV23p
34Q1OWIXq1b24kaWmLclHJb4A6PIyseF+7gSRhjRQ9xV8fdENhI5OMWrwW8u7seidsty40WVHu/c
gkLgBbfx1Z3nJvCCgyQCZ072+ciqErpNvZUKpgnu5THjiQomQ6h+0ZjLPrOGZ9bh/fmD+npIGvJJ
S6zsbvSiHDOiJAsIyLyqraDNOne4AZRE+GYWaNf75AjEslVy3JzrHijPJc/wlaWhekrthdCVF4RC
2pH17jJU7uY5toIug2MijFel+zTiAPzuXVzHwZASD1BoRwPj8MB2boSGQosMDcwm4+zPUIlvRqUw
bufJLb+dX85Xl4Ox6HgBkbg283rH5CrwdFRODz97kBlRtHONxvkkhPHQK0kU1mXPM/jb462eJhhg
4kWVVO3h3HSnFIhasoYklEql91s78n4kSTogvl1whJ88o4L34Pygr8LjFYNLaZ/qMwjZV5kOhKqF
hjgUg6ox3Ohq1gVLk5WBEGkfzMB1NhZaQ2/02LikELMeiQM3l5HpRFn70ThwMAcfTrdGYbjv0swO
uqRV3g8xQLV9BnXGRo+bi2KUP12149HYS+hMca04n0eL2+l9oaIHT9uJBy+r38nEvG0RKB99vI7s
UXVpcvQjPdYJz1sdmmsryZQ3Wm25bxGTKX/obQn1ASOWRkCPzLKCPKs+ucozgdvrIR12p+aJBk1F
lEzXfUbTlK9LFbikE8k681UFIr4N+5d9set8/nx+F19nnil4qDZwH/JmK7TsKEY1EwuHDY20oIlT
9ZZWAX30vckqa76myIQ/Tm5vhYR2zU1vCbgyndkSma9MqSPRJTGccn/+G73OLq3faG2FJ5tFqHpc
VFc7MxGkJ2tow8x0DNnUvNumRrwoISyMOgWPZSEmqTqQCT768MWLSbwDPWSMfN5myVS72wi02oWv
goGvfBtS7jpYJtVUtyltCPkm7bLsoWrVAs50w54/k++2Gl/CVp+HNSIn72bdgQWryE3UMRBollfp
MnopMgOWRnMPjfrP5+f8+kRD3AGFOv2rULKQiT480XPR0nE1V01A95+9mWu92ItSgndYxkuVrte2
iQ4kyjmEQpTyX/WstoK+kBhGkkB3Rf85GUybBi5bQ5gHbj9fJRi8YCdOnjCqXMQIq6sAIcvh5NCk
i8sVBRvoMhtDXngwsoXIQxwjejqHSgRK66p+ki1WuADg2FdzFG0Sp07/Bnz954HWfPdTe/65bmaR
wvd+9Mf/ftO8VE9SvLzIu6/Nf60/+r//6uEP/vdd+izqrv4hj//WwQ/x+/8ZP/gqvx78IaxkKufH
/kXMb18QnJY/B4hf6vVv/t9++B8vP3/Lu7l5+euP57qv5Prb4rSu/vjno6vvf/3B2/nLgVt//z8f
3n8t+bm7r3Mt5curn3j52sm//jCtP7n4YCpJ/mHDfj6N48s/n2DZV5IGGOjYuJUUo6qFTP76Q9H0
P3lPV5MB0Q3NVBafddAL/PMZYQPU8Wuqj08Jyf4194e/Tevf28Ja/PPn/6j68qGmkb/764/DE7sO
DBvyqka9imMw0yN/SGm1QTfoTaJw4SW7DCT2bc8d3PK8PEfSvWR/Dh2SdThEBwGYIsSLPwTO4PC4
mlM6WlHfeL7sIn2TzzaWGXds88sGnJjUEfjwn2Hg4KbwRUGI1+xwmKRAGxJxDM/XWs8O4WiPr/NI
nTYG07qZszjfRV0HsbsidKzU6A73qITpFwKwn6P8+3H7+1uQEyGgJUDB3zzKy4mpVfupGT2/bET9
DaqM+HHJd0sWZT/QsLC+d/1g+kpddNelrUOvoyXDNlPw/cMKYOqD7eT6FyvtNAJgo0TOI0qHFzGU
xSNvxfCut8YM4lOZ36ad0sa+WhfajaYQyG+cLvfdxIvcLawj5lU8DJOxESRtyeyrUR7yDNI/ZWTy
ubcKKwmhOGL80e62daz3XxL4aL8sYn4wvSa6t5tCQ8MkqbeeW47vHEWvNpoisqAc3HLZkOikUPpz
/37LlvwfLcSBVTlrcf4ftCWUj345yq9sCRYl/ZZ+/dWW/PyJv22Jji2hXkJPDmcJN21l+frblmja
nyCLedl52qktY1J+sSX2n9C3U1aAAogsEnDrf9sS3eUzUoRrBgQnkwaL37Elhw8t2Ji1PAi8HxAR
sAI47Q5vXbNamVmXsW8PQnvsJvml06w6tEmbbn9ZlRMXnIIuv+uXu0UxGWAUfB40otN/Qz/g4Vhd
K1C+jdMWN0S4vtKP7XZUGTpDp06B6DGaLGrNKDi1Zm/fq0ORhI09jU9OGVVfG2lU97U6xn7bJ+WV
W1r5fjBBIGQ6GXuoil48xTb3TTN9TGvPuO76TnlIe7htSBDT6VFE5mdjjt0n1L7vE03xCGgtL+ys
4WUWQ+2PVWw8p4rGvYniTxG89plvNzBA2iaSOb5Mo7n1TcVN7U002MObrpQPA8QqL5ERAfOklvTN
tZJul3pmRx1V6Xxzyq4Jz1dQVjsAZkHYdyN6YYYRMkPfZ7e0fRJqxqYcREO/75y2T6KFATJoqBYl
YT/Dn+rbpYxfljhfpsCY4nSbQFJL1tySqu6npYGup3wqFY9wNHTKWCnUJy+xaUd093WZ1pEdGL1l
Fu216in6IrfDVM/OeO1MrjJ+mvUCxzUZsxi3ewSn90ZQrngYcq1/LqbY6dmjVbOnUCvjaze12hTG
am9eEVNmRMO1nG2fXhrlsxfN9uNSRvX3HnGot1o/exD2YfrgVNG6QULqN1tf5NLa3lXRoFq/shqx
5hr1xPjaSgzn01xXHpk8mS2DX40qfr8i7HirCTvaL/DVve/qUcv9UdipfW0uXZuDUFCz2cc3JjKA
K9Ut/BnVw4963VFMV7p8Vv24GDhucVs63nXdqKbt413nuQ9cBB8eOUQTphAGroMKT55WgtKw6m1D
AHO9xqvLRoGQc/TzRVQfLJuU2ZY5yHeZavFCmB7a536q9vYPl144WrqKgXaEWI75tNHcxKj8yCzH
Dlp2WKh9WlF00zdmNaFrJ3eMj102gHHyyM5kfl9WygtsG6KELKHQv7tNriw7Gum9j9JwUJHPdQ9R
MyNLPLJlHplHv6Zif72M8Ib6JfTCvW8MKepcPKOc3NrQ6+es1Io3phq1IiCLMbVbGvlKelHHWlv/
tmy/L7mtIeLhRHkdKmhT2hR/il4EujBblIuEN8v4sZOwnMgvGKW56V5yKodJoMpk/GwWvCt+VZLF
a/QiX0JQ2F7rux0v4yZRSNCGldJXyXWLcli9d8iMf7UzI/80i0QUQWGgFLWdtYHFKWl0aUM37wD4
uFCEryx56RTBWOHEj4aVuc+ciRS2X1jtWNxiyLEiTgZi3yqm+ZtIIIsMpZ7rxTYjTEvDvHexJhyf
8nO+qMqTnjm5G4zgC9+Q25lTrqhRuBszmxZ959WcGR/Cx/GxHFLb8dPULlNfFgTxPlR28kNW9/37
rqp050rWubR8LJjV+Z2jzIM/jVa6hyAO9eB6UruXytaa1J/TtA8rGJpmmskHu8VrMK02NNRBzx7U
YRq/O0Ynpg1SeLn0k7qKcj9RFOUh1tr0kzpFffzJyDzj+6RZ/bNWyOKtiBJi5no0FwTflCGFllJ1
IhrnhzI2t61lJMrU+U5SLHqZhUQx3QPp8MX2u6ZP2lCzynTZ130s3oJrdzO/wcHU/dxr4h+5UcZp
mAHgbK4X0TZT0EeU9EMhCyMJ1XKq+zegFRbuSzlJxx8qype+C/Qt2YokFXWojzgqCJsOjn7t1UCT
rlpD41AMSWpoe09aEGtrWaZ/6gvcsM2oe8MunlYAhILwKxcJPYf4dobyXvMdb5ztEGIrOfmLrrbK
O51C4bPMo5HeQIAIrm9P3nCTpwgOhHVsjJ/ctCVI1HIxuP7kLhFBra7EMaSMcK587HJrLjcrb+Qt
IoHYgYQvK7i8xfChEjGM0jHMn/KuQH8p/lJPsSVfXKFVMOsMEEp+q6lTl0Gut62lEwBro3gLsaTp
Pna1pSwkWqyqoEslGQDUhXPRqOOTp4xxej9XqTZwtpxoibkqnZ5J6CiTamiQjTAc2iSg7lGMXS/m
bHzDOmvKVekqNaJZqj00jm/w+6N9kip5fxMns8mUwNgXg7OmWCLjR0bTarmX8MeS0OrkoLi1XzvW
7GxhQlNGhBBnOrY2ZMG0pQ1iEN1YJBXowfvRU+eO/ECulu4HB6nPDuMcZy1YShNeD3fW9YXQ06pN
PG/DKcLRaAdMiYx0jF9LQfU6Bnxn7y2yOA50zdA/wo+n17yhPLT9p1JL8nqn0o1m7CDLhkc+jsgA
kRVyVA8ZwawHXFZWQHXf5h23Y1/loqcdpig9rYYxEs6/78ZIOPBx7mzQ6JXwrKgImlq0GdoLUpfv
EEMf9LsZjH95Z1kNyIKpNGchuJO1k9yuoFxrFw1NGb0Hob8MAbqDQ7LTM6su+fadWMJcKcc3ZEAN
O0T1N03usL/j+CIXtcyCIY9L63HMVeN2SrCvN1TtxiHo8sTQWSF7qmjy9xR5nSSR/dxoJmSgSu1l
fZh2ReUEcumS/qGfDf2bpY1x/0PMbZR8NU2t7O/MvmjhGrOBm11ByFZmql+rHr1HI2ZURQW0mlt7
x1GZsiFshClm1O3MeDGv1WX+TkrK9KepyX0vS8t7W1FwF/BSSj0Q80qZhDaPte+Lho74Fbdoojec
ZkiwoPEQTT8ZRqx4D0D2Xabb1ecxbwlIotJqQqB4aQiitLjHZ5h+WLUKvwtFjIzeZKWDWllduMnu
7AOErN6IvEy2et/qzaYZLGyu0pjhMIztFcoCxW5SjdmvotYKHDk3V8NQLx8Q1000vydbvHIiJBsd
oKk/WzKt/Ni0lLtKm9ydQGjNt1MPGjjXundJiKB37+yNxhhvNa0bt/RRfwcTMuwTKYmf1BVKFUfN
tu1bGvPk9H0BZ7ez9UL3+yhPULao+49tNlUP3pSPGyRvtb2wzexTNSbR5ykvERZirokNmUzlscmF
7glyazqPnD7jZCqFNfqx47RbO7P2ZhHrIeUKeom7kkLAxm5Il/qij+0gMr1iix6J8gzK4xvHpHuY
TE3ZGNKhDi3M/k4Y/biZdIUkKYoOIkyMfnmY6yIPsHzNdWu31k6zpPIcm+atm0zUlZS8DMrFUN5E
tp5sGrg0rjNnFk+D3ddo9Tq9omLFRLZzu+RHX5l9gDdX805WZhbEXmrdy4nmIN0sPuSiiEhkKq4/
dqP6tomoZFLYpg9exLWfJVX51ETTfBdpbnuHdp+4qkA6b5dStUFex+o2Ub0Rc4r7JOuouZ47TgxZ
EyrNdqGmt5qk4iVh5dbqpAmMGFnGSGmqsO1E6+dTFX/i8goYBXr5WdUrdQPEVr+bhNX8qOo5eozm
zvEbw9R9khsPEJa815tqzYgpyr6Q0Q9ztso9CciBuuUS8JuhMHFF3e+cVJ0/FIDQ2i2aH18sXFx/
6O3pqgJdhP+uFhIi4oVLHUjFtb/2XuQ8GCC2rxyvs+5sHs5do40fnEmUn+fB4v3Ie+O6mJwcU9XW
31tPH+jlkPW1vhTFVZUUT16LFE4y8sXRBCDJupRjFWZG6TkbCMEVGOV1+72XtjL1AY7XL1pd2Vlo
ZLb4oXd6elWbehToNHV6gRuPANxhAV2NPJK8XqPIPoB1JM+5dpl8WUo6PaoKGvp2wD1FaOxTBlSW
GKewAiXPrStLeugBSWNUQ13O/Y+sTUBQ/f9YX85r3nAFBf/nv1Jzr0J9vxdEZumvof76A39H+ob6
J6UX/kX0E5giXSD/ivR170+VKB+aEIrtJBXtX7KG+p+UUPgJBA9ocKFw/EvW0PyT0HStQdKXwj+U
+H4n0qeDi/j63/G3taKv1rYd2jl0RnslPJ2JPlVUo/nwv9g7jyXJjWVNv8usL45Biy2A1KWyukRX
b2BdLYCADkRAPv18SZ6ZOeSM8b7AbGhks7oyEwmEu//+ixXSyBVP+V1DjxJXhsAzWYUwRmv3XMCi
iGfKr8QAM0TWz07DXvbYhO9878vkfFk4zsuwSvVaR4kt1mSj1MyTnYTGM1ar/brszaE5o8CXOrvr
xmmkVcutdyc/O/azZXyvtX+06dqcwYcOPU7GW2f97CeLWnmR9rENnMRTn4YcLuPWVKeWwLI0sIab
jN/Ue6pNXFia/UuZZH6WAm38ygamEAvaB0sw2LQOe2+aVyMZINzI/LGsnWiHHvFU03tEhFb45cMS
Ds/e9iwcYcS9n38pckrPNCPcN85uWMSGESXeJDFIrzojbjTH76ic2LTYVg3UaVaJh2yQRx5PClWT
Bqo+FJ55kaB42fRtCmiU8lkxQEZGWvj5z64J01aX97N7j8VJ0g4nh8FtyOm/66jOk80Zz3hiiUSN
u5Lj0mrzlL1sTEIso5Sxn0WYogJJsEfZzfq30RVp2PweC2fnkkDSDa9h9LMgBWjzJVPyFj1PrvWg
GZFjBUR9UBlDeDXeV57/ui2+f3RuHIHFDPN95HFVWpAXDnNnLH4Vao7BR9PGm2G7BeVbCU4jhYrb
tjyGCJ1ia6XpMOyA9Fwh+liU+Ps0d7b7vVq8r/ShKo5s42NrPsuI6Lzgfo66E5JPZ+f0jFSxZX9m
49YeKBTjhUAe9TBuXey03ttoTXHme0nk8yX/YQPWJEXumS8St5Agz96stk4t4dm7wnv3xXbo1PyA
6tiHzBCo8+ptTxEepwcRXtrOElz8U50bqcc267K4CybAMD3vncndrRMmqLObYrayKzZ5uU3EeTn+
klnNHd0NkPHbndn1J4eblM3Zb6ukzwqbgxs1STZi7CNxO+hda0hIKFjifGOizkIcL8rzXK0xPKSU
qdqtk2owDuT4JY0LjweS5cGaVmAFmeo2PAajueNbJumv31nYzuA3HRejkc5hmW7VdYzAiIqIOGMs
t8NwPRh9uLNd8ZgF5S6oJpZF1pXuOjHDL2wGYyjkDDJDlBrqHreKkzmTVIsdop2DbQTGGUAmofGr
DbFv1Q/VvahgV5hvrFlj211Oa1Zj3pFFT1ak2hOVN6mcLVlX4wIdOR7LCOXkt4XRFm/XkfnOLsiH
wEtsnf3+0WnALtpiPS7m/DwudC9b9+gSq+QxZzkuBZqY3gzx1vPcvWfCOFuKToOq5aKlikSj9uby
UKLhChGb4Oh+UeWyC+bfxvZOfrKN3XHdZ/I6NxUDQKFjc5z3tnHXEprgMT7kRdI07rjX49UqR/Jl
m72NpMKdv0DmPm3q2vHwiwkphF+2d+XSHEWxxhnO/FO+E36WjDY8481iOqk+dZABi/lTkpFVb4t+
NxQ87qV/cvohBpl56qoPbLN/ZzngmIshw/RCBNJXtiJ9HG4td9VnG8xJMHOLOF06MMWuy6fum4Qh
f9cUPGmorgD2FUPcazPrWPKY96bFaERXuP3KjN9t1cVT7SW99zz59kGX17LMOCIeyJOOLptjfYX8
w62Nw4iVf1rED2IA+dr5XpcyXu08o7prPB0TIFw0drLIAmRpLc6hOz8NQ5Vk3C5k1XaxUbQBkEEJ
mOru65XhBh7csi8yDsAti0dicP6gYFdXvb1H4fcIOgUhITHZf/vOMnfcdxGw4HSQsiM9hzbXZaCv
siRopt/BcKPQGnfb8oW8JiKTgQ/Dq+v0Lwoz4CIfPno3OBS5caysDEgL2+BT3TFaxnkebXehNbip
7RYPgyf0g/Y2ydwu6k/lFU8GIzc4gXwCVv028dSyS7uaDGAxpJcPRa0Z2mr5NszMPEYbWXd5pWia
8kOEcABQ1wbt64rHhvHOHvy4hbiy8sHEZSirhyFr1m8R/mamtE4ZqdKAKGnvDf6+14LFU9dPsdXN
5blCxSI3bR6la41EZ7ZVvOXqmZQ+ZuCBqUabQX2SM8Yx5NFN3p2D+v7dH4Q65HAnX53WSjC90vTS
hvo1zZH9bpmqOg6Lr+LJV27idXb1dWjJ73ab/px5WN3kbUanWTNlKZUd1NyMMR9w73bTLZDmR9Nb
uMCpIT/5odmDvUYii8txBIwOxtfMQ4UUDhuOaCEnEWmf+IlrzQ0/he83zFIUc4CQUrwpkHjPovhH
wXz16ognsriXi/WaGdkOXmEOzJgH6DGttwjsYx7cZyX8/FDdqH1bOJ+AodLSdN9bFlhtDEu03y/6
kuf9b9dkexl0ZvtpyR7nBFC9DQLnaGEoEpVEh1n8d9Xhq8NOzHq1vexcTeNldYvjEm3vGrZ+ti0/
hAbT4xO4e5sEpRXJfRT0J0uHIlUtX3AwNqlsxY5BtGKPaOjE17XY58WYMna+m+38FfLbe2/3yDcH
EXftdCoa+cTub2906n0I5kMxDEXq2wugqGWG+7yVxy5/xPEkran9Kthu5QUcDnjH9+QMLs6M0oia
YUVzMYWhj5uZxwgvLnrxw99NGA2Xum9Vana6fWP0Cvfrio2P9JSzs0ZDjUlUA7XGQgtHH1xf6as2
HKgQrnIf6wAkaV/hby8AYbPxpXW7YueShPHNd2XhccoOg5X0hbt2sfI9yB50DT2kozruVw7t/haN
4vVrkPg4NDy1mUtDJEp1j2w7OMA4da/hAK4W90sxvmW97xYnX7v9NfMw842VU1L818kRxwqTtKSa
20O1STYgdp0HNUdoyKTdiqwE/QYJOQdGT0cZjDN++KOqmnMleY7ipjCCC0+1eqyiEH+Z1ZB4djf6
zm2wUuQIU9631iy6IIV0Jz7Zrg97Xxrj146bYTeNWptpIfFL2Y9RPzF2U1/P4aTrO/QNAb1ipU+c
id7OnfJ1TwyVg+GyHVBFKyzvjWq7aAcyoT1TOLS1tvcYq4q4cn8M0UsVzBeP9uJtRGh+wmq/34NF
5SDuvnPnLNn8xVDF8uHy7h/8goI0Yz6URmUU7EKl/Gu3reF9pJbuyltBJ1suz0GNeLcpPU6pcnir
Vis6lVEdxl4zsi7iDWw/RrLCD4RUnnBjrdOoCbMnirG5V4Wj0hLyJf2geal6x3iAZ9p+tsJs3yCF
dHferH0evRKcYw15PYSOedqB+TYJ2K3DsuZVBWK+E708RFafwt0C9aqbfclqAYAxZD3U3lgnXvWa
18P7ahnZIcpyn0fSyJNyYEtWWt+CfuvOQKViN7Te+kJGd/cdP1HvTbgKELar5qMy6ZRrq1Bpxvpq
b6+h/xpgULk35s4+Rn5mYQE6GyxgGnqrNTSKfVTl16i0vBjvu+zeHeR46ZypfHZr/wcLrDPMp/cZ
J0URXjepPor8RUIC2pnZVN1XRX+aS4HL8WYFx8ybTxmw1aPOomrnztOLYJUXy0GNPKNRcecu7gsu
9HOymfIeHJQBKAtFYnlZ3E5C/JIzQ0Mr2Bs5VXBny+XL0C0JbI4/esMjC4Ts1FuDuhM5DXstfuRi
6unQ/a/WGLyVk+klAxuNqfSeMheekj+5d2X1G1+AMF1r8YykWj/BVW9ikmtafIthV5X59u4Z9nvr
LbS2ZV5edCGT3AYsyKfouQ5ZFpn5ZY3gbdXOfIXE9N5O+kmjWT1rNTIdyDrOrZYtBpjuOrkf3W1u
sRlS8qA6W7YE5kaZ5/tzdT/5C2NI1DIwRe6ypEXAjeJH5xBLwi8cpjTFg7XtOxyJ4gbS7R4a5Vsu
FqyfhGufNGbp5RNISZ9u3Le/Sg8lkVNk2WkAfdzNlhHeLxmQ994A7T9RZD2oGhk6RR56dc9qaXyo
hCgP44Rv5w1PqXgymigVi2zTfAjg9Xd1gy+5zBvO02IixDyarF2jyXpJi7Cx71ZivzG9N9XwcwLB
mpO678y04f5O56ErPpWWXG2nOPerodSdnuC0ba2bj3E3D8feGLJx31emJy6+WmIIxJ7Tb18Nc6t2
0pgOmNr/Ks3+MIw4mVZFp1mS+B8MxTD8tuU7ESMTLNn838nG/5898T+g1P0TpHLS3+v1PwGVP37+
T0TFCv8FmgJvAmEJQOofuMmf3An/X/6NTRBBW8YQAXEvrIp/87Dc4F9wUsFSQDowLwBB+d/UCcf7
F3atUKpvCeGI0HDp+F9Qz7/5C//EwvorRRzrTljaN84t1I0bNPN3LUPnEQunwW7AAvSM3YT5HUGu
ldTado6bXaqk8Kziv2HCW9Yftn7/B8SBCgm0BD8Jw0H4kcA4XN3/NCyzYSMMroXZeZ9ptb32jIrt
qTFITiAuhfjOdJpwmrkjrLfvH0oC3YPHbc44XyvXbeXlRgsezsgu62GPI1jo7DIVWEuC75vY8HSZ
hx07RfunldtWhpFWPtToUIqo25d1sJofpA+bzrGPWBGeTSXgkXp0BO0ukJhWVlWVOZe+ahRON3RV
73k+rj+NqXRksilTpHllsiCG1zB9ndgBTHscNTdsoqJiHp7K1ey/+GVZZelEqJN/RrWmG6LF6syh
l4zcr54xbvkB3LZYeWvLTAArgFzgoLZgl5y0pbDsWFb+VNLtWbgyx9FawbhaqlXgB70NIrhwpvgs
n3UA4zK2h8GdTzprluZZ0SbbCOWn6NBY43hlRWFB1s7JoQDoNj+axnzElYHaZmz5fN8L1e6LwZ9u
LI45+Nqw3HPZHyi3e8rmoGv2dd0txhflOCuZCwQw1HfmloH3hH65lAcLK9KP2Wr998Wkn24ZQmj2
+6b/CPtweDTbcP4cFcl9DMMUnjQTGIPuullEPfyt1W4+zU41886V9OiUhqIo49DA9DTRRmNbuJPC
WITNW0TpaGAeEZMcUgUxrcGMObLtfJmyKvD2Tls7PUharnd57+rdNs61w666iuT4JFbEJV8ULevt
Rxr5YXpdkfhyXW9+Rg7JQvkSYPdI6NBDpXACPIewTl4CF/BlX+YKHHxVWfnDbDiU40VIj8W8Udv+
YXF0P9Asbq4JeaNh8XfYJrveimQLNyd7HEpjmn+GzrBYzjmKJOYNMZsvk1WDOTbdXruK7maUNK5P
DTjNhzmV/GtluHz3kytdtdfs8VC5TAEpEY+89CrLPQEYeNEat7iIpwo7o+pJIoGCWbg2S98mbJyK
8qC1w/3FstxU10UOBkMIKRbtzWDEtp35CbF2W742vV3Udx63PXehX91+mu2dGlkB/fsPw80SE/MK
YZYp+xJ+MzNLEFQpmlRfORSuPNw2SDCZN2FgHbX5ePIqQiG/ubnBHnHNG9h9feAXxvsgC67aVkzc
zY7Y+o9JTL6zM+TcDPE6j3zq1lH8z7zvw2vLQuSGSigaptVb3DbNfNGlPCkoWuYw0MtuXPOoTdrJ
5e8b46DNQxcsVvU61QOPitkva5m4Y1eXb4EuhuppxvSmedGia9RuaATnhlbEOO3KKBIiLf1SvQhX
GuIk1xJrZbkSRvvD9iPUsz5yPfMAu6T9pZUhfmNVHj1ru+u9D/LANkbTjshoImjOuHwyeOVb+OYQ
WxXtZ0+5L2R4BA/daJn3cq2PRd7EODgDXeINXEgojfa0unFpBQehglM52frbyFbsYPnjfsu9V+e2
IfRyvirdTrEjwVr1NAZPEaX8SXrYfYxNKMyYUMbl4gBDvDG7jsOusg0RXGGyvLQOLACwDR13AlyL
FZJ1GrepRbAvRq6+cB4KDmNmnwi4qbU4CGthdz/t5kbNWEz/WnfNsVrEsA9y730qIc63beGm42a9
9WH3q+F7vg+kRkTpWkd8FdRhBUA8Be342ermEc0JsJ+eod1kxhejvAHuKiBF/PbFRNDSWGXJ84CJ
pDSW11noQ6/NgsFBFEko5uB+Av7ldphgGWSxAcFiFynAUPaGDwEMFfcrEuF+iUf4ClFZvIWNsxPu
tiVsOEHaOyROVSn6r1Z+gwSrt9ZdL1A4fHwR8vO4hQffLORZ+0M6+JV7WiO5r4fsbsNRM3ZdagG7
zUvOHLpvvA2uUxaJvSkBliShc46uOcTG8pkKRmZnxyObu83Z7jlGyy3cc1R571uwvji1H0LQas1j
oWxaaHsbTsR/nHJN6KbotrsM4L3fjC5hPKHtl66OCXyHZVbNYYJ9DfZQI0QLAUge4ZnVjWluOz/Z
lpwMqz62eEnFvWpW4q4hfCc3Q6WWicuMJ7Pd95ZxZ5f5ixOVeyr/FkONKuNtGTQgYthIF7u3klCD
eSuwNZmc8Cph3Hmxo+W9m/vnHJv+hzHzrmY/zUlxg/yyaHyfpuDKQGAwGYs7HXlHNs+g51X+YIuM
g3sBbc7d8pD3KxvDyl5P61o/eUbRpJZCou67rFUg/3mSMkmhMqpWnIw++iwnhR2/q0XZJu7kg6aY
nI/IgLf5GoUL9GTOnp0311fEbFi45dqEGKbhjyRLuLbfZ71xNBl90Bhpv0w1nACoF3EpJwkns54P
k9V6x5lF5uuKRKLhreYQTyzgNracfv4VY5KcR2NTkAitUfT4q47VeSDQ7aXVgfU9kvBsIqNH3eEH
WM/sWCrccXKsj4PqW6YAL/yKy5wF169qvxcw46x9U6zkWDSM9rsVuSM86TzNA3ig2F9nwJul05c7
iAjhC7MvmrKinAu46ptr7BQ7iF1Gvbgv8qrmbMy3PDWXSeEap6EBmEXwrfdtyRhbi2tF90iZqKYJ
V4LVfxyt6LuJl84uzA3XiaVgT3+wrLzzP70q0tZdpPlr7J/y3IwbmgUTnuHUH3qf7desRz9Bq1M8
SitffkcS6TCEs4qF1mqIdy/st6SyQZcTOZAqcLPGgA1VZZJB2yU+CCKCnxF7bOO1zc6dlu7dLGv9
gFfIPCatXYBKtWZlXvNGL3NqmC0f2p4zI81LZTw0WwH3LOuHgKmrdWI1DaCehqUOmT0Hn5E5VQBU
s3lGMRskUZA7u0Hdpvi8KOvEX5qVslguPanwkBul6Us6jMi7Br1HCMQ6bujAlFHJe8uOQMOLCYZD
V6l+7w2V/CJJLTva/OkCrbazTqZY7LS3VEXVz/PpBzK69YA1IvlpveXUHIl1vSWtu5CZ0dZjcUTC
5H5Voz/tqmbU6Fcn4+YzKIX5FszRQd62V6KR+pi5Q3MyG5Pl92Bw5nQq8xIvZ99mlRKI0W66L+ES
vAtIfSnJrVYdm9gWVmPfPghm/FvQ/EFxLh7Ioa7g0DiG9TKgeNhRYmHeZ22fbHKZQVAs5ypql/Rv
DtAjur7yJJyu3mc07hyHwmOjWKpLII3h0I5ORLODC5BmtRw7ovKvE732lU3zHLe59C/a834v5lKf
+vp2CEtC14DyRxh1ZRN0UGW73Lpnd2eefTVuD4Ut6iY14PyYcHSa5ocEc2p2gMvtKYym9mFbov3Y
DdkhqEDAE2LDFY+2o6vgWRsDHVbul9nBMnC3CbvS+FxrVXw1sXdmYIn6muQOJ8qOwWRF6dIDUUVG
Uyfb4HcXFTRmgjii+EVNReIQgqUcgnkZzivbujOuM1HizLMLdcubrxw9o4gpQh4pz/1K31sM43Gz
pvoAdWGEIKzEkMJuLWOQRITgdWXsS0jKr9pxjAkXI2M9lsoEEclL7Fjs2fmIGHS6X2RL+WZiaz8a
L5O/6cdKRfMb6xM2GKgw/SGuXQOEfkUv+CWcZHjvDIFFO1NPz0yUJjYMBsguEBJDWrjAeFH1yGG9
skoFZTHV8jKb1jTxQIfFb7+BLRdjC2N/y4mhShS85CoxV9w2pTv0M25eNbvGaTajQ9/Ce2PfHYbp
JJsKvQZG4cQ79CU4V0Fk7gCS/Eiob+icqzwUw9HXMN7jpcy74KI271qzv/TipYo6fDynITgXltO8
OKijk6Ju1HmsnOXcNlB8VReWuzoof/SSPW+6EX52B4fEMBJeSl6NZZ3PpddmMSYn9c4WoNGVWeVG
XOeztd/A7MDEJw71DkERmcZiLddkxIqKvQLtTv5Y8PXDf+n9MFlLxvTYs1H/Oa5sxMEeAzvNuDOP
eGF8V1NH2AvYerWf5xIFLK2YTlzd1/dz1honeEf53ViMRTJO4i3zC3HhVLcuaFG8h0kMFnig7x6i
UNr7afSAATnFH725DXZ2KAx6gFy8ejPpOYHcil232sU9dDSFRNpxf4Tk972T+6TulqGerkZmVoe2
C19Lp5Ync3WqO4/c1FekPWq/9YvYaTNXB8Ntu2Nm20O+5wzq06odAdIgOIHohTbZT9qmUK+R2bHW
ETT6G3fzyFavdeXyvE2Lf/Bak0ZDdOyH06LO1HjBCAsq14qBJd4HFhA+Jf+w2HI6me3k6DuzyIz9
De04h62vK/g7vnGUzdztnaHFwsLh5XlRQYeIV0onElSC3puvQjfJSCg5ghbCmfC0TRHf1G2qhBOf
1XzgSlv5U8Zmf9+gWruvZRu85dm6/S4jIxhYQ5nbY2MOjwyQKkok73YX1ayDUVmwdK8glyWLNsbo
kpX0ioavO/MShm1JwQldvq1eJIMYtmc9lFCnWjr7Qw2Qi+Cpm6LYcEnDSUyN+iLOvSh34sCxCozJ
ZgDUIVi2nS1LjTtYLX4C3647YG9A9UK4wx6BdqH3rfSdKWEbc7shGTMvM2R1uBmMlrhNtsFpVU0W
Sx/4re945F04M5/+Onpf8DzYzjW4e8VOWGXxJEZ33ZlradtxzoAh4mIIWfKWeDTjzenkUFEq+cHW
RmO+4jrPljPKnbfm2QnjJHFuofFxQ6q6ecEYy4LX18JShibbRb89jqIX0wx+NflC1SUP009QZGCZ
xTcfeSQOZvY73Fd2SXbZOz8GUwepA1ZLx65r5s+lWJhPddVfis2uTmoQ0x4jVYmPOFDvTpIimhii
ZDmbwzHb88pFUgmrSWHMQHIYRgeUflTvFLfmpObBgTux6ONgSHYzNzs9Vr1zCycNvdx97dTiBYO2
6sFdF3yPer1x9cNLwNdyzsqh2ktnXawdTO4RpQlnPIWCVJOftarVfqpH4fxYR6f6XjdGwxe7Bp/o
OyH7e31/KNu2O5kDtMJdEA2lBWutEhhXNZDoNbT9Bk0OGdOncbK8L1sw29Oxt3X7rie+9KTjHLuD
VmtAyYAFzBBIM3WpViTI+w0RoJmOlagOtmTfi515Ja6lzUy0yyrb/1Zbt3xFMJumwJ62Vywi11LX
x8CuNmtfaxV8zhiIyrvKmzdWPuu2OKdCFe33Gkbtd9NottfFHLcqXjojGniM6Eu5eoUxwM9p1zyZ
sItyL1W1zvsGK7j3AkGdpJmvzO040HH+pjmDRgvF2GaDLgxxbyszH8m65xFbyPUlE3Zm66e9Ob8E
wsnekaC8UL9NKgfRCj/nMTDhcLaR9LizVvW9InnrPEO8hHH6B76FVxv/3ph9+4O6MBWnGYj9il3F
1KeclsOrQAAPglWgCUkkkMtxK+Q2JJo447MRbnJXWOb8IjTAvGgg09yUXsX72Ic1GcBWYyVD5uXf
dd8BLHhGZjEpZZMB1rDMZFifRids32EeNN6e7QromqEDkIFqLRZonYFSOo402RDpIhAappJDHZii
QPWFV6klvkFSp8AM443JDoETLCps8B8i5NSz2GOrSPdJNxfDD/42Tb9HbieTWt1/6MLILq3qM0gG
Rln11Y7ZjV/Se5So1MilOe3rPnDp7KGdQuxq3NfQgmpFZeLHeCYdbt5o2niGHOzcbhWLPy//wJ28
G3ZiI5w6kfZwzvM2X6FPwxE+YbFhNnVczQPVGr+tZmR33oA7bMda2UsliNqZ+u6xyUsuBn41mwnf
f/O35lJH0xzYrFdnYCcnQDe0D5quMlCDNLl68rcIeGaNlv6jdT2uVe9E/Io5zPinRXRAcwGzNrtX
x26VHTL+OvUrUjm+/kH3oT7qYqQKGSWOCTXEdulU98qLbPnZtNAQWWKBsP4bygG/4iLddOUluAZS
ojs4s8JLW0ku8y5qnLk8mrOBhsb3xnK5LpnsPwyPhRsShpLL9Ce24/T0yxfDKIgQn5XJd0DuNx/O
dxZ+JupmWbETzC3/AOdKAnnNQ8SFGitS6BKtIJAkmu8J5LXv2+7RsKA/xgBt5F3LQTbqo8brgOO5
z7bu1cRQYrlyXOblQWGOVt0b7sBNWTCuV/fNurjsTdewHKsHi6OnuZvGanyn8Vf6rfWXbHi1FO4Q
exj/3a2g5Zk+jER5SrhPPb+tURtvFNWTVz+g+uZdhWE0+idgQEMmbaPXhJKu2odyUJwoE+9huYRk
H0XgWg6wHUKNzE1maMbQ+v2Oj7jULm/ftsd5oUEa8oOAvkvNcJs7w191PAyL+yZIiWZKDctj41n7
ipjf5sXNptmP/8u0Yd0sgPxxpzMviEl1zxDzgGb2j+7cWh2uqMr7+I/Fyv9LgPkX+ufNQgJ3IuI5
eNBtn+fwb/LLEsviyBTQNwvbkY/t4iC0uSmTlhgLhkHsHWts9J9M4b8YDPynVP1vFkW8KH8XQbwP
WwyTIgQ2f11X0Ewjkad5IkvN6NnekiWQZNwNvwbGO1jPm3d2VwU9LSR5IGfuaSE7rkAtMTI6ea3n
puyTiNXqrrRbeC4LxK7Vkd43SXgyRIZiZjSWW0+xX1GItgwuOnx1fWP6EuBut48saZ11Z1hDGvkl
FLV/vqa3t/8f25jbx7uZpOOhF6LVZRf014+3GXZvUT7WmBlYcG93wykvKvKJHG95GmZ3vncCSHhl
l8uXf37lv5oA3C6s5aAOvemDCbr4v2wrYVxYRHCtWzyVNo1lVfsnUGPom17PABGxgSr/m+/ybwGQ
t5ekaSWBifgR3yER6W8K/aEVqN8bYKShqbOHzZ0wU/SM6LxgVNHHMovCu6aSwaPhTf25DYcoBr9X
eWKOoTL2hkbBGRcIZ8b/5o39VcN8e1+hBZzMzo9tYYi7+l+/hFYOdiUp6HGd2csTXlTLU1kMtIvI
9+gN/vm6377Rv37jIY4Q2LvgAEHC/d+N8aM181ELQhedoobhCv9EB8LOkrunf36dv38oy8YFzg6w
2eHOuqmz//qhiHsqS56pjodTgbabYEX1jgX3NCZAGdSGf365v9/IvNwt5s122JCyB7jJ1P9zrdiu
WBNzHnWsu2+FRyyC3QM2VLfjL4NuBLlwvYFQFAaQ5Y0eK/3nN4CB1t+uLLtOrJMwY/FYqfp//v8f
358FfscYevyXgP+yVOyFYvp7Ob4XqsbgpnRdxD0YYeWP9BwkSRsq79kWFKr6yEj4NMB4EIQzmQ2o
kkYzBzHRLBUfYIR2WZy1QdjfhKFQhJ2whAuYacftEnfJIA0h5CzmROazYMbYULstTgn5rTOKlVBN
jmgkxfj/mMc+740i9UbN2f/nWsabNIWWRcKtB3UdVkw22PTASsAdStR2i/oW5ithdC2NrP3AJsLv
U6JZ1xWvem3qp3peuM6whKzuldmCgsrmhu0gAiWKrp5MfnHYmlx5NWZtsydw7VZ6Z2JT4m4yumpX
dZl3kZjaXvOIRN1Yklfqoe51gjF2OfGsw4xZFZW4ROKd2BPEKi6kFgftaL5KzrX8e94vfbYXpRWe
m0EBBLs6GO/g90e/TaegVHKNBT1AxprhPGo/y97bKIPEPRRF8bYNersigdUUU2jJBWLcjK2UDf5e
35EPR0Gvg4kmRIfGQkabt67jL6926aK7CJ7zF2RoGTytbqLcY5CHApzHqbTSbsMYdN85Ib/HgTDS
7uxNtiuSa1oqiJUFXVSFQwKkYU7Bg7GUXEs0ZvziTOWGPmmElDg2Y4nDPu+PfsSTVSTOS+caC95J
GihVtctiHrU1m81lCWao1lpI4OsR8p3cTX/8hlG4vMjIgqaEUTX/T+bObLduJNu2v3J+gAUGGcHm
8e6+k6zGlmy/ELItse/JYPP1d1DOg2Mpq2zkfbg4QCErkd3em03EirXmHLN2V5jwY//AbO/1Irj8
aJcxeMNDU/JlZ2r8hBw4HbU33ehXX9o56RjeVCMOs2jwdzGAp0fLRlOIQoc5x2QM9XXQdcD2gioN
mOob3lOQjlctoYVsK0UyXQtHcoDM2mQyTj+rtHFIIAp0ycIiqXW+kXQ2X0SZWrcTcXVyFXquVJsg
L+bsxLGp+NO29077AHmTpYISymfZVQ6slLerhe+k6NDQHOGijqnpQ2aKt/xG1ilPBtjQRB1dJx4G
vz+sUu8X34UixzZL/p9tUU68ryasgfNh4A3MuxFVBavQoLW8KTnd3vx+MVoW118XeZQFNLQEuC3Y
uCaKi7e/j76q1B34vZUkdPMh8kWOKMjG7xElGIRXVkEO5yqbMf2cg1mUnzteipfff4W/XWKgxQ4p
DIxwEDcSv/v2K8z+ZBlF7jC4Gbzxppwo42k1ubfCEogibDX9yMOJa/D7T31fVfCLUcd4/BFGp0tE
+9tPZQYX4W2iA1RILznbgvMNq9Yy7oZv+UUjeBN/WPf/ts/xO9FP4LtFtYM84R3DcuDdJQ6PMfAc
xf6HcQogIIej/exPDUvJ73/d+8eHiAn2GKCgqHWg+6j3hQKiFb8bExgNPkeRFaf61Lgtu2ouvv3+
g/7dzVNcScgu6E/E+xCoqCdXopHujHGjTL8pFUChkBHwNVDiJRw7mI4/fgo6fv+5vPnvnlzLBKyy
hHMSRso1fc+GYtMrnDbADEXrKftgmqgEJ2k25SqdCIraWrJ0fsRuiqs3xnaFJFpna4t4tCdkpnG3
Nbyp/kGaX2Nt0aqoc8oEcdpUgZ/duuBiP1WFm1/8ke7mKkZq8YDoNXnKY8skYiLAl0/AFQoT4BIT
jUzMQcPGCrV+ysD3I9mJ/fFEtBQWBWvwpydbadJZDbJOkgurMyOm2im/DeR51nsCtccj2ozCuxmF
y3Y1xaBjPpd4cLoOF3QNQ2rlGG5u793X8zXC6dBA6Bxw4gdAjO62oyfWP/uw460VcexzdRrKWbqM
0wptHBDcsGpHMul6PLtGDN7vtU/gNxV/vXhtLqG6ppeac9b3bqSe+C+EwEeLaxPT613qhoIx7jx0
Zn7qnSDxtq3XVaiH+jznzGu1r8jAqLTYOP0ZdKo9IyvxJGKVuWLfyJgvXuGoz71dTKBgtCnQn35o
0Qfcj6+NIPwR8ypjZvsDKfnSYYt980OriPnGyQxSOqIhEKE79sa9SjNZr+0CXY8o9EuWkZWKKkWH
bPyTB+m9dXnvL+h46VirVHabqql6eShJxaXDaajgMQYh5e6mvPcP4xzan1sClh6UR2Wx8QxHVSej
tNUZWIIM11OUePG28L123yTLytShxjswrvacNaJdtsApkZ1cQ77WzblNZ8Rp1aDOP/cERXcQFiEj
yvTysymUyLhov1TRsNwqkKrdEfgi9djPf55JkBeezVi53iUmXk1eXFqWn0dV2hsCOcbq0E2z72zS
rDW+YHxwPhLghB/GgH0yf0UWQzqiMMqcDqhR0zWnzN2ryVe7YSIhZJf5YwAbYu7RHycEN5Klm3ct
NJK+yfOreGgnvc5GR4qNQuBjrJEd8jD/lL/MzcRXLooOeLmTe3SsM0ACFu3vKkKUzjuCg+315iYN
iabrimwb/1xO47h/ffP/kYD0Y5nzv/d0vjfsrf9I6PpfyN0SS8rHfzbjXj2P8ffyjXR0+Rd+SkfR
AP4LBSjUC4+TGqA+wRb/UztK4ev9i2YEM126ElC0Fkr7X+JR2/rXki1sLgFkHiigBYr7F8NPyH8B
o0ROapkm5OqlJvgH4tG3Zx0Q0/C98SGZ1E6MY8z3p8jG1py3iqi+oiaM3U1dWpP4kALVsL6jULYc
XnvblefOtRTjLzBN88Mv1+rfNIPEsq/+T4nDN+B3c9KjvmDFpYHAL/31wBcTcx+lXaUvJd0XCxVV
4/j3MqQJdJyUH1WnEWgFQnZaWa2xShJegFOW212JIkU06EhoeeQBEss/fK+lrnnzvTxw/SQQK3cR
6f7te3FIVZTkmbhYTExaRtROTCxI7A3LRDiFVAUWs3GuW/agdpfmo8/yZOcT5Vir4+SmnlLYDiTc
G+4JMWYv/lBCvMMUKqpBGIjgHenRUoXa/rvrJspJcISwxHlmZj8eddGh1KoxqTAgqccOa6qTF89k
aPa3IMhTdr2hbhX+sLGL/5DXvHzUL5dKEGElFPk01ODcTv7k7S1E4xeMmSOGsxXQ9VrXAsrH1TDM
NmYKhgPVl9ipu+hPDPe3tTEXgJqfn016Cad1IMDvCIkF0RfLqaQ7l6bAO9ZDC4KlRgC9uc67WdUf
Z3C4Jj4kGY/70sr565ORePru9w/K20Jn+RrcB0UNB6pI4pF/1x+xpyqLorrKzxaqmZTJdQXuHYGK
X0R/ra3/sYn5LpYQ0z4ZbK/FKW026uv34LrUzqRV2aq6xLiCeoxbME3OdmV4Nwb9yOplTKu5Owuw
bEwerIbp3Sjdwvs2keCCD9xXzZ2fWnDE0dPl8468TD++GfCcqD+cW94W068XhQxQ+tEsLgSdvf+i
eSEJywOoc0YGYxkn5AdOf5Q5kCscyWVc/qMMAS4+6yHXg74yj+CyNL59AGssQl4orfG0aDX6TfXz
ZhP1Yp9ztzXyT02Ry/k4daWSh9/f/rcVNh9NKCBNOMmPtPga73uRhiNx9dM4PjmGSEZa9GRvWmll
OR/KeOYJMJIpaLZ12BvNH1aA99eYTyZ8l19OfrdwrPehTYY5hS0pW9WpDWthrusu567/XI4iZ+CZ
//0PJY/t3ZIo2MNg9hPGR9t+Ib4u1+KXxlgb0z0oEbTs29KYym1otNNLRzGpD3boS7VlBSrpMfuQ
PRuGWduEwf45z9xA0VOopw+2i61aM2E8TtUETKGGfwUckLNrEyNvsophjUXZWVVNp0+ZzO1HCKzD
oTYN527wnXg9NoXYUoxfj6CrEI67QyXBFgS1b0AGGOMUIhHumA6EXZZRa2LievG7oPlW9a3ehcgr
j5GN1IPH4VveV8ZekZV2JcYKEZAym7VvBeKQzTAdVxbyvXOTim4Pa98jZEx5H+A5Fus8LMEdVaW7
MyNmQM0ITgycxcyRo8hSLgrMOTbVT7YjmruIUTAmxTzdlb1KTk5RhvsiyD8NVTrf6oH4IQeT/0aL
Pth3fuscwraMnqq+e3G72WGcJZHn+UM6r4LBmDc5Wo29749yjXcRfwCXwUYcKqvrjgnTShgJFL2q
EofO5nA5KLN64AiWby1nTL1VUxXNU5P2FjJz5e4KFZSImltvO2OL3bA9i2+0NCaOOHUzbacynK6k
Sm9a23FvMev2q87pxK1XROmdLk39gr8MNV2i/OLku7bHyQ6lzK1t0/dx+SY4k8OJil8VyHIZP3n2
V4VPslw7eC8uFumZpxElwFpFzMnUhJCjd6r7JC/sEwbHccsyOuDNrSFOR/xjRd929dYhuss4W2E7
I9LM+4+Bl0ZfEl1kAScaP/mQwoK8F15gf2AGoR9yKWbsktrf1n1qnGtHwnaMPY4aE22XZlXnntjr
uo622BA7JmepKZ2Nr6fkOwyJsyUQIJCR5+Ix9ncu50OV39fQLbP2Go6D6k/YW74zR1ZrfNKQAZKp
PTI+Gs/al+5nPRgxHIUmTw6gM/oF3ul2h9JsHqzQzH7YkxLHymuHPb4UmHtoSq7rpaFTDQnQJia9
Pf7AHuYhvt5KFZ/QhcUbGjIMl+Xs7rAVWGs4Weku6eGPWug/1g0ilCtJ+jLNYIjo+HYQpFYquncb
cUksla0nt/zhoKtiXhgeRTXl90JFWC2hZaQe+jZSeobVJEbzC5HGe61yG357X12msDfXMu4/BKUe
9lY5j1s7S5MDaVl6G1tpCth3QZOCNgSJBZ9rPehkvh46199biFAOVo6UurCn9t6Zg/yaFmd4Ewfh
dElCu9429difjcoxeo6IWtnrecD6tup8wXtZWRrhjIK/2qxcqHYAEaJofLar2ALF3qf+KhZjdiWi
LknPpANm2ecoDTLjS6yX1hTuqEHRQvddjONoU4rkhwgS8YJjpbIe5sJu7vC1K6CTRd111x4cMufR
ZxQZPDRosMx8Fc9oYU7ol630xSs1sw/DggV371AR/Wi8bDnBJ32D31x64bi3Yq81wU21AvrW6yZN
2mZfZCADOy2PYyT5Vu2U2FvUGakJIGTEgLT20MTGu8nQCNRwJbHDt30/Zjs/KS10F/iPPLS6Of8F
bRsAnlDQp1eRCPEZ67HqvUsIEU2u27GI05OauAQFhM+xbC6jyKS+xrLNprJFepNRNqORTueHPkoR
wOcBUyCmv72PfCFDLLCVrKPMO1wgjxdVZSq9qmF4zTfSrNlhLWOYg+d54v24yqtUPlkNRQRWx3b+
VPg8Yrh1RUN57Dghu5Jbo2r4DLiVa9N6rB3rFsL2abZKhu0bGxUlK24127rlcDxOczYHTIE7V9/l
eR2mp54O2XzTFaPnoCPyymyLNnTw+zVPp1YggrAqLUK1ANVCzU5fPNNwRpteM+Mpzxb6zuho+po5
ABMRnAjObja5Q9HWLWL0+LvYdYorpxssGx5Jbd/ZHIaS+FKbxSSdtZHVdZJfCdRIaXhWfc7Ual0P
o2btYpUnE3qCcsXN7Yu62CEI84t9bJYaW+fCYYQX6JnJiBCTZjWa/2hurWIjUtP94S+innxVisll
0DzqbjK2LgpaF+1vne2QrIQuoxAt036vcHcBK7YjD6N1JlL09iOotAd/9IbmGXoht8XwzIqQYgpS
Mt7XA38Y9xw/E6/ehjD9k4tVEFfxtRuGBVRWw9Pzlu0pKOWzzFHN2St7DtSSas2pKHyh+miq25kq
ej6ySMr2joa0J9ZFwQHjAFENNWTVWa1zrdtp5kpForaDL0Uz0YdYBX0eB3c1tAJ8Ma1TZ9JdDRyq
iELPpqhOXmLKFgzAUVbo2ljngaxJLSoJS6d8ngrsTB+N2o8eXYQuWyNGGZV5fq33Y5vWR+yAQYvv
KpDXHSPur6pog09i0v6pKiJnPcCDJKNaOA8cIB7rNoyP/LxiNxTUwyvfRvuAdP7s4DPMdnWP6mFV
gZi68fvxqdYdPbFGxvvASzz8+HmwHiQMNoaO7RGdh3FvlkGxn62KvWVEROZIt+QjR/O2Yl3Z+K3v
fohdxHh+TDdI9JECEVCj5aNJpPBbuP22nomASQ3ln2iv99vKD2cbkTsLi1eO6WbWdE3vFGMnel4z
aRoGR1HQDH6SnSKP8O1Vr+ryymW+lR59zGtHmJLBIc5ThLBCR0i2B8Zp0fDAFDV2V44ftmu/QFdn
5lKd9UhgNGqW+mzlsJ24J9kZH5G7Vh3XOqpKHC5FUalvRHxkezsJ4MyO/bxq87440gqtQQuIRSZa
TkcIHu22aJNnOefNXR3S72uF2zM6C/q1GMvorkz4z7UidD+prMcXSEu/ujQ4/e3VFFXuhwTRDlWC
rUI2vFms/QYJ8RqPpf40I2rJt2gvR/Y8jR1ubbuxNrdNN4gXnxHVJZmk/UCvDERfVpTZuqW1ZjKr
TuJdH2MjWXEKbNCgRYF6SIU1qZ3rh7n3RTZ+mFzrYUJG4LH4cj5WbUIJ2EY0QJXHTKlCOkAxZPWo
KGfKgyW5r6/uYzZrFFux9c0Oy+Cc2oN1tMas1PCQQ723YRTBDlbWdEi7cDKwEoHhJJa26U8jTObH
smvKm041FFT8eu+O9jAeqApi/0fQm+WI305bj7iAvE8QmcdT1LTlHdhvpIPLIW/DlKk9mvVIq6Fp
2ng7p3oEMrvQR0wHH8vClOrgCMk0+NFBwH5QIsYrAWUDs25vwPfGgsvxFHsCbnd0/lGJ3CXpDvyH
4RjXZHJlm7aT/Xoc3U7scAiEJ7jI/qqybfYtnUw+qMyYNCGk7FV/oSPefNVenN6LbAzQedf9/Gjb
YBsKs0Js6pajb197nYEzUZg5ZKGsKZMrlfLan6BJtZ86WhO3LOgYYoSZJR+aMcgOXc8EhsloNu3a
QROUDRLWxv0O3HoNrRdbnY8m6wrpa9geEpy7A9d3MnJCclJlIMpLsrM1hcZWRBjmc+2627GJxb3u
ER5rewYNnapw1zZ46ZogLHdtgGc0LbInBpjywA9UCIE5Yj1yacGG0nZvN1YZC3dj0uXdGVY07cOo
Lc4156a97fThpia+ol4h/470NVk9/Q3+kOETEQlob4BzDJ9Gu+hOXlKnl7RP8ysmoldGPXXfByB1
QLtqDw4UKmRznAB7Yi9gwjYQiDbF4cnzvYQeUyothPVJc5mhjsM+sVrOVGZnHConbz6ocjaePA4q
4wLgnr/zskKFM23Aqlk8VU9KFsNe9t4PRodpzM/pvX5rzDaQThs5/taO/eQgY45jeeORCivi8Ln2
EudkoG/aoLwR+wQ9xH7SEMfapmivLFBqW6Gqb8jqBm83eipFGqzFvcMpeKPRxh44k1dbAL7PakS9
INr8HLp9uKuZ5t+agWV+RP4QnEyqWFSZ/nDdDaHEf1taQNjmbhvrxP2s2qC9NhLNqmPAkSNQk+a2
rNyjMjE4gaRRW5HHJpSWjlGOrC9M+MAzpAx2MMu0a2AN/Kupk53KIeAdqQvxRQ6JuatkaB6zQmK8
iTPsE157CBAPUI3pyrd3tqKimvlCO5QAwYZw7e+N7UbrJDP8rdZGTqHTTVC3AQJPTs9x1EhDgIZh
V+9HYQ/fEWN+qmSTntLWCU8KBRaD/fnOyWz3hTNWea85RyL5S812O6GRLrYDTPy7QFIgb7y2rz4g
6S1c2MK8XdDuQu8c5YsIY5neKYYLqlPkapaTcxMXyviIAcH39ph34oTsLTfRK6SbwVdqHwHk1l/c
cE5+Z9qmBf68bvdlXDndygsxWoOzTR+8MbM3mEEanAiBujPRLtPF8xGmltaXftDV3bBox/M60DdF
VQ8nRh4ha7YrzgGSw3VAnXAfmJ5GbJYXEDUYcI7K9h5rp/HWwM6NDxBiHhKmYQcHIx2C5wzUbeFn
V73JGuY1nXuuI8mX0FX+naWsRT5vjI9lX2kCigY4VjNwFJLMqILWBc6Fbebp8Xps3OnCu52tbC39
C6Qx55QEQNS8KrlNOYasRxJCbwsJydRmhzqMuAd2IWwnioG0jWhA1OkxL8dkC601vk/g+VwvKsbq
oM3Jgm3n5l+xFlefQd7W19L07LWo8vpA6rnxtIBbKGGzYscT7aYHJJczMvt2ntahHYiXZpDdenah
V1dShvhllNy26ImXrN/GBuKVQk2uKlbGrQT/xMMY5es2LR+jDnOtlWbNnePY2KhsveDZJ/CshZFe
+TG1Gfyo9lBV+kcs06Zb67p1yn1bxPhI3bT6OruJXAEa4YBasG/z/I0YDaiGn5jWNfk6XkjniSlu
IOGhx1/2WrO22jN6ZTAq2pLX9Prs2xanC0EzuWsddBSc8yJk0lfOGQAnr4tsvEPC3nexMYyYGIru
ntFc8aG3RfzkI4XnB83mS0RDg8o+4Lg6jFW4oVEX3EuzM69LR2OkxpovLoW04GsiH0e/AZfgVAWm
u21nf9iH0jhqsxLkKRjmLqyYQa7abmFhckTvnnug58tpUm+KUZf7rJRM82XifG1T03qa6cUApe9Z
x6j3uWDAZkDGEw7ABXjOpP9YhamxRnDv38lZAEIcXOj5QQ7NfagFWpK03Q84vY8hdKB1GI7jhNRW
TBcU3QJkHtDpR5MkjttRu5qWiFJ8BffMkVZ9MpppfHLIDdrRq87lltzImVOUW33BpzDdePWkNLDP
XCGCbedZbWg39ihJ0+xrNhNF8mWaeMupjny9E0XKDyuaUn738X88s1nqdcyNvbQa5ZRd+iZAp2GS
972MbY0F1CwvGU4zVkyrB/iOnGnYxOD+4zMtoyC8BA5gB7yQlfhmDmEF3JrFrt9w7FKPlmIHy1K7
GSLB4cWHYYfL3enqS8+D3XePoyP0UDvLHB49bwzFiukz8QBjDJxqpDQch6sJysQjnngfd4N8xM2Y
X5kQVJ/plVByVKGh5U3aiXosIRB7ZVpWa5SfRnLSr2eYJqIzcF0s8J5dBFtL7unAdAAv8BiyNbiU
SSBbY/6uVSH0vqpTr6lBTAT8lamNsH5RNyIQ5w1DYUwmb1Oa/vXcu/GMIl1L/TH0O3mVdUbhXFVD
Yzpf+8K20qt5GKYAX0rmuRs3Jh58X2RkXgDXqz3+rakm7nQfxYgGLn7NDb+bLHtkMlXAbOee8MU4
I8SVHcl99Xp8ZuEOxu8GObodzutA1cGnJnVaeycYWbQ7bwi9/Dn2226+c2eTYFHWFI8jZuoQq7af
kdJHZ7DRc3IO5azdG9vorGad21HM6GHxo/F/UtQTRygz9GoWwxHbYHhkfN4nB5cRznWmbM7xc4IY
5Otc5jYtzWDm8AgcvnXR9Fmt6526xMAgaNktB/8UXLB1xhc7pqytWQTWYzW1Je2Jqg4tjr9+YOc3
w2xU5q50ZUsXJKWWPtY9uoCzZ4S0vsF0uwzmWWmYwuggHB9VmBTYyYQu2nLL/CSQew9cd4eVln3n
cwiwQByn2OPAwPwKhvdKEp0AIMznu6IIQ1A/FGOZvBgI/DgEaSp0qFhFjaewNx1s1/SYu+llFkAG
y5ULzcF5cYHEkGQFCILnSYhoGZ+QpoVbwmj4Y+BrR98pM7M4l3YO3sSdEwAOuGSRWSfnXNh8NmDg
0PnMYpxYN9RCSUOFLOpbiwitJ3D8Dh74nNNawxke2fE2Djka8+ZUjI6CpZYxnWlbx51eGruNAkVq
Exj0UreG0B8HHN/cukx7Jv+H5G15WNQkFZpABcN8IxCUcBqpAvAToDFH9bEVQUh7eFyAuO4MCtJq
I1dCGElYpATCSPsWk3lZ7uqgsiDF8EQnWzmijcSF78zFTZIk/M6oJcISQ6oFdP2UxaH4TOB8N42r
NhwUZgTOifPa4dEA7WgM/mWm1DW2y4hOXhVzK7F213K2biPZGtFqICWX75c7HAYnz9+lKZL+XW3O
/GqaHf5ZND3kRfnqLYrSkJvpoD0rtgEKikUX6QxYfPMEwOTQipQkghqVyIqFb6xPP2Eh0tWuR83H
dPDUDt7snQiHK6IjFQ9hwPgjlgmZfL2tjT024t7KwNiua+069TFolFmvp9TQ88VoM2dBflad3k0w
OKytP+uhuB6glmQA73rjzMNlgE1oZHmc+cTmTiYirZ4waRvGZnKdFNDFnFQnjprWdGYw1ru7pPGc
4pBZfW7eET8xFRsWQjVvfAM/ynU9O8qnrSDa4gouir9RbY4AdqbYp4YtfMe/cDCq8fKb6ZhvsYSx
GOK3jGnuSr95/Cn6NoFV0V0Tduevyc0u2+8ygfW7EVLX3/Ak6psw5xYdJgta3A9yhmVKUVpyu8le
yaeNTXjgI+Az3reygph9Zc1hRdTFMD/RI0rtAwz3coI94HtIpRDUEA/FwhBA5+Goyb7Pof6QFcuj
QejG9O3ny9k1gmfUw5NXH8xudjHrNlY7kOGB2X2CQg1iCFpyObcnK4HuvANLUji7rqGTyFCoKqxt
mrTJWegQp0Vs210BtyYcp5MzYZMFQ0KQ1Zmwuwz+9Zj0MEPbqEw4V3ax8BAGFsNM/9EpXYJkeHDd
ndv5ab8OSyM5a6gg4dE1RfXituYQvdilEjOdZytwEi6cpLNTG5btnhiK5PlnrI6887FVM8VLmzyl
cQqwhdEcpGx+3I1laW5B5UpIDNach/vBaqyQzAbsH/Mqx+GZ7VXnltOJEzuD7JXFipu8JPR20hPb
gJNeKe0lMPuVyWO6Y1BNZ91QlQPsI/Gnh5r0jYs1pYzvGUQ0rJ9IJlm9RkgeCxNxqMN16rtOfoJp
YtYQiWJjGlaLny54iN1IwVo0lGcIGuVU2qzTeTB8yCQ9sQ8+Lqpy5yVEhUEpBvO5HzPNPCtSY98T
4dQS/rTKKzCV+EKBTWQnGEyGuxlMzEQznAV1EFHWJUeOG/4nKUsYxLzB1bQJPbPjfUW6Gm1yUrK+
mXrx+3ZtLNRO0BL73NReMGxkmpB583OP+DkqHfMoS7A6J+JeYXIKr7hIqrxFXAu7tWGY2j1UU9Q5
1z9XTLe2UvFJN2aZ7EaBNguXprBsmCHSJmAFiik3znc9Br8ykmJZgQFTHMgTmZOjxa08Vhrx3Xrq
7a794TRW0G00Ox6rj5M1+Mqowz6lErHXxiwytGHCNfVWT+CV+7Vb4qlHBTj2DpUyNxnvxxTWCao+
t+OxEFNATQx3pKxuBsn4gs5nNxp7s4hH/4NB5zNASxv23lcwIyq7kmPqfKfNUE+X1uik3CRsi/oj
FZHSdyGV73wTWNrWHwmsqHl9x1IfZWI4+pIVoTnfNbbH33SQFvW0QXiS4mOAq1d+TwpnMsWOmKG8
O9vzPNXP7CdZyoZixgsklv71bFy3CB2q/UDapHlQsl0awkZvSQWBYWiDER+6DmvnO/HKIdReicjz
4jUkEkfLMiVQ6JpeOSOEHi3M7xvhM1AYzgXyRyAIyitJ965JoySoV7PTf21yrYZNMDiLiIfhgM+I
IPbRJKzEEl+k6ZeST3TfYqavbjlMTPGeeazyLm7WDwDEEyvPD1WQJ19S1G/ILcnaapYe9siU41Dk
tSeu6T/l9ZaTXmefQoamNNvhKs8Pf9VIyuwxaXpTSGJfG6cFWxf6EbfjLc7z+To0U/1DQB+jte6I
CG6vR1FZfW2U1Ul6AYPOrkKY6eO9V1VxuInDnues8ApumolCG9x84lbVgTStsFlnakz7+9mkpjmY
mA+6g55d44FBU3sYBnOq1rJLiuQSaKXxfYSOJsNAW0b47LrMPp84sxrF5xD/zDeCNJP6uwm+lXPg
MEaO262IvRqpAZhZRia859wKv/m6HaLPgz/WwZOaAp6NgPam/8KAZawPU0dI1pG8p3hjz5Bo6WFH
jCLORJIvzs6QQn5LxGBr3k/0sypcrFzYg92CEr4UOR2U6wAtRrWbc3wtj4o5Pwt9mmnMOyKKHDBL
tictbLghRdcPUs8dTVRsUKLNxP7MSDFLWk5UrSCIzpvzG7tG/sJ8EhntHp94ALUc42Uy32LBZVst
485psZr2DZ4JiVcGdRFTqP7cQPgrD9h5PbEMWeL5gh/Esq4rOuXFynAzDRW6HDieBQA3ym4CtpzV
Md2RQg1XMFsKeacFm+MhJ2kreak5oadXiT8480nrrEC5VJmd52I9xiEdH+M2KP2bJHCle+3NpFAx
aqFicWiKVDBzKOVtYzpzZuj7rSnoiTy6yoj9LW3gvG+3GQCA1lr3g2roFWZhHtSbvqP1ggunLp0w
2+ZoKgxI9obuhH+F3DWGqRdDy2961NAuGtU/iN3eqQCX47vC34UXQwJMQNHyVtihqKkBCDbjXpe5
Y993cvLbxyIhvftpjBRDO18wcb+ZM+7QZ6DQbD+v4pL/b6rRN9rS/XO5pCu37wWo/wulpdaSuf2f
paWfirh7/vFf/6d5+vZf2zxunrrn9leh6eu//lNoqpx/2Z5pY5WwEFhItfA6f+pMlUAwqixUShhI
bJT4CIn+kplazr8QN3LrFY7FRdnDt/lLZmotKdLCQQZO9DyaPuX/E5npW5Ec1i+F0BSd4uKrw+v1
Psve8ZnjZlZibfgueocCqMDnXjh/eIzfKgJ/fopcEDQMYJEkvkpNf9EneTavYdX0iEhNRR5GOdhf
jR40UtQtUVAuouga5iaEmsh+yIak/Eeit9ePlzafKlykmfiC3jlIshkKKS1QuRls09wa4CDXFUfM
DUNU7w+/9O0L+98fJZXiY/AhWe8+ys7ImbWMUW54I3cynz8O5C5xXiJla8YGtsLDjFzHir/88vT9
G7Huv7mNXF8Eu9xE/sReBGK/XOBGN4aCwcEvjBKyMgNkVxW0uz8ozd7KSX/+OLTAXEt82org87ef
klq2M3uBUhvTiOLLNGbFV4PPXYk4lxiM0/7773/VOwny6wfyvtAWVw4uGTzUbz/Qr5jA9YMLOr2D
DyZUlx8N0sxhawcW6qwuMxhlOmnu7nrLcl6ooL8y36c+L0T16Q/fZbmE/6Ol/e/vIhGKE/ou1fuH
qI0n12VDlJtcs+USwL6ZRnJWcmcTBjpYL7XbugzaK8a/4ujZxKHEpfM1xFRP9dXX699/nbcaw79/
m3fCSi8HlutLw96ABs83dKiezCA0TxBfkXT9/qP+zbOFfpKChf3HZ7j57q53MmXsQ+I4b0/rH8c6
vc+q1vqDUvnf/h6uCpY6lkTHeadghBwsesJTudO8qafF1r4eEQUd0jmo/vAU/+mj3j1UMui80UkY
Y5i4htYhfjZ6z9VVF7bp9v/hylGeoMnkbUGa+fbxtc2QRhUr0qYa22ZbumZ9hvLr/eNHAQcDbwfr
moeg2ll+7y/vfppowhdc+gBoDs1jkc/TUadZfgyWk+Lvf9DfL53nYWhXpo+3ALzA8qj88lH40zjr
SZekiSHvHvKEWBY0mQDg26D5A8j670+dx9bGcR1Hnueq92tN19M3aHyz2kyDW+2jkrYVx77xD3do
eazevtTcGhv8xOvWwN7w9gehbRxNu1wkKXhFnh2yKy7tDKTOpLjmqOGIb4mFfOOfXsW3H7qsNL9c
xX50a5qFzNBJO/AeGOZqAsc426xE5jt/eNj/fhmXWyWWQhIg+GtZ8utnlXU9StI0Wu5YkK3/L3Xn
sSU3jqzhV5kHuOxDb7ZMpimTZeRbGx6pJdFbkATJp78fq+eeUbJyMk/17s5ietFSIwECgUDEbyAc
N7eNie3a5Rm9vhhAGUDJYPdRANNeKBG/zcjQANrxOBIBLCpwLoJGBRRSvKwpFu6lplh/Z6Uki9HP
6sx1d+azWahFUnmEhqN7682Bo7MTG63WBxQw0FeCcSA3oTPWd6NXUs9J7X6LO0V1JRC+3v2cYcg4
S8amoa2+ChxOFUeGV2ANQy0YS5QSE7scunzggqi7MsEzC4oWosfGBJOi6u6KQgFvYVjgm0xQ7YfH
ymr798ivY2VTY9Jtxgi0XpnbmauWW9Yi0yRv0fmQq8kJzI9GvUFvMVNTw9dFV6L4ZzfUzHNpYCWc
oGKJVUxrfaOklhXgwfvu2aP/9px4KFJeCTTLaKtzSd67pGrUqUFprSInUoSZU+QYgFo5pmn+SEe5
3Gpdh3FajCbmO5jumEBMdLhmyg0abdTLG/rMBiMus5lhGLEg1iou0PrQNUmDN+hBqSOBruCJIgWa
p0L7hs1ZTAtFXlPCebW9AKmSQvDcs/jkVJlPw4J0pTZ3HVYklNvTLVwl5BgrV9mgLP7z8uxef2yG
IpIDgmVuBPLVUDXONi7krB5crYbUPZ3jcO+qoXfT2p2hBrKR5n6qwnQ7TwIMqx7Gzg1YrP4WYTjA
D5d/zZl5G7ToYessyA+0U1bzLvO563VFBF3RWgDUneYdMMr4Q2OBRbo81KtjZasACAydh9OyzV94
FL/Fqbl0p1CBHhvUKp5ISD/gqaZE48cQntQumnr3y+XxXkVfxtO5VUysPcmYndUxRmModbBk7wP8
ETyA64jPeV2r3Fwe5WWFTk4Lw2DC45pQP4jy68+ZDiFUcUsyLQQi7jThYUVLqxYPAyXRNejdaE5m
tNZ8TILi3dREizfgmNyigdc9UUOOQEb1kXk/u12yvfzbzq2AhQcHe03nKfviOPrbiqObNkAGMzjI
AFtuB8MYd3OVx1eyx2W/rhaAwLykQAwBsHfZYr+NgoimEuXWLIIpS+qYYuic3SczXs80QmFVGIqa
HgUhFVhVqBywx8Nz8/I819JHhmOrJk94h++whO010wmmT6ZV4SAC1J105O9wHkURmMpdpVt32Hh3
fpHHAulyhDg+ske9JyH7YutmIkOisNUOtWqlV67ls8tiaYRPuq6oJ6yOeaRXAF6gZwRdCJhoa9Yq
b4VJqp1DgTzODkYlRjBVot3pZechmQ1R4EogfxVIWRYYYB7vUjSwKCqefpk2dy1ldJatmWrNY81q
QDqfspveVal2Ku7IHp21K8f8he90uh8wdlHhxaCABQcNW9yT/WD36qjQQaCG7RifzfahrLqji951
qZh4cSgbzbRvQCduxni6S+fdUGY3hvNjEF5AWda3og4y0fx4eYe8XgnDhi9sEepQzaAOdPqbkAgZ
Y7W1aSe1Rn+fSaE/iFprnmaTFEKBsvroTE79/fKgrwMeWxLCDLmEhirKOmWhFCx7167UoBROejf9
wuHQHOtiy9X2RsUXDgAR3LDQ2aKiahLsTudXoIvZuzNm26gEts9GgcM9amvle5BM1gFZV/ceMKN+
e3l+r3f4MihVMkoei8bXMv/fDr5mAiFpXBY1AZ2GgnyZ3kazEId8gpbjF2i7HkIVeTS4aP300AEM
v7n8A15fXowLcwC2KQ9XeHinPwCImpUiPjoHatvDh+KlfBc6lfhTtrl+ZajXoRSdFzIStL6WFV4X
0eoU7mJjoRAx5lb4A2mx5FPZG3++dT6mqlLd4fhZhoGU2+l8aolCPcL/E53Evn3fAB/d4iRs/JW1
IK4vD/V6bzIUrwAVERIVoOsqNMgpxrslRjxE69v8xhYm8DFFS4jZIjc2cTJ57psvo+WGhJ2Pao4J
I3U9IvOi1dpNQQhy52C0jXLU6T5cCXmvv9Myystzy3Qggq8uI6lGbW/U9NNxWB1xbLOwNkohGl5e
vbOjkB97iz7AQrE9/VAzOtkSINcU5Bq5SyFS+65Po/HKnjvzjTRuD3Tz6D/YaAGcjoKm/EB1zSVR
1Ef9pqoa+6ZQwuYd9PmlQ4nbx+VZvT5OpgacBKE33VxK46uEiTZcWiQW4+G4otwaKS7bfmvmGNAW
43jtejw3OdfU6AZhvW5hInk6OZF3VJ2FQgsx7OIgjdV9CrdGVTGwM/VrnZwz34t3FS+JJVItd9Pp
YLhptHYz4ayKvKnHmwntky5u+sOb1285S5pqQ3ymTrNavwotZbxyrT5IzehnESYmyY7xZ0dI2v+T
gehA8D6lQLve5BgCtYAdDMzE+qZ818gy2rDxsViZ+7dHJHaDATyLe9ymRHi6cIpbDLg0qpDqPa1+
AhSCqRFKoe/HejSuRKQXZYLTvGGpbf9nrNWzbzZjUNwOz+6mdqL7oQX1Cz4R3x9cObXwGSDCgHw6
+iECSkkLUQGcwQgwrnRI/CBQVt7GAXKHX6dVQUKbwCB0G/x+3MEfy3YsP0ilrH9CX1jESLNicoBg
gC8OLn+blQIFxWEkwWCCc3x00iAgM6sla2Oc05RqCNAsxz48NsSxH7vuC+Dfdmt5hbd1whAcHoQ8
TGuQJD9MIPb/wVZcFtM0Fv0JGlynP6KfeNBOsA9RX9OafaST59ZwQxZ3DOvKUGcO8pLnkem4S2S3
Vrt+AlIDKhdj6iZvsmOJSEuICKMClwkWlV/HRmNfiVNnR6SlsLSuVTbMaqNYJZ9gyLoBmIwYMfew
+wO0JROfzT7UjkZWx0+Xv+mZ8GGSqNDfIUmiX7cOH7Nw+eCTDDDaqwLXw7s30sFFXR7lzLRAx9NB
cl+SgLV0CfjdEI6SKYMmrVV0SfL+toHRgv1L0j4qAtze5fHO7VQCPiJolFeBxK1zmiLVU1uvOhyr
8RVHP75ZLLkAQ+LVVi0gXuXbIkitBHDU5XPSet53tycJ+gfnnhyO4iU3AWUna1n939LICGn53Iim
MVAh0m/bLCtvFGrqEYrhcX+PUHn8aJSocwDjhbpiV4A+01FF8BmAuwb17CkHL08FEj4l7JgCLKeI
QdNGVZCHHEW/bOhTza7eX7mez1yXSz9K5VWhovSyVlqZeL+oWaXIoAZGDE3YVsaDV0jtqQT699fl
b3VuB7LjOdKeQbrrrra8JyNFVVHODdS4DbdxVSOlMkLT+gejcJhpM6C+hLTB6ZeQCrYVel2OVJLr
EF31tLqtvSG+tu+Wq30V6AmP6JHwFLPosa8jxuLbRQoige1G9g+ZN3hq44PkbfUstD1cgiI4zDqF
3Y/QDEp8/5CEgkur5jeeYf9SpVMcLDKS3eRk0ZNlDhVeMlQ5DgDdhk+XV+TsTyXdJ0dB2RLe8umK
jHDc4DCy7hQ5UEqpk+I+j1CQjeYw3MtcF36v1eb3y4Oe3VgOjVeVWuSiFng6aOPp1lAhpRoUXfa5
7V1INiqiD5E3F9vLI53dVr+NtJoeHjVKqlaMVA4YTJdwA48xvIorlZDz8zF5CMPGdu31jYgubQRq
uh2DClV/v0UxAemAbuZk6h4eCf9gSjALKX3QKUYO7HTxsCftQWIT1DKZabupwsCyRSL/ypTOLdxS
N+XdvZTr19lr44xcGJYYA1PKfqtNce9nmDJeuejOLdzvo6zOY6apotGMmo3AO+49XjND0IE8/mQC
/ZqurNuZsjQltKVEy6ZDlmbd9ZAa7NE0QrS9nPDSjEx3gFVaCnk7QAz+DBlZux0Nt/0y1mr+UYdL
eh92fXJnFriIX4sQS460jhB0ztj/LoU9217ty2FR9lJMIQMg2jmRHlegQo0/IzXZ7mO7/DUYSYB9
VXSLxzva9WMS7Saswt++kyjgULpzSLTRnFvtpD6M1XHGsw3Edn2Au4nDZCOKK7eItoTu9Vzpa2n2
kqxRFV9tWKc2MQFGMDIQbeTcgZXOnjE20R+4a4UbgL/ubhMROdsUEuR3xe2KTag57hedkt43yFXa
tTz83Kb7/fes8lfQbY40RykDF1FOv29ZAPoZ9bbSsfB5+wpjIQ2pj9QRkMNqhfET5c1h85m1yQCp
GZpTANj9miLackrWCwzUa6lJ8tpEOvf0O7a9dEHUxjJIydlBzs9FZvpy6T09m2oGGXPw8vpenQSV
KiNMq+wf7CP6PDpVYBJIrpLT8enZRg4C4zKoYq+4bQbo9Hgwt+8ur+WZPgQnBZgVuRT/M9edHLx4
sr5zKXq0xhR/y3UrSgJn7pUPyD9Yd1o1imIzpoN4SKoy/gtjRAiNgKf75mbuNOWz1Be2CjIONHaT
IsZU7vLvO3eTLoqBdPwdiuLGahWarFHHbFAlxQzVOBQR9iwqKjhPs+sWB7sCHWuahfXh8qBLnFh/
+iWvNJeKEGKSy9k7SS17JHgKYtqEAeQ2icVTr0B06m3rT61TPl0e7NydAAIeGBgZFO2gVdCCNG6P
6sRxoWGs3xqN2+HqafX/4OYBr4gMI9sZlNtyfH+b0qBlCP5Anwfmbm8jhMmf5m5o31+eyrkj49j6
0juj3e69eAH8NkhiTjkpNv2B3DHEpxC5oYcCR7PbUmm7r6Fiets0NHBCVaV2ZXrnvpgDimFR+KZP
uq5L0qAb0gqMELx7JaIO2ca3Ta1o8bawM1S8CrXIPl6e69nPRgPJpiQJ0spaxTu0PXvIT94YSOlB
ODIyM1CQqtxdHuVcVGVGIOksyl2UQU8/WxK3uov8yhiEYaE9GGL0bmnFdOivZOOVk3bu47ngngC2
UiICYHo6FBotCAZrSFu6kSEfMk83P4ZOVx5w+VO2BZ/9JlIS+QUpXeMfLCUlV3Upi3JtmqsTAItU
0CFVyFcwIvqUIGO0KRA9vNLLOffBqGlQj+IlBDfTOJ3fnEN+HXKDQAe/KSg8WRi+1Cvvn8Rt1wH9
64Cugc2x/I7fDgF+UXoJv3REWwwXNnQ4pr2N9UBweWOci4s0LUkkQfCwaKs1ayJ2ZGuOY2ChunPs
kzCHct+jldKqXmsH7YTFb6jm8grG5ezj3+M6YmjEdKlhr2aHFlEH3Ytt35sqYjdYUD1BUhIfCY72
IRzG4UYAAd3PVTo8Si8un/K5+Xp57mdzTo8UhboKlRwKLKc/Aj65wK+JU5HLUN/l0Lj3qInV31IR
JvtpLs0fqj4bf/JOEJg6iS7x8Rq1nqI8nf9BKvL7L1ldTzCBUJtHESUw7bq/08pY36Ve21xplZ/Z
umDGuRuoGVDaX6cCVt2ZUWJVpNfzkL2Yoc1QkfNau/J1z4xDzkr2TD2frGDd+K0LTa8LJAACjFiK
+zGthn1Ld+fKmp3ZujR5dRpj3K60xlZXUali7WMZsYa/hdISNO3pr6LIyj36kpImYGRhSAPeYX95
03jsidWdznbFg8bRGZJ+7umeSfW4KaM41wKYPfpznzm4SOl4p2R6CX0knNrbOR2bjRoii4QxZq1e
mfWZSA5MhqojoPYFMrSadRu3cRZHkRZ4Wq8+FTyE0Etrp/eOVH5dnunZkSiKkTLSAWLDnM7UxbMt
QrkYSJBwp7vGRJ5ixgr0vWp01+6MMxsGpIzL1cQliOD0aqhEpjXWNTCFJuBl/ujYcqNXcXgl1p25
mVxebgAsbGop1H9WE2ot9KotlNqjBu07HL9E/DlCRL4O0CLI0FzLuhgHZUuYuwhJtvLKxXguRT4Z
f9lav0V0GzkTu/Mw+A7bpv2lFn3/OKCqsZ0TL0TUqDDLvdEjDGoqjoAygBH73gtt85OeKHeo3kO/
dFG4MCPx1+UPfXb1cWJbcI1LKFz9LqSG57SiSBvEVYHI27iowMKwvDL9v2Ewp0eHvBskCu8QWuY8
hU7nrzq99PBhgKyvzI48ONPcfJkN3UcO9E9jKjeYnLbZHuIt/bESpZgPlVNXWQAVzQMFjM/RQ6TQ
UEE1KDSUQztrnfWhT9rF/Akz+CNaaJHkxTggYDs0cF1vm8KLO39yUSi8iQzkLneIYjlRYCMUVu8w
Wfe+YjmP6F7RhpXld8qEp0UYj9NhnvuJR30n9Oi+iGOoavwGePeyxGmLP65M2b4IQVSxUhG0lgRR
GS9Q4RWagYYQKhgXodloTrnCQ7Ikx8NUK83c3eIQFt1PVj1/xG4ipapWzow/IgqRYnJnymiLcGDY
3WZyqrtNAsWipImRKSH/larLfV0i3BWofSaRDOrDQkd+Lqv+bNu51w+lZSTlTmiU1TZxnVrOth0A
2/hCF7W7zzUUp+nIVAsLJZaGvR9k6uxTR/HyW7ftBcJVAC4bkIe0q+6EIfIoAL8T4Xhq1vb7cITe
EqBULvGudL1Ebioq4RlqXImVfTSiZLQ+Zq6Yn3VkTlpq4+Ns4B2sKs0u7hMqRqSFzugjY5V8hjHu
QAYyhuZYLeI9liWMyNedFrVKYP++1JK62uQyNt6XlC4y8O0TumTKQL6EFks/H2oztBDIiSZv8mmD
u8jkwWgc7uD2R46fDEK8E1aClYXmZpSrI8R3lX3e2zgRF2Ho3Ke2gwWdGc466peoBH7WoyKd/M7K
jAfUIeD2eTGx/obCT2psHAQVdaQA47y5b6AU6bsCWH8RhLgD33korqDTGuewbL3eqVDICQenOaAX
UfePulMqn8J6GL60E/JiG0fSNbhz+9JGDGCOvtluKR+hONaL4XVB+1lFEoaXjmrvsiGVH1Sz8Co/
NVt561QuDA8wNlq3QbO36zxOazGih+NGLr4jwlMOMvGi8U+EfTvLTxE+mX3ZdYPC/+dFGuSDavwa
SxNKraIaKV7rrfKrQgkN/24NvsoOG212LKTq6R3BMve2czkXn62izBUM6SmWbCgIxl/TtHZv8N4q
fqLFhlq5Ng7pYxg55ucswcsZyI2p6T7qZLEauKaBQmzlFiB1C68zmo2MUPC9KZxJYMZuTcnnckB4
BqSEDKunUYf2Grg9HaDN7CXtD8uJKxxqcrQP/dCph6+oMMn60HRukSHMGVmfYyWXw17T7VDf0EYy
HrN49HAeZsfu0P5Ai6rLvVng5zJxKAcUBPqtiaWMunVaJ482qEJ5jxnyRUh5hvyQBK803Cb5aLmv
eJP2o+Wp81B6xvA9alU81HVpISxlIfv2OQHNH6F0VEOXzvBXxUUaDAria5Bp3BtPyTo1SDyXhK5E
UcTYCDEnTzpnOcJaDkjKZgihGmzccCwVX0vz8sYzE9NEn6Y0aEe1fU3N2tYX9cux8QZfj9JcPPco
3TrBGONmHTRqVtaBdK0hPdpowFrIDrWejSRb3KJE5g0t+oHCwIacp0v5RZeq8Px+KKp0P3l4Q+90
NXaxrRJDmB1aafeIkOpJnwcU5WGRJGXYAezyjPJ5HF3rvRJLjNibfEakapK2REUlzhIZwKJFuDAE
gzsRcKhQ+KD0lWfNqjK5H+0W4x9aYbB3C0TotTRActAD89tbwikyXxkxGRbfgcmVo/KsomSLuVWn
GomSf0R707WxcBhDVFQ2/1M28OxcUFLBILDbofblvbcIRR9w2VYopzWe2NoJmnJpk6d+pMFY1lGJ
3rSNo3+cYi3lX3ui/eiEZc2OwiWwvJIjvgKEumA96CzBFqBAD4Bm9UaMADcO5eghFWBH71muAnBT
OPlZq+ZBNYQkpmXbILGb/eBWyjZ9qjibCkCu75kEm7oXH19u+Dcxef+rucsJTfex/lm+79qfP7vj
t/r/AVf3pSf237m6ftL+68M33Ep+J+i+/J2/CbqG+Qefh6YQ5RfwErxZ/o+gaxh/aFT+qQNRFqcS
pVO8+z+Crv7HUuOEnLFUwmwS1/8QdDWMZWjIYoMBjtQD+vAWgu76gUp5DbA6fENeyjChaAKcZkwm
so06wLUFwjgI7XvIn5FiEf5rf4W1ESOdlcaI/EUYRSPUVXMFmmMU+TMCXRCZBJpY0Q7zQySw3r6f
/r/tFG2poPz3nfKEgP+3fz38lP/a90n589vvG+blr/69YWhP/bGQJiArgB6DhcS3/5vRje/rH9R6
LSqwtgpIbEmj/71hFPUPaGxADBZWD38L3TvqLP/mdIMY+gOWC6hvihA8zXmgvGXPnCbzFIwQM6Uo
RX4N33ohEJ1uGWmMqjJSdbkXEKhSHzdP5Rferfrht8V5+jtr/926ecnV/5PLvwyz7EgKN94Lu4HT
8ftbBnGySsnJKrFGrfOPhprOAVjm6gE7g/Izng7m56pT9BtDK9TPaD7aV7C/r2fpLag9/DVAO4FU
XQVYpfJaYWEkekRbvdtrmVsExSj/3uX/lWl2bhCAzfROMIUiDKzeKzG0vLzSovioe1a4UTBg2KBB
ds04+fSZvawkxWaaAyipaMs/l1/x26tQwREP/9QkPqojfuFKidfnjPAGsuGFGlz+aOcm5MCqJG4t
lct1FTjrG7Z128fHdEr7vzza7zu1aI3cf/sw6KYtZViLIvCaadPFLv5pPTMah6LbxvAAyfKy7kqp
fhUcXxbOwc9wkTCgckBn53ThSPEr1NnU+Bh5VX0URoXwt6Ei0B7qP6UYcwq0tosxSe/uwBtXwYAW
17YtbO/te5GnM/wTwjWVmXVFaHmShIp042MsnB4h8MLC9sjJrxQrl0Ls6YFjl1Mc4UbClAyc/els
valc3pt6jIyi+kNC7vI9u362apfsXx+vtcDP7BTYLOwTQhUt+TV5qWfNW2TS4yMJZr/vU7othRib
K3nSma3P1aaiDcHW5ySvCjIYzAy2XrTp0ZjHcD96eRM0xfRTqqG8Unx4NR+gbZQeoAeBZqapv4oX
RdZquV3jFwC5METDiM1zCFGKuxIxXn2kl07fS4mVJIBL4PQjwS7HrNSpiRhzkVBmKLIfdlR3PspP
Lurs6fDWA814ECCWD0SdHhrU6XiTZghJGyI5hjMPj5jWFV4E7ttgOhy0Bf9NOwdoNq9PoFmnozQI
O6E2bRbHUccbZU4NilV1ds1+9fV5fhmGgiPFTVBHa+ukCoaq2TqIkNY2bgQtEBda5s34Iykrbxd3
kf44zcOz4TbiVz201SOiWzhpzEjhvTF8oeDhLRRBFd4a0Wu1VxIrnyotLuMj0mTTFiPqHyGOMW/+
ckwQ4AJqGpxrCm+na5oL+rVNwgHzgLFsw7JNAiQLr3V3Xm/701FWU6lEFMKnmOIjWlDeJtZNbOik
216Zy6tjzJWyHC7yDth+ZKqnc/FQqM9VrSqOBT7fQWTL6St6pP0WZRz36fK3OT8UibdJfk3/eRXz
1cqVwFXUYhHett8bRjyEvt7I7lNmg8r1Lw+2hJ+TkIsmJNc+FHokdxaG9Om85lbwQKcEeSza/Amr
KfsGQj3y5920Aeq3yVHO9CneDFdSq9cfjWF5T3OoF2znmkxlZBOeI9FYHRFyVHwDvw7kOrPszR+N
URwSQRLZRYNotQHduExpbFsVDjKaW28GXemLu2YWIf6tiA5GN29eSw8AnoUaAdwOYLana+mkxixg
ZtZHRwBf2IbNnH9CYbwPd3T23QcgKu6PSent41gribjyIV+HZZIRcm5eUbjRvQItRK1jVgbKC0dK
ZloZZGPuUN4p2/TPOM6Nr3Guptrm8nxfbVQyH1pfXJ+0ohl2tbx6No+iiQpxjEZL+LmaR0+zl6Yb
zLasNzWkCc8MRQLC+wMAAffpamkVFSqzXcNyBCOs/zJp8z/UqtDSK4t4ZkbkN4QsXDdJid3VLYCT
zTRrZT4c514bwN1lxY6ST0Q3Pwy/XF68V99rEaNaGuyLqNEinnW6Weilt6YCjOXYonWzGOfkt3LE
jWbGZeBgap17JYM7MzXYyby+SFjhh62lTaikYsZFVfmo6ExIYAMelC2+d9BMnCuH+1VMWaYGOgJg
H+x7ni+nU2PrtaOa9f2RbEj7hsBjulGigSap5ciHcm4r2NvoHW+dIrKuMGPpUfIfPwloy+CUwzh/
uMpCSj8d3KoVM0emS39sBmSqnkdnVNC7d6XlPkceHJXd8jrVUX2ctfk+8lrdvC3asqpUP629sdil
KEIPmwInUYnk3Qxg3tdh+VLwLsK6Tx9EDyooMEypKjeObbcoFLUpRiaFEY1pYPVD+AlCuEJ+PBlm
fshqxI+DFraK2BdahLpz2NSNCPpxQapQBwdT6XlVan3F4baYNqhKzp/zUk+yp6xPeI3pSS3suzIU
SQr7Yszq6r2W9F7mq/VgWLt2KPr0W5IN2DgbKOaHT3HfxVR6U0v8skSLGV7s5Up8X1YY9d3opYes
RZ9HgCxmKyo632zsHK5gV6gZpKpefIkKzALgp6ludO+6Ye754wjb1Uc8BseoOLfd4T7RFjgf9q+f
ug7btm3K0yD5YE9WcqNVhKhvozHl+kOcYaH9GIt8nLZJObtfBfn8Z0Xn5bCfESKPd8KWGBPOmQz7
z3nWZAqd9DF1bkY3jJRqO01hqD2nUkOmo8Jc2n2czUGRO+pWzjeDSrcbxJBgs5sKLe8mCEcYuofG
qSVunzn6pkGSDrrjA/U2u5vBTJMC9XqZursQCM17ZcCdLKgR2P7SdkUd+zQ2imoLUdN2N0ZvmAXO
pWHyDSNrVE0b1SrjTccT+kbpogzJXiFUdN3HYmEaZaH4jlik/a6TIy8yzu+Q3KudiQxDXZveT7Tj
3RmxyXxINklHiN6jyTChbGUrtXlUSuCTO0zCJQAsT3Aw8UKioPJYGIqNr62S98732MpN8MIZDiap
X+ZW425rZ8YvpFK86jvKZeK73Va1vlEQ7+93YHsXnCsGl9isxYWqfx15B8U/Z8eT+kGBhYhRAbAX
sR0H7ID8OLJj2CmjmeFUZKHEehPCyvR2CLFLavde5gA24JWUzSQ9cTPeUh8W9k3WGZZi+BaikxT0
vWFBN3cNIhtdpirY+cyymbCT6LIOYUrH6/whp+D/dZq0Ruw8KY1kl6Dxn2xBA9TylvZOI4Q/GRbt
OdeS+NA0mFVl2BiJIrlrBVaXR8tWOu2HDMVc1tsUc5oa/ldu0awTLnZ9hWhC/aazVDvZW2lYK99s
OgH0GB0vh66lq1W+p6zudRsnyu1nyjexG+Parmiqb4cYSd3Y9MWinZPX1SJ9H3b1TZLxl/0J0/d8
i8hnH23qTsbqLZ6l+DbaQ95g2MQ1FYIsUusnOyql7TsSMMCjaNsOWdSh1t0vUZ5nxeBT72nLT7M2
2OEPWrxl9AVHRl3SJM2jsQ5KiChxf1PPmW1QLnFHQ3yr88bq3mWcdmwfaq6VPQoyFBy62ujQoU7j
MaxRGIxl9WOYsqb7rkYx8Ipy54xJ36rsRWlZmZ/0mVo8oARuzHsRG1b+mSc3FoqW5AAMwm9aty+8
u3EUxj6fWC8kU4qJiE2RTVbv6y5qlKBPka96kkXqzYcuR/f72bRbVMWVJtGUW46W19/aeTQkhxYZ
cKSEWrzjHqsplOVfI8228WlqS2eR2Wsrd9ykalLKn1M7VcOvLJn0Aa/gKuoekIefeSmTyRj7ulVi
/WeBJeIE5rO25vnDVM7hMPuqEonhtgHh0f6VV6PaPqmoeieByiZAZqbuc++2QGSZg6Wr+TtFGImz
z+VsTHsNXdTioKWa3h+BeVvWrqMfXP0qmiLstU1MeE7doJjIZHGckqNxv7T//tJmJ/G+hZzraGsL
tem32EGjS1yVlK5TlGiTzjiksBgnnGzSyqo3dWzp+WbEpBoZbtTZviDr3st7Ap4T+i5sRpyL9Ch7
QK/Ca+n3IV8bOGLwPoESpmNiKqL64XllrfuYWc3jnVeg4uWPlQ39rxppi21JHQrzEGuDp9LfnWtv
48UFLiIdjS9st0rV/FXiR0untLAatPsM5FO2Mk+Tr9wCBgKwntWUm1rpY2y/oFzS1Kb1GegTyle7
Rubq09h3hrdxG+y9/KqvFPOD2cXxX02BmeNGHQhE9ygpl0ROfGtpbsquVx86q8zzjVsmpQhYF4Qa
QCqY9cYRyL13SDtrQVX0c+1joEUNC5cm034qx2JuD97iDlMu1jlZhwF8DDawDWcvxvg2VmWEnLJm
jPdp50Q8YCsHncJCpxl34468zjZqaxhiUw52i2VG1+Roghf56ImABBUzSL+HAYg7XWFZz007phGW
7n35rvZIywjmajY9xgU3fVA1QGXe9aUbtU8tvTaOWLJoI6aGnLBDaDtRPXi1ITngrfQczGwbuzkk
mtQgL+Fhqd86LVzV54KWcu4XjVp/5SKxn2ikL81CXdKnhNbeJ9uc1O3rgmsFwA5Wz6DBaKTdjz5W
m3s6HjTb/STO9XlPfLHSTddn2K/5Rpb0WB9hnljux0bvcM7EI8fcZwNZy2bALlf3idk9qArNpbls
jCLEF8tN23hnOpq0wR8vSsO+aDpbxUHABMQAMQSDIkwD018T3jvJDX88eR+hy/1JtPXYDv4wLtcP
Agd1tnFroBsbc0R8O8gSmsbgLNtCeVdiKAETd0KqAuvacMgXLz5BmBB2XIu7sczrH9aSm9wMQ4k5
YorYMEWRMaoB8uscU7lHatKYjpo6YpJWY5c670Mqrf1eLwYa8GaZQtUo0B4oAnq6ixdHp8RIzxct
jdmqct6XEDsx5kQlrtq7fej9SBINmS/R6jRMEVCmLNzW4BMyW2vKw0QaWO7yNINzZkRd2r79dUGi
T6kUjZRFfGJVQzBKo571kFgjXTjRqOV/adK43WJee41leDbZp0ELrg1lwVcoJBs3hcHonP7o1Vhi
I+PMbrLw02We1ypJZ4dawLUq7yW4ByuQaymrEU16u8exZqjI/lT1ixqqM4Qas7wCuVzxeF5egdRT
0ITwYJ8tYpqnub3Q7UFifzgc0RTE6IE0LX2YFTu7RVAkOqo93iKHsXYsAh5wMxxsokL/6TRt+dhg
qP3ckkFdQ3y9KmTwLXnCGYhIcDS57E9/Uq2ODYSEYThOsmqRbZXmrTkk4ZXKwrlRIKaC3l2Mcl59
zzmZlW7uGGUe8tBXmn7cZVQSt29+ktKaQTKNDh21hDU9LYnHrp8ANiEaQrUkoYqxV9u0uXG0vPnS
C5G++UlKmo4+s2rTgYLit3qqSdwcMRtQ56NMLX2T8qG4FwAxzEBrg7dOjU0DD4r6LuVd/nH6mSbh
YECG8v0xVVtenoUQuubXBi2pQGmkE24gYxTX0O2v38E8NEH+cAzBB9PkPh00chBY17XIO5r96E3H
VLNEsle6Mm9vZsMNazTwunJ4yj0u4yPIbMu5UqBZWuenb2GoEHCauTm4OBDVPv0BfayrjdYnChY3
rXuLzqj2CNadh6jQhsJPxaLjvODAzSvjvt6uPMDpQixqzWirrMVurdjCKgYpsuPMLtuWWSvwveLa
ufxNX4+CptrSlILJQpt0HQ1UPUQfsXLDY5h1824ydVyVlwzj8iiv4psLq8wG5bIUDdDHXO2cHH/r
EQdn59hXORR4Wlf4ryT4g5e5fuX8vZrQaqhVSUjFusWtp8k5OrATjnhAu4+Uid4m1EIQpXFusR1o
8NOToi5/uincCOdAvDi9Yw0iB53HAcNk3kJXItbrZaPgv0jF0cdbQOQrVAd8P8jKeRs9YHIikXgs
dN6CGDjhpQwM9NPlb/R64ZAH5Dns0SUCYLDe5/gx6dg8edGDkkdq+1jStcfdtLfN3RvHWWpLRCyU
WBDxYPOdLt0861ncCY0LnIR615iG9rU04vnKNff61J6OstoGdpM0Ue+RJhiF+mdvluNWNxPvUChV
+CFNc8ktk8orXcpXY9KQ+n0FV58LIBowYqWIkRDDKmMo8a4VPxU4sz7O7fNOuFF3ZcRzG4QWFJX5
hbTJwTpdy2zsXJCrcfzgTmaOFkEmC2SxVf1/OTuvHrmNdA3/IgLM4bbTBKkpS7LC7A1hKzDnYvz1
56nZg3Om2UQTLfvC2LWh6ipW+MIb4scBA/kfd344ypG0/aWiLrzmVyOCt/iDSUdjIw3VyI9zR/Md
TaQILqVj9fv2MCurCGBG3hIWcCp2yOWccB0E3x/3kY8TeOgnZQV3atLwosT56JjrAoi12Q33sYlf
D7SE6RB8SaEnqvGXo1LoS5ty6iLfKYLiqbEKzKfi0TnUpbIVwcoH4+JBkesIi4EQgY9GcfdyKDoY
mobhWOR7ZEW7RlHT8wSvC7Q4gvX7Bo/iu9g8/50bYY/EptlECEvYvhNKQdBSj/wxN5zvoWtpL6ln
lndfvPIV4aFC6oYLZCk1gKV1h9iSE/narNfto/TACj5406xG914grJ+swcNAoDZ8pT7X22bfpJWI
/doy6ic9a+ejMSXN/UeLUcgvuN9VRLEXmJ5KtNi0glj3ARCFjx6YEPj7SXF2MnsrxFnbEGwHi+uD
UING0OWGyHDEIU8bYt9Sm08AkMkDC1gmrdm90Gv/fvt4rVwZdH9YudezRQZ1OVhSRg7Gw1PsF21m
flDDof4xtyMKVpO+1S1ZeVFk3MZ9j56e5JJdDlVkRVYaIiO90AD9k9v3QftV8Zyo//v2nFYHIn2i
Bcu1Qb/kcqAMx+vCwDnND4JCUH5UHPuroQ6e+IMtLoEbPMYkhJCdFuOQ9puFkiR+XqbdN6gvoziU
c5UV9wZl8JtoRPLsE17QC5Ub5g3Sa66LQJ87NgT+bx1asZqOhowbfb531Wh1QwzDEQSlOQq5l6O0
Ipool9Sp7zbj+D6re/U95OVsA311vd8IT0EjGQjE4EezJIfRvoEfSvHEb2FDvsxxX5+srgSMhMH5
liD41lgyl3izbomLu6trz6nfx/r8ETiiecDqYjhSL95i911vOUn8tlhAGmQa193lUB39CmxQx9gX
uRF8xWJEO9GSc+5N7lxGkSjRVyH7q+QntyvDbOI88TH7bZ2jZg9e96kBCNVjIj+7xka8uTopPpUM
boEyLO8GNcAQ0uoM7rxhoEBN/XovtO4+nx/5HIER4kLgHEmwkLoIk3SZX1gd10LQxyO1SVAH2I/G
Vv/YYED3vnOH5H2iRIqPI+HYYguYu8G9RSQ5MjEoz7CMQ73F18PetsaRsE58p6XpRwVxDuI9ZhLl
Ny1UTfdw+6DJP+3ywWc0j+XkfeQ5URexqBma1RApTeKbHXZ1FOUoqtiQtvApS57tpBPvQqTk0Yaj
wnR75JUPysgyheQ9ln9d7tIYV3Mvy6PET6YsO3i1Fh+7QZ82dunaKPD0gEEBf7GvIBuWO9IOqUXi
x8DlvtlqEuUH/s843N+ezfU7iSUpdQ65jJRYlhsnoPIeWCPrqBjD/NkWZvU5ccJgbwfEiBUdLG9j
wJX7BLlggl464VIqYHFDwjvCinRQYr9qwWpOWEefslbxngX1yY3L+DrqZW7E1NgGgf2+itGKYk7q
xAxiPw3b7sSZCIEdnqteV7+WidMfkrnfKjCszk5+MN4A9B6Wz/NAPzGLlTjxkQwyT0gFF88O7Jpd
YzjtRjC1dgKonqgQKrh1kW643IdNLEjGRu6xLhbZZzuqs3e1UPLnQRTqodesxNo1QeU9t6nTH29v
mtVZYgwtJ0p1funINNLYMy0vSPxRs9v/GJ5IAJu3s6hojwZiqxq3ukUhPKuoSzDoUpAkinLkWxkD
VSRX20O9qA7RnKZHvHOLd7Y6my+3Z7e6bd6Mt4hS8wpPW6RxiEiGCU9NJ/sVdkq6y8ckeab1nr/X
MPnZSK3XVlT6WyE8RMUIoenLj2kUWQQ9VzbagmB6h3ShO+z6qCteggivs427c6H/8N/X4u1oi61D
F4T+PAqQvta0cGbHou52wBeCv5IuGR+KpIhARdCXnITbObvWMYpvMA62IosFUet/fwZkCVk4l2Sb
RX7oBdHsDbHDSzwMUik9c4qfNTS+ZiccgwZiX4Z9ti9sYA804cvhY2PpwV9dXIWPeWUkT2Ojzkck
waxq44pf2wH4GYMOJQrRzaUap+u2gx0kauJP2PIe0zIZ2lOB53YMRkbv0oehcP7lsa82csrVTYB2
EDgoUvRXOtTbUItSaIB1FFAeaHn+XBbG1zkJ1GOd2crG3bH2upApv8oLvILyLrdbjWZDgJpY4hvj
nO/6oEgO9tSrp9sHae2GIhUHePIamixhtqJs06LtpsQvKdT7amS3n3FNbd8j/5h/mh3hvTMCUzxq
dRBuoPJWV9ICxgaIlATdWxxhs0nVSvIcUcBJraPXzvUxxCX4mRp3vbFX5B+1DEQoYOPAh6oBGi7G
5VLygHVItGWpP4/Nrxwf0KNo6/lXWxv6C5WK6SGK3OmldMv8F6iNdgNWtnqGDMIfWEdggDFXuRw+
U8OafxOkfkNO8KAouYAFMWOUs9fHqvmcVrH45uRWBu5o0H6OufUyYRZ/qtzO+AybFvxKZA3zxg26
9uEhMFiejUgGsa/cfm9yhnSaGjqZhEhqaVDqaTRtPgXVLP7Rh6mnsIB9IU3u9pMCa3hjQVaHpkPE
22sDGl5GZ4OR9l6p0n5zymBw9lECR3lXJsA2Dk2uDsVBAUI97jQ1ddCIzT2v2zhaa3cHOuM6nSMp
ILgsDClGEJEMtImvz6n2oQYc9gVqSnLWMMY44BFoPXhRb2ypRa69kcC/oT1Q8JBsi8sV92oku1Sr
SvysMOEsWwgNSCxFpHzoqes9GdiDbRzutSOGYha3OKtN9CE/xJtvDEl/RGVzTnzkyPFbH3Cv9w7Z
qOAo7MRZthXtrC0rNFCSNomZJvK4HK6fAzV3M48nK2pcxhnqf9sUNjZCAXF0GtDv+h2RaX29fYOt
LitEO0kzhaq+FBSFaNHZMfw6v+tH4D1IsuTdTgcC9CC5dd3J6LT2y+0h19aVzBR9UZIi7UonZRQY
3yeQB/1uNIoPThSO06Fqwj4CvWymH/9gMAxogfrSLSZtu1zVGMMJgTY5yb3VZF+tjm7kqRzj7N8G
ed3oeHuw6y45GSKDIZGPlQb9v8V7j0VcWyP6CVS1JI9RknTYK/TN8YU1572NuWifmdrHWG2Lg4PU
z2GaHYrVYeuUMNSjrZLx2sVNx4QXAtwnxYbFjpJdh86J8xQoUJe+BLkQflpiG74n3nF9Ix3rD12H
KPHOAAb03nIpWW48HdekG7kg3FWAgXmpuMMvlx+boqa2FH5Ck7bm3tNadXw/99Z0SOp4/lC5nhLv
Ac79JTRhvldiR9upkdaBYx+GrTxw7d4EkUHVmpSMjqI8CW+Ocx8mUW2ETeonZuSe6EOU0d6cw/pd
h8L1qesi74c55tm5Kkt7a1/I7758QiWhFHkghJWu4sC2Qe4lU9LML3K64TtuLfO7cJPuuyIsBDPt
CU90o+8idzcPlaj2WYH+NWADSLgbl9raLUM2RRUD8gAbdbEnkiHP0nTuUl/rJgDKMRJX9d7E7ANa
90R98iSwtvqtKJk6b8R+ayNDQ0YLlmfzugwqmFehcJ/5M/+JswurQo2OnSLMT1kHUm7XgJ/cd5aY
tnq7a/cNZFTZoIE97S6Nzs3RKydzUHg5rDJ7r401TvKIe33q9XjLHmFtjtD/2GIEZkx1kXYo9hzF
IAspjgKmOQWjKPYUtewncAbKuzaPviZIkWys6/r0/n/MRXjWWi7A5qpIfZXK2LthCj8BbSveBWW1
Jea79lZQtaTDhhECGCD5S96coBKQcq0CfvODskZpZ9DTacagouuwptCLsNsNnbLl1bo6pnSqpIAD
gGR5gQSI32jWVKX+UIAO25kCzdcdJxyyTWp4x7J3tp79tXuCgFIGV7hLWMsa7ajEXZ0aeuojj64e
g7wy471eBPWjrqf2u8GJ0XxqeSUPitdstQpW9w8RFWUVGW0vhcqi3lHDXmf/KGHzXKqBbycjIDK7
+6jEARZ0+VadYzVRRmrg/0ZcXNCF52SaOyapX+gwABCGUw9tVQdHACzNs9NiQzE7xUuuj96DLvr5
IY46feNKWkvVUEimYQGUC8j2IpamZqu1YIVTX88L6yH20DR37aDfKDeuflYbrulrD5Wq4+XmRTzJ
mOu8Tf2ocNKTRW1/16a2ewiVPnrfA5E59WJyq50ywR64HRasntA3Q8uv/ubc2JFLAhVoNDPoZSkQ
q7PoS+3GQH9VR9Igbo+2upySsC4PDe3OxRcN47ZvzDbL/EmZAwfVr57IqqqHcau6sTYtcNvA1Tx6
qs6yR6MLCvJ4avG2u5WGhJRtjeJEeJtTUGhUWD2357U6HNG45IchfbL0DagwWIuT0GWn4m0c7uIi
q78B429/K3bQZX+wJ8ntZCNNdmqMRdiYjUmkFLPCVddl1aGFcbSfyzHa2JOrU3K53dj1tE+W/Gq4
TW0ZenHmC3oa6t6MRIGjZBGJz0PruFsO22tXKaEgJGowk2hCLIJTpaWn5+GH5nelkX4WppheGsOL
vqPoYbpSOKr+gyoTCZvsuwM0JFddBBtBoRWIIsyZb2G9SoyfVw+9J4DGZ5Br9mU0mX/VAbpwd28U
71VXXxbgXR6Oy+MmrCBzjYJgy5yNYEA7y8hoHgKXRrKq1Tfyi7UIF07kazIuvdKXRuzc2IHdoONP
eaKAeYbr13NsZtlTPRUo6oaNfhJ6kL9PAEJXO6tR6wPS/873TGuLjd208n3xNqBjJD0LdfKQy3nb
baBk3KCZn/QYMT51TQDAPchVqAtNPBt/i6Jp/3N7qVfeK6RqZHkeFCnbSm7wNzdbU0C56ueBmI46
679aGcK6a2IVO4Pe+ADENDhB4XH6jZtg5YajbCkpjpxNxJAWh7ONKq/sRpUPXMyTggGuIwBZD7qb
Hm9Pb632xA0H/ZUij1RoWcRWgJ4dpcSM2x8bpEOPWuPRgMNVKPsyi5J0GVJS8pj09T7preRI2JAf
ojqEkItgxznI2vrRRm/sr9u/au07y66ZxSkmxlxCPBFfC2oy6NwHBqUdMZqLkZHTyvoBKqD6BPi9
erk94FqQgI62LP7hMMBpXrzQejCIPp+5p4iAgr3A0HU/V/r0xL4YJC9M3ac0gDtIfJA0VFbsb1VJ
i41pr+01rkpCT/oxPAKLd43+EmAGj2NNWXX+O67nf1wlmx4Vs3c+V1Zsn9huWxT9lQzaw7KNOjka
6TCuFy/3mGYmgndd5ru5MX3qQtWe31WU75u9R00BL4LsG3wvBV3HogunHcJIxvz19uKvfW3CQUrZ
UqnrCuRfDVDjrJFTPWpTY++qoTCtg0V6+Mtpil688+bOKve3x1xbapPKHnka6FsQMotj3RiRnZp2
5rdK1n/Rk1lBpzIxz87UVweRqcpjBPz49AeD0qml1EzjGemdy0HH0ZqMRoS57+h9eYSCqjyoUwyv
IVPrR00fxcuQKmJjU71u3UVmTilTmk9RDgGivtjaSiaCTODb7RtJXH6j2BvDX3KGr81cDg+qEdZ7
N56OMMnmnWIGaLsiBrSnpVM94ageHd2mNB8w6ttyS1u9eRD5o7BPyE0JZ/EJglKJubPhCxYujLZe
Ed4BENEQ710wAXsFW6ZzYMBz7OMpPJh6SxO0mHYgzoN9WUt5VHRFN97VtZ1IWkImTQiBhsniJ03J
VA1IluY+bWZn2I090HdWp5M06lhteGX6qdAOt3fF2gmUbQeZTfPPZb1CE+g047UFbxIL6ZPV1PqT
B2TmCVxufRotMAOeq9j7Ph+DcAf7eNraIGtnwZKOrhK0jVrL4grI4iEqCrrOvo2ee4GePH26XW8Y
sNqgV80P3hRZZzbXvoajjvwJhW8b+viOS6XZN0paPydtM/2ORjCwUrC3/BmIsIp3qj5kP2+vldyr
l3uZUyczHNltxEpt8RqjKdOYSQCgravUodtD3tO+GBgmzBsn9Tpsla6t9DO5GSlyLjsQaTIiwSF7
a6KmajfxPy0ewaorn7UMw6Ffd88KrjNodrntGGyx7eq582DP2UAPM9MOD3VU1vMDQvN4ht0/EP7H
XD5oK8Iakfv/TTBjVAUS2cjL+i4is3jllDnu6eGWepl8phYfCbFzUD10DQkqrkpEutEyW8oLNMDL
GPiXW7kHYCRxtytiI/qaK0WeHWD8SyK96qX9P7dneX2geM2k16mECuoQqC5nicW9BTQsTn2QVs5f
HkTa+VjovRp+r5SmohaJeMKPVnFinhYh2vY4KOV0NzsG0Q1qkJIIgX84EqqXP6KO6EjEypD6Tjxl
xyy1xUATPsacqFG0CcRT7XJY6kx/uT356yuMBw3wgYR8ckaWoZMTxmFJqEJa14x6sEdKaw6PY+vm
04OVM/whQop6i7pwfYMwKJQMk5yLz75EPhQoCVZYHJMnm9n8k3LgvHd6q38wM6N+T2Ief0d419v4
zCszBapLg45Gi9RPWqReihLaVddR9LTNAVnfmPAdDmJWTB48VC+GmZup7v726q7cCzIeJVLELxLI
/2JrJVEW5elMiWVWEZQ4dHnvpI9ZbdTGzs2V7u/bo63NkKaGRFNy4eHzvdhDVAPKwM1JLu3BQOyg
gG6LqL3yxW3F4FNtF8rGBbEyPzqQyOOZFtcr4K7LEUugFHblBZmv6UK1MZZS6+EoaL9UX+GXNXc/
t5gVYDzhQAyk3Lrs8M9m0lmTbhS+kc3lQYXT5fd5A1uaUtaDSZfiy93rCTYZUyKUrGjULHFyqGyl
hetmhR8kdvY4C8NATluffhV224570UybQo4rBwPcBCBiie7Sia8v11PJEEuO567wgYHryqEagw8B
RMFdbk/Zo9V33jsv07QteN7KK0l5gAuYigSo0iUmh1pFBHh2LnwuIP2LAn/737qOpqfbq7k6CspJ
aEdC+boS4tGa0OwSeGR+OZblMTLafu8qw1aYuHIGWDuIBqyfhOMtdiSCn0Vt1mMJNIN8+GTG4I12
Q2wl+mnWXUTBW33StnztrgcF/wpBHWEoEhOQ85efzYjCJu5ar/AjEVufnGg2PxvIpvyao8D6nOET
Zh3uXUv4FGR8gEQla2lJqkgKKWGqGqXfSa31rjK7U9ALZaOPsjYtKbALSQnPF5KBy2kVoWkmke0y
Su5AlNczbIPyMkAMAoHzdtaN0x/MSsI4gIDIgGPx7ZIJ2yoXnRPfVgbjHAlImkY5bTwD10eMPx9v
V2C29B3xHLuclFAUumxNWvtDViTPRTBnxyDse97ZXAduizPB9yB0A+3um1IOS+kEkWAonMteaxWA
1RwNr/KRgOo/WGGiPdMaH1Eysr1UuX97ADOCl44LIg2i5WBIyYtAD6Pab+z+R1fl3cMU3s+rRXyQ
nSdPmgdherk7apRKJq8fGj/BlN7YUfquv08tlb/j7V2xsgsJrfFOgnPOrliyeqagMMOMgpav65Bf
eoyin3FB+q1nVeGPSrUF9b4ejhuYGj524wBrrlTXptJENiidBz8qw5exxuZCUduPNiYpe5FNW5Sl
69j39b5/jcGoCy9JnLmoCxV1ntHXSgV7Pz1Qq32gJiI98nx774s+jzyUA+q8Pg6FN2y14a8PA5cl
lGJ6ezysVHQuD4NbAO0v0nrihKMZXLjNN6HNX0PwVPvaGj4UlVpvnPGr5eVRA+oocS4UGEjMLkfs
LAO6Re0p56hxUGEZzaOix0jSFC7v26zdGzG8joYvABmMxvoubjD8dCFLV5pyjjNdfSRBE3ClsSJ+
5MG3pbmFZ2+MeBURUXAm4HtNBKVP9WJF47FTy6wm40Q6YrYPY6koYhcGuvOzUaPR2jgbV28qo/Fu
y6SJyRFLX64mTVgDFIVkz/R41Jtjp3w0u2kLcLg2J2IDNDI5WBx6uYnfpIHj0ODlYzuxP4zzcEjd
STu4uYs5TFYM9wYJTEjSwjjvUkt9ealkkZUUyOsmfl2O1TNInuw4aYO+ARiUH+Ei42QUtBllPkfg
c0Wo47YPegs1Ob+jvPJ3CWAU2c84oZgo8jAo/h2KOFWzXauEWviuM4Kx3DkpliRbShprC0scS7OL
5UMWZLGwkaIGYTqCqafkGJTHTq/L9oDqkNWfE8/u/mCzAM8knuUelWIsl5/Ra3urc/As8d0CoDWu
smV8EGUhxMbrszYrXgQJoCMSoyVxOc6AheEEzgZATebg20er1/0Zu/qMSU+smH80GNgRCnCkdkuL
q0AEGowOBgME2lM18JLwCLe5+TTn+bQla3p93LhEcGMHro2jrXqFuFTDMY9CCu79VJnHGG0pRPBn
796u1eva8XQDB5RvwiJCGeLQE/ag0APNaw9Gl9Xggwi2OPkBkTb+oNt5cvep42vx3NEnowKCC8fl
F8vxDpypj+U+3QrJAxpwUDqJvETF8M63nKnRaEUWnKBBmqNeDtQnRRBZDbXLJhN9jXSaluPB09vl
dHD6KsY2p5Z1jtuDXj1yDMoZ43uRqDLNxSmzZ7LUuM5DPyxNxY9VRT0pqASiy9Pkj3PVvmByY2xE
mdfPHMEKvHuuMSrVV22yhBZJEoP89c0EL3PRVOZL6dXDJ16O5KAEKM1sTPL60LEjpQ0FDVcQ0Eu1
+sotvXEcaFCkI7WPg1c67Q9FDae/cU5DrOz2il7Pjl4IHRh8WqSFqbN45OpSNSMb3Jyfj4pS7nW9
UfFDqialRhLOwckrtvJ6y7bh+jNCtgYRI2He5FlLun/imZlt5yLzvdkKnpH7ReQwm0zxSSd83GGM
FiLn2MXaxltxfeZxRHY47zT6iJCW4Cd0GDtEEmk7eMMMJtVLgGeOTnO6e0VBhIKDJASka7dU47IL
4HizQwczdeZfwoji37hvdV9ds6gBo9JC/3x7vMV2oUdMSmfQVAIFjDTK8sTPoCFbRS/HM3dqgJkN
/TsXob9DJJwtYebFAsqh2JE67Stgrw4Mm8szrwKeUivXns4Fgt6fm7i0qajO8UbctTYKjRjsV/jF
lNsWh1zMyBYWYhrPqtlSL+H9OSamkW1s/KWgr5yMPNBUicGmQAZdvKFWMIxNGVnTWfJ50r2hJbV+
LLwGMdq45qwcsA1yxr1TO9PvUOhVuQPqYr8PSQ4Nf0BZ9gUbOedTqYp6PLZFjhljbGQBCoVxm7H8
SLkouxBEWL9rc+CwT4OK4uWzWSaKOLc9J2RfDnmdneg+m8ODPhlldFKzILc/KKMx2QdvVqun0IyA
HNXBQOq3m0wnDKX7Xhud08ptiyPGis2wD9VGZaVMkrdHFdjN9FR4df4lTSNn3gVNZYz37fHXtQPK
T9RPhYsjtfhEs65VaAa66rnuivYpyCqMGvMsOSHTXR+bvNbvIwTJ8SiaA++hJUOuv6zKaHmqmEo+
aGdjqM29ZlTWUYIbd92MD9/t47Sy+1xNJ9zh1aZJvAx56Ez09hTM2llNhdh1IaiHuQ23Xk+5QG/C
1tcJARqn28gWRMxqsYCmE2XIV43GGdcLBY3YZgxOg9Nqx1BLscibut8i0ezyNPVQ6O6fIHwnAiwH
8NJV299Qhj6Px2w811aRHwqlCD+qeuZs7JDFFc8EKWuCuaJwRzOEUuTlVcFBUO0RmYazZw5/2zGa
jiNmmnUR/QoRwdhNwVZmc/3dTJ2TR4tQAiho4V4OqBTdYDeFop3x6ase26T4MpnVFiVudZBX5SmK
JDKsuxzEK9tOJHatn0MBhL8LtejEfTEfbn+h6xud2rhOBZcKk0cnbRE1iqwShkLv/AwIIihPfTW3
+FEWeBHu0dPeZBOufCqKaJKOL7V+riblOKIOpqA3z2PkaS8dQrpPBrT4ZxAL4bmGmn8a0ynZeItX
5ggelmGloS27cTFH7EzbCd1Y80xSrPw03Sb4Mg8xBC8sN+r7onD2IqBuTpspjV7oVC3aRdYwaXGT
uOYZSSO0FBUrPZhVBLsMRVr8hJWtZ3IRU/13PNmAk1oK1EXkLnqTZKe5PYQBBZlzEqTDYQysfO+M
LZLGZd/tUDoeP97eL9cfUEbErxYR0olvyVmLS6xuc5Q5zsTCTr8PJqMST47iFs2T5rVO/Q4zuwGw
fobj9Uasen2PWYg98wwQRAJhX8IuhUqIN8yadY7rqdwHoxr8CxAasBQ4qYexCadPJmzG/aj1W5JH
K4ssUaVAc6kAwBJddM4TOtrh5CJqRz91OFQJHs8OZecdaFN3VxSjvXFtXo9H1YSb2qIRIV+HxSZC
J7CuIMJS7XLCAkfVPH1I5zjaG3GW9ru6n/rft7/q9V3DeGgskggDoCUVuNxFkzdHZhYL5czqmzsh
CnRB3Hqr/bCEeLJZGQYKlZwYfY8rQb1xNlMntZWzpVh+Yabzoe2rfwZL/W0JbIXdWHyOI7c9OOr0
YdCsRzcZx41NtKjh/PcnQF3hkDJb7r3LmYIbB/BJZON3pt1FB3sM7OFzWpIMoGTsuSLZVegK5A+4
E0TBr07TEDF2VLR9N+7d63NEdkcjhpyLtJYu+uXvmE29xo01DX2vDnAHbrpKo0/fVv/YFQTcKoG5
aEZjvVVkuZ6+NMkj+aJSSVK0lPPsHW+kUZrHfmlP9iPkgHY6mlVe4T0d6faE2LJq/2Pok2XtqtkQ
XwqtNn/du9doZVBYxdydoSDxXc7ccRrViQfgaRFacOc21ZKjVdTDxo6+PkLUkmTp/9Xkk1TucpRk
dII0Ay/sF4qu7oZkeKZ35O68XnkGR7BVK7g+P4xGfQw4BJ4rRI2Xo3FZiToJRe7jvlK8pEZhHl0v
GR5vr9xrNnIZyclhWDwkvZCjXNbdI9wQzFlXSj9O3NnWdzWrl+6ahsLoQ9dp8a+yMNX54BVDhRq2
gq3D8ByiiDEc3AJtPbtSe2dv55jsfEaUyvsZ0iXRdpoH/HiftGpdHibNC40nbhwn2eBurC0R1WZe
X9oGsnVwuUR5guF20Xm5n2idvaf5r+ydEsH520t0/dQDcJLmexCOwBtfFStHZCcnDwd6B4srrCBd
+zAEmb2vgEGfbg91NSGKeqC3pG4y2+uKkdkFs10VTlD6QvPi/dBHyt5Ft3yjmXp1TzAKZ4U9RQ5E
/29xX5VB0hVaNlQc2Dw+1Y1BKNFMtrILAhQ0d4Dh+1Nn63fq0kqBKKlnQbwEXZtpLja0YQyZjZJJ
7QtbzBjUdrBuTW083r2E5Ffkw1iqUrVcliwzLNHTCRsXfwi0fi9aEZJ2VvHGVXu1J5iLvGXpBPKe
otN8ufPwp7DiOh6YC4r0j/NkJ+eM0OZA5Wer6Xg9FAJJr7EmPF1ob4tlG2ekp3tvrvx5aO2HtjOd
Qx/a0BaV6O4HhAAI6gkUXKp3EgF3OSsqMamB2Hztd9qof+PbpKig4FZ3TOppjHf10AXI3sz6vfGt
HBbLJ5wGX5GEixmqIin0qGpqP8Gyfl+KKTn2QzC/BGmUn7w8U+5kK7ETGRDQAqE0udZV8TwWtaxE
FLWvuln16ILSfojSVBy71Lmz7fc6FIspsZ90jKkaXi7paGmdmTUaQ8Va9aji8f7YxmZ3TKkNvUsQ
nvx47/bH0INgiModGR5y05fjmU6VeEpg1D7wZPtY5lZxyjXlTpDpf2dFhZAjAOSfEsrlKFbdmXHW
e7WPYKJ6CF0t32WDPZ8sfao24tbrK5EJUYakTYbzKWS2y6EcLbUHMbu1P1ta8A9Iq+GvVkzzxh1/
fSVejrL4TLS8wkBBesmHJmLtY9sR495I9AZnH3CtPxVr+NHZffLlDz4WJinyruKTLRO72iksDWJ3
48+hGz4P0gDEwJLn/hVkuwNiIY9EY2Hp/GuZIlCixm78DiFSjnKCIVQUT3ffiEQkEtospcegHS7e
4gBvmLpx2ehtgKu9idil79bh+OxonfHX7WVbuRExn6aBJnnHPBGLPQ5wMYS4Ntd+2Hvh56yZ1adJ
i96FU9xvREerI1FTAA4rsbfLUm5M2c4qhFMjxqx2B7d1450WJe5+iukv3J7Uyj6XGvzcu6BlJHz7
cp8Txgijz5PGF2Oo7PNKL056aHz6g0GoRMpqAt3XZQSbq3Znt1HR+JrM7EU+DzsxaVuH6SpOft0J
hL6SLUIRcnGfNz22L1XXs+E4qU91he1MPWHCRLBWP4V5sWVYvPaVdAmUkVEspqfycL+pVzgxVS2v
m5hVHIwJceDUKadCicWHrrfKbmNPrH0okIOg0aSICAW7y9EMqKZBPs0N9G+jeohDFb9aC/ey219q
fU7/N8oSGxZ4UNPQWG38No6bA2X+Yl8nuGuVUfjr9khr86GDQBBDYGaAAbicDxxEMVOYbPxGifun
ZJjNfdiOwfEPRiFD5COx/a4gz6FelAgReo1fIW13aLTph5ZjcvQHg0ixHLohROzLSD1u6kEJh7T1
Az3CjHYQw0M0WfcH6QTPvHx8HBCCV9hflAddr3PL1gcw4f5HM3rLezLxdtQf/mA2EGAlx423fJnU
YqYn7DnIW5Rim3neeemo2rumKOot6dTVHQCs9pVTRjNE7sU350d4loDQFbNs+TQdSA2cHRaLd+ez
3NkSsgDIHnEs3rzLUbLOGuPeRFoOtz7jGFQt9ncOUIy7F40cTYrqIEUFj0FfjNKDjbYaGwG7rNf2
SRIrB6Pq7r/hCEbAk0g3D/nPxShhn9hYFlmwBnBG+kuPY/UHTDjjYziL9GnkEvrn9qxkPHWRpFNW
Yj70+Sh3UVVfPK5u0ZfO6ALGnp1K7R7LSNTK5yGauvkcDFNZn4sxCOxT7GDw/EgjWoR3h+hUDqkE
43BPCgJ0+nJZh5wlH82+8tOmpUQbhaH2q8pwsdnDDlO+IzDUbd2A168IWQ8jSr1k9swyoDC9BLe/
yeSYEcF0+6JQzPwEjmF+wJ0P2rKj5/lWOfh6TKl7JUHbVG6IlBYnQe0giibA5PxwUofo4KlZbX/L
ZqMPvyhmoxj/VGkSbhQx5J95+W0vx5S/6c3pC9uhH6n5Cl90qv4+pTh2sKNcfJ9SYtDb2+j6oMvr
hKuejrt08118RdedW1NB49GHsaUcxgYUdVaH1cYDubaIbFVMR6iVUfNZTCjuNdGrbd35k5F+zc22
281J8r6b9acuKbeC27XVk+5a9LihH+vLdL8stTmlpNv5WGW2zwiK/QuyeXpwZ7ysby/e1Ujy9mJH
w0GgrcUTc/mdFIPKXyVG4btlpRwS1EIhJBntLp6nZmOoq+/EvcWLDFraJJy54l7kU13GNtbAflCg
+pUmXndIRLV1wFYmRBQIAByYlURPLy7kth57LdaLHuWTuNZ3oYh/jmmQ45Ft4Vh99+JRHbcBLHCW
aXQu9oSJyXI9uHoPCMkuYalXcFVx5PO0al/jvbs1tav78hVRDzqObETeH4v7krjJatrcHHzdHXgG
OqCGxR5tf7t5xBzTom08tdg60qrrv9akfN1GIHK9tASiUo2Td4hi1xV2dMJrgE+s+naWxceeUsu+
1YLuYZitLb2Fq8yVCjEbE6IeZ5u+6yLYBtw0R/WQG6B8sUnWiLPITtzkhBWc6etZ4/ybGUF8b/eT
hhl3M2+SlH4mdb48C2441nRyG8fvXLgRD3SAQusBTXYN27BembaUl67PA1VX5JfZO3TL6IFeDjcO
XZ+GonQhN/fqXkSavVP1zdvx+qNJiwaa8HDkOHvLtEUx0DfzjGT2swhq+aFxBbvTEa1b4F2LcNjG
IZfH6+LeRxiWvhXNOCgFkqx7OalKS6TfzmT4WB+ah6gE8mRPbnPSrVHFxa7W920X00+mCPzY1vrW
W3C1bxAdfNXPphnILbOUt7EjMBx558w+Im9NeHKHhiFaoxXZO9pcjYU1Mp66GOfijnG6fRlcnU6G
BjQCNkXaLTD9y5mbWoRDcFBqqJS7VXVKeiPSTl4VRfqRk9qPB55dy91b0ZjNx0ppzTvFdiRiCiQd
qw/uWlqYLRLG2iaKKrXe9JMZM1Qr9dy/tIhYKhpa7TNu0ltNlqtPDewMTA65An/TCV3ctKLLvXie
bQuOlNI86kqQ2k9WaWW0KXkjj2kR4yM71A7QCFPoGHGaZMrG8faq/w9n59UjtxFt619EgDm8kh0m
SMOesYKtF8KyZeYciuSvPx/nXuCoyUYTc14MAYJcXcUKe6+99lqbQ7T8iMXEcOnWsgiNr1ddgiWR
T1lqADAgvMOVlD3NhaHu1BY2h4gWAOSjyVfAWFVomdej5G0124ONOJqIlPJJTFZ6qMD9D72xa3t5
c6il3Ap1nkvWWR0gKiUkLYodvBhOp0+nDrOz3Atxwp09vUcP1v3o+i2mQVCGecXe+9CvZ2ZptZWP
Q2e9jE4VumaI1HIdx9VO0rcJnhZxO5I9mKWgKLQmX49SqQ7FptS2XgZwOt+yG/UfCyLLYyXwQnTy
Qv5xf1bbRWRTkC3Du2Qh+XDX42WDpM1dbzsv0WSntKEgh+BR0M1eTWTXPnrj8ToBui/VeljQ5LXX
YzWqkeE63QYv9NIXqKxLU3OQqqY6yq1u4F6NSTlUScnO1aMiRWaG+L0+76zvjflSfKLiuci+L8Wb
69+QVIZNPYVNU6L5/lAqfX+I89I+DlY/7UDx773jVze8RvQLZs3rTNkZTvT1WKaWLd0WIvWbQKk7
N8LBvTonfHjNT+W6b45mzIV7wN0Xz5SGSKE7yU3T6OdqmCbpgRsxIxcwwpZODLHYVSdalExf0Xgp
mpOUxCJw1aIz0+dm1poB3qZj/Ne0tVG6pTEok6CNPB8G16wrRKij1NH6b80U64yCIHpzSPqs7w5T
lpQINE2cJt1Nw4a2Srq8iuBLquuBeJDT0g7dhgtFcoVitucJgDrwkBXStXOqd6Ov5J0pXgPHDILH
pIcu90kRUt18VsK6aQ6tU6GnMRaxrj0WqlEmmF7rXQ6BLtPz7/S3TfOp0Ztg9KZkHvMvvUVz7rkJ
5TA8JmrXzgfZIC9y7cwc/0bfpUg8WeNAHOM8RyCwSmjcPdp5ONqusGetfk1bdcCovjEN6QFV4WDw
OGciPLGusn6cU+R6XvuC0l3rKtMknJOMoWvzPcL/3U7cjGxMQ0KkrjvdbyRRYzQoK8PXZGjs/Meo
9n1+keIGHDiswjT4Mtb4OQ0eXvFR8GRrcdFfglGVpzdHK9sJTkqshI+zaJTKrZCnqs4QnAziXyJP
8xXirF0+3D/P21v+/xsxEpiBTq79rAYr5oIptcqPEIU/tpheuZUatsePjkKnPd16YAFoChCaXe/s
3GjzKusz4ZOI969Vrg/HJFL3qkzbEIXqEjmXRovsogmxGiXQ9HYapOWCNzP1gJVR+aWRUd89Fr2E
r47eFo4BqJwMf350dmDjrB2SWuwNbd04hwZE3GB0lPhSnYjRSyahu5Fdm8VOlrC966ksINeKRD2V
Okq816tYl6ku97xavkg7DtlQqtl/GQ3B39j98IiaTDGqnQ+3/C+vrySGZEZMD+gSdvr1kFqkYjVa
a6kvpXOpntS2DrJjQUvw8AldiNn+8G4kzUESkk3yztddvS5xCUhjy4gj5MhXH7NhUk5B/tGed8I5
6vywZJaQkj84q5ijGEU40+0YvKSa3p0ruJFvZT8PDzKad0f8oOHzfXSDMCAfbFEMWSoBq/hR1RM9
wRUmeKFtTj07Cf4VuEF90DJumRbtlLA0eK3epbeuv1UOBFWYZpz4jtB1X5sj07Ok0Nr5RNtNSDEI
8J9GD5gMJD/Xo0BWbzFCzFOf/FT7Iep6/hZpuLJolZ2fJLkqdlJHe7MDgbuoiLMvKOYiGnw9XjEq
M8ptQ+WXIjOeFUL84RDgh/CdalX0xEzlz1wKw692VMYdpO3W0EsJgr2ycNbXCE6ahfnYDHrtF3Tj
Dg9VkSGoiyDJjGHRpFnleUK0pHsSCo1055lK2U4XwPZupi6KJBOOUFAPaPe8nnoWqjOogSl8XS2m
J7SuAzcHmNn5oLdGQdx+Sa+WQdaU1iAFxDeNbPTf6Z11LsW/xqqa96SStjcJmANXCSEjRwC58uvJ
FFDG6AgaRj9piucokCwv7cIE6xyaau6ftneb4utLa6F2k5GTusAOXqM5c6zXWqMlk4/n5FzAxA+j
t9qc+s6zslktDoMqZvtStWEjH4k/jPoypmanuIJWFfF3mEvgZ7WYi9BNjF6yj0ZgiU+GCCXjXyfC
DObDdyzKfHT1mIuBAr93delJVhYqRD2TTwC0IJGZ/DAqXe/bFtHM/aXZHl70/4gvOUvsagoR1x8h
1OShn2mr84loh8Zt6Rt+KCIx/FtSfv0imaJpT/dHvPHZOX4w3um/XljbK7hJC9JGpEYy+0PaD0+0
K+beBL54sGdL2VnHGxvZIYtcevOR2YFBcz25oEmlUO/S3JcnWXnowjnyaHhNd5ZwG2QQYHDFonwP
EkrqdT2KFcvaLNFM6/f10D+oiV59o2PSOErggq6DmuUh6/tpp5xya2pQsBfJdOSKNqnroggfjk7H
oBWN+FVc5J4KRrp3cG58LG4cEC2EU3jr14FM2Ax9IiVF4ccVcIJDIeMMF6nwhKylF32aqx89QgC5
S9OYOAeNeBplXfzQkzB7yvBpfKZ63hzDEpqbqed76habNQCsXMSVF84IzXjvIou/1z2ceFInq1f8
IS8ACQy7dWXJUh/v79ftKAuEDjUUDhGY5fqEUJWjwSzEMT6a4OzOcaocbXj3O1t1rVTJ0QNCJ0pd
+pEWJupqFyXkvGWqdv1LpuaT6To6gesvJB769lM4G7X8uehJaR8oSU+05M2WXZ0zyZ7tpzosQtUL
+iTpjvhGz6M7mmIAPpmnfE/YbbMdFlUlnlF2OaAj7M/rrW4qFAn7pulfVEmt3STW4Nkh6uNKaqru
bL3tsi9tBkBscP/BitdYKiwCEjD6uF+opDTeYEXlWUtS5/DRj7scWUZYBlnEbK4nlCE2jMtyPbyM
egvHxFGjM+hp/tFob+kwXng5MI2BC9+fp982qqynrQKXXn6ZJVN5Koc0P8j9JO1soc1V/j4K3SDg
hLhTrrnMNT1t8OQbRiHHcfvE+Nlr80NZYzxjBuGeYet2KwBisRGoTyxFujVMZ4iE5DPTFLBuJ4hd
LaUdxGjrEKQ7077f/0o3x1pq5YsvFbYmq7NRBi0tnMhdvkhFgrp4E+leKfFuOCaA7/2httuOaS2W
OqiWQWNdt57jl5f1iDAoL6ILTU+Rw+AQz/VelXjzZPCp4P7SQIwCCZf46tWd00x06szi4SlXHkRf
TOAzvfRHp9G602hldVLMeK8J7ObUQG7lJVHcJsOjaUct0KHyMk9Te9IKMMEo7fcgupujEFLQQwK/
mXf++kQpfRe2UakrL5Fm5l7fFvWz1od7xha3R4FCgzj50rSxwsPNbpzGGj4nvlad4QVJUj9KUrvX
YXVzFPq8uYVooNiwK1MjQqJzstl3jYV+f8K9XHfSHhXk5magf2tpfSGjXpMR8yktzIFk4wUXqdlT
89g35eALLulfkrL6PBTBx6w6eWnYfP873hrGj+TEwB+HL5RU3Y8ixOqkd8LqYBT9Hht8U7VYRoIn
QM2bxHBjzdMin9zrk6S8aAIzzkG1H+KweLAihEC0ev5az+WPoA9e8Xv4oILE+xxZTTphgQ+oai5f
9rcbt80ao0ti9gdCCMFZ7YcJjrFTPGSkjB+NZ5nkQq+CXEN6AQB+PVTasS3mmU0S9Y7qYZRtu6Wj
gUaKbi+PubUfuXAhgvOMEJGs7kEZwLmlXKti6+ngSujk0pNJF/X5/hV467Y1yawXGhzZ/JqaFI96
b0xNrb40gWUfseH5FUCPONhhuldkXxuq8ZlgBAFsU9eFUkLR4nrtaOZoq6Av55dCSyP0S0e4R1Ol
ellpFWeBnYXfz9H4uR+U4VQpXXAC76weii4UwKDWnpLSdnkhiRNHIsdBNEaT1vWvyQttMvRZn19G
I5y8InMQ254L7cOBDYkoHKyFs0P9dq04Te2nCZEZVV8KlvUQdsMPY6z35Am2U+FaZD8iukMBYaOC
Sck3BZTRppdQqqSTEg74oNmdvrNTNhEH0iVwMSh3Lw3nPM7XCxYEUa9ETmS9xLX5abKNzwOtnG6E
fBfl573NspmSQbUFWWo6JOEEQcm4HswZkRMdktZ4QVJLP4hcx/Ym1/YkN2+NQlvlQjGkusM3uh4F
4u+QOONgvBiNUbumOjgnPe33+qNvjgJoS98qdAQYHtej2HYDGYc+gRfa3GOahiUNh/sw+OP+Qb4x
yqJNsTySyAJQMLsepYJ2oc80ib6EWjkfMIJXjkMnjYf7o2yuC0py9MIg07vwtTch9Dg5XTtKiY1C
Vtv9UWdUjWIt7f5BF6XfOTq3hkLbiQZNPs9C0byekB0j6NzwQ17yfijcclaHs6VTZIydpPloFZpZ
QWhaHFCJich+r4cCNs1QksqpNEppdMB/Fe0RGX3yNp/3aGE3PhOGR0tXKPV1tt1qqLgsu1xqKWqG
MoavfaD0nxW7mz766i8TonuIvgASHSq11xNqIvC+WIuZkKP/FWML/aj1DrID9vhR9HARboCZhIUc
sSYCB9cDFR06LnGYh76G2tDRrtR/SkTpPppREVDw/vF8LKJUm9S/r8MY3EIBcxbFG0aK0VcJUbu3
+zt782E4IOBTCrmbRYVqXW2mstPHQzoX/iBTxGlaRIwtVRI7m5qeQlbkCp0kqaHmQBoKNLltJpML
wkLV7O0X0TRTeahUO7zUWO6NXk/ZT4exrZaWz4LU2SGaUhF+i6dytF8t7C7VpxD9LPE9i+W0OE5F
jU6cSSRcedRL1ZeqSYfguyJENbuR1lHLLRVpMFw1GUztsTIku3HxPKDrxu3MdsT7Gfnk4oyHa9oe
cmeaMre05VA6qNj9jF5qEtyfgi5rTVdRE6EfS3kU2il3RFefHKUV+TnE6HF86gfbrM+OFeSnGGU0
a3KpFI3q25SXs/gT3h61YrMe7acwjfT6AT1ZJ3oUTlr+l3Gd/CIW15TTLBI7/OQUkR6fFq38vnNH
fZbjg6ig5ryNIynIa5DqUXSehNIAN0nx1HxShW3g3ADAjOOtUmSjq7WB86PMe84usbYjo16AmYUb
l0X+hxnBZfXGSldTt0T3uPhEVDI2p1pP5jc5a62/UkVkJb82q6LDOEv6D1sHBznaUzGrf5iDZnQP
Md6+qkcXm6S6CF3U6DRbQWWqRxMyRvVvm/fpK6QXRUHRhCjyVHQGrr95gxmYnyhItj1NTSXEeWxx
jjqlCR3uDwGJLloWaLwNryJWhr8kAGtoPzzrRuY5kRTov0BSQ9kz5zGb/sNzzlK9BFeVzivGvGq9
zEwC620mWnRO9aBXg1fkwzycDaUwkofOtEaUBfJyEtJnXndaM/VGDy8lSxT/dCwRpEcZADA61Xaq
/RkZha559Clm1dERaW69yumU0bg+BNFbKCQn8yqzrSQUpOS6PgxWImQ2Rj+oBzFGEbaotKHrz2k6
pMpTLoIpJuednOTS0XA9PehNkc4uH0OCUdBate3laBVMHryFJPpvnsLO9pywyf8JwrZ4M0MM1FyD
sLH1qlAkb/2kjfKXbO61z5M8Zpg4s9MUB2k1U068qTCk8oAzbDk/dp2cdzgwgPW8GrOeJYcu0qXY
V/RMSs4JaXJ4hvBiRsdZKm31OEVdD8Fk+Qzf60pp1RNYh2p4cpKI6jSWSSWfobv0qqekVlS71O6d
8Ux5KJncKM7mH+gRmsPiXsJ5cvU60LNDjGTOj0HBeOnQQu+oXPQHRvVga7ViHCrc7Y1j07Wy+UtR
6lz2Iq1RU6gmjnqpNTk2L4pctmXq0lzW/plybhXPNNJQhQiXKd2pbHX5n/tX4eblNUGUFlV8WpXh
iq4BC0XIQmRS2fghENapc6r4wYgl9VvTIel7f6gbt+7CYIIXimY8TtmrOA/nESNS27bxjaozH6JB
5J42KNrh/iib0HUJiZYaF33eXLvrSlrRUfbCALvxa/KgJxjtDR2HZDlQz08In/97f7TtnCAtgWGy
csTjRHzXb2ItOYGciaT3nVJM6JGZpSuHcn28P8oWQ17QHTQ26TZcBB/WrESayKw+5FP5k5QXwlWk
AtOgugpprg0SRe3d1Nbs6NimeZ//qzjTol2ZSgE0olSU7aciS8vxlNU0y35OrczoXVysgw9XLqB9
UJWmm5SkeWGvXq8FggsBhZih81NnsI1DLoT8bIzO+EHDdXq36EGnPsAbTn0asPp6HLXVxqmiww55
TppIqzQachdqaPKVCo5+HOFBnUKzL8KdjbUpEaM6CrVfg6i5mCit+1yyOBqDTpAT1dYQPFrWz0QR
eLeFLa3HaQFVIupMV2166cPdUTAzaYKHVYBENCpIq/mGMmJVc2WaL0WljGd9MatD8emP+1tsOzvi
YSCB9+TIgJ95vaiNNmv5opX2otmBdDIlXXtOqIIejMrWT1mqPmcxkjlOK7QPR5VE4iTl6H0SzxBh
Xg+s9TUPodY5L6Jm/UK4bs8tVnQ7Uf/mVkCHDuiDXGkx39t4LJL91bUwJeel6YPk1Umt5KTolfS9
iyBAoc4wf72/nNtrlQMLjM5zsjAn1j2aSsUhiwJH+Ny+Mk99kxwS4kc36sc939gbQ5HgUV0i+uce
Wpddw5B1i0a593NjGg7o0qVfUc3UnqtS6ndqkzeHAmGGtUjFkFb/628lRfXkiEjv/SYOR8vjuAHp
GGHYE2DJTW2e7i/i2kyNlwIcneLcYhRD8qEvv+c3sG+qsk5WJ0v4HTda7tO6KWGPNWcGipA21m5e
2/PPHgujsVS31Aa5/mrrePbCbqwSC/lvJQ4fcESnYiKUKN7DYjbhPT8P0ja3EVfyYjd7/fNsIXUd
vPzBtyQl9jSREOxRRvsUqw4lJ6OmPXOU9ioMN14cAEm6gGg5B1hTlx/125pEGiofE4VXn2uqj1wc
b4xLwJrsrP32Uy/vGjtqaWPcZuRThu5mms+jr/aUhD1NKmcfG1YnPvTTrIc7ocGN0f5f14u10I03
cOGUx7MCdjb7NEhOD3HcQ2IN4vgTvUA/7++p7TdbOiWBWZdsGVGq1T3nlBjb5lMw+rzc0itajaHx
CGauHorc1vITcjD15GWpaCLvwwNTbAdF5hl/17O9/m6ZFUI5ganqAz9UByB1yY0USRx62Sl9pa6z
B7EEwfcH3Vx7SIATDqFSyQPCf5e//22zWDOi3OUQTn6RTc5bPMzhcyEZDnJ98fCpzVMU5e8PeOND
Ak6S1XJF4PO6Vk9V9L4lnSoYkMX/HFoJmiZogn8Ngi4+3x9qexB4NsAp+ZBg/c66TmkWgaLNVj75
rWxHz2qSokKYx3tOCbdWkHeJfmHUTLdQW6lroUJKM/l6EE3fLCNuD6FiZGe5T4JDj0L2DhHsxgJi
H4korMpJYKeunsNuNltkJArZVzLHxJO16olaMbNLmnHPOOfGAjIUMjeLnvrCKLzeHFjxDGXc1rKv
hSI4ImmuP+ha8mFEFPSD0wZUSc2Qu3I1IS3PsqhA8No3RKc/psKZPgOA7Ok83JgLGn/grVzEMIPW
1V1RtC3l6UbxWwu2RJp1I52lY364v+XendCuAB0ms6C7CMBy8VM8vF4yYcWhZFuB7A/UDLVDUGmQ
50rQCkQEy1H+KY02lPYOUvLr1ES1c4L634YhUEslOQ9TI6uppwbO+G2yxmn+WxVFZh0L2eoND3tQ
YfuNWsiZJ5tQpp/SoGn+sYLY7J7KOh7srwBmlYy2WEylUjOiKDlN0SB90B6eR5fqxWLTDJuO5Vwz
JzrU2bKhqBVfz2PrhdwGXf+0ihdWoqJ8v7+gN07X0uzIESYvBApbbY6xyblEElnxs1Kmb1sxIM26
9NZpF4Dipj02WaKaO6HgdqvwJlJYBkJaPOjWVVK7Q75sHAt8Y6RUPat2DI9p1tudrbL88uudAppN
GzXLuLTrqquZpaoyFCkiDb5jlsPPzGiHExtXeytmwKBpbMzvOr7ej8ok6ztU1u0NQn4EkZREGx0K
7pHrPdoHGpShiD2KiEb1KWsm5VufQtgVE8jf/c93YykZijowQCrtT2s6Iw9OJ7UlQwVaJj5rbJWn
WO2tx/ujbJ9sIoKFN0nASXK51q2yOjSrsYHXfNDS5lAYwjjlY2F/HtUm/CONzexfB+/40/1Bt1ND
kRtVNTisdH7SynC9iigtZ01ZqJpPFcbxzCaNv9lOZHw4oF6YUHwlJOEpo68d0qYq0acS6ygfU8f4
E868HHVbmJ/N2trj/m63BbALpFMuSYJq/nw9oXy0nEqiCOo7cvSzmZ3uUe6r6SSidq+ed+OWRI2O
BhDqU8gVcmFeDxWZoLJ6rRk+7PVUwtOYBr/kmCYIPz0qOn6Ph1gXFd1HmCopT2Y0z+2hNuvSl53a
bo5qPFbT9zgeHZRKB32pcI26nDyE1hBf6ikNp8PUSPW/eD6H8asFTyR8UJHYyI9mIccRLUo2hs9K
n8eOC2elDmh/ytppL9RZFuz6hHPA6cNDI449ANh0PUv02YtA2KXmN238X9nVmmfp/WMV0ACkxu3f
0xA9TmmDp5m0E8Le2JoLKZ9UlpBkIYRdD2xm7SyAilVfc0rz06xL0t+Z0Sg7B+Cdh7eaH5V2HgE0
WRhnDdcNKLI0s90YPi1RtgdobrxkttkfwqTrXhWrbX0ZFd/zZPSlN06iumA7EB9Ks9vzidvu3MW2
mDedoJJypLLcD78FsSRxfYwMge1b2E64oJWS14x1CeQ9p8ePnvql8285jDyAi9rW9VCdWYZ5QC3N
1yU7PmqYW1BKoJ5wf5QbE4JSTM4IgIVhx5p7O81pVUl2ZhASARznRhyeB3XGETti79wfavsMWUsV
n8B1weU29WjE3VKnr1rDV0JLOkxh3301lXTwwsYGBVTsiI7AUZmSw6hl1U47x3afMjaVPC5udiuw
7PViikyuYlll7CSOncOMgwTJjhof7s/w5mLiZ0DjLXU7tKqvR7GGDMeadjD8eK76c4hp76eIROyE
Gf1eLrA98UzIWojgi1UDzLHroepGGrFUlQ1/gpKJdihvxJsT5+33iG17SDUt/zdrkv7PAKQtdMPQ
dPYUTG9NdjHoZddQG928F3qsRwN7x/ArOh3+GKVo+IzWYvjdzI09xOzG+efJRayPDQoTe+NVUjY6
UhWBavoI+gzWQzAPkuWmtenQHWklieWVTiS+lW3c5ASvYzacZaeN689mo+A4VUPIKnYyvlvrT8DM
K0YGv4BD1+uvp5OFAmhj+nrYTuDsWU6tcvpStfVRL03DbQPlZ+uEJ6XMPiz0C1eeNihoIwowFMz8
66FnLE/E4lDjEzrb3hDLAYz0sDnHTdfvzPLWN150V3hDWX66AK6HaimcAFJGlj8Uo+rCacI0pTPR
KEkD/e3+2dnStJgWwjVsKCIQ0J7VWJ3Ak70OhcV+6gbpQGec+JVkNSqNuZTPr0Jpp8m15j7zJ5HG
44Eu2yA9dWXXv7VJbo5nLVWjPaRkGfT64VlSegIvUAQgxDWPaijCrq3LyPaF3Ogv5ZAPn0fYZF/u
z/3GKOQ4CDiih7pYRK2+qBmHFT0kveNboh/hnBRt+WMwzGnnAr7xNZc+BhqhyLL5WCvakVlGVj9L
uc2LkqfQjqbpTRiKOCmRqe/MaAk4VuvGNbgsGTEyQsqrd9JK9NnqB9n2M7sbvg5GFDxDr6PmaWWy
K+tB/+3DK4iQDXRg2kegZOirm7eQyloF07J90woyt+oyGvXsbs8Q/dYCvhfzgNKXd3m1gP3QaqFj
p46f5kV/DOy+95TSyhHklffsrW5sifeONUhBi7TYWnPVMEIrtOrM8duxng6iqyoPxbs9mYFboyxu
C/D4WDW0sK7Pd9Q049iD/vhGh/dJh7jeIQHmefjwx6Hegdz1wpGlDrG6K0clKqhcpuGFV9E4F6Xo
XVkL9ppbbswFMhW7gP3G/bEOzUz0hJHZQBKqElrm9bGVPqbckHuY2CaK4Zy+i/xSNiY4Wxuk2olQ
rBxL3Yue2/18mLi05q9K2hbgYt0o2VhJ4X12oF+7Ury6VWV6e80OZnc22nr7ioq5Or5hmgljAWCg
yTyCc9y3F5kJKXENrrm/YhnRFbfGw9Y5YPfk8Oe0L6SHLACs+mzbooQFIVsFdZXYMPKvDUIml467
JcZw1+xk1+kFMlyoK0zZzxLHzuZzaSGp4CphmL3NY2zgFSQNXZW41KECnJdqBGaeqyaASKOFUozC
An6ejpuqRvKPSPEXfYsToysfGrVUjaOOspF4HtG0slxZASn+SzRyPKNZpUzms6THiuXHTlbWjzFG
CgFtKAJlqUKdHEp3cztPLm4YQ+VKSJSmzSGEL6j/VDq8eH59cOMRGtFwSImUIiKdEKu0aNAamNjk
Z76q5t2pa2m2yENY0x8cxYLA/A7jc7VuVbwGAg00SSbb7wkzDqaWh4cuR6z+/iibG3UZhfYh+vCW
MGgd8LWSpKg0Xtm+XfbJxcQUyc2HUH/OtHE8BiJr/7w/3uY4Lcr+BnVe4BsWcf1YOHrtlPyt4id9
XJ5qFWHcqNGND89q6WoklAXdAEA3VxeQQWuIjLyF6jeh1RxKK6lO9L1Jz0Y1So+GWu9pNWxXkUx1
0YSAg63wtC+n+/f8LZGl3mxazcflSb/gsudEbgQj/FsYaFLoyj220ffXcZnB1UsI6AY1etFOWOi+
awhsap2uSrWBQLHJc+tgWFX9SxdTVJ3Ngkv+XBvSaJywdhjNHUDnXVRwNTTNP/BmYU8vAP7qUYTo
tzjfOY6ft2M/vVSjk/2TWkX6Z2OJNDxZqdr/wNSIemGWjuGIjqSDhkvvBP2vqstb6dHJMKhyNTOT
nAN70obSp8H3+BqZdqueSUub+RDHukWrZj121V+alYfI1fXJZHhV2vTxsQRTag59bJTdH05gmv8F
6mB9p4VVG9x4QgfRlSEJ/j20FIhP9xf+/TVeTR+6InU1ukJI+tZ6y4qkTL2J9IiPbkDl1lT1/MQR
hu4mk2P81IbpW2EPhwn1/n+acmj/0huz2nst1h9/gQmJHEGVoJMTP15vtyaCa4W8g+NLSRqfRdco
DdVpNUy9qUvTHbB18zLZxFugg4sI/dJvvfrcgdC6om1ax3dCWIaC1MylR/aHOea6W0j1uSjU19Dm
qbm/zpuLwgYOgQsEHkpyb27m2Fi5bKRxchFx2f8ppDJzUTNWv90fZRN6LaPQM6FAPeIiX8O7Rj1j
65UWyaUdpPRs5Yr8qRjn9ATEtZdfbe4IEncGAioAMgBOW98RjmhzZNYAXjIHNwlz/GtMQ8sLaMnv
+iHauR+2E6PLdQG3eEFURBdWo4VRMZZhVYWXRgyVB4JApTmrtBcl7z9sSQj8AT8bgJxJgSqp17sx
H0dU8vCwuCRjSZGnbvLTkCEac/9LbfcDs0BEEXACNJKs8XoUCbCuVIuaN6oJMo+4I3osk9A53x/l
xrItGROPB3Vs4OoV8FhHVmmlIkpZtlQLD1XpVD/smXZeN2mLSD7cH21ziVM04Q1kRhYawVQ0rudk
BLEwc8G7Kxvh7Bo5ympOLf3TVMOzlAzlGRrmnu7ijQnyRkHVRpZmeRtXQ/bcFeacdukFmnv1GBgd
pa+pkzJOVxcMf92f341v5izVEx7ipRPxnTz+27MYWWOoy2GFaFTZhp8dxKm/JHpeHj8+CsVXlfd3
UXFZryIYSSR1kpVfZmWGJpdL0hF1jnLnW92ay1J+RbeSYwUmff2tojBRCoQL8ova28GJ/hTz7zAy
kh8fnQvaMDo0qUWIHCh4NYrkVGmYGAErVulwiRHEc8Oh3jPC3F7pjGLwUWgWQ85yfWJnS57Vsi2K
S5lp8zmnq+voTOl8QnCqe9QldXRr9MOfuzo392gw2y2vLXoEXEhkJEtDx/UyBkKpIB1H+aVUrEG8
qU1uJi/0xqjjpSGVLL5MatX/NKvASD4s9P7uyKChokLVEIRr+Wm/7ca2ylolEW15ySJT2F5ZORjR
YbL78SNG9ZyiEEELXxABo+txsngKrNkOy0swoNcCxT73jBzxMyczrQ9fiovkAu8XLxe6resoUEvy
Etp2V16Kau5PoCPmpUy6cifi2+Kki7IDLVJI3RBXwLO5nlHcJlovSVl5GZJUPJipnp4iSwrO5GLx
URWVechzeKng47Y3Yjx1HGyhvxTceTvX8/YNpWufo05de6lgrHfPhD4rOKVVXiqsds6iLkw3F1Fx
1KQmOCgpdbQPH0e0u/iEoNG0aq/x/TzUjbFqkupSN0N5gHz4WuB98X+YFDkt7/WiCLKpwxZqpmd2
3lcXOmJCb9acxCucgJZSNaiO+Sy3D/cndeMI0iUIr5j8AY7jOlkhp5ibqbGqCydF83idtGNMdfvk
ZJAc7RlkAZ5q+Pf9QbfXJ/IRhD/kSJAvAPGutxDXdoDI4iJOFKiOFyCGaXgqoaW988Vu7BCQLRBs
mrhwaFrTLRRow6MxyfWl7Ar5v9gsyrc8NYtvLQZ/R7WKP0xNpVOMFieeUghN6OatwhJbbYShCbu6
QFfXnhZJ7VMmRvsgm3tY5KY0wEhcK8CR3F4ErKs4vGlqeJ8hMwOF0Y5tmNWDRxpCd1KtpuiYxFku
fzUnGredIeoe2bXln/e/4Y2NA5hMkxdUNC7QNazX9mo9zHPSXrjiSu3Idd2oR00Rff7klEpVPyJt
IL0VpWyUO/n8e/vyVdK1UGcokPJ2LBHgWkE9iuIETlBvXLIaHw2L98moEFFF/KAKn9D/rONHp4IY
9SlC4Lz5r7LG2TrLIk/aPwprpu3MTUtzNv9TzLasn3Fod6ZzN6p1u/T0yMXj/YVab0JaA9gKfKOF
X7HkTtebvRe0Hgyzkl0Gq2gPw5w+hVJwKfTwO7Xjj+JEy2AQcABxljRto7OqKmWvWHNSXKKyVXB8
zQY8WOWPZi+MgnQzl9RCZSJVWk2pzSq1y4uuueBeaHqGITlnttpXw6lKD6ZEt/PkrDf7MhyMPRJs
EgtqdMsK//ZWVzrMTdue2ktcSda503liMmdQjnRUDZ6wx+zcTsI+No0ZeupURzu3yPq2Ynj62YiR
iI54xteiN8NQK+ncVt0lGoIAuJWGhyaQh9P9bbIdhXP8rvTArciVvLo7zBb5X20O+wsqNfbnmmax
/GHMa7EXIL+XRX4/PSqt7hhE4HmxlFTNdZhgtplUOH0vLuA2uOioWjLa59aZ5Sf0ZufilNlz8pdu
SLXyGjUITswH2peQj4UZ0KGVZMt9WwMtqLT4ZlUYf0kGTZ7P9LUlo2cPAomZaUBthhZLJ0ncPjXt
+Rz+D3tn1lw3jm3pv1KR76jLeei4dSOaPIdHg2VbHmW/MDwoAYIDCBIgAP76Xicry7aYqVaLzx1R
ERVOSTg8IMa91/5W3Sdf29Tr3zU1ggZFPzEOp+WM5ncOLFiU+XjkfZjMCX/mmQhfFlEDXHsh2Dr7
Dm6yKWGLUj8rB/ta5ORzsETsxARPnpjhfylXOn9KhlUQCAF8FKb5wwEaShpkfTM6hEwX3z9ONlZR
ISF6c4eVDKA+5dYiXEWsykHrpZYOr7sQs//EY5rNFXyuOYAsE6J8hQXbhhyQaArNM29GZ+8FjGRM
WyR2EUTZXPZGmRlE49bx9ZJnOGv3fvqS9BqJ+z/G8X99s/+L3gtcAiC2H+b/+W/8+5sYHSofmNr8
839uGkSzZvG7+u/zn/34tYd/9D+vxvvhrZru79XNl3H7mw/+EO3/+fmHL+rLg38cB9Uod6vvJ/fm
ftad+uND8KTn3/x//eE/7v9o5Z0b7//12zehsXShNYqq2d/+/NHl93/9hrf6X7+2/uePXn7p8Vf/
u/v6ZWhwDvp3U3/+/v2XWf3rt8D/JxaPs84GJTLIqJ/TRub+/BM//yf2L8RLAO/CNRwnld/+MQjU
Gv7rtyj4J/QrKDrBIov/h6L4t3/MQp9/FOb/xJEGMjoMNqTUzpfc/zzXg/fz8339YwCMWTSDmv/1
2/m9/1wPzrdxNA9OG5ZWKDf/QkmRWjZyUPCIqTlbbluoYWWRLpwcRTciUfxLp/z54b9+2L/zzA8+
DgUWUOUBmIKz9LmM5+FckXHPI4qAaKkmEd1Bl9d89VKJctNu1uImI5FWlcmGBkHMPjBf57AHDxi8
0OWlA58mvOiHrl6LRsccxROOdkfKZp0foPrht5FGZfoBdWkNapDCvL+eI9WLsh9Gc7loD7br4IK3
cAJHcdZdW1NRF5GrY1ssSQDYOwVWmcNMifcfYjYhnuvDdu62TSbxOjf9gmeRoHaBHgPbp0h10XIg
UdbcTfVIL2mjyVDEsc7zco4AfSvqZhzjwkPNe16qtg4+5yFJsXK6lH2YURXilx407x2A4D2I3dhE
iVeuRKHaDQkgMESR71leoj5MfIQFXX8tzMjf0CGd+AUPXbSUHUIQulBGgnzlLVFACqKlfL0saUCP
vnL+cs9T6FeOyl/VZyry+BWr2RpWUOPGd9msiSuWqQuA6OsCk5RkHeQHD8TX5oLMZ1j6CuXhbdqq
4ewRE2Brh6hbfkLdQP2xQZ2wAI48gz9aPHizKai3opAk9AygiV6Ds0fA/Oxj4MBuKZxV/de+d42p
EKtHjEnLeaYl6hiypbQ092/hVdeHF5GKZ1CsV1/fchPChFniNKkQ628yUqgUOc+TsQkS4oOZsmuM
WviqZ5PL3+G8yEaMF1TLFxSBmbPUMk0+M4u4V9GrIPpCkGoAjWflIUWNqGNTNUxOvgbaaPnKJ6Oj
QiMipQvRaBuXcGpaZAEeTfAeN4tpLdvVZtUCIDA7AdnjvFIYA/r8aAa88yHiY4FT6vIKBeRwl5+X
fpJlzQSqCUmeVkMiUMcYqmi6b2C2MRyjQJlDiw20e5EBN5mXwZQl3yn4lH7hOue9Awdxbg4eUufr
0Y3L7F34HtThzO8WfQeqa4tt2zGYY4RYHINj16bmM4XIWxa1TcK5mMTkqZJKCEaLSAPyX9SRyfvL
3s1Rd5lEnWMAEQbka8aTlB0CEMfUedTV0BSphuHNspqrQ4szVwi5XDeKQgPZ/xZeQlgcwgkx3soP
bdQdgxbFxmWdDtQUszT2a2byqC0BDFVtMcbB1B4XoOhFIZH3DwpvdG1baKSy+wIVNeb3XPOxL0zW
YTbjMd7FoTXyImnYnB7PQr+wEMSNDJhOl8PRvO+UD1250e9mNYV5gaVrEkfcydqbNBZjiEJyC6iK
HQg7MsAmv8OvDN7aPlAkSZEh2+iOU9qoLyOuoDAV96hIjywz3WfjlBJFoMd6OqAQK6XHaKXhvUG8
Rt3w0aVzhbv/LE4r85v4KicrfcfgG26OgR2moYIFtvrWsTVRpV56L7xRbm5h62QR/Dhz/jQFugGh
4yJKuuTzCu8TdQj5FLwCuwBlNs3svRtRhfCG5uAdld7ULa/jvIv94yqzQB7iFmmvw//fqOGhio36
HLL6v+zUEz3v0cODvfr8J//erEkcYnc9F5b+Z+fFSfzfuzVJw3/C4Rk7F/TBOFfioP5juybY5ME+
gcQVNwWkKf+oZPpzvyZxfD4AIKOERDeSCecz9zM27Ic3BXwQgnwQ0W6JTpHUohZYYY600x/X3H19
psLpR8tbCGEH9IaKNFrGGgAYKmqJpuyJjf+Rh96GYOAIpyJp4ezj8hRXG/K688OnlOmPtX0OUfx6
L9RAy9TtGe5hwvVGxOeVyMFg55fR8TdHlsda3xzqaxzj5q7J2iOQbRDLlBSFM/ta3pzEBfe4BYyx
Pa52WOA8BD/lrnX5232tn7/PL70S1NNqhlR0x9FMKeA5fD2gvP3jvsY3EfvUsdREiW2PGoG0Czqo
L8Zrn6ey+jkMMbt+ffI1m5tIAstyDGfsZHR90Uz0Yt9zY7r/2nQ8WJspT3XHLj/l85eu+bCv3c39
Eq9tHHG2hr0InYOXEGPrbyFvvOeFdX70SHyOjPzyLutsSTPe6O4IKswlLi3v2vgpzc8jw3ubE06l
ASCgA8eBZ9peC679mzojT7C6Hmt8MzNjHNb05NAtLPgGbEeZ0OeVhf/ske2sTJLaAuaBF8mHIhmz
roDQ9Cmg/2OPvZmYzTK3c4Sc7xGQcFTfL/QCGqGn8m2PNX7+77+8S2jIxDgDlHCcAKP6tk49vZx5
kD8Ri3is9c3EjLqotRCYdMf4bh3LcNy3fG/Lx2tAtF3D0ayZR5h7+5KX0fo8uv3Pd7mZlKCFoe5r
wCihlsPnyOCsvti9T76ZmWAzqVE2U3dcUjoXnW1qhAq13NfdW2kAO19CqcHmkOUdFpSsKVEePu3r
9G1R+drDjJ7Oa3dMadMfEMoZCpcqtfPRN3MzCWDctAq0PvIXs34nxieitY+MwG1UHtGFga/Edccm
WG76uuPAvT2ldXqs7c3ERJKKefka8SNimpei7fsvuF2Fz0q3/xiG22yUhNBsBvuNH3mStJ+nxJvh
djDjUL9ri9hql9bea2QTJfxYzw1AcCK6cD6xp32Nb7bMTjjtUw8dE3S4kNfx0F4sUAI/kXF5rNs3
E5QDKKgG3teHaRqhqDdlsHzf99yb2ZmkgeSsUfw46wj4Mx19D+un7GAfeeptyn1QK8ATKC0DstE7
9Hb8DN6q2Tc1t5xfv45T6JglP/qI6xXNNF/0UGofdnXKthBELSj9nWCodkSK6qoPY3iw8fZ2X9ub
fXPJ2ADWGx6co1kvHN7Pff96X9ObyTnYMzUGYixcrVV6qcL0yptsum/2hOeX/Muu2SJUEU0zGu8Z
lOvxYYp2PvVmw7RzNE899rOj60zJAizeSYr4y74u2UzLmYvJeQnDMJEkKmcGu70kd+/3Nb6ZlV1N
ID3SPT8mHGKBUw3+WfwphYnjuO/0tjUST1F1hvqojiOEosqMfGRTuO9tbkt5XUq0hbqAHxHVuVJ0
hL58Xt/t6pZt8n2MGddLurIj781XQvSLOh7lvoVwW2oEWIOGsDFkEPDY5A337PsopsET2tpH1qtg
MzXrAd6pgFY2R+qzm4Eo3Hs8M+/blbfZvjxQxIuanuE2eD/Ry+x5zmw/Ns1tGH8OGSQHFO3Wxiu9
nBysbvcNvy3/DQkIXCn9lh0N3KZ5V8A2Zd+03KbiAxr53MmOAYKZ2QPKnT/hQvs8fN3PHtlMy3ps
8dgqZsdGAWB7ZkchIj09IfZ+bIxs9suBIEPU+Gh8bD7lbDwy5u07Dm5NG2BrxzkNI4bRhzTENPo5
wgW+2De2/yIv4l48mgyt13R8gQl0GygR7Hub22IsBTMjogkmpaVfsCm3Ra3bnS9zm/PvsuasZDmP
lC4QsElSH2ZU5e0LRmzx/GZp+iCgaDxVMXzYToHYefT5I1H9y24JOhzuDg7DxHBVwhjGFDpp+b5F
cKt/A/Y7UgwG5cc+k14BtWFQ0pyYneNws2VyDvS6IwE7ImeE5IChvByh7tl3Tv5D1PhLx8BKXS8W
WSJgns1L4M7uJfCvO8fhZm7yeqqXgGEpnEgWwe8qOkIu8jw3mh+rypadENHMLJKB4ZvIgB8g61Cl
30u2a3r+xS5U5QlVqleYQnCvONWtk8D65U/JfB9ZtLZsL+BqNPUcOiYjYwnhQTLe7drqt1U3U5+t
itKUHcMG9Yzc5MvtYrJsZ+ub/ZiYYOQtE1izHFjjXV3QbN8hfGvjB4rhYFqUeh+55GC6XHTrUxY8
j3X1+b//Mr4nB/Ym0luYm0Sg2iz8ajXiY/t6e3NSBmsPdOzzrtmaCdl1Fw+ltv2z4Bk/x/dm2kOV
EnZCzJiYOkceHg6okKfs3CG2Kkk2dwnKASQaVy8ad+qXfYcqbzPj0wA6jWXV7KiEQyVNd7M+zxbq
P90By9uH79GbMmSac0xIVDj5tHie7erPZrOHzQ6R0TObJ5xNMnuZ+Oo6rJ+nkvvZ9CaclEs1ZIyh
ZClcE9DQb0LXPAtg9rPlzTzsHNQENsJmJhnnb1g4vx/08FRB299PGLBDH/aI7SfaphavUHTR2ym7
GWW9a/lASnDTMiRAaoqwTUbuHdXAJO8adGBoPWzX7yIyTTOmIaT535y/FiukrrumOIT9D9vuYZA+
e/Y87ASZjqgHAUNKk13nBqiWHjYe9mnohBzQOLQZX9Js9F+weCXzvmfPNlMG2MgJTjdoXss1KxZm
IdEgz/M6+jEGtzTHkSovkwLn17id5Me1FjqpQuAL7b4xvi1DoZ7XEk5HnB06ftv6tuCZu9izbGdb
XpeA02S3zBjhfe9fsM5B/NQD0L+v8c30ETJZUshm8E77Uxq5V84+j6b0s8c308fxMG6iANMnHLKL
dljlyQst3xV/gA7y4VCEtSOfkxDrIPSrgMGldIXLSMq13TkYt7XmHhYVaQEvr5S2+hYiWnvRofLt
9a5e3wqhGywKKdhySWV0lpR8UdldH2m9aytGWfPDzpl6OJS1uksqqL34BdyCwteLBPts37Nv3mva
97kKFE8qmMOKYgBs+cYE8fMYrz9HzeYYMXm9w+0YL3YC8++67fR3LoOn8EGP7BXZZnXU4zqGgfGw
ovvv4hQ4qGfiXH8+9mZp1DWUdyjzwKWH5TDHqOcyyXtv3xzd+oylEnX31qLxzogL1tys5HlI4h+P
vS2/7bJAIYSM7aLNUP+REb9KmEsPuwbK1k09dasf1LBwPC65Wl5ozxteSOTwjvta3xwqEm+kbY+q
harhEz1MSzRcOmjWd7a+mULt4HNs0iqp6DL2p3xS62WtqNt1ic229Ko0HZX1VYMdqDYo90mpO7KE
253Pvl0b4cHsTD4lVZvP+gKlAH5lEV7ZdwjYlox4NaznpwHI/EyP/cscJc6HzgFdvO+tbmbogOJp
kOhpUjEU8IARP3cnAqHeE/1+Hhs/pcs/h/tmlg44YMB2B0tXzwX/lq52fc3ncC2ElLBVGJtk5wK8
OckkLQPgAtWyVVpP/jVOTR5ExPDt3dVHWyWWgGDUGifwLfJkuJWRDC/bLn+qNOiRNXLLqiMDCSVw
Qec+0pkoxkSuN56Kyc7dY7O+ewCsgl2E5sFTACmGZP4BuvB9IjVwtx7ufKnvcHxqsGsbyW4lsf2L
EbrNXaFbiO0fNt4BiJ3DRh7zqumbq3CO7UXtJTsPHFuFEFyB+nygmFdxZOW7GAjf35lonlda/GPk
b0VCzUIbaSk6xirdH2ovFRcap759h994e3X05vDsoYMxkzlVWSOSYkJd3hOz9pERGW9W+j50bc9M
HVdUa3ayWRehEtlrd4UrgX96+FbBZoRVY4SVXvE2qOYlVMcZtK59W/fW47AxCMhDcY1nj6U9KNQu
Xusk3idaA7f44bMnrZQzT3uMmXgJLnAsyMo1cO2+M/ZWMmRXmcyZ9jCZmlm/YrBLOcAg/Kkytsfe
6maq9jCEhtDJJNUEv0RJ4uhKD9FT4NPHGt9MVd22wxiYJak8Jb6385hfhjAQ3Hcf20qGKIz1GNha
caW7ODnQsNUnRsg+LSw0yg/fKWyFmrVNbFK5wWOfZdSFJ56Oza6UHLTPD1tvIz6FXR8mla8ycurr
KL0iLoQdy66taSsdGhhQFzyacTeQ2pV1FrqiS22/b6puWaZ1ohxqZfK4QmGPh2Igl5Qocaz3LTNb
9dBSjyMPA0zVqO3JW9Dz7MEH8qvf2TWbuZqlOrIL0F7VhNT2NR8aW3q9fcoD4ZEBv2V/BF2uetti
NskGdUBe3zYVyVj0xIg/r4V/c27aAjMzHjSiB1Kg0mye4SZ5LrCO7XLZCpkd9o2czYy1KfwH6xFL
GVhL7m5EmcxtDnfCp7DSj3yDrZSoOeMmc41vMOVigI14N5QIYmHwy3S0+97wVlIE084MgyaJq3C0
ySXcMOkdtnHzbVcHbTVFw9IMPv4XV0mmmwt4aaSnWfk7g79bG5I+5U1Aliiu4BvPT3aK+ipfkud5
E/w4fWyRtQHFg2Pbi4Hra1JcRur0BF1Aty/3tVUWdeAC4qKDoQPTzOQYzUGDWiv4e+3r9828jZlH
pIrWuHIJM0fwIEwZtjLf2XrwcD2O4QCUzCtugmSm/YVoprpY43Hdd9gON3ssO9expE2XVi7GWgm1
YnaB8ud9qapsqy7yFbD5lOPU56l+/G7HObk2dHDvdvX7VmGk4rZefACDKgUS2hEmx/kFPKHSfSfW
rcZo8SQWPoLTNlfgnh4IT6f7kYpgnwIQAIeH79WmCQgiDu2DQx1E4K+k6aleIrJzrdlKjSwZ22EA
zaOCHEN9zLy5ebF2YnlivT8/5d+s91utEVS0S5OcR+UctgstO+TIyhyEz1d92MA8qJ3XQiOZSPdN
gq0EaUGGggfwSKhCJGwPczSNL4Xx+et9A2kzgXFpW7OhRqAIbBV44cJyt4TBdrQvYLFVIiXWAMsx
4pDsIEh4j119KqDceMrk8pFtfesREGPAuMjiPDV7ZrlG3k9VcEbbJw8EtPzhIEX2aALKM06qBAoZ
vxyAAkClYzOF9b5M11aSBAT12lEsPZXsg/UDCGvR71Oe7QyibyVJ7RCaZYlT3E8Wa98uQwTnJwB0
npgDj3T9VpTUA17cpiRD1we+er0Q55+rVsW+u9VWlgQHJMLIMKdVDpR9fVlnvnirMFDJvmG5VSYR
VHeNXtDnVTzpvKhRAFcRh/POrim1VSdxMIuyCBTFagZD7GUPRNGLfG7Tu32tbyZs1MbZwFiWV9mM
gjqi0/w9hRX5vtjclvg3eyiJ9HUIh7NI8svRsb6go132LTZbedJQi1VnJMmrem0hforD/hujobjf
1zObCetQc5AvOkC/J8R9gCBM9QWHePPNrua3EiVUkLd5k7q8gr+YVId47ZK2zOvc7QugbWVEsTfM
lmWirhxSAzeiVXnheVO4b8hvtURxqI0KhqGuUG1tT9Iz9UHEKH7f1zebIJRo4lyAHZPDal2RQvce
uYBxQL6z5+OHK3Ezh02HauX6nA/sro1i4RXkI0/hlx5ZyrbO4j0spjLaTnXFRpyNz/a/L9Wgn/RC
faz5zXxtYBfcZ0AqVVJ43pGEhH/ph1593dfxmxPyFM4w/wkGUjUGcsJk4UEVL8iD7Wt9c0JOLXxB
ELAgFct7/30Siu4wwlns+77WN/N1Bcvbw+GYVHXv7FFnfg2sM/F3rcKgvz4cNP1AJj7nXV3RuetK
Mrn2dRq24bc9z/4XjJWzorXnZE/VhV1wA8dX+Q5X9OdRhv9zIwS38OGzr2CFqkQ7AhbHYu8CS9ur
GvzSXYGidMt/jkCGD1ogIKphXYMKvJWXTd2LXXEiIHAePnrdG1/OwtRVGpPx6Dtbw6GAPUV6/vvJ
BFDUpvUlGUbSLqSKlng8QvPPTyaY9smDAO1/2HpQh5rGa0wqNXR0vZTdCBZInYA8uG/QbCYr7RUy
djQklZ+2IQQfxsDXItCNt2tCwYnk4fNzcPJ8CaRZ1XsqOSCEXH8Mo6bZOaE207WN9WBnUK8r7SZ5
zZzjlxG1T12qHnmzW3kT9ukgdRn8HpnT3WWAerkPbWL6p26E543or3c2XOMfds044qbmhCFVxnQM
BpS23glVbrpqJWubIhFJupa73vJW6wSxcdb1kSWVm1NTCBoGKDAS887WNzttIxKva+iKJTm04ZUX
0aiYcEffdfxLs83sbaClyklP6Wk2sYmuwFlL3gsERp5nyfNjYduaYDGQaZTNPHlS2q8r+EyaCz7O
O1eHrexJkSASfSrmk2gpTOkcIPfFKpr1930vdjN9Ix2zxkdx+ynN7XRQLJ4PPWv5vsVhq77hzJGk
CXpyijROl0x05iR5vK+yC5arD8d/zWDpQ8K4PsVuWBju+SS5j2DcsStglG41OB6KDtjcKnrRwlhl
OIwD0uJJO9mdo36rxFlgHCbqDJiMdIy8YgkW/QJWILTa9WK3UhzQh9MGBlzTxaxVRA5jR0fARFi/
rzT6L3btMBwK+1Zn8sK08VSOGd4qYFrrvoGzRcFLGGx5dUvji5GD+gH9wHjbhsrsCh8D0f5w4IhW
G4xLSy4aOX50Jh7uu9TMn/Z1/GbDnbKFm74Bk38Jo+5z7PPx+6iGp8SbyR95u79Z9bdqnBa+lC4C
7eqSORXS6xjRoto/pQrU5uGFC5gmOQp8Zu5dj5lIo5vWGJKdYGXh6nsTALaJBN3AJ5jPerMYNS8Y
AbruhsCmZRlK0rowrdKEMP5VDsb1YOp51oUFcX0SXDGh27Evw7XOvYo3S9jCRzwcURe2RonxP6Xn
P7E4QDZyfZNYN3VXQw3fyZuUpXy4AjJzpJ/0oKVuilHMdnrrSam7sWwB8YoARcN0pl9JYHxaF60H
z7bvxBBl1tLm2tL3tWNGLkUUwS20HIWb6lfCj7h90Su7JlM5+0sGHFrUt/WbcQGk4kYgb7uSA4dm
lL9JpW79pTCWejYFld/F04dumjp2QlXAMF7mmYaJDVXw8ROHxeu6Ht8fXh/ycp0i8P58jzB5F4xd
OLzMhJ9LgMimKFEvRL4Esi8NiNHZ9z4affkyZbH07noYlAfeYfH7BrcvAZRNOsHqilF6JsBlrdOX
C9qU8jDD1N7/unZezCSoasAVjqULbe31BTTLQSqKPMBRcUJop17GI61NLV5yN6j4dqLxjBYycAjB
i+viII/dkZ5Nj1/B7aLlL/NgXbqLHHcTENvSOhIOblcwQ7teM3CGb+E+P5rggA1erCcWu3i+mXXY
SXBjwcda3q5wD1JdqWDnQWUR25WOF8zzY/KpDwFLG4oG6raUFYvt4VaCGIiNjSlUNppZH6Crg89W
iZI8F4bXjsOQoARd0ilgFu2QxvwEqlRH51KuM4mRDBmyOmlKH0js8csSzsa8102QsfeyjuUygQwA
3k1Tgo5rAUsgIQ3ZZaJFnHwGpa7jvysvJSuvICRfgwF0SII/KxO2cHvBLb6Vf3J9DZBuwUFH8L3C
H1J87nHIIdfCnDBCZ797M2UhLxoua9QmygzuancEjMGYlxMwjOs3H2wV8j3y0q4/oM5ByZLxMe+P
4Qino+F6gJsyJlgqFZNH1JOL3B7YIJbcXkeNCP2p4nDMUcOR5EyFXhnrkNXDIc2a3twHiDfoN1lP
Hez24F9ZJ2Wr6afETiDe8VllEmRKD8N8AiRQffNn9NF3yecAriPr0PvuavCGPn2BIvY5eJNJ5Dv9
AvfG7rZPkubK+K33GkjTLvouzCIA/LP4QsE680MYOTD1Ap+u76LWN/Q7TZIwOtE0ZynojKFlsr4B
PVK1L4xqXWR0aaM6b+mdZhhU7U20sjxorkCzsU1Xmjaf2McZq0MkjhO3aQNeYZ0YcdVx6hZ5gCSP
cnkA0zAxHxPizeu9JdMyvk/mnKS8UAxBZK/QYaTWW+bX2I4P8HX2/KHsAMTlcIeSkHxJeCYhzThW
C/L4U3CRegsIVyeUOiZzXfSgDsnfUb41OqAuQWRRIyTkALNkhYpcFixFqjmXn0BghXqhsjjMdWew
/dIuopiBW6Z5sZJIeuh2B8TVXYylNH8zBYNJPoWOKBoUObCREZ7NLCb6vQPeUNwCg5jJOyt64fdF
ZKNRv6w9Htgvhi4c6E3uYDl86up4AWdxliNIUbAXY33jV4YmKWQCrZtgWfqiXXxv8YsuGmS4HKYM
ns+27AIy+3dWg2d5TKM2iX7XBJew7nIWNBcdvLsQ6K8Akp6nl3LhehAFPFGXtQItO0rfMpAZvK94
rdrURWazuOkBk/ZM/hp83SCF2gqGECv+Jh2s+cpDMVGMZm49+FMRCq9XfWrlqIgEUWhM6KuEhUQe
AhWv3qXXRAr7RZosgL8Saervru0WdtumndGvRC1hJoG+odG3Lot6HzWAWZzR99joNW+LLmvhfViw
uR/MZSajVVroqjPgHgvkh5ADL1W0DIEpU91p+h6QfaEuvCmYzd0Mr6KBlDJuWGuOnbJSmXI01ltu
tcQ6czNz1p3BPF7jlz6Ok+2Bdmue9cUshH+bsggQ0aFzDeCcY2Rs95HUOlnFLc72vHOHKc4TPl67
dFzTI3wYR3uNTB+JvSIIhlmfIBv2I1fUiI11WdF7wvVf485GTVwMsB9GcBKWShFMFTUDEagFnYGy
VzzVE5bsurbRF8DHOgBb14Ur3xSovZnGpBjgsGA/zjDnmV/1bcvFcGIeZ212GvxlyryjT33SXAcC
KFf3ymRLGwxlPruArjfhup59eaWvugkCAuW82juIgPQcWNgEL3co5Xi+XBdqDcl4O6oM6P0CtZMu
kMcV2NFsKNQU0wFGrdLQTzURMY4EdlKBvYffYLzWBbzJ+fI9MiaHKM3O/gBoJrGDuoiCzIQlJV5t
ZAGWoMneeMCH9jcU3stLXsTApark9wZuzU5WIzJH+XusgLDdLpaoyUnlBQDGJifYri0tL4aBBe4r
/DTH6boOWuddcZmu5t0Ay8jlJvKcUF6pZNvEIc4WsMZZQDHFfFzZe2tmDJAymFXqTyUMSFUjSmeD
3n7Aqs7JZ506kHcLHvTQKVCeh+wetprD9G7KdCjoKRIhy2DX2SUyfxF7gJ8npdaiXeay8UfRXLjB
Nh5IxgvAvoCjE6xObwxJFyzJUSSj4XWYmERf1rlVye3qtd5CwSxp4pWXgVJ0mMsJfZIVxKchVB44
kmpTtoyCPlvAniHs3uYDjH7aQsQsVp+JNQu9H3kdzSPqMWA9BR4wsvH8U96OIMUUxHQ8/OgvOQ8Z
6OQCF5gCfrQrgYU6A0PKP87rMILnincQurhYusjx6zhZpuQNkrNh/rYBgrVTeBOBLxGETWQzIPyV
JWgvWWk7XmURrH0+dKuOh29p0MDIpYiG0PqgQefwpvrWxBTbQBE0Sdd8pI7WE3zGs7O/WGHHuJaX
/cx43RRRCHXzh7mTDbwOmsVjBB2YKIWhVTvQXE9xg3NsUDbAdnKsg0tMfNQXgAGjcYKacC0umr4b
60vG9IwebJ31X+DMEWUfwg5rYzWu/hkjNqxAxN3B76JtKysDM7UFzAnC+lO/5mK+xaPEWORq3fXz
tfHEHLxO+gjw4hzKPL9I4egrSpK3yu9KDvZe/UbUkZ0ufdt1QbVGeD84cC8if69SZicUJc7UfarX
dGp14RgJe1X4zBPRDfizxLv1HIf4rBhlvraiaGgSdw2W2E7l+PpOwDwKu8Yy9AOOJPBSb49hPtP0
fm5BRxuLEcB8/H7PkWC9iHvsUh9XuBWlV5ZnIr6jPtaTb6tAh922k4qXV0z04fLSQtjCriCFgq9R
geuzya7OnoDqd39ch+XogVwa62LRPhMX9RJyfdeOwG68DSFKZG8WQ0ItCoFSYvehbeZWXiAfywzM
KrwkFR8mDznT72uf+YN/DKfFJqYIkCQ079pcBjjQL9SM8aWT3DTpRU95h9LQhhENb/R61PG9r1se
Y39taf/BYBFB/yAi18ToA0tqvAXMZymv4dfYrV88iPduHa5a8YtUkwkFyEp7r63QKH4Im6nJ3zdN
wxd4Nrloim9Im7ftpwB0Kf6qRRAiqCaOefiFzrCmxAkrrvMY1UFw9EUNpR/dL7Ug+a0DIcDi8mSI
F18MHkA9l0hCZ+qd6ALFvrp8yvD1sdS3Dubc/4e6c1uyE8e69av8L0AHAiHglnUgVzqddtrpU90Q
5SobhCQQAnF6+n+s6o4dTnWmM0I79sWOvnNXKLWEjnOO+Y0ODmZwNNmm7m0dbK0torpZuq9wMajw
pTWg6pdW13q4M2GzxuVsuRCPSaIb2G3PYovUjdS0H7ALjPFnCzWWfmereRbl2E5BMBQwOMmCx0bD
s+CHkNNiS5x8w1p0ENCRAsdiillJ2mg8htPchneG2ir/DKi2hDmByRJ9JNxm+tPaUcQjMco7FsG4
pxOquizDlewhGJcJoWcrqq49zckQiOOczVP6IajHNbo1cJRNb9p9kRK1YPALvY/lLva6UDt2n8c1
30Dg7jtje5w2dTUWO2tH+yYMl4Z9AMdPzeJQdamc6lNGMks/IAyXjOd2nQV2woWC5HamO7w8Sj2q
LD2Fepzr8YgiYrqcAGpoujtcPtP5Ns1qwk5qtHV9bmOs0Fu1d6w6JXRv8dhNORnuqlmEVxip7bl4
wxVdwL/GlxTTJdwmmx0jvHfl/Qzx1XixzY4cK2tkr+rCoofsBlxszu7XBJWIdypESuSYsAD+s+2K
MqS0iGFOGr6pDBP9XzVT2fjVpmQg74jELRoPOJTKsHe1HoU5GQCv5zu2RExfaDVM2PMJzM8vnBqy
3qGCFASKgrUTzf8QPdfrOeP73D0KrGKAF9qdDKWJ8ah5x+aRApQNrmjazIgYRbl6K0UX7fczw0B3
sLUO1jBqL8lW02A/Qs7HOw5nyi3NQd2MWBAXfkEOJyqfqIEEPcwALitORNBbVD9ABYO88R9+7Tuh
vSGqsK5m01zkGg5vkF4P70XX+xUAgO38NP4Ds2eb4p60X5K+GYtlJMPjlunqwavvbrFOmuxm6OJ+
uQyMk9uoke2X6435lUTXP4qsZ+I/bplqvRBTbxsXF9nLRrcnynbwGgk11SWBFgklVIA5wmKaRQGm
/aagYwzB1P7Bc4G3VtvXyT3HRJoQMMXVa18PVOdmKwJqthgHUYYyuCO1KsN/MGpaV2U0wDyzaIWO
0kJKaFzfgozfjbf1zEmDaQ33m1O4b3Ce/P34vZDWcCtlIZbeJhjSLJc8xfPhPJt8Wm/Giiw/+3Ai
4igAUXktF/xChsatm10HEQfzuI2XGdy74FZyeM0kx5iTsD/m/Y4wTJFUO02OiCYEmT00NEf8DBI5
AvfcYNvDrcCJsYwnkkyBOa+yGs1NrmDwd8fmKhAH3aFyy57oJILcIiBgZDfe80gyXMimSdtsAi15
HLV5B8HgYu8Bc2nweBibbLi96sv64JhWAq/qE28DK5KTXPs2PUam2RbsmNh3olKwOlrLuTZkeVTw
diFBIdmsmrWoZAUgF16zeL9v5QCvJARihr0em0NYbUN/jBZQh06qDtZxvqXZms/3KmM1eGBiGZeO
H//5pP8vDGbmH2ay5sf/wF9m/J+z7f7+E5fy7v8DqxnYC/4yz69WNk/MZi7d30+tZv757//Nr8/T
f1GgyWMY3lEGp/jrxvRvfD3L/gWLbrjm4l4H6wr4SP0fen2c/AuVYjksluEgDV719f/6D7ye/Qv2
ivhHOK3BHZ7lcCH9v2XXwzXO2YvHaq16wXN205AjjEgwUX75/e//vWX96ivz7NpDTNLZhREommFo
taYngNdkAyTGtn1pIrb61L2geSc72qZ4CSwIMJ4aMxjzYWEwRHys171/JXP27DaF9h09Q652keGe
xE55lIz7g0YxXwh6T5vgPkhDFeFhM0xecnr8sWsnfmEEjSxkLZTW7LSOcRbjvh3XMNnZWPbKefus
/BftOznSNB/Akss3drJE07eELFR9XMI2ZHdbNnVrGaSIrhdqG/QHv4/vpGB0Fuo5vf5BOFqn623f
2Moe8KRr+CsZpOss+q9jEr/IScPgCrWEk42T0yKQsr5lW1xFMJ0fo+YuEU0bvcVjwyL4OQ7dlhah
pGTAOdnM5pWjxbGZ/09aGB1wMqs6VaNIxi054Y46Dwc4SJfwmfoJgdCwIKZcX7VNFlTNu36p4Sdg
o75HtCWos0j5pLnQA+eSJutNzTJZMARZlBxi0/9Mk4W/8vteWr3OrtBjpS4o/UxOGyQBX/EC6otq
tq2PbhAGp87eIEHOZyMsa04i5vwHXuP9XRdwYX0EB2je2Rv6YAFftElwmk7p/JksA95HeKr77Tyu
WMLIpUUxCsAEUx/s+wlv19kcme57L7Yzuu/sBtBOkWyTLXaDntr2sDG2wrNuwFL693kNY7fn/cVe
2Ntce16Vz0vS2jotlRyH6gMAIIP9HA97Ht5OQZOnDzCai1+z4nthJrn6jAjoQMS2dFB2/Zay9yMf
m+mzmqbgp9dW4+ozRrgeAkaVZOWOUPzp+jIyxcrFaF6ZTNc98pmdxlVo5L2g0kZbVfbAMKgzoiN6
BrdjI/w4cFwYPf+Ms5/EFGIB+C/CRHOy0XQDZ6ouPO0dkSvAotOy+q1rV7Ix9DOCFavKSujp9kdh
tuZdhxfU4++/xUtj5ewai1gzsuCOU0bByk9yNGl8V1Mgpr5AAi68rDcSGHI+PS2brNYiS3VWGoQ1
LwGsl9/lNYEN5u9/xAsT1hVu9ABWhBgcVtp0gMU6HGHoN+QJ9Csn10vNOxcLgJB7JCcYK2eJLzDJ
Wp2oDdLXFAQvNe9sHpbHHYzKECWBUZrAN9iyNSjGcONeRWIY/eu3/+WuIvCCGvIVo5/jodZdNEm6
Bek/xOrf+43/9Zf98gfSaItHYPgZzBsa/jmFBcD7ldfD5vl5nYWWIu2WXx1lS428I79BamTNi0ao
JfRbYqlzLq8cVWJTZNJSjLWml1FFiPy3liJH8/sBuh5jz+xIrtsU7Fxr5ATwiQd4dZsjGMFp+l4F
+8xu66lSAtTdaOu+SpXFf1jYv71mm/zSnccNrMi1rlK8mrEVykzq2yYYK8gCdpHjWpdNS0unopva
fT7whml1FlASpEeGsF//cUYuyL7y+1+Y4m4EZqtgIZgJ+NorQMvxml9QfJrK12Jf/1R2PDO8bgQm
maeVD9GQlzDPhYXdTqp5OiFMsMsbDcrX9q4eVf9TB3RRNxSVaMn9GsdR9zaChLP9moko8XLUQTW2
s5azrk10v3Ba6rQa4wPb8x96hQvfK0fOS+PorGRpYgaxc5uWJtBLWU+ESqgAsvrv30/Tl5q//vsv
69gSwzIArCEw0Gv2LcHpdj+GgfLbRl2qzRDXXRsEaV4mEi+ZgyWZQg0jN9v4yix7YZVdDeV+7f7I
hw22ZSYrp22poktGjQm/r5pgxSGiGwKUxhEELqId1uZ/abWPXvXJ+OrO/hEjz4BJZFjJskpZpJAi
WDJuFhFfvx3Qxd7sdBeDZSYFlhE2hmybgQFhiER5fXYXe8MgHetakPZKRO+ncu+QcWZGtxe/1q9f
65dJxQgSiCuuqiUIBgrJVdIeq62P/CaVi73Bq6fPCIdKKsK7sQgb8qWr6WsXyRfWg0u9IUx3dIVI
H4KbbXprQQPB8TzAAcVvObvcG3gsTDo2214Glcov0byKYwWzRJ8iiSRyuTexRvUCREF7OVURPSwx
YHujgl7D77PGTz9rhiQHDNXwWYMpag4itvCJFSn1m/Au96YNA4PisXEvB8LleQSV6TAjlXT+fd+v
2+Uz50XirNeuSpp9J8FSLkHyA89OMZ8RD9ZdOS2pF8gco+9crOM5nbtWVEsZY+F+yKce/iVQZPk9
x13+DaSRMV12tpQ99FMXEHntEcpDz+3G5d+QSckKVBdboqqJvuFSpW/1Kj277tymcVBXQpB4Koe+
rcjBJNF4QIJeeGE0ksjl30CuOooA3P6TRiX4LeTi052tKum3qFz+DeKjwUxsO52NrZfxY7yEmXyX
wHLYC9+D7jtnsCB8Huo5WnElhNkuxCPftnzz0oijcWfRJm0gaJZV8wkEcgITXQstUo40yO+X1Qvb
pQvAiYEdiqo2mzHywTcT4X7X5asXcQ9dd9as0LuBszL7T9dpNERFMjPfrrurNckqmzVkPuULgsbR
tfXRe2Bc8g3ERbqSUEKf1jZvDjaDAIUxiNq8hv2/mDc0yfowCtE6jX7AHU2ea157RrZc5I1YIZ3j
NRrPd6tKmeYGLy+2+t0NXOTNCn+rSm5iPiUAmcAce44K8EYmvyPKRd4olNp2fRwCGz7vXbE0/IdF
7t5z1J11Ol4ZEH2DTKISDYVjefINeUsv1n4Sxc46DavEQIQVTKd0QKHLuPI/R7t7UQ7RePT05B7G
fAX6ylpY9OXQjrVcFtYglew3G511msZtUPMgR9dzuKCOSI+8r9Ja+qWoXN7NamnUUbRc7gSkjKs0
nSXHYAoyrxqgBIKNp4MD8U6urK7ncqMK0v4g1kkJKf70l9fouMwbwqvI9KvCyQrF+23ejuQ4inbz
uwy7xBtrKh3XW2LLKY//gOzoYaTxg1/HnYftOm6t2qCtLiEPu8f2+G2LUs/wnYu6yTlXKUT/U9ku
TXa0TfLYi6r32wRcsE0nxgC8E2vLgE/8INv0DnaJXlRozBZnnSItvOhxBTGkk+vffCNfokT5FLuh
aWeVZhyGTDivtxLNjlOxR2PDim2Ma7+t18XazHViG0HNVOZ5Hn4FfLPlxcgh1fObL86BagcZhRKE
/1L1Zj/2a/q94bry22Ncpk2V8SGdubGoMzTbQSmNrovXMq8v3GJcpE3eMcp1oKayN1P+Nhtr8lYG
lf7iNS4u0iYCtt1MhmM6NihuidXyFQprv0/qAm122udt1QhbmmSOC5Kt3+SQ+YV4XZgNXei68Ctm
M2jHR2q3twkdfcqBE0g5n265KOOvahTOTaewCoJD0FZ3fA894wNXKciv0QdCtE73IAqA3AA6a0u/
ZWbzAiig484SDRrc0yF3tqVsuoe+7oGY8CoyRtPOKUr1gkozxNRP/T7fmCV6QxO/E/SfSPEv4RhU
2E2sR8VWyVR9l/Vr2ZnKL83qsms4Kjwaa9FprT7tsz206WevReNCayTowHpH0e+JNuK7WfOHDCgx
v6ad16gdZrFuC5vKbWzJI4RuUdnaeDz6te6cmnGHgrqW51M5BpASRDAUBsrnq1/b1+DGLx9SSD4m
KeofTwnH7TYI2Z+QwnkebC6uBhN7GGSII7nhbC2SEQXLeZ56kVITnJJPu56NMOelyRycBvbR9McM
UWy/MXFWZFM3QLGjDLe0GcQcS4xiDDKwR7/GnTW5IP++bV0FaWGjbyC4zo9D7Mc2wpA456WxFuY1
ECueMpm8j63+i9PNizgCzZpzp4VEbUOFTD6ejIrfJ2h7tbNv2050l6BwIEaNCcLGKFe7s1nd3g7U
z9IDPXdWZzPSWeI+i4mS7KzYw/aTZF7AdLTtrE2UL1PUQ2Llr/EGBXhIKwb5JW5A3GtrgVrw6SzX
i6IVcjVTWaNuNljmL0g+fPKZisQl1MxxHBoWY1wsWDJH1FDzIgYA0+seAbns046bZk4Rj17R8XV9
b/vwdp1ReezXc2eFtioNaQr7sTIT8VsJweEpS9PIc8SdFWprlDnldp7KUMsHGqAuyDRelxTi+m6Z
JOi2OlZjGUVJBJkvytZQ5v7Ta1BccdWGjMKYqWmEwIB9Q13HLU+Tj35NO+sThYGVyKLAlBuRqAPs
0+HcqdZPGUFcYVWfLF0OoqopkULaj93e36dghflNFVdUZTVKlRqymLKH/EUWozXBm2AOtw9+I+Ms
T5ROYVekFl903v4GcuhhHbPvfk07N9oJBw9I1EDEQAj+YdX6Eiovi8eEuNqmucrE1anclDucTE/z
UkfHQHZ/+fXbWZx8p1DLr2Is4Yp8EHSD9Py1a+d1VP875UJcFdMSIB4869SUjZpR0WZS1r4dGLjf
SxsBU+/Xf+cQTUS3dqJPTCl5/Ids6Bcger0Of+IqmFYoHiWDlQzW/zzezKMhBZmpX6oOpc5Pd9w6
ahIgXyN0nJIvag66ggb6s9eguNyZZh20QHnbWCYRR9HWHtuNFh38E4TXJZek7GnnKdAZoHRITMk1
eIAb8yMf/N7ixFUuSZ4MeDCj6WrLH6aQv6ti5pWGIi5yRmZbpYZ5M2VcqagM4ML1QOqFeyl9UUHw
dEyidA6TmWMmVijEKYAyK2PqKRgjLnBGrVUwAZJmym7WYRHO6Rml4H7RYeJqoSaUKFqQVTAuW/hm
3qI3Mlk915CzPPOlBlFgqE2ZVnVXoADmTX6FcnhNc1fplGOWhGskTEn6+X2MakMTTn79dtVLhiM7
wZZgKEeWfeHEPEgxeD3iiKtcQlGwErVuTckwMkUOETpqjVXmtx+6aqQpboeg7fMBeZtmOJhIPIBF
5HcFdQu1whDvrC4BZK3msWqLBYGKkw0D5jkw9OkCatscqrR2w7rJN3XILEO5Kg93zy/qLM+5TVgF
rd1Q7rmJDmSk9zhJ/bLnxJUh2aBDxffaY7r0OUUJfZdtYmyKLJ+FVwyHuNn/AXGsDEXauoxNm/2R
ItJ3Y4XygiQmxFUzQfwb5vXa4cuiWDo9dAjNlVVFB78sBXHFTJuwNjOq0mUWoGL9MC9a/bR5ung+
SV05E1FRSJc80CVK8gDPq1lbYPwTvzeG6+KVpiBGhXOoS5h7Rgd4j4Ffgbe13y7mypkmCX3fGHe6
HGlag0+wR+JP8BM6Lxf5hLiKppUbZhY4F5R906K2dFKfVkn8TlRXzSSjflFBajHuXaZvtjEcz4vs
mxuv/d1VM8G2J960XHTZVsn+JYTV2Q1Y0NrLcg8D4+wIMXZhEKTwWfOuGsZzarOYotK0Z4Pnl3Xu
1kj1iR4oEow86FAXY7JPzSD9Iv/EFTSlQkVQMBsN++DpI6/HBxTVf/Qbd+fQrqttiaWshzLt8j86
eEIUDaWvKXevu/kzrwJXaDSF8FbY46QvsZbygkH6ghreID15dd012jJbgBy9ROvJvNkiIfpWdK+p
mP6Rbj/XdefWOwDelOgs6suZCZA0kC1usR2kfBWHWuW1uFHAW320apSXeIwDVk5NMySPKHFLh/c0
T0bzMYdt3I1AXrK/aQWM14pUwnzmvl6HLFzA72sH82kZosAewLnqxJ990wDwxHCxjI4kQaz9lGo4
Ix8lQZTsAJzBtF7sEMA8KErXhl6qvl22AwkRTfgaQNm7nUncjukxTle0uUg+7ed6yFFxH8pot2cV
Ret+HGcVd3+sKaXV+4mCsPB9JMkwlBmADHNpVvzeo5725NSGc5IdujQi4sC2tLY3NQHs6g4WTKgL
C4c9+og6sgVYBGYumo9mL8M+z7bzouRMj7OhdXKa04UihC2bmR5qqRVgdXOeb4fM8DgtFJwwyJul
q9r8ImMy0XLHaC+HBAXfl30P1L3p5pAeaTjPewE0SLV/lKTtvWwQgBFz3mUG5Kt51nNfiqy2n002
7IihdigR95qgrrhm6PgEdX7elzlieUUStXfNXvvV3BBXWxNi5BKa6b7cel2pI0rXYSo1hPAn9Ou8
Ez8hHSd7ELe6ZLVK1lM0dnYv0iARw9HvDzhXwEkBVRY0U18iP/Bz0fQ2CeCN4te2s91ru5h52NIe
6K4c8p1pTFd5iPM2+unXvrPbA9Syx3CJ0KUETigr0n6IkdrMosgvBQ5G3NP78ZKiNr9Tpis5MAnf
VbvEf5lg8cIEJ8RVOaqVWiYA2ipZ0vSIdgYA58S536x3FY4xrTY8oKQuG6Z+VFR8rFLu92pw9Y0z
MpCrjNDvxFYluPy3VUL8guKuuBFUwHgjiJyWqJsHxwHgqSKXpPccEydybcI6ZgLJ6rKO2rZYxfCT
tebRay5S5wRvUdY9d2nYl3az+h6Fifymjyfldy9ztY0N46HtIjaWtRH0juLdhooXO33z6vsVpfBr
knMBKYmEMM1FZQ+hMLzCDAdEyvOl46rJdLpU7V7jgoAMkDlAr8YOOlhCL6kwcaVkS4hC7IR3Pcpo
pbxl8ZxMBRsM86seIK6WbGy7GjKpHpMdBu+3TReHf+DFvPklPFwtGRxDh12NuK8iULZeKlrZMg0n
L1/6hLjeaeDn2Zxf94CWq/owLgMgTxPYvl6zxhWUEVCc7IpXeAm/pfhHAy37j11Z5acrJa6kDJLK
rm2A3ykTls7BReQdAb1lWZJXpF8vVO2BJvh01qOYtaqYzLpylyQ2j1rwuT9UaQdrvGXsg0eUs90H
QS7bI+6IoMnUOR6jZ1gcJ73f13dlM2NLu552RJW4At2n8/5GDvUrZIvrCfXMxdlVzdTgR1FmQM0E
v6y5JdJkRc37xXPROQcvypdZaFtcy5dtaLIDyJo1MBlNp6Xf+9/VzbEw3vHYut4cqolUbxTsF9Ny
GzawLv0mr7Nd76E1KASOujKOCRfFurQLBeyJAtDp9Qdc9Ry8LnFvACG13GwENfduv6Co4S+/tp0L
s5zUNuV270ptgNBc6/jnPiW+HXfUAPWwkxH0QlXiyn+WkbiNotEvduFK51QQhPUCsEoJmO14EAFF
BmbZP/gNinNTnhpparLMXVlZk51sA7CpSrjnVdaVii2CcTBmY1XGIuuBTM0AqmpS2zV+89EVjNF8
7WMGpGmZJl17GPLsRlCy+c1FVzJmdFfXwNF3ZU6b5W40ih7SqZ0ffj/w1wF+ZqtxdWP5IrZ5ITiB
5U4HXH1AEc9PMiR9f2K43XZ+l33X9SzbWAUMa92XoY0nXYAH217nUJj3x9//jhe2zNCJNaiAj8MM
aD+EndFHO4UfACL0i5GEztwEXGLKQoO+I/6VHLlBKH+3pPP8vNcf9ItGrcNkDARUgSeSmurDvAX6
Y9ckftVMxJWRyaujMYDa8rrZZA9axUk58cTLDTsBmftp3zWiC/De6iSS4YhKwGX7IaA19xwY515r
QSTd7MYlFAJAOB1QfDh822Xez57tO4cIgDRVpScjy92ksI0Qb1XafPGZjKGrJqNziGw1KgRRtArf
tmIY7fxjiQc/GkboUsI44ggd0PsYdp1VyG2M2UWxxHpNd9Bzn37UPmrtuht0vqobhJ1IpAtQTvy2
4tCVlOVsT2HVgPgbWSayHTsOPcKh7bp29nqEhq6kLJuXSuPuKUvSsO2Y1WH4vkc93we/L+us1o1x
vPSXITjWpF772zYk4X0U6eQ1UuY/hVf/vR+HrrCM0ThaGbOYOswm6t1ASGdvuJgHAxurxMJVMKcM
dFkA1vu7YMO9/U6n7aC+wSyFni0DIDSF9UxS5HtlQVfYAiHeqQ5mHAc1DBs/7HVT7d97YKrtudO4
ZR7gELH+FStK38y6nW433sznuLILmgADA/YSsAHZHxuC+pYHceVUPHY80+MRTyoKNwMFowzQ3W19
32rYshzxX4/8bRxV/fzKjen5Myp0YUthlad1pAdYDqyxYMdmGswA3rpBKPPCF9QLvfKoeP4MCV36
GfSTQ3QtfIZPCWnv51zkdxGPar+DPHTRZn0gkh5RWFFGa/iDRcNDTur3ftPS2cvw6txUwBZRxjv0
vDKil6gfXwN2XI/QZ6akK72zFkZk+7iKctBgglzMuMvlmG9QVxwXXLnrC8uZbLyiGaFLOSNDnjB4
Cooy0AE7UbHI8w4fqE9e4+SK8ZqtsngtxqKce9ocg2r/MrVwn/l94y9NU+cKQsKaW2GsKJm0/CPU
2/Rd1tTrn2tLglciSS99Cmf7gTyhtjOT9anmE5Dw8NghUIcF8sTVnkUHKLr94j6hK6KrG0Q3KiPx
Y7oogNCNfcFG5HmAZdHTIyYAcARP9U6UBAmzKV7OU0xe2aBf+gjOrSGNoeXcUYN7FPWQTpdcjsm5
z3Jk5lk9y9BLXRC6Lm4J2macpwEwHQAJota9/poPqV9pa+gK6cYNHk18M22Zpsl0huY6K6qG+D1W
QldIN3MEC2PQ8ktOM3rW86aOWc69Ihehq6QLmSZSprI6kpnfhiDI0575jbmrodviUI79hKb3nZ6q
fDgrHnlFRAClfTofN4DQ+JiL6ih49AZ+qW8G5hdnC10NHWSFGCTGq6Nul+G2HcepDJL44+93nBcO
LFdCVyVAqm9xgMlO6vGktaHFBo+ks1/rzioNc3gxJ2HAy5SP+g1Ur1+GevODw4auhg5uQXUww3K1
lFskzzafuptwkH5S1NCFiQWw00ioMrzkcEk66ia7C1IznrzGxZXRrW042DHu8+OkKF/PUbR80kYI
v+hZ6Erpmj6fBhgn5cduHu6F7MvW9H6Hqyul25p1rVWNC46c4GXX2S487DJ5Zed9YTK6SroZ6vwd
FX5YRCNMqKAaO2gGorDfmDsrdAekZ5wnmE/ZTG2HrtZwnKhMl/sJ0kLmHKy52lBzIZIchVb9HhWZ
rMybfhUwBPPrf/x0h7Gsg4XEEOdHtezIXT1ABfDKyPyTznzmeuZq6YDSRylGVzcl2YJ4fhNylaDA
qAbL8xGkpL6EJfwO/4VhVsmJIZ68HIZJwF2lSzXbzoPNQ9gmaVJHf6o0ieYShmI89YqRh67oZk/g
fDjZeTx1HZMHsHDBmKCVH0chdPlBMp/iPYYXx4mnqzknFRztEEvxSx+HroIwhu/kLsU0nuJFNdBw
TI8o2HzNBvmFxeKqeuwyAMKTbuNpS8kO00hhDil8VbwmmyvqSYSFacaAUd9B1i+WafsZmsavOil0
2UHBrtVQydieaujxj/nSAMsfoTjMr+vuOoewuuIztupUR9/hdPRRNZFfwWboijbhI0QAgZmub3cz
1Rceh5k9wZ5v7I5enXdVmx3nE8tIkx5X0zCclnDT6Q5NwoiX2X0C5OzTXcRMwu4zXIdOtm/0SWV0
OeqcesX3Q1e1ifdDEutY2RO5QuiWZAA2gKZeYn+ASJ/2XKczHasJjc8WIHE50qGAG5GfJDR0JZu0
sUAzwKH1FLVEH2IBgz6Ex757fVVXs9mLLAvDuJquXj6qyAJ4bQwrDf0uWa5ms4bwOaRBPJ16yLyK
Xpj6Xqbx9Nmv786xQxetY8KGCZ6dyDVRuB6d+JZ4Dkz09Jtys5AeefvpBGBq9L5Tq/jOwj31u5O7
EphGIaTca2pPHMahcF+LqlNVQUb3+4G57ifPHJquCkYSMUSij7Mzq2Qyv4e9HFfnjUXSnKnROAV/
/2de2uadIYIdWUVJix8BIHpwnCM43ncr7Mj8Wnfeurqp0mliaL2u4XqSQQ5zgK/7336NOyElGJUm
DfSM5qRXvR24GtrjqCq/vcZVxOSahpNKEnOahZ3PqsmiAgDj3W+zcSWJm4oZ281iTlOzyzMZxaed
tInfJ3UFiXuj6N4jGnnSWZMelFzbAySpfsL80FUkdvB0nNKs0qdABebQ7rorYr35kZtCl/ZVUSoN
aZk+8WloDnui5CEDud7v+Iuvi+CXTJYlG0LOps7Obdvtj3uo189t2L2Gkn9hKbm8rypeFmIhVj4l
hqAe5brH64i8Frt7qXVnocLhBuHqLc/PFB5J+Rz81cvu0WshufosQSJSwT8jPYPzVcli3iGTnZp1
9NLzha5Ai8g+7vfQ5OdEqw5CxHZlMLgiEvanXv13NVp6zCwuTjo/5yMp2jy6laHn4efKswDiGqYt
QtOK4rJ6Tfx3fsrY0NVmwZ+Bw0BqyM/7FX0kFkIPtMkWv53X1Wa1oWymfevpERSum87o9/CSfOVk
emEmusIsvHLwqFGKHhkEP20X3NGOv5Lrf6np67//skATYIQaE3f0CI9aRUqqJequm0XZT34zxblt
dJrAc9j26ZnCAhYIdTrS22up3ms8wetl8ZlD2+V98UBomi0VOysdjDcTXCbV/ZiGdX1CnWpaXeAN
uTRvYcL66uP6pRFzDkG20U713ShPYf61pY9s9rv1ufqiRMbzOo5oN+YfMoh/eOIZaHDRXD20vXnF
0/TMOphIn3U+h29Hk4vXAOIvCO9Cl84FQX40Yd2mZxSm1MXQ9Hx6o5YAfsL9aPRQLtHconga7kzR
+3WMpu4A6GkQHvoANqevLL9/kFrPzARX7ZG2W8xmuKKcVQabd3BIO/ikLwT/+7GRiX2mfZfjXzpK
OlZy3T62O38kVsbJTTVy23zPYQ5+Aubq73WOwcAspnSfXnuNkH/bjD3TP1cBl25R1c3tIPG8XJdu
PRDJZaRPQmCrluemWoUshl7B46jo4gEXwrXdTJdeeqlZo86IxrRCFbApnbdLU21B9WccL1BTdiEE
+aKI221flgI3Yz3cCUYy/XYeq4WwyxrQdBCF2WUd8CKMcx7XhZlSjdtzz7DeiyQf+vpPbRplSUFF
ytUl3gUY4ccNUaC0Pm7DvBgYucft+hHcwWXmRSLgCwU2/MbXsYN5oA0YLfINfgLihmjB4JegEOie
VIFiFGnRwTHtu086UnhwtGmb/VRa4Z+NHeh8ZChWiAuLERKHeV4iXu6bXWHVJcJ47P7sEelPLbxf
SQhHcbg31823DmbC+V+q/l/mvq05Uhzd9q9M9Du9AaELJ/bMA5DpzLSdvper/EK4qlyAQCAkgYBf
f1b2zJy9u870zD7zdCK6O8JtO02SSPq+9a3LhHQoqH+3wagMFnFy/XyhMB70plYkysJpzObeNxaB
ixxq23K3Yf4W74K4XGxeCmxPaT4zv1JVxMhQDa8jMbN039BpU5D7jcN6QLREn3OmZ3Yrw6kRRdgQ
JILXnI0o3YUShVBwTc6WsWJjD1quHGoEV6boyzkCeeelGnBlY294JmLGITaam6sy4eg1cAAxNZ3w
aQ11kxmBdiBLo6BTxaT6+G10ihV+3Rb+bWq2ley1GWh73gyylD7VY8z5mbiSkJsNaYtTVSDFGl6f
+9RPEWw0NoZw+VvIegQ+L900GhdXhVtaTfsQVtgo4RHuvrWHlZHFfx2FaoYqH2ZMEI4cCtn0OVo4
HCzzrk8QP1eJ4OId2k1d7wNInzZwW2G7xKd52q34LIfhGFOgr/GRtb2os5a1SKJt6z4f2OKVAeqx
Bna+tCOzvQ4n2+68wcF2ZkM1yedliRHPjsdhiCdE4VK75ENVJzGsheu1KwBd1eKLcATx1OmyAdur
aTgtJvPaYQKUpYLyGGW3c4SQPKWEyIeoFYbt4crTLtd9jLzRJAsdDPk2cBPcXEGSF66WOfBcGZz5
wm76GncBhFZm5ol+4lRFoqhLS+VXwFuiw6JRyTAXVtLBntsprNgzOH2j2suVQ1uWDuFATxsN4vYm
qn27fW/6bpggszLBkJxHLNp61+t6jY9aRXJ8rQMlwhhnYovU7IyrJNXn0Lk2+prIshQrEjVTVV15
P8/0FJomGT5Lz1aaIyghhIVB5UmUwg+csu5b6XyFBPF2bMVXStioX2FJsNU5RpIoeCCSGNZbqF+s
wC8PQfJtkGbejirW6/rcbmEU5brGSvomEzzmhwqhsmeXhtU+jEch74SZONuFotH149jWy3bvoY6I
kc8Zw2xCFBf7ana03vX9DyRtd/W1ZCNZr4ZBduXViEg3cz2NKdLPZUKS+ItgcZJ+R4ZxeYbvQHDC
7HH7Bl2IyqSnVVHBVSoolmYT/oTgkXk7wHGKfO7SJkkL3UHA+sDXuuvPUVU20dEPzbTuAqQrL4d0
NSG74mxpw9eQlW35WI9ppXO9ugBGmjJMLRQoiiH9cd4sNbc23Fx4JJrp7gVpL+VwN9GU1/uwbgde
uEXO2Ds9FabegxYfmdsRedbfOhhJ9HkJaM/f1UtosJXUw+J3jA7OVEWIEed83Uq4Yu/LatLQpgR8
rp5rYdPkqDQytDNXBoZ9retU6rzqbetkJvqoRGQ0DMiXo0V+uyucj8OgcLaPo6zvNq+/EJfiCgoa
VhE8MBdcRYNMa5PJJbD9DgHqs8vggri159FDzbij2vi3OFw9QyZfhQDdHPkh7BY1dvVRYglzpMDX
scqZ8nR4XZGtSuGKpRR88pAPu23N0TuIn59XhBqaMqtHxxfs95v2w5BJh9rOZxiTzPabn2ZCPyG3
xeBAaGFxlD52eJXLB6kRkbqjKcN4fNcjqpUiAV339KpLo7TdzXNFujWrIie2a7/YCsD0gjiy9IBw
VzQWkD/W9dEimi/INtM0wROjrYmLOmFTUNhwjtKCr9smkdy+EXmY3ebTq0kNQVmMPi7XG4LEt/sw
srJ5wnAgXtus6ZBQv0fUQOVOaYu297wCuhL7pG1w3rmypCNY8Em93KgqlG0+bCZyiBg2PIAcxdiy
8ZBcbjZ6dGGroLHpE+fumyXk8WEAz0CeB9gjNsg6XxOkLsGMPhu9SaNjRFLr7qgdg/49bhbR3bCO
WDxjfa26+jvpxIYnQcHnz+6GSjTzHu9skTuq2sS+sHauy5OtGkmO0Eaz7nYyMYLadtiOOoa844CU
Hxv8tWGEb2tJD3ZoqgrMb8iX8IwImG+daulWfdAS6b7VJUh8DndWIyoTwfNrHz/hb4pPc1S75a1D
0gCsBtK4HpJ8hGdnlQfYn8p8KfXyJGPmyEGkGko92vdgOKvZiCBf9eQuOe2DX6ALmnmUYwol6ntc
LqV3i1+r5hD0cYJxY1O2wfSs1Db0Jygc6g1VUb8t33Bq2B6R7k0YRg+X8R4Jc1KPfLvdwjRRFjvx
tpZHIfHRw52YIaXuxmNDHu8QmWLNMXR16g6LYym9nNxLDSOJCrfR2sylWOUhTA6rbarysfHr+kDS
pUszpN8JtucJAocxfiFemjvkNIvxfTMIkJZZ5+aFHteEhMs5wdNff5Z2QW4R3iQZyrsWEw//KFrc
xNMWS7MUPZmoO+D8D3SFmxureec3zn2F4skNGz5MU8372beBeuHR6tT9jHs2n0YJLvGdnJu6yRNZ
D/bzonlMv6iYr0Jlywx3c407Rbrqew+j3fAeUQdJ+j4kLG3fxm5sYzTlcNEkuZKx5AfFnV1Rv9Wh
YEM2BtOKo7BbcHyg2oPPMAvozAsLZ49hBbGTB18RRbAmeYhDXR63aWyf+YTne9eGvmN5s2wYqyne
J680BpkmJ6soZQ4AI+GI0Rz4dBV3nLI5I0uoxrOuxxo69Qier2g+ZDfcEqV90GUM+tF3OYxu2dOo
Sea7qA8NTJsxnE+fE9H7ej93iFe6H+OafBYW0UCFTUrgR6IJHDuvvS7RdBjp4zsMLUn/2LXcbteR
7McBG2aCtQHRANiN4qqF8665LVWX6iUXSVLdr6BLBfnCGjU/2s2PUNFDLB37HN6XZZvzNGr0XWsB
TGa1qrpxR1aIsbs9BLbRTpSk7wsTljE+iabuottk0pf4X2YvxY8AH7eu8lTMNC7UNIbRlLXbsr5K
0cFqK9sUJH/PGtJc8qmybLgx/YSKK68rGeSRhJXgmmN3nzPuGXGv8QQ3i0PFvMZ5z5cQZTqB6lu7
bCVJ4I4NLiF8mIbe8TymbCzatZ76q3bBUv9CQ+PnfczbLkKcjYFPXpQ0RBSkA6c8syTa9ikOI+8y
Q0tpzxN4cGmfK6Z4d9Pacr0T6yU1dzMbubZCtOFOIPZowTGKkqMwW4Jt33dzUB1b1lP3PHVlND/2
ZopyzDLG+G3tSj/npa+TA8o1RK220BgNGKZmZpH1oXYafikJxPg4bEm+bQ457QMStFjhTBgfKtQD
r15xcl3Bf0tlLJWjzWvI4yoY/aJTG4ZEspPw1fo9gahL3sZYOupqk3ZLb8cgNvehhy8wWiDibiom
4g21E5Lm7+dAg+vtFp4zeA/cYu4ChT8Sbwks7KHhvV2NiF8GH1S7NpaszZRa3PXcduld5RG7ULR4
jHO6TD6P67I5JEmS3kysWk9VtHRvazXLp5R0Jm9C9tBRo16oTPs0q0JtwVWaurYdsyVsUm+zCtXu
ul8RObge2BxXn1i06JOTq0gLPM4sV9u0LfveSHpawUVNXnwg+FPVeQIvf/TUPDiUis++y0o8uQLe
Cmsdfm9cuboXShlbs7lRiwD/N5r9WjQXE4ljty4bvHaEiVaNOOZxtDH6mIYMsqgYwuFPc5RAygxR
vA9Ppo7K9GyRse72M8whwk8b62KWp2syu+sp0bR6Q+Wqxh11cRAfdKOb5EYuc4eE4KqfO7Tj2ohP
ZOp0eDeSiegd3DfWHj4WltXHIZjT7ktQI4Ba5nRtaFOEVtYum2iDUjR1E29y06FG8VlJAkK6bKXr
1HxbBCXjzbwM8/YVSWYe5VDtBMXT3WFtUZ1JyKnkDtZLZXxlRNfIhyUCYLQb+oSovePYdwp0NBU/
jhdW8W7kKiZ3kBxJeg3SNYmKKF1oeowgKlt+NGDwq7vJOqHDfE2ruT7Z0ZKQZfCJERhjbjLu1ge0
xjxGFwz+7XYNYMdiX6h77qNbrbAkn1o0q/5LS9v0mAxgQRCrPP8SWdIGbwqDULTJy0CRnInJRZ3j
6UCxlJXTjN3dmmkpZlUZ8cpgBOE+CY+9/bO1YxrLgvIxwHlV9jSYn5jfJECZII45yZwrjcrTknTx
2W5iWX8k8IjovpsGWr+dkIiffFy7eknhUkEHc49gcNouu36GJfBV2gTxcM+wyrAjhsSMAttTvXAg
zHUPDOggSVj7A2nrNlRFshmUAFnHGKuQHTCg/0DFJ8d8nfWlFkH2j/MP0hlT+au0rVrzqbPBMO8H
Gbj0aG06UXxiW+pNMcbdMr+1KYVmn9Vtat+cb0cgWVWogjxtp+i6GauS5SMG1u5mlTKp8JHwBhpP
i9FMbvQ8oigdGVyCPk1bkgrYO4zlzVDFQKfKRTyOJF6B9ji6bfpu7bouM8h4zSCZqyaCUDohh/3q
BV3zCrG403EjFg1anU5AmpwfAp25yXn7wCPP6x8z8nDEbmvDsC6Yv5yrWWURTHLYmKJfV6QrNjIj
Q5CWJ2R4JyzJbbfJAPXoGgZXy4Yn+AonfsRPDpu9fE+3pi5wxifl3RBbs2uCcZtAmwnK4Ij6lrg8
BPhss0C4sczhyUVeyOxAWpx9XeljWl9ODNwtF8ESeBiaHCeSVp8o5j7hXtZ17wod0Mbv5gXqFzR9
AQDIjddRcxbSh2iYm7U9QzwwHbuyYT1WZDmdhhBAx20aVy4+TqXr3gSKFX/uW29PbuR9VxdiXZec
UmwcgGKq8g1eKbIpKoW9s5GmvXUuRAG3wbzGHzsu6lxvK8JsIBkKDw03pLsdHbHdrSknez1pPcj3
2Cyi3Q2iNc9oOslOBQRCI1wPE8d140ix65bEf6JwsPkwMQsRZg/PlgYPMeqMrPNc7Qmiyqd8RHk/
5ALclRl5imLBSAD7ps3H0Sx5N6FjRGGj0yWHTGqtsqjGwzuubdzlGuwqKA9gShPfDmnvAK+4YEvV
ifuZ1p8XP4/bzZYsq3yBN8wQ3yjWTI3NHZl1cz0IcK/gu7csRcgkANByTu5i5F4W88AXCdeLEpHL
Pc55/hDVBM1radEaZQx5iadNlsECTurYbUWLOTWtstJBefat7JHncoxblM5ZCWcR8TE4gBA4s1Dz
I89xCUEq2hy2t9tApIN7wkQrNjceav7uznjkjJ6TCSZLuRBG+zuFgePXZOsDuBdV1NWv9VBBkNY6
rTtw7VTyrOLUNRlSd+vMt8ghQceMvEXsfbN+rRv0iEDk7L610xpl2COWssk2IHe0aDmr6+569Rxt
ZgYNV/SGArsn+YBGdL5bdbX5h1CPAf/sy7Gf7qa5SZuTqNNKNTs1lW1znKt6iWrstzH90XpUk2/t
WnkU2Fuq4UTdDuP2ApxVgdMzoyFXS7bgLDeHRVqPlR2Pn2JSkz3mKNE1LAZwkAgKG/Gs92ziL1gP
vtultavhriOifrnxYurbL16hgc2MAcZ2GwUx6z+0TNO2aIfSxM9BvKn5vIboSs7lgBS1BwEAKv6t
7Z7O2hLS/6C9TflhiaouzJMEZtQ3OMgqHNbVQmNflIwvQufIoQK1Nt8i0MGeZjgHhScGF6TwGg8W
b08TI4lGLF649LepBhyVMU08vMR1bT5CSpr6HG9lD4ZdGbb9AabuQXwPTSFnQ46EpM1jNtKveu8J
3OP2IN5olQM8ptPX3isbIDxwc+IYdOgaP4edGlG6M9R3RWRSLSHURJ2pzhNgkjaH9sDZKYNhThRf
hyymqKGpC/pDAw7C/NXHa2rxrljprnzVCF8YqnW76wgRYxEjrcW12WjUWu9R9HbpdZnAPAzExO4S
nYUksaGQdZMup9KBtJ5D5VOltICPQGjhOV4qzHoxJhyqE5sXsmFrdjo5YJ8cMMkecYRlgJuiNoOY
cpPFqPqp2yfLFI0fvKFtF6BEihJHkAULp5kfulUdtE4tpkfO5rPCcZjkQWfSKxbreF2OLXyFxSf4
KSt3c3nmFo033iQyyWW0kOGO8qZbXgO8mzTI6siRYdpfnJ5Rd89im5PzdGkUrstgaBecMeCSwnxp
LavqblWRRU1mJsLCGT0ZWnOeA1KmKMpDq9L+W7NiywbVaOUq/DBuDsb9BONX1IVY5oDNkeQymJNN
h0nc0VrOFU5EIbfvbQ3Q9U1KP7T7pEr6wOPuatIjp5iZ5iFBVYOjIU55QvcaW/v4UeuEepE52Kev
Z8+TSTxHgCEaRKMA5nQYkyRT+0kH0xDcDxVw7Yf5Uo9Dtr6KLs75PMLzF5IybbpjrQDv4yFJNNkb
jvqO7ZAxOI3XUMdV1OcboPIBBX1jeMMLkLicuPYagPkNigjBbtopSexT38nWnHhF/HAMJuSIv2Hq
UoY5xlkMgpdBBVPW8dgHN0MIB5uHYLJT8znYkNmXpygA+t06KWHOjXUQgSga8vl568CwykVogWU3
pOthkGKqwH0TzOrymXhb53EP7385b6dgQ7S1Qb801N3R64qsGcoMCbCCL246rBgskYMBmOivupZt
4SeAJ5SemhYDj1yHCsPxHbS2oRGXM3xDC38BDoL9aOJ4yglTMsiw5m6ZtmuCkQqFR8I+jEA7HvdN
EAHWZj2Q7DXrED8msnVcNC1MzWlycMuUbgedLEHYw+4s9lMK6KJCjtgwpZG8oZGx9hO1cBz/4FUy
qZsQECDfd7Se0ifvgUAXXSVkBeUeqJX3Td937Lqsur598gI35nqNRWtP4YS4mdsZ1xoj7Xvd6L2c
uKpOi8Qc8QX1bFPOeTixtRkLOQgFdC6Bf1kT5hMWsw5yGECwVRcYd3CR7lsQWy/2vvwL/PdCG+Vp
CvtGtVNAvO105Mob3FjHpTb3i8FNw2gITwICv2Oerk8Etx3Co5TW7fYCkLhc9jNW8j7dNn6DXoEF
13FQpphssRDObvFlWiHiq1Aypq9ayUd6s3UDVMlRvA7ui2+mFM4F7QT/iL1DiPNaZ5FnlGOUE4OQ
FI5WzDlD/2bf1JyI+H6ACYeN9xcb1Ait20IRfC7Mls4yT5X3bbEqc0lbc5adqSmT/phA5eoPY68n
UlTzqvub2MJlBUhQiLHSsBo+7RtglVEW2CgK9hjFuKboRJWiutaj1TxjRDXkfeFIWL8ut0ouj7Ar
SBwgxro023fSU1J91e0QdseQQJ53DAFujbdQ1Bv33MGuuX4ZeposN1ES2PXHOlKpb9a1CixwjCUW
OSoYgOOA0SZAyI21IMKNLrmdQmV97laEah4NLkEW0xbHbQ7eOMNoMEkubL9Z7FMQLc/djNTcl9C3
lb01bov6E0ckHOoCvMMSOoDUrUhNtzyRX4FmBKSQVATawmoUhVhuezztagfsvQU4gI300s34Sz2S
BmYm+RoEkcFiEaOBlEDTyx1MNbryKgsNTe8sn7sAUvyGN9+ny/n4nU+wFoDOmlbHcUhRioTY77on
YkzssPYqqkaXaWGhOEYnjRAlXodNWJCYBqCekGosz3HNnd9jG4VP4Nz1zfzh5KKXm2Hjir6iGGDJ
kslRTqd15dvyKrjS8x1O7YocLMqVTMHxZMwQlFNdMEG9zDhzMae5R3Gc8pOtwcI/Aw9WEIMjGmBD
Bz+2aM4pQh0T6t4hthxFBtFN7HcL0y3ACTPWj5gGR1UxzwgsfpRg/eFcRP4EfA3TWZTpJ66hNtV5
HwK2n6/60oyDyxpo4ZJsEBiXkhwjPjN9oF+ugFGhLw3dO5qyrQky5jAwlhnFLusAlXQDlBAZDNy1
r/YLJI0IzumXhNVfoD5eJ5NNHgEv45VCy9HI3I/w1vYn9MMLjQpDakysi3/OJmH/mO3xs99IBeBx
aQLD9wOCHbuiAaX6FjyqMcfxDFAdCLP4F5LxP+CV/BzcZUa72oQQtoc2euRPbh3KqdAVyhoIXFH5
5yGU8B2KkGXt/4WQ8w+IJb+JOf4bFUeCKoPNI6Z7JhBP4ODAsRuBoPyLN/RHr/4TEUcj3MzyOqWY
h6qvrYk+eaHLf4+f9LM3EaqyUemqpPsVCQhZbdZjA17Fv/niPzFaXRS5fpgY3QNZ2WE80GRlhH76
nz9Qf3RXfiLzlMvcOJo2bF+FgcUWPpfo87DZ/1uv/rNNS9xqgpk37gs6A9iUuhSBe9vw9M9f/A+e
0J9dWpiJlNeLxONS8zT+bvtG+Txka4yIFRErnekJxNQDKPZU/1tJZVAp/p4sVovKc9hX0D2SIelr
Mhp7lhHQgN/e0H98W/5X9THc/5ULY//yn/j626BX01S1++nLvzwPCv/85+V3/s/P/P43/nL1MZzf
1Yf9+Yd+9zt43b/93eLdvf/uix0KHbc+TB9mffywU+d+e31c4eUn/6ff/NPHb6/yvOqPP//yDSid
u7wajLf6X/72reP3P/+Cmd5/+0wvr/+3b17ewJ9/ufn4+t7/g9/4eLfuz78Q9iv6pl/+5D9++4r+
CscWSjlaZcbS9EJ46xGpWOMHk19ZGiOyOIF5OmbUF7WdHabfvkV+hb4iAfgYYTzFGGKg//5uf/d5
/Nfn86d+UvdD0zuLy//N1vm/OEw8ZmgWUxRqhBHwhejPZiboP+CZpNroMj1xBkVyW33vUjLXmAqJ
9vY3GhiXrv2i+LBeBRzC5WJagWty1LFi18lq+D7JJvL5rLvupXG+/NqmMU8Kw0V0X5a8TfK+hxi/
UL3q36o2dBmI+At8btugvUlJ2vb7ClPAPlM2goPqGoATkoHUIHq8piy7vGKR10WYlv4H3ETpS488
vGc59+0z2qV6zvot4E8D90mbDXOib5Sa/DN8uJpzMMNopsD8rbqZMPVl+850ZV0QNkHDHGDan81I
0PwMgXpZ5i41aV/AaqU613bjGuNGy16mOQ5FYYK+X9CWA7i6jual3KXAhHo00B0IWwKRYiwzq2+/
VI3+3nnTokddhx0+Q1DsRzgqghmsQlHlCSgMbR5XPnxLwAK6xURzeCV1dO4omoUdwN6oz9uyXfeC
THzXj5Or9hjauuICCMZZCdevJQtjSjHwo+vMcruE4Ul3c0/2JFb1G+1g5AWGAfjOmZgiF2S9hfdq
RmqBjTyqeiS24f+O730SjENeYTjGMIHp/NMshTxbS8M7EgZoZMAiwZS1Q6ZmmycOy7+o1ygsr7j1
9LGx/foG5xWVXsE5CGVTWW/SIUy99zsF1nKdLZYtd3IykAbyiMMoh9CtTQqK4ewrosaqvoi9J1/K
xcPtOME4M8gHrsbDFE3xt26AkwYITuWIkyhqfyjQpL6j55bjCTNctOFtH7AP3K5RFeEWICEhgUkg
/tIKwlu8ID9Gp5P6alargz0LQbXfJQtslTMtwcTZg4FTywLxzy3geLSkD42FtRqIHA2h4KyI8hl0
pvEHyNdJnycI64NJAm2R+wku2hMU8LIrAhmrCJW8Hk8GaNhnhCjS5KqyU2j+WkX8P+2it803ULKG
H+7nPfJ32+qd/uifnPn4cLfv+uef/P9xN73YE/zH3/ev/2s3PX/o9+53u+/l5/+6lwrxKzZIwjlB
PBuh6UUG8td9VYS/howQksaX/4jk8p2/76vhr0nCsV6TEP4cUXipOv+2r8bsV5IIiAIpI0gET7Ab
//26/gf7Ki7lHx7mIf+5sJUAjSoHxsGBY0z4YNU43dV1qY5gjGw7dEjBQxgPXZOlbsbz0wCeT69i
A6xOVnx6HNogzcdwGHcY75SHpl6bXUri6YdSDStaurZfPZnmA0b7UZdVUs4fXd3QHdiZHeawU1zw
avB7hTriCjro+mm8zIFrrKYswWgHCzkiQx5PfrkVaNGfNpA0dtUWhR+th+ZdInMRPUnY8gMZmvYh
hTvQaZh9+LxpiTm8bErx2ILzDVcYJz7PIY2PUnXd140u8guK6QX8vmAc9wyWeYV3SlwHUSRBcAtb
cRuPSLanoIMUAvvpyS+cHxPeNMdR1fyxVNV6JrUfX8FrK7fMecySAK0CkMaGlZD9Mo7DRyP75QEk
ggTORlMdfOHepjXcgkp9Hhv0yEDdYMwOlfS9EzwXQ1hd26aNzg5A+mEs/fo4S919VhBrvTTtCLZe
LFO082m4SlA4yfY2Dw6cZxUAlO461XzGCTYuO0hlwTzoEnczNbF+WygYunRl9gcBLHGWiZq+t5sL
byTC5S1gXyqyYKmx70/tHB3BAxGvgLjQRNmNnNYF/UcWT3UFuJrLOCnGOjGvZVJhaBFTEX3TYNZ/
G2LVH4E86O8t1Ug2lcFMsm32MutBFS5sxMjeksTszGyfol7AAdE96yolGKNXCVrP4XXpogNbMRFk
GKdnTVuOOQ4x+ViF/YNOMAalz72WDL27vxA+PEwOWxS4QZUWDBY0I3ibB+CfZwJBzgS/+aLicfo4
IJL7UMJyuwiGHxVsOq8ags330mQjMH7a9XL7igHdIUrVVRC1puDUyGxuES+JlniekkfbJ002qm47
gDe0wzxg55v03UsZ5lLcxyujP6COiHByLGQBuJOE332MQ7sX0Q+tZ/8Jzgp2N4oEq6WrALTiX7FE
76C/Noe0q189GrA7S0x7bYQoFvuVxSZLEzPnLkivOKrfXINHEMZvNMJlte22K+vg2LTwZYGc8g1t
KPoU9Rgls973QfvSwn60C58ngCaDqm81GEbHDnJ0sMwAdogRk5H5IQoxGU6Uv/dwqgEzGzH3tjvE
df8NU1WBRGoAY1H5CrjzSKisMYzbWN5j6J7BhPBowvEuGYMG7pWYrA30i2iq7zySd5MxoODE9KPh
7L5tSp+hYdBFBKfIIlkZwOulhsf6VorCd8gIdNWN2uoaSHKEN+3v0S3uau7zBIVDFpkLXK6ax63m
D6rk5mVEVgzmXk17ZSZ5ZSNSnunc5EvUF4ppWTjUZgtPfQHGMBAYgPFQscmDjvAksiTpC9eo1zAE
6EPUuB8mtF6dpmBHJt1TPPY/pu7Fiy3MwcRD8B1BYUKwPuMONiyNi5JdGLnhtCDCA9kXIMNFLswM
Vt0zn2Nx7zck/NbLB9tWTI54+RK4rr+flgBvXSwgQ3PgVYEC0U8dWz7vwXxfs2YiT/2IgsJUD4I7
DfB1CR9WU/EfPRQkYPGVu2lWS0FNS84wOnvnpQZVodRKvCerBtcdTh2mySUE3sUlpOqBGTO9LyBx
5dHSmzuf0OoqcFqew1ijG6z05q41JjnFDPujE7A7uWbBtkUvwxzqosYWe53W/5u781iSHD267KvM
C4AGLbZQoXXqDSxFJbTWePo5UeTYdFX/02XcjnFDsqsrIxHAB/fr517n+9XG6nMeF+VdKMf4c4HP
+aHkonIOm1bdxHU9+oFVauiFauWWI9PPTmhXpR5oa02QnrKSRaSoQdxuCV42Ks8RiGZstgvDN6Q5
ti45OnlO3+ak7Ei1VJ2mDVVnMcXSa/vuLTMbF6wN+ZYqeychLm6LSjQ8Bq2dI3Xt0bxPKTu00YfK
qvoLld2uIEsCHnJ47xMpPRekTjAaEOHwGG+eAkPPP6EojM8sD/LZVhAyj1bCo5oG8n2WHjXU8VI8
T57JKq4LVXNyf3GxjyRoH1gKOxOSK13yUPpc1KWDBY8lX4t0+QGiZ3DzkuCtu+g7cZyl0z6TzWhH
qWm8dFN9q3ORdSyl0QXvxP6ABiesBxmScTWFyZ6J9gg6I2GNllnQ4ENJ8M6xpGyds/HanvJxhbqm
uITr4LSPpxaJa0aK1wGA9eaj0gtjrWXluOsGddkUmTkemXsUbPpKGpWbbwGB8TjGMlfFnY5YP5Ko
6qbcZ01zkGK8u04wbFQ5E/2eHDWX0Ypmz0XvDMTEKznQW9+9ZFWTf5RNpTgEHEvo07QWk1hoXqcX
PN95B/6SpT5fRc7LuBidRDCYfCUCs7GKrz6dvTKShVMz8YuCctA/SQaZlCYbTCA+lwKAWVxQeEfr
OYlSBXGbwTplOtBrYQpm4zQWRb5SkBSodoPlLlVD9kN0DrWQoYoVHgqVzogpwipqhd5FFzScKSmc
Wm/9xWxemrRzx0n9NsXJsPn4khfpbcDVGR7HcuQlvdTGISa6pCYWVjf9TBcYajfbShFAdynGdqYO
fTLnqewQzDw7jcaLY7n/rUL+yvQ38Ev5SzC6wctDC82czwmatoGQ5Dvsx488rdnibmDWVVDxpmz8
MUwjMjTLIDSOl9GTR06/QRUZWmeDvFYErbTTKXZ0Y96a6ehYQ8hoQxJclRFcq8upT8ak5SgKudmC
Jm5JJXWjONuwu+hJnIW3CWfIcWFiBws2JzsCdicypJVvA84I92eGMIxkKqhrK00OrLWxWVWY29Uy
1Xahi59GSisUz0tnG5bqxBr/RULV9tgb+z2L+nGaTswnXgdGOJMaAt4rQr0dRMkOTOhjo85/dF1k
16FJ9DlUaRnWbxQ5QFudxe9BE7SyGOG6izIeepL2LmG/E+dAsPN6giWNqp0xPwRpEdi61PaOXh9a
puYv8dCvlekq9TlznuAzqgN5H0q6102m22Vd6kYCjVDbHQsBklM0WFUz+G1XPEdF3zlxkT9JWu4s
hriZ5bPJUD3r5o3Y6uI2qWGd+FpcLYreYzE3j6p6H3XmoZsqy0WDKZrj8thmxnnoBlrqXL1j38Ea
IPV5EXCemFO3ofk6mDG82zruQmOrDhiF1D7aDDmQGxXA1iiiJ1K81VuxmN8y8GvW3CKTpX9Fl75U
08IJHQWflrEsnpjv0xFj95QNH4jkF2UMsLrl3KxCOtq9mr+ZY5zs61pzwH4qe5GWSxRoRyNLJcg7
xS3E6QXjY3yqerUhb0QnACDJfICg+qCqgnpM9VudJU/mVGw0YfTqOs6uSj99TzpTIbUsRXtohWUz
mmrzJcTarg2Tn5apR+LbHhjUstMyb/fcs8xwlvyFALeEI2A0nRmmnKeMAXBajrzyFmh/bTmbeiHZ
WglB0mVJYVtCajpkvL4abDxuhwYBRW19SRvhcWaeNDtHj1lpOUzEnNQQ50VyHItyzyCc338qrn2o
r6sucibBfFB6tBdJ0qNbL6XrZIwmaozCbeOSJ7qcnT7+Skzt3CsiXADxnTB60jgyGK1nay9Vy0pV
a1eX+rMeZjvAr0O0VICNd9MOsdfDuko7s3RD7rd5SWC7Q0zxsFx8GfodQNcSdxgFzA9TavjW8Jnw
VPmaUS22PBURCwj6TWNWEX3N/IODnzDL3UwtuunneSuHEjXVss6pTWNeK60MAkTQcXXTmJURySPq
j0KqbBHctL1YYUcy6sXOkqvM3+ZKarbOrBomxtxhcXxoKHnkWvmoh4ZOodNOQ8shWjHLkhfpFGiM
WYak3PNO2otB+SRMS012jrkNOcRNkppKUVpHWRY5ZtKdROkUm/Km1YELE/TqvNBhVnqZh1VeAIeW
ahcYwo0gBctr2+hNaPMDmQ02Wxo5NzpbE2LO6aZ60NsxrxmZWQUbHAMdOQUTIA5mF5/fBzcs7+G5
IQ0wg52I+pbUePNbA0ZweD3ukznuuNjhUYD3tk3xhWIqAHk2NZfEFQofSxw9oyluzPSPJc4VjtUy
fRowbfCcSPczKeF2YAJv66W8KYbZLwuh3ljNV6MHoztLfNVxtNzYygY1HDwJ0rA19Exd59mDwl5o
SH2hZEEXbxZG5k6QZoMdpHLkjqG2OIUpm59FGk9vvW4dY2ELKj4h3oXekit7GRcIGORQ2Qy2Bfre
mgKoUzM3SszRN7pmZaXlozDp61GXv9JeSDkLcEopCJJCra6KKnws2nsZQtogTo5uw9ZK2Hcl4O5u
uls+KhGPGAM7LSGZl4nzpUiVxJbj7lS28SeiEIzgsh4MLYcrQfGara3UyOGq7kVn1E2KZWGUIj+K
B2eAcIVOPxJh88L8rnYUudyXSfdjMpb4WFltYqty8YEB8tgFcsYwMGj8VGAvryW9oEAiloVSe5XC
eNpA4vOnW3qEOGO1I0fkW2zpsldO4XDO8QRdzIhbSmJkrzeaSqW4NLZRFWfw/GssqSqT7T5xqqHY
Y5ZqNkPVN65QsESpj76WOno31LR1hBHmE78O6L/evBhl1bwUowFNNsVsG2MRR4h9CfcvGaJSthdZ
TMNRhAKIud28apbwUAvZvE6CSrNrDRbEqn40UTe6idhMO0UxcidQWgTNQApXIPm2Vk1bZRSvfPM5
5ist9rQ4dLK2m22UcZyaragB0gc5pCHSR8oIFT0jxKuAPqDH8ibrGhsyUMbCGdxadfKZNksrQehS
J+mGXR3kaz0JH6Qmr1gDFnerVs5FwjGNy0IlkAzqJ95hO7ROSWg6YW9+hvgZkGmSH/cUd1tuVI+w
BwKTw2I9WvI5t0YHdfktgzm2oT34q0pq2fJxKCvJRvxehVG8wzOP2zAqaNkSyXSmAXJ/HEFSQqHE
3aV2dgfTl6Wy4VUJ2HxT20BHi8vKut5dxEZaL0LDb2rQdtYZANbM1kpAOG8WVMUehljaE6X73Rvi
LtfYQCsM4UkVS39pMUfWY+zNfKtMmZ+ZEWubUdIGN9J1mPAqeOWoPapWcMNUXtl1gnaU8sKQG1Al
uYlOZSC/FPJ07usx9fRxbPe4L7ZVJX7Eo/mjL+PcXmYpcXr4fp/i/CIx83eMxKTYYIRh8171haHr
L5ign6VBeTQj3rr61K3qgGiuXluJErVVV6VOl+W+NUEidqQ8VbITj23HQxpthDg+q3L70eXpY4KB
SU3KM2pZ74Sp2dpLET9kc3Zp5Po7CIhyLvtgdsSlBAZNYkcIBcEXtGJfR+k3rCJqtyJcFSE5i9XC
nZ5LDgwtRo+eF8/dck1sEFwLMR7CInyMAmftMifsdCNGESFnbD9baQzAjlSfheXUo5rli4sK8xF5
bHX2AzX6TmAWx06zRWkaHkPm9emdiaiQV2wwqxr3Yv2kxPJHhv+B8QYxzmKbJUDa8ilnm86qqkVx
k02B3NskR0UXHSOwS+znVaFxgjdZXvjEjjLk1xw6v0tVT6jz5hREVbFVcKk949wbbAkHkF128Wtv
Lmd8PK3XKPqtDLmIizy5c0wRQIj9ExY/Go/ZcLO7qbBP6xvsnocB4qXQk2mVN/pDIxmHYhkPSTzQ
HOSHTHtUGWm5aV48A21uUmH+0WrWvhWaU9SlHotsa18xhYX+oieaSlBfc0IpBDy9gFnDSmc1RMVB
75HM5MJXEI11txsLawvonBsdDFhTUOWzENojDLY60eA2ak/qdoaYPDf3wwV/eqBpz3FW2tKQRr4h
VJu2WPatvviNGV8HsyqcOYie0j7yc0lM/F5Nd3U9HKVe8kepvvRhf6CFLY8sUzyB8dJxjIFTqWG6
Rxfguha7Rs1a30oNt15GX8ysM/RfZvPudAxZaMisSia4ivLYC+bJquWE+jk9wTbFq2QO10FR+JmK
WMv7KRWja7YUzyroro8Xo3I1I0Fw6UZ7Tgm9MgvxwkYjjP9N57CSa1xVAkcPZkrxNrXPxEuuY8Vn
AmKR5h42Dq5TbokJ61v+iSDmtYnYeX0kGedRS2doXW2FnXaVyIHpmw2FCrf6ZlBO1pLsBNXcG1Z5
ovHc5p32Rd6cHaXSA9aO1hMz4SkqkbDa0qCon597DH6yJlMDVDfdEGrXKJ+ZmTy1ItR728zKepxu
okXlA/kJ2YXZP5ZmH299+5ZJ0psgtjshijxFCJot6mnrlHgrJuhIl/9x7iwis5ZofsD1dxq6bssj
hcMzfRwGS7dHY3wqiHcAOALonsudVpjHcjFXut5BRi+VdJnLnnSHaXY0bCs8FG485I4kKU8BPYGt
CsKa/YznZGxe4M8SKL8GQ5tuRaGtBNVObupdyl5kkyzvWFNuopxtTKjLWphswrjdKcl+GD0iF3Jk
6khoZFlNa0cQgaM2b3fnb9bryLLyuMLcLcrzEYyJU6AttrBPC2YHWugG/AlCsvGg52pXpNBXdYrP
ZYyPhkLvl8+sZ4K5jGBfkjHdmoWKXVzJNkMifYqR8KR0BLnWeONdBrg/YphdG3oXRnDgrMPBNF97
IElPKLvqGW1RSQhpBRcf8SHNDtA5k0jt1Ri614xmyc0AuvYBbjKOSdLoTKtZa+m41esl8WM5d+em
pMwaFgdvprIumxvc0laK2T9Z9tGjLupEqGlGs16w76LoWsOlWLDGzLgK7KatGw/wExcIyR22mfQ7
QzY6W8jSvRJI68J4SWk/PMaKRMhmn3HSezg4Ymz7gz1NA1sRqJSa6tHUgtcstyQX/YUcjHcrCx/E
YdqbQ+Dny5WwDVutNVcczO+QSp1AGts0lDfGyp+FWPnREnsTwaGpJjxrjbHRZd2DxVrjwnsiDGOz
FMnXzHc7a5QrXXQT5ItAn9epBuBzdpHFbLI7gO7eDPdBUnmV0a4TUY8gaYXEs2Scl22CnBqTUkIi
a6geYjZHOE3Et2AhTM1PiVzLDoI1hHptncsleVia7Mx8hPLWZCgQIB01tHf+kPQ4ysfwAQjkXkFw
pqAYcd5pqVur8ootRu+dmFLGBr5hZYoPMP6oByxl0FrpnLLG1hZAckc7akeow2yx4anwtyBpevWM
e878nKpr06vkqMR8HGMGQB6RfcIuTDBLcOvKUXjsGBOnmvEOqtQ53aj5Bq6IkaG+ZZA8zc0iC3nE
GlKNrIxSPGLgRim5B4gUJxb8zfxjXd9rZrmx5NqzYmpXTZXDvTZkhttMwluPQWSIkbqF+IuS8slk
IOWlFfdMSv22EWbJwEBICGAqi9sov2ugDR4sJdDdsEBFlBgQxNYP2eRsMqJkPUXxRZ/63pEHSXNL
QVzLqN/IxM03/kcuiRC5gxoXu4KRy5T1bpyX8qVc4nhNx1/trJgSDSH6vmxX0WyhtCpvkC2nodV2
WknUV8zsSps0/jVeLx8H47nqRdSWNkBfncR1FMi6n9Sd08Tym9Lz4CyK4EZVstNqTXNwAmJUgBsn
yEMuqVtmXRAPg6a165yZ9XZIFv2hqK0OQ95iVmeYc/zIKDxvLBOe8cgU5buG34m5wBRauQ1I2rP+
IwcRtdpIddu7owlr3w6J6DLOhBO4vQZLgNg/6Q948gaAgSCvDmOfZAwGxWDo/EJS6w3nDuIBwRxy
HH+Qi4wnXGvP4PmRK+nJpzhn+1IizSzB0AHVjjlCbe0hyPAU69VxQS74qKugOE+QHzyeiXkJ1QHh
vp+R0jKzVnN7CLNkVXUZ31UoN++JOEB65dTArIcGvPXxxMhuKRXLlm3piUEDM1GAVHq9GkI1OrEX
SLxFkaKu9HoW/WIpCZNAILG+KikRGN0gXDddYu5KJYw9lp1GXmD0tT/d/UiUGZK3kH+9Ty3JPGKl
M91q7DuEYI3I06Comh8zpkhn1prOM3o+Y1r0IhE9y4jBmz5iO2ZhejSMWLwayWCkDlaxZRMsBa0f
lX0QO9DFss7Kvr7bDIvefxAVk2108qXdxKoXcMLWC7SK5l+gpKzqhdsmn8c9V7TzseRosi8kC7FB
E9/tuqPOkZ1AboaEA1vNJ38x9JAgSRCZlajF+WlWJnMfCIbZOWElNd9TWOOcNSoeGWs0ksdlaHPc
5f2AWiRKgvHcJ/WIpakq1408014vqaVs8H4MpLxTW/n4jngTaRHbeeylVaU9cdLUTQPrIbEwZL7c
m/FbuuTCl4CXdIEC7HVfaaRwE2C19DV+XEGlbdW8RE3rPZwm/jYSJY9aFS0+k1oDqLRL5dcpl6aL
iq3XDQar8TsekZQd1UG7mvWu2oUIQet0yl/NelweQKVZQ4p/ds/7KtgvsPFHk3rmjIYxb5Jywuwl
NSHcoIrKoFXqRlf66Ep6s3qK+in1xBQJasho4glgKNXxRK/DWI6ddg3Fexs3y0aCpkFR5+n/aKLE
OLZzP501zHtXU6Fhd8RCFw4K2g6xmPE82EJixa+dFTUH0uWyE7ES6k4arebVsoJm3qawMska3zIs
/oK92mb7udC+GqnROcswUVWWePO+Q6FSVlUowLaHP92VZoipmFlTMiCKhDPjx2KXQXHZEdbr2M3x
uNBajX3FtFyetDMHiI5Gk9bmUdbrOFpneVeFrlExzR6HUpd9Gf1itWAivIqVcMUrxFcgmByLgVTk
W1zY09MiDO2ziZbr1ZnUO5kxwFFX6XRozFJZyeZbbtbaSm+lyCLhQLJuMUF17iTj7F1k0SCZsYuj
S8uuIs6gslMhnJs8XfUc8Vf84MoZ3konzp6yJNyrw0grOMYTWrs5jnplT8Vw32AeLLtaiXRkxr6p
JUc3UWR8s+3Osp4FTpH00QGXFlNLURBmbyD4zVF++lr5/yrlMxGR8tQhKpsVa8hnRA4rxAqY4Gni
5h+7hxC7jcJMdtSeepqr51o3cJ2CrY3bXu2nPSpbt+lKTdyX8xS89UILysSIqXPKYmGhFPbGQ2NY
ilcSG7FFqaaKEJPwPVf79Grhexju1be5C1nE8FJPIWkQKsuhxaLoL7VRq2vFXDQ/Labpqa2jG9nC
0SUJh9CXMKVIWOowSgAMhKM/4hVlIojbTh3YLngWmqUXbnMzGkcD87Ca1eKPHq3YjjG2aLamMkEB
BaBfa1RLczA/WpsUiDw4Q9LqD4sSLY85LyW9ne6a2/zIvNK6DbGKbXIQUIWr+T7mm0VbiCdOhalI
RnbdT8AQZCyp17krhedYnVVvzAiH0szurlIlVu8SuDo/c7nz/ahaCHqCEKQ7kcbXyfAwOYVeN87Q
pdF+bgmvotVSlVeR3IfnhTHDSlNzP0qQp8KBOJYCtey5t3LjAqIhGvhZuaaQgIPkxVMHtZeM2naA
ePFSvaSX6bUlS5jbJw/K3Vht1cxsYwXPKbsxQqJIGQ+1eZeAHRjw8rDuuQvxwjvcMpVTBui+m9Ms
uLTy2D7MUYgayobOQxDNInM8mbWy7lQtJdoRaIyuWRI9FUk5XiIN5rHCIArGVpRKalfFIg6sU+hZ
fR1yvxwatekaDENU2lhT8uG8sAQxsgOjUg/zQqC0LZBa5+aisUhERYENyrqitzQLE0b6hgSOsC4u
SNtWZmcW6qvVy+CLSoAS2M6BwtnHBMVo6vEjECgNsWcPp3JWcQgGenXSyqFwhELTMpeTeTbdWKqM
h6HMmNLDk8Yi7EpYvWMZN0pPUamNyrxFbxXCDKtnK9VE9Yu8j5SBbdK+DMX4PJuNFQL9pcNhbobh
XUsl+ZJkEnMr7HIqkYPJ+JL8HLUpmsmSIny7J6okDPQkwOjtWrYa7BbcYnCSMAKyYEVHo8UYgkhc
bOdubL51BlT2WBrLWdbEdq9OSrgRqU49RVO0/6Tv/1fc3P9n9PEdz/1/83KH96aN3rPsfxEp9V58
tb+gc/d/9d/onGRI/7JMGQlO1WXTwsv5f9A5SRf/xYI5neQdy2Cvyj3N9j/onASSrEuqZDGOJXxG
vlN1/0Hn1H8RyHaniC1JvsPKBLT/F+jcr4YQE+QZFRVux9RYfahr0m8mgVHKs3ykfL424LkEuHBo
iuZtIDzFjqbaXP3lAv0H3PsrAM2nrv4v/vzvn6YYCpljPN06XPWvHDyC8DhlQpVfCVRL/fwiL+EJ
8xAPYncAYo1tA0Bt/V//TARyXde5xBr+8vtn+os7JE+CSO7JU78Os3GaYqtcUwmuqjb2RGzjq1hO
d7El/cG48D9cVlUElFQsUZbNv13WQR+o8dnedJUXjZkFruBusp47wdxljFW9f/4NpZ/LOX65rrKp
0FbzA+/XFaDy199RN5TCTDJRv1onbUBgcRUizNMvkaYIh1ebfMWQd0Xx0oc3+KakP5rdSSmQIiB/
qKBJQcEzTVgC5aLLVMIMv8zycSJorz+Lw6YbvhWVzCivJ1ct8rPkQW1PerTLyMTTPMYtRsT8c2W2
r9jkbfbJIDk58kPfbIjD5vi9lJE3K19z+aAOt6g4ZtFpMV51gYNrZZqrQLsqhlvJF1Elv5XzWGI+
LMsEFF46Qh3SyO2Ndbya5LUQsmcOzlC5msFGWRlbhXwoqvPSOFlPy7seIRZ3DJq38av6nH6QMJQK
50X7zIQczQBgBQiuPI8t9Xv+wxRfZ/Omme91Etjz0NtFdZHrjzpJ3ba852H/GIK3TiN/gdyZHvJv
M5QFSGZmK/VLsFzucyvS7tCrNHSGqdEcYX4xoG0k5VmId820JX6E2FHsltJOrLYcxe25iB0ZFgBU
iqYjJF9Q8sLKBZtTA9cYX3v8nlDNghuXG6P4wz35W8osTx93iaXJhqZIhirJ8m+enZrV5GE+Wvp1
JIHewVuu2iovPxeTGjOLIFApDWNlX4wshJyF+oGy80+Gnr89FzwM4t1nwQjblIzft60SyE521Kyr
185872Zm3kR/LI5ejRZWalX+r9xuP39hTeKA5LEnnQ4h8tfHgkDJrid/Tr9SSDyi2aNm8Ep0SJPd
s1Wk+8NP+9vhxnzUMFWTn8hzb/6+OCMYjUHolSl7oIoXSfCqXbUzHkmL3XRjvtOt+JFY2uTfnp9f
LD9/PVF/RgT/8ujzU02Jv5H8R1U3fl/RSgtZiCq24IcG3bEz1lE+mI/EUol2bKb4vohyYiCmT7So
49owTO7lKnpgOHohFsO0296kW+3S0puozvQpuf7z2fRzbdovn8+C/tZVLCi8CCmVfzt+Y2YNwEah
dSuqA/lmfNuG4nQmvIlrYZCIbVVcz+la8qcN0+8qcAfDZh+L8CPlJrRsscczYqu3bk2+V+Lnh2Yn
beuNtjUIurWZpMKcWAcd0JH5jmaDU/PvSSPzeJt+pyTtyxa2uo9sDIZFMf4l7NttuQab0I/tR3iL
tvKuecu2oR+tAq/2iA8oBFs2bClxg6v2+s9X4+dB/PerYRjA8Kh3yu8vwLCCiJ/r1LqZj+PsKJ8h
KjQxXDwCJC+pTvBt7MrHjIHgOdtxIabcDkS3anyiJO5C9FMd2Ey16htS0y75UX7wexgVIMQf7irr
fhT80+f8zbDWhOI4LkNk3ZJNtUchB4aJNo1f7sq1sEZfqr8lru0Libp+cBlepFOxn7e9ZzBgPqby
Koic4BBtrHUYOPJV2dwVoBhr9trqvRIzR+0ScVNF7pLuCYEwp8cuguOyR0K9gC2IUtFcjOGpFyGh
ro1dsBnP0mW6zgIorF3l/EF3AjeL3LonAstWlhPgJJ1gGxys8jzDJ5avXXctaKkaW33JjoFd+uq6
WiWX6lCe8GCXt+aQrAT/n7/fn2tnf79uGvZWUdJ0oh/uFd1fiw1qeCsPosG8xU/iVjpJm+WU7Ntj
frRsbS08q0+wJ5e+5m61MfKHjLRI7SMzw/IFibm5M77lk5cVkPQ4jTbNeG6aVSY4hQRY6vDvZc2q
Nz0j9hdtFdV0Oq6JMM7IMlmZGhoHcZpOzeQ8cto94mjqFm+8dwzTE6JtXfHQ+dlbfRO2/cZ8Tt70
Z+kwHHNfOPPiUWo7uSSTk5v0KnZ860W6YMJuNhEpaQYvzrXCXLFETVvRyVqDlyEC3TOA7eQPC85+
Lrf4+1WkajG4lprx8+78S8k2J9Q4OW+zW3AIDvFTv1U20SPzQjdjtuyIkyeIMPd+1JLvAF1h5wd9
0/vZrtjFq9q1LuVm8mRf9cXClp/nzs4O5R+KSunnapK/fkZNkS2Zw57SHXeHdjca/vWbrtRyqpeg
ni+ZuSIyr5S2CTOYxtd5HsNM5vzfpeTmthaD600YbvEjZ8ZFHy5JsRGtrT7u2upVtR7Nbtu2nhEe
SMgSFXcO1vTT9Wdl+jD2gNrd90zb5zICVS4FSYOiTaKt+kX+HVrgufpm2NKXj+H8YjYnafL45wpB
TjPsoTOPDku5IEgRRkvJb0o3lm9L6ba1i0BTJkcl9xogB/ZGRn6MOIqMpXCByWC2Lfr5EhDy0WBs
PyfHJT2QRx8l90OW6i9GSF6KY6eSiEU0iFw86srRslwezKH/wYevu5UheskVbKD/aFH/9Vva7xLZ
L9PLIKz0+WOmVmTUWiyty8jVrg2FLFbqEAK0MpVfkQ+jlg2XlEoQVDwnWJBroDncokWE/JQs684k
EdTV29AeI8lujH0+XY3oPPSH1oz9wXyKjQe5mGBBuFrjH8qp30sZjeQJCnwedfpvWqjfHnViIZh/
L5F4JUqCNO0p2UCLKB4oZ0uGjvGHN8fffpomy5ZuKhrdIIXN78UFDJKqYxFqrqFpfrUkY5AxDAIn
1sTFk7n/h2U/Py3zv9zdGq2qppjyvT00NPFu+/7LE9gRBdJqihjeEh3ejeAfEJmi+FR09V7nk4Sr
ik5sgKANyj6sic0cQyDksFlblbFt0FX+cLH/hw+EuwwnGR/KwoT0+5IjYUzUWIwm8SqZwXMzMkam
cATQ1fchqYg2WtOqU3ipCoDbqXCMawPWtczpRkQir9Xsv2xkqfDupjZLoeoyaMZ/qyw5m1j+CTt4
ZTa4UpfeiVQwHh0rlrXANrMrMLC5xH/aqHM/VH79WjQMxJQPOInZXm/91ueRL4kVpOzFax9X8ANp
KzoDQL3DVinlD03l79UsyZYUKVQphnhvmn/fKYtypUZhmffXrmZaWQYeYZ/olPhc6CzfSInHH0dy
zD+/PymV//Yb6jxX/OdulGZT9m833tTIldJUlXxN021pEsO7idQvJrFOWh4XxOhk3VtHI3wv2F2g
4BG6w3aKeDTFA6ladlW+avWD2l2D6gmRd8JNMd3m6mluP2qy7qPpFmX7sfuI9R3WMqplwJN0WZvz
uqjREdeVYGOQSYALJaW1YzV3XnKyzPPBSTZGvU7lksOPDs88LWQJLmtsVlN1MWKe+nPRHzR9nYuv
Ys0BrgrHelmrMyky3yU9xyJrzj0iNBB8g1ev+qKH1966GuVTzRx4Xht8EPMk4D5WcOM+aRgNpmMb
uqO+5h03GJdM3Fjarsldqfi2jIR6YK9bJ9Pgl85dIVuJ8WAP2ZaTfxE8S3g2k0ei6OXoSodtwJby
O8VcRWErqz+CfqUN71J5LJRLXD9ktLd6t02kVQR8zJYM0snBVxkfuoawjzvyO3LTa8zAVbTDXPr9
Z4R72CzeJQidSHtrAePRMit9hVM4apmJE+FJs7PG0cOgtTI9Wd3QP+tIpv1DxB+NU91plBsrEiZy
wSxfUjxZWaNRxMH/5u7MltvGsm37RahA37yCAHtKFKnWLwjLttD3Pb7+DKhO3GtSecXI11vlKkfa
ToMENnaz1pxjcnCe5+q6cJVoR3X6+wF2aRM1RUY1q7aBvxnflMU/Xs5rZZj1vqF56ikI/YQDu55C
wzEbm6ozwlaNmLC5svtvd9MzdYB3VqXKqnLZ671CMPlwxTNROU36b4hjaTWBRcd94ttmvovLj1q4
o5uo4pJo/Qel2frK1stW9EbU8rlJl0wo9fAm4OYwDulwkNO7UBYREDyYHAW0h1H64c3OTZvsJ51N
Y0VP1fUp7ejbMTrWmGcUSHfhuC3zJZaTbisbe9z/yhO7uglkAAjfB4ssChHtteJo/rJD/eQ5orCo
ze2ER6AQt5m4Heo/frZU8cokbv7b01c40Pgd66GLD3cTRGKA/tFrDn1HSyq7RK4otbAcHwoDLl31
bChbH4BRdY+qwiBfJNx9/2TlT3bC5eSIEE5SZkMxIfLkgVw+W7MuCx+ukXwKlW2M4QTawD7ZaEfP
TRb9BxaG/ECHv3pVMbi2C29E/A5FTqfd/iBOW6xc9jLlSDoYhyLYIyab/8FHOBamzxBS085JaOAW
DgKjfIC7taR9hD5qGxmHIDvc59TaYkheGbtmdaOyNivjn6ED/a28tia3IOenfT5sUqmgD2BbyQ8r
/DlGB4uaj7Xw8tUYnpG0yMMaivhRqg+GgFlq53dOpj9741PXdgsTx6c8/vTVB+BFHJQO6oSK5x4C
scI+QJTSRUqDpKjux/Gn2e4J1uDAdBIQ2ortvkPSuvCaEwa/sEPw325RfNvl4PgI3SenQoUBOsp/
rLXc9dp3KUQ9TAdZqx5FC31+u0Ape27jtcgyUB1mWQ4aVuREOjR4KAm64YzP0r6VDyUNTsxS4p0a
nqqfPZaNYw/7E/CqKRwS1ITg5jXvDkcrArKVVv1WmNuCg9wO2E3o0fbaPquOtfaMrG4d+xzHi3ti
N2mRBAutfc8Hbd824SZQ+AtplxTDeyQ5qfFn1gzB0wEVAxUxX2UVktUSafovKVwYqce8voRXOB+F
vGo1TrKrV8yZtL0EpLDFlr73EDtFS12vbY8zrC7V34vkt6Y8kqjYOcKw0ujAhuyZ19Ho+CZrAdv8
ZW7aTzzMVfbjWX4XZj3UKvWWouhEJ+GpFR3ptx8tTQ4vCDV7F9UyyQ3VcIiDFetB99DcDRNH4GXH
W+6w0CSrYDNGS8/AwhDaeeqW8ZYcl+KpwVy74ACX2JM7kBNQ2HM7x9lD4kafNGsYXL8+hGh9Caxa
W04NbXwRvBFukv/wd9YS9eVP4YjDIsVXcxrcdtOvW6rD9y21VH1jUHc5BT98zKd0WNflGc1h9wDM
vsQ3tSl20QvwYm8xPlQEs7xkN858n0b9q7fX4KWlNika5HRc50zm7OXT2MrkU4R02u3CgpzSsltw
QEQxrKih00ozXBlVy4BD3PVRGVm5tUOSr9phqd8FqvRUC8a+FuMba8a85bj4ZNQPTexkqiVptAav
M/usEnab4LXDCbEuSmiNdKc4I4jo+/nry36Lr65wijAMXTV0ybxamRAT432AYnyKQnYVhdY+i4F4
VMWOQ/6EKG069pF1Y84EX/T1u2kULXXaUNx5egiXc6aCylSOolE6pXSxEdMYtFDXFKLCiZlgWWYO
9e9BcXXUhPIdcqCAcTo9J8yxVOGLjfkH4O470w/aCUoWbbIzpBNCfqxMbwYKy6G7CzXmjN0Y/Gn1
49T/kdJXgxCj5L1rj2V0zKPnrPuYEM6irkcxSnL3RM6CTacBqEuLBQHRAVV42JtLxkAULJG/VePC
GtycnVS0DasNhoShdwBCJuGCN6YnhWW06TwEyRZZpLzUFupa3lHQWLMReYBMufAW1AsdSlcraTku
ShdvnYs488H7kX94T/FH8Zq76Nx29FH4c3SNlqWru91b/JK+S2/lTtqA5n8Q+Fk7omOm/WuKtFFo
tTr8yPz1JC3j6dTNttGNYuyH/iFbmcq6SN+7+NeYHgaYrx1q/YMY3Tf9hgAa6FmsNMW6085RuRfz
1xSQ8Z4XfJKXYbmV4h1cbIICknANesaKVwNcmoDjDZI6sMK80OJj+RYXdvoGhBHbpkG9EyaiyhRo
I7A03sL37wcsB92vg8cw4RiRlsWm6stpZIQUr5hJO50CyVHKNdafKNqr6lIaEBS6bCr5dVUH9bah
BWeLBeA8W/1hlQ7ejq54zIz3Nr+jFm9Oh4aN9Yh7eDUHbgUuwibCdHyOb8i0ikV9gm7/CuYQ4+KC
zTUVAjIwzo2HaNIBeyjfe+fxFfINIB8kHNqD+to9Sx/BKXvGsKg8+PtizQfalodgGfMXWD8wSEI9
yvfefbs0XD7jJnsufmrP3SpHToIRdRGfme4/NKw8DLgKkC89f6ct7JAPuA7ujXWCkOJnVjvGWt8U
UDykR/1eXxbb4AdcdyxaiVtvmg8qgSyckl2/aQdS37SDctBcayG46Qorj1Mv/b1us5gsxGXlcoIR
iPVwal6oaKH8oNYinr09eJyeegdVH/G3vPER/aBdx3Jhl4d8298p626t/0bI0Ln5Un6XX3DJEjP3
kFH6fCxxwrzyTmWFGwG+RmY6bjVqqMj2sjUWH6H7XRgPY7cZlXOAfVAb9lawxDTA74WYmVgUMts4
iW/ZS3zQ39C0oqD1D+kTuiR+IFTiR+U5urDW8+VAZE1j1xCO4gWeQowsfb+26l0n7MzukPci1brX
etz21DCZ39+7tbEy0wWsxDh0e3xzitM9xFjjn/rf2p/uIENeNDHBoQpEOoy0zqWCJHTrSl8kPn7v
JX6oWlvJzV2cHERzOXOw8kWO9YzokT8B0YmlrWM9jeCpO2K79LStZzlVtFNwvUtLT9lI0tLMt0H/
AJOr8td6+6FiNFUgpa4K3K/lqsZw4i2U+r7naBK5TePwiy32vYKQLqfpmersieHiQeF2aCJiMrBo
39GJvHGK+FoC0XVl7vRoJrwcRbSu9rcqGFWADAiy09ZoyTfhDfdC1EeoeXoniEHexyep2utye8xy
19RS2RH4zyIVNUq8Snxjxf5SkeLjsGwoOp1E+mvXrbxKASrWY4M4Sa9Ec4yuqBV0WHPaGoN5Y52i
1fdlqtE1mZ2BBTNNoTRwVWwTE0/pYuytp8FJ1+W2vYMs/iy7+HTd/sirQV7UJC3SYNsOjxicKtlF
W5Q/yUf1cSQe7EiVPOqOkLUiKuYC5xFOwsvQsutsQWQislTz1/Q0ivZC+5mmCzTKeoNmDxqXQy2z
ZmwfcYylzX1CJmLnGsRyNE4buUPuVBzLYE0fo4/5Rb8f38AFKdGjr96NnUtepHgcj6iR3qq1v0n3
jTtt/RWm8VO8EtxmNx5VJ15RW33hz90zvT9nP/t9cScv8VS6yh2mMxKxDIakR3yeq002zo4xXDXx
YWqOQ3wg27aFjnDE6kXFF+8v06Gn0P5yBeNBYsmRFmQL8TL3R+FpnhsP4pGP7//I2YY/ke3F0eBV
+RCYI5MddWIDLP7bNDn0YTgQMcfoR+WkO7qDb9TWltOe/e1StVlvHTC+H2g9RcsWnrJ3C4tjveDz
xk89751pl3+40fNUs562+mtwwoQQPuaPHIWEbfGABTH4g6iKVdP6bR17AUsxJkgsH3b93jFp0UpC
vSrb7UfuZofyPnylbLI179qttdZP0R+f9bnfVvvkUfuF9/gQvwPiYdo1jhSF+VkYttGTotBWdtSW
I7TdSDsNno+2mPR90j3U3s6s73rLEYDeb5NuPQ77oXtoySJTD4ShhhUKcAc5VSEtQ5NJh+nBSYSV
Va+gWAjtegpXYbDswdGM0NAW+g8K1jres8hJ6wWhKfiQ4xcrg79j01HU3bFB1H6Q5fWIGnzE9HyI
saHAQOB7Z3uhxcN/LzQe5LODFT4X/haHsnGjrvsP7yydCkRICqkluiheKQDMVjEsb2im0zSlxb2g
INkHiwVNrhtUt2y08V/PEZZsShItEpVeCS/v5fYyyvUxgpUdnzwKyosmxHreVOU2F+Pfoynot4rE
aKyudupcjsYMgF5JZJ64miWsqFC6NjDjU1R7hTON6bsmZ+1RMeJqMTa/RBzU4cgpKWhy10L4gMoP
enGWsaTqLFdNKlN7qmnVj8KKbApCNay2WUJC//X91un6MXDnqQbN1XWcJbDProqc5dCKURPBBCom
K6e10zJMcVk5HHZwKsnt5vvLfeYU/32Cma9nwoWC74EMwvg8BfxVzY8LK52KOglPZjj1u6Qc90OE
WS2ug9oJw+lXqXOiGiMF+6o50WgJTGNJaZgAUjLudx3QZJvvA58jUr21bhH1hCLc2BdhfGONs77c
GWnWT6CiYFXh3mhXd6ZOhdKLSVo4y5hYbEGycagnj8K9utLO3srcpm7+QL80OPvb/I/ywlRPUzT8
kcRkDlKvtatwqUdHNScE3aZcQ/aY1N6holfCpUC6ReywJdE83N3EkoSs/+dWvVO7tXVKo50v7TJv
oZXEpdhlgvCXjF4aTkvLXHQzS65DML6RmmVbsYlY0vq0evbXpCMcMpni7QNy8J7tPr7LkpSVedcy
kiWAGc8O33N3fChTmlw2BkVmCSoZnUKJZAERoGYvx3r0gj8Ra2qLFTBagEus2ARqi+JWyvqn6OVi
MHCLjXns0UcwNF29mgNIODYovybiGfbMHhl8DP560BZJwEJZCAPUklz/2WWsn0XM7ioV71XJ+wAE
kW9oihy/H5rXb6wOIhUEhGEytGGjXoNxOQoHOq9sdpblkFhZP7lX1b5beeEvSQaukz2NXQ4FY7Bu
TBXXdeDP66om9UIauKL1ebT5643IlCK19DokzcESlg2GO6pIWI9DHei4HMoUs5Cif/9Vvw5tWlcA
Zjkw0eGQrtGvgio1sL7K9BzlUedWBuAMHcIaaRt2lMbLf32x+UVSeYMsit3XFO4Bsn5YkON1lqPy
NQyyOZeRYBupfRrJnb3x1l5vzvjrKSIgbWA7OC8rVxIfpVREitt+f/awZdAWrtlry7Rsvv9Kn4vF
5cDVNIs6Oq0h4hbNT3nbX8+MRJIBJbXenc0DRTdKr/bwGKAr121yloSUTR/xhBSe12Zy1Gq4oi52
CMCtU/bUhps820XBSbDui4EQDTfyVjm6fi0h0cHFT1Zg6YWtUd4p1WNRO4nvSPVqEBxLXdd4ocOl
5u0IgTI4KFo7X3UR7lfT2oJMCxascqQPjpN0rQe2Ss0Cun/4mD5Kz8YAWJpc+kVxx96L30+e487G
/1QGrlSSXoujbgHRJ6dlmNzlituE6yG9i4xl/3mIn/wFuaAd0ptyiVXbN1bRrklJd13F/ao7ZKv2
xk2+rkLxKGe9nIL4GC0YSr3LBVuFLQB8SWzPYjwtLL27p8dnT5Y8YDmoXlstvw8o53//YL/oEnWJ
OFH6zAyjebB+bv7/erCZERDQpOnime5NxDEQx3xq4GLWiJK1ulrFiStSEuqGdQZrzy2xhf3rr21w
rFKQaGM6UI3PZemvTyD6wOp7bcjOII2ekxCDVwWYYBGVGab/SJaJ5vhojTy58c2/TglMwegxZTZk
iK9F5fJuk/BElF1XVOdRr0j+MlcCWjwt0BYEFAg36ov/cJdN9gCAMHQZnSA6s8uLCY3YekBGuFhv
nkvoODXxMLQEPoL+CGgNs4LUEj9j0UJKivzGRvAfro7yVPmMXmNrBgH78uo56z0OuLE6C5lo0bOY
nC7zD0qrYWYLw8O478soognoP9OZe/1+gH29zZaF9pDoCV0mLUW6urashoUP3ro612m9K2uZc41o
MV+0eOOJT7kxlr4uaVyNspiKoh7J+XUh2+rFComfVp+RVpBbt4T+sxmEybdbWX9W5GDOxylGGsyx
eWM4fdGCIgHnW/KIKeSiSlHky5tM/GANm4EOWJqOiNwq8TFAD52157YRdlml8BbLtKSHhjAuiwVh
gULUdNVwo4PJXkMPEnENiksDs9S5ps/+/WP4vM8XEzjlfQDBrPY09hVet8uPFxWJgBjXF09j2cB8
IUQx6MoaeG1R23JMd5/NgIF0nVamFQ/MzA2H6DJ4aUKZZpeaqsvGbHM31dnuFcpJ1pLWrVIUb2Ah
v/+oX0YMclXcR7rEYm2yU7/6pB0EDn3I9OJMRjNEspqOiVVgoPPkGFgbirLvL/dlAZ012Tp9DzQX
Eluzq3mA5J5aynwjP4/GoCApR7eSeG1y4x3UrkWd2E9UJDTUbWgEoMS9mtx7rVLymtz5c4lYDY+w
Jb8p0nCqg2kTlGG+11XUaj52Kg4iZbEjkj0FbpYoB5Ja7j3Rx1rvWfHSw29FEwbjmB73d4UWKrsY
dqKtT6+qiQ+bpFX93goEdEMT/I9J/mUi5BUC790i+mPDx6BaSlFYToY7q9Sodmeg+ZJqRG0gslFp
VGErxF5+stLMiZSGBzBN6qowxPqhpTrqNWYHRMhNPNk6ISuAK5AfjbIZ75rwxvb068mJW4YMEX8M
yxOL09WTqUOisFqIMeepSSMi7WgJd2KJPyyR8pl8Q5RK1Hjbto2PTOaPmH96m2TGP2IjHmIM9sqg
di8qVvepog5Q4dlaqkiDb0w58nUlfn6yHOuQ07APMzncX75ZpZz5rWVm4VnrhXCl9NBHgLwKmAAb
2SYfG3KGl6MmAPZGgxzpadOuMUwyoFU88RWFgKOfvaVFgnvVCvep0TWbWG3hmNXYxgR/13iSvP5+
0H/ZajAEcQLgDESOofGuXX5myKWVEGh9Nyu6rJXCoNjTWwNdjXTdtHoSUE08hv/+mkyQ837DQGT0
eR//WufJiEGha3bVSY6aX1NS/0mD5CXx4g2pjSyC9L0EMbixFZc+PVSX8x77fS42a+mseUa5/Kax
olT4bZvhlIVE8B109WxYLc6c5wz2XgUES3rV0gM+pKbcpjqaHbSZoc1d4YzqkwpUumHo2z5+HsD7
Ip4MwjYdhZNaDZ3KgN3tAyYs5HfYH232rpP1kEOjpeCH94dcyA6nIww4PKljepKHuw51TxGvvfHY
JI4xugDC0eJ0FkBHcK7FUyq996Vb075rtY1qLa3gA9lvElAZ1FceFfVUfdLztfmSwRzPXhWF5LkF
rEZUUvVRM912pBOG4Ic2qe7q7cKKgFkPH0JximcuV+mAY46Ng6rfA0P2qN/pL2qiumZ87/OBqxNB
D11ORO2CJEdFuyP8bITu/casS8Mr1DYklxuzzJS/CpYi5gqWc4SQK6m4MS1/XQVAG/FaySJld/Zo
V/NlIo792OoyM6SioJwYKG564Z2PrDbvu/jG0GQOZhhcD5P5TSCuAwq9rl4Nk1BLSYMr1f7Uqsse
fIYOdOe+JlgsEUv4Iy74B4Txr4b50yoOpMYiyjsHzWvQbmvlTVH/SOqfoafEVRz94k8iHALPLidX
jV+mdoXmrc13nkgP5kkyn0Z4wGr04nfyoiH4zvL0ZUibTIDH59HRQFTRoRnp443XnvrgkMsr33xt
wZaNxW+5rhbYnxkp/gISzgKOhd2QwCUNL6TyjkFla7h5SIFbjBl1dSopAybwLhBcpQcTtegR0Kn9
DFLpKcpRWAY+O3bII+ilWTl+hii3m5GapAjmkP5fmxLCrPyRtN+hUNiZdLReBw5TFb4vASF/RrXA
fy3zdNXx0Ufq2RW/K2Nh6kk6DPRnVDG2GI6Av1hN4Eul3Zv2A+tATy2e4JPnDrFSspDNh6o4RfFv
leZxLFvUAzZmAPzZf7T8h7B6y/WTiGImeM3R7ui70uKki6EIoVsanTw+DHh3K1+1xRvyKWTMg5Mo
qCcYse1K0BxSO5FHQwQxZXt6zlnz4B7blrWgzkIfrX2SP6TzABUEE6aKuCveyzgV1IXBBw7ctngQ
HugKdu/KbgD8ihp3RUSiWrk9M0IDj92uqdegXgP1gZKPRVJ0YvO9l58Fy819l15QCqOld9rYhTRc
Bo7eroxoDWjY4mzsbUNkjP0Pq6YkuZGNTQlVqlr2sxsPYNIg7KPPXx7G+6ZChI4/rh5exGCkH/fW
5m8DfdwZVh44xnP/ezLI2XVbc4W5kAYtCa9WvCVYJpO3fvPqm5tk+mF0PydGpol5xWS7MfeqW1Jy
mccYJ3RFrVXeuorpmMMOPTxTIT+ybl8JZ9C0RrzhTDbIMK4QDuzT1o2KOx2hSFa/x3M/ebDjepNJ
D+Qr2ELxu5MeuuTsDeeIZmOtuZhFzGpDfCStwqcsOGQexP0VKMkg3ar+yovIz9xGybZs5+O9Mq1R
R2bTvZTtdMnJ1GWqncb+BSOf0j2RjJpu2vx+NFeDuizCxyrGGniCwNrS+PdeZF6PadholmuZe4Ts
qbaWs7VFixQZ1FanIZnfKDSp82p/NZEYqOA444myxHbvy+41b3ISnLrTRAMwRFtKOiu8/GZcjpJ4
jqKk30yl3t+rTanadervs0EOoY96wSoQqaKUrUxdOB6AbMso5nD5A1jsyMoGPo6OIfVoodit1T2a
UfYICJ7+rZy7iSGifpiFYBlirSYNhhXEBiowHVHZXc0ylRD+vNCCF6tRCNWew2dSxAsKRxAdtA90
TfSeU76KO6RZ36/7X4+f7IlwHM7nQEsUMQVeLsFCoZEiSO7cWfbE/qgHnVMqQD5Vr7OnTmIxBpBE
YND70NakFBDkeOv0/eWZ8AFmf+DsfZxP31dVV62VOmOCH3Dm8Kbu/eJINWBcFo36EdZIB5umJYq1
ojhcjUO/yOLpN6Zxek4FA/37ezE//YvRMX8SFaYD7R/LQPRzeSvAxwZWEnUpYSTiG9xX1u6RE1fO
Vheu6p1mMa9/f8Wv29P5kjr5WUj4NY5/VwfwLFWSepJVSp913zhmDli9iY1fSmGZx1QFdKO38kav
MmJ6QT65nlpBWJcfFRbDbWlCrKj19MmHlIlxcKzYAmXkSlSxbcl/DJIJFrifhxt36VPVdXmbcBmY
7E7Z9KNJu95Sh5MXxmNYxsjgGB+dBP24G0QoK15LoHMfNi4pUGCRfY5LOmrdyEr9Y4PEwqfd2BII
RWqwJa1GUYSB16q2VtY5LCNfWvperS+1LLdWpjF7YCCVulPd1KtaKnQYF6iugiD8NWZGvR+ldNWP
snjj26lfxsCchcUkIWoqNo455+dve0c9FoOXEzp+ljFV2L0JrQO0zo2n/mU/o1xe5Oqpe74WyzLh
WuehFml0EPq5DMHKoKPh/1QTx5/hy0sdEs0qT/TQ1WvrlfiebEiKZWSIBGxz4pZ6+X4AuG33HZIv
uk4LESmDM0XAzKCvsyvDu5TqKuY+wSTP18eWUAiwqx2ernJrK//1LZ6L6bKMIFCZxeRXb3ERmnqg
BZNw0huETbkRgH0TO4oDBPxtgoJDi86+oAXFNszlXd+vsNWagNj83rzxCD9L+FcDlM6FjlhybmFw
Sr18ho2leiPHJOHUlslKa5RuVTbcRdKbN7kG1E6Si5HMAOCJsbYAcwaQMmzYJOCTcH2NTZiW0mmJ
jFtCxn/8YNKMeAD0ICpAKi4/GEEJZE5UlXAqrXEizKA/Ee61YX+QOMxtmH+z5q0jsWLweIZpIEAB
BGZmjKikOoE0H0UIznk6vN4Yjl/OyLRdOBrzJvPcOMxfnTertgshhRb+OfHMOVFAXutKu/IImthN
mbfRYeA5RUxo3KAOZMzzpxZEWus7st/cSNgN+V6hS6qKmbD26yZlr6B/ZFYwLssRYuSAL+LzA/8r
nsr/nzlkBq/N/xur4tZNnoU//6apzP/Cf2EqMjlkkiiydtGkENHJsrr9N4dMlv6DygDjEL9NqZkm
5/+BqWjWf3Ts+Dx+iiMy/w6v9f/CVDTjPxy45pHBAW821hn/BqZyJdEyREp4zAtcX5PRJH8xrk5y
ITcVCwah4KK8M6b6tfD1mlCmSds3E8DyUEqzHWIq5n4pMah6zPkAhpFwfgomjJQaablbBAnR01+3
8PjfaeFvTMDlUfbzg5kqdSY6LBQ/5OvtB3mAAtQu4nKIQC93WTMfquSazXkWs0knsvlWa+NyhZkv
qPA/CDcwV7C/qFeTgCr2VQgaSwab5pH5W5nVtlKE5vn7r3W5xEDMEcFZsJ+jkUsfBUDE5VSjtqSY
mQXx8KHSiuy2JwWzbxmiAhYU+SmTZf/Jb0v5WIwwwL+/9FUffb723Oykw0p83fxNr76hZyol/JjB
d5VJj3/4aZ5sa6TaNj0mvCZVomQrUmf6paVHnFRrE/PuFLTyKlWJHUmMWr9v2Le83fhU81X/76rw
30+FR1KjvCDS/70uJRusgJbiQd7yBkVYajyadSnlNQ4nAFl2YU3BKRr6+7Bs6x2IsphsJilY63on
vsRZzACUrAehxcNOTchIK/vGx7tcQP/346FCUSzeFMphVw/MnAwTl2jG5O9b5rIBlQijV61+Djnm
DwM88wt8txxPSZiLK6LsmoVVaZAZBj3fFTW5K99/nuvXgmfIUs6cwbuKrPJ6L6xPOpH1dRW4GidD
5GakWblFFaBOLUThNdCs8f77C/7TqKGFzSSEvZFuzfV7IYMljkKq7a5V5slyGlqDcmxeieeKQNMF
LTJY3Fnff5Q8AjuIiIAhlCN2c1kqtgKRaU9iP0w3nsrlieDzoTCUZR1IFTMDbbLLt2ioa60kHiwE
7KkbD1XjzTZyuXNU36PlGnb1wqjSW96D6wmCPTWtFRkzFPontlJXI0FuC6W1vDByc8PzEcfX3WqC
P3zjfv/DVdR53pPwzXLa0eYB8FfBF8BkZRHDF7sDwEiMJE2EcrhV0tP3j/XLHWSXY3C6o1VgUbrT
5t//+zIh00QczZZYfQQ2QF7ihoSRpLVjWKirqQ31FUmV+vH7q+qXrUYe3EwAk4CqcqokfVO9+naN
mllaKYYqEXmT4K0ppwsfqjQE2TKnb7ZMe6n2F6OSaJzMhWqsXEC3iBMrNGagAUwBIoDA2ggqxaqa
c0wCQEAAEpJGc8wj/KqajAyhIqDtVBmZgdpbnXDBRJq/Zygp91EfSQ+lplBRKRrOvHY5evWeAxG4
zajVRsrMqQgHxPTyYdXyZVa1GMk5tFda+/DWg8FtUOIsS0HuhhlITFnJpxlGKymQmuegGPQ7BAl9
tuwCOd8yTiLfHkjGqxcx2ZHlIg7J5SHY0UjOGP4T+gZSSQJ81rdFtwFHqGcPA23mdaHnUBoUadTA
yU5dgqFEg9FnKWPyPFhy6NEIFQSOdVGAn8UTGwUNsNAb75hjKniWKQpjvS03dUF8Q49R5zlRI3Ra
aUXN8vtn+k8jielIIUyS3QqT0+VISmoSAzxSqh1DTgUnDzkcaahhqJC0qaMQqXUXJGbmfn/RL4vG
PI5QBWDi4O/ivHt50Z4wB8IkCw32ZAW7W04ttwSi6MhCpv/buYa5Dxk3V5L4LzWZy0vVtR+zdbK4
FG/FThorcekFuAUKpVC3jPORA6GQ3Fir/+Gmzo1VXZyh/Trd58uLJr7fecMU646UW80hHgcCHAyC
5CSvckSD/YneVOK/v6cA/FQ2guwEaftcTao5vjXBByDppGGoLi0eOPgxM1sqpW+sv398X1Yxidlb
YQtCY3cO3L2afWriUFF2kWIIJDwlEsqqNmIWhrjlLIjSaTrcuN68yb7cZNAkQ0aqs4RDoqCCcHU/
Da3M2zigNK03bHCgz3+YU5+8kz0UPrYkS9IIztp+JeaVRBB5VU4n0TOGYiXGmmIspoJ8Jr2PO1C8
USUeS1+CBaSiGyNWguDtG6/UP4xuqjgQBTRqUKy98xrx1+RM4FDRC01uoLXLrH3bhil8f3oDelHf
qhr906XYj5roj2c1o3I1uruuI92ITr4jBSklC1MIN5EgmNiBpFsP4Z+eAcqhWU5BHQcaxeW3GgO5
NqMuMpx6gt/cTqjFJ/ashQ3DjTAHksl2wCu6G4/+H77g3LWdJZM4Br+0xHLLCodAoMDfGnHmxgH8
l0quAXH5g7z6t6OaE8TcG1Yti1rNddEwGCYjGetOBwxlqkQle6CUp7ZaqYAOHSlubskjvm4VcLiB
BkAgRFg1bdrLG+oFSowmNKWso5eQpISx2VussDcG49d3lb8ZTApXYnanb395FYKQhMJSa80J9REb
mER3SEmD9k7RMQYjw75ZJvq0cF6cCJhooV8y/fG8ZHa7l1dMYsviHJaJTqN32BmicMjQBEkqzCkJ
KCWKAMibuEvGoNjWMI0QKvUN5EKvlmBym2YRnQzA45ULkp6gs0HX08c87KLMGQVidxd9gkwvrwe2
EWJKkGDsR90zu3aYt95YEDvh5eMqCJX+A5J5fu+3TSIvS6Nl5U7In26Xec/aatem5vsu1t4QP3Ra
/RgiSsmgpNX0SBiWBVeSmtVbGQ2DbqsU6PHug7L9E+R5iNG/8Mn47hUZfG/O9mthecSUcqSOyh2H
NPGXWs3ZOzz69Alzd/kU87Q/4qDGhS4PeNi7bsJuYlaNiJy8FLJ0EZcGaCuzllQAj+IAai1XUXpY
RqLNN5HuOaFwMBpVPUmgIsdzIseYBtWdKlSYsiKhNSS7QdXE4a8JjZ3SxjkVa5S5f+SmBBIV+Hr6
Uy+aMnWHtpAfOSx0L0k8jv6CXCjJ37eJQj/cGsfh3esqPbHrwlSRjupTrNpdnzUvQWdkxQx65xw3
EF+dLOOwhLAnBeMUr0I0OmydBqUhBEWAKA2kMkl/TWMtnIqYrjziPwDKdq/F3MK2Asu49BKfX2FL
qP1KKy/40OUOoMAYh7g5q7D3T+Q/ecVCLvvivtKF4pmtWwN82SNZk6CsaSYKpqWMhzcVZixTLGCB
CnMZaJOvSh33hUq3APF8UHDLKJlo7Amb9dpNC5v8KclTnZRmcFDAXSirbRs5gw4bT6Z1spSstOgo
Ac4ixwrlRCqpwbgoLIsOuRXWNfbZKEOkK5KKinJhpBg7TilmTsIHDTQCVcMfhOOPzTnylPYOKEOD
OEGojEds5QJ16Tw2zUNvpvmGFKvgt5zL+GwjYEakgvf66MboQTehkoGV6xTRf+j0SX7kQuLc4q7y
537IphPjOsxtYJPdnzKvrHYV5wOfViZyl6hA0yvv9So0Evf7yfLrSYCXHBm7icILYvD1ZAn5XSIA
SJJJNhe1VZnpORX2TD60OoGYbDtIOxL73jFQgFKaUDffX/3rqZY5BtEjmuzZe8PG9XKOIaqwLGUy
P5yCwFK8zOmEyTeRJ2yXUrEg+KiAUw5Dv9aFzCnqyrq3VKCtgLBTx9RaHG+SMN7Yaf4Pe+fVHDe2
ZOv/ct8xAW/uI4CyZJGikUTxBdFqteC9x6+/H9QnYliomkJwnu850d0yJLO2y507c+Val1cVx5n0
+BylEIktW0kaITV7IaVvtzR5XcApFX8RTFqHS8pfTyvjv3J3EHbNg7fmtopliEFvhNKqRgP3tqz3
hyHvRhj58uweBmT1btSH+q9AMzK3Q/YOQfCQzj9Noz2Edk6OM2SJRjviqEw1297+YJdBAoBm4MU8
f+k60C+KWIne11JEg7xY5c292Pa0rCh6IcBZUTQ02OnZN6Hp+pXN+CeLc37l0L9Du5GJz4JHbHnJ
TVEhhlrQ626K8OhDEeLwSQMWB8RrSe1Q7dtOCneLLsTGFyNsDAABLYJcnhjW70KBBOvtWaCjhP13
9oFIGIM6hcgM6lu4FeZ5+hACStUwoImsgB2fuvaoBsmsGqDzLLRLlKmgDRjGUN5VRts++D7CzY5c
sH3A34iw1rCHf3UjOVPHmjIDjhCJVvY0CWIO1aSp4qasiC+RW4+r4sCTeSaoo8vu6BcmdP6VVCb0
xfqKhjyaiHIOxQ6Z+7eEvCqtpWovR4FPW7mXI76E5DfXqCfjJJ1+BBgVaH6mOyK1kRrRDxngJZp9
4UMiy/AsdbKU+3ZqxiKNl6mg/11kA06mScsewXs9qXTb0Kr+q2nCyIZmIkrkTqH2/izMEb4phZI0
jtL7ee1WZWqOfHFYp3+X6KIkmxRZGBM2qSHhXgsFU6oHxxikJFfppTLkR00p6q/61KMhLk1K+dji
dxXYZXTJRy97FEGoDHr1WhukEjatjDbJvjdlYXIbTTyleaVnXzp8SoMQFTVqJw/E5FvZAk0JBkpw
u2bISHgFRQ1opxQAFVOfbkpqMwjqao7SljS/5uipRbmZCTvuxST9J+1GsXmlzigqXycr0OR9iWAA
va5jFYkbJSsMQB2hVyPK45UPA7Wd7h6hR7CnMUIZsTsmQ64eor4pYYdBWy/cGlpXSU9ybLZbIVCV
0m0rU4QQIzRhttLaoixo+q6Dx7ArLR0OjKh/Fem8MclfUHBgNdGqcce2EmimRQKpdGXAjfK2UsT6
78Dz+icuav9vcAEqatlxqP0k6NUVUEHZCCmsKhRvdPNxUWaBWP/gPdmSvIoqj/awPCy9gzlShrb1
uu/I1aUxmQKrgbQljGsUfPsyaF7rWp9d/zAmu2bMzXrTZ6nxmpe9Ubh1lQzgVcIcFIyhAD8Qaw9+
gEagO3E7ZWxTtDBiuD0CtTMeozE0ZXpTo3SEKrqBITKTm/obUUMNq25kwYaTV2E6uhOnD65Jmii+
Nkou0I3c9xrhndAV//RIQAUUaYu2d1LUK1sn1GOoHJK2gti0TAINnFFl0VMc+qZ8b2WzHWMU6n02
qEGL5vIowxKh1vqu8NBHsZup71oUcZuhuB9qT/waoGYCh5qlCT/1PoK9ILPSGlGsqdbifa7GwZuv
Df1eSKnYbkIPVT/XkBLlbcpGyA2admaYbT1ddShcU9gfYVpE5XYIEXfl1Qr17jiKY8mWyob3HrZn
cjJDMrxNwiRT77XYaTT1qfmurIY5sgE1J+TCENptDbeNixBACZagqMWvbd3A2xeyqY7DpEb/aEg3
oEoodiTpk7D7iQJ0haytAUYjLpF37YbQCOeoUnhKG6VXYGuR0xeOuod0u94lP+LI1JGutdpXTYri
3z0U9KfKL+igFuoCOF2q1tNXlEf9n0ljgP9vxbZNUaNsVESaq0CGc10w23QzZn2OWmQpwYpGBg4V
Jx7WEFya+jDkiAqPhmb3xpAATqXQBLObT1el7CVwLEHEKD0mBNWJU4YzIi8j7H/vUrgJnCQux6PZ
9QXHQvMj+SAIZZdt2iaDn0g2EU6rB83vN33cxMOdkRhqB3K8Hr94Q9m/DQg2q/TIZuZXIBTasS5L
SXHlpBsgwYBe7SR1XqRAwGVI8LkkvQlfUl/LqiPFqVFSlxkVbc/FAkl0n/dydvATNMMORWuUwiZG
qO8hzdD+cKqGF6ADqQkyj3QqTJCwSLr3VBR5/k0KAhGRNEsNp42M1MkvBXIFIhw/Eh47vKRPSj+D
o4s+G5TSyioCwysMsfitbwQL+TBOJRrJEwlOUHpq8E30ZCXhSqkyy8khcNzloZiXbi/GlK98M4/j
R3ScwdiaFhp3u8my/N8K3NH6Hm1A4TsrXdFnKisQXpVBT5it+QmCfkEnhTGgOsl6a3kj2EXpR9Bm
mBGpgSSN9ACWkVb/2nn0UqG7mye/QmkCjagIBi2ool8+lSKFBvi+MpRcx3BS0A+dVA2mcHXwnEZV
g9AV1QaZ3F6ZWRgrMx8Q5ZLBRcrEzW8eZKE/q0Dwun2QZ9yiTafEmctitveDWubUmAyNXC34dCRy
POoMvVEp4J2bOTpr81Z6S6umqPZBhvY0nYRp57mRF/boSCcC2vFDSvHg3wzh/y+2/5+5Ceh/Lrbb
1V9TmHystc9f/2+tXaDYTlsBQGTapnSQQnP94d9iu2AoaJoookx4Sd6Rhjn+6j/SJdp/yTO8fibw
BP9B2oFg6z/VdkFR/ot6MM35lO5JHslwmHxCu+Q8wqdXhhb/P51dcy2RNNHi1aEIfhbJfjXapdbQ
bjoFDSrkbZup+dGfEMdeCaYvzan07BPX0qCj8pZaBJGgirx2dpe4mXrUfg3IvU+JnXmhoL74qlVN
f39YiS//hqcfa/bnj4p5eLSQgT9nhunVQY34PGgVQ2rzY1IOOGYxe24MRX8tQz3arVj5A2P/7+CY
uhXLS8WFjDzLTGFyflt+CI75I0mQAunp7vC4fdy7261tb+9O263rbk8Ovz+5/Nt1HXvPr9zT3fZg
H/ia04nfHl2Xv9u7R/5uc+SXfPX2cHh09/ztiW8+8KWOc+CnbXc2P5IfP3/JNuf7D6/bx8OBn2bz
4+zN/Nfbw9Z550v4CLYz/wm/5jcb23b2zh67fC0/8cvukR9/57r8qHf+5LCxNxt+4pt7sg+HV/uw
cfiezWbjbBzHmb9sw/fz8+Yf5tzzixMj4RM9z+Z3e+f4bXOcv3RzPNgb58Fx+TWj3u9yBu/w6bab
/b3jbA+n7fxB+Ww7vvPZ+YufuudLjw8v+/3LPE1M1Pzd7umU2rPZF4c/vr1kf56TN1ZsyY+eRlWt
itTeTtvH98P2lUFtnL+c/dF5WbG0YOW72BvLI9YQJMoNe2PrPr39fPTtR3vz48ER7RU7ypytvjUi
nNDHPViXdREYsx2W6O3w/Mw6O8w3S7K/O7l3jrNS+F/05FwObJntlZoymjB4ct9f2S2s0+01ws+t
DGk+3h+OVS0XhteFWHi6297NG3p7+vN//vv4vuVsPLJXT++n7fvpsbQ5OKf3d9bSvt+xsQ7Pu8Nu
t9vsdvf2Azvs6Nzt2c4/7u//bMd723nYs96cPI6F6zzdOTbnc3N8cu7u2H3H/Uref3UjzM7xw2jg
ISTCYr7cN/eVc8OMre3qP9y7t/bAIlENLmTMNEzcbd8f/Q3HkuP+OB94pu2Z/x3sHb+aT7VvM8Lj
733h9PZvd7/f/+7tp5e1LfInK3DrAy0ccNqYSpTOm/Lx8Pq4dX7vD6G93W3nST9t8XHuy2l2kywM
C7Gx8YHO/Fv3cfvqvh6eT+5bjm/b2W93P7f8AIbyuLN3r186ps/Fizwfduy7zZF9Xtibh78i+/jC
UruubLtPbIh3y/66ecCTbF17726e8EPH0+xgbm9Vbd7rt8a5qEnEvFAUiZ2Kwz7Zb/jczuZz/9ht
7ed/PTPDw4neOe7dlg+xwe/e/gQ87Fc+wuIOmlCMBKLFVL/h3k/Mwmn2a6cX99F17g4HvPX+ndOC
s8bjc0vsNpsS97rdMudcPfv5FnDfWJztu3t4fMRhs28en33b/s4u2rIm3BKbI6fwDa99tP/4ssPu
8Hh4/ufg2/88zz/05+vje2i/TvZP3z7g7PBDj8/89p9/2I34/L3z8IKP5b9P+5fNy/63g8vfv9iv
3CKDbfv2jqP6/f7h4fvDcb/5ejjuf708cVM4T1wHzmbz4tp/3XMR7Z/u3BeOqL05Hu/x2cc9U+8y
q3+mmZH/Zrq5XLHI3bI/cS+f7pz95oGj/ucLv73wx7NTeHHvnt7e2IjOr5UVue29SJ+dn3fT93LU
guc9sb3jH/bu7uRy5XH0bcc9/nvJOSv74F8SlP95K8pLXpa4M4wuxyw2mY7TI+efozZbnW/v0uYU
2T/nux53ybk42Hwh3mH7PN/KLDQLz6+e+YaD/UBAsOVX8/ceDrsH/rt/YdLco/P0J7BhWrfzrcmJ
euDkHv6EC/vjkQM5b/XtvAcft7M7Dew9W4jpx1tvXfzx3byM7v7tRKTj7h9dvuf2Asy3w39PBOAP
4lkTjh6dnn4DGoH57z/4226aLB8y6domada5Y1OgsoZU7kqm9nyV/2MFTDTiTKRpadI4t5J7dQGO
Ma1tL4ssSJ9RPq3A37/7Awn8MLaElb76y1EBvabvBGwidV0eCOf2Emmi9XEw52qTBcWa2Q9bRHil
lcz/NSvIxkBgQrVT1pZwDwlBZWAFHs19aiB/p6cyPTTFMLm3V+hy7sgmA6iF4cEiPF+GzVWZiEFj
WHTHAUYynMACw2jHlaa1dm6NaLpKZR+83rZ5/gSZ1wuyJLByQFh4R4FlP58/K1PKgjQnzKUlzXSi
UKKTVMfRSWxNfWV4V0zx8uOdA5p0fiIstoYMdAv1hxhTCV1JnZVNJAt5d9dRmqwQLF+ZScDZlAqA
CYOhm9+SH/e6VpDXoeRKGTeso0MbRjpSAFFzr+aK9QhlyRpe5sr++GhvRpd/tIf07pTrHfaqTJqK
fSp5NB1Gnb6mPHltCkGiU32RGR4AlHM7XmpOY5iT/LSSMoDZO6JrBSqhdnpX/K7c394a1yaRpna4
/XiXz1CXc2OwVOtmHf3JTcqx23aV/BAg8QeBNtSn+mCucQ5cHRy9+yBHYe8CenRurwN7bULMUdpS
0tLdZEXyJmxkA6F2EAS3h3bNFFlTuGtooid0X7zzJQFwpTBQmQctlrgNUNWHGSZn03FVrRywOaQ7
d7sM5YOpxQHrJqOoaolR0Yj4GAQGyNR4LL8Zc9Ner8blt8ps326P7tpu/GjyYiJDYehjiYkMUFRQ
K0/bhiSHV47zVSs0g0IzBGRIW+5FMFBBNQk0Zxeh1X6Jc/iFBTNTPgW3/eOfuLAA7KgUNjUqbueb
wkNZg/IqSNEcrAd1h5y+chTTV1IW17Y6KEUq3SJVZ2v5/K0sI6ygfEeFurIU3TGtJD4meur9Tos6
eLXwV83K4bq6A0FGAuTjJ6pLsFUkBEkV6gqS4OTLdknX/gDX/FMuIYX9/GagR/QPTod+UWP+IB+u
fTiiAr/XcBmBJ6DbldamqyZQKt+2snj9zutEUmemM7FoRuUiWXjcQDDDNtEgiC4VaAbrTEFAYAqi
DcLZ/o4CANSDurbzqAftFK3pBZtcfQu+TF3rorjclhSKVYCZtNT9CUfOx2uFKQ/LjltGyppEf8pq
NahnYYe0XlnBBUTh3yHP2iAiHTq0bC1Dj6H2UZsfEBQLwiA+iqCDt2VZKK95V518HbbYqi7yTRXn
aJVhn0ojHI2sQSM11oG6ULkSCl16GovLlRMJKAv8u7I49v1IfCR0s3yFaFLO6X0r1W256X2FEoAv
UxGuOv25bhsYdW6v/uWcYxkkLNQ1dAFfhEejrAxpK3FTDAoKS/Tyx/A5wKJ028rV8X2wsthiMDpQ
6yhx2jzrOrdFEg8mE0+g/cWHIftHHiEVd9vi1XGxwEycjsDmUhzLNHqQgj0zqqCt7gjWoDodBZSV
2bt0PswejbMApcGViBcdBbnsxbXRoNLuW/pzbo4wfMZ1tBPbJPrZhNW0vT2qa/PIlp3JeqHAu/AI
XpyTwNe4kfSoV1FnKk3hjiZ2iAHNtD7J3Wg1NNMQBa6Mc83uIp7QQXSWZa4iHkBp7C7q8/xQBO10
ilqhumvh83TEmMbl24O9NrlztAlQlQBeXYKmh8JMy6SCYiYOJe2tEdqh3chWh+JkZlG/CqhZfb9t
8dKzQz0INhygKZE1hG3nDgjYew+w0IfwxANqoJdl5Spp1NlCNnw+7CSUJoLRFSSQ4bZdnIhYnaa4
11VIVPo2QbxtardDo30+mLaArxKQEAjKc9HmfEDZWOe5KtMzLxhFv1NiNbXjyHgSy1iDYEBc2Z1X
ztyZtXkXfbivel/W60HHW4l0KkgO0BCUvTy5msaVnWHyg84DM0ik0aKbdwfw42VfBOc4TIIAMrak
E+tjYApIbmapeMxTGIcKQ+9eh15ArSgljbRGmXvlKEAaMXdP0v9EpLsYpBEP5hQ33P6T0FgvSanJ
jwDhWqeQtfIAlGWCODfwtJURX9mZFnkXboi5UR8U2/nU8ibRG0XqCUUlr7ULBVhEQYOKHYqd8Hlf
bf15K8P+OePk54/yYRXNoh5r1S8IqIK8uwON2x5SpdGOoWrJ+8YzmoCuyrpd8TBXlpQUB3kHAhET
ect5b32wWgXgRJsGqwokS3C2h6Hpgp2sjxpouodBpRsoM6mWlyGiILdP/cW2nS/dmSsRFgS6UJZ4
MM3rs6Is8Sh+BAONLCKpQi6mWyPcW+5ZrHC9WvObjHBr6VsqWjCrfpoJBMMGueS6RYGDJ26yVwoj
W2F2vzYivAvh59zkTFPY+WTGaqiGWgFXHjiTAURAK0zvnSAnxspWudiV85iQZ2LJyAwAKT+3E4Lt
M3uxBcoqxaMLskRFzKdND3Ca1yu+5ZopxCfVmbKTi9ZYmGp6utXyFHiDVvrIJnej4BbT+CPIxXEl
OLw2ecRCHAGJbnA6W84HBfgtCAe5gHxFFZH3Eoh1gx555U9vuvma4Wpk8ujaWDxja98IrDIMcWEa
BEUIrAaIKqfm5xeIgHrO52EDmseFlVHyCxn6+xxYd0dwiaNCSdKMnrzSn37cHtCVBZo756GY5prh
rll4KDrUSnqc0BwC1eTRzNvQl6eg4kRKZKUWc2WBzizNf//BVWS0M3rTGBUwb3XfTCNTNpnsFSv7
bb4Zz64Y2CpIT87+D79Lif/cCM0QJX1UQg6wKRfv6TQoX1Klzw+Wr6mTnffDsLs9fwucLG+S2eJM
LacAP8bqYodP9AInfYlFmraZwFIKXLDiMXRXHQQegeYFAN86fzOGGvJyYin/FkbhWGuA/gOlj59v
f5xrk8xCzkJg5GeBVJyP38+StDU9do5hIQcoFEK0IUXwz+eN0IaLBid8y+ybxZ7Ry34K6wJi7iGE
AxSJ6gjdg1q0ijUxiGurCSMAuRx0k4GizZv3w5bx1BhO8pHNmUUZ7aiBAk14L2wlrdtnjTCunLpr
c2eClIBiAnJljvm5tXaYW++6mb2ugSg87sbyUOBF3c9PHn3j8BzQ2Y9PXPgpUHGVMvp4xKhOq/u8
DWgd0ZRwJR17ZSxMG48oPOKczFnMXJzlQmyFwRynGsFD0gOQlYBzfzZVBP5HJAOB2+BtYy5b5cyp
Exph3vtxqKSndBxoHvAyc3N7xi4zHbMZ8EGATkks03Z1vjCpPuWamBpoVbZeeC+McAIByD7mPTLj
utg9mL32XAiitykDw7sj333UraJYuV8uAkg+BN1e9KkBbaM9YnE5T6XYWo2PYNikd7KEknJQZ1/U
QRO7e5ofoMQZeisJD1VH3+zKxrxyDHgNgMWS6f8izFosppAHmtimFr0waaTEDhDG0e2L8F5RfdVp
a49/357xa7tnRkixpJA8SMtbu5WNIZ1EvIgKiZXd10q1NVKgtLetzB/73FdLLCkZMnYQkr7L5wA5
Z3+oDJZVhy7cSUwjP4zZZBxUzwpWttDlDGLKnJuVeX/ItD2e7yB8pS5WGjOYx1oouGOelCaKA4H0
Fe5w7VfQp723MrrZ7y9HNzdjk2nEfalLpa8gLrXBL5XcLjKawFVIksHG99PPkk53V5Iy+SdpEGQM
AiXfp/Rfvt+e3MvtKtEnixgnGXfoYpbMvGlWin7Xt7ktJrPmkW78SirjXctIUJUWeHJaXT69aWaL
PFqpppFlXap+130YhbJU5nYmyDxayxZ5JR148O1xze5xMa0qxHfccOxP7p6F+4TzFxQc3Ih2FQlI
MMOXHL6VqAQhGld46pcS4sHQjs2AnJGRJMg63TZ/Zc9Cc0w4SwxI9miJH6ymgp5Zytu2kHjlVvPj
EXYTTwpe87pCz++2sSuOj1IJT2U4ksij8CY437aKLMRq3yA1Mer1F/xi/CpB3u12apWgylgH2ktM
42lvD15fN+g9e54BUrwuvwaVihjA7U9zZeapx4LRhISDBuzlq0FO6qaaSjry4jLguHZt85OGOsHN
REgmk9GLT7X5De6G4NNXGZNAGZ3MGXhNWtXPJ0FMLZpTC3ayNqoJAk++p0w7C4R0vTLd19aWhxcY
VIXnJN1m54bSLIs8kKe57det97VDS8nYjJJFO2KotsZK3HjNGFpaFLdJ8vDPImxsYFQJhAY1yYnM
+rGQ8vahzwzB7fS8f729cFecn/4vbSM5VYp9yvm4JE/VRiNjXEZkeL+iRhq/mo3R7eIsQQQZBN33
2/auDI0cPahjKJ3gGFjCThJVCNN2zPHruWG6QkABs6p8Kup8z+eXzKTkzJXI0MgWL/ZGqKcFPG6Q
DVujWvmor7etR9kvQxNSzsgF3h7YFZ8KARcDw8vBPrdkGopQE0j8Vph7I6Gd9fIAvU6hpPDneGYt
/2rGqhN3JXfNysvpml3SjZik843a3GKvtE0vJXBHYLfPyOAMbag+yCOFxgqqoa99rub3JtzMK8Hd
lWUEoEAIYBB88YvFceiMTk0bwcfVNWQJvIxTXsQorBnQXq24lis71MTPzcrvZI0BpZ/v0EnpW6Pr
U1pu62mC22eSd6PemfuWPinoyX1hJdFybWg8q+fyCfliHovn9mid8svBpG0+r1X9QEcbzMq+lj9P
ENCs7NB5By7uq1myhVoDArvM5eJBpuql3Pijl9miHyYPakX6KFK1NX76q1a4dxEGpBoIc8X5gMS0
iFNdw5uUEXJppSead4EQ9J/OhdGbDPMLIagxk7bJ51bqgNKbPhZYSbTBcECiJ+OeRkGBBjmaV8sV
F3ltV5Chmt8xBBVIYZ2bE8VJr9oQvyU0zUvXTE8pTW+2TjxlG2VUrizUNWvk+GYIFWli3nXn1oqs
jnSl4HBXY+kfs7BSIATwjYM4DMUdPZJrbMJXlgwiXTLR1kylQ47x3F5syEU/0BRg911RUJcNZrYu
P5foDLztta5sdkzMiTFytCrtaeeGhkKVgibkHA9dZ6RQ2dDQasS5Sa996FUvt41dmUUmkdIkIAX6
qJfGvEGCmcI34QWgeTNz+Tjl31mlokDuCSRyyfyrwee9Izc22VJiEhDcy2t7ytErCQY5s6MOEqhY
8F1V9kIytZqwUb1qoDsVbd3bw7w2pwTVMxmHOueZ5mn4kJgImkgoUkElxqyTo0w1cZOkim/HqryW
YF+zNN8NHyzpBbAwUEGZXdDv2x1w1U2yyca4K5wwRtpyZWBXrhr4pHnLz7EJd8piYGlTmTT/SRn9
klOzm0ZN+DLBquqWWl1uhMEaj0YZet9vz+ZVowhG/oEg8VpaGIWXrpdCkx7Zem6BC4GCfE1H/Wug
Z9VW1Etl29eBumLzyvMMx09UDT4V2AKcoWfzWptTXkdKBQVFVkq2H2RHqxiS76MXRH/nqZK+a6lY
uZogVge5h67/9ogvY+m5KoQLJaKm72p5+OkuRSQoCTO7pR/7qZWhdUyCyv9L8Mr2NJmCt6m9sj4J
Rb1y8116nXm7clKIo0koLK+jrFEhEJ65LDxYOR4pafibSInkp9vDu/QCvDoN8pDAysijLe9XGE3a
MJQDEjZeG7z7U9AFbpPXebZVvSF/b+ge/eu2xcsJnd+5pNQMNKYpyy6cXNCkArT3RBBpE6Y9AoKZ
9sVqJ/pSK8oqW03JNNjzfZHG/MKL1lAL16z/ieJhHYIwVpv//sMh7YRcDOGY4bFdFAF6LNADobyh
5UHvWH2CKGaYeVPvFoOIZgvJYumf26O/dBJwFrKRuSXJNZApPbevU5EgTMZJyEOsQG6g/BXDEbCT
A9PcftoSKVIyQ5Ry/iTYzy3xdpCtKeGWzDwLMoxsMvsRoS9q+lu908ZgxR1dnlIY9HhGEBeypqQV
zs3VkRBHQ1NznchJ+YsLxI37KIY5yiMD12T5zk/H8kdBK/wuGhX12+3BXh4WrJNKR88FclgSYufW
m1bXY7QEMjRjkZuH2F20tSiTP30kZysmhX6qPUBMF4EAJ8QEpd0TIfaCdYxG9aEzB+HwvxgKhI6c
etCe1hJXU4P1E0ClMZH9VHwBlO6NFKHFbg0LduXkz6SopCoNuGQuyknUT2Ekz1o0kdDWc62SVkdL
Sv0DeL/haJqN8OmQFBwchCDUyegkvUCE1b4M1/68RIIQKZukM5MHjbzXJvUH9cvtKby2F2eBx38T
luDSz3dDGoUi7y2EjQyjrw9iVCLsIqmpK499coAPRzyW1NuftCoqftAHV6wchSs+hjCOKSXrBCB+
iQ3WkrgD+kHw7Q2+INslGcUvqpkY5DEHo3qV6dueBfbC8lUNYctYGfzlFU2ERQvrXDZGfW6JmMqF
qaCkDLuJNOXiDxYDfrpM5jA6LYK/NVDHOH72BXgzPu9wMAy+gEXG7Sxz/00Y1qXf8QgYpbJ2BD7h
oTOn4E0y2ngldl0cd04erK+gCnkAzBIXy2SC1wVZaqkjnfE93G6SmdQ7Ke+ilQEtk3r/MWPizyDP
xWkv9lHGBSWGihK6ETWKxkpat/MnYZOLkeCUei0+UE/MjrEiQJvgDVtUPq0nr20+uZ0vPsbCuamF
2DcEt6EbVlVqD5pR7QgM+11upIobW9Mm1yHi5jSTeAPMuLl9mBY31h/rAPxArEhkUsngnB+mKg/z
MDLaEOoFvz1qJcxc8MF1W0jp1soM15b1o6n5XH+4nHWY1UYt7UK3hfhw0yiJ6cpD/R+m/7+H/+v/
k3/590X/sdF74fj+DAi9L5aUaI6Hz/z3H6wIXRBrQRgFrhdWRn8UQcF6DhodcXVQxsgSX4yigVj3
9ixeGRpI+lnslwIZ4ewiiFVGtay03PLd3gv8kwa8CSYUUVoJVq8MzSCfB7H0zItlLEPllmYRTyDB
5FrDaKZ3LVwr8R56XUPe065f0wNkFHj820NbOJx5PnmzwnmozLZ5jJzPZ+4ZXhCOauimgxh5FICL
FtI32Ph7qbLjwUBNvDGDrt/5bUm1/bbxi3mlns/eBxcB2B5fu7iSq64xVMHLVEcrG38vVt7o6ABf
V6wsPDr0WoCGZcIoyrQKteCFlTYJaWCBFNzxw9HvZo7n/DEqB2sj6IOwqUdu6zQrYJuVJ3/FnV8c
P0wjIjzj4WTKKeo8AR92qxXlohdHqeJIYh5IX2St6MpvYdPIAmJSvlE3K9Woa/Y4F9z5xHLA1Rdn
MJjURPaEQnbGWO3spJ9MF9qHBP6lqXJvr90VU+TuLVL4AJw4h4uhoX8bVGi/IYvJq2PjldnkDtzL
uLSyWlnARUQwLyAoCErs/IP467LRMYr1UhpamMDgT8rvAi8rdoKHjKMsGP5z01Hj9/o2cqJ0UO57
RetXFvHiXM7mKY0Q1IHcYaeeL6IsWBYxcIDWFxmXnTAhE6rqFYlp1HWID3Lx6fbMXp4KRJSoQXMR
U9MEJ3Fur/CH2Is83JqcxOo+TrJuU4ZBszKpl6M6syIvTgVqApZQQuaFiJxooNaq504ygLyTAuup
65Q13ftr5sjOzuBsGikY3/mgtIzcKeo+iL0bhZhF20KtRvj7Ay1RoH43M3WUs83YJPA/f342AQ6R
BiD0J/G9mM2AVCMYflmAqSjXfwQxZcy8/iQciEWC7QRQNBkdKkCc+PPRJfmYBHBpq87IcH5YYo58
4pAVKxm4y41BAwTir3NbBkRvy2soglbA7yMrcmWZqo9mhvlGCEPp8NkJw8qcI6IkSmJqmZqqIbUP
oO+K3EKVicxoed2GYr22Hy7dB4xXAKiAwtEWeqEIQqreG1Gzi1yhG3Mbuiiut16K9oNHsf72gC6u
uBnRREyF2gy0k2Shzhenyucu2zCM3ZJWsb+nuE1fNc0vt2WkDW5t5sLRJ4m6cq9eGx9ICIX67awi
s8SSVFC76X7JLM4KFpSMgbLXcmYgDyn1Kyf5milOFPcL7xXyIsujlQRdSOsXFRwkXR6LIE+dHE6r
HyoAw08fprl7DwwSGfU5rbfY5+JUhmPRmjGMYYgPWnXyu1L0NejB5XqxHyhHgPufr82lv60VCKtV
OlvZgMb4tc1R8JwENbin77U+iUGRnLJJgK/x9i65PFznVhd+wtPHnJYtD9VhqZv2XRE2u7zu5P1t
K5exCEVNMmhcm7SgU98834sa3JlxiYS0C39c+CWN28kejSFzUrWQ76Qg8lI77D1lrwaN99dt09cG
yCXGyxZ5R3IgiwEOU10IwjDwHtL1AUlTOb6PG3Etk3TVCkltqvtke2lYWwwwaoHbelqIJkPXbZUi
j8GQSWt53cstz5sGR6jMzFnU4haPKliqoURsgsgVIXNvd3lf1PJ2iqo43Zep3DQrLnHe1h+KiwwD
czSkQKDFK4rX5PmgOj9TyxLmQdebSnXnx+X0lGlh4kbVnKuy2s5a2SZXjgBZv1nbgrw54fFirQKY
44TO6CPXNIg2mkaiZmUIubknmm+2Hbjy+86o63Rze4tcmVb8MaAbrCL2s6R1b4Q5+Cq7yPW5fJBd
RMjWC1tSujmP+bWm+SuTSvAPz+7s/nlVLSbVysTRsPwycuum8XPazwj9nFkOVIfp0qqDfazmYbpy
yq+MkGccaSwuOGjCzEUspxp9X0NqDlchxVCH3JL3qveNsp+UvPv79mReOQkUrjjms4DRXAI/3zRN
i4qsGnSpC47ecDqp05xksn79b4yQiSbPQSvY8jksSoUPnq+ZlSy8fhNkooiiizWt3KAXs0b6hGuM
uh85mxnoej6UgccbxUWUkuktL58S0u6uWFf9Dj0s/fvtAV04SPa7NhfEiBJp51mi27Iqq2ZwdelG
uaa8eiCzvEM4jTS5urlXiRAi+mVvBo7aF2X8HvWtpaxsEUqoF0vH+wmoJAHyjAShmf58vDznYpo+
UTAcNTGmD1yYlEROvnTJhCSLo0MPmk7IbqUTzJ70T9YRLKxmijSjI1G688qNFYpSKr1MqTIGf4Ux
WAz10CdmIXwLEAcqmu/IOUZZtDeErhZ+ZWkkoKAohKInzJS0XRZHG7H3RQ+K3zHrSvQIOsq90a6x
okp57YbCElBACIJ+/vpgKpUfpRGkzW+pEYv++yTDjPtQpShR/SpjFTJmuR3DWZkRKtzIjqQmSo9t
EYVH0YiQXG6NqBvfkEJqKJBnrV9FxlZWw6x1RinuECinwmZWJzEZYUuIlCAxv5HekdU73e9q8ZdV
0/v0NeZBCP98TluUlDnMTGq4XSJEbcaHzwfvWFRR2jhUbrP+RRoFnXbJvIk8z00pksdONDZW9XVQ
lSp6rHJNUPaJZXkkCBlLrv0ok7FVJleBrtnQ9qikIJ20abpogJkzERNLNfZVUAv9rkmBWtk1Mf8Q
bCSYeGmmTa3SSu1xRMnEzQNPGZ/zdpKyX0mR6XK4a2AK/F7WPGc7N6nyQngAL5t7D01ooXxUtlId
8lBBlhkNF5Alb1LrizS1KtP/4+g8tiPHlSD6RTiHBnRbsoxsy7Rapjc8kkZND1qQAL/+3Xq7WYy6
qmgSmRGREUrtv4dwQNOaFFhHHAlvJZxZY9lZP80XH5qOzCihk7cAK9j574B1b6kzQCalf899Deia
rpf8z5JRNk/cq9L3FvMcVmZpmCKKXY/wlbUjiFVovUnvb6GJ2uJPFcTrKE44CGxre93qVZdPUamH
dU1Zm4nl07ZFfbulS1tsts4urCw9doW3ev82RWzsM3epIVled+tvuSGLINjFUzz7RfstObG9IutI
Yinmw75NtRfD+DuB/t2HpRP8ePuOjS2g9Ix9flYWa1SXWRWvkztnVmPjvxyKpN8KPp4XOXmpc9uh
WddDGO9nWwRKfcRB49RNil6itJwtrSZNnVq5ehidatnsj6OOkUGexZxYgty9Wk0BQQ/F4usprWJC
n37mSXkErtd5iO1yKvD8dt5jafeZnXVp9mnNsJod7cdQJrt7s3mD3P9INenit5/ki3phu9W0hyDJ
xUZEsr9HaewsOa7zfWXx3MbSiYV/wPj9tRWoR5ZDr0M+fNrG6M7aOpSvSx3r/URcFxUoQ3Y3l86B
VSK3EFhptzCvqRqltR9KktNAvphjsWlIo8bZkYioWqjJufUnrxuS7EKBJ86hXEQ5r0eHDDARp7vX
wAXcasEmJ8n3a6f3/wJsrcv4kJczKqDU7a2DxTgSIRWzMeeK3boEfexq+0BhKcj/Yqs8V3ckOwpU
qvj8IEtOsbYums8A02W83KPC2Z3nsBwwT2Brx+YJAewLEhmdUmAD/d3Vti7LVHhFMunsooeY5xtc
oEe5/Gp6J2in62lpy0GfJ8Nq8JytDAVReBj8MA/uCKQIO413UVWq8hrLb1y+Dy1O5kOKHe5E1K4U
YmiySm/x4F3vfkf5+pO3gdX6WTX+2CTHWSXR5v6Z8p7Zh+4uDvz6wkmK6N4suyGdHtHQ7B2HYpdb
uiVWu8d5ttgCHRKx1dNjV492vBrx88Dv2+2WvqlTcgC25L+48+A8Tkttw3/LUG3Rres0s/M3qry5
f8EM2RlR/SFWQnjIImn/n+dTk1NvpVvINlOt660T4lz4YhmQ9auz9FN7btsi9G7nGD+qjPLlfEVL
h8FRpe1wPeV7e96C3MUkYiPJKQ2LrbgPc698SNg8OHlt0jzAqw3wPV2UzMFLXAVdcwRuIvEthfTu
y4dwWDeWdwcSv8W754N9f/ObKv99CesZWEALkZz5WlAObtlom6FDaP0zcmunvZ2tyoMDdt8aJ/c6
8cZ3X3uxwJa868bhTgRN0j57TdWOdy4ncP44ysrYO+rd8L5L15avhUrGHB/2Ku6e6kbE0dMyOnvy
jhZo7E9zT9DLoXSH1Z7pVe2SrkYhGj2Oost/+mR2p0dkq1V3MkVlki8e2Z5nLneRuzxNoafUf0ku
65DFwonrcOz3dfJ/KkmcOBrQfvJ4qnlGHPMU+B30FEGdS/hb2X3cb0pRS1b7cV5um9e8iBdHXclt
Dufo5ARTYdwrw6CQm2zf4nr6t2IJ7/ysjRzVlpaLK7XIyFuR3pc3GaN9NuiVCYnk2p11bjOckIrC
4DdfVgG7Gn15UaVOJOuRwhxa4rJ+It05Tpv28TizLVsW3pJ8jhIv6deokl1Fx9DzoJcpyrA9xB++
x2gbZYqru0VRSGMzneN4JQOngfcY7ysRbCQR5CWWQdhGU8+RHsz6o0MXOqXsUFWa0ug2btagA0Fj
6fZ45wemr5AVOU0l41dTQJy+5kR7/FeooSZ0ULZrAxo8uK+uADHLfJ5FP4vGYuq+Z73Hzwi8OLGT
zinNU6g2c1XwfuV3ZACVKqP6jO+xC/HLAbs2HzOiHlJu+vq/sAqW7mrojf80bFv4xOJpsfz/WPgo
Yncy7DnO4Y3CaF//plOIgaTJXuvO4465xRlDExKrSJfDX93vyUO62mcHWQty3+61dyNult3FNbGf
jnsAGy0d7NZxPMgQ4mFHEIxtW5/qkGwvphvbEaXY7p8VUULJ9bB4ozwO5bwhwV6W7jiNbnMKyamQ
J/KpizPDB64hg20GB1FbPpaHoVO9k62Ixg8T7IU+bxxvHyRDGrzac86YLGhWbkplW5yBVlStS2an
TTfXc7VGeO6vMdox3OKSAgchs62HClt+Mi6wvbBpTcTIVYNrt8GyZovdgyM4hkg64aMy3XuE8ChX
5zKb3D4UB994xkVkV5TPlDvvbfZ7An88m8x/iFUs/gSFyf+VMDtP7oT9CVdECOdUVj08khNNDu9D
X5NkksQzzSrGMUN4N+SdaZ76flfz2ZNzPZDCwo7OSfuLZ/40bJqPBzlGAg/9YN6ggXoezXBOOnnM
bez0Wc3fPFzuA0i4bXp83PPc8zJ6FJLj5E4vgi7RdhwidYTreai095lsQXdb+P1uDiibK36DYxb/
XIl9ZKt8r+q/PbemyqqtFcRmzG3At1VIioJgUMj+usYjGSTuTrVs+U9gWHrwoolVmfq1W7xOZIrm
V8Swbl4a0akgwahjcsIStx0emjaMy1Pk1XjaJLMOl5Pfz4RwEvrXJGm/z73FDB5lbyoCt5S8+p0T
HHfdDc9bNHfB746kLjfbQlEvaWeiYU6bcjTmPoiKgVXrwk+KS3B95B567ufwa9wd76ov6i647v3W
5PyRkHSXkXZ34poS7uESLRSzea9ke8IbXjx4SKv6L7dvbCpiaiZxN0YXh7IY+Wf9JiKLfk1WOr4w
qoICpbiKbpO2juSZHjcWOm0T1fw0u2+2nxDjlfeuHThP6rKq/IOak2Qi/qpw+C3urDK6JYkj94bc
4yY3U/DqBXaOb1TOHkBW+mvxvEeFctIB5f2tWXOay3UjJDVb9yHxDmEvC5NhPJVgu1ia6tGOnvd3
lkl5V5FUJNPF8QuiPOKkrjKVrxTGbXfln8lz7F/RN3mSilVW7rOnFywLAiQO3XszjSvYWDMvWv3i
tbQkqynDyRfmlSMeS/ral10LrF2c3qtuezfQ5AHg/E3DT2JYcSiKMvavuFUBiQi63GYeVZU8r6yb
1MfcVEueFnDU5VW1iTE8NUh18P9njSk65UsOHEw0LElmZW/cd7mJiyCKbc76BAg5E4G6ogbNTUlK
rbc6+BCRwtadBf308FbW/pYOcdRU2VxoahfMRkTqzcaKZHc1se/6CPbmtQf4o9W9HqPFZUNMMLPw
foWVWM8YnJv6Ssl4Gm7pVZjaGm5Ljb1fwr/j1DqYD7ORrMOzwFK+Qet3P567F/+VQ7/9h/1L+bkV
TXunArR5J58p/XGvdfOictGag8MD9a4JEZsJlvTVy9QIh5rZEUhzikzY0hQ4eSIOAQ2Ffw5d4zbX
ftvNL/DsQbFnzPtMbzsZtM8TO3b2yAbScCjzOuQsEJxaGTJe/LHyVsYVzaBiQF1bP3yElcecYmeZ
KTmh0Xemk4imyPypVRI314tsaIeX1YmO5LVyDqVzpfzlOOBXR/yREOVHXbA5nyJac7qXWtttPqwk
efhnSnF/j4giZ8WXWHHWbjTBMnKv8QpASJH8cybP/HMIlPg3y4DJdq1zEjq0owNIy3jmPENgRxSe
dDvvmAeM5+heLoaRxu3Gz23b2HQpSp+s6znZ/W/IEmagJXEbWmQx/YnzqP/qFMF+Nz7b6WfXCeMq
A86eRrw4QIFPbK40Q1YHhBsfynJ0X9c+X3ld+r34G6ph+xXuMv9MFiuetO/pp0QkW3Me6HiQTy4B
W8VRB+l0rOp6PG2ym0nCdk2cp6Wu7P02kstxauVmviIsSZs0IIbxu/bxScDphTwIYs296Nw60+oA
3BT75+xIUuUgd5S5WpvZ/9o2qaNLal7/OVA89mOk4/reqz3nn6e77ddKEA2P0jiHn2vR1i9kJrNr
r2U73+iQGFxeW019t2h81qsWEa49jFvV/TOjI77UbGqP+mbt76pfsGWZ+70tH+pqlNCm3ap+3Hae
LNlNCVE6VsiWIBLT6lvRmWFiQLDjvyKU+V/rD8WT5gh/DNty+SiXIO7Slav2HY3LdGu60aXXV9zz
FA8WAu3aRtAHtm15WduVM7IFsnJbsghKwiOTiTE8rU2zMFXZ8jImxEH16HqdUadLFheIvIuj0Wmd
7arTeqyC6Axz6X6ESxOE+JPM4kFOAa+7x9plBFDFDH8wrLVPqYxMxFSKkiCGbRI2IfeD0CbeZNPf
7HC+8rR5DPZHb1ygPRe5LOeo5lqnydItYdZrj7BGPUc8ZPkq5UM+xuUryov2ZfM0OBCDn55Tf0hG
J81xYAjTLozNc9MWwc/aJ+39NldzcUPuqC+PSUwTc5pMFy9ZQ5YrcHnukmg1Ru1yMiZJXjjT++qw
BpW6rdnwXq6nvg3/9qsv7k0tCP5y47J8K2hY9U1UTMlzmeTk43B52TEAYwnyzJbjeIxdEzVXoytV
TXbhIP+LR98gAlJ5eyv3aX+VxEwv2RSQsYTlkRVbarkz5w4qcjuRbr2/54Wx5o5qEXSnxGu8Yyfj
ZctGJBO0s0PBcJfz47k6NrHvDN3+S9D4xe9mYtE3JfAq8NJC0AMcvMY6/9qq7m5Z97uUcNCr8DSt
1RBlbNEsj9FiV8x78XbgAuxbmO2sZT3g6+abrBz2UKVrLMLxWNC2BwSpSOc6WDd+ZsISBF6Q3UZY
Eu+z/Ibhy/84g5zfJHL6v9AE9rZoNalmS9kmb/G29v+BBLaPkx66rzrY/euenzllsOSMvwaWCLcM
NP/o4LYkv/bV3MZ8rrY8USJftmPu+KuXujIfubLUDHAQL5ifW8w9GPY9VBFUz2h8XJlStxQj39q9
HawI/q52Du6jsJ4+26qRb34EhZbOsl2+mhnnqdS04J/Z3PWE+Iigbr100nP8CcNMk6zLpLjbg9FM
qeUi3hPmQdAOeV36btAFTYrjavdg86jtWesaRZha5o4PgTTrI65Cyff2BlZCEG70ZznUBEPZdTKM
QKyVMvzvVT+e805s93l8CQYJoWIXonm8qMjmso/1ka6JBDZymOp3ZPr5o6fDbSW/DQw264pL1zbK
tb8ivHG9RJqGUZ8VPgv7NzHZ7Z/eauVLuCeS2i129dSrJX4LCt+110lTNC/Ej/XfCxLre+wjenuq
wioxaY8LxrtjAFJTjxOY5f9qdJ/bVXEE5CXWmZTYMHoyJHG+aX9glENFLF/LdeXo2HrL1k84Naa9
WZzav21nhmR6X7/XB1+54r2Ke6zpmBlyBtJYYuY007Xcdbta5nSQ7bimvOLhlxBbWxzLccP8qGYi
zlpiox6UzzwBDgSnfG7HvL6bdowSzrlI3Ot4bqKfopPqBv06XUy70mK4S2xeQJYjotgUAWqZiUVc
EiE5IKBvAcSwy2Rv/r6CbPreWtKcTsvSe6cgXOno1VLvVeZN0/zhjFvyGCLuQ2uvsCRJm6BrpyzB
//EWKrMPUoi36nfRNQvhfYvyWkxZV3qvGOMoP138ovutE3JFs24b/J1YJNfcybiwCUfhUj3HOPFG
aTeQ/HryY+2euMcDwaNErN133iw+EBex7s7Su0ewXxvMdy3bcdtVA0v0EoltKm9wjuRwLGmriaF1
jbhKSsesZ6cYIgLNgpgt9aCgyEjAspvcbfeHeWnH5Libsrm1yk4BA1hgiZMTdn6otpBTTUUFNCZx
a+qqiiCKjjvKw/cgH/bPkSy08cA9bO60WTz3kGwzD3fb5N3bIprhK+laWWQhHco3JIO9r6NtKQ/M
zOoX+VSifXSwYliK52QABD6Y3l9I5sl1NX24vu1oOyot9S+ZewWRVioe7VezC2dOVbPwFhD7zV1w
aNWZDGe/8c8XAQArztWUfIdBNanjOM379rHl2v0dQxxe2dUpeXH2Vb/33ZZ8d4RZlafYVeoV83T5
pntRT9nmi+6DPDnywxwm7j87YXUYLxG3fHKnkKc0CfXWHsWsk5ggXtIgryaw7jn1lHT3u6JN6Fl2
xuLfoZyBF13j4QzgA2C3h2poYpNiV9qbYxzX5PsiQep+NwbjBOzTdyWI3C3NxyJr2lAvclV07Fq+
zKFfRz7axGM0H5zdmnuaZ9KvlG3tmHUgetWR7fyuA1Mbxk9h1zAuvtv9AilYZxyf4lrE8dHDrodm
Yxvtlu1VQNrXGhHEmAlrdsIk7TARUAin/c+zkYP1L/eh8q6CZBv+jrnG6TSPNKmNYMyMNZYQQJAe
EfbkQEtPtNh0+j7oEOZ6oMTTUHaZ2vfgUddbc7c6YlMHs2yMQsWObI/gxgkj+XJahu3kefQYKGAK
ZMDd0E0NBI1Rz/WkPYf/fe1/uX5N32br3elOO6ivzEJVhU9di2ogNVYPIG5kt/3Cls6P0mUI9X8s
xBsyAB3rDIeQ2zyQLC9KAKshKR5XcpOZKGzXOOcV1e52CAwOneDQSTzx6Hjyvs3z+RlSpWO2t71y
L+W7/ayM1JRprJr484pumjBjd33xdpk8DJ1ZzBm5fv04q4J03QCPiKclwcART+8F13cVbh50lVtq
OgFn9lxx0gmQ0WtX1gUaj7pYCbfsVbXfN7JhVAs4BjuyznRgjsMuMO8U7b61t9UUu1fTMCxrOsD/
v5Q8VYRjijYuwSpkX1CMK16oCq0MEWjIvRhEw6A4k5kZE7YZIks4BHm9FGmM8XiehTo3n1K1i3Mu
mVKvwVT9hz7awn+ln0hN3SoWm82XQL80aNvdOTV70eyHiUS2ly0QnUhdt7Jkg1LGI0iYKuqyoRsQ
fNtLCneM6MLfN2Be9LDNrw0PtSCDp91Guv0tvockmv7kSOQcCH+gEPxstx3Uz10gAqpt3EVmiRh/
9NyKs6l1ZfslymoHlJRJ85LD0A/HLhKJJSTdxI+Jqemc2C6aytRx5h2c2bbNde577PUuBlomDXBm
UIeIznXKNBwfwdv53jMAGBlMWVAP8ncyuczVLkuXz1A+LhDG6GoaIa1JeWxiOCkbLcOjJjq7PuDJ
3Vx3ZNyX6VqIdTysW7l+ebkl7zn3tuGubrrWvfaWXLxMu/Sf0P7uXRoseQLC6qhpOnawffd7HwCA
lUWw/Pk/yZAmazL8eHoyD0Lly6vI+7E9JtNICqTfcJwOq9m/NiumB9+qkhhpLDwYDvz8YbAqpATl
vfe6thLP3hX06Soiqfo715Q8firPGLzorg/aqOlvpATA/L6vOG7puGxZScbKBb+2OjhyzskHGLT5
mVF1HzK/COw7ImnxV8FMcJAlpZnJ5nRFfY9jKXxSsYzr78HGpUXvvxN9MHjR9DM5eLbQrYc/BJTy
fjOMxr88cnBBeicz/xGEvwI/Ldq5b+tLpTFlmT8pjk9Cbhd3vYUcYfsWITOxlHk1u+G9CXYZQs10
7ZNxLf0uH6kePCNCrA1Xzrs4WilWUxQ6z2OsSHmf88gzEEzdGhyKqAWmxEY79q70KLHKCnBYCQ6L
q+w/rtClWNFqNtkAnPrqbiVgaaOZttJAAnsUWJMEVxyCLrh2l0OEe3vXPzUXp4FTojx7R9nzFeMH
7X0axqL/l4tOykyZcmQUXv3+uTbJvGXw5dV8SqTC9MUzlfs00YI4WYjK53Gm/Z8oB3EJ+cT6iGYz
3jgTTXZhcIDPu2FNG2od60lrFdlryUbgTxzUtST5XMsu4yGx76uuxUvh1lMFFTxNn6rJQWtXwuSa
VJt1eAyxJ/2eOHkeQJrdRzx7e+9xRAufA9l1DfEbF4bY1Mqd3nKQP+dc+1Y/do47d7d5uOxEufN6
hSeWEeH/anExPb74DR+7eaaX9+MqqVDzzKLKkNiWX6oBm2WJcmKgFVPTQBMNTfnosQ2rj9OyTsci
n6H4DVI+rq8lQDSbWid8atymGbnUBb1Cjxr0y2kgpo9qphRntjY8sXHvRP8W37HP0up1vh3ikCPH
snPjZtEamE9w8EhmMyLkc4j1bXldSeTxl2MOT8xh6H3av74At8OGxsszYN39vTar+2EbIj8JVG7E
LUvv/U8YbQDPGD1juFpDAb/pNlqjtHU6OPygiMbrbhb8y920jrS0MmqDbGzi4B+8RwDbgYrgQhZ3
7FwpOTNmYRzvfIOdAIsritqaNdCH3p2dOudPK+ToHQWZhVW2VW18wZFzyPioBP894CXXPzebb78M
Sq4PfhApLQwbrTpGbIeEmRzXeTlv+KffAPg4W9rzCP2mW1LtofBz4WR9vAv/bN3F/3ACVb2iUi3/
arDZD+w83fIMT929jnUV/Ex7X5qUpscB84eb+xr6Ud6bJB636RisifuNcHzYUy+vMQEgjUI2107T
bm+K+K7gxitVPh0W1CA8yCx2/uN9NCPo4QhPXJGSSouH8mY8ho0oh+M8VfJ2xm0Cusko+ZP7HUiA
28f5oZy2cDtF1Y6asNKBI5gYejEX9wURxPxmmAGRGZ5Xe+q1Jki1497dKLd34JJZyPxphm15GtRO
UyvyOQ8yC1ztHwMVmDobnNZ3bve8nfIUY6LgQ3gGRkiROrycagbY56gRJNcngRD2uiIe9wU5LM4A
jlvSG0Q9Hi794oLOFJc+IC3yfHholT+0FPdN/RYT9BinNIkf6e4O0ZMzh2txIia8+xsNdEdZpQCr
01YUAeeZ1w4vy2iC/9i5AJ9Rje6jdFoUyxfvEidD99631tvvmklWgiTZHLRpLYLoAa3u0BxizuEd
qj0eKUoi0KzXrbhDnAoCXNpz3hJyfetRPkCey3Fxj2RVVi91U1jgnmAT1bFHlySB8zxg5WEJ98yz
GvWw2+zNK3tdYUdSeVMU/Pm0H0Ll7UvKEQnHoTlpfmZMdOUBxse9Cbcub/CwTMKbsImFAdDfzO+S
S/k67DtLxqZOqj4TDbUvW0uvxHJY9eNwAhIqHufy4s/RbqH7KpxSv7HvweundI4AxXaDmQ+ljGeZ
FWJAiiHz2Luea96/T3QCFEgZKYguz6fYNrRZvJzKm4bUrYAYMDdBHIlv4swQW4XjQjZQ5/rndsH3
jdMgyo/SMESksrHJSa2LqO8Cu+VhGhvHkMe74kyUtQpA9Sq2YfAzBGP5pigpJRch0te9S0t0iNFA
yee9afWdlU5f3dGdhXfb4ETqHKxqJTU8IGn9SOcAWuO6qzsdutUTADB7wcNTBkH/sVrNDxn9qnjq
GLreiGAfWfERPQYHezzkf5q4GCzblHsUZQD/0ABQvdPtMNCmnDow9SZrBztp1mf96Zert/6b5Nyg
ujVeGFyxfa2/SYwOjo5X6vEX0D2c18JSpKUojeG/ZO2q/yzc6k8L+voqhxDpRD7g6JP5TUH3toy0
5odqHeTDgtwDhRgcLD5KqzVQDqtsMmK6Zyi1cps+o7qnCOoStJyTZIkmMqermVuxRTz6SzwoSb75
LF8TpEefZeuaV2eMYp12njKfCpNo91CXq3iin9hRqIx8+Sju/kipp9fG9E6SUqvdmh0odCcox+RE
02KLocLyKFQ7s9s+L2mFAQxQAw7ywFxDNMWpq438DNxF/vGdSD9JwYCazvE6f3tOoehHGIKGQw6t
ed3xA2npcu3fVrSkpLBX69yjWcG3GrNPH2PalVDvv7z63XDmLCy/IrkFC/bSdvfxeRqr8CBFEFWH
nAvoZshyI97VnOeAMGi/QraMZxj8+YBgK73UZJZWuMEynYiVulMxcCeMXDO8YjDV/teYdepR4e/t
g2rpPI92LQZoLejd7pDUqzQnU0NrjybsiCyPGskvy9kSPe45BwzceGz+Do3TfDIQsMdddWJ/8Vzr
sLUixu1FFrZ+9uzqAhq5xJxjfO73Q4ZeA2a6jZf+YV3y8VcnPf/PpJj0n4CdfJmNKK/+WjbrPore
dr/nsKHFRgFeowmrcv+1DGzPBr6t/F8Cmru86lUxfpZrf1EgMoM06YaN23LWjmpEuuqE80JYXUMn
QSa+hCGilrrE5jLdRrX8rCxc/A0ZQckur3zeT58mgW4Cjis59uFWLdk478Ufd3EREw0wOpdUjRK6
Iug3rnPVYT+dau25T8bfzFNHONkAdCnrTxR1DCF2Wf8zKIu7tJwvT/E8y6q/2odGvfcQwjzQSWuq
TAAMOCncQZmkgE5AUXvYlPflMqgom6Q3cQ5v/NFpLKUuifcoAcdbR9j2SnY5wqG5MAvh7zkSi/oi
tE+l3EqLHk2Ld2bz9sEPgLq58kSND9NSPLJOg3lu7ip57bkLGPB0kSjxwgUBBpFNr+NDBKj2Cqg4
fDjF5gXHyGnBZdepcn+hmVRhxl4JwBXzWggrXbuRzaiziDdovdST1UTEHMToc8PLBSr5wCvAlkeB
Yu9dlP5gDn5pnatNQL9TwwvzGQ9B/hLQxXCdQqG/XH+H5cfBsyJmxg0sg7rYylc3r4L8BkvW7UGN
OMaceBUobEjzOCv7gCxkGNh1LOjc/Qm8qRtCjgrbT3dCUlvSaCmW5rC0ctxTEdr8gX2L9Xn14uVr
lYucrlw8Q25VCxVP59bn0JIy+ATH2yh/0VRc9T4b9mCxVX92thFlj5FiuOWnzkgbIq8sM8vK1U/F
88Mn4OF+mp0u/DfIsg2PYlrV56U8MKXBeeDlTSdxHeWmw9YQvvRjjDeXfYfSLxQnlIiBZ8AofrUT
ywXIY8L81x61JPrtAHFoEcq9Xw9J3hcDLZGsbvZAgWAPOTp1AAzUH6dR2OZXk/Qcnt3YbR6Pz+Tf
NAGcE543Tt8yQ4XNs7OY+nvr9+hviR4cQWbpO2/zPjIUBS2uO9KUqG0Kz2HHsNBOTlserv4bT2F9
hxT/2+RzO2a+Guj2oor+PNpjD0dI1TpXtTegZzI7JCcFux5L4uRp2dNVMImmNXQdYqNk864R5ZTx
Eac7splCJfxPhRiOauVzDNdqda7KeeSVAPhPHmdv8B8HEGh1yDd/+xg9Tk0ePrl9eYq4obRu6vB2
ndF+pSrpq9fNQpeBSW3BPTvYG0844sryqBH2TXhDDZJpPmpgMcLJdW64cRNajcaIlyYxBUK2iwCx
D0gcOq/jWlFwc/UxsUT6vvlz/0s5lfGv6nZwTkqYRZ4prmOTRUu/lBLVBJAgcUDgCe160yj4T/fC
JKKpi9OIjdL1yiRBB9/QVeFMBfIAewlKYdEBr3zo7dVveJ+4CfmEjmkJQoiPNb5vtopEs9kHHr9n
qQz0QJkmjMiWmdDnAkuAVnBulMtxHaLWP5EUBKRda39672tv+9kUZxCOXDDOh3qx4+8ocUV7h9C3
uq2pFl0WbZepCo6ZL4FcpirSiN7rHR9SccvWIjR2tG/1pyzl9gPHx6dOzdwkB3CrNn6YZAcgTMLh
zjyA/y2sq4qD6Y09uCG4LYO++oPoYFlouNZBI5mpBJoRwypLk00DCqyrAkhtvmOddr5fEZrrLAbu
2q9ISByq8gGu1XgvKCz2LxqvFT28iWQ+vy5FwyrIccKCK7oWUPmfuHxv76bwjT7/j7Mz241bydL1
qxT2Pas5DwdddUEyMyVZsiRb8rZ9Q8i2zHme+fTnC+3qPkoqkTzaqEYDBZcdGYyIFSvW+gd68nbp
O7yKwVj0EuqQvK8pbofWIn1zkERDtss2nY9RnzoRaLDIJrkuy88tbXyAVXIs/5CARxT+EqdGsAMc
4gCN4mma+3oLRohOtzgAej8jVqgW9lB7NneKSYZtgTSj0+c8dGVt3y+9Nso0KxemCUO5PoC0HW+W
oV0ovy1EBp/GSP8pBDTd0x9S0pqapp1+iZFH0Py+LBtUf0ABkmSm+UytuDUIOY2S8ui3AYYoQMa6
rgOXIkUpLQaJbUP/FhnHtFqs4KKmthwjUkSC65WySsuQFlxh7pEdq9BmQkrN3lO5T7mbNJXWnA6M
HM24ZuG5XDSDStNKk8LPJI/jsItQUL1CTEahwiIXksTjuGX7jpOMqkKd5HPgpjPhnT4iBZ9LVMF5
TAM4scB2LYnyZKRqCn+4QEYTtdUhnfxcG/Rf0VIQA6UYNxpX0nJqtE4CBtjtCdafmqzOHgEmatWO
V/30ZQijPLqUSLzpbcSVdm+FKgpbk1KxIzuz6BS6hopyM5LcPNXJYH9GLtgBfIRbUbDLnAVK56Kp
3cfGjtXvUalahp8kk3y5GGFZ3TZO2dyPc2HIYDdsEOylSO3zQEsbT5d7UGFk5BLM68Js/yyijHdu
giwoQR4QZ+BTGdfvCQf0kOCYAcnVikySAL9J/R1hahk8LUnBOFYJikZj/XIP6J0zuKVcdjeERvrE
4IiCrzAxsosZZdXJB/BAexCYT/1thh/X+jWAt/oK3xT5dzgVtnaQJWp8HmUChatENnGQJLhI9k4Z
NZ6fCI93v/JQbUcS6jT8gsbucD9HzcANU5nhU93N8+/QAma3Txsn/eFwSTc7k4NFJ6JO7BoJmsQC
FzqTcnrseJrdeiRxbmAxkPjx9E5/UqMvnsrKikdXQRr+C11cajRj2803ZTk6T2i/gOahY2zUdAGW
BMiyJtm/siRffsS8rZiVkoFp63Nr0L0kToxOtPOMwZNjK/seo+2KcY+yQLfXqdTR9YwFp6MdHMCi
RbnkgE9kmcUPadtdteOsdq5sqaPBOdClCJRREjY7u3KAXXO3YKlkh/oSejRk6484j8mzb8mmfG2E
BWYDsTJm5YH8Mf2zLonKJHFAj3q1IvQDeMx/AjdN7uC1duAMYzWXdiDCg7uO+BR5pPkKz7S47D+r
YMUfK3o3D4ZJH0HndrzOy0z7lGSaXtzXydgjtePEw3yh2sP0uY3aFhnUpdGQAaqyLjjMpZZ86iut
pfI0zpBWZnmh2kjugmjqotqpveOVJJm7WC95Lk5tbTa+2nFqdmEXT8RHZ2yKy0Kf1B467qjbDrVV
g/hgaB1/HEHn+VnFSyV5aK2VKBokypz8sEuAEwckMobgZuCNA6ALp/pPE7i5Z52nAUutCDGXIqTW
HugRcLIZBAzwhk7OfozNFDwEZPq/EIUSZdZ5GnUCATngDiqO9g0+CEiPHHrQtzqeuMibTnEOdTam
dFlhCOUXE/jOT7xVKoyNE7UFPm9ADhqVpVa8NoOJ6KaqmmUgTCiS+EEATYY80rLuqE2TbRqwAj4k
DfA7P8Zi0qZ50HM9Aa7RvqhzHf+YbJC9XpZZZLmw/5raq2U7uCsSHZwRmT9JLm3XKN2XWm5+lnIV
IE+PaMhdKynd4tV20I8u9DfQTJUllw+pFc/f7d5UPps0tOSdEiyy5EeOQ3MCb6gw9tImJzXNJK24
V+zO/oR7Y/lNlloDwFJZhqpHPKR8iDtccQ0lTSrgNTfaE3ryAD6B4+aXDcSrYaeg+955/B75IYDz
fLUsYwlGhALqrzaNw28q1TQQtfWUx3Ri2WKuquXSDFJwELhLAG6AA4DA/xkUc6T7IJIW2vCWXR1A
2PM3NbB1Jfce3TeSYyD5bq+hk7YLm8762CWGNBGqM8Wg9pckX5sqjR+cIHXuaBtScRmDYJFEgWsq
XduUoLZMsU66PxPZnkgaeGqooCzdroTs4EKsCn6YEaWKfevUie7PYCEccF7dfKUvZo7WhSxumESu
s3inDxFl2QxEh7ZTctu6Fe9Og6DSL5dt2YaNF/QDtT30m9Trdlj0xzAlirkIXMY4EPEs2dtNRTqD
eHPze4Twdx3Xeaf6QyPTL49tWAV8aTakZ3R1mLnDMktfISCyxtOMJLodL8qDNllItdTgLlVKY6Ro
7piWKsSbtHDuuzRYDJfHekTSECgKB0JWpccx1pbHIB56BUC4qDMjBtc/6Umr1d4yUofxFhwoAqEr
ONNwo2Z0l89VKAGf5Vntzpql3EAXaz7aTgjg2FJyMvtQtzrMopxqnIj0tOfVdqbVu0zpGOwBiurh
Raa0zr1URKhoOA4d+w/aMNLNoB3e+gFhv4ViwV1/qSa6I7lth5dyVzQSb9GOtvuOx2qRQENMyvJe
nRVgAWDGWkg0gUy/C45cv6unaK78Rp4U3bMXKNDeJPf906CN0rgb+0ZJ9k7kpJypyDHJtACgLsDn
wjDxFUqC8a8ppDCz6xdJGby8hABPYjanQC6cWo2v0B9z8ptxiO07I06z2teGJYOmVYKxu4XyQ1O7
h6fAx6i1/JeSFkq7n6MlmPx5omS1DyMSY1/hKzb+QhAnt0joUvFhs0pSqAqpwae4tsglaqwvJICe
A0nIzFl9zooJQ/UY3sensptReBE2ADcYInRfwczqNCHL1rypDfrOnrbMFdBiu0rQYtQDBeQtkcuV
aKR8VAIFyMtEJRUk3ggs28/gD/0qg2p+LDMludVBpcsCMEjtmGqsxUO0rH7bwcDjj7outUKqh2Rc
iUHDprMy+TsZ39h5PFEKUtChsW+VSquVQ6Dby/dQGuUbKKaD/AEymfZrNBRNFGcy4Jl4CYWXFIaj
hf6oXNxCLtAUMPxaH9Fmx+DAAwTEibKmRL6PMD1IvVKXWbBBlo2Hvm1oK9e9SXs3lVvncpbCbjyM
rPfnhRt8utCpZlwmVE/uO22ghoTGWX8NIIJbsgR98pHsgOsik9tycJeWIsbBjuuGApYKm+AzNcmM
FKQcVPBSRWrfm3kJGJbrJrytM5DE7sBX/hOE+nArHnpAceQMPpgkle0dPMngZ1pRQfYGbeKFoU92
BkwES5VvTjRzmMMqmi3wWRnlijxBWHeHGp7+M6PYhjKsWkUPkV50vHxlp/6GzpCZUWQrsp+hUjeg
IIKUkhJs7qwCk15UD0oJAoAgC/5CN9A8duMWU3KfUzx/d2ZzGcjjNbAgI6VaAxQOaSM4aT37pMdw
GTy6UOYPw26se+6gVtuXQUifm63b7OQubEjxm0qrPBGd572aUNzZJVNHGduwF4CRkZ3fCgzq7EdT
Pd2QuRSteRHS0Z53ka7YNdJytXTTDtyaF2lZapc2NRHVtRGY5wlfTpVy20IG/NUE8nJrwhbt3BFg
RX/RLdTf7uCeBWibSlbJt4l0o9zh4tVZ10tnZtUX3gXSF8mhMEobqJLB55sJWW43Vsq3rFh0mRyQ
59FPJ0wGyeX5BUYxUCBNHaoa1PifFq6hDi0XpzAIEhqlMXC2IUV4AEDx/Ai6dMBvw4G6tNcquDxu
2c940Z5nXAstgdfiBpgHIP2JXIPsWCpVyBW5O1Nmw6kB/tAQ1tXvUl8Gbp/W/cFKx+lOkjLEXqUg
ZOm63s/SXjmcH35N+BbD49UKHd9GxpYu2DHXGg5r0wFbyV2oVzyHMqDM/YUMSlCD3Vnd0qNw3MXQ
ww/NlAELPj/42lUMgzlGV2WZrqNmCv2U49HxCTMNWneFmwZcubtGCThIObaAu5RXRQysiSpaCDOb
/nnMiwqO6C4tQJuQxFDwrs3u68YvWnPP179oJbEC4Dmom5zlCEudOEwL009CR/VIlb7UpMIEHnrh
DWy0XdaNBvpe9nwoCioA6hgCDZ8pOYAncTa+1FoC4OVnYWIoVG8V7Y2yWD0RoXudJ3GRh5Rb4c6F
ADsyqpFpW5qlf/4rrLUhxGhC4cMS6qZgYlYyKdWoF9i8gwQBDmz/0GNLAx4HXYq0cDKmHxj9qhsi
Oqe2IZJ7immIPagYK90SAJJtmbb04aEDqncmMBPSXAUsbidPl6DnnENVwN0uNfN99g/C4tAEaWyK
Hcj4ymoH2iUMRPAvtPsQwoNyRfk3rh5znbvgkkoQre3zn/btRI/HW+2v2ZQgplQVxMNCHnnRjvPN
zLgfwGNoYMXrzq/tuv7kGFm4Pz/y253NyIjPGIgaW/hRiV/2SgyvnY1SiXV2Ng5J8lUItpWLtyrf
qdXy8j0xCWTbwMigiHM8CkPHmlNzorVR6a4MAX2zc+WKpvz42QJvvbFv3p4L1LcJH3SPaQiymsfD
2boTOLnETm06brOO0rBHxfFPyDXKxfnP9/ZM6OhsWLiR0+5B31d83lefDypX00wxd0NQq/UlGQxc
LOjDsQfAE1ZyQzl3w3b95IgaQkww4KEmrNULFV7Ydd5z5qtIGn8GM4Uup0tEJbGJ0jvUGu0NnZFT
OwTrBBsihI3801pdfMQRQqdzSzRuet4rzlK1lV9Z7VD8ja2IBRGa8Iqus2qrbxkDJiej4FsutVWD
de4cMEdTvTHKqe+HXLkCeAoXFDDxxys2WuB004hROhACJtRCZ7lIIrXZTdRY6eBTCzu/RU5tRkd2
QA+QlhHNVifMLBsjnG2xRZTBuR8LhEG8KQwtaddnJDUbkWQtUiROmqNZMl9RRzVibVNSOn1GDgzz
uFHC/CmmoQc+NAW6slTXdlsIS2KpG76cn+KJ8MXFgAiZQqzE6Vk9/qZLYC+aAUjURVMARqdiBYd2
pt6q5cm+zgKbKoSmH3QNwOPGdE+sJiKwdJvRZCK46KtEZVDjMrJrTnob9PY3FeJ1wl2sDBeYlfX7
EH707vxUT5wGkZBhzaIpXEnr0NKOTgfGLqOXBTzUN1C23PeStuVKfmIVLRVFN1NBpQjp59W0kKsJ
k0KcuUBNlQnUe9omB61tFXmvFDJo5DiR51sF/G+0EdBOjsxFAIUNs0D00o+XMgD3P3W4gbmJ3fOO
hgwT+EHL2aBI0io/iO2AXUeonMHGwCeOCePJZBeIXYNvEz/sVSRtoLxbMEz5sGk1XbWFPOxQgpXu
HSooGxHtxByR/9MwMOGoCLvw46HqTFaX0chh58P986UGaNlkNBBvYxpI9xUw5a+p4mzpFZ+YoCO0
4fEPMqigyKs1hTCNBvPAIYkVBHTkBjgS1JbgEMqwFN69SR0wHw4uG9jeIIJ5PMEE0jn1JCYYIAjk
Ox04prE2tvTe3h4F4bggY7JqoPhmriUB5cHGxaPGB0ZCQOA2HVPwfFEybKRiJ0YR2nj8h+iJhP4q
fPbwVfLCcGhGW2BEK6UwQOtE5ruPNVk0R05FQ1GVUT87/mKTHA0T6TsgC0Aj+W2DuE7pl43UbZ2v
E9MhMCuo2ctccuyE44HoKOlhQf3UXUaUSeNcbTwAixuKw2+j4oulKHpZWMST/qxmo5KwjFNBkZPp
plcEz3jexS34j2qC9b+DYV3N39675RDjxawRiLohrFVWcSMG1k39gIxZ0yqebJFd7at5mvzzo5yY
mGUTF3WZy83knXf89Ub0W8MmrXmKOzUtwyyyrjGTafe21UdeNYVb5jynx+MJgJEp+d1aFX9Q5d6y
qOsAQZBa+n/YidJdDUKYNomclPf91Gg/z0/xxAZhitiYccug+f/m6Y0+PqwVPuQcFTHM3ZLuQtkt
79/vaPJQGDM0EXWdldCw05pw3CEduH0mB3f2BOGpTdJ5w73ybV5AKcrgKrG4K6HEr85uYEbITQn5
TA1rO5DaqLLAmhk/A9l3Ds5ow8FNw4kWXtvlh/Of8cTKkW6hF2jgVahQSzneKUMsx3WNYYlbmnr4
FQqQ8RVqnt7usxLZDtdMgRTtzw/59lrBmIJPKTo53J7rSzsa1cIZcdF2A61YDgaorO+ZREfyWlJ5
nt8FMHgVt6wj6rnnBz6xZWxkPW0OoM35W2vN4ntJAoveoDugVvUxMfTcbatqfHcey/QcdC9VCFdI
fq/ur7Ka4PLbAL+czC4O8BoDRN6kwuIoZFlubGzQU1uHq5lqoPiigOaO16/XsMQCp8q71J7iA9pe
YOuyWEKVPrCSG/QI5xuDot1BI7l+eP/ntPiMuI3YbB9DbK1XmYgVU7sOTQP0P2CmOwXNp12JpuLG
G/XUBrVU3sTkkAZP1VXOjOZTpaE4DzLZTC23BbDwXZtQ9QR/W1/AE2kv/saseEojdMuzh1B9PKsF
OZUSiiC7Uy+r2IflXpnAvBDJ2tiNJyfGK18kH/x/e/XWR5kKWCgKDSi4BHAIcAamYdKWzpRdpLkh
t58WmD9blbATgwqTFN49fEyu8NXFsKjAlKsFns2MYxs9KihcMzj4El2bMM/985/ybSbH5uCFavBO
5VbQVrElH1NYtsjqQInqIBd58TLV2Ve4X1Y9wRCfR3XrVffii3JcDxaWKbysbL4r2cNq9abciUKT
1oTrcOzyXTx08s04oSDmxF1xEdi0jpS4bg8RyEg8ACXaU244WzQEczTyNrbuiXjjIHxCSNdMYvs6
vYxGkJm4Q5Vga5pwh5EuEL4QpfjzX/n0nF8NI5bh1TlMzC4b5AD3m2BZJtNteiGuhVWkbni55nS3
Rh5Jl/JIf83OUKytMlrRCJfbuPIk8obZyKn9xYr/ZaxAZFid1hIxucDSmXIIdtzTQas+a02dAgmT
w6uh5Y12fvKnPjHFb+4Sbk5h6nY8d91c8KZAltG1DK1Gdw0GkTXn48asTm1kCyNxBXF8jbUUs371
hUEG69nU805AQq/+FiQhfcRaDZ8w3t5KBU5OiDeXUCgH2yuvPiDqyAAEFBKOBhNxP2hABNKoiTYS
jpOjQCoh8FD7IH4fTwheU1Cp2KZiExzG9h6ZIr33eWnBgD6/Pqe+HPY9XK0U3ik+rNL4huTehtTK
QFIn7yWQ6b5VDtZ9BWP4898ZCuFnRyTWeIAfzylvp7ZzJBapmrrq1g66iA6nDYwXNNGYPP6NwXC7
ogRHiq2sX+HI2USoQ5PwDjRg9n3fYXwJQtwfuizfnx/q1FqRonEBIsfMDb+aFxgm3WxzSjeaZuT3
SFnYH017sDdilfhX1oETkWRLlIe4IdZazEU2mHO8sO+KFtyk24MVvSQ4jl8iKlT7qoftc35ap3YG
xT4giqCV6GGtrj+tgzSem7TO0NMqvGSBHtckmISR10cbi/V2blRLdDYFFx+VjPXcRl1xshZMtWBT
N4coqO9Lu7kCKmdeyE08bEzsxGg2usvYJ+D5IuBmx/tw7DUJt3Ha68YomVdh7kgPWDtB3VH65Q6J
vmAj33y7P6isKxjnkEeoMF1XZzmWTQD7UgmpnR77t0pZZmpu6vjp/HKdHAWXQ44xpQx6nsezkqTB
nBbUmUC0ocCqD2HzEQjnlqfSiW8nciEaLTwOKDqLP38VaCnXw46ywdUXwzzcKUogIBOwfq/0fDT/
VOsg+/3uabEFKTKpqNXT4VlNSzOzJg4jngQojJGs5+qvuLDe6VFNYYH3gE5YIqBzeaxTSlVCbKJY
Bp53pYaKbot2DNVlvfCAYkBQk1mzjdP8drWI6wb2m7wpSTHXDcF6qGDgDA54vqzur60lCW7kftTG
d0d3KBWyhXO5RXRX7VV0t3PwPgBAUpQxunKXp/nzIqBmjZls2WC9mZCpKbzALZknsop7+epQofTb
SL0MEVGp5/hbXkrVLu2id9fnGYWnKemEMEtgQsfbDyAoaG8LueEGGm7tpoWNFM44j6l2M/QVsL2k
dQDRwZPn8KN0WW/2yU7NU4QNXuREEDqOx78g46UjCL+gl5oMrEzcaNG1Hhv5e+9/rhPhscXFzM1M
aDweRkYevtdFGQ9amO072vhcADK+OH+2RK59dKVQ8RR2IaIX7oj/Ox6kiYu26Vrzew9HuCqlezO+
yGVrXyqqi+MNCQ6kL/waNvbkm+qCGBWyEWVdXQgGrdYQLCFqvZP5feqvnMi+zoedWgZeZib+snw9
P8H1UNSOZboPmORQcYUBvQoeMboSC9BQWMHmFH5E7STw+jEfPkjore9kE54alb1od37Q9Q55GZQe
Pz1NlRRjXdpLUB0yxnKKXPQ70nv4AdlusWfbPz/K+nb+axSbnFfThLHe6rzRhA6RA2ZqETSnEVCJ
JEqxqCh58Mq3ABMnBhNmIfDQ6HhjkbGK+k1ZYlNmCDRiFDDWWNmfuNC4MacueOfGZ15HQ602vmEG
gbXUDAU3cYTEkAcHxFXem7KJUaj84I1BXY1IsoqLfa9EIO9RZyTIGIeRrjHNtsXan1+jtzuB7iws
COIU1SbqI8fnC8bBkhgm5MQgripesW2EwmL23shL5+dolNUp5kGCJsDE4xFB0MBFN+ubnCrfzs/k
7QagHIE0K+YcottkrVZlyqRODRek1DAtMn8pE3oOGQRdoSthbVklvWzd12GJBIPBKBHQLaG/tHao
G9FI0OeBLhZddFRkyBklyNpWe91Ief0R8G2578y+v0D8VfWmOFEvUcnNNmLjm7XjjYzniQJ6yxYc
ztWM8xqF9TyyvjoxDIAamUVvMtOtbOrkICA8+KZ0bEx5PQiyL8gIh9/Suc6dnVZrxlWBV51zeNfq
CUSMzkOIFgoD4X+yihV9lk1OZE6jixleBHK5sh/RTYFCqifRxhtvNaO/hiLLxaqVHjZ2hsdbXgus
OC1Ibl0zh/zdMkG/zyTlfUHiZRRaPy+TwQJzjURYyhIZqSKCaROpKLDBiL7W5GWrYbeG7/01DN0F
Yb7Hc9VYfTd0cwb6ZxIw+sFoLpKpnq9Rkes/Gn1oHCIezDC7JgMiJvytMcVEBaJ0H14a6LZ4LOnW
QV8dwpefY9IKEEeQhPhNPdIuVCT0kIoo5ylzWz3NPkzIGexjuG0bhtwvuLBXZ/BlLGByKhuH5j25
8fE66nqO9PPMOkZJ89BD7kE6SzssQXqBZPGFUTbf+3j83ivY5+jB58Lov050oGeyvrpLL9Gl36pT
iFi5+kFc5DYXuiO8ctdoISgWsHJtJPJlpXG05xz91/SqaOly3qGdWaT7NF5y9ROacPHPJUaNegOt
dOLjCxtbGagSgAnE944/SNAsao/85+ACDUPD1yxLH/xw5ddRkvnnj+uJM3Q0lPgpr95YtTKr0Sy2
XdSZ0mXKhrgmGe3ff1IZxeGMgmQTd+HxKA201qDIOEP9EkZ71ZmkfaWiNfU35sKzSqEFSBPCXO0j
B5eFDOk19lGZJN9hRbcfpUEyP50f5dTmAOrBkaA+Qu92FXUAXITVkMOqTmMlOWDZGlkwQpRwF+ph
dy1XqDqofVVdaUMyPL5/aO4oUGVgPd4eFKjVhTLmUAs1inM3k2KMT/giSJdQvY27HFU5pNNM847Y
v4UNfLtNAM7z3gKuRDJNSDheQGmktSM1Cfodtl7fJGlRXkROu9VteftpbTqALJ1syzzw1vX6SK4H
U67y2YWW90k2jadBtx+CxbwaUHBBs7W7sPTmfbAWgg8VSRW1AMqsKhDd1bUI/2jk2V3MME8RK/jq
VAiDX1SKFpseErNVhGZjG9KEQaIz+XJ+OcVOOQ4ztsK9BZ6B9guQmtXQgGcgk6UMbZsAsrUpSHZl
FdU7vI4gO3TNVuVB/Htvx9NphYBJBry62rmzsgR6qKKH047IHahTnvyZhWGwB2edQG60qgu0iLf8
/97GMtEOBKIErJSds66WR3gNQoxGXxFBI8lL5VLyU7119hX6Whux7ORQvNkhgaJlyI19vEkRalvw
a0RkBuXAUeUCkVN5Fzhxke+VZFHM92VtuMzY3NUAKtiyole/urGlCe60bcDAMCa0O6QGfasqxTjt
nZtEINUZgugJSpGX5fGknADA2YIGFUJ5ud3u5jFKCj8zI+MX3DAbLbQq2fIZfvMdV0Ouv2MGAdDG
0cCD6ln5ip4+J5bS+XmdDRuTexNWXmD4QBzIruhbm6t7IVrmSEYSCS3Rue4v0SrJPbhBxca+eDsK
dQ268DQ6uVLRbj/+hKiKDolVw1J20tbY1dGwoNhkLofzC7U+XeQunCrOFbtctVEiPR4FZpaC5xNI
lz4I5E+TM2CaFPaXs2YNLgZE06eh3GoPvRmSL8bDRcC2BWp7/ebLFEubtBYiRdw2ij+hX254TtlJ
dwrKSreO3Qm9urnbnZ+oWP7XYYSimEqaJmCHDArY8nii2TT2g5xiBNXtY7f3xl150G5Uf6u0se5k
EjSOx1ndOWSLvVlnjFP5378UPt4b7q+ru6fzk3l5j5ybjXY8m8lsI5h/jKIeABS4eHnslI/IvPj4
n3jGjtab+6Fxr5DPd+c/z4+9fny+maHYuK+SL57Pmd4ISy3pQvdGDxC8+9O6sa7ee6+uv6Q48K/G
mbICPYiCcfT74FBDq/8CoPkq2NgX69t7PcrqeoGOn2SSmM2yxxvEQzjQK7xq4yy/eSetRxFn4tVc
tLhR9ESs1029+5F6D8/G4enL5y3nzBdz33PbYhV2ATJnsxIzTL0DduqhP+B+QWzzdvGsR/Q7Lzd2
gtjL54ZbhVwHx0rCB8ON3g9EX92fhXv12/u8kXAoJwLG66O7fpznbdFaSIGKWaGA5VEs8vAM8mzf
9J8O31r/Ea2grQXbCBdrAlRna5UTiTEHn4cdByze/bm4Px8/Ru5d6z/xJnAR29y4WLbWbw2u1xDp
UDOxfrP3Y9nLBxyxdu0++hhfBm526N2N9RN3/Zn1U1dRJNXhUEIvFJOMvJz/6C6Knx7ibBufc303
r7b/GrKjS1gRRXQuXYFod4cAKkTZ9FdDam3NaWuvrIKGbSWtXYiDZhtf++AiRiu5UjE7K1KkSLYa
zi91tnMfcBU8EltSDQTH/vqA2S0+Db61xwPOe4z92P8N6Z5ALLu/t2b5kn+eG3gVT8Ywx0ugZmDt
s3rVfik/1lfaj+COciOy29XT/FBcxbfanfGwsWO2Pu8qwITdFJul2DEaewblBfbncEGW5wWu5VW7
Yhf6tmd7W5DtN8WW9QZaRZpZLdKsFQeDBuQ+vlD8h9xb3OfArfi85V51N+/xUwGAhiAgfsGWA8d9
HLHb1M4LWWxZTIh3CudD8x0yB91zPuQeFn737R2K1ofmoF87lxtf+VRcfT326iujJzNnNEjIVfxx
Z37J9tF+3M9+um8v1YutmtmpJaWfQNMCUB1N8dWDIEGoOpmbqnUb1N9lBfYt8lT6/NwXjZ8s9+en
tg4EpP3UPSl2aBogf0ALx1/V7GI1iDJ98SSt0/boI6GqrDQxHmvzshFz9FVwYyiQnTT64SDZFrpY
x0NltmpO6oBzVgBL/UPpFAV4YC3biKHrrydG0elg8RoQbNl1XUXHpRo/SOSOOli5t4hOWlfNkLWe
PKv5bVLl+SNUJuXu3V+RCg7PKpJ2mqCm2D+vsokSoYSmrfBqxHCy2qHLSkzVu/weufpsay+KEPY6
0jBB3nAUbgDiG9CvVucAN55mcSxp9qxiKBwP7Yv2EfE3NJQao9TSh0wZOgRfc6saXSrbreSijZjf
ZckcfDG6oisREBiG4bLOTfUeNEmNx1ATV7Zbyfgmnf8ub5Jveq70xkyFUhO4MHpXxx9Gx0Sj6CwL
E0tlGPAckbJwJhqiWRv5U4vPKzLQxjAlexxOh6eGzuPPsHVC21foDi77pNLMLYb7Or8UP0ljf9De
QuoVH6PjnyQh0hTjEj95WCykCA1rqosZRf6Nwj9iBGM12FdzpXLtxsO0kdq+PWwaiwY8jXowFXpt
dTuh5CqNM+wQr+ns7zXgjccO8aFbFDe3UKInRhJMGpM2PFUFsDzHkwxbYXnnqAtyeokJlAKuk1/O
CWqh9Kmezy/y23NNCZOaF7IBcDXkdUs+tOQpL5Gy8iykcHZdM2HwVIcb7ZM3jxyWDValBiSTBjJX
gJjxqyMW0pzQkqUfvECKAnfCUdRN8lBz2VD5Vdwv5c7Kgmynyol+Qzc/ezbyWdmIYG+PHr8B3I1g
KwEzW1fa5mUYw7LmdNloOZu7sAykz3oqgwl0OrRwLpEvRsrl3V9XxDEIPkB9FCr1x/POjSjXyiyA
aN+WKODMerrPc0u7eP8ogJtFswDMAUzZ41HCcaA3NScDMi/4eaKEhMowZtrv/n66rDERhcoavcqX
NX61humspVYHMMSLx6q4yfRW8WMJ9ZkR9VA/76dg/95ZCcwGiEo6IOwcfbVn1FluM7xo0Ydf4vAq
KaXlMsCTZeOR8Dag2KoBZ5NJ0XJ7AzqE9UtLb7ZbD3/Ywpdl9G8yRNovZNuQdnZujCjDTu1wGUjt
fyBZ//Vz+j/hc3n3V9hv//3f/PefJWJPAja2+q//vol/Nqz97+6/xV/73//Z8V/69+3w3HR98/yP
m6eq/ce+L349dXFZrP/O0T/BSP/5Jf5T93T0X3ZFF3fzff/czJ+e2z7rXobjN4v/5f/vH/7j+eVf
eZir53/98bPsi078ayE/64///NHlr3/98aJ18V+v//3//OHHp5y/93l8/vX89i88P7Udf1f/pwAk
wRWmQS/IcZzo8Vn8iSL/U5BpwKKQisiCy//HP4qy6aJ//WE6//wLfgPQAvzjiwQKZ0v8kWH8k7gt
uja09YBHwD74nx92tFj/b/H+UfT5XRljWPavP1Ybh1tcBTtKl5t/jJriuu7WZzCkHaQwPQkRsV1X
9Uj+oFzq69GiXuQor/zGntfctbKRBBtRZXU/vAxtcwuB7GTjQuY7Pu9womqnTSvDs3AOQixdr24Q
JY99G47nRuQ+PZTBKlDBN/mgx0PhhBkp6gJz1B51Tnk6LV5cV/gqDHgevuu8v8wKegYkeNHZesPc
VsIsbbSWWSkIuV+NvTFj6KbPG23VU8sGC5CaPQVaEGGrBKzPkSgLqtLwSMWci06bg/0wy9UVlrr1
ZYBaY4nYYqPtClwPlY0ZrrLbv2Yo2JcCpEVXfRWn+1o1M7xPsQuROgg3vY6CYy5n5X6AEu+VY2x5
wWi/M5v4a9SX/ovCuCC3jpfQycZqbExGjbtsRgZrnrwaoP8FevPtRnorHgGvslsxFJc7cjoghESS
tMrO7A7XKCU3UYNH8oqUtte0vWlG1r3wEfSR4KMyYmfBDl+u6SaoWm337i3ExhHxQKWuSoPreKpF
HCVok7G4UJKF74WDBymL2W1R7FapxMs8uQQREhOqLJCRj8cZ5H5CAysxEIjLFjzZNRkRc7O9RlOn
8Rt0FTYu+BOnUFT4ZQ6haJGss17cNNKgT7C3SWmZXphc+Fj+mPOj0SGcfv4TnhyKPi9qG8DuSHOP
p5aBztcq7j1vGuufGZSTQ4iI2H2Exu/GSKc2Cxm1TiZGssuCHY8UDInTNjRcPW22qx1MTNzSzTxU
biAHtA853hu2NxpV9EVOA+W6HuQtMtqJ48ilT48ZeAcEMXO1ipZUKImkYl0WVaqE2GUfe5YVzZdC
h/cRjyHh6eFswbxOxB92KChbBz17rqFVDMAuFbK1yvctYwXH7LCkVGgjhRFOo3SVVlJ/6BvHgF4R
N7/fv7IaLHPkRoDggpk+/t7ow0x9l9m6p+LiIoRTjcOSpYZv1xgUnh/q5CQFZwSwhw3sfBUHlLYk
hiqB7nV4LWIfQHY9mZPyowLMd5P3c3w3ZBJY9LjS9a1r5MQGFswisDsoo8ChXG2rONaTUK4MLLkA
yly0KjbBrYLXfKyUW4oE6weyiAOaUGUS3XtQqut41wJzSeEzY0vTYEXq1KjYS8XS77lKkWKcs+ss
iNXDiHjvZy0vUY9NrF/Y22xpRK2fV3/9Dr6zKkjG1DBEvHqVmgNeH4Yl4ndE2sR2DqLHwcIHI45Q
ylgqfJZxh6Ac7STfkzGv9+Dmn88v+ImASIpGe1qwLIn9YlFe/QDUR5ZQjvBBa4uuhshppB+0tI/2
po4LdYpx30bWfmqRAd7ovI5JTd7wd+BOOINuID7clcgcyeiF+7IRxrtQlrZwzyfCFFhGIaBBvYaE
bzW1ZZAa2Qhy3eOBily3NdiqS51q/GyOfXMZ5IZ5UVtD9UzFJrtthtzYCJMnpkpTl0Yn6BCAImvk
8IySAhTnjD1m9LnX65J5MROlPEmet7AhJ6ZqA2fgEQnqmn27ihAVDpSFLEUQJrmCbmdU3n3UofFv
+L+cnWev3MbVxz8RAfbydknu7r26KlaJLL8hZNlm72VIfvrnNzfBEy2XWEIJnFiA4Zyd4ZQz5/yL
SGD/x6buI4YWh7k5UG/CLyh8vIjk0bfJHn4Ov2V0NN2q4B2j4OLcySUbq/m57ZcjaPntUn3N1CH1
QEDUDQRzEC25Xap4KgsUQ5Gdp9mWngy9tL86TmwEtaei7Qt24wBbtBvP4MvJugOzuonXFNWgj4WH
yUfV9YHX9SLoMD5C6yz9Dh3hqNV2+w1fhwdmEdy0lBJBwmZzqal6HKkZTrChiisRjtp5fF5X/TuA
yujcT6r2xsSjNADNHAcJefZBonJ7pf4nOrcbBU6bh9a2z6eMmtqnhTmEkaUNnEaLgZ633T+PqtWF
aSG0EM9048PjdbMXVD4SWbkof1Cfvv2i2hgri44PYii0rHwqKix91d7MQk9d838cN8t/c9ZRHHzW
2yvudaSgtsCScJNKabdNnoQ1ZObmeDaFSmshWo5t9DVtFttX2xVFucGpcc+N0WbHKOao3LOzoiDC
we4DjKfDc5Y/7afDdox43JfYQIUlVXJ/UJT4ZWg8z1cnRwv1dlWfHs/v3lBRApH5IANGL+M2npMM
WYanZxdqGJqAf4+dZ8cSLaoxtv1S1DDI/QFJr49NPhzJWO4O1SFr4Z1L8isrAD8PtUiU0olABIeL
I7I3TtVaYFSH+V8jPyJEb+toajfIgn9/VogaHHAesCRnWw5VJ92uqtjswqYxMIMrbSts7ATL2dha
my+1Y7eu30BKSynFesnfSeV6HzL02p+MyKCxNQnnKGHcJBn//kmUUagy0DdAG2VzAeXKXKRoUHSh
U4ov7C/37MXUGeLMGvzB07Fo6XT7JYsNI3RVTOozIXCLMZNfQ9b9+3fAMILqyf0gs9fbb+GkpWGi
P9HjlI2ANE7I63MuZLHfrtODzXV7E/w7FCxCKju2SUl6S3BWvEpNxJQBZY0d760p9PoyRc2RNu3e
4qKaSe+MMpF8htwOSOOmSxa7HvDf1cpAT73ijF+E9kVF9yGY1Sr7tdT0P8NC18fmnJJqg/ptwAEL
RidV2yGcu6I6I3A+4/ZhiCeBCs3l8Z7dGxu0Rf6DViOKLJurHPOuaslGPlZR4EDagNq/rtWwnMx4
xOBnGY60IW+zlH8PDUULepEMD6rA5kzqOyQWEJPtw7abxHl0rOHa2F6Dpm50BIbcO44kT1GS3Vgf
W5iFOatUT5C+D4fa1oPeWqvPde/m77Go1085+bqfaQVCRYiXHmkmvhb1/pui/GeYZEevOgzUjzZ7
cW2Q/VvstKcybLtPvbea4Zzqo78403DWFWX8jG129GNJk/6aFKunXoc4zc/KgGfcKYmK6P2QqL1f
zrHjvrELHTFqXEyiJ1ODEWkXzqEE6U46wCPMsiRBFsi3ujm7I71HXtUb+1BUWIl67vwy0/P7QPs2
eY8Xx/heTfHqwpSxOhvVfIT73TlOIfJT8II6AyWYtXi74gsrWyhkYjuDn61yKpIxssMJxfuY1kFt
a36y9joGcFHvfW86xQ56dBMAm5iZe/GKqvuSWavxr8c7435GuDx5d8uMnnTh9bj96fY0m6adBidv
wghBiDNWfi6UE2fAfk3of7TqYnzJ9cL9DTbR8htGVfa3x+HvV6+8u2ntIf5CAXvbRZnMxhBe3VPw
sJBqxVTe85kh46L3o/KMVZV7XQvc6LSlOxKJ3bwS5eKll8LpDaHFosC6JVWu1FEcc4Qxw8zY18bq
1wsXlmpc2iZu/nGU1X7qbRG/mb0IITpjsvX3WqqKL48n4P6kQCMD6KgqucwSNH27JBIn0ta6WurQ
UBonMAtdY6dil+As9fL0v4TiCKXnxxxuVx+7uK4H2HthvprDn53SWWHUd30CxzmxD66sve8KFoO0
m4aAhrjE7bCwWrOMzJia0FL1HvOoSFSFbww2vBA0Xn+s5eqc2nZ2ZjI0MJ8Hj8S9RS3JskidQKEi
J7yNPmdAfHE8a8IuT3S8uxPXT9VY9XFVxmtUj5Qrr1jlii9v8sastAMxnPvLBlksHhvUW14v001m
kEVW6ww4KIQZmpPvYMYI0qPE1t/gflJfNWzGD57/OwFJumnmMNP0JrYPVZQgBih0ShlmNq6OaatM
ftHPluYPzry+SWMNAcfHS0muytuDXzLgIN3Ik1S379hYRuOIFGnscKK4FOCck7xdstKhTtdHbwA6
4Ijo5fn5cdC9HYvsGNccLCNoKfbmupnqJnP1Kac7PuAZZeCV9Basd3yeLa/7Dbdn57n1JgxsRIx/
XlYP+Tv85cVfj3/FzoblpkP/gFItbYRtbad3EefrY9QcOnPS/ly0qbwYzlyedavrDs6Gne/K/UwH
iN4apcMtk31VNblMuzac8jH+u9e96rmKsLHEeQnF4D5bj9Tj92ZY5pi8a2SNB4LF7cbpCzzhF7dq
Q2rAk4Xr6RCVlH0xgLWUaDmphTn90XKWNmFKDejSQxcfAiOOnCL85Vk2ZJXJlYVh+JabPcQ/mZTC
StuQs9ub/cLr6IHNphYYEQbZweNgO6uZocIkgacrOV2ba3mVLqv1OLVhjgHO27EsjQ+rLaxr7nm/
cfjH4YRFxPVxTHkAbnYQ0lI0TcBvUEfbMrotS9FEujDAOG+1D2KyooCTu/zxOMrOMUxZhxjyWU6N
ezOyrOaXW4vVhKPXGf4yGPlzhOe0vzqkY74h+GenbB6L5rK6yZEE1N7ylcouvJN5rrl37SfgTomF
jVTYGFH/UjbphNH5FM0+Nm3axU7q9Yi6vvMhySJkJ5NaOyt4O9xhcurOiJrQdcoRE+gKv0pMYL8V
TfSX2k8pJvWTov/6UmVrevR+qTcjaLC5bJCWwxUQnkmILeD8VOae+24Qa/WxMS3398efc2dGWZ0w
u9HipZWwLdYZTa81Su6QPxpV7jdtrqEhWypvtNTFUcSuq4OMYeceBQeIwj0iXhSUtj0pvpWTuW6B
+UiWNH5msjF4jC6OnxqYrQ52LV46rau5aIZoDtdlcQ5qWfs/wOVVQ8mQdSQn5Kfs1JqchIuMHzCu
UfUHihHjCxpH+ckFqfDSeCZmBbjOYXbh1L9nnf7116cbnBLFD5qoJCqb6NlYZKoY8V4hw1hPQ+S2
yQmfJ8efJn1+5sA/0pq9fyDIviYGrhLIwB+2mr1OSYUN42oPc7fcuaZ5k/nxPGuBqsyfK4Tc8QwZ
Zx9DKyxSlTL7F+bUqZ/NHjxoxT3i398dUfwYeroIPKhSm2lbgFZz0Y4eIhpB2orhbYejeLC40RGz
bi8Kz0SOQRBHvJg3J30k2Z65sN3AcPDFyoZsRfPmUI3+7taGzso9Sq+UxgGw3U2UmjHqK6ZywVwl
cBGWrnzSOgsqP/bU18er5j6UlGgBq4WytJw5eUj9tGahu3G0AYWW1k7VN8HO+OIuvePjsH0k/boT
SoowSNQz7xhgIrehvLkcKLktetBGMapmjZLiXWRkcTX4c20u2cFJd3f8vILCZL8W9CIZ2KaPaXWu
K1JhGkG32H8qZTSFFg5l525yaICUQjmYyLvNT6RXfw0qDOyI7crQ8iU2VmfW6bokSYAwePsO197h
vSqs6a1a9/0zwJ8ywVUgWa9T1ynm5fGXvK81yrHyGTHQsiyyXLl2f/qUTlM3VmqOWCdywEJF0yIb
ZGg0m1+TyR0zHx8f46uZrSadsLLFEVmC60mKZ61MTnjpzr+G9+XNKn8QTyrEUiX8fHvXiKZdc60o
jcDtFfMPt9HREhvi9oMeFx8XIHmfQJEMfycz1vGPp2Ln05OKYqkCZpS/bSWpy97ulaGlD1XU6fIs
CsMOWsjnbzLbUM7Z2h/5Ju1NvSQsA7GUCHFaCrdT742rMc6jvQaU0SiYdBpoGb9cO3ZvUYw9nrhW
w/NyjoSOdyo9HjiRlVkovppF3T+TqlPdezwFO5uNXwQSBL4s7OMtZ2PRRr2sOKFxVVqyp7p1Gr9R
Fy9klw8Hoe7zcAmn4ZrnM1N+5/67Hb2uV1oXq+4SGHTn8JhPplDU+fQGWZ7qXHqU89CnqEJMUZcA
CV/cppe+//VPTnYK8wDVS+rc2y8wKSoGdZWxBKOjtU/S2TDQIzMNm5aHtRiL+OB02dnuVBJp2QOn
RQx5iyJK+0Kkdm6pgYH9M3K1SftWw0z3GcqV8rfWG8jXmorX/gZQZBb+SmprHkz7ziIHtCDTHSrS
lOeM21nPopRq6soipyaWP+sqPHYcn9Yv1ayvf4vaq9ODKZb56M0jgIo+Tw5qFNRjACxvFrkosTf2
MFANckUVyXOOzcwzLra55Su21XY+jSB82qu6xDB4NKUX7+MlvTPlPD24QYDvSoFH+ft+Ot+SzAIl
4CZqoLhrdlaLdVilrp59aeyxsU7w7LtPBfyBS6tPq4/a2f9wV5JgoLTH8wBYwXYCzCLrQCZ2ayCk
RXQ2Ypdca/EcukYigsdj3cmtoCtQDAIzRjqJgPDtYOd4KjDmxUZ5hnwUB9AzjBCjUvPFTbroFGe5
862vjC5wE8W95oVXmORYmvVu6ZwuENaQHGj83H98rjSDuiO8F7KF1zPgp8lfKPNpEy28APvD5m2c
2vOVjLbDD34tkKHqG+Snu+lCbfpoKu5TLgkkp/0OKJHDZVtzzA1y6tmbLVgrZnp1Cmt6VtiSB1jZ
+91ECiRhx3J1oSmyOcPShdZ2k5pWwLbSP7lxq1+yFivmzGjNIMf4PT5YzfcHNOFIWTWJu7EQg7n9
wErSg3Y2YjuYIBAFVTSvoWH0WG03a3N+vJh2Q9Eoo9AHU4RM7zaUKEYYkkVlB1zGmu+OLvumTxzf
nZ2jY3F3Gsk+OJBQzSOvvA21xl2qaElkBXVuvMxjFp9TozDCCedcv0mz9OAU3luV5HbS9uvVO2ST
46m6IlYbdT5uubb5DCC4OLN1G3/Q++xjsyqSUofXUG1XR/zk3YHiIcLVR30aSOBmoHRTK2MSzGmq
df7UGDmgy0R9Cxy9uNIvOerG7MajHyPt/ajXbpvpmltHS0wdLMD9WVwdW5SfvdjiXYdJ6ZOdNt1f
j9fM/WFLYU1udlA9qNqZm8MWgg9+4jnxhM0E4jOQvtp5voi1NM+xl2MhN2Ky7HZe/jSgOHiwZPeG
S+OTMhfnPTWSzXYc5qY08oLp1ZvFu0aRZVyANMUU5T3zeZ3jo/64/Fy3dxs2A5KthVgYu2TbAWgQ
hTXjqbMDTBy6twU97E9KbxvkjkMUGP3gnGM7PsqPd4PylIPnAJmQksXtGjJWj6qwW9sBiEvz2Ysx
bUwykqfGXaLrokztRTSDfjCzex8WeV8JyuDldyfyq80ZaqCisoLejerOH7W0O/dgUsyTlkz2P7ka
lxPc1zQHHJNW6snsnOTz47W193EBAFIq5RblLt8kEkOyiHVIdGQZosF6rmdjCldNiYJGWYdgHIej
l9FePOpQvMq4RiiGb04JD9fpoqS0CO3dWH6oZaZhzzfW3zSQ9capxzX+z8cD3DlwpY+RSa2ULQl6
7PbD5oXaYBpuGIHoNYOLcUnPFilvGDvjj8eRdoZGqcCg3k7ZRyqH3kbKhrwstHp1ggaYddZX3+vV
SsM0zUo/QwPvIAPciQbmGsQ1WQmgrVfNhp+SgDovlHlNVSdQR8x2R4OShDMaWtDmcxf0CDgfJB33
8TiBoMhIzTnqBt4mxe3aKCnR3Y3DedGKs/Nq3Y2ptV9mmfDnaJoOkoBXPOjtMYCQKIgSGu6UEJ2t
YSua0Fg6qjwWumrRf8xm6v5w1778rRST+k5dDfMPPOqnD0mCZ3vajG1+iRwvOatlKl5oRag0Gqre
L9zI/UoCy3v38deWX3P783jdIMMF0xrVs01dyDMUeuJVEgW2XthXdmbj60shnh5H2Zt1dgr6W9Rs
Zb5/u6Ywgp/hYixRkGaivjR9nT45pfMZQ6D+aVCGgxV8fwhKLVNZs5Na4LRRbqMZ9P7IHPsoyGHq
+TrQct+LagOxuGo+J5ZThnC1jnCk9xuUkhB5A1+ZC47dcxvUNLI+S+w1Dk3c6n1tLRM/y2PzTJrx
y+0aUjuyZlIUkHCy0HYbqp68VXMbxHyzIpmfh9hxTqbd1uGKSNcpF2r7Zq29o5tlZ3zQ/TEAozlG
S2O7jrMZrWW1s1NgdhbYFrUcgaw646dyGIaD/vFeKHqLDqqGbBwowrfja0s3TvJITyioa8Y/TWRj
U2fDFWArmHN+ebw09zaodFYjDi9B/rDZAbz8bCFElYYOPn9/N/bUvRdiHQt/okd1UUuj4aI2l8Sf
Ed78oY5VHfZVXFeBwMvqNAxcNZ4wxy9LLJK3Lfia8PEPfJWI2GxR1IWlFDC7FFvPzQ+si8KI4llJ
wnlaCgj/6BA+p3qjvM9SS838XhQN1rSl/mEVevMu6kT6tjer9NK2vf62NerlvZd5MfgKMKmz2kX9
Kau68b2uJNU33VKgzJM10MtslSO680ZxR5brOPekyjVbnm2/1W9oTFA9JT4r4ahWn+pGLZ60Nkfs
Yy0SHytW5ZSU/XDJxwauvpMPF4VLFXLC6L4rKj0OwYw0B7N5dxJx1sElpBdIJ53/3SRIEiNWCQQI
/Uw4yVNc5f10EiYVxNzrjY+WGh0pfe8FZLtwAdC4uvdijoaqVsYZuzVK8OZVT3rjuRl13LSKqn5q
puRoPd9tHrhuhAGfS/HM5ry93TxOu44m0oCWb6ZCnFvoKsATwCOswp2Dxyvz7qkkG34yCnQEA6bf
Zi5JepVsssCuT6K1ulNPlegfTYNZSGF0pGefq1fMw0VQ1V5/EHpnlB46BZy2/Aau8c0RqPAY68um
Nf1ZGd0QmlYRGPStfWRqx4+PR3mX3RKB/fdq+EB/fNvFNXBqoRQF4cJOxRoqUYuaH43BoCmd9SRc
0QdFudQfE12ZAtzDjoDl94Vg4iN7yhaCMUCfaHOxJEQEN5QRH0pP0EfqmJ68fsqujWNniEnRP0fh
peyj/pxqQvvs9WJ5mztNe43zSBykazLYzVkkfwygHiiVFDZoa9+urgYUhIYPHHQF3Sv9ttGcoEJA
7Nc3KcmCtGHEN4TW4+bEU5Fj1COnNn2w/NN59HC7UAAtntxm8oK8No6ehruj4q2GbiIdF97Dt6Na
IIg4MzBm36Cj8CSquHoZ26k4mLu7tETOHY8GCXLjRNymnqj0AhMRPcaLihH9ZdQkXSjKVn/mNE1Q
QR1088MC4uiA4Lxz/gC/5YVPZQF+2lZIOyP508zFMfxUG+zfe70q55NlN+p5NVstCwejO6oN7UdE
5YLaHsXsLcyu09vJRjLf8NtpxazBrPNQjdsCz6EVhHoWDQfzev/1EOWmYgJUhrIJ1frbr1fqTr7q
FfH0UVcuVuYOT7Qbf82TlKuMk05KEINU8ci7tkQa04tiHMkkGWqN8/d652ah0XnLO9GMBcDNRfGy
U6321gGO8H4ySbpwRUNCChgmfLPbwfEKYk+PbAUTOuF1jLrsaqrCDVM3Ut9YbjGfH59292c68Uwq
NCgvcXFvlVnoupde03uApgezCk1nrp5GT3fwjZjJkCJqprXl9qe6NI+IbTsHHaEhlWAv5qLNuq0P
LbGpCHDUhm/peRTEg3D8ebD0sOudMljAJJ9iberOSIuIwCr1+azYivERX+ajHOH+cjHQ0KKaQfeJ
vbo9cYcJzJOdcchhXpSHUYtPoaoNzrNtLUdZ9d7nZV1Rlie7Q8Bhc/L0aSwUPUI1Ih4HK3AaAzkh
bVGu+GqjENsP4iDb3Y1nMbeScSwfprfLqS8MTUirK99kYYWxUjKBo128jHxVGLL9kRrt3lQCHGFn
InhDr2dzX4y2sHkuIOKQu+p40lS06pfEncJR04+a83vHgORtU/qGCQrW4XZoaa/ktlERCs+sMUTW
dwowvj1CWO1NINgFCoiktGDK5IB/qlfEYomxh+ssfDo794Tamn1KzCXyuyj705kc7eBsu78zyK/o
wbD/2Rb6tmcT0fTUG+S4/KHvWzKsTLsUeaXA9uz65x5mt99rlX2wSO4zHsp4jI1dAFWErtTtGLVm
ofnrDCZaxRroaCXzxg/zMo9X1cFrkHbc3H1wlbb8F+rdzfOcq/Pvv34IQRwmxeC+hL0tZ+WnSUZC
afFyMGD+ki5JUKiYhpRjm140xfM+895teMxUXqDYjfjtceS9z0utlgSH61Lqod9GNua+qm3BfLtF
0557c2hPaVqnFy8ehtPYG0dWgK8s+9uECjCOKZWuEQunWrxJZKvCUnNbjdmQvSeSkx5XNmzJeHT/
EuhRY+hdFnqFQEhkl4FtxJZ6Wsq0eqfOU/27FlXZfDLLpjFRiq+wG6jnxuFRlQ69wLiznqaTlxQY
rbgg8772qa39U1B0Hvyq1cv+CuI/R0uvrRqqJLad/W04w/w9t+eqO9EDAMJhIdKFXeY6Ne8fz/PO
EpPcIDBtnAukXfI7/PSFhzqhf71CEMc4SJyT3LZPhlcModRM8hO8b/zFs1sfOUN8q4fqCDd0/6Ym
IaI8j4Y6y4w/bb6zZ/ReY0WugeyLmn5bDHOgr2N36g9RaH3sj1k3fho0QKkn08qZjjI19M+tttgo
GQ+p+XvtmjFt8qRrrUs+jNEHKx3b6KRT3p5PqRhJvEFzldkppvUC9ygpxVFCsnO00hoG8/QqbsDT
4HYKs2VFTqwjsXMUcw40byk+iVmJTzzIl/Dx19oLZdExlhbNEvG9ORBw7WkajQ3JugF2yaejVaP1
K7dGMRzUZ3cOPMkN+v9QmwuxMuVplzIqyxq1N5PeFL+v8ml04hWYFCcQrfN1tur1/HiEu2EtBwIZ
b2e8xDeTaZoxciopI3RbGxsd0+xNyZwc6xTzxbH53fNSJYzMzj2IuzOzdE8pdFF9ItvYdqITt6/m
hN/jq51RXvM6RWV8cNuXSFd/PB7hbiREs3jKcHpz1twuFylEPGAozos5cSoAwbNz9kxcjE7Yg7R/
PI61cxVzM/431ibLmKt6quKRXDnpC/XThBbOH43sSz+Osjsi9KHozJM0IkF3OyJTrV1R6DgDcfK1
oLhb7+NY60jz1tERV2ovlMZH0nmQSvbFZlWmtWfnEYhC32hMCFoddAegOvlVH8vkoFS+sxLJK2iE
0MLjmbgFnU6lMws9iXjNLB2gJ7QszoorqOs2U3zJs1b7uMyl9e3xVO59MLBtcmHQ1OINfDuVqTt6
mC7zwYqlZC2mEzReHdT84yh7s8jzmoQCqhcfbfPBKJ+ONq5UUtCh07/FXfV3U+nOR7vN/4e1zlBI
UhCfosK1+VyGMwFQnWbDr5MpfVtbLbeIHuNbsa6RcvC99gZFOg2VjrOY98smViMVIwpPGH6iiyGw
VGB3w0hRs16WIxLv3lcimUbWxYD3Tb/m9isliyasVnA2an02n9c6Ti7OEP0y0pFanuTswrRmllj0
t1GaynKFjSKG7wzdn2R9Lbat+nrWGZA/2VN0fbwodgcla6Pk7fLZuRmUreCr27gj9QlKpS/V2PPa
igonOpKr3NtXMPj/P478jj9lHPLG0Q2FOIaAp4UdTnPSzXYE/eOtSGJ4xXPB3j6oHe6kkzx8eEbT
WtBRaNgEhdUS20W1ErSHaHqKoj79OqXLcG4Tx3lbDG59ZFO2N528T6j2WLjd8+S6HWam5X02qiz9
zmqqp2Ftvlexqh80NfeDsEgkuwXy/+a2XDBeFLrdU+Epp+HZazOg+np+JMW598UkwUylbEbd6q7N
pWVVmQ664QNkSl9Qnin8oUi7oFqSFI6w+0Z40T+/uhiptOgUd8A/4qW1pR9k2qA3mmDtF7wPAs9q
7I/aZLifH0eRO+g255f1HI3EX3aGYb3efqO+nPQkgWgLi8QpLgIvpDd6hml71UaNXwpygBrdCb+q
szF8HPl+SomMSCYFZQ4rmGO3kVGLaASwcj6cW5UfDMVIvwJqHt/UQ9s9GWZUhdYMqPlx0PtNQCFJ
Vh4lhhYi1maHU93si4TNB/1KyKeM5cKjc5TAtIbfK27R8/8SDjgnDKHXutlmjGlso9ojw9V25xte
6vkRF2gwZ8OPRYmO8GJ7o+O09KDq2RQft9bxg5XRFV3Z4vk0wrYClhfYSY59LET/L/lYKgf13Pu9
h18Wp4nkRZKIbJHRqebAyYl5ufC2in06muKqJq550ILdWyjgMShMvRZutiWwrEMMDwoiSBOvT9/x
8BUXRWSZr65i8NO0dQOoc7/mySRLrKCyQEBDvJTkijswLDXzAUI2X06JxRu8OrCrnThlHq+P+wub
KDw9QTmj78sQb9eH2Tp2ORREGcsFoK1TJafUtPv3CH7lv/yYIc+RJRT+Xaqp216coBA12SUbXc/U
KFCMOTu5ibsG3trUvmZWoz9b8RE1eWdB2rTpKRbzjrpvAFbtmppNxUWXmOM3LY/dZ5pa1VdFEcrJ
jcr8IP+RR8btYSb5siAt6FHR49yieB2rpGm7LmiBuYv4YGZiDiEdOz7KMLFftI3wlVIpn+c4KT+6
iX4k2nj/NSFHkDvg/EcbkOm+/ZpFMhWqtzhA88tY/OHakdoGFeS4cK2X+MgYZDeYLFrwQW3o15t3
TSnWWR3XCkZwm3eXNl3Ml25d7AuvVO3yeJXeMyBQoEHvXVLoKZ8i03A7sEpx9KIelzJIRDFB/kG/
XmVLhF42Lm/iYc5frBkNpDmxIAYr84s5ud2Hx7/h/qghLt0qeUuhHbMFHoCiUWxjRQsHLd75SU21
JozTNTk4r3ejyLuWhJP0b6vrzWucNVq4ZSD0cbimZLkgK6j9PR7L/a6QiQpUGlncY1QbBJIxdLOS
VxTRjJ5yt5Gu05M+TPFzaoulPGn10B98wL1hcYYZdP4tuJNb9Hds9gglAycI1tboPg5abr+dGrc/
yJ73huWACQG/okt9S7lif8pqy8xB33ZNKvByuXlNZiQAirWe0Tqby9OgxUfx7u8FKc/633jy9/wU
b6npKcNMwRV7Ud4W4KG+Isy6XFOrzqBsun8MXnLk4Ho3RCjF9L4kgE5aHm5vBTWqxqaMUXud9c48
Tdno+cJ0uqspkefYcR3B9u82OfGgBFCFwtNBPvlvh+gk1doP2cRKUZL0nHQNjR8DeAO/cggeL8rX
9s7N4Slj4dXyukjgTm8ywZnjsUbItwz6blo83xRz/DtraX7vrOOEdF1aVjTdlgIHkNEL28Yzvqv4
jSOlnKvZy7Am+pdVN9AVXTIkcXOsElH8mugrm1X5HdUPfn9Z1l951PdXze6W36hgYwuQGu18Uuoj
29TdmZMeFZa8YemW3s5c1SDzPLOdgrSc7RehOmNoTTx23B7fksczd7cO5cQRBkCGVBnd4hDGGZdD
wdMb18vlD0u41XcRlculyoYE1HzbY35gFumR8t1eVIkQA5TGf+9IgJWXkFMacxnUiraEHkbm8B8s
5RShmHMuB0UFpq9r4eOh7s0qxRIIyKg3AvbbnFxrno14TytFUFjokHWZvgR4tcL2G6ojIPduKBo+
YM3QEuR9d/sBxdovTgxCIBhAhJ2sBHvMPBVRkFD5/tXzmA+Ioh4C72AEZOHpNhRCl8IUrlkEgyjd
i0NXLZisYQqVPEnOhldG/3o8i/f3qQwIbFEa+iAJsUVfKDOlNh3oSqDNcdadNLP2zgCdi+exU+oX
Ea/9G2XOejR58/qv1Ov00FGz+uBG3VlARAH6AW+NxsNWwMUrQQ/WlZsHaDHgG58adbDOZnOykMJ4
50Vei229WR0E3fmqHJ3khJTVufi26Ja+HCArumYeoGGYhhFSRJ9XzelpvYCUeDzLu6GoTyE6DL+D
vOz2q7YVj8tFECru1PjS90V8nlx9fNdbXXHwqtwNRVLyCvkgQ5L37083EeqDk2ngYRnEU4tfYbS6
Zyx5MG2quqNyx12KS/YjteyA9SLuzBPuNlRcZhKmFOUIwZReoMa5dWnQKvetyfN+2FY7h5OGdGon
EQuISh09i/ZGCjBbSnXxlKAwcRu+JSOy1Sgugi7RitM0Kii3Nqrua000HhR2du5aYKYAH2SHgENg
c4KvTpa0pTUWwWpMKgyyrvlURChV1VFXXbXSKC6P18vefqBwSvZnA22h9HI7NGOkSGLncxHksd48
l47V4natV2d0f1Y/18rylCVZe3D0yEFsLl0Ewf8bdHPp4pm8Th0qmsEcGRMSymWxfILUbV/qKnee
csNIzl7uaBg/mHr+7fGAd2NTzgJ7AY4a2OTtgF1tXoZJX3muzIPxZq3U4URmCGKyNxK/q8bvuVdp
z+NsHwH39hYRlWMph4tiK3iT28DeUlWukqZFoA5rfF14+37JVAoIHFdHsNDdUGRrr9eklG26DUVl
q6gatSqgFGi/raXqfKonB8LyqEYHVYq9SAZOZIj3vcr2bwbFpM0mbL08AFuX+mu/KqGYqyLMZqc7
//qH4y0G7V16wtO0vR1URV0ws1WOGyRCq6elzHA68oryY9t2ysVoYCxzSSo0Abr5y+PIezcXtUj6
LYR3YM7J4+mnkw7YKQKFwuKkWxUt0L3MOLed2j+5i534Y4fFM9Zw7tepTerupMtW+kSN7SBV3dup
NMthWHEscGtvxr9EaS7rJnkwmJn3NOoJWn1mlfhtUX3XXPSyaeUcybrdPaE4dyXSRAoD8g7ddqWa
VC+nuFmImUL/nM1+/A3dH/egoLa3JSGlIF0k6xhwPm+ndyjjZU56L+d4Hef3lcn3dBfcq7gt/3Ai
q1n9dnCad4uNnMXBpO5dLNL2Ad4cYElni2IW1YSMUVcWgTnpXeObQyrCuc/jq2Xl3VcM3tzvrhfP
yalzy8XvV1c9cmbYO/AlAx8cBvIeZCWbwY95myA+mgc2l5zP8xlsSDJmgVCp3mQVfu+PF/PejpU3
KNk7gGoq+7fx0sLW4kEhnpVZhe8u3hporZ2dE68rDnbs3tCg//DopzrEtt2EyrrZwdPUIO3xUv3k
1a4NlT/qr4VdLaHoV/NgHd0PjfNVinjSNaO6uG3l22anrVEc58E0i49x14/Pg0qiWYDi+eWEDggG
JRl5FtEb2eYjhRT58sw+D8qsGS9CZbMDlZ/OZTeZByv0XjRAwj34i260vDG3557XVybF4JKMVUnn
b3qfT+3JHFOEp1CuXz8tNPX+EnMx+703pjTFrfG3qa7sk45ax7kUoj44De/PIX6M1EnlSIR9uQUU
FqrimMOacw4rafG5riyR+4XVm1dbUK46RWXTf4nHpooPFu5uXCosKA27YA22bd5Rj8tumLI8QAf1
x6woaQj0wHkZLUrhvLYXHO8s49OvbhZMXDn2sS5BBPAObO/R+zLLts4DU2gFXEGRn51MqG8XAz+N
/yEUtxpaeZwCvJNu9+Uqxpj/Uz5zB7rxbLnpyo5pbYxMuiP/qft9yag47+SNLcH9myOn75PBGk1C
CVOvT1MO130gxw3aOFav4M30p18fmry1QNgACwW6eTu0LrVHvSpadktlvU/crva5y6uzOyTrQaS9
kfFQYHVIsObdfbVUqeEqgpEVdiq1iaAtrG0Zn+Y07T8NhagOQHT396OEiJA1Q8jgVbn9aKa+xIpT
O1lga217nhylf9+6nX4Aidw714C9SLl/yWXfNug1vabGXzZZgLTpdKLyYYdWTqtr5MwJH3+qvQH9
HEr+lJ8ynSo1hyoZCOXWufY+H6LsgoD39D9sZel39H+knceu3EiQRb+IAL3ZslhVz8g++d4Qbek9
k+7r56QWMyKLKOJpgO7eCK2oZGZGhrlxL7A/0N2IZK6tTDyFWoT4DaRh2fTslb37NmyhFrWGKfzL
oSN5qvvDvvzO2ZAyI5J9Bb/FdV4bjbqyUHnuk4Au2j9hSOmmWAwHDQzmz2Zmel7/JX9ybAMpJemH
XmZtLoSVyq0gN4EHoOkuXWxPH5iRep3uGQ07wGQ/C2FE+zQrtgew9fTCjBusiKIeWoDCYXVq2jr9
Y4qV6R3w0qOOxM5ZZC6BugKRKDdtWwuDgc/FoiHP4tSeGAGzTnYcw6mcHtKO7JniwaOwQD2T12/j
poRQ64n2RxKoRlL7UYgyyxBpPb6YwtH9Y7/3yMo6JhNVxCpEu5uMyYhRMR5xukE+hqqPdIn2txYq
ZumHiWRXydFDcxEnCOLJU68RrEknGFDyaynK8jQWtvjz/u/ZW7qEJagcU1KrbevJZNZ8tBR0wxPe
uffakodvcXpwFKnREf5x51l1aJHSraRVyYjo5lp0iF/ZxVInAVopuW84TXvJagHWOk7aAYoiLTxX
mbc8vHaBvD6AA4AbwTwAo9n6dsQ6bTxXzRi6ahPvrE+i9bMJh2ClSXqQot7ee4PRYuBhzL7TCd5q
PADpd2o1S5KgmMbcT7pmOANYQ6ulYqrf0+DWvb+0WxcKek9WVin2schtnsakMCixHkL9Baq4b9R6
izNzg8r1vpXbEyJp+MiVuBy0mLeQDpFNds5cO7Lf/WgERZM2cGV1SOwg/uLfN7W3IGZZSczgrLol
bR9LyOZKTYkCInYF0BuTyiNl/uC+FXmb1zUhLFAVlmrGFC4t+St+eXngHKUtOMRTUEJJ9VFtvfRi
W/BOteSG14z/zXcipfzYNbP7+gPCI051kWhItpw2aQqT587koRwb8AIj5dJ74tIZ3fxvuaSoRZTZ
fHD2dw4k0ZCcbpAdFIYO1itFdCnsrB57YVvMQKiq/FSoInr09Ga+2jkzvQcbeHvFSR6I9Oi/wtzI
Hq4N5nUPv1BBhNylTXitGdqF5HTRT2HSWk80q8wnIxHpQdCyZ5QZVXwYmT0kY/IA/7KfQ2YQmU/T
FDA5X571TDhnp0PjSrOF8sbWo+pjgrbZQWCxcysAB/+fUfnpfzGq6i0YCQAQdELt8FQ1i/tME2o8
tX0evdw/r7vrI0yH5J+bcTOU3Gd5Ow415xVx3PkvTRuRzXATpbwk+qwEXcFRKivn1dNj5IEMInLl
qUVD8brZShNSoWqK8ynILKZU6LrNwQQn+RMxqEd9z3Jf72awR4iGmIBM5De7WIvFQzSrnILUmZsT
oU5/NmGgPI1O6hy8wTsOgNTuJxEgfS/eovXeheh5D5Wop6Cjd/O8wLdwbkODIaM0TTXtAS4c5Rpq
avm2MsbXKZvLMEqyr8tuGGUYiiKbc5PpUyoabxl578ZPHUpK76fGTD/fPzE7hxMdZSaP4Wci1tiW
Q4iatBIN1zEQsSHpFUVy5XmvgyyZm4O8ZOdwMuxHz1I6NmgINuGMl2TZXHl4T7ekO99mw0JFUi2f
Cot+X16n3VelGPIDozvrg/SAEp70oxoP7noDZ1VZKM0kY2B7k+fHZa4GcK13D6kzdv79T3nrQpnk
ZkycAXXKLzAtrE3ZVhdq3si4Pycy+UMBCHcyGZF6oYpXBCmF/4PK0q49UJsgcQAfUf1Y25tBXNRj
Szxkzpb7VORT8jbOo5p54ykq/mo8URwYvH1zWSC9WcnTRtK87Th1btyMk7YMgdaikRI1Q/+cdFN/
8BLtWIF5TgKMJCUQFBnrZcXxkhl6o4iAA8toMzCIJ/SJygOnvPPxKNowyggUh1O5LRgtg9EJjVc1
GGJjNIiox+EajlH2TWlF8rxobXhQBdhZlhyTkkwR1Kd4Z9fLqqyxSmjqisCrTPVaO4Nyjo+H7G/v
GGErjQhoyaWdLVJ5cfWs8exFBL3VJR+itg+flHZO8MyjRjlZOB+gNmkPdmzvW8JAQZgCmZNMLddL
SxJFEK9YAkxT4f4F729+itJpeohnaLfTYTqivrm902Rg1B0lSSfjAVuoZuc1zHzVxYAOVIFQTpw0
T63JgaF6ewTj3dk1+isgm6i3MYq5Rf3MIvWWri858uXQPDWpoV2zmJTkvufYWRC3GDgYl5ga4vZB
W6xUaV2NBU1hnn/Q07Y/p2aFumB8RK56awm8CHhrBuqByZhbn0GzKnb6tCIWcdX2vdmp1mevKBad
4cTGiw+W9XNsfB0+Y+3nLkGUjAvevJ7QbQ0JonlTIJK4GuACLyVEf0lcx4fXgvRqocvyIKJiHq4W
MQ3sP3NiwSBVpiopbK1auR+iTPx3vyhWd8q8vvoyjvP8t+J2yec5Noe/iVs9gHoNTGgPMyVmw89H
3ViC+xt0e62YAaTAAFWG5MzYokQGBhsyI0r6IImo1/jxVFRfMtpGEWNyruFDss4Qljce3Ktb6gNC
cqpDDBVA0MqR3zxeHh63K+K6DwYGvL5N4aLAejxYi3auhZj7ayJG+2JKjd1LOzJ8bs+h8Z/itLXt
L1lsegcu7PaeQ7tN7ighHHCsb/W6pzjKu5EOA9zjXfLckSmf5yhHv2rI+ucscaKD92bPHj1pUCO0
xjmz8nL+EjibSL1nWtoTfBWWfirgxj17DbO3MdhJX6CfdfAm3F52ytzokZOV4GBuHtRuoK2SV8SV
iZM0YB1abmCZHUXLe1akq6RjS88dV71eFQKgwLQBYwZDmXrXCgncCy2p9uDE3l50gN5w8KL2Amkt
Hbq1lWFptSpCXjaIdDc5U3drP5phk/kqd/DV6BBpihiVYXAawVsMQToDZs+9hvAfeTHfWorxj8JB
jJWQfHqwwyr6ev8y7i0Nmgrol+C7lMzo66XVcK8xyURcXJuTe2ohJU99vazgLzPs/O/X25KBCMeP
4j0lm7WtTqkFBwayqrkz42dev/BM8Sl7OyhzeaQyteNkOBDEqlK7iUBhs652mko8QUTypgr1QZk8
x4ftrvJrQEiPzWxNJ500/Xx/gXIBaxcNmQmxMXTUvAsAy9cLDLVm8npVuuipEYAVk/hTkY1Cigm4
n2YYwx7rcHAu3Txo3+9bln/z1jLMzeCKAPrR9N2c0MmLvGXJ2UbRUFSFbQ3qEfz/6P51387ecSE6
hqtLjqRBlrdeoZs7joCii7RjoUJc0Ef089qt0Yutp4OPueewIBrCDm8ruenGFA2EeVTmEGozLp+f
wip3qVPoC1K3fbazcfhxf2U7e0coCU+MjPYM8IPrlS1TlqAVK5PT0tLQCQWhKRKvbvxhWbSHuUeP
OI6F5w/GckS0tnNWZeBF2sG1Z8WbkA90hqYXbUYcES0Zc5JGjjRBAlbA0HvlOy3C0p+cerreX/DO
Vq6sbr6vkUfzsowUGgzIf5ApzOdnLYqmU+2JI0KX/QXK8rOkDOXYrL8ti1YadcapTWqUXCbTnoGy
VNQ0BG8wmunjs5tpR/oW8i/dXAnZVICsWBJvW1ucpBNWE0QcGiyAmQpBdNRG78JxeT0emyeVTqSM
qMgQtpSk+TSqEMgmPHNe9L3PU+clX5zw0hpCPxo7/Tk5uF0R9T2K3QRQCCLKz/zLEw5xQbj0FQgZ
u3OL91aci8chCk2gw0n1Tpsm5Z9+bvtA75zuCT7o6sUYs3454Ryyl8Wy8Ox9blsIbNj/RLEZnog0
uv/otVJ9za0ZabhIHHUb924Vk3SkaDS+EfnaVELDaFyqvObl1ONFEkxBDZ63gCsrQEYBPM7VORLl
cqavrxw8pLdnjhIzLlHFHdP52J650e6tPnMcaKzUOpn9xs3qj2qpNqNPwT75oC2zqz0Kxn2iA8O3
94pyjEr2RkkUJYgtimEYDCAjM8Xffrbty9I33jPZfe4vQxi+2kViSs7xQepMF2lLWG33amhPEz4r
nZWSGV5nqAOlHe33llI1nZ91xhFt0e7iZJ4IOARwjLsJolWlaaFsETyrvTUGSeLZlwIZDT/RW+3h
vn+6PTosjr4qzD1Ayjk8m9MeCj014UEKit4xL72+ZP9mSum+R7C3O9cDw35WzyCoqmZHEP3blwfL
eCqacxRPqJ2sLRuR0TS2x52e62U6edkUvqkKXro4HCE5KLO6/XR/qbsGEVuidU3FC8jq2iChazN7
iYyVXad5dhjh8/MqrU5FO+mXOAEcfN+efMvWjsSFS5QOFk0KmcFuPm1kagi91PjjAhn0p6Q1xidP
g4FnRvkpgJ8p/1QB5rhWQ7345tL++WrrpiPr6QY/gA7JJpGN9LwR9ATJ/2yTvnKUULT1jcLFh3lt
f8qY77gwYla+TRPRnzW9OUKt7Rzi1Q/Yvrdjo2jF6PRB39DEoz0ChqQvhjedNR0NOt0+QgQVtK74
vQBa6T6vd3bSMscrvFIE6F13AXSQ5kl1IW69/0X3FoS340JSSYQrdntgx9Gy66ERQWPTsg9nHM0c
CpTgU+/VAhoUIaii05ogXJFk6+sFJfxhrZlCBGqGZGqomZlfjvAU1nOhnmLlkEVqb2mMEhI4sDJi
vk1YNpTtVFu1KgIri8oHV8GRxn21vK1Bap7uf0Vt5xrKmhvcHPQBEaXangtDdkFbXYD5Y2SZ6Ise
tp/NivMXLS1v8dECti6oLs/lddYZ8z/HcO+8d0VsFXTaBAxDoCU0cabCXH3K5tB+41RJGkNBYM1H
tM+730UqOELCZ1Ajl3/+SyxA341qUN6LQE/69kEM0FNNbfw5iXLvwDntFE6IE5EKg2AATCCl6rWp
aXAjr9H4LGpVd5e2qxCpUyjp1m1an5s2/pQyL3VFNmfi7qruyfWW/omRrfZgf3a2h99BEEG9jYRg
+/Y0M2O4AqK6oBK5h8pqslg+xG32idTWYF4xcl6d7PDO2XxgsgFC121XNUYNri7SaAymOBGPjjtQ
rxwGim5WqBysbccjMzgA/hx3Qd64bXeoRQUobx6HoLQNlAiYEXtc0iINkBrpA0YLgcj06vDQLPES
GEVyhLzcOU3UuanGYVtmdZuTL2xGaZPKpduSROqTmxt/FYjvfB3aw0u24xBJ5wBBcsuoBG/h2A0U
LaWahNA4l7VxFn1Wf17CJjkgBdhdD0BziszoJ9ERXh9Zq8nNmNx0CGCRWp7SZRzPcZ5oFE2V+mDn
dsIUajVQYTDvAsh7G4M1jlcWdGCGwLLj4otYuvIpDz3jRdMz3R9qpKnKRJv8ojdfX5UC5E0phbqU
BtTO27gAR+FEgTgfgiJvtICRG2LdpkrPc9wbBwHDrg+QbH704oDz4PnXHxRyY/iWLDp/be81F1Ur
omtRptV5yuJPfWVlHwZL79/gi4pgsJfMF55bXQW50cHX3vMBhNUMmDOrDFZy44s04bqNW+VjUM2w
4/n50tFvUrV8+haXJoDpeIYq/f6zsJNIgIZmfpgpSnq7xuZumLNu50tKU9dr+oSO/2AgTGU7z+6M
zM6EAtlJCeGLum9075rIjaURDt0qifP6e8+MEgrdEnxv8ic/tyflxZir9MN9K3vXhMhaHiBCMSbJ
11ac1Egss0UFz+gj6xyGQ+Uvc9a8m/TqaMJ89ytybnhGKBwBbFib8qI5FSh7DQEKxxAoaiEjtokY
qjNckP/2UzF8yVXzqASwtz7eK5AUnBiXt2tt1Cw0S9hVNQYQc0wcStFVgSps/Z3IraMHeW+BFLpV
TqfsMmz7dnm7hPoYz7gcbYjdR9vqk+SlgUHa+mJM8pWKKthyLX3MjzpDe3cC9CllAVwar8cmxhyX
2TR7iBaCWoWfPiKID+qhExeRaOMZTOERQ8eRvU38HmrhZNQp9pK6TwO1GeJz3rTVRZ099xINxhGr
2N4uWijLy045yN4teYXkExrEXA2BAobtG5J7KGSL0BRnVMGTgy7Jka3NMTUmxv8zHRgAEBT9PM6W
91TO1MOqOT7C6O+aolhMaxmSKlqI68MZ9UYDQyQAAKMurC+96JNTPBTqGUTs62f46PCC2KDtJnPq
bUkiGzxlrHTOZqW03hV2O/eqt6AAPK7H5b5L2XNckFIikCixbzQW1qviAXJLSx+GgEEqUzuXfM9B
TiEceeW9Q0g2wGmHngnw9cZ1xVlCqd10CUpNO/loKrlNV8FKn2rHjDpYhJej+723XVK4lVlIclcG
ntYLcxGJh7AmAjBLhHZRbWFemhI9tnAS+kHlY9eUxDcg2LozKEJnNyr1JSTQVefynCEa+pmDIagJ
WOmBqb3tAp1Li4QiKZnj5jO2oaujAZwMgRcO3WNJbvdJUQ7VCnYXBJbc5hml67sFK8HQtbgxNEJB
xRTFNbULBLDsQVR+UtXZwZu254dBmf2vrc0+9UZluKkDgAG2gfzKKJP77CiT+2efM9ipqLETpIyW
/capp18HywLwcuqdMkj8JRvL07pvRIqLorRR/VtoLRNcUe+GB1HB7nf8OYYrB5uB26zNWHmeinLk
0DPhnKaPWh6ZT3HUde1VzcCY3r/Ju8aYw5JYDYlB3jwrLRCvKpprcoKhM0PfqK34ae5bhVRPw8v7
v2ENQAD8lHAUIcm9XpoGgZU6ZOlPGEr1zg5H1EEm4ynKD7m79tbFt0NWB8yTHAlYWwq11NEUZuzA
DuVRoC5h+4gkyJd4qJQD2PFeakDuQQpJlo60xSb8sJemtcuEL1gjdfVNmWAWcCo9k8zXyXnoe9Uv
JyU/LVP+7f7H3KtkINMICzX8LVJ5dHMJIttTsmIky4JHe3m2R0S+K2uurqkYYHgXinXNC3P60NRD
8h3+pPC5hRxxOcHWnZ2ruOqudhoZf6ihKOw3uR2X/wpjmP+7/yN390H2BvDhUIVsDzP843Wqebx/
njpan9J4BF2bK9E/3pAeqZfsPRb0aEBZAJiUvYj1llslg6mNw6NUhh4EtfiHi93NMPzrYB9Q9Toa
qt5bmoS2EOmCTAByurbXl1rCUzLxtGczbGKlnX4zJQd61bu/kwQyUUgLTeaeUF6uTXF1Y1qVLM1u
UiQZkIFqv0GpPdinpEZO5Dd8gnwqXOiAGO/apl+VFBhkCoPQT0vDB0gI+odST4wTwobx+f7x2Nsz
UHAy7wK1At50vbBhcOLIHKkSD7KBH+loWE+lSR2tiDKEtb0h/+O+wb1No7JJ1QC4FgnDxt8NZtO7
RpIK2MtM5THKdQihyyFeuKR9ePBI7T27UM/BckDhQKYm68WRzDvVbGKrGszhJcvsXglIBwfnYL92
7MiOK6NjjDDSk9q8S47ezWUBWW1gjUb8aBVzc87Dpvhx/8vtWgETAAyHPOum08pETzEgPEwtsui6
6jJUsf4YJfroXf9/djZnnQoOyESewABo1uTP7lQD3YqTg/7drVwECABo0H6ecRq623zDMr1k0BCC
DWrdiOcnO68mza/qHLc0NHn2Xe2T6s9xrlrxYFS5RjIiYqbtTVAlf6JrpRtndba6R02NlDgo6DkL
v0xyB/emO/0fbalpiq8acfKpT8pcD8K6pLjQahCavhvarJRucDYGfwhLYzkJ5mgzygyp+eh2pBLn
tsqWz+2ct0ck0TsXTo77wRJDQkLVbFPiGe0R6JiJlG/kutAGFMn8ybCr4cGs0hKa/vlovmnv1BAO
cm5+wsm3nYQsLE2vhg8igBw3LfxxVFvf6ev6KD3eCQgpzTFZSyhNQWxbedC7pkiHWqXb07YMoumg
/onW1KCqC+26tCUcfqRFB0d1x5nIqQoa0BQgye82L8BCZ3Exej6mCqfHw5hO2UuHPZ/5APP1ITzl
cE82fmBEIApd+xKRU1VBBbvnuGYWBbAi+2bQFz6IZfZ2S7YAJC+nnOaTp+eXCLdW9EFXopKmXaMq
30GWjqk/Uh0P7l/xvUKjDFto3Us+bx7RtR3L6zOz090eBupEqIHtTtGHIUfV/FSWif13043MwjRt
F41vx7bsPyHePv+V2rainU0tQ+fk/u/Z20fCN8o6qB0xh7C5FCAW6xTYKC7HoHa1RJr+ACL2v1Lr
j8DRe5bggwO8JWcrmJFbL7wZ1UkNFxTSXSpiPwaNbhcUs9nkhwiNHgTbe1dC7iU5BKUxpovXtrIp
yvLOULpA6xRHe6tHjgOYcUiV6mRCbZu9eKni5j7kf9Nf97/nnpOhhIqXoaPCY7EJTOcubzsNldsg
tlSkRuY+R3IHfZ73mhfZJybT59/YQBqiDNk6NEcZl18vNbYU11SUgTAi1zNfcRQHamWY/Wtbrw/O
7u7aCDDlAD/VuC3pQo7mtZmNVh9Uvdk/IuNkn0IrHq6DXYtHS3Ig3/+WuycGIC9McCAHaHWsl9ZS
FSayxceY3RA+x5ViIKHjaU9GrB01OfaWRoNZiqNTRAJOszY1wFXUDzAHMELcWVcxzOkprp3k4nRh
/1XB/kHc8vNebRAKTPRSK5AlAyJK+YN+cTdEfyMsp0xBFDR5TsUgXM/vp+m5nsol8seim76Uizn/
bSgNDyuN2/jFNrLy6KLsfeJff8bmUlKf68yIOnww8FlgxmdwE75gCzaUOPqNFwN3B9LlJ23CFgMS
x8aALA4zNBC2iVNilhoozrS7NO1knu8fnD1fDhWwvH9S+Gv70mvqmMKRRgYcz0p2ynR9fEPpVf1+
38pPj7XdQ0SAqYpQUJGIqM0eumbbTcokmIKtHPucjtp8MRK3CUD9M2psu+Mby0irN3EJPq8qJvPR
yKL+yqBpW/iUv6b+0mbCYaaBossV7Hf1uQwt67Enfz6Ix3+i329+qyXp5WH/5KBv3msdFsUSujHB
aFnb/5tFznDtllJT6ff0JgO1HZrJReZ0w1XXs/Yz+Hzve2wa2QVt3vTPpDa0An1Kt6uDth7Lg/3a
O4U0MUknNbaLpHL9Icsa3iCNGjjQ1NZJTs0Yug9gNq0/OsZtD5zKTs0CA4CQ6ChA/7ClU6+oaXZR
OHPxHIMEeSqic4ZWyWlJgOZAmPRPz3z2Qz0lR95zZ5GMOwErhqCAwbibG99Wy0IAR0F3aKPq3DcT
F91KCeoCzZjc7MDD7KwT5mjGvfEwtG23s6gmfK/j4DKLlIau6dsCcvXSHB1/bOryLbBf/ZJk6g99
GruD9GJ3nZLijTo8r/0Wq+N0FfOjOeNJlClHkCZWcW6gtryqg3tEwbDnRanCSww1yRkE5/K3/OJF
SyaXZkNruOilkTw0s9D90qmF76VIHSu965y0sBs/RgouRhkTpAeM+dWyTlimhcnUL+RvJBBbTx6C
gIp7Wl+I0dXPi9s3b3Q6134pDtt9++slZQOxIWUptjq8jps2oPIpww6Lpry3ysh6YQbMffJG1FPU
uM38ZZmdoIBK3neM2Tm7aXj0ZOzEVkRV//sbtohXlwEO0hHo5Gu9a79PKk1pG82RT/AdlE/jlHgf
u7TIXp8DEJvSnObekOdsb20XerFSFMBHhm4YfRg39OeQsPXAyk4UIEcbaFlRTJAaLuvjFEHSCoAY
KxqqDp+jOK3SU2P2zrtlnNVzGFOpOfBGOy8Vs7+yrUptS/b71xZVNelE2Kl8TDOeF7/wWrXy9dgz
/73/Vu1dyl/tbOIbRgZjBJWpRdIBqS/jVITnpgZ5MxZjc8ACtrskHZQPYiYkh9uANNeiJVItwX2A
FTFIkVA4MXN9VIHcO4Xwr8Iuw1FEZGRTYLIN2CvrlK0SJmF+pIcy9jWns5jbJojxtQ/FbB8NY+1+
RZh8JMcZ/922eVy7gq1T/KzoVuWTOkNo3VtIkSGiEB+4792jKAsH4J4hr9zm19oCbKLv6VvZFVzo
JWrKmr+4+DcG7vIgKrvu02+cEElRJGkEAPxvTuLowiMdTcRMRmMUMMsO5iktpv7FQD7z8XdMEZ+R
sABB3o5kafPiKrPsyWkd8nfxPFdB46bu2amMo8HtvR1DwAqmdf6lVC1fyV8eCLOFSV5TpLNqquar
aJboDyQ9rDdjqYWf769q79zLSF7OiENQsn1wyeN7R4yynaSm7mdGqPOvCtwFB+did0GUwchqIYcj
b18vqFcVRk16XjyqeMoFdY/GH7O2fhhLNTzwTXtHkOkSUMxwPcDfuDkRESolk+bykNe5iC5wrSsP
eZtmnxdDtBdousIDx7F3pYEJsCjJYcNnXC+tZRQ9Qq2ABMGcmqAWqvc+jqbJd6l6nJPYiNHqXcK/
7u/a3vdkv6iGgkIiYtnExXaq1PWERkoQFZn7mTH/EYFwUT+HI4zq903tRWS/mNpmJeTOWZPVlFpU
Ny6mSxInyru8cpTat8fYOzm9VbydnBJ4JO7OC+4b39tM3k2oTIkdKJlvzs1Sp4lZK+C0pXbQW7LN
97nVqoGqz8vbRI+PdNj3LgOgLqYMZKUHfPt6L3XUEmGFHYGFmyrDQqY1XZROfT2tEyJrpHdytgxP
uQ3/+nAgdB+VPhBRrD1qbo2oTXZI67R3LjmPkpqOMgRQsvVa4hAOJ7S/OJeLmMHozPM5zSkZ962l
X4zMQNUjhpr6/n7tfkCAa3RKgD0Bml0bzfRCT6OOMiHQvexa98hQMBJy1Fzbs4IL5thTkgT1sTkV
IQQghp3kNDamogZGgL7M3IfF+f5a9u4Y4SqcJaDPSZXl2fzFCU8LM7jWwMFP4ej8lqTl5DPUM0e+
k9m/E1DJMTUmRXlZtBtgLOT7ubApaDi1a11SqyqYrHGPpr72bhOxKJ7RYIyZAGS9IqnqnsZCZUBI
6XuY1k0ZCFjFtS6y4tFxqujg9u5VjYkCQMxIsAI2N+8Y7TwV4AUTlMgmg9FMFu+aK4n9xlSW+DyG
wPiNpbYuzZIqfp/ZJWp1Znhd9PlIS35v5XSapbwHFHG0kNYr78dh1HNnHAPaSuIfw8zTUwHUBfUz
ZCi0KDV/vP7swGcmlURQOGYeYG1vcpDYED32Sr2vHhwzrs62WbffBmMeDzDVe5eBzqiETsCgcKui
noSz643MtcVT610ir8u+jIioXl+/IEioiLIgDiSQ3CxIy/PY0CZGoepQV/xSS6NgVlyiV8X7jVk2
RnOYZePkSPKTjQ+p2jEGeQe/V2r3oZ9aYeU3Wjh8zudxPuie7PhIWgj0zYHtQOO5Lbh3WUd5zJNU
YrFlX4y0K/05r8cLLGkt4wyOe6Ite0RTuPOgSmlP0ie0K6QswfpsDKFIclfrR8gXlPQPPXWNh6od
xMno2uy/2WgXJkWTj14ojIOTsuPQaOuBNKS7Teq/7aTXwB/o5jEfOCiJfqFz/083tNaDmkYH0cnN
kaRYJIcf5bSOKUf11iu0B0TTkySm6Bbn3WnuAApUNF1f7h/JmzstrfC6sXFAk2gGra3EWVNSvc+x
MojxyQZZ865EKuRCcPgSD8qrOc6lOQgZmEHnvJC+rc1FuTG2Q019rYpd96qoog2UwUwRZ9WM1142
GoeEBpBQ4UB4E7ZhyEwHM6z6Omi8STyZXrEE3ZwWz7BtHQXm8q9aFVgxRexPoxJiXjAPG1NqHxVO
EdUNMIdRaknUlu+0dnaZS8V7CEH4+rC3NI81xW9/9KZXc/lJ8+SEkKAyTEaBcf1RC+i9qqQD/FNA
eHSmUta81IWcLSUUC9qyofHVzkdBys09kEZplkr8Pk/Bds212iIrVkRNIPWOTh0T6ZdKQdvTSMLo
cv+M7poi5wbQRiGc47Nen73w5HaWUQfO4izXLtXxLTbBet0688Fje+PLWBXBA1yTlMqlKM/alNSv
sgF31IHqRbJlb4TdDz0uxeRHtal8rIze+shYRvzl/gp37jqgI4kXkFkkyNi12Yaf0o6RVgeTVkFX
MA9EF1HV/8Z3lMsi2eH5Bi69tjIizUvqyzkph768GpaiB27ian4/Rt75NxYkMQK4MEqkW1HbaHYU
zwxZkK469YtRcEmpptnQDd23s3c0qDeB4eSxgzd9u6SeUnecmzUEX0lxdpv0v0l4AFMG76ivtGdJ
DudB2seCqOWvPx48w55CmaQKbG1xH1xAK36TeuqbIbXq1z4xHEL6V+wRuAcJGl2bijgkyuhQGbHq
ZETKeVSv7jLxlnZm/nj/++24fxoiDLxzKJiR2U5acgSSARLzMogqWzR+N+dq+lYnxnvMaGEmp9px
6x+vN0lzAMSXpAC+6c8jEGckLBAN1G5MzoyPmn7aTYuvoZ19LV33qEm+d6V/tbeJFKY8ZDMH5EEt
oZmnqu6VUzrp86MrQgO+hji+1k12xHQkt2j7IlDK4PBrvHg3MiUlz7XVqU0Z6EpZnqmJq6ecispz
my8tRKd6/SaCkeJkTLZ+cPNul8scqZQPIX1kCt7ZLNdJrNauWzxYCdXYYx4tRjD2zHwMUd5/UrOx
eXR0rsr9Pb29HHJ4lRIDKTJzdFvyO08HuNIMEDTwX4M+RKk8TeQRvg5DxKudGKeVfyhnQLKEufXl
EBWRGWeZRms+WV+7YZr9yQqLT0Xr1AeX4yfJ/XoXIQJltoS+HSALRpHXtlLLzpWFlYHIXPoEqYnO
Tf1SqbIf+VRWTAQiFHxquiLqT2LSurfAzXlsM0bPdN6qKPlhhxmkCq4JNPbA8d2+GCTVhIU4CkZf
3O3FbYaqKTLT5jMoRvoppTh3UpFa+XJ/X2/dA50msBEQW1MigFNq/QHQi+zz2CWwSVWdafFEsXy6
x95nkdXf9bF3D9qHe4vCIHk6lQJg0/KY/VIsWGa7NRsqnIFr9+alZQS8eY82uX3Ebbi3LDlAy6wn
JCY31U3q2+XCwWkYPm4gHuvjPPPBmUZ+6XXRu04oRxX9W35DpnhI4uHoBhvE0d2cWmidVEpunFo3
jaPHKZqqd2Y1Vw82x+s8m5aS+fqkK2+ZHjE/O3PIFCFkWt3bUHjiR2Z7XRBmXvUtLV37uesj97nv
Uvs/s6isL3UTm6jpptFLXmsJ7avmEIxz68349QjoyuIsNA/bCRAnJGU2zKRlDrcvHV/xMvVjs+j5
k4H45jvP6dU3pTUb32dN8Q6Sy72tArgg0WkEf9C8ro/EDP/W5A4GoXVv/iemyHvnLU15Tlzzawv+
96iquGcOyBHjt3QcJYB5bc4oEy9U26QLZpSK/ikVa3oQqGDABWG4vijMo+LOjuP8SWrm4DUJYrYl
/aS0zbIflBaiDn14F/et5lM9NR9rdzwiHd55GDAlszwyAHKvzeVSzbhXM8Rygs5qh+XiNqI+lyo5
wlMEOPwpNzo36KIkOajs75wd4DVUMfGi1DS3XRhtpOJAt7YL0jwKv3Qmk3pXBvW66dkyZremftpl
P5I27a9aDULwct+Byf3aeHAiTGrEsgHEu7ApcpZdmLtdpbeBOgrxPRUmZOpuMb1ptTGGcU0YX+Ek
KNGI0MfkZS6zI/t7q2duAWgeZVZ6a/K8/eLRvG4JGbzuuqCN5ux7jd6G78RJ/Ng4SnRyk3T5PNdi
fKgr56jjsHOypOo66Sifnpd5k1IwQGhp/SS6oHYVJ2jsMfqgq1H8DGQh/3j/I++aohpDE1tWKLcQ
np7JaPomFRQwJQrGxRKZvgC+dyoSMN73Te3cT2o9km/GlSXRbWu0Ehoz+rBvBEJFjua6KO3Y8yJb
QDy1fi7OnR4fJbr3TQKgWm+hmxqoMUHxiXKyQ3fUdsOEbNCylVOyKPObobOm187pwpT3f4sEjbC2
2Dj2nCpK2AJWX5Ygslu6Qv28vLEy48gp7C5O3k26vj+Zr9amRqXTktDMIGrNBuNb4on8zTLUCtLU
cwJCKvfsD/c3cO9CICxCMZskFE+0WVsd27W6JJCYxrpI/LAqq0dvSP5N9KT9wAj0/OR0lvcOFoSj
6Z6d2IJSBUhSqc9Bd2oTF8Nx0HVG0rZBKDKbkcKiPUGu9foskak0KjASDSRb6RsnOzeFMGzS7CBS
6z+rMl/eGpoWMq459+f7H3Ln0qHeR6uUChf0HNsCaNfV1RINpFF2iMIk3HxNMI5oRUB7e4T62XGi
RD8si14eI8nbnr05a3oHqrIIWsMQ3WnS0ua5FYz/QQykdE8uTFpf/4ey71iSG+eafSJG0JstWK6r
vW9pg5DUEkAQJAGQMOTT36xv9UszMYq7mwj1NLuKMOfkScOdH89jPvY3woJg99+f9Z/cp8uICs8H
wIWOGJv/92W61ZWrxgs3Ab88INLXfzoHFE9HU340GYCahJf1nqH+IeNSNkdU638LMvyXnQI5JVpW
FCH4G/5hKybiNSwdotvzwctDKXJ/73UDenLYd0MjT//9if9ltf4PtYTYHFsF3MjfPzDs0OdAe3xg
mFfwazmV/NXZufvLU/5lM+Ip/wOdECGBR/3+FGkTXqHkwGdChPAXF/clabJB3zaVUtc9gg+eULMo
VH3b386df1tSKOmgN8dhAOurP8u6UK/cmxggAEuKEzeq3o0CoyTWCX+auznCTC1Jd2HLpkNVB/n2
31/vv71MSI0xzLrM0wBg/v7BU9FLqnJgAiLJNhw51YdGWXGAk+2vOOLpX3q1f9uqGPfgvANZEWXs
Hy8TTJ6cjx0OhQ3LJpBpHudzOvbd3QbU/y9b5Z+vFFN3PAUTlxR115/i2KlujHAadmyNp+sjLwva
DojSIGDtFUdYt6sd6ygUUBR/yH9/p8k/P+alo0Jbn8MsCLzTP96ppmy2nKl5VxUMQX89L7p9aiOD
gxY54JLEa5qfqs0X+ypytd7H1dofZzfS/tBPPCfxoo0gUTlkcAiMoPlxuV++/eWPvHzXvxeE4P0C
oEAQOhBDlEe/v/m6ZGLqPIxETWDrdbpdbiLbT8QuYYQBVr3cbOUTRvq7huWekziUxanLzP83hQ0N
Bng8sDi6aNAxCvn9z4C1RKkYs7C/mrLyaoncFzYjymt1uTwksEHdC7r9DSv956KHVPuiFrn4U0GI
c/n3/1OLsi2dOkZnqJyQSCP20RZcQiR8NOMj2OtwhGwWs4rjf3/h/1wUqH1zjOlA68HU7M/+DaSy
KpMWrbZFAkmL4SNrgyvp/Sxk8Rf04H+Mhd/fbYXmNMdxiQsYk5A/3q1dsSWaAVZUNFpyJBlpOmxk
plmTkkRxf146uJIfkQ+pJ5J5cGFaN5bh+2Yil+2bTMDcJd6K+ra2xgxtVFn3xacGyRRRvdZvcMNV
6wHhw2wh8xjP95OTyPT776/rn+8I76bAFwYjictk848qBczeiUqBRWmFjNvcl1ULVlT0i01cQi7p
hpf/ft6/vB50JyghAHIBd/mzO0NyMn591ZtdJXJWwg9TNY8bLA9fTOHxtf3lYf88nEBaQy+IGQ4O
XvzH7ytQ9UIUq6mQci7jSd/2aUaLL773yK+HhcZQ34H1UngSIY932UUyQvJkMVhBDxXm5uIg/cWo
ejVSvaeYH85kmsqUkzqe+C0bOiDk1nEKuCTa7jI7OMQvNKp51QoqbgIcDSEM1NfVg9hG/rLZTaUk
rmBAf6Ci4PcVre2Nr6OY7aYJ9RDRkmOM3MsMdolgEM7THiyjAunFFNy+1ke2KJBejti/k4Pya22D
8mt32PgoEPcIAS07D720GeknmJe3jQwxNGHwg2uuke/CBMKyO+EOS6Rre+1Q4fEPA74nkgvShaXw
HmzgfZuxmD5koU/UCS5lyMQYE2kqgGJl/XVTMEH6/+6vQIIA1AK2NdAqzB9+f0MgmKY8LYFbs6pr
CEMue1s4NsA+uWn2cuXV/i9LAr/v9y0LBRKchP9HiLhIFn5/HgJTymQGvRuEYck/5lyr/QLjpYfR
w1n+vx/1z62F3hQ9KnyU0ACgI/79UcgBYBoiT71LvR6OtE74dbUijxO943oN2cnfGvD/zbh+/2wY
5GFV4eC73DR/YjvZsmbgPoHBu9ICaaZrarb3VNjOHnv8DzdjltHvM5x42Q4VLGUPcp3yoZ0AzGxt
VdKGvk518K+4qruJ9Jj+0uvcmORzUtpogstFv9slFw9dmICj8I5t9R0sn9Hoa8f81RAJ2Meh20pD
a/pSx2RJu4bD1a4p3qo5Yx8FcrZfdGJGSopyKNR+YDIwsllRvBk+2KkFKUb9GDM/PMdijL4sDgw5
eEr4+o0DfxyI6dh8hcmt3HbdaM0jE1H8E1xz2HirhoqNVOuIgv3yNt5Tm9s3GL+VZzn36c/VIbJk
V+Zb9x31nVH7JCDjhSiJ6N77jdcDpiNCV4/cyfkNEUUbcPSIzkOrZkjLr4c+qV83COzY3TjzuCAD
1ql63iz3/KGiWb7A4GAWm9ylLB6LBzrAR7xtUHZh48Ev4CzrJrxlCy+WNsq0+4jM0M1QZpluPUzY
AvDghH0QfBkQVdnvLMhkA1AN2j/K/hI7nSfU3nn4NMXEjnCvI4kDRnqYgE282EigfR2RG7K0Jc1X
QSxkP9ebbSb/YMMW7RnDFOwv6/vPo/xinI5KFlNy7F2INP5Y3x7bDGxgkL5CadQ5WRp5A2WIqFqz
4h/+8rDLOfB/1/blYRWuWhQvkL6AGvn7ZloW6CVWWyQIQI1lG6StDjW1fyP5/IP6dplsXHL7cDNd
ALwi+/0xGL/nGmq+uE3EyKP9WLNwDaSJ7guGc5eYtAnPlBX2unR6hnmurHNPZB1Hok3GRP+N2Yps
18sTf//gKNuQlIJv8+IR/ic3Ew6CaRfWCvkTI8q6l8rKyIEvVjQGPuVlV7x7hozbfM4vUsBEw0aB
+WLcTnBSEbA4HXVYQCVII+S9q8Wot4Do9wx8Kc9BomCj57u0MX1FZmWNOFHENgDZUkuctiCULPRR
FaLP9tOcDpzQ0NFk3w8lUjdmCC72Caf2wbiZ4aclvxw5jZxJ7euJHUBU3FyLOMl1JLZw1S8fd3o8
Npnr5F5ETfKIk6Ia93IJzb1J5/B1oCzfiO5o0R31xJaPolPqoba6+ebyCFuc0xlfumflHFpeTvk3
rRxInZ2e7R2VUNQTNmeJfTGu315oqqIv/cTKuwqmYjFUaYb5NikYTEv1oPqbqGlgQ9fLEfnguU6n
a8F5cDd5bOuPyeh8RSKNGa5mvs2s7Teu40Ns6vAFg7/lajVBgBDS0+TF5vVSkMhOsHrs2XSPIdIk
doFtiIfTdd1TYm09ZS1LK3ELKThWF4Zp6wvE8NUZ0QEo7+AvjRnKMFFbE4QmIdFhgaDFHtFawYGz
l+t2zeQwgjKOQJS2gufOV+wH/IUpyABnG9uCQU87IHZIyWjyB83yFcK0OojnEvqYZOf6QqMn44ht
JKYyvdpRN/AHNqJqebK1Nl+5iOEGzZBI+IoJ31iTQFP/ZYTVZAQ6ZBg/43jeytME6+Kt7aOh/ggd
MxEqnpn1LegPxQfA2vXZyaW+4zVyYNs1WpofG/7452AUAhzgwVF+WaZEDG0c5c1rHDbK93PJqdqt
45ZUoA3RFDa9XaaQZ+AZXdq1ouzeJiNP27BARUSQXMwEODlZ6MhQrs38Ng31/OkiGa97MOLVHfhl
GDpkXVLcDJtO+11j9ZARoyH+BTExiqNdM0/iYIYIflEGXhDZAbPF6nNc5PoTTXyFX61Tmy1Xsi4g
zt5kYn+hqRjNntdhey2gWllfq4whwhRh7NHcdqPx0Y1fTaHbitdC7FxXlY/wb+meLdSQxXXR49sj
6J8vsjkzd7AhHctuOGIfsSeTuRp5YqPZFoE7cXE38GYemnPB8sm3rgtl2F+0dpz4RchxP+oSfzkf
V5ddjXMYPxCHOweiqyo6crEgQQA+Nfx7F0Z6N/laS0QfqfijAK21IkOWsUfrkbYMsUOa77Ah0BZG
vpgf8qiQaVvyNfvpjKwWklsodUiAW8tdymuDJdo7+cwgRU6PMJqS172jdXFTJRTESLbmKr5CUkZe
tEL0XSEIG6sxbQtEzN5kjUb4UhRS7NfQi6eRXuC10G/hhSJBjYLUy0pFBtp71zYBvKuQpUqjDkly
BORM0JTdlWiI2Im6Tt1DlV9+U6OvDFk2xLm0l7Qqc4CXjXUkM1hU51xk/QOLcoayPLOqep97lh4H
36GJKtiQtbwrmb23NJXdY4qAX93OwkwS1rQY4RK0Rkm9ixYXnqosNfUODjT1AktXFZ4rDB7Gdsk4
BSmH1XIiJULNHUmC6OQhMiOHoKmmfLuec2/kedhy8SOiaFuvpGDTukfgD48PuoZ/aQsic9XsKL6y
jdQhMKRFrZF/Qv7pRbmbd/0dvMnBJEnhaaPPkJyWqjsKqiZOJrY1w61jJfuFSUVV7UHkX7NDlFsY
C1Ryjb8Fj6kugaOJL3Ym6bNPdNyohaZVZMfNAnZsL0aGD3AkGWirFV3Ayal8BYp3KiSQxrxY4nMU
TQ3DVtwy34oNMp3bFMtO4V/r5knxtLp3VZJ/ZV3ju9OmlC8fIAe28qCnhg+HUer4ce2Lbb14V473
led4J0gH4ohJ6eSGZZ1KdSXSYvgWX+xlWiSU2sfcDTU/Is12DOfVhdGSaBqSt20wC47mNPCzg8Vn
gXlFOn0As8sdzKVG/9avMDcnfquWBSFwCIr2JsN2maBB0Ych7+tHZxLEt4RkqYodiMRbvZcWxBwi
uyLg4fNY/zLBFgbcAz2+YVvGjiD3JZJXPqXxD5FvWp03OySPSNXI7F7MU3nu4bCnjkrKucaXNJkn
WpaoHmOTltujN4JdRyhRUVlQvBY2w0v7qmJKvkRdFM+4EOfhWxfclBKlVfwd+touJZSuy62hWOY7
H+DvdYap1TyB+Z8X3aHgTXMqg9sgWEJarSGzjBGWw/3imlaB+LOzI/QjO/DiTH7dcLPAUl6ooMHw
0v0FHmvWr9pd+OBNsizv4Acs95InK+5KY+Dv2Fsaq/OUKNyYSBrrvqDKzBE8nzTT1FYOZOWz7xzv
2hx54ArVQRKdUaYWkFFh1W/yiAi+qYdgt7M5/AHXCQ7zhVA5IqCX7M0YjbOw22z3Cd4uS0mkc8mu
tO3WlEyZk+MD1TP0gNPmUn0ratibvG4ovbubCRMVTjBd2RoEX47iQn7hyX2/JUNDymygdr9iW7uW
uURm6AyWGjpeua2GlG7F8Mf6dNqDirbNQDvmeT3RXKx8J6tpeIulEJT0elL3c9RX32w+4MdEyQr4
AQWz3isBdUTLGE6qg+oa0RDwCMR7Fwn1iIlyvuxdn1ThAD9VnyKypl9Ei8uJwvS+UhCLTKVPRYtW
3BykYitACJbymLg6YHWYufC3KtGbA4snJP4mSQI6xYv8JG8LpekTQrsBmydM0acoSuzYMjBqvgUm
mmzndEzhA69ivKY1NuYu0VNcHX1nOnNWBcQT713XoZKrhC3eZxFHS4tsy+qj3oB+7NJCwjuqSi2F
T1sn2S283mlNACJbf1vw3FZkw28FRXACftEsaSRJmNIMwAfronzd2an2uFZULNC8I70T96jBJ2/Z
kIb7yq4CsV80Lh/QWNVXc2p91I542ifSSxlsjxkcOuZMZvKQixQ7UXeIgD72zKbdIQZy3hCqDP0B
CgHEvijhYv5c9WrO9qrM1LtIKjkQkbvkpindhtcyJNkbB8AAe7Ooj06wJIrqnU1dnh1xluub6mKS
QPSaxD8BGBTIpwwWpYCv6U4HibIpziinp1D7Lm6FLrhpVeELsYN3RfIJhUJ0eRsswdJNsn7X06y2
B3i6jE/ZVDBkiK7pqkjWdHojKRTrX6GIxb3RzznY0YlE+gFuiXHi7cRE7a8zHFDiunYiTNjLM7gm
sNCrztsAJjZZvTb0gC1pdDuUy3abj3NKd7VlciUdSHK4V6vcANgAwcy30lnFjxYyZQsdhsasXMwF
coSZrd2pS6OkOiTTmL4XI2DgIwx/sAl0iONHtEddv6+SsW5ueI9MRhJT6W9lVvT9lUxwWRGVdXCf
pZiaPMezSZY9t1v8DZlrJj5QlhpzFNLr9yoOGCWhh2APhUcj1WoOIzhSNF4hWHVeMTJYYgQtsXKs
z6isM4jRAZUORwBXUbnTmJjGMGvPsHdHjvvmgHlNxEl5MWtDwA8ys9HMTSWyFXU6kxw9B9Aq5CEY
FHkQobSI1phfaFPg+5lhMfQxMzj8YHHytW5jy2sUlGPxtZ/TRbcSKUE4jLCscZUDPrkxQcM7bY5n
kLRSDKsioBSVXkmfLvPtGGTviB6qDRy9cpaqrQ3WbVtussgOOQOCQGjRgDGOdw/hFp7MHFFe2e+z
6MoRR8/QvInS1gkqSJPTjiA3pxRHWnoQ/jDZUTXKMORxkh605lcUzjkKtbx0NdGeZT/UCP8wkiI/
aj7UkVbipR5Dg4kGHNEqUhQuOCj4FKD9oank3lZZP+8ncAsLAiK6Uu0AGQ+Os6ZB/IjZomE+yq7L
z1sWBD4G/KaS41D0Q95mk0Bs0ZaN/dZCmRiSNhuteyg27uEyB77FT81YKdERdNWNmTSSU9KxHitc
gbCkeqA4xr/YYsENIrAuN9Jv5XaDkwFldTYZlCZI+E1/jj2nj2YY9ce8DdFwk/VujeAuV4S95xms
ay6KFdqKpupfY7euunXUpyWmSnVzLdhaPOKNJFlr0AYcoLlIq303uvDGxAqeSw/GWtLmjmaiDQWr
rlMYrpTYXLG6LfyKy9109dhBy4bJ6I76MpcotlS0Eyaya9vMpvxVFlvRXBdq4W8cwSN4+9aFD2sx
ndr1S2Q+p7wBrJW4vLpKptylbT1n2UPIknUE4qflTejjGWTOnquXfGIoMx0TeM1+QXhSW2pk0BOT
pcPSjkHR61TDiK71EJhmuy7wQbaOaf7s4COswXc1oLx0TWf5teLWU+TWlH4iwDWXZzOFYtu7mefT
Gd7yxU9edXm/6xaFdrxMPKtOK4Rg027uysUT0zfR6zamZmoLAIbTMR2UPZSpHWpSjCVktPgJoGJD
jE5gdsNkyVa5ILDtGtXtsDzz77j66DceCZhHmaAs4sNxng8Ie6fLZ6EXm95WwybnfdYs5c+AKQmS
Qzcl0UmjMCVzLzqx840A4tYjGUjh2h7wI1uGWLLPJNrSH1YzLONYiIsxATQAMyYk3fpzpR0/M7GU
CvYksIFpHTCxdxPloFciDX7ARovHCAfjbPNXmETWv6pkLZBrkSw13wkX5urGD/nyONqSf4FZWyl3
nYvnngC4nbfzhqy9n8gCWK5qVFwNkkdj+SOJ+9jj/u2AKVhT2+dU+Y6dlhhiu1NNM48NGIfx1+BT
L/Y9CrMeQOiYfYRRum+2ElPUIuIkVgBhhgYgjPQmnC5aN0UKteWaFC53urW1rR4jU2BKAsfoHERY
CjM73Nx0upGoq3C4TCY9QsWCNNZRs6wi8CDqfklECnAClQB8uUewzz8XBBt9t2LmPdqofpQ7kKZs
j3ZG4C7C8kf+XPCXjocH7vQOVZkUwBWtvvMVzfE2EIQHTKhyKcYJ+Mr9Idau+IiVw5CgbIRbSNZN
1UQEzplxb0Jc/NJliX7CdZeRJzwX0HeLDrRmrC/83cM4+zcIT1jXMhRQz1FQ0YLCIEQnjQFNTaB5
M7icncV0todpBcmoR6btjBL/TQ86Q3R7cPYzGpm+k7pjP4Z+ou9h7bqvFtUysGq4QL/qBHbNLR3Z
9roiwxyfL4+gZJV5vZIMviGsTSW4gRV6s44kHUtvzYoeB2JTyDb3a0jY0SFz+cms0/K01h3gllnN
okczrXEtGgDQdhdx3BAtnL3VS10hYpXkbAqPOK+BIYgQ+W8qyqdfWvlJQa7UVaZ1W96PZIN13yMM
vbJnaml/hW7A/iq2JXvi2EE/g5pA3JOATia0/DGg24ZnJeRBOi49ofDQrUmMHhS59vlav2p0ho5w
wA3fkmSe+A6slkrstSpRfsPveMZkpdjMA3CcVaK2XoRrMZQZzWOBFrQ7Z80GbYBIh+yL4eX4YNPU
fWt61bsbvcraYzTpq4LEumTqpjO8Hvdov+GHHRo/7bpZN9NVj9HBZweo/7pBFuR4hqlk9QivsovB
HMaOqoX1Vz3vUb8Md1tQ7pH2TnyHytxfw/uO8jZfePbaLX2zknEcASBbjHJvq3mbGNKbSlgHg8DV
z2S2Y/E+DMFSnKAljhy/lu5+bSTQ/ySPRnPCUawOSz7wiJQpxWEecJ9hRBZPUdwOOLMftwTXNpTN
C7BJMOMKeDrFyQSgVLDxKSmNXc9AN/LnDdUypn4OjfM+JEhWIgwQ/AbEUYYrNwAzbWUXz1g+JgKM
PwyIwCPCrGPS8jpq5H5dsjC0xkr4nqUg2d1Lk8HxizVNX9/lGCH+kkjEfZ00Gl7sxUslzde+vmJ0
8AIlW6z9I3YDwCHE5di7mYnRwIu69EMrG/jktn1vstcinzC9WJAVcZm/RGNyo3m2nDmADEq8gVz3
uBq26T3txkqipU4Chp5+Uz/8GrpXkHInvYMfHxM7ygskCczG5igMMEf/Rb0PN6t226fscabexlPi
sUOh/V6OKIXdudimdD6tWkanco2ZxWCotPQw+KYZjzPql29NCOhlM7WlB0UzPeyGXItH5MhG93ml
8ucZs9SOWF1Wj1AsD19056NuP/ZVocgcpfiVYUUueVsWbkRr6HMKKCCsuDoM+saizXCQ9zu+0AvX
eF4uqZLjunxFUSveua1xMVY0Ugz7v8YcC9RfewI2slloXDNskL4X6LaqNVawYYxHGGT0GoVCU3Q/
aOaKmSwOBC34igUmMZFJ54FAsz4FAip9+orypHzKZajm1so6nNmkkoaoqoiupFuX/NqX2l85O9ju
JNeUvw4bgKQbDp9HfWCw6O1Q6zu0KHmmii8bGhe+LwB043oQAKxOS1XTpl0x+n+FHVAhDlCfTcXO
ylXzA4a47BGMKYlclQTglJqS5gjuvP1S6FDdmhD1GLL1aXwFcr+YMGEy2Aj90PQ3CeZZC0ld3z1E
aYK73Vg3i/24jPQbA/9PEe0MDkYkOUMTVsstH0iMcuqZri5BGSnHftmXjs7vmxzBgTUKpwaB5aJ5
hXAx+iGwAH4sYDbwFjML+pH3qbifF1QQ7eZ1hvk4TF2OdjPA+HinRrt3JZuReugGeZajjdghiefo
XOPgK/dwSMnH3ewqOp76WW5DWyI8YSCqK3HxzHOR3OT5Yqs93AlQe6ELhoQ5rTp+aEzKppYbnVxt
AOoxX5i0PQpMxgpieUDpWg7O1wDZ9TICPytzXNQ4bVFtMLD7Ghw/K4bFjbitzNSgPCq29HMAJ+P7
lMP4te0TmaAmWOBo0bAOh7aFc3yL8dtckWai5t4PW5fssDOGCi4eK6L+8sau+bFMZMzQRPDtfckK
H7f9Wk7ZbomA+aCaSKxoqynk75MEp/uaI34pJQZEk9s1Wpuk1c2Q3Lvt0mbi8Cn4Nbim0wtFNMiF
VJImTwUK6ZlgpIax7iD7s7sUPS1Mx6LnSsNIBEZZIr2X6HbGR5oO2+cA0kN9NeWjfa27jj2Uuj50
TMXzKUQJN0DbTQpcIF/7HHSDprldmtV/YGRRqxM0UsM1GiL9GUmGk8GEFP9HP0Tpw+a3uUFt6RZw
RdEO3CtcRUiqqjdgtxRFBECdKpdoOfuM7y8Nt9sx1dc7HKysAXjjrT5NIHsBPVIS5hcrMuHljZEZ
x2GZe3G35jR80bi2nzK8nA5criX9NdUcVe/FLe9myZopHPEZp/tcCIUyVgQKpDzDv8UdwrMIrIhB
/9pkI9GOVljmBFEXOXSxgwMnEC/2MfMU2D6g/eJrGSpUEKmh3Q9wI2D3tMD5U5AKFh3NLQa8AP3q
MQdAhXybIt6tWKEFjm8ZQdAEnom55yMbYjKV8AxD8nu5sP006uUlb5AZdm0x2Jj3q4R8Du1wCXWu
KjeFxBAkY38Dm6RXhzVCj72PvcBlkxrOtmMD0P0V8ujsAhsX6FxWh5HTaQVqZcky99CScZMwcIxY
NeSkF3UNDCjC3YHroWTjPt9GmAqi6Evkodt6UCH3cW2bWJNM+7U4uGwZorsB2DOCbVUvF/VTcWP4
XWC1R3bB3PUoeJBjma04Rbu0T/dShggEFMdA6TR3tsN4em3LOdP2VVuttyMKGMUiImgGblMTQN6E
MV3Ko+d0CXkNN/q0B0WKsKHEObivdDKKp4yV2lESw15UwkJ01dlLjvDd8U6PUYgBxODSyU9zXEJW
hVjNFFX2GEfRe8wHP1yJ4HV1+f+Gbrrm8Kuwz2XiNpRaUb3V008EjKYobTD2wzMW1UDJQOwUFR5t
/ubj5FSEPvW3OgeIjomBcuMvGFm7bWoxTkYjdjCqZPQXbbYK+dG5mOX1PCIe971H8sryWSe4O+/i
eqJlG2A8H94wbjHxy+BK1EItbcoh+TJFqojLg5SYEZ5o4hyGynO21dtnFKYLoQflHP82gjrbH/EY
g2kiu8Rxr7gSEU7wkeVRjM2dVCwFXtbDUhgG+bXJZ1g9TSAoAIHBRAUuDz2+HYgnZlsVJ1dsNnoe
inRCpWG9KjAsoc6soDgvscaWKsC7qL+XOiur77as+2o5dpiTMk7yUAo1A4Hq8uFD1bhlPhu0rnQf
6pB116Hr5HJfrBrm2C10b7D85lWg1XUwkGwcu8y54SZGh54fayRs+L0EdL49lgp//0TiGqMCWPgj
we+TdSzIl5LHUfhK14BrA7OStTkZrG98tDLpmyNgceuuksXhyuRxilEK4DVvzmtkYepczlXvTvPg
kSWyjLLzuCrtLO5AiOL6MPnKTmezxZvYu2LI+q9w9qAafe5cmz1Qzzw+GVBNNiLGdUt2WbQOFWYZ
AFvatcjH+qPHjnmCJ6AIN/NaoJvZYtyv+yUssEWA3/P6xbLAf5qwJeaqxCHQ70Le0y8RM1NMWOT8
K1w2WXoIcdM/ddOQWQL1vETIEq6/fA8Xs376yuaeVui1siacmMIPtbg3VnrFsF0+baFFsYvBdV6P
IGYmrxAgAWMqgNk3xDbA4QhENdEDJqlM7vpabF9XXU1P0EMnL2vN4goN09ztZ827EUME1IiEa8ht
CUYo/HZE7/1Qw70DROZ8HgpCS8q/LjObk9YVZnFkUGr9GNJt9ShkXRzvEpvqHytMyT+87cM5QrEv
QYuZyis7w/AeTVq5jzLsC4Rc9leZEBqcgWW7wRjIyf3EXH49Yfd4sqUW4xu1UgT05p3vb2SFkEyP
tgFtZKbUQBxPFTICMBjHZB4g0PdhS8KLmlQF+LSSbtxpCXr7buOY/D4JnIgvcWRmYNLwMEU4RFHx
FXONDCQEmZQgfXB8uy+dLkCa7idnPsA7qp9oPyT9gY20qp4mJH+/awRagrCTh+KzmVy/Aowp5nVH
12IY28KHfm9YEy7eDn0Fp2aYhsnWB6Tg3sxL4mHXIfVw5WLPTx5k5um2gJSpQ0td4PpuzAgsA3Zy
mNfAbBLYj09jfgPReiFbZalgwJ5n5Pfi4h8x+NS0yokuKvNVM9xN+7AO4HMItO64jfsGybd2o+sJ
sBbLd3M9D/wabKpoQLJhN8h9R7f/x96ZLceNZNn2V9ryHdmYHENbV5ldIBARnGdR0gtMoijMs2P8
+rugyqoSQ2GMVj93vWVREgjA4cM5e6/dPy3IBLqAY+T8tbC0+AWQveN4YyymiwLw07Cdmyb53MoR
ubITx+mtrM2E1qXuVOgW50XSZZF6e8F5ieMrGH73arU3RL5WWLH0UfrQh6G5SrdXDiXJB3VB7qpH
4GjHYjXkpuI14SIf4piTsUcWF/B8m51OuzGnebqVqTHUPJJJqF7MDLR4UWvnzHiai+AqGjqmc9cF
rb7TKGk+09hH+TBkQKl9hiWF63RJ6otoYosVDFh3Bia3NZRQLEnzKWsM81F1pzD3mPYZN3o3S/1S
qds28VQ6QR+jqLNyzngdku6qa1Nny2TkxFvCVONtr9ZK79s0r7RtrrndneiiZdX+Cf2qilrrFrQO
mNeiYhL3lCVz5iBO5vk2QZr7YCRNU1y0rlXFQWgOaeQ3iA5kEIowcuj1sMnYOi1d8bWEQFl/EH1U
U8vURLPV9CIttn1tutR/OABShJXT4Pez1n8uWXtNP9fg4DxjsSiXTaOifaPuFttRoMZuAiXdNroL
Oilz9VFLFycJFlNxvthV5xh+05TTEPBxQ09Ii7Ig333qXPOsUSt5NUykXPmQkKiyO0VRnuuVQgk7
1jjJbdkg6B8aMbSvzKE0t7JEXYtFVLZVjp+T5vhtShj0U5q2yz5FSpFTg1VozSIPyp7auBWP2gSY
+EJjvbtbCs1iP/C+SPMXXRlqcbBKDtQjlT3dIfSozOXcs6miDlun7baYYnE2pCevcmiFBfIL7ggC
OGQ6F+bRgRKeQ0pjFUvp+HVNDdrOefui0tA+ZWg6ptmI/AQa+Ylb+0Wft170hxwURyYVxfXnP8nv
+0hjJQrBUpukDF/ASa4eKiIGdgUt/N+/FKnJiHWhR7GqHBq2IPBo+ZzVtl9r6AoMJ5G7yMr6Xaw1
5QlWyaGqduUlryntP0IhINEdKPTisS757AbHD9O69LKQtITMLpLdnKaWV/fLKRPDkQGyCobJpAZv
hjLw4NVlc72ESEhc9AOzfpYvw3TmMJGeeIDH7gpFM55WHfzpLwMEM3thZ1Pq+kj4CJwdUYAboZZt
8kHQ9k1bcUJOeWRsaOS462zkcUvQqX87NnQU4l2Hw993reZrYqrZJhrRmCd9dQoPcuz5gUaEVsXE
zmg8UIlikWvqRklcnwpI+4AgwL7K2faeeH6/GPbWYeHi02NEWPAVDn26tWgFp0NekyIp4ldZrV+h
2tA2raMYN0PjDH6ax+F9Y03aBzqLfaCjkXn47bkEjw+ab5M1E0fN+ih++uA42tnYNHioXYt03k9c
pCqotAzjd7NKNMxd65B0qNyR/mwcXEhPY5zcBJ7i0rUH0yNiAD3ZqNb68zLWp7Cdvw4VAwgkPS2k
t8yT7sEHp8RaR+uEI7wSZ9NX+ic0N2eYCB8x2iWnMqYPDRvrna1eXctYsfPc4dtHmKadFtLmoOBl
a85VbZdfGrrUW3Y1L1S/Ch9/hbnJomE8YeX5dYLmuiuhg+9vlTQfXNeanFZhQ8/3IAaxrYnr8pve
tLeFW9cbJbJmX9UKbfv+eDl6syQWM2YQG2PAeXuziEkms8noK0mKGXjZkbqj8Zu3E4GDnjSzJtC1
BiUpcP/f/vy53TVIZPXX2jiA3l65NBsCgorJ9UNjKT7kSlHez0ZOKXWcxuLm/bv8dQLAwgvxeF3/
WI8OwTGJ0aX10Lhcq4ycnTrOzU5b6CO8f5Vjo1RwosVaxPevHdIHOJaHlFFtJtBJtDiGK/pWfVlc
zOjjT6xAx8aK0HF+YSa1117Q24e3ZG7X2BCYfBe11vUk5/DaRPvzSYPHoAZLaYajxyYgFcH7t3js
QcK/IwWNREVstOsj+Gl6UVKV+mfPyXYZ9eJzrkei2OSuNMbN+9c5tMqu3yDGShtDp4A9ZhysDZ2i
kX0wWy5WAqyCIGD54lKpbehIYJ9EwED4TC++tYggr0fD+d2oyvXyTOPCpnMJF/Uw+r0fdNqzNJf9
EEi2bwJr91LdJnBuTGEbqvIUge/YyIHZuLJYDer2h3zNGAhHOmNj9Z1eHbZkwNyFhAZtyEdzTixS
p6508GAhiC7J3PBgI6sSQV5oBD6kWbgpmto8e/8dHr3UmtGqg60AN3bwgVPOCqM2NF3fVBLzK6AK
ktCNpP5QJ/GpjPJfty5rtPa/L3WwGLHBsHoaTa4/xC6wap080Yj6WUDGt0CQSbbk+7d2OGvqgo3L
SnRQfxCexcH1ONwAc+uzPhiVUdvhPpqQZs3uNluzAwxjGrZ2RAnHmPPuxEx2+FB/XBkwEJ7CddU9
9C6meo+nUdf7wOky53tRVe5ZRvcXML5WnfgGj10KYqLK3AxtUJgHc4wFeD+fpdpjmh2c70jqTR9b
xKMcWuXUMeHw/a13hV1s5QOvaQyH31ue962eRKhYFWO6ouOifWiLsfVoTlj3uZOfcsUdzp5cbjXn
QopBswjw8uDONNkTfOK4QzApCRpJy9mJH6YJPBQ0TauK34Pu3Yk3dzilrRdlOmFfZq4HPfdgE5qI
oZF2hTLTocm5JuZk+wEUyVOLV3jLjkMEFHmq87hvnC/xPI0Pvz1k2dLwFjkeGdzzwYc/RDTR2rmQ
QTG3ciezbVXdG0XU3xaxIwJarRWSkerUTR8ZQzjzXdBmLtxDXFNv14uhZzPPRWSQtSl9GktXFp8d
qvU9ahO0BO/f4rHXurrxTWcF4DKY3l6s6RGGsDeTGKWMxHcLa7yu2ri7DbU53soGsZlSV+qJ16od
GbtYpsC0gh8k3OOQVJ4ndqRGWS1Rorf6tU7Zlq6LY8mvuazcfTOM46MdL9l5Kjv9jhNe/kxR2Aga
HLsN+Te0ykK3SKhMYdcIwio0PI1w8VM76KO/JQq1FSCIxvRwyE8c0kmVThElqxj0GuksHqNE7Ntc
6fatJfKX99/FsdFuY3XBkI52QT3c3WH2LAvDGvvAQBWtoEFU8jAwUDQhlpnKC7JUkw3upfAiS/Ju
H8K8GLbv/wY/qA8/u9bWD469kUXSPVBkJBRvh0NLkVNfE4yCrLaKC8puxdYm/3xvR0m2qbt58atO
iqtOXepA5BUybt5w0PR9RisFgdP7v86xwUnUjMM+G1iEeYjiQcAfhZVOi3kZ4+KimOV8N6iYK5RY
fM3qyKbHNDUnxuaxa4J8YO8LJJbV6mCZGnNVXZQxkgHOoNQ3Z31YW1HSvktnZ8g8mndUE4rQtE+s
HEevS1jASqpElnCYiKbRBV9iymyElxsW/QNZruDYnhxSuikxtllFjbdp1pgnXvnR6wI3XGc5jNyH
b7yS8ZT0opSBqufG3k4zy0JWLNOLENf3ZqhmjaYIZrIT8876GA8HGp8WSxhAbACO67fw06Z4RN7b
6wZOD4CZw1OSTN1G7y3x9P4AOvJFEeyDbZwPGF7kIUcALWkupLt0gdVWaeBCHTrDFoCIoou+Y1se
/E6fdJ+tgQHPvzfO3r/6kUeLW1MlwNPUUO0d7jvYJ8xtpsUMpTy1LlIL1bxDJtOOHWoXyFKHH9B0
p4A5RyYtLko1hV3B6mI/GL+sZJBmXdasvqeHDDmF1XmmqJ7ZYeLbYhx+/xsFdaSvizSpy+rhGul0
K3DZcmRg5rNy0Vldexej7K22Kt7IxFdzGW1n155vf//ZcvJnS8eD1Ylifjt+JI4JgZpeBkq/yN1c
acVeiloNcNk6tzp6dQyC7Xz3v7ioSXlDB42y7p3fXrQuukTNBSuzlcXVxWRS924dobxEdT3t1FK/
Jlh3zk58KUe2A2wDGMI6z1GHwP/2onOY2lZuhjKowqKjyG30D5KMzZz1ocWC+v4dHtmkE2yBm5pR
y8UOD/2DREHYDyMbrhlvsYF97FyMi/Gg0Mf0JO5t34DRvZXZ0n58/8q/hI+y9NAIJUF2BWetkbdv
71MtF5b42UVPRKWA/sTcXDc0Ib9jwJi3cW0Qj2rUrXhx6rDGu45GGTGHoqvnOcHfT3RjECTqYxlv
UDXhF3j/tzv2VbEu82FRpOQQcfASxDCqCjM366KDWM0hKx3zUGRd0RlXvTAafpfs9+NhULumAsue
jKyMtw9jjh3NbhqOLHFPzVpI6AU6xcldokv99xeAlQ+MblSs9OLDMBx6RUYX4wcLQjTmO7a8H0q+
8h0TDGcXtxU3rl5kwe8/TgJx4d6B0Cd/5+BDwtJWWYi4+0AUFbUCrexvxqScAzdEWGKS9Xb//vWO
zcQw9hzXYDPnkAL19nE6pUru5lwOwWCG6n6Kew0PfSefcD9qsKeL8NqqquxU3eDYoAFkSo4LyMuV
mvj2qkMSu2OEpyAoe2H4ltugLMsTZYMwUFmRBMaJN3lkpjBQCJsG75MwkMPr1Q4zMG3nMRBzlF3V
ImmfW92cd9TTsk/vP9Ajt0alHBQc90fJ11p//tPyLRZqncuSjrQhkV/aTmNjI7YwICo94m9Q8cuJ
bdmRC5q4rFnE6fWtbL+3FywrEwcKZokga6JwW1rja2Em+p6otBr6UVWfGKBHHiU4Tbi+dHhhShwe
i2ik9/R91THomLQClH3ZDl2DibrcOgUP/0F1O9gKrfsgEtDAfFFNPpj4rBjpmJVMUyDTeN4LA2pB
kyj9Xdqn2sYaZcfxUy1vk75Tz7saf43o3OVGHfvocwIJ+yuubhPCgdHuhzWQxTZE+BCFbX/tcOg7
Zzyk+xITyz6KMnkKT3bswIBPgUMqRUfxa8jVohlEaKJ/C0TbVUiEQoxYQp/EBRF15XOFkoNd7DxF
H13W47OqSeCOIBVSXqVRJZhCAAJ0m/fH5pE1jG4AbTKNvY5NA+vtUFGVCjBqy1DRLKkgNiqclb40
QGVB0VVrZrZfFLfDXFkZJw5wx65MbZ5CNr0ISEWH04zoyYOPoylIVfsbgRMmG/ZFXuMoF4Em9fzZ
6obEGzu3P7HTPDJcaYHQV+LIxnDV9be3HOH+KmWtTQFQ9Bh5mZV5ZAQagWiGUzHcR6ZSKNvrdaiF
wzc5uEdD5pHBcjjBbAhXcb45FjuUOhM93Alx47y0e7vRhxM3eOTzX2caIijYGKj6YQ191kTfZhXG
9nqGcKKiiEWrDa5jv4xTyQwA2qP23x9GvzxTRjMbTLH2JijnHZ5QaP1X2uT0M19f0l13Wlzu9Moc
d0gpf7cvqHMpBiyECnYxzi95dHWaD1Zqw8FYRZfneO8SLxscdEZUtE9sZI7dFaQpgzfoAK05XO1L
rZ5Tx1LmACswFfqiNXtfIFqJkSmNefD+I1yX8TczGxBBCpNQ0imwIrw9+BIdbDIoYcEmJMilr1Fg
0+pflgoAy/vXOXJTzD0ceHSeH/9z3w5/LQJ6EDXGHOQDHAQTzxf+F3J+I7dqvrx/qV+G/8pFtNga
M2Nz9PjBtvxp4bMyFwTBWjDHttrsZd/VQYe7ciN7Zd5S+p6fVS0ft+9f9Nj9UZ4zVpwsJ4HDMKwY
Rh5mVQ3REfI1uBl6cl/O1OxsiTj2f3MpgwiC9ebYK719lBa+Nw3V4qpvkqTUig7VEvw5JPGu/Y9+
3H++TP8VvVa3/xgI3d//m/9+qeoZxFcsD/7z71fJS1t11Xf53+tf+9cfe/uX/n5Tv5YPsn19lVdf
6sM/+eYv8u//df3NF/nlzX9ggcAXdNe/tvP9a4dz58dF+E3XP/k//eF/vP74V4Ctv/7tj5eqL+X6
r0VJVf7x14/Ovv3tDwS4Pz319d//64fXXwr+3n1VfCkTBt4//rF//Y3XL53kL7t/woVm/WAbt3aY
1xP1+PrjJ+qfnAA5nDnQ9YB3rdC9smpl/Lc/TIcfoVMiBg4jMOxqhlBX9T9+ZPwJyo5z8g+ZlL2m
YP/zzt+8o3+/s/+AHnRbJaXs/vYHgYpvP2r2sZaOFYWdH3WVFT35doRAdMkgtzAL1yHWpAu81H21
qWvarntLIXz3doCVMxNs1i1RcV8nQ5Vf5xNgAGwQFC9H9PqEVGrfYpJuizOZh3ARpTagimDCLYoA
N0ZI5niUxiGpOwCHgsrphPsFCxzdfSuPtOYGokmsXc6AiJS9JIE6h5wWtVH8CK63V66qojfRVhpF
XlXA0M2oBRdha/shrSOr84aq0uwznbSBe2JY5ovK6cs7o0+65SzpM5wbLb7nzVTUgtJFRGPdDrsG
AEFkTzjJm5LqwlcBYbIn3tUox/AyBIw5qpuYzEb1SaUjH143jjrXu7hwSyuYk7nT0UaG2G0csOVA
NdS4/GTGRWjRhBqGaV9CXXc9mbpUfGcLsqG/wDHKNsvUtAiXFVK9ITqWVuY7ioPFhjp9pGyhw1Xk
93TdGF3lEmdHgWvtoc6SZdi2TTdeqvkImCQD9tF73ELyWVIyuce/gJCHVQ1XuDKUxhbpM1TsYlRa
E4JDlsQbBLMasBYjGoCvM/UO+RUwu/FjnVo4sLGs2EmQ04/QPNErRudFfW++Evoxf8hiZxOFLjRD
0jFQO3aRdZdPbQUut0Dj2kqU9uxvtehbCdMl3Smhcl/kTJyb3Oy6L2EOdNitsDywvzIvY2kuz7Oj
4qCE0CQAr5yvrDmIP0PTXkAmM/VNoi/hE/an9KzmCHSF3qi/swFXbK1BfXQaS33Os7T4GhlwbNxk
wpFdGPmLKkoE1hhCC+gqWere2LgnJi+cx0xuNK0XF2o6pZ/zrmX02AjyJr8uFgTU7Tg5342y7jGz
a4v92MdU+cBuCEBOYanyuFt70jcAiaqHYqhiNWjdod6xQiKZxcBT8rQYuVeLsmJ1I4q+ONyGZjE9
DAS9AgMMnAd76GxEH91Fc7BANABAagIA9Ustk/tW9AYGRjzn9xOViB4TrFM997JZoKUk2fJkjnmL
CR1tv/ClCdXEm2yrvK4SyiWeyqaGVI94aB/LJkm+OciepY9lY3geSZzAUFgb82PfWTacvDa0NG9k
V6ns54TsaSi5bfQNAFv81HLzQOjCSa92IUdqBC/jXH9vuih3NkXYpneEGmL5RRut3BEemdpBOplI
4B2EuBRNsMZ9Ggeikjw3rXgVulJpF4XE7+yVkZJ8o/Iv50sZZyN59olh3ZEfGD0hxTPx4lppuMM8
5XwRQ+66m7brnA+JLDsoaXMS36sOqvxAVZr0Jo/ssPWGti2/YizFdaX0/Azvnj3xxO1hvIzQ2Twm
eVrdt70NxNe0O/0sK91w9MVgds8KRQJ5adMq2w+VicpZK0P3Ctm1qPy8a9JpoyKRU2HRZUPmm4Wl
3jhKHbrbVGbgJvQZfsS5DmGBTXmvdN9qGuCvFcmj+VmJbTa6BQ9TQBfTIK4ErmR++7qEePr9Tujl
54jfAfeW1RvLpQJkIfSnWWkp6hpF9uKgmZ+2eANry+8TxX5CPFzYFLRLu0c9XrUF9kcte9LY8YUb
iRLreXKNQYMdkTovbTmXt6CsOKLlAhxEQOcejHrRx2HpK1qjcPHQXFVjef1oyyEGcz06KqCsUI+/
6/ZUNkAF6+qjFUWyO5fOIAu0z1N4WWKmdra10BbIdlbYQYub6SdsJYVTnMCYiRzfScc59CwkXE+G
jv/HA4hSwPHVhuI6BiThbmMx6LS5Uh3fGoQuzA82ZA0jycO7EO1Tix2/bG4b2UQfLYJ/Y181XTfa
c9HV2qGaYQgE0NBnX/DaoIQb7pwEjW5gtDabMP9SqKMB9ZJw8HbT8HGbfo1RjBP0OIaNb6m1WLm6
TXdncYqNwOBVFvk7MVJh30xV0/Y0qH3ntVmBMeOzXl5g3jlPld7L16UgQB2jA35fVP5YUtLBxG1c
4U7weeD87nQDlmjTFlH20FG07zeUatAALuwvKbziC3rAdyHS3UjkE7r12S4BR0LZin2lHRLh6WAr
iq1ROZgxstgtP/DWhtYXURV+A0XDbJSLZYh8fMvAf7HrVriVy/aiT5wZese0zIUnoZaQatdl6n2E
ynkKnMJosY/ADTqbR1snw5AUnvvF7RAWTGHaLZwShug5h1t3gxtgxMtAgyymCt61wFmmarkxu9FV
N44RQfEutRH7cRSN54mdEmHfz502+XA6JR7epZB37Bf0GsO4CVe/nAykWHIFCUu3m714dFrXcxbX
fMY0q92DhIA5S1gvw9Ueans/UjaMMYwIQp9UHWDkNlasvPFHVyGICUKN+gXpeKt5nTkCIXPKwrot
Z456IGEas7uEcoWn0MAYeatk/Dp+i6AYzFOkdx96M9bvFv4PZcuqpibeDJfwiaWrys7F0Ouse2Qj
BUmcGGSg4DeiSYglS4VYU9UQA6IWLJXmaj1/kNbyx8UZ+iKoLVO5dgv0pd5YkFfloyAa542Nj+I7
vsEK701TLXR+l54sZqF0/Qv/RghBgzPxp8iMk9u6h+cR5GOt833Fi3ZeTNDlfOg4drjBr5A80FCL
Q4Y8byQw2US0Gx2T4AVIMgtTHumvNg0hJk2vh4jxdRFTet1MOkhEs2pMyXrBW9zUaSnvtBK0GGxq
bQAM1DmNT/WrMb3KWSt9NsTHynNSvYXpCVPro2aAGd0ouBou8Z/3MJ9s0jX8QipM4DNN/GdR9Ri2
s6QznirOUcsOxQVkG0iMS7/txqmlnTLDP8HVmIyk9dVcyc/iFIN/bwKa3FdlbeMg5qMh5owq/yN5
O5VBEBbP3584lt0C06KSbQO8Ni8n3aIUw2mOMrpo4XcCNGDPjOVm0L/2yoTZ3wVE8wWXYvSZBCSt
Oc8EEQ+s87kEaeJ0yj0KoRaLuhODE0rlnPRbLUtNx9Obob+LY6WNzoFKKPZZYfbWcNkuzvopzeSZ
gmVV00ttNslP6BMMpQCbW9qoHTbs+3GejXs0ntnnEa44du6qS3ei74sUDauDBTrBIGbd5jYsn02r
ll25LRLI56k3yoj+OztWKCGGNWXW5ZIM6G4MMxuXAJ6wbn+18Six2ABChHKyuOyPKtiN8AIvMcEM
8Qc2zGm+C1X4dJf6vBjuubkoSFu6tu7GbdKro3bWANPqtnFKKM0LheQs3ooJx/CjMZducymMcDbv
jTnE1CI1bMsnqr0HhQP6eXS7eDGCM5CGBGf9+U+n7DDVFQtfB7AwfnxltlkCh84uTpTrDsXn62XQ
FqDI5MBmcrmDorLb1mWnyAZlAw4l3EdJPj1otmTuZMuJmQTXY31p1VWa+rPBFhHoRbMJ7aR9/HH8
+7+T8B9UYv7zn6fNX87B/49tQP7mGMwf/+sQbP7JgRVGGLoESuLonf95CNa0Pwn4sVG8Ybjgzzj8
5K9DsGL+aRCqRGYA1UnicKhf/OsUDPPzT7Dxa773WmLjR8bvHIN/mHD+XdriNE1sEzU0+i0IdlRi
B9+OULb1kvO5vbVTXao7oI1ukWOiBNqe7xwjV2+LcBAPc5dg60ynRZ5NCnFkvt6487dIsezeL0GX
f2lmZGde32XTxxY0180sBuUzmUQsvZxPx2eixBrT72Q6XpvSip0LjGVETpjuYJke2wjlZTAVHPuu
krrMM0VZok1VbOFy1p7hm+WAmR7YDPTYGHVHnXyHKZ02GPHkxg5XeuQ+q4lCVCOnWfOxEpnabk2g
Xt+jDD8miv1imgMt70fXV7s8+TDPaVMFiZJwBTuBX2YLIJe+qwhRbaoc0BL7BFpAm6FVJ04EIkMB
yVderUtUow4QdzX5wQS8NJ3XY1YSxNbZSFyaqBKu9Oxp5CiLvz3f2Wo5EE0+Ev23LpeKjn65wIVV
fv9pyP1V4Pi5oPF2quFF0uThy6cHST8SHcrBVDPW4E1myzpL1NK+yVR7fA7Dyf29YjL/ukPCL0VD
Iv4wmqCgfDtcoG7IftC1m3HIMKUqldkU+7bqu3g/RMBqbt+/J/ph/Hs/DU96uYxNRiUXFC7K84Mq
fVksGXHy/VdqpRjuGyPLP5auDanUBaG8XxKlis9dHBpNYHeWXvq6BXQGR9vSjgGCoBrv7mRAO4JJ
/CltHTPeQGyA1/0Kkwo7PG7KGUpMnWvR7ZT1LKosSw7p04jqnQtj1uToWV0HP0q3QsZeNLkgCwx8
kTAP22k6N1qWXy8s8hi0WhHVV64WK/LWkFr17JgzWBMOEyjkF3w0IJQjk66R0kwuNtiRUyg0H815
DEejtr28NY0iIPDdaLeqwxbaXCs57B6gpu/B9oxExSUWkcNKXRjaVqRV/00tYvvjzNjKfNFipvYo
pw4xeVKqtQdtMtf7JhEKEleRi1eaDeJ8FDXI9THrgf2mQPMGVwYN7usJ2zBE3Hro/QpQUOmnsSZu
WntWEq9d9KmDurAUX7MGZKUXAQPiCD1ZyrABGzPZO1ctxO1Ulp17nliJgV174REQXJZlX2U0RCVF
DCtxfIjrmbqxBd5cyvVV0XghuqcvWhxBpOyzgq6apbQJnqJY4ViAqa/U75eFjDbfyWN7XDdTYIiM
ohOXliyGzleHMTzvsKi60PD7zL1o9dzRfbbb/XNsuBxICWCpS3Yt/J7nZm0sqQ9Uu7lEi5eDZACx
99jm8AU8JXJNeKl5Zjyzs+ocj96jMvs6fQYQkwU7Yj8D6rTelZNxjuiaUZ5LQHAQDQRc/joK9YQ9
JHhKT+2larLZ5jCymzSTc844pGHnN04DtxAxbmSfwzS0Lyuw6SUVN2NSzmKZpTHReXVS79LGimlI
l+Bm/XRs1DLotRQYXkO38QMGpOZ1jObsNTYpgngDBO2Yr3GxmvM6ghnf6oS1+Oz8amvD1LfAcxH2
peMmAz72NcCgW8S1nupleV7DI9K2jpFm7AAnU/URR4png/z1p1Fx6nMOlzKoJzm+TtAKnhOeIrhb
s01rn/1OUmHcMzLyq5bVHlXjH+mCXB/aWyANcC7HHLpFMJZAnz0cykO8kbpwbqS2mC8Wz/g5V5RI
XDi16ya+DiDa8ed5HpTdErXgs0TTS0HoHvAHL9cTx96oSdXWiA7K8WFWu6Lf1oaD6NbM2NP6RI6V
m1DtObLlzpxkWznazpm0luY7AGvENGlVjtqmkaJ9Whxl0oLS0NtHDWPZq+hHEHSjYXVnApBwtCOI
GtvjzHr4ylvMbAz10UiRJ1PiGlkRJZRNQ8v4rspjI92nS8350S0WaOzVnGNvjqyEM8ugV85XjmP5
lQKGTrvol9r5DhXRuhnVqH6Nl6puA6UxRLlR2zxX+LbaBBL0mJcApwAuPMVL317Z9TJ9B8mOUntS
ivBjXQwNx8cyTqhSajXT1KKN+oNrdvX9jPe8Ag9nGhwzezeZN3NS2zcR6Y/RBpJBa29zaSvl1pnr
6KWMzPrZiDOQ1ZKDTua3ip67m8Ux4OWIIWT8LU6R7GGADNq2Uiv3PkSHAuPKTigSjsPE4TWfTbXZ
lKHaPIUsjxnYPDN8tRZhpR7NLt3yKhcEMWSFwbmUVC6c/gVWdkYUSdOkhRcyXPkzY1c4l7FuVXcq
eG+YMQ1l472bF2rPkS9azGpnVGWmLxehvkjHj3tZwWlUhTKcN70mKtA7eqNsOKoK3WN6wEBvQiC9
WBMMIKiabX0HEXfE3Mo0MGycUk9u4DmOtW9VSnQFPT2ygxqTwucsUgtnr8x5+Qql3RBbK4rnp7ZR
QtjHQHR1WDxtsqdU15U4yrO05MCd6k67KzsyAFwAOPbG6kqEdhwGZ22XZ1Fd+GNTWfV5DIus4ORH
OsRmDMlGggTlqB/GTmqvbdg430RBC96TcxTfGEJXPk4DcuY1hyn5jibRWOBe5E1/PkLSEr7dNaAB
G2AKfEJOL3r8/XH/vUQfZ26oQPbVFnwkWFpzhvrg5aE+NUFuElrhwVla4QRLSN7hODVT6mm5ZYLR
gqsxA9Nymf0JQywfY0g5L23qmp84lsubxYpt2gut+lKGIYwSN+5qdj1gYma+U1imm7zTRlgLrTqI
TR2p9Bscnnvn222YQgFQFBMhUSSSjTkM48qvSfHk61UhGrT0pvE1tgoaLYKiI1u4WW+8RlHlTcj0
C3CaHgHlzTg11QuEV+JDpMrkQTLeWx/qRXbXZki9SNZRw5uJWBiy7VZRsofhA6p4nOXjpxo0Evli
yhJXm3kMFyppRV2cgw4H6uW4hGJsWASz2xEBDYvO7FbCT7JY3moLe8mNCzzrpaB4DkiCbdJ3TtHl
x2yIKFllKv5UK42cj5RKePkatEuL5BBiFTzdrqxveSw6dpFTPZtIH5HP4sKfrMelza0vElz8p0Ly
0XllJ7MI+kTXyK1QUzX2dGrsk58o8HW8BK1uvCETdPhYlKH1kfbeIrZuDCpVgR4CC55shHEE++iB
0qrYHgxq9b3QsLWyiHXYBvnKPqN3MF6ETcqYRw2ACEPbWuJokxYGZ0mYXfZwWTuwLVjTx7i97Rw3
/ThwCCjhnmXpvtCWOd+YIzilM3uISdyYGtDDq9I+ywM3c4bFx+RNxkoMpKH2IVjlvafXyaJx8p4W
e2dDpZIXCJvr+nmOCL/xceUow/0Uly709HEsH4RihPo1Zpmp2bfKIhmRpalPLaeNCmf8BPfFpO1G
ebYV2ldSHSL4DbgsZlH6a++bjZnVzKUghKpJ9bnxegyxZs2voUbLc5awpTxvRF1Qw506J8rWqv0o
xm2P5ppXX2QtgU2JiGNzT6HNIOihwq9zSRvbgkpTFrpNSZUtTljcKhYl8tkHSavrPvGTAkBYntOU
Gf2CXauCdi4HfX0L+m/JLoH1KCHhgMSaxN907OPKtijN1L7N2lhYhIGs9+OEJRARgsiYGc9UZ1Dd
NUUFFVSPC7N00Xy7TpWANdTbGhX2xF0ICqMcZWiWzfYObWKTPKGzikW+SfEy9h+WGSzKE+jeQt8S
TKWGj31aIP3zMmNJqD0aLIkAIru06T1RtI5+l4DA06kS26K17pOFwwe8iHhi742NwGYVxTHFUkeW
BnBhjxmy6iCeSlx5fhdbEA2NSFlsuFaR2V0pcRWXl2XTDuNVZze2hMVLBIANs2Pi4HsWmm2j3lDY
FBkwAmHAn6yHUH/Qu9qxroo2IiFkNubhg6sszGlaFpqWByiN7Y0zUvzUwvT/s3cmTXUj3br+KzfO
XBWpXppuaTf0YMDGnigwNur7THW//jyivnvLbDgQdcdnVANHoS0plbnWu97GMpkATfNzr3drAELe
YVvtpq1RHKrYHB96HeOarT35w1nrzKmHEQlmzgSGdpyGFWjZnUZtPW2qTCwOljQlrvGOLY34PHPc
XrBRzgsomJ+P+1KHChw03mg8JIvRYDCL069+aBOrWGBWLHZz4hOTYJzqY5sIDMjxyNu6Jg+f9RXB
bmokQB0H04yT91JOtbrCqA0bOhllODfhuEMkXlpqVnOaIdhC+eo3RG2svCa8ZyoSobDU6r4Iu0yX
A8bvpbGFGEppP+uFvJ6IpyRo4Cwbytji6HYjbkQb8MqpRosyuI2S0gxtzyq+jBCTngxQx18LfW/8
oIk2fSiaLr6Ja/JK8dsbckm0QQ9KylRi/GWIwciuI7JW2q2Ngz9ypgpbQW4dBR22PZzeFUv7N4gb
Pua6NqUHr2OgwVTRw9KyEUC3G9ezO3xME1fdT5YpvzIIo8SdlxYz7GLAtWRTp/1449XAiqvRlzD2
CT7nXqDR7UJAI+fsSs9cvPqEH8d3onPK7wvlEqm+nBAaIqMGfV2baGCxBT51Pxc384hcm5Ki3dR9
BI4wiCm1TgybMRLeRWhvYTBGIZ7j+UwKRY5nYgFRjUMpK11SGZiMy79JMf8Lmv3XSrn4n1Gz2y79
P+ePVf4KOFv/l7+RM0//C2dgwC8kIJA3/H+QM9f/C9TLQ4K+CvoJHPx/wJn/l2fCdEXRAIMQgtOq
pvgPe8T+y8doxEGNKDgaMQKx/g1sdkRkWv01+FWYCoC4sPcdSxsbvl0jGtS01bvBvvGdqT2TDikH
ODuWn5GmjiiDf18LvpQPtouQwV///Q8MmUF/DumjmrZuXiQhc5rqgoibkhiiJr5G5vZZIuZ797Z6
e6Cfg+rGqPH19VzMinNCfiYcuPo4HEZ8V0scCxk1Euvwxwt/B7M64pm+3BoMLTByk/uDkPP6Ulbq
aj0snXGL9aR/rWt991NFs7pzRxwWiCONogsMrmqsBfG7+iyJ872Lr6g5TgNwn2H9vr44hQbTuVab
trldVQfT7ZFFVouorjIjrS+ErffXgt7/JCui7BPA/jVW577cN1oq8HpdX42ZVmrSH6/UiHVTs11j
2kZaRpaRU+YHE8g1/PjpHocJrpfBpgV7KUiFEDOPRTBuge0d3uHTttCn/LQepDrHjDgjvqc1brt1
SWEY2xA4Acxy7fRQBtpSztd0RmrYfPxb3rljBAusJ+BJxE4vE4w/7jiSlsymUkDs1SgttdrRAgIA
60+cMY4HIS93jC4ekRF3jgjxiNOFZeOUZjT2W4NaYNlhlKefL20BuJNZ2vwD6JQNfRn7Ck3wArea
E82L73SvwF7i4xs+4le+/BI8MnAmQIsIano0koGq5Q+p5Jf4MFAOHifwV0uO1pmmpvgpHQFCKthz
Xz6+6HtP2XLZkDxeOUYkRxf1AJe0hsC7rYiylTUa/9ZnP97/+4vwAnFAwKDj7UV82XDgFvawHZuU
E9FJ8oD96P9jwaBPgggoMIdanVtefyKdsgiwztcFY/rJmSqJD5Y0vZ/Y7rzzwOCZoyTAeIP1ecwS
NZwxcga9nciIxQej94DcOqJR/j7hX/FD/4Tm31kLqK3Y5OBFY99wLILCHZAeRY/GrcTObkuEDSgc
pnj1PZNsEdqT1Pa4ochPVuA7+ziKUaBUdDQ6e836q/745Mw8kkPa9TzBcS53VlGt5oTsOaLMP0ti
fXG3+Qemf9nQWAlMIfnoeFfOEUxfYCACbWAZtooYJtRBVWo+el5tZfgLd7SrwH1Eb046bt97DSNM
0tDcOfut901Pkl4WgR2hh8HZrNbz5JP1+s5zALCBX8Dxz4I6/igWAunIVjBRryI/O8UVvCJ5SPmn
I16/n7zod/YfXiQTWBzoxKpiODpT5CCGvoY+tkX+SMpus+d8uaOhPaX3ObdHMJ2VPlY2xBJpwCb/
8sNEycbQkFrJhn//Jlp6UHgdAE3129EljnMxohLGKUDGx1dZz+RXrxqBBvAk6wlNOb3B0Yc5MAFx
ZYrlwaJhJVg3IDsds0oA4Hjcm562/fhy0ILfXJDTy+dpos7CIss4qkdG2vxFE1m9NWYX+4KC7N0W
NyzDhvyG5z4ximQn/Wq0ugNwz6ciDfXCTdODaNyO3n8UyUoXYTXukC/M8akhFC7+U+uocyxwjObg
y6F+iuKk1EPlzSSaF0WVeXT+fW6C9Uucb6UdEcQTTcT7gKeQgrBx60hPd1FF57O3MssdQ2S7Lfyp
uDRvEkhx2Cx6pfhKw7HCkmQxPpSKOXxgpBzGIek2SbyTTCpQ8Omm0reZ7fXGPbl35ErpCZqG0K3q
1Awd+qzkusobCL5LVTvedTthjLQlPI8nMFpZ8oQWwieYdF4mbZOquT5U1oAJBolM6hZubHabe9FE
2gi9i2QC6frlbTVkaR+U/CDsNFVl2XGIRx1bROORfBtYsb56YWIuU2FLOxZXYJ30f6SnNNeVIIoP
syKnfYTjariBgIItgsblQnVCTwnO42aPkcQPC8N4YnLIV8jqIAMY+x3pwli2UEx0cdAgAiUnkd+m
5xmxO2AtvGt7q5nGEhL4YOfYR3u5xdRFLa11Se5rXJ/hk9LDhQYPVzRoHjlcvN1WM4tLuEqWCBU2
wOZG+gPpe8TUArkyaY4cRk6Njtk4X35+MhCrLU4MfEp/OKZc1vC4nAzZpur8n3GNQuZEx/vb3dZL
me46E8+nU4v8lkvDnNxvEtttRmK2G2VbkbNQvgx+O2SnrjS0G0/LHT2sIxjtG3OqPCDmniKEppea
A6t+CTQ+eb0adrIjlRAKUuw/No7PsL2bpAN4UnjduBkcmWqnAyYJLj9/VmQyST0icW2Yo7N5oOQL
2gXKXstDJthkzKxs51syqs9MghhjJnnapELAIOsaTpDZnYKKk2Vh8jTv5gLN46lXKUlc7ZJ38qx2
LXWF1iQBLS7JocFwXmu+5dk0EyJVxBB/q3gyrhBDpudTgdKf0BlVPVMDzN/Y7NATAY/13+O5sogJ
aSKwAIkTAVAS9tXxvis9EH4zqVPiGFw0MznhGI9WAasyWNbiGiJT2T0X7AB+iDykuE2dib+Bw3Zm
kOSULNnBTWS7s3vROreTqQGktZ6XMbGsebXbzpLudL1My4K1PIwDnSGTqaydbzeNhuOp3UtWhOh7
FQjQHeypB6ssoTDAcMTmThSEDngOkJlgUxiDySha7VLCOlBPLplX5X0/AYRjqaaaexJtnOkB+Up/
Mw2wNDaSXZC9IjEJqSibaIl2ms1K5+NLEizEZjauIIcAcmIqhcPvxkgieW75Mvpm9qZTbShsCm+n
/Pg/1KP/hRX+a60u/mdYIfxdlY9d/qcoZf0f/gYVdPsv5IVgCZzQONOgiPu/dBxYNRAbTORdmCSt
VS2183/oOLb7F4JW/g2hCHwc/vMPqmD9xZ9DQkhpsRrsWP9Ok/LqpHOwX0WLjBwFspgLuqEfle9M
tjQmUMsYjDV7mE8kWxjJpkV30daHP57JO533emj+c4q/XMrTYR6tLQqGlx639GdxmKdutFiKGHPD
JNKQyxnwQ/v8fHKH6hwmf7Mfu7K4z5rO2yN9SU4+vvyL+8zx9Sm7mfwhZgeQWQvzP4pTNSYzE5FF
BkTDxcm1biTe1pi81NtlZBC1jGpKjEV9gnQz8kWdFq5nEuu3OFu7T3HmRtfITDo37IgYJnKTcHGf
AWjntruIaHB9ZywYRe85kcbndmzdLKycpE3YNXiknVaUSQCpHPieWJbqeYpwo92QXOwiYwCnvWP9
EEfVwa3+Gbvz8G0YbONe9AAvPrGAknF2kdx//ECAtd55I6gzqZ/t9Y0cuyXPjYg6Z84kcgdUNRsl
LOOxGmwXym5jlyUQiGN9E4WhPxY9I9WQJpstB3N5ZBfOYra/lnJkYobayN5pSRE75OvFzVOvT3BL
EG4Qh2ZzWoFnxjF0bNxMzSd9Mmx9H9u5vIskPK0wyYriJ6PHFm78gNf3wZPQ4iFMmnWQMhL8Yrdk
5kGTxmVmA/0jI6za6+RTpubprieVtNxq3MV4qc8quRygSBinPZ2cfZVEKst3onTx/hCtjVe8BiCw
YILVOBxV8N67bT76DtVkZyVdmJBNBR8rr+SjKGhZUA7Men3SM71xLsjKcLUQ+r33I9IJnzjULr7M
W6Qg+rKDl+O6oR75qRtWEJBvgRfj+NqsMixyGK4mj25HrXkwasOe9qM7lcQSdi7KJka5ZFQRGGo2
m6bn2CDIJrVIXelSDIozBitQri2G2pt2GSyl4Fz7WKOSDc3wWy5jbp5TWjBu7iOEVgRwOMWX1PFT
sXWnF090FY8qtLyicw9Ugb7xxA079tlM8oYIXAtzqpscw+zxAvsIP9otqdekO4J6CUUpWBVlkGPO
UpxEplkUYYTkxNjKBgL9VYZper6pS0h8oZ2MuLkWmd5dGU611GigXGhvo91XmMxHQx/9VAsU7J0l
TTcOeEnzqsxqnTZcxnWq6GIvjWaqKj0Gp3nWNdCvkYJqObzonYBROnzSUry3GXlsuThvIsECWXu9
GfSZPecDjJkgrl1/7ySMrfHfaa9y3RgW4kBAsJZBq3eDyDDeL1T0/PHH97rDeNkMgYRXryp6WISp
R50yASVxitMgM0Ti17ayq60zo1fpqWGV+p5hS/aJ1dCLuPZo90MRSUfjgW1gC3akJ3bWIFoE/CSu
VQxopUVYLDyy7ozpkPeo2qk7wG+w6CigHlIJixMabPNnPeY15ryz7mzKLCp2C6PRM1PL8A/7+Hkc
mSGsDwQvIozTyHxkkmSZRz2eUZJA0LYFXnFahECWTmOvzMzajiIfCkhwCDEykkQOFSIdf1NPNDEm
ArddXRK91CtNfHJarafB6+fFWY0EGw4g5/Yb48uKRHQQPwU3ieQ2hLzZCNsLAKH8BI9+ZxO2qQ8A
KfGCAMI7xoT1JrdH4RFpk9TjcA1PnUQytjMTgbnVu79JwJlJJMtojzeiI7+DhOWUo5qwpZpJvxqp
SfOOUKrWXqDoKYdRZugSB7ovtT4qiacu7f6T3/x28WKOhQ7ehcO7EjKPTlLs8G13oM4kuGxpfupm
3aNigzrHyCC5TRfN+gROOcY4QJJtYJ7VDgZoc7UFe/21am5eozwzREAzbH1tMXl1ILRh9xd48UK/
2uJdxGC0iK8yP8+/jmNnOpux7bXdx6v09aKgbqFyEcyHsKfAz+illPuzhEgYrurY/RPX4mnjTeF5
aAtJP7n7+Cpv7JzWy6BFtuFoO3Qgx0CuDonCyoa0DZjmUq9jn+Dflm3JIBw1zxMwZbSTfbfcE+Ey
nEcxrBtG+oyON1bm5PkOPnetH+qpfYzVwljz41/3eudcnwGOK5SNEApgmGML9PpdNMhWyGZFN9ON
ZXTSku69nQo92Vf5cB+rPNt6pJGHUZsnZ2IePvObf+/qOsxjwGYwP5xiX1897Yw+Ri4CTRGyZ7yV
q/CnzlMIKHOCsoU+U7vIB2MsQ73BihHD5vHHx/f/umj6+/5BVgVLn42beITXvwAELqHIYw0MVQZf
TjZ4P6E+bqfruiElJcqK9GDM/fAJKHW0Qa7XxdaSMAZgKTYLvrDX1zVhcUG4gDZmZdi/bCN0GfcF
zL18M5hYFlGruVutr/Uru3Qye20Gx2mX2mlONIBdLM0OfC2Zwo8fxuud4OVHuZxeHKQwpUEBj3Zt
1oggu578lyUCeXGtWJ4oMamvVmEtZ0PSed8+vt7ajvyzK79cj3kklm4vNfyLiv/PDxACj7HA81OB
Xpl+mGuavc11NH5a58nbsoHwrJPhs4tq3/nk+b/99NmCmD/8fWXDPdqCFr2oCi9HO9wSohQi7sy3
kYsg+uP7Ozqm/75BWiQ2OSxiANKPHijejg56UhTIRZOUh7hIowuzM/MAqmF1pwq3W8+6n6ony94q
e40YSRdhr4zFhTXjf9KXdQ6/2KoQ99re7cc/Djz57eNH/sFEDbjdwfP2aA1CVjf62Xfg2DTjNa4h
3k2qTf1q8gnJivK7C90CUh5EyYEC7tJGt+czxrUzbe9BeM0DJ8vys7qD1bOJaREFprCIjmFuR04L
D1A6TyUASwqHx9JwRogz04U8pycPTmL72bboKZ/xsCv2LPzl2kKCkeGGe84EXo/InSY4ky4mdTlG
7QK6HoXbM1yY5MHSJoDZitysBaVug01U2Yuu2pE7Pj9pSdRCfxk942RUdjmFyCuHKYxw1w67yrHZ
0qCtkpU9iiut0T2G04kzgDhVXPwsHzwoQKTEDDCFZZReGdqIJUzf6MaJqBu/xzDbYOJpkLNCqGje
2Ldj7Y9RoMYWlk9nRUYcVCsBeSNcB88hugMTSmeqowuGvyuRr9U6nDd4t89L7An4+aP07x1d+eOm
pXGbQvLRYMvbsu1+4wiOzs+EzYkSsdDS0yrDZ8WKNTKQikHJuwnX54ciSvvfXmy2SzAR2WWHNrFO
v3HO9aMT1iYqPROxnQ2PfRp/Ural3QaWcXUnLKjdO2fxi+7Ahz96m0xEebzLPKBNNLr6fFUBOf9W
3jT99PQkuaQ5HpCI69L/SkxVTguAtcEFdlIQNrvaSCB7pnVNlupkmGVQapCHMXAt8zwwJiHzLUmS
qB0aNC7EfRAVTkK747TeJfrT9KEsHB9ITp95oVIkOelaSCbakCROf784LiaaSEr9cNKJrwsipgwn
VVe4C/RYVfD36ON+zcgSvqJ3Rt4/jHZ0MrU9KlltnCW0xWZGF9zams/7K/rsK8QA9ZgN0rcCMxPi
u0Fd+os2Ym5DpZfLs0Pc2QPJ1LIKGSTq08lczLZJSH1l3nVa3n6v1ShuanwWbrRiFEWI40V2WtZZ
TEQttl9Q//3Rn8AOlulSkrLYwzsyZ/eE+3KfUOTBYPKJzVllj5Z5ikTIifb0LHTvXW2qbmtgvDGc
xdZAe6g5vWfs+0mL491AJ9SHBKM5REi/aOtnO61pPPNpOskYQpI0OmuogZXyBOnYTo52Mx1yxdqM
Vm3rEiW0pUTEtY9wB2QfgEY3eHLoSCRXhYQgDa+Z2mdigZNHr8ZuMrCnRcGtTyFlbqFT1zheDUBQ
PEkMqbZ5HyvvdO4cwqrbPNdOBpKCNTSrxZxtJOf8z0izlmnjLi30Ze68mS7VbMf6Pk9mCi+FYxBo
TDNlIiQGGZ7ZsJj07tDzqKH3VtOTJUfl3ZDBJR2rD1UkZnDjnnWyybU+NneFUfssbFkbDzTsYxZ4
aWRe5izWiQGTdMqD4QxChp3EumMbLSIyQkIPzTtflTLeuHHuX9a8Iy+kjxYNiWuN3fAGU3neanXe
h7FTDWhsUb3yB8vYeIhTL083re03Lb1U5sC/RrkQOlIBFRX4cDxYZgH5xEV+qp2Qk+L+aGricUPC
e/WnyZHNjTa0fQ2NeHadPcRVn3dOnO0Zfs9JuQV+cb8gtSdvUIOrB6WNINjvhmZ6z3icRA+lXS13
RONCNXSplfjsTL+/m2eIhCTFNWvI+Sq2g9AZc8L0rqd91+2YckuaOfMekrLNayKCl3LHMWjLA0Iq
40LGVuNtnYVHs7WJbgxGwk8AEZrB+oJX8WSHLiL3JaQibaEU52q8bWaOl0096P28teZMwcM2bEQW
8UI0ZprqdsOKlTA7uW9xBhkOa5wpLW6FQNcBy9okrC6HrQqMA8muPvgZBkaBQtiFEJ8w2IMpqyEJ
+snRL9GgmtMOFGi1N1hdJUgEjX8xw45JSc8ncZqyIny4x51uXSA6pq3yZemTaRcNmrbzpEOh1RcM
GuK8X26QZFe/xWJm3/gL1nOvRWpEpthW372yG32GkqRHh2mEKI4zLm2ScEY4GApk0LBSE4FSh+Az
+8vI9MM8mwZhhAqP4OrKMxoZBXVrAhWKzne+TFE7f80IonMD2vrp21DUU3M69yyWg9WrOd/aQ2cP
gUeMgBdib1gUB+LKHfAYy0JXRh+xPLNz6pd+FtHBt703QvsfkjgNlwx1+0Y1gkzKcUJSqXdtRE6q
qAsE5WPP1I0ITTKJjSs1Wmo8TxKnvyZOqnfCBS8G7J/RtaP77yZEIU3VlD+qZXFJjS0KZsXI3RcN
JaPe4aGZtgwoL4hF8/WNntWoOuPUcrUtQ7fVbILBI9rKoYki+KJqkIHV6An7hp70p3w5jhmWvjPc
5CT1oiBPna+tMWtfllpHGboUZX6BUoyTMDESAcbKzEPtiRlE519r56OKmvRgRWu6ed99SSMHZV47
xARyt/0FDkP977Iomm96O153A70WNQ1yprJOPyvs3jYujo7yFXYODSQ0lrWS/gN9Lmo+z7Qr0LcY
xGdTitRNHIxz19SBbXf5U2pnykH4lS2QwSa93Ey4BMS4asyG3JAprXpUShUieJWMxGTjH6N+dE3R
ENXeauSEk3hBemkvZvLLQWoK9Uml/07/QQO+/vSVSmUiEX59A+2ko+2fnCnwW9Ez1zMhdc0lBjKq
0eUv4ba3SM5UTQxi3p0AKoknlFkwEcwJtHjAUmL67JEK8005CgoBXRCWC6ZedEivf5JMaBWqPFcB
CcieeTqsaqbDNNbmI6wMkFe/IZ8hLAwt/epia5MGTZfjnqKPafa1FLhWBaOnDzd+VVNUjbEgQ5IP
mQwcMJnUu+pNPfmNsXSC+KIghgTJidfNdHjGMK+XnCl3NS35NUonwwI4GS3EoES/Znz3TfGz7fxI
P13Q/I9BarvaQQne12bQNU1uBsaqt6rUh5rJyxzfRSz3x15EE2nosTKfQWnFd/gNOJ/kfquwVKgi
RuVitBD2JgsJsIEVeX6+iUZWHFaOrp6eOeRG3xcp6qggiczue8L06NbU89JGDIDpE9h0Wu0LLzao
76R02y1U6lI7M+vMWkI7ZlqIqQwSkGKa8+cUOj7xgtgHYd1PPWGHWCGj1IbD7JxDn3B/eEO3PA7Z
nBXbDr+ceuP2vtBCw5IxsC+1HbYdpkuyuGrQGmyofeqdXZWMTEtB1GwRq/ab8gnpDhXTdRO/CzDZ
AEFn8SPGaohC0K6LrQbtQt97bp8/O9Rp1qFQg7VDhTWyFS0mVG+TazdBmuVNFBDuLq8Io04bNBhj
cc4R5qGBFE3ToxZIoFHQxjYX1KfMgiMM2bTN6Ce1/wlK8rYxdnATJtYQb0p8+o8dMLsYWxpBnnQw
dbBA9LlswigzOQswc2K7hAb4cW/2tjMDi1jt4hkkGgYcttefQkmZY48dkX+9UdlnENHTb/Uoy51u
1ez5H1/r7VZmM0TjGqCVBgZPR58d6eC4PUQ1xld6X2y50wn8Y6ECb1ztDEy72hqyEARoZeLSqT41
3X77aFfqrs1TtZiPWsfxpfpsILIC3Aw6vCQvlyRq9trcWaGjlNg5Tpp9ggSvj+4Ic8CqwF2TifBY
F8dRJs20eGPeU15UE25JHhoqzHnUtENI0Nz7+PJRGUbFzb9/xtC8gQAh60LwOjouGAt1QzY4PRZI
aXNe+JP2LevFcLqkQmIToKkTCBHRfT40xhYXHv3f3zP0EjjKKwUKYtmKhvxxWmlV6gE9JFy+zjQg
cOls/XEcDoNlExed6E0g5lycfHzP5jsLizVM4gHfC8TI46FMbg3ExFYIrM2iH35VLAGLmJqOM2ZM
m0rupIZaOdAYWUT7ypkkWdx+Mj8m0oCS1VICVuHSGF21neQS71rdxsMtKpS68I3KIQrZ7ehKrNEb
5S5vdO27IKL3WRpNcbfMDXGgqPsCZFLzNq9988K3h5pMNOmiPSvdrnYCux9qAqeR5jabubQKgu+M
Kg6h/CBR6dsZzk/M5LDf+1rdM4YT2rTBZ2+KtrV0Cdr5+HG9g0i5JnkVTB89wXe4YmV/vKOsHBBq
ezka9q6KvnHu53YAjQzjgI+v8w7mhmsrVAVgXyHAPV9fR+PKMmsipM5SRwZKNUsfQZreVtX1TbQa
iAeU8WRFG9342T2+/dZhQ6O7cFchguO8Qd3iNa9vSpiWkpCHPHoat7GVkSnse/Mpvh2f5QC+cz0L
3gV+81QUhMQePVMxdDWK3VIGaPuXS47xNmX0PkWox9WEIROzmH+b5qIDp6waEYiG4DuEJb1+vC78
M+E2kiG8YxKdKj2oCKxn2Egfv8a3HxewDZYr2PivPA/96Dq6qvu+s9i1XZxVrvnms52KafhivdMe
kHnjPU4hfgIuOWzNUsuuP778OwcU2hiX+yNgEbLAUfkoRJQQTgv7Ypgk5CNlIr5Qq42XEPXDx5d6
5yXaYNIMUDilwGyP9k4IV3HBtsydust8m6jYiDY1dp9bz6fnsZO8//rvL4jJ6PrymFLBznn9Cgup
Ca2rdRl4uM6RVz6ilAE9uGtdZz6H35V9cj1jPWFfH0m4OzgGcyLGQ3x/R59kXc1O7wjWTIcCDpiq
rUyaBKLIwxZb4r3e6/6yz0c13zUOVmibovWtrxqZj/nGdluRBYjHk2YX2QPGFmR1aSGKUrwhPdxu
vmQSOlkomhlcfa79RmAo2+ufzTPeWY5EdLD02SlckpuOnhlGib0+mwBLcAXn005N+VVZpuAArY3E
EjZxfDqNmrntq8w8KYwJs7OPX9rbY51NjRA1EmlWRc4xbzoGSoOEGrFKevijHfZ9+wnf2WcZ5Q7w
QTzh3Qod4+OLvt2z153UEGi50MYYx3t247uz6jtfwvhjUcJtBWpLsuUTTcp7V4FpxZCWb32dJbxe
j1AapI6hgsRhwF1uOiqkAIpIc/bxvRwz8Om3EHxgd82QkrwkaMOvL8N35QKqlGMAfPEDKLk7a3rC
LAS9xgls7TYwdQ1psUZ8QClbcjLTxLgcqnLe5cKJYtBAPIo/eatvRsX8KEKa+Prp6OA12cbrHzUs
HeTefFKBjLXoyrOq5uDNWf1V6s2sAkeMzpYUnFJgfphm31kEFZ2K+izx8b1ueU0zWIsZbNWRH73+
GRVejEk6lLSmCkbtpmGcet/npXHbzjHqW63rte9unnoRiMs0/fa6wZ+vizTRn6id8V0gUcWLPxlh
vbPiPUbKa54Wv4s+4fVv6ofeK10TSuqoRY+VFc8nZu+YpwJ5/dZP6QwhDItPmvS3xcPKNWFUBH7H
6OyNjX2hecUUJyqwqiU7iQnZCEmR8Ddgw5gScxZskX6J82QY+qePl+c7d0s8GseqSenOLzjaYOKJ
PTnzkfSPdS6uE6arV5qBcWc8OvFhtjsCE6usfvz4osbbqyK4Qd9nQ+XgnDv+9Oq0jFeMjE/PqTtE
w7Yy5CV1TdqEPedrhPAbX4ggaX0GNnguTIrAix5zgtao5DfMj7OBkYWVVMEsEgNDsZjEO/hbqphw
Nq3GDDiz0S+hnc03CoOw3wk6gYQvLQKUie3J3sFbL7XNTMXr7MkmMibOvn6+KJeo/+ScfXukQ3Dg
UMcXblX9HMMvWlF42EyCHWpqsPedhQEDhRV2NVFan3z8XN9c6qXdhKuI4SeM15Up+2etm0cZ7q21
twSlIe8WqOb7qBtt0LHE/rcLllMcKGmdXDM2IQno9ZVSr5xLfQTmAtFPw1Fvo5MKrCcQGsaUE1Ht
OII1/RfTqPrdx/f4lvbBYvUI6WHuaxIp+PLvfxT04APEz2AMH/iYPN9WekJO2Qwe3nkOvmPzgqll
BQNQWxjlMUgxL/usr2/0pLU2SsbuSZ61/WVfr9vHx7/szXlCLoQJds43vBKPjxOLhF+aNbe+BBky
kIvEU86ZHefmJ8K4N7IbkgYd1Gpgo7Cewf+Pg+nsXBklDPkpmGo4f7tU97UkkG5TGGtcg/cg3aJ+
EJO9srJsLE/DqMpGRqVmHY/0Jc6ETSljSkzQE6CZDe7/3Q9/yr2fdVZjGZFUY+VdGHTr2EPlQtxq
WjtclV6/Ev1TgacGFVK7hKs7K/759Ad1gJOzk5zgN2KoDRiu7AINGjMTJ5CnZDv1Zdvt9EF5F36G
gzmwLCg3DioJgOJspQIP97GjOc2XHrAwzdX3XtehfRplB5vJcjG/3jBTXH6rVqVOUCdFIs66RFn1
adzm4PFjp/qBNleI/mTMMTTbOH6RzScNRh6M7NjrtbAZTdUfFGNR90vpzV0ULjEL4tlsR/veb6fh
l40vRHVIyjLDFdg1G3iGHS67G/afxtzRuDIw6+AkV2E5DPInRvLGDyZJvY/NV1xSWqoJXN4eyvZa
YhXD4MAoI8jOrhb/xlh+XoHnFsWr7bTWU9oiiNjMslXf8zqynhk4G2fLZMAW1bq88bdO7VdVUOJz
dMEASM9Olww3w40D9woGjxlLIvMWO6EEJeouMOaiS/gdGcmewpkLE5poT3eEMZ2D3QI21Fzdarrb
yo47sW9qiMehPUhorKOslq9VU4n7WloktvjTSjZYWAzehqkOtqWwTNsoVP3YXMXWND55Bg4S24r4
wx9yiVKSBzC3vtdU69jbJJeeFiRObrabnJau3PC1iAgS3FgBH8PwTQ7uouf5XhlxdRAQkMjzkZVX
7PK20UWI8XWLYxFqK0gNbQIhoc3nqab2lMazhXNXH0S08ooWiS1uM8Fn6DgG9G5TVTYmMT7GGheQ
8kp/41Dc6KtGfoyDpKzWcUFZa81JK5smRu7pjRhfZUpZOD5VuMLpUeya+6QYp58N014TxytM1oVy
emursPzIzmvNGdxNllrdQ8cud13jmIlHe9KqCwhH1bcsaY07xXS+3vYFfh2h0lakeCRi8ItfGskd
Jpq+E4xgsD8F48SfSDNHHKvgGT+U1GrOZm71BeI85FL4OpgU+/hHtbYdeowck83UR1rYkXIewzTV
jHv0gM2265b2iQZAnSAgNbH/K+cBS+FE+U8gqtjy9ANWRZW1VEz+bWy3NkOPG/Gmw4OtRQtUAd1Y
s1ajjQFOhJPuQYfeVDmf5CYpW/+XXTvtA+okGiOZmFj0VIbenOmz9H/PI/aSYeQkAx90j+Q4rJWH
P82QVgnjZctptNCEEVWF0rMHsUOhZ6dnBcXnJeV/JDedVkPMAxuOP0sOe7sfr8MOA4IqUSLoL48K
71TmZZGOgL1W3A5hztreN4iwPzuP3tRuwC5IUHyQF0iecM5eH4UygkbF1JIhsRoZm3Yslx+Fvuib
JNK8U9ZSf43v4XDWWM28L5K6/Q7XgDVT45ZSiJUUthjtYZohzGCelO2ZJH9vak27x4ot/iyM+73T
03UNHTkLnrfQaI/qvR7cbWC6KwKZWG61i/Hxv68cj4EFZvndGYM/vCpdZ5q+sPFEX1rGyydVm6c3
YxXn6mzlPWEHp/TuG2OQ7N9mR3G00eQK3GOJB/U5518/S2rQokIU8t/snUlz3FgaXf+L9+jAPGwT
QI7MJJOkSEobBClKDzPewwz8ep+ssh0tdbkV3nvTER1UkTkAD99w77lTaFa59dGzmg8bu+6+Nk36
hxL0PzsgvjYKXnTLoCZuS8df/xQqiqbEbThhUp3w5REwV1B1+vkPpiLu/TAHatcMcBLZFokztOvm
BHBj+ENzeGsxf5lQ8CIYGzPEpZQBR/bbJerIxuKhybqzqkxtR1qBufHV/NVyevsysjH8Q2vzj3+O
9QfLCIMr9vf3PMNzk77HLHRMR+sCR6/6mO21OGBGwNoUZMkf7o3bxfT722PXwndKuYbv57cVCM7Y
QNPhUoYkbyhEXZUkHKOql3OtpyJOggTEfrL6j1CwvLj1E559/70k+48+g8+X5pZKCV4zn+/tiPi3
WhET5zKtM2YqvfGaKBsq2J7t6r07ef5jBAjzNqe28/rf/+Z/FuH8Tcoy5jW2ibrmtzetayX8Lrzm
wDGLnA1aJg8zshCkqML7QxXu/MMXahhALNB50sCZ3u21/Nv7IwQHgBJL15ClVpYRphokMJpb2/06
TYE3nLx07L4ydygFVmiHKa2rZ9ndCn/Y33Bn248yFZBDtdx86jWBKgjHyTrsRkcaX1wNFOxmzpwL
9qfkqrNprzaNU+FfspqWgYC2Sv1jrS2iEFw0hruSUduXWgbpewLlDXUWffJpGuvgDEDeT7emPeKL
XkhTevCTfBk37tzVXiQNte5mh9zSKC8t4ceqzet3cHgpOGac+h+EUfLkK+eJYJTFRiHTazl2k0yr
iIgiNTd1dh4xQj+ZPcP0N7u1Zck2EV18hhM3q+tYwcEOmVJ5AYuvMeOJipnwT2ODf/oquMpc2lrI
Q4S7//pVsHrooT/jM0fu+rWqXPNurnh32jghxULh8f+aF8z0hjODwSaNHkuov7ZE//bVQw/PVrRJ
FDCB0WNFA0GJMMvDVg3HrSRExNb/dGT+w5V9Qyoxw+K345D57bTCt+Vo5G3MqG7X9TLzQCN6x2ou
KGW6d2Lei22KRzsCwrBsGYm1qIwRm3uF+yYDfdmjW/PjMdetKNeqvP3D2faPL44HPbRYum3CaX/9
/DU1+cENPxgqY87AprL0z/vRY4Lluusf+ux/OFZQ3XJvI/Ngt/q786AfqinVLI+/FeTjJlNK3clh
1U+oTBX/t0l3CfrqP7zBv5hLv52mFp02+Ijb1J5c8l/f4dDkaaY5vMMxDbBEgbh1k1MN5sXeStsc
XQr0RGRky5Tma6o07JNBIvWN0SOEjNIsG5c77kgec0vOQGvTCuJ9pJ9YJYvAXL0i0eqfHEZwa9h2
tpq3a6X8e36n7cXM5UjNdvJC7aTMm59Ig9kRDtoI6vW/n57/ORKksYd/6mP7IoiXr/LXdzly484J
E77Qd4f2JWMitWWAW40badRBTOpshR/P0iCmoFxLSwuhQKH1NtYat7trVdDu//sL+ocqktdDymtA
z63rv1vQWoOcJcTT6DZrYs+oYtnPbFgdiT/09RiSf39Y3hxd1D5sffA6/77Ea/GfBqRjTKEulmw/
GHrTx0SkiyvBPBN4wBoRJ9uvPH1fmQCRIObOk0JOXon3fEbAAD7WSg9Zm8ATsBu3etSpLbyjAkKD
3I4bU4WDt8xXJkfza1ZqehsSgkLgjQ3RO0NwlcK8TFgynkAukFSk1W7zSedr/CjM2aMZJ8/sEQtv
fuctQfpQlEiJgRb2XbL1dR2NNtF76tVYJbqtwkPHFiIjcn+WiSrX7ZIqwa1h5s6fFoN/zc9/uS1Q
9bGK5BnPJgsOm/XrBSN6z8+TTDohamaDPCENX6y2JtaEJGYdUR56xivDOfPR1wgAiJxibKsjeuLq
OU8897EY7VpcKT2IOE7Ysg13WjKTrrjghI4kiFSkxLz6IfY6FTRPnpcrL+aJmrV/ew//Pxbgf9xO
sv87FmDTlNn4W1Yl/8HfWABga/+6jTOJqYckzw1y86v/nVWpucG/2NxwXDBDZkOFhvb/gAE0foQ+
4lbe0+XAc7spQ/4Xb1AzzX/hbEewwfMYZcDtv/vfASIPf19Yf2eI/nNcJdjQX+9cqMtYE+klGGY4
MA/RGPx6BfrT2JoMWPR4HNqZutZdidYJyS0axnMtMnN61sxi0Y9eyapuo6eNuyLqN+zlw1l6+0MI
yBzfeqPPRUypo/Wh5eI338B7Fjhp5LIWzoYUvvqxp9PE6CtlcWNQ5/TMG/IBIEc361Ib96r0+yBc
ZzmtG1grjkJ/1ti+DCsLF/YzybzOeconVUMobJ3GiseCmHU7XHulurgf1VK8lI1SxcFWCNW2dutN
P6dK9t9y0ZoeGt8ayA6K6rieijyiHrjMujU/t6SChMRye7A4m3ttADRfVBB6syV7QW7UfEcM7EQd
qoGIKdgHcgyLSZd25FhlLuSN+ubG19+skKYQ0kkYxpVh79ZcO7HZlaeiwJqJirznQSCTwzIGJ6dz
ynsG/dSiqWeFeNCuVK4ZFk9Ir9kyiXikKr6shVUSa+i7ETb0a1JNLnFSLYabOT306dI+DaNk0TUK
CL4cMKGxOP2W5guQhTFHhgLN7jrtQY1ksPnNT0NbrpZTrERfEY3ZztkXNHbD7jYB2eJ5Zchcmh9B
jjymDUrWEQDXv0jkrDHQ65oFRvGhCf9bPTcEVZh6s3P19bvlpto9IksZm1lOsnC7zhFOgBznQjY+
FcHwtnATPDKvcqPWJ4mxrAWCJnMpvmVcAftMMgDSOibxfetPoSEqAKoY1Qc0pcac6p/TqooXc9Qz
5miTN7hPIFwX9AtVYh07xpjWJ2nQ4PvbhplD2FmVM5mXPONhtJWZ0/e7XHP1O4nr2Y8DnHTpMR18
70mb+xon0mbRxjJnWUUE3BRZo+Evw9nv7dR98BgP+agJOqN2/J/AEPplIQlx6ALzAYq3NgnmYr1u
ZMeudWQd2as3qp1yKibGtliHR7wCkJV8PBM4yQgkfJqkY757q8fCqF/n/cCw7UohEVzHqWv3Gau1
0JjdFTx6z7IHyL/7xmVrhas2+JsGGRkORL3q92nRqjO0c/nTEigCalETHsOk3T0y5FgugwCX0MWN
JAKwe+kyAjuJ5yySsBiBy5M1l12MGYG/11iRcrHjMPAEPBRUVGIROxiuYn8a5HgCAY9O2jTKRcJ7
Zh2z7rvFw5ooZu00GaW+R2oxA493rNDWSMwOUlPiVUtUd9dJJdp9J1t8Gx3SmrZh2bkEHwEcpz2M
P8l+EmAN7i0hkv2QaILJYfclbRvnmzbBf/YRPgFwJglyuwwyfaAkWHYIcY040Ixg25AUsLVVC3Yq
EDIkpcxl3I56HxrQ2yp5TCd9rQ7G5DBvzNW6KUjq3ICPK65Zvq6wIyrfhj5sA9m57zIzO7WJrA9k
XHDDOu288fV22vrIJd6aatFOTT9Z0dT0/tlfp/xdwLfcsH+WsYD/f5osbOO2c/snK2juacKYjWbL
33Uwn1g4EAZ7Yvnr73TWhTvf1DrEDpAZ8psWt8tkcFesgX9patuKmiDX97qd5acpnVBaIsf9kjl6
H3YivSVDtmW8sGTt0lk96dwnLEP4kwXmpCebbJmNHvz1qoIX0XJioekNMogdUvF3GT6//fUNNp3U
sQ5jqvbN22/Q3OlHO7f13qnS96LRstOtWz22TTodRFrPz+wb+GdUSPd9b3UhLqMSeIXMDvXY99vO
dnl/apq2k94EO+cWAePJwKKaI8IEqrV5r7xxiv2Sq4dSJw3l7H71kyV//+vv4+NMXyfPLXdFx7/Q
lQguf32GDSmZz/pc9Qcfdsd8FqWTvurcep+ic/xzbaXW55z3+pWw0vy988o6wjGdvxeD1b7VdbJ+
wOCoosoTA5OpEXeYM3fu18LQ5gPKgeDZ6+bxqV1r7QULhwJvj5kmN/AdqbL27yaDOOEK4ufPbCLE
oeh870QqX4CNog6k/wpULiDZTsLEBOPBZ0yRx62+NuV4tGby2dKwcHRDNKiRAdEUG8hPEL90o2sJ
VnWKg1Y3xXOXOdZxprTd9ZN7nzT6E4FrRBDX+7m28NP4BA450w5n2oHQ0q0JC3uwrA/pM7lnnWVH
vujqI9J8Ln7p30+W4kL3jQdM869MC4hAKFQbkqxY0BIZ3W7VAFjb48DFtKwLVBPkUgHewq09OPif
Gt+6+ToYsGiZgOOKgweknH3qbgAAUpmRV4wZwPkaj5cnHLFvXS7xbnIrI8S18u4pWHTEabHPmpYX
BrkZn3/zjM3y29ASlUcVGhFd8GS0k7rwLAmwSC71njlRFefDxNXtcRSTqhDE4+qXQPQK98vckDRq
pmv3tqS9jL0RDXKbkebSNWka160x79wOuhpcHw5umyAUvduui8d+Ztywg0KyaGXrY4fB7qS1865L
rGhEihfJxSjuzULzztKZ0wjRqAjJ2/JPjI+xlBV9zCwk2EiZfklqZOXalLB+VN1R9fmr6teddNm9
u+Xo7nof3aQyMHnYGd4u16gZkpvtz16H7qLZnR4FSMWJTzFA5RjLfh00FSOJr2KgGDVjhyDUkK1u
hd0c7GU0yYlwyzsiOB21mfCrkjDjxwCCOAbxGeCDwDant8OB+5WQ6Hlx48GQhz64ndUNG1UWdu/5
kqFZtXrrOtGt7sQ0AutJVPBQYSN9NDqoZJaHipv1lf+EY9fciXqx9kWVzA3IuAzTadVlUacbHsZS
z673IwCsayKsA9UgKMGMddWhKO0Ja45Ms8vaVeV9QH7rlrOa3Bpj0fQro9H2tV1s3L8ksw4H5jxB
REHKso78O33vLmZ/9ILkkznbcklMYzrrdQ/Ks7CNyAdJfc2IIcfMo8TB4CEdJ1VLCDYVch8l9mDt
WsCxG5+Aqkui12pLrmT7XMnCbjnamiYaXLV+q4Na23mDQ5yAww6OyKzpMI6Ve+ulxm02K+2UVX5x
cOrOOFluzmyX8+pzxtHIJZlr93nTjlymorgzgnbdci4ah9G1WbDSyZJ9nWpBRRwXh0xKcCWG1f6W
LpJmRHgyypELfihtuuV9pcFdtnoi8iQZxBJTw7kheyjKi6LcNoup3fj2LDqnrCCPgIoRGCEWocJb
vo0mphISLDMRitYTj3QHU+Q55KzW4PJ+5A6UQ5Jc8x0WvNLdpKzXWPyxWuyJat/oVOpRsk7Lg5zM
4CqT7lZCz9vOLbTL1EzJd35x8RBMfRn3ivMfV+T6ZZyXnZvYMPqZsx7WKTgSGIYOv1iWH8Ks3E9f
evqOwL5QSYGbtLDsfUYiFUSgZILMmk88EF0vi9KGdRmhULdM1ORngA4wdkvPIxi8eOuLqTsbbdZc
bXKlodc0L4pMzVim+nysQf0/B5SMkWc62cFtUKdbPQVovwxunC/8It+rf/JEf1zRhZOuNXOi6f5l
DIbHRLdT9pcsJHksm8O+RfcLGjKtrvbiY9LE2b7T1ey9oqR7zintj8LpPr1g+K6XLrUXKBwQstIO
y8ngYSZMnHccl3W7Hc38A9Un1iiRv3vlytNvxR1jDOq+5R4DMWnDDUXGsL9JfUJKjS4UiGY3Lkku
oZ7oazz23plEQvOOXqTa1TNsz1kv0xcUjUa2kUHpnwTKabRCoqdUxutE9Y03rJm2c8052tLbbTB9
y22mm+8kM/P+cr1+x1PMoRiUxwXtzIaBarBP7Exe59pDSG6U6oRHuOZrunnfy2A8gnNYw0xfnpba
d/e2UvomY2DPonVCf1Hal9px34ld/ZIzo9zqXrHGS08QmFG42rZTCeGvellw06/yUfOoKX1iavhS
f1hEazFSdIcH0Uxz3BfEizHSCA3VVhvSRVlagWV7MlNvuI4afrmNmbnmcdWwqjqkinCxDclLp9h8
RhRY7haPQAC4bFWHImvtXeClbTiXwfdxMAt4iEMd2jbfU9eayWHkUbcHXPFcNNbB0nx1RMiu73sr
c+9hYJ41m4hdLa3EEewuCVYNwxKS/IJNJwJ3K7XWBJLZrSy2sB/x2LZq0PWDOAjH5nKmAo/6bNUf
k9TSXlEh5KQbzdelHt6ZIpVf6olgpN6Wjx0kx2eBFmk32q31lb6q286+/qnY/B4Da+Is9NS9Pmv3
q95cKg+Jnk+lRca7BDKZ14fCrZaDQSD6zQnxUczZHf5S/xW3pwOiTvE9AichfDI4oh3pQKN2Rtg7
YokcHK3xaJbFzulNrO/ElNt3k93X+FL9fqs0ACdLgq6gMAt9OwZrvy/KNYkZKQWnMRGUZ9o3cD/D
2QtgJSAYH38kud++kPVcRYR3BVtbm5w955fgYSmTF2b+9aXM9AljvpOcJ0PjEZb4qItnv4ysjJon
4cNEoSkeJs/CykG4yH3W4OpHx4oRPqv76ez0t7Qcw3LOqEoqtA9Df8k5nEPG1jNopEpdMlR+O0aK
+G8NuvgQLc5nbQcr3r50vM5Lqe3mWx9KsYIowe4dGm81fNgpwT5Gay5RabjEfAcVIrxZ6z/SMaNS
8twMS6pj7lxcjnfkbr0jdTC+OutUhZBzjWPmKJvrnzRBRh8EJJYCSwpRwgtn9mutQe6YSPt4LjtP
v4qxt+/IVWG4gMiZwjxYw1Es4pTVxXVU5IaJ3rW2gNde/SyF5W5LIq1GHzRrr8bDNKKy81M1cWy4
mdq6y5w88O5IaO+ai71WgBAGa3Ke1tz+2ro2Bn3C4wdseHbwUNc14dsB/npGqViZkINsqNAIXHF0
KpFhwH+QTIht1kmUewdt+6l28yTyB3ooqo3gikV9fOp8U9Cz57kZsetdHtNGGDG9MGC82kmp//Lh
jha1jxsPadqYGhjw26l4boKqebTqhceAzTl7Jtdy3RMa3eJCdIrLkPjj5zIXnOMkBuzJnxBPJAXd
WM94FebG1t56spv3TUA8W9nW8r66YRV0RVxNNhCTh0k7n7cQ+rxNj8P6pUvza6o3Z5vmH67stxL6
xxefcVZYmF65Ja2q29VBonbr7HzJVAlQxlmqN5J71F0hJEZJ7KKvSnrl3ZBTBBjG+t6ao4zByC67
oXXWO9vBEB6MxklM6XpHrs+0Mexh3lvFDDdhHTxyc7jlglx0e7uGWuRoBFzIRHxvZquLkzz5wNM/
7Mq2Ore0X93aNfetN9dX/APuz8T1EQIKMdz1VHxXDb7xzssGwK76KOQ3tEHlHR9dBnvFt3feYgaR
rqfd1aMYfxhotvZ+k+gnydAhHCieiFVXgwsdgpvl9hklG7YypLJDkiXMdmHrdjOrO9GaKtRSS67y
xynt5j3CF283Mc0LA6eadkHtaWHQKu0tkIRo6Q6BZo1Kqqd1KudQkEnJB5PewiHTettJZoyb3MSU
UbDW5iK0ZgdSgxrTuFrMcddYeRpDTVaXIh+SyxwUHeKjpYqI7LO/NQsvqhtFjttZV3AUpaoeV8rq
uIZZ8sXtaU9SaMbRQNbnDsAd0jaBG1AD8w6gWz/gWe73vK70EMwMk5g1lGcb+flO2H32s1yz8p38
EWM7FX2595qq242qWr52ksNHF+TAbjj4bvGRiuilZvXfIWwXcS7rYb86vb8nda/ZLoxt3kp9uCnd
bZHCxe6Nz2DQ65felx2wtmwIHg3p6/dqzYmxg8iLgx+NF1Zc+8fAOCkid05ETY6jciALbku6EYqR
hIsySGf5wggKkCKq5UuSY/7AmtbciZvQXgD1+54Fw6sl7OIyiUzth56kERRqc/ONCD77EZrKtLHn
fP7qo83nCLH9D2KZ0pPU9HFPeG9RhWyZ3cfO0fIniI0cwo2S4VTdGm2M50cklGvUkScV2pKHUJPS
NW9EBZubrYzhn4vCz04yH7IPq5jK9vbYwQY8Inh56JEmQJ+xWG67HelXY9d6F8vViuU0rQHRoykx
T5usctls9EVkIz0E4J9mPHRyYzwNWqAO2J0NejWhgvt6zj2kFWZxhp4n3ktTEf1UahWM7Glt2SL6
42tlCJ34TJ7/LTO3Z1uwUgSnrEVgTsytGYjp2GSZDAerTqn1NO3HQG48u6DsoSPP7cGsvPnYJBXz
s6LJdjA/ORuLlbBd0i1G5o13hEAlV42vjaJ0CR7MGZg7PBbIBUMpz5KM+CNna3WBX2TFhAzO99we
6P8W0X8GFEKyER9ssD40R3+yGa7eEWn2CnP7KbNW6iG4/pFOOGDkcZn44OarCpsCeq1v7gAJCYLP
piWf68RwsXzuETRTBZmRXnhfXFIyQtht0KUXsTUMUNSTzXL6FnoQW4uJ09vpNhoKCdaMpglcMd+C
Mlp2zk2aN0kgDnKRxxG561Or+Vw2XXGGGmFy3LHxGvMabZFhmkdlwS4p++VF1MNbo8heS50Bx864
behGER3q49kwmCAmSbXnBl83maElZ9n3JjrPoj4RVO2BrCglHzxpfyHJKJEIUg8OQp8fUCX3+2Xu
lt3SEvqnBwTKtEl/pk1Cq2vM9sfo5XmUCp782WBerUZNexVoW/uGojczS+xku9o/XB11qFt0WrwW
NqNZi0aKFME8tFrD3RPb5m+0PgdOlTpmTG8VMLofivOEDHSfVX0JZcmp6SLz/G3QwVl5KBAecmxS
50xpsILydbBjHinBPcqGFCvF+FxlpREZHfFd2kL4ruqBCSnnFgzmJukVAE8f69ONJ2t151VQ0Xcl
49thaMUh6NzmXDNL2nrtRB9l0WS3DZ+9rzth6xra0frrnXE5PM/18oiWtthA6rEhCyMJzpVqWVjW
GzNIxxgzlQd8YD4mgzlHnVfLy5Q3B7PJX9l0n0epfcox1yItM8dYX7zsoovuqi83ZIPXL6HQUTKt
WPoiXfhUf47/4btdS7dSvzHiAYKns3CfTD89LChcQpnc6nZS/pqZ+e8K/0tDSnQdpcUFMKEkri20
27QTYb5qilxqqFegXxsfppV/n3Jzh7YpM8QURXXArXLX9922M5u3adGhUZUebTAEh8LOXrscKSrt
Q4LPH5y5stdu6xQQZVHd6BHLCXSrDbSrnOdby0y2tty7OiBE2WrZGNRpOpHz4oF5rWYy7nz4eKXN
dC+FqNEkM1vhtrCeCYv6Ciid3sNiOC80D6s7CaBJA3QiX4DVosDpTrY/fYGLljHcavRtJfW33LcE
R0sx7t0heG6QocWqt+YzTISO7Bqz3QWWtI7SGR49V7IdmcsRpJUSFlMATcYBoUKgEpZtYI7fUEU8
OQkjEdgpO076AcknKnYkKv4B35z+TPmY77Lg+4oVh/ldzdBXD56pI19FNt/TaDQQKRrQnEP9ubDP
uRSGp28H3avPtmZ8eonHoEmSc7xujLaXu0ChFkdUnh4tsqR5YpacaVwS2FimHTD/hH1JvS1t+Tn2
1SFtzC8JTM4In80j8ZjNMSd84a4FYyMCI4/MoIbHkTLfquh7jAw9R5rYYNEsh/KCLO6NVvv13Zrn
R7okcZw8Xe5MzfheGvJZFNn7CBDoKKRm7IspL/dVULJJomA9iV44O4tS7U6HV5XSV0/7Dv13vEAo
u18s89OqxvKp0M350GhqCZ1Uyqvlq3Hj16Sw4ktKQ5r39ipWc9nV9fCVuNYqu5vEFGXpM0f6dCir
iRgDIhF2ZsViZ3Qb8Y3QcgOyas0lrnd5SN116KecGEHCtaLOGXdWXR3Kaf1aDcYdnKvtas3zRs3D
sSyG+2bgAswgCG6NMv+6NPaVzxspnR079e3yJALEWpQOQc/ZdUX2hDSaWEFWf4oAx4cs5R+NQ3Vq
VbdEWicf2bQ9WnO7Hcz0IB0/IsUWMLNKYqMaeYVK9id8jlE9pA9DYLxogltdzoeisFJ+OnwWJekg
iWZ8dJV+cLgbRi6NHZSZs9T9g2b6T9Bgy3C0q+PciaNjFTFClc0aFObDnDfGhv3asAmYUEbEqhxR
ZKAsKJX7krb1m5P3lL+1/Kpm7QEVe2gb3ZOt0oU8cOMAKP0eDVtG7sUi3/Q1v6To/LSqh7AIr6OU
X/R0yGhcgm3tWhfLkF1sLIt5GIJkuYik2UMLTEI0gnacVVXCZpZdF8AXPKvzx2pb3hE0ZHEcNVix
fZ+8ObfKwtGooFwQOe4APlQOgvzwZf5apfoUz2tyNmlbkHTrMUwkzgbuozLAcYDo8x6psLX1lXcU
fhqcVGdkdHhW7b0yEHNwWkHfqZN+ugcTelIrdZxLqxlXhGtsGTXIN7td+ofZs3Pc61l2JlBUMkmA
Fg+6pd2UlrtjzpId0k5zt71Zjty53iBfbJVPH7aiYO9m5i5c5HX5nrkO3Tp1tZ1w5ktr0WK9A509
U8ppsvhEEmiHVSZQE6HdjuZgFUgTO3a6FUYLQkz5AT6i2OKbwS6Y43u4+W0pTewEsVvXxs7AJFkw
zchG7ynz9WI/ejNox274bhcFkweWVMwsNsOQHfgGQ6rBhqH6gA+ZPAEODcc5mlP1aFTuyEpD26bD
AmuvPiqUW5tB1x9ceAuxicUnrBL1UqbDwzSaX1iFFhtXsv/XXAKdlCHaQ722SwRu9nsrlEFjrqPm
zN3meWhG7+jb+SPpagc/CaztoKwktGYD7oy9Xk25yrhqx+bYjmtE7lzJPt74isCrIxpb5qHDcL6z
9eIKKfLkIerbVBm89VF4OxjhNSHSS4Tq7hZdkxTR7CeXohKPXs3QovNGNvwpIXb2uh/TUt8kAorV
4HzrfOPbMMIHbdkpxqPMID3m/Ytohu8BRDmVBKxSMJWMtsi4jq2HdJjktiEcF4CW/t0tsmqvoV5H
kMV+zitSj9LBjGFNgugry1Pbj5EYJvfQePlXDUFVVZQmpWJ/abXJ2tmpMrZrpx79xKDldh5712vv
xezNUYue7K5t7IGgB8bbY8VTmePTIp8FztgkmogddHokyMveruRL7uGxS2Zx+KPbhCbUcxuwX8J/
AVLeXZCOOee0z05d3aEkqmGsJfN9bnMZgqK6FAkNRpsXcdV0MZvLDEYecEuyvBsmSzmB9IQNNJ1O
iICHi2jKsmI7sLCPU5TeYeFjZWNVnh1Apbu8ShPZKW3BBtjsnVPaT+M6uvHsTFdloRjRPf2l68Ag
wy2z+Z8G0dhovlszY4ymAlNXVzG+yPJMKHBJARqUoWHTqHiLRXdTaR4mJEFjlzEWBkk3Wy+jJeey
emiENKwfmFoIDSNeBtKfu5bNeLCawStO87wSISBVV1pndrJGGxrOCAOr8zUDX6dsU00yqkC9uWuF
puVbZL9TGzFHb99ziSeHr61bX1NGdfO1Y5SEAphh5LTjh5Nz7uk/m7j03SV94PmetPcYS5afazH7
6FBLXTKvrzxP31cVHLFtltSjIGuKVUkTVkI1OikCrWbcof6gIHQXL/2q5CSsS+/Ynnw0WYpRTXPd
F0TtwIQcHscWAftGE5CsogGNUn2sRRoM24B1N8N7JwBUJi016rvG1Vt2zQVGdu0kmL0ul2lOeHM3
6wgrVcvGQZ/7Od0CeRCjkYFB7KfZfqvVtOrHYDHg6G3y2Tb6mLrH9e8zxBNcx1OlkXmv+QsOzDwb
N0blBw+oKfwLAsWPWTkPfuvg7RlHF+JTne36opsefctGC5JLtScNIcm5nAbxrcon+QDmCXloW/cr
aVg6z9IQ2Jd/QOjxuI6e81yJ4k203hYRIgNwIwnNisAkPI4P/lR9WtidNBQ4N/dSa19ZnGPP03zp
h5yGw/piZ4Pv/xzb1rz9/dE9wZX7MskeO5RKt5pIvqf2YOyq0tsFebuTmFRY1t9B4ASUnRv46/KG
aGE3xW8EoSucPXPL8qI8dCM/rPN+PRgV0mdEoMh+vH5+Uauzly3WDTI0aN4oe09ThZ+tCmbzVJEc
Hnm3D6l2aryHbrtrNYsgizlYdhO681rzL6kZkEeUqeMkqfHojmYOuFXN3JZOGmuCc9Q1kcLqKXfI
1HvGl6TzOI9n0z2XOD8ippcLUoY8OWhja78uM84tbVpfZV98NhQdUT+3u7xbk71HqlIoeky0GczL
V4T0n+bi5wdwwpfGa4tdM07P6ZzNp5HJ11Upv4wd/HTbPNO/YeFKSf7ueMpYGvPodpXgZmnQ6k06
4t/2fBragOBNe2ZPPqfdIenTOa7RrtFUKRYRajmytLP25A4MUbCY0HCNCcOSKF2qBO9tSHM65bqb
r8JI8FdiBAA3E+SMj1Edo2gIzr7XPkK3lM+Iv1FfD6t7RdMX7CclPPA/pfqeTCWUtCwQcaCcmd1M
Z+y7EY1X23b0ElgUaM9MATyIJQXPWTh+5MAcuNuZu/r+KUNM86lYHDDcX2OrBt0IEPJ/0nZePZIj
55r+Kwd7T4EMBh2wZy/SMMt3d7WduSF6pqvpveev3yfq6KwqmYnMUwJWEAYajdSRwXCfeQ0S+0WK
HGdgaWIzBukfqU3+2cY8baXAYy0ZEFBxJ3dPG/bzMuX5o4djxrb1YKX2Tt95OytPpm9IxeYEM2Ck
7mh44yoXV3z7DWXR2cIQ21t+Ag8Tf2VeZpWfOo/kEBPOwfALTFxBC8xl0vpgYvU7K8mrv5bBox64
wYLMepBZvpRbRPlxtTeUVE5ZfQXZZkGnQqRb2apt+qW5W9SVhbdbkD5KtypohxUPGXBBdNmouVSg
g3ejCm6MVltuiDmSb2i5RWCeovFOtMF0xwVGYO0GWbptKvbBvoD/jWpHbxB1tcVY6XewuTl9ZtdP
7i+SvqLdDr3l7d0pKB4aD/aerMe7KSzls2bZ7Z3b5wIugWZ/9PJp9ulJJBhwRcVzVBV/iyYUjxxi
/NPyTPtUpvknnEOr26bR5GfaIgdKxy8WPsE7NAYe7MHiKlyk/FT1Rj/sYgMq42KHSQAGKFq6e9cO
/0TW9Sudx343I0Hd17p2mwSkyCKOn6eURp6cqU3xDt+4tam9FDUYg9Jztu1cHhKB8t9UL+MtN4Rv
WYB6XA7JHpGeGYJxlsqdYQUGL7OdPoaO/nnw6O3pmQERlU6AkON9JTtxK0xE0wLdw80iHv3FfeUX
j4gBQeUaCOcL+pFd5GzqOQ/R7J7jryiSOk8hBrYo6TZtty2TBtMYV3S3RoRZeYtCwVfIu98gVvB4
9/UvEqDuGQgeKIdy/Bxx7S7grhC4QMr/CwWi2O/pt9Cpfw5z1DqDBlJm1Y9fCEHxu9C5J+o+Hf20
r74vXu5Rns3Gu6DVWRrQ/j13ZKGyi7EZUZzYzJPXJQ+hZVlwZkbnq5na8jEbrcwHyBAfcLvZJ+CA
Zi9f9qqUz9jUt9xkoQ7e2+U+B1/bPThRXUhfGMiq666NLrHm3qLrrD+5/Sw5deywwACnAhMJaJoZ
6jhuW0jEgA4YN3Y3d1tkZY2npez+xBRqfOxRpD8gQTzvsz6U9zQj2ydzgqSPCOYvtMOCHb7L6X3d
AFvFwT58saMYpFC9H7vJp6L/MAtOmld/HocSOBtNi5u8Hh4cDYchb4huchNABx6CBsG4Erg29Zit
LlriH0ScNLv0axoNKMjd0Xq/83rjpqclJ+Yu2+WIfwwNiIg2MT57Yffk5NVDDhmfylg5+FUeArCV
jZXuMun0+3DxqockaTTgO0iaWyCVEESv6aaGo7Gzo6Dc1EiY3LSNrG56Cm/MF+BX7M3fcqODCepE
lPP5SsjnhcB68eTrp+RZa7VvKLnN9Le8auNZU7Dpxnnhqbc+lvmQ3meFRU+Ljnkc5O29lo6FDxj0
hlYd2pcGIXlZUqg0Ux37nNT9A848qo6T9rdpzJ+XqhfbjvL7Pm2Gh3FMNF8brAVC+kJ6iDTKiyo+
346L82IkMGeRtB46bKBwRhyNZbkt+FiPQdEXZCCv4O//HzD44aXp+ublPx5/Vu1/+FRlfnZxWfxv
NdTfZYWWWhh1/+f4b0F2//OX7H52P4/+Zl8gfjx/6l+a+fml7TP+r/xBgMDV//J/+g//4+X1T/ky
Vy//+b/+LvuiU39ayM96a3sHrOQSIv65b9sVIF79H/6JiDds9x/Qf5SnhgWxAp3Z/0bEG6DeUYHz
qFk7Lu4fitz7T6c81/iHciFxUFETyHWAnPh/eHhp/ENRYHWIkhYynMpE779n/j+Aw1vHPCxAUDj0
6JaEkQExCjrwmiRGBY2UhlLbpkIGn1XTUWwI+6Tpf0yyqzL0x5MKLHcJLaT5qFMQsJ8DPCMT1Kkb
1H2AolVED5HpmW6+G800H26SvAHYkM2di9tB0OioHHvlN2hnAMMww0M6FUB6bO3LyA6IOSKQM75G
qkKf0ygKoI/bgmLGRI00nbGNBPVnj82+Rq3i2VqQlt54QtM/ukXTqrRTA9+jecmdqGjlbIdWL/Xt
XMY2YImwHnXcw3rrh9GbXUvE4oX5Th+lJUGzVtmjNQb0BZC2tsmOZNeY2Ekryxk7dqKWSM1KnzFX
FS0/YagyXxeDYd/qeIRl0rfbmU+V0cVByr+Dv8iz9WYb/XOx3tpdn1sbxRRFZoiFPpGighM2CL6Z
AwyPGkyzmUfiLhak8u7zFPTQ7vJwK5t7tRdg/7LX4DPxb0rYx8SIIAZlStJCwJFoySI3gpyr3SV2
KMe/dJELpSof19F9WZRz9vfitcaXoRrBKI4tW2COqeJc+QLHjGR+kWVgU4XMka3zH1A9Ov5FLeDS
JAwL1UpIdNvb4Z+BsHgJXGZrJea4HJyEqA2gLf2FnahBC+0L0K/XfoY4lqbDWUzqyspKYigIu4Wj
efw7bLvoF43WeIRKQEeEXcZBKT6kOD9grRt1I9jsQPlQC1SmyZ1D23zRgR3tEIEQ9gakiFh+wnlt
vW9seaykD9k08EBT2+2r5Re9rMB5lp05Rp95mWdQowMGJNZWF91oFdvLy6zoLf8iYKm5cNAtda2g
eqkMzY/notO+m2N6y7RyY7f8c3FMIJl2ZMILuDzQMcVWDWQxiDQERnCCDHZ1tZClBeyOIOejOXjy
bjFCzIxHmU8pXV76EzNWeoj2X5ne+tAwKkcGxjwIWsi2DiyjtxxrvPbqCpNKlNjAcoQbgDazb9pI
36Cb1VwhG57MECkCWo4cFzhtiphyPFaIjVgm0gx2D4XXqdoZJrDfm24uBjwg6s4S9x069NM1GeZj
PisfFuUK3TMFpwM9ZsNaDdsFg2vmbQgIjSawvZ2MNv2YBwkyHmA+2m/G3JDZ5Hb18/J6nnxZhkUy
CfkvWHsmpOLj2S4iH+dSSGpSUl8QOjOscXqkRlD1dEBL+ffl0dSROtqmaIBYNHg9ybC8d6tJOl0q
hmVBwXGDN5LCMULKCHrTPGhBRtUEOUIK0OZyhyHUNQ12JA9OBrf4uh4w31ci6XphA6T1qSIAT0EX
fKoKwF6ebIvntimW9CcGy5Jw3Q753QfXWhx6AXAwgVMYOLnByk8rndSFBnNnGxGoXow8PzpTMhSP
84A4HWl5n0ERmKAh8Eymokumjdcv5fIJ3M5UHhC3cPNPiBs1nW+Pxkze0wdjPT9XnW4v6KhSVPq0
BAAdfptxXVnjDVIu6YxXCF2m5WsNUHx4CbGXCL+OElgVGBUqE2SpCKfJJzzGjfpTAf8FQIsIS5uS
EkR+eKTgvHCqHo3RDbZAvcr5qSWzzPeTO9XN7IcLrig9eMoiFt8TyrOUv8ER5vDK+8Txsq/RkuED
EU3hAh2roqFMz5au//Kjd0Wc7cLBKqyNxIPBBlnj9PDLb6ssG5N7nJ7M6AnCSJEc7LnM5Q1/Blq1
foRRIHLjKSMnKNvhUv8g4KhkuxRYNldHq9uaC6Mdc/gkv2XnOtO4qyZr8tCyGigZbWB+aykYUkcE
1j6rRQ4VCLZYPcvf9E7BLN7UOADQWinxIJ2RndZo4zh0OYOZxmk4D3NxG8a55r54GvYZXwVwr/l3
aluVA5uvjJwKqEMFVJUOVl1vMQZoo27vGaPWvhDZON3OmZcoefE8VIzvNDMgJtkUeVKLB20qKiDi
cbjQtUOIDhngVNKyTzdybPsSuIBbZN+lWEA70iIvqRr0dk59JhxzfUs5uBtuowI3jycbSASvj1Z4
Ufs5gjBWfCR2qX7nSeV6zyHF88je9pVlpD9aTF0i3vRMJ9mw02nWATNYsXieEYQz70E/t6Vv9pSy
2LigAu/cziI82sUIUU1fZ8pzN6Hn0OWrSjnzu/CloRdfUY+07iKnaL7Eem54SEOjSqYRHYW9vfzl
FpB0iTBZshI8t1vK9DAarVl0D22NBrJ9qHCGyqqdN6bRMm/c0DL2gFlbc6tjJXs/0m9CyLSlHXA7
VrwraBo4HfXJ8M4N4aTWeyfxZPLFAYrbf4MftKCKiS6FHtGAbLWIresaWDylEIEporc6TWGQdBbc
ke+i66V+Vw7hYOeUfxQbdLNM1IxGGi0FYL9NjxUCGthSy8ddY1JYvjUnMAZbVKlsO6RpQyv2I5Vs
vuymrOpF/kWlxSD7xZ6UslxgdHTuwyYVd0K5Ym71cZySPxFF1F3fqsu6f6pEWdErnl1jfrShYlKf
i00scUDz0UtEdAU1y4e5RGPj4I5w2R9RSAuxfwCLlPaPKKNUbrsfx6hU4IYxl9NtFetd4P6VNWHQ
fg3QVkL1a2kSLBB4jMHu0iueANd+bQcZxze2bKuxv8sdadu3Q+qkZui7E8mS+ABGRUMaDR6eU34q
XXdqARu1JjfFZgloNPwxj6PovvdaDrocl0xD/5Y7vY6WiQ7G6lZrzC541IKoe0aJTMq/585ysHu6
/FYcX9dkUGCRuWzJXyg2ESeuwrMAbCayYgHdpBn8Bfbf7S2ecThmOQC7q8kZrsQYp+NB+ndgs/I6
EH+vpR3QxJCUxGbPT4MxuqHp3mKcrAP0N7mkl8V8n3yjmp9QIbmO/QQb7kSzSgvsYegQzPCrtHS3
7MbJB/W7bGUXtA9u7xo4FgeU7WyzvBLDrXKC16HB94DYElyeyDusnuG+JK7IxEKChrZxdIeFCIoW
85QF98Ax6++6Pcxw+1icbdU01jZEpSf3QVe26c7G4+ya6sLJu+yi/Ev86qI4jD6QClHeqKgYoanF
7gidIppD8y7pcaPD2Pt9+uzEVw5/tmVCDnfQd0DL7HgUfAiWhCk2v1Me3ArsmIb6fZkRVx5q+lMg
GGGLXNM+Wqc6Lp4ERJCOwRKrPEwFfW+mhic4fmOg4n7XnDKcEiUIqENDW2fyydHHAfw/htrQhruF
/DSY4QgGiT7/eM9JUlMXDuI0oFVNnfDSXP2KybLrwDUjFfhEyC2Yh2oKGwR/sYk0m8ea/DDMN2Zt
mvWVI3Uc7kFd8pBgQjGemwuNUmDzx9MXZjgLUUt5YwJgT/DkmuYO5mhvPBfcjtGhbC3uZUFrdNvh
/2neXJ73cWyrtrmO5hX/AsuB/qu9im01Edq9tGLHB5Orw6EQ9V0IeO8pKAiUrtxWZ8aisIM0gqrj
0I5cfeNMdPQHSVN9YmzvAcmrbDNZVvqxspNp/95pIYmsthN7GTXbtaBW1uvDOFu15o9R6ED3m5Ls
PgQ0BMra7KorbtzHacnrVcEDqzTcJdJW3FnHSzgLKN1WEYaHNmnc26RRkEMJrEdUPcgFCMwo0SXa
NYHVM6PirEFaghDKqzLy8aih2xL8mlLzMyvrMCEUNBTsud8BDRafEWpOtwal0qvCfMcVASZrIzKj
kzmAtvEEQNPjYYEVEIZgindAjDzVD3kCvZJ8fcZnTQAM8T0dMcuQInrZL+Baq7yk66E7I0StJgm7
924pSiNoqvCbXuXp1pdH2ENeUYzXQ58Y2rit+qzJvg09kDBrruPuyi188slfLyoSXvr+aOGtdYuT
JjI60bf1wYXk3fhxCp4Yc+mRdg+NPNfJ21+9jdfKlSvi5NV1eNyRHUeXmVoPr+/xJ5dDXU7Q6dvD
mE7658QU4zMNTgABfd9rG2o3uKFcPj7HdzKL7NA34jrUeQAxCVvXEnSI0zivjR1EUmMv8Dr8UGiJ
cyhEV31nU/+gM148Y5o4PYSEc58uD76+EQkuKHpxnCjJcTmtvdXQ69KBmwXdYS5JOtPMoFwUl+0X
AJ3DZoS16Y9a5YChS6cr67tSnVTzRhSZF5ZQinIXqsLHXxrzbS2Mhmk4DH24HGK3W1CZzQGdLwPm
n7HEaG7s0q1nAGrFfnW8sVN0uVPd8pADdrWN6IcBZ0pRXfNoP7k62Ua497CU+JVz1ayuTryoeRy6
Zj5oCADD2OhxSWpx6wISeOXmPPn6jCSpcaAYhheFXBc7rLjO8RZZ6Kjjzr2dCrpXS9R2yFFb2h+d
FrUPSN3YG80Ju/bK0OcmCehHleYZ3FxXPkoJ21IuoBqoqhHjWQCrgWqGPz2+7a/Le+z1zPyrysJK
o04G6AgdVOHpaMSp3/Im6pBaOyk2nXHgC7R7TG7hWHdNeSgUNbjOsGoqYWpshVuH0Fdm49C1ib1F
LEL/DC7G9pes/i5zyIshidrWS2kz4XIbvRSafe3WOV4Rom1PWZPTpbCofvFursqJXY5ZvMCofYcB
kmncZRpamH9qWoY4ax8G6QcHfsVzDnS7tLbePOpXVmU9PFerJ5VSuHpOda6h4y+FusU0ZI61+GPp
DLeFVhWfrHr4iY3zcKCCkOHuDFe40OLOv7xGx7ctb4wa2CHYVS6FsC5XkZGVt1OKW5Du48pW/Mpo
HOao6DQ6IAnTqfRNLe3hW0y76OvlcY+vWzWuSqjoV6HjhGbX2hLeECn2Ms0MpDrGcJeiu9gV5SSU
Ji4rDVH29t8YjzXmYJNcUfU7/sDVDJq4DCilW4HT3jv4kyn7d3lA4OKvCM7jlev13PTggLpIVdH6
Ikw6Hg6lyiZD+hhzNQkCtlACTIjs9hYq4CWw+REO+JVH+uyIlGtRxsJJgXvseMSyQwPSIHr34a2E
ED9qcZgpG+7NAN5mPsnyilqt2pH/Otv/tYCsG/IdNq4sxEjH42VSG9qpEnxQSaM6jObheeS/2Q32
7P4bQymxQwYjFHJfu4xvrhEQfITPoPd9VOijfTvPGrBhBMn3AHcQury8Uc7Ni9sRRAbXl62L1Uns
jDFE8iI2/GScrIfWitwHu25QuaZa9/zeoXgA1dEjruUhdFZ7EgUqG/kbS/fF4DnQ1VCp1OG6f02x
hHlX9KxWC30zD/Ag8AxSsHWs0UE/rBLD1v3UxtrckqicNyGmYNFItq9bEejR0Uv998+PjFqtHEuE
LNrxFuntaNSxJNZ9t0SjAp9xCblEjmZ2S1yUX3vYTq9QXGwMkwuFSJ0LaXXkhNenKBnHwo8dxOc/
GKVTzxsI0C5o+qlp8enOUHAHrCc7d/6Ce/hkxlcmfHqZ0pZSfW7mi2jjunJjpUKbl6E3fIGlAu25
fNoW+Jf6NYWAbZWAGZFLkr1/aVWmx2Vj8nbZa2VzBz9fYY0MWqMLsVclgNuQ1+5+jh1jX5uztct7
xLzfvbQYowmkudWrqa/9wvi4PTq0k+nHif1j0LPRN+ZCbi2cIT5cHuncN1WBEtuXfomzbhtrLX4v
plaaPuocVK2LrL8lbyJGzNLlMGiewjjC9L486OklQOcNYxHAER6nYp3ZxuAHEmtpwcXHc7TrFHy7
r5f0RqEj95eHOr23WTKdhoLlqobmes/EJoVceMWGDxcD7f9YM59GJx4fAhT+nzORp1fGOzM1dihx
H3ZvYEOsVWqZ2yXEjoTxRBnCb1y66aOM8l9pPXU3l2emQofjF4IIkMjOZnL4k6xDC3pHI0bD8+JX
Xtz90PtCoeYxELrysp8OQ+WBqh0Cj9hdoLN9fMt4iOQgthUaPi71cqZrQolpK0phfr88ndP7hboK
iBqCJIpIvA3H47ieNmltIg1fz1z2BBcRClBl/UuP8mo7IKIIqt4e/ASM55Un6XSLKKiOBVaMpjNF
pFXpw4VvnYfLZPjkJQb0h1Hzi9r8jY7G9IgyzbVa4bnhKE3SobTJvsU6FC5IHCCP2GSAICiU1USV
7UerMaBHhv1tjeZje+W4rUdU5XVc7QRVHUp0RITHnzbQlI96uHT0x7xoO3jGSy+cuwmBxw196PHK
51yfAEbjXacyBuoFXJRcfU6cPwCj6163R7JYv60JCg9aXgbZJs9cEMyXd82ZqdlkpqT5VPNJuFd5
hUWuWkYdg4Gxiw6i8jD5zfv6bhlChOir0r5y6I6LCqq0zOS4mBUijDLzq9nW21gp1unvDrLbTwao
0SKsALl5WWDt0AZO7hmvfQyWJrgVrW394D/V77xe1Ph4nbvsH8DhJ3u1TYmdABB2+y5E0oCCauLP
NHiR1GuWK7vmZB3BYCipN7YjgAxwGce7ZvKGAACEWe3H1p7/GJIMYcOq7tvkzo6r9OPldTw3mGfR
o6CSTAS6Nhc2gayZRiyJk6oiuQ/ctIBwSou089rq/fOi3qhqERab010v4QR1Qta2rPYLPlUQ3LwQ
UVQtKFsagOi1/vnuifFSc/h4fBjNXZ2GtLcDkGCcvZCeuk+a5H5LUTLfdVEhP18eav2UU1XhOQA9
w74g216jARMHoCV6LhCv0Kq8w47zltxC7m3s8NBuMBP0eZbyyn48cVxkUCqXBL6U2Ngu67sFDSo6
1PAr907lFR+x6cRPPrKbDv93GrxBahj3jugDHwgcxkTU6uZ9PMkY7sGi5Z+yAtZtm5Xw8N/9LXA6
pHJOIszbeFJ/81IkUx2a+XikFj5iVTCralnO+xCAzo2dN7HfVDLM3jssf5ytSpwU7LklzNV11CWo
CAMVwRJ4sJBGpZO9kQ2Ko4C2llu9a6g6GN2VB/rk6KgxFc6QlSAV0Ne3OwKnU5SW417OWfo7NnvP
bwkYbstKb9+7mdVQkvotq05NZx1ymElfRtYcj/tRIlqa5Zm5TYasvi1mJ70Sl6qw4m10w2YicKN+
i6W2ziWkZv3mosVvoV5q2x73rdTkU+I0qJ7owfjeI6NGoVmoXN6ov6/hdHG2RHFtOfilt2ZwmERa
+1OMBg95ACkpCDVYjeKai9HJOVWDqp4HZxSI0toWCNZbbyI/N+1FLcydZy31pga28ymq4gABGnTD
MAgv3nvrqXtc4erUPEkYVfj19nsG6WQYSc+gtkQ6oZTLE/fQvEfJsvbfefbUUABQJYeALu86wBHV
3BW9S1F3FLP5yzXRRN3i1xVspyruvpRSxyqRBPWvy6OeOQavgEiQZ6rQdtKDjPSoQT1j3MfW8Nvs
S+OhB8VCmU3OV4pP50cCH6k7vFXM8fhTyhzet2GheY+bXniz2BpXi9d6kNz1a9iIdVDMKWBS/xpq
dZ84QaQFsphRo3VTeA9OiqvYgBYiCjCIKSdzEH3U0CDa4vU8Xol0VjA6Qh01NiB1MJJU7dk2x9OE
ShQ7OG2M+67zRoSd5HjrhWH0MXMQ70G/OIUJXsSt9VxiNLXAKkdxRkcu4YPeNu19LbRvImtDNJrw
RYOSTSucnFa/Zklw5p6g6817x0Nu0+9X//zNvg7IIj1JuXFvdN1vo8jmLwO8qCvXxEmUyafgWQXD
AXKTNvsqFFrsLKV+w4q3g5PeVdzCWGoH5oM7RObemGbjSs3hJMpU4+GvQsmBJMFci9yDraq4XBEh
bmsUDNuO1rbZy9inCoXGqNu3PtcH2q8jyP+smorD5aN05oJieNJYIjJqD2L1TaGop30Qg2ir7Sl7
NGoDXm1ru9OjUzZKa7fM+g+d1Vnyikn02c+snJwcBRKhV3C8louBgRtKseM+Q9xiR2rr3mMkJHZ2
njW7IXWvdQXObHEbsAS7jlOsPLpWxwv3YREvNkbiVV1nwSZq7eSFkqf1BVrE1G1Q45L+DBj315CM
w66CBFPvNF3WLyVKvLCboqqDYxFk3X7Qp7jcAJRGwgP248/LC3J647AZSBapQbEe4GeOP0xbIv1q
wSzei4HEtFpS3MrIGEtja1BnCa7E4qfLoOIJmohUhHB7cFbLwGEz7Qqc217RmTbgV5Y/IGpwyUBj
Zbaa8e77lKCCZiXGIBxh4vLj2RlVtmSoJyPiwCFvtgXV1uklw84UkyVWqHz/cM5rnk8NGqvwtZlT
J+mq93qCKlQVp4eFDtt3PQRvjWdYkmwvL9zp7eQaOFaofJEJssuOpwaIbnZnPZv3GES2L2JAoyRL
nfH75VFOg3BCl7fDrL5gK2Ef2vEy7wfwULvW6aIfBrrCaIQTI/+uzdbRHg2zNIA1a0P/HYQoOrFg
cPdl2poH9NuLz3XcQim//LtOti1xjkneQ02Fsjil0ePZZ6R5ZkmU4BtBG+1y0E83ZRTom5mEc395
qJM9S3nfBWVHqM+TRWh1PFRYh0uQpo3l4+TQfwRbJvfQOauNPteIR84p2ofvHtDQLdJIGhnYjayb
JtGY9hBTDeG7rVUg9mNZUE7h9rhehPpEj6XqldTi5E0gqKKzxl+oxhl82eMZksBlXTEnwp8Cvfwg
ELJ71s3U/B1K2CibHHwoxTmdNspd2Ht6ftPGEF0vz/kkGlGju3A0aEipRu5qmxHqQfZPB+GHRVT/
UdDMfNKpEfzQ2w5vtHRKwl3b63hnJKK+ssVPtxLfUngkZ1RVOUirmAtLlV4GSG+j+45QsWCft3t8
HvvbMEce8spmOnn/mKdFvROjIgal6nn8qStUxi25VMIfJq3YxYCQn/miv/M5jBGq65Mb5JXff1bo
HHDf4qvEmwto83jM3hs0Mga+rWWN6WOKrMW4q1Fmhf2GEFTydHklz2wm4KBY6L12UE8K8JPpaZYc
OyWoYMU7KebpfqndalcaZvXZrMbGRzY1exwgsG0yXZQvl4c/uRbZKGBSoWLR2yBoU6v9JmgLkyVY
+ipDDwbxAITgnOB28ZLuyjK+Zm9HOSQhBJuVZaRfBLBtdSlgMyPzphikr0168L2eivG2jWXwA9l3
HF46jDxwz4raLNpnizVVW/TMhz+pPjvyyi85M1+8fHUT4Jmh6lurH2KBTWgremT+lIbWtxrU2e2Q
tfWVlPn0DlSAI24HKCzECut3224mTIPIy/ysiX9LAckIGV9WFuR4/oDnyDUo5JlZ8VyTLlKPJFpd
HxOo7eFAboIjnj7+HbkmKo6ae61/o7bCag3pOxLDu1x+xKKra6/VeDGWDr8wOVvhtqxLDNfyor3x
UOU8XN6VJ9+PQgPMXOYC1JF4UF0Lb3ZlVzQkdvAV/XgEs70JQyBCNjpwHw0kQLCaGXaXxzuZGuOx
KT1Q4TwjNItW4zki7pylo+8wRcFXHXzcDvh/0e5k05jBlbv75E5jMAevRsRxFO9t3XLTnFyWbZIY
PnJDUNK9rv2a4zLtmybKSiRnNOTLZbkS/pwZVJWQpcW7RU/g1U7uzRfNe62B0cAMAXlWD9Xg6fd2
6VgHrld7b3uIxXUW1NjLn/X02GMQpkuCVNBRQBzXDYhOqzxnKZiqkTbhR0NozVbGZrNDgRzDlEjT
92WOiNiAj5/f66V11xTutafyzNqqI6H68lTsgZger61ejOgq2cj3anlk7Wt9GMA6LNkmi4JrHceT
Y8h06duSr1mKaLuGj1a9JoIGzoqPfzoSoROa3UsClevyVz2zlATLHAuqjA4dwdX7hEM8YvstVzZ2
HdLHNynZpmBJfTyH5T16HPIeIse1hv+5r/jatAIkDDZlnYjavbPEDoI0/sRKb/usyO7AqcTgYmHz
XJ7fmcMP9AXfEuJR2NrrK9oNct1r6UEQq+ICVWu4XhpO0u7iqo4fEJ661gI/9z15DYh0gcRSklP/
/M3RMAOYJgoq5zdlKj6IrqQTURjBHnistzWDErllO038y5M8+z1pdZJvcS64vI8HzcVsJzUgeX90
0aeoO6RHI6F5ex0W25WhznxPyiWC+xR/TYB34ngogMuTGJqIeCbTZryxMkIaOpzS+wPKpURLEfG3
y5M780UZkeFeTXopvx+PmNvJgpw9URt6XVjBoHIHxFk4B4iEzYOYoz9n1xJXsoAzH5RtyVg0V3mj
1sc8curF7lllrnDE9RE3TPzRUer1CXrdl6d3Enxbr2G/Sc6ErATWtMfTq/RJitQLdB/hlsZPzapE
iBxpPLPKGsXhW/zWRVYQH5N3N8zUyEDFqZOQZ1L4Px5ZNu5cYOcNuAnxkx2gQqyrZUmC5bnXSuPn
dg11B0IliFlgRFavvde7nW1iQ+UnVQiuqcboI+mH/IOIWvj5WnetyHlu/Uwyc1UQV3zz1YFIQWiH
yJobfqg2DgIv3SaQKEODdPh1efnOjkR3jvSFh4mw9/gjJlqdOnqKDxwE/kL8Gue8tz8ZWqQbm1mE
y4/Lo51+R1Jhnh8eIIXaWD+8y9IIbNBfzYqR1dWkl+5jUsYDqhfZnZ7Rjrw83unslOwEJVJbkdrl
2uy+A0uArAOaRX2kWzcyA90QiaX+03aD6PnyUGeedzUWMHf2IlA0JFSObs4ePQfy/x4Nj8mprG5r
j06WtZswdpr6gPRCEvpWB4P1yW5Eiu4owG+sNKvGLGn3UVwLwtvLv+j04jFURgz/6bUP5602bUV3
ty61lJpwGASoqvEipuFfEyYX+c6ahzDfU0kHxIn7QWpcGfvMQpMT0+RU8BWAzeqfv3lGLMOpjCkY
LIQBoTLwhLjiroiE68MErrcO0OMrId3pNfR6w9LkJKizAOEdD5jFmCoZGPX6fVsijDkP8Q/8MQol
caejS6u1j7kZBGhUDeWV+/20ysUZpRgO9hYwtbDWVdDI6cy86CfwnFGlI5wUsvh4IkzbJO+rn8tg
Tvd5AT01tgr7QZ8AHddDVSKDNo1f0Cyd9rm3iCu78fT7U96icqmyLo/YelUqGGB/Y9BTEhbJMrq3
BIqj6dwU91FZLk8oH1+pXZ4bDticciXnL6R7x18fIB/PHGBdX6ML8BmZ6VRsE3dAUs1wsFGqM+ll
V96d06NNHUSllSBMiaXXlRcW060MCJu+mUZFu8nbEo51G6HpNeA7cA10gh/wKt8DAULkLNhZFCfI
x45nuBgk8zLkRUW2qdkhzYdecduL56lbip3dDphKLymk9TzL/+L2/IFmhrPNJ7qpVmmXV+Z+Glp7
6kYDlUA/gjKmOvlvTleegs7qjUbQbsm7Q9Z5c7qF/4VK4OUb5HRZGYddTYqLhg+KrMfj6K0YBqxF
wNYWc/QlR4H23saW7j4HTLixMvevy8OdmRbwBGDRqvxt/peAxptptamNeqoEXYo7U7NDycF6cqNS
/3h5lDMbh9nwJKhsGk7haq9WbhdWC8V8JIQT+aWboizfeOk43mPn04vN5cFO72DaRqqYpNM5c/mY
x19wrtOZBDigPthG0U/c7ayfMJHCBbndXmv3vBOTdsCDC/OUywOfmSXVSK5D3nQFwlT7+c237Ayn
U9GaSomW/t5CNiPeaG1fQxjU9K+XxzqzTRiLphzhmIp0V9vRNSgRTJJ6ljVH+V3EZblLTCQRYIFE
+whF5iso5LPjqQYwy8jhX7/qrWtPbu/YvLQpmqlZ4mZ3ePmEt26NvqOg8rP/N+ZH3k4EqIDWa44g
IW0DcmiWvpkn9h4TPcMv08DZpioRmwO7u/ainFw2tLI43AQuUFcUVed48cx0jpDed6Vf4wbT+BX2
NZ813BUBZARNu9fd1jGQgcauBW+StkfCNmu9wzLTCUasF3OQ6uqVc7Kf+Ekg3Llw2VUmYJvjn7SA
PG0sENeIy6fJPb96xi4RiEbmYCn4zs/NUAoAh5A6R5Q89HioKGmWmKao0tTOqqew6qdDtEzRvkvg
MAzwn69sp5Nrh/HAmqkipc39syZJWHEQIBRnSlTkcdfGk4M292aZjc6+chmcfENuAXIkYGmUzCkZ
riaWolLlVEMqDhzNxO8mmRxmrxF7bvLvlz/hyZTAl3HvsFA0Sy2u7uNPOLm4gSOTXx5MeC2f2TTW
HSyF6Aql83QU/mha4uqC0RWl63gU5E4E4O7WOhilZub7OE0Eur3BlE2t++5Px7VIFg5F14Y7uW7x
LGYmuwnn6EMAu+lv+kv2TVDMiGOlOgYulz/eyfXiQFVVGFpGgla1Pn2ZYzRWaaIlH6eS9pHeYJBq
a+ZDYHb3ma4FV3oep1+RHBZAGSAJJW623hVD2qfoTlfuQWJOt6fuudwHSEHcXJ7Ua5X4bcEaSrni
NSjWHdUy+EDHizXYDlDgsit3uIEb9sY0mqxAeX0sMTjzkkqEw2bASHd85IQoTxyIHcGBPmlk3kFO
sDPUCFPh8Ya0DsqwTZF12wxfEhNPpHZufAMo/p91b+UvEf7fn8dqcT9AAjY/Yt4hccSos/krENr+
Pkht8Xmc+k7fhH3hGluI/wJJ7yS0/k6mDk9zaL/6I96O089oFOg/1lSG77uEWt7OwcCUpmIjvOWO
Ghb3XyqrTmwKZw7MjQ2B8VM4CmgbnoDC+aSXQzc8BJVjTvsyS23MpFp4xiKS0ZegycafuVgikBIO
xZGHsMUcYsPlU3c3gdWFT2U7jJ3f5442+LZVx8sOGFte+g5yFTXmeXri7O1RhMZHt6n+L2Vn1hs1
0oXhX2TJ+3Jr95bu7AkQuLEggO3yXl7K9q//HvPdkA5Ka0YaGDEo3mo59Z536X6qoS6rPR1efxvj
YoNxljMt6qeVoKjcJBOzEXqilZGuMWMbS56gLNK8wD5WTGVzHAgmpohzaUbjZjXgcL43HIE1Wdj7
iYwrsmHyobyrugK/1kQmTvzLsifirSg88LbM9Mwqr/qGzOmIJK3WIATS1mTLK7QH0APKUdIPS3Iy
yyDUfZoX2i4g8I+0l6rHdLhsWqcFfrOIhDHkMM9fxtiz1ghyP5DBvqM9b28ujEgG3JsBCb7BTIPk
4qCKft9mqORiNOmYbLNE4Nzc2P2mhDpCAHdiL7uB3gTBxgsmuQR8b2Xvxxeufz7NKegpAFenBVQW
VPXrav1XhTRioD4jPhbb2J3qY+913+NxqHaur7U7z6z75wuPe349Dv+sXGxqqxSeNuNZleSYcQqt
0xPHxCqbeKcCs5S7ZZImnqUVjUJSBMtMXdlmYzpXXtf6/RbDLvM0LfoQ7L3JMZ09aSgZsWJxq8dY
l0rdD8vWxjUpISou/1Z3Kb7zcKIn/aYmfyt+QreGesrCf7S9nadEP9JbtdoQMy1+1ZgLDyVl+Pil
Tzyj3pqtMvuNS5Ik2QVWPnmh7NweV7BSGfFdORItusG9k9wqRWgl/s8SUfnXDjqSh1+DltKTRYv3
3Jjo+O9y6OzXhta0dbhuuj/0MRvtrWyFqG4DzB6svcIo3TiYwsx/G7bICSnQW45YIauGCO6VZzaP
nRiTr3yp0o0MjPtuhNFl443naMtWqbbPnhT2XfqJe52yH7lD/+ZzIrRkue6JRLX2sdV6NT4LxMH6
2MOjPsZUAP75ZHSdus8mfGH3sxbUBSLzyboJamPOflrYe+85z0I7yenCBGQN0RDT8LKnHZ1GLslZ
HXiNkISs4Fhdmi9tn7RTc1BZmjaYkpORiIWoSAzoWtia9WGm3IV0F86m2maUQZvcW7PQpyecBo2f
PWWdcQI0M8hgm5qA5qhvFuU2DrAKjGyJS9nLxyORo9vZ1FvtWzhkAQvg0wvSfzb0uzRTJkse0Qyi
NNouasFyyAvr1wmfEvad9KHDtJc7bDfc52KKp99BwrJw31QxW3tewxQOO2lCLeuBd0h2xF77h05S
1G1Ss5Fvy9HGYc8yzIawISYEYV24DiHaxZVwNkmNSc3qjjGuBKadOh6wzbwYPd9Lr+v7UUtU8wDP
Wit3jl/G9VbXlZNFOL1bmKonCqe161F65AH0s44XCskLFTTOGpFpfqOVpAVtq7b0SdPD+DD1v9hz
Zy9fXY3QrxdTFvUPv0st7Pjw2+qu/CwpErwGdQt3OtYDs7gNZrwSf2VzHDQsRG4n5tveLWrjOA/5
sC2rhSCJIC0CKXlNFgF6HsTA7hu9PS+aiybG8i1tgv4oltQhCSNNnDkm8Kpts022jDXRYakg/EaA
A97aZh102CdWVfzVdcvRDSsbctBVNnj1vBMJs/smLpIG1huDsY/izBLYvEttYP8snW4mlN4OhtAk
fNrbORmakdwBiXmQSlWHmTDMPIJMN+hXM1kW8UmjxH/QHMLY8tCXE7m4ULHkrBF85PXiE0mv5ssi
y5joAyWZfTjMaG0qN+TOlvqGyGRtJsuaKJuNV/uOFtHZSGs36kz2OoLjattfHcvmcoG0MTYjtu9p
nel3eoXz06u3WKQWiNmqy22fykHpIWRPUTxQuDifp7bq8meQ52WjVYbwyVDwk1dZFMYjwVOjccXr
1wk2wvXypWf+JAccn/jIAuZ1q21iZzH3li6EFyq3RniPy5T1AoE+czDYHcgGLBKr3Wd4/83fq2wM
jLsO45X5exN0Fp/JMKfidsrTgoDMNp6ek8H3RGTqvdpAJ6Yx249FdUhqjKM2s2qwlgrjLHUQb+OZ
ZYaY6VfkVWtz/M3Wmt66y3pj4YMLpac71NflwVHabD572IBl1x3Ga+BGzVhnz7HVlcLcq8LLvKtA
MvqHUGa9JdsN+E9ebheb2Mxn/C+dXzb/E3aIvUB5DQmQZsMNA5H3JPMmbHOHpDXS2N3OtuzsSIhm
IVV9oTP1RcWxrVGcuzg/nFJfE/YxXVLf21VGbl1LzevUYW6Q/d6kQetZpyXWCOksetGMtKWxIkUY
40/B1qwHs/hJA20MTvwsh2I1tgYijLzW2w/unGC4mGTpZG3HRMuWqEZDEWBA33XNt9Egwnjbda75
qsd0Al7Hpsm6TVoufUI8qCU/20aLPqVyJ4skS2XadRQ0aXYayO6bbyTaqQkAit1lW/SGdgWmoVH8
jSM1dDi0QTCQK4cP6k5fZQwTCHyZviDiKOobocrhU1vh8f2bGsyqsBuL6+aI85sywknoxs9ET8Ul
U4F3Wz68WBZa+t/wfIArzw5Iwh7MUWs7/ajlU1HsjSUmBzb36M1NoXA6g4TxQWra06X1/Xx557Jg
I5Q0GKTb7nknIpkhGRCC6xxzysXqwZcLpuoRwIh8tcw0dW8dOS4xxj+QDrbaIMtp36QlqxnJAM5y
H0yYoYV+rpbfzjwvTtTV1dgPRKvgBLpftLj7oVQ35irsldJJpicf6Nom9s3clOMwjPkFcPlPO/3v
SnEV+K8tcFjn68n5nA5tcyLLJxrsR9/oEvSbhEkVV7i4BXKDXXtO2VzjpV9Utf/Jrpy23Lal13j3
vj0T0BZMdD8IjE0yfT3aGHYb1nSg40cOWWvOKiFKFk6HVWlt8X2pjS9d3oujXTeG81TZuf3Fdwhy
JowRn9ErtxlK/wK7/A8R4u3jreoocPpVuPFeAhP00FTjxBqPClZUsysqXb8ZXE7STS+rOzHrebDt
7YFEsCCZ4hSmd/dVzlVtbWbMa49EP3216e38gg9XwCkt5/GTPYw/feK1L8lM3xUOoDJQEE100Oza
AJtva2abjqv0ulkdlTvPjQqnphPk7omGZnQ4MaC6yM+Efuvpaqp3Kwnuvxq60KPEvH3tbEOjARFY
p9xfVbs9pPRBY1c/9mCen2hi9dsWGjqGqoItZ0pKatePp5OxztK330eH+o+dhbc2nN9hDzxq3/ha
5R4heggd+kVT1xt/5HBx8hpL+LcQtPHOHZPMP2omUMgcytn0lsgg8yw2Q4u8W+8hH7ulJN6jKMZn
IVxfwFZdQywnNWRmRAVb3Lr8V3MrC3pUF57hHIZG1+Ws5/7/Q97v3AaGIvFyx5r8Y9L56qqhILoD
hw+uZTt5vwaptIi/QBjqx2/u/VUBYcGELXjmjJjzeRtYQxubA/BvU3jC2UshA3WolTf69wnhgukz
eba9f+0bWEBfqnHXkfjmo9H1wrcVKgtlLkYoZ+Okyok+yvWmPHUEvF77yseBuEeclDxktEXvtbYl
q1S0xK4RpdQ45l2aY0S5s5M5xhJNYo574ONlt7MQo6zCuZVOsZ9Ks3iZEhMVCAHdSA8431S/O57R
wkU1boILusZ3I+8PnZm+JVrDPzTrt4M96bp0MPVKO3rugIlklnxXTj//Yi8h1c2Yku1spISkdo7z
a3aW+AK898c76O07xFQFVg6nBfYT7BDfXt4cs6bCaTsnbMxqjU1KEvh10bcuaA2lR7mZshwX7MlK
7fbJAy5t2fmd7h6LdWeK4iYvva9W4tTJ1vQocONoJFem/OGXQ3Yze7Ff7/KFI2dUT7XXTWRsVUrb
FqzRcg7tgeikewVpnYyfzJ7CySYMATlLg1iSSOLG/mk7ms1JdJqxskl6w+23mKunyYmOVWCehtlU
fjh3eaN9bXqOyuLKthSR40BWgb4m9PQogvWUxKT9x6P+HREA2HDl91ogvRB9+e3ta6sUca/IR8VJ
ucm0hFYw90ejW9QtCHq9BwcQp4DeeKgbyc9m8o0jqqL++8c3cT5y2CRxooD4AJQJy+kcrg/qJkti
dxhPlaQTdFXE1CLko+YGkSbjCLZpWcLVN7YhlbXTnFrPTnZW68XuP98GHfFVr8dC4ENDePsqpmVR
hl+k/Sn3ZmltletN0YCR/RQ5ZloaxN1m5McmuXYzTmURzmNRXxjEf2CVvwcxbwKWJ4FObFwr6fHs
a8ggBZLLUlL/4iXx96spAyGmo4+b6NIPhIBk8TS21xyx5A+77X2TBAC7vs37aZBLiF+2d2yLBDeK
Zuy1bjfIbJQbabQusay9TlbUwR/1QewQHHfX9aJX0/eYbxwcR1X7p8qO15Rer2iOXZBIrPl92Tbu
jrhYbR+TQVBtP37j5z0GHpcu/PqgbK6r+9LbN64M01oSzatPmu++TrqvjRuR5l/Stm/sCy3Gdz3x
9VrgBxAM+L70/c6uRa67XxByU59Gpb1OKM9s4kZJhN2O7ZztCSujhsmk5dU74iTLTyombHHJyuEr
iNxIoPHluXdecLPQ63RXGPp/jA3ObTdmAE0lZyFPGtTXLOr7MQmxPG77SHeAMCOzy5ZLWtg/4vm3
I2z1naIqYXyzeJyX2ywnrj61/XDC0s7nVOQUjXUYa7MbDyrv8dW067YcyX3VtUR7mlENNnctaReb
fC764mVJAaheAoCOuywNtIRs4UKeONmZHtCoNIafOMaraeeRpBrvBeh9HxKZ52WbKs+F+3Uk74Q9
y6oy5dwiccnVA7IvNl3Otf2LZtcZQaotLkN1NI4s1QA39uTfIiJqkwuD7x2wxPuHaIXTM3yllcd5
NiIaFWt2lYz1yXKt/nZOHT2Bd9I1xcGgQ+njBZYbyUY6XbsQitQ3r6g7Jn9nkHw2I6pjkB4RR+ib
DMJHhnWWm34umqSeD9NikBfezKZ1NTrxcJGbvbbezr4hohOOGavOhdac+Xba9BUEgFTVklRjRvBd
V7Oz32Qp6LBhYL97anPDudUX6cR7zSyc9E4b7byLBsvNsU0nssf78vE8/sfkgtMCWgyNh87zOzmg
KfXZz2FDsHRazWlyRziUAzkThlHfDa2f3isVxPfU+OaVdJxWhDrOZkQYBvb0JZGQJi8Uc/+YWtgr
+CvnZKUin1N8prSMlRoK69QBJIP3LK4KPaNa9nZLv3/RaUNfuOK7jRS65cqbpVfK6rIaOL79KPUw
FuRD6v3JUmMiI9V41RRZfZnpGz5m2VShtJXZPRqCv7T1a2DWjQZmBOcmLyznwhd5/wJ4fG4CTwZU
Qu/uRnl2nOiNK09O57nkLC80wTbkI4/uDy9RWbPpyBjRrj4eBuuE+WtcUiZAOEJeus4o/BbP5Vdo
xidWTNKvayJMxsiYh+VZW1OAKCsy2V544/+4Gq0YjxY652wKl7Wg/+twhTCyYmnwVmGAsVTbpVj0
JZqx2DtaJKz9/vjRzvqePJqBQgCGOT1dJt2fCfDXxfLZHZ0mX+zt0i8S7JDeCG1JzbpwEnj/TAwd
SDAcRFCvv7PVaQJn8mLo9YTe14u6GY3OTb+ogab2AcPHOL4Avpyf5tceDycPFPLrUR4N5nqE/uux
Zn1Mh9gRLmE4tmOIqCbSLOeIOMQ+hz1WPrVXWjImV6VBIYas2JwJQg2GuPihrZSXLZ2eNA9jxcga
yd1cOnLMMTpbaKLapNxsXCHaRoT+SGyZcal2PVsHuXsa+ljF0BhDYE37++zuRzBsz17chy5wS0KR
LbLuZwBm0tVFerPUbvmNIAPik2KBX01T1cVj2TTqpbFN0V0o3dbR9tfYX++FW6CeR2Kx9sbPisdh
1p2qruz0sUq8zggTO3GjtJiMb0qm3lM6TR6oY1BcYIOcTXOuumo6+IcZt6YYnm1hREhTKKhxfPBV
Ff+Mh7R8jjV/WX5oVdvVmwK/ifmCrcJZHsbaF+SaBPJBVWYiQNh4+9arEnYNEL3+MPNtgqtmgot9
auy6ItW+igsTGwmrzN193CVrOnwwuUXzVWOnXzZzoBK5BZ3H4uLCanB2hljvCv7YarAH3wd2wlnl
3Cx2TKIcYc+klm97r5jdiMFxpUxhO3im2NUxnggaXVHwyjqkEKHkpQpz/cR/DQFWP2xL2ZfRvsHD
4Cz19sXkHnGdOSnCD1VrJBmm/+Q47GWjLdqLRYDN/dJXqtpmcpQjVslzl36KIYSUxwpJgp4fLfyH
jBByuVNif8BydKmH/UcL9/YGWSiAd+kgQxbhRt/eoKxl7OV670I7aI0FC7IB+VhCVzZtZmKi9FK7
tuWMwTlYe0AasTEsnhEJCWDzoPsqGHcSMgCNJ8hUNltcZRXVk1lZSXeK1VRdLZgXq98SVoidha0G
/A+BT5XdrhSJikM54M0P5lfFWJxGhi37p3Iq055W/txk/qZoGs3vN2aiGQejnB21mwwyfu/ioGry
nRYkIg+Hxh/nB7+VLoiI1uNNJUdqoa0oEkc71nHmyGjAb+UZz/DMwpq9j8mNTctZ9Ld06U37ocnN
hCZ0oQnl3pMOjvdoNbcAYCTmNcNhTQjeawQaaI/cVfEC8ERvX/FBi8gpVEaZrOdzeRza6Ra2vl3e
x3XldpcwsPNZxmBaNeqchTHgB5I/P640Wg05zu6NB9Wq8ZpUuxLQYZ6rqBKNUUaVLQpzkxc5ic8J
a/jGnBRWskm6ttUQrF7gA6wj4+3IQRtH54XKbjVBPBd29bWyk4Gk7cd+ie9UN6WHAPiZ1LQOtKOK
89++XcUHY4zrC6vNPy8MOAkwxhRnPXk7ZDVlNyZ+PfJxCuz0QL+sDL0KZh1/XN4Lf9ZekOjzhxIN
9OHjLf+8ouMTwI/nkVdRoOfTgX577bQpGAvTnD42ykuDTdeOIgBEhiYbobDJI7ePC+s5Gw0vWvQm
e1Qo0r8UgSgvLCzv3wEMQ27GhNEI5eqcsq/RLZWi1obHwWOkk6ZlhkZRztflOMu9brfZd5JB06jo
Xe3zx6/gbFPjDQCF/CGxAaBDcj5b0QpCO2VZ1tqDb5BeRr7ImM7XmZDC3sAdnBGD9qNB4lcdXFxM
/zzV2yHHsxLAgBrTggC9hgb/XZroGcQ8GXTFo1q7NSDWVlusp5eZWFGwmZX2WJN6WhJwPuFRkQZ2
tTxNk8Nxq58DS6SbTJuEulbaSGeBw5CKH0yWu+n3BJdpFr9mxIqKPMIYF3JFaFO67xMzIJE9UHFx
PTVD2oZ+mptz6DbTRITnIg061XklT7VK6pIQMGbhth/p1ZS+MOeo1PUJxSNdfihpmZE0G9PDcxUz
y9TOd0C2ZHGDq2iCdJ82H7pnCrP63rXm5VvMChg/OHXbuvsJxke1hXK9BCgidNHtOy+z22jpXXIQ
UnfQvdelR8UQETPYxEdcbwoWhx77kj34pnDvYz8prytB93U/l4GzRhho5sCr4oX1R9m3nbdpQEyH
jTdiWxWVnelCD6B31RLu7ovuvor9vjzhLi7wqYVkTEu1dsbYqKK0KjNawvhG5zsPtfwjIhGvDr00
ll9ymA0cQjuxTF8dt3S+red5H97Z0N3Du6nc/ZCNpaDXKQk1JtIJjwTopergl5WmPit7loc8mwRk
KteSGjHflHih36g53bqC3i/bVDXC5SB4o7PFT6lorWJqVJuwYJK5tdtvvko8934VLS33MJ414wpW
oNOl0Rx4ybajIrIiqjhraQ+tqvQbwQos2t2iFondeDmwvS3ezJSe6sbqv0rXUPU1MtACkAM24C80
Z/59pUr12aznyQ+xfhirTVLVTbAxS5gPpAqaxWYpkuAAKYlDUqSXtCKjIE0hLiAb849pm8Xz3lFk
zxILTVNY+Yv4wrGyCDaztnJ53MKq2shcEtgOe2h7uniprU4E+2ZpmjmiTwuxTtZ+F6BccdI4koTQ
4cbj2DIormZrKvQr36jGH21RJvkGmwPix1k0R/9Tx8HTuh6ScvCQl6VaG+L9OnrloS2EKSIWhPFk
eAThPfVYzEAYmAHusLcoA3e+YyAU5ffOpMy5jSezVleaEyxO6GiaaPbeoPUlvEOVlydQht55RoWS
jNdLqzukNk+p+bosc87kUg0qdmWWvpPTsCVRmbirsSy2U203+9JTtvGsQalZkp2bpd0VrKeqN3dr
UUNFVXr6p0lrMDjWDOx3EdLETr0TPrSO8rasS9LKtk4KhBstIu8eRrsWxb25DDMOnnmpxRcI8O8X
SdQtNM4pwukzAum9Xagg+kIFcbP+EeaLuYEF529Fk+rXs16nn+phWL3ObPu/bshMuvVcj4R1hVDt
s70JhBoKBwKux7yg21KWRfbsC79+DbwOpLpmPhsn4Oz4riKX+xIZ8f2G5DhoWTlx0GQE7TmrtUtf
7zA8sJwHBvNiGOHgY39ehi4TFOXnmjuexnM53kIdRNC16bAqTw8f70z/2JwxujUgRK6eqRBuzl6A
25WLcKcse6wmndJIFkl+19GcurLLNn6yRt0+ONZMsGO/eA9TgHxF6zPtwgn07PjF/sikxDF5Za6z
N597rU1CTkVg1OVj4ZRGTkZun83JnvlF7kMCl1W/cgzpehfqgX9ddTW0w6oJKPv/hLm/Du1FCYBr
F0vz6BFA+FDj0Pqrj6vlAMG+wDeQZsuFs9U/ilEXZAe2N1pYDrfW2UF7bNCNtVZVP3ZeUlUHrZry
aQvnizD7tq69jTGkvn87t+pzlWhiT3O5gxlLNXcjEfPcf/zp348+V6c7A/bD4FttG97OtyaF89gY
RvOoZF186/qmvS7n2IkUPfVTTheHWJiEVUFN2nBh1v1jqlOToP0HVkD29a4e8tili6mtHy0cnG/H
wdI3k3KG7xPgcjgXDmdb0YvHj5/3/efGAhf4CYcDhjqunG+ftzBajCnnRjyOA2TMJhPsgpqqyzyc
smZHvwia4cdX/PMcZ7WXhTmWgSaW5eXdBFeupFroavshzxY4rhXRBqAZrp+Oh4Sd1UAC7RS7BY8j
a9e3dqWxfsdp0H9hNdDwKPHbdT/uk7o9DnZhiVswCjblODaXJ+4cBj2LS7mkoVbPVvBz9soBnm4+
Y/8XGXE5W104ZJJabvPxg70bOlgMwI5gkcZqec3Wfvsq0ZnUkBlG8VR6olg2Qee0Bw3e495oRv3g
BYSLhR4QEdzByruU73iGUDBYV0yPVYuKgibfeRxFLnpllfjUP9lOqnadpjNkqJQQ2RZtVMkxP2AG
Zt1Z0BKPGpFUTx8/+zlGv15/hcr4lf44gpt1nP21bOClb0BZlvojs0VZkSaKoKaEHp1fuJRnD+BW
dtguutftRetWz0OTFkVI+oz3CZZBSfuwdD5/fEvvphNrF06VKxqxqqjs85FNz73VCuTEIs+KRwvt
wgHzxiWG2207B7yC4utxkZecGN7NJ+ztmLpGsPp2meCfb9/DAps8Bgm3H9tYi/0TgeQYO7UljPK6
DfKDgq36+vFznqG6vHmibdbXS/9xtdY7Q+lSjZpgmJL5cZi08rlrtfrRywyxTwuq648v9f6VgvXD
v8fbjo2Z/snbh8NaFiaxCpKnJm3kl1qZX1Xmu6eK430ZDvGQb12tEf/1kE4VuzoU0VlkYQa4eHtR
SZMPqlsbP2adlZw4s/kRAes1ZV7s3Lqt553airIvZGaPFwDQ96+WK6PYp7sLIMbofnvpxZzqKS+G
9KkGmzmgt4IQa4wyuYslQrUL+yANHX7cm4URRyuGKxQresjr2H17uZrBzBkq8x4pP1r5AHtCtVRb
S14qpJal3f3SPVT7zwvy2hT5gYEx20QJLkK3HrBlDddNNg27vjcQb5iN9tNv2zzbdVlW3is/KOOd
BRlEhosmMli+oEzpsfXzzipC3CF7P+xwTOxo16dxu+k9Z8zwZUKbcaWUUQ9YxwfG8GpkflDc5g7Z
XpyyctuY7vq1/R32ZH7Zh0F1VUZLxms/N2VWfmpFkRZQ4TJ3hcrHZNkmg96+GiwI+aZ2hUyiWXTW
GLqs0redHFC3UFjrMIrSSv7yO3suw3nomv7G6Tvtq4DoPNzCguw+p7LWXvxq6F6LxbDEFvnVcu86
ZWxHyZg6/bVuDc6jPZXLK6xhDp9YzRlhPgItRyh9iBLNTDMewmJO0htlmXh7K5xAxbEvRf04xMbQ
X1VVtzibms5ERIgLtLaE5lMVDn256JEd+Krc6u60JAcSu/VI85Gmfm4nQwv2Q9I1v5Xwc2ZFgVZ1
X/i6Sp8qTu7aL2mStnkPi1tsKCvraecEotZP+NS614mwCi0E2O1/8y/8dYpM9Rq4o7K2dj9kVQho
M37S1NyaX2rZVEfZsS8cUWpZ/hZntEFs5tQYvlrs6fUWGRemAAB43QjnGYJ32EC7pnDmz92NOUgH
rjBhdLV7OxcJdsW6Tp/r3ue0NO18vZ7ltQ12kX1yOlG2m5jT3hR1REUXh2miVgvTtBq9yLFr5yDr
qjQg2aNdCId6EPbeIdRnuGlnsJPIxUlt/Ow5bR4fsYwazXG7mHG25BHnraD5VpoQckKnTarPAyq2
fDMn47AfZz+1niZ8UG3kM4WEX0IpmobUp7MVpmbAARV/rWXaZHXtvwDeB+5rK6HJbrAY6T+1iR2I
qDeFJ074rlX1Zu6N2b4ufUSAV5Dxs+8Dudfurk4yjaP8aA1jvRkbJV4TtqkvCdy9b2VRlTLU9Kba
wcQKnFuRJf4NiR5etSU/JfZegL/rZgN0N3vkKDfI1DzGfxpmKKsyJGSD85PFv+8eBkdNt4MGQ3QD
1ZimwcDiNoSl29MVy2rLeCnQvun3eb8QQx16mes++jGgP4SzEsRJ4tF24DDIKgImkKt2CEWftvO2
y7M2u7MlOX+7oCeQ+FM9TnbQh5g5pyrkVmdd4NRMCylyUq3C63BURR3GHeyoQ0O4fM+8yctp63k4
zYYQRCznRqSyf5GVGl5X5ttPEiwNLVJ82um6G4PuW4URVnZdkbFXX01z1WD+MLtuaGdi8q7yrnTK
Kx3D5pFqrMpenKHqyp+x9HsbSGAw3cgchPnaImmND3kzBBWZBVTeG9XM0DoIf2zlFVTswgHcwHrv
AUp+40a5JVX/GnfzmB/HHmfZJzE4hXGo2hnnKvpZWr5v86l0QqJkkVMwHhFB+OwWB0yuJtqLtcQd
ukzHHB+jLCO5AJr8uFkNDifWBi9JN/rox/aVlg4iOXpeXNm8QRMHV1+UZgyCV2TGpo+lfestkzeL
jaidLNtRrroAhXbRvCAXzlQ4ODHC0hBRgLVgrGWTrqEJM91VFBDOp56ok+FmjIHTotLwKwmx0h3q
0E5M97OKW5RgsS3lzcBbHZxNO0P/P1lNaixE5gFS4BZsiHI3OU6zFZ1JGyG3ESJHEN2F+xi40CMK
VBGp7UZTm+M7ZdS51oUVer8tP8Bs9y5C2F85iRG/FtFUnyzD6IbDGPCBbuN+9iZ0FPqCkXZW45db
eU73vRlhud6if/FGailZmNFsNVZ6nHtdw0Mn7YvJ26ACq829hopsTU2Y5O9aBUILvaLWfmmo9UeU
DIHTEs8We5cMcM5pypREvudBj6YAXGXs5wlfXtP0EGbG9slP0nS66kgZuEpbPAY2Oc4kGII7Tef+
TvIguwPs0jR0iMxGo9Il7acBDuAWZX/uREXGSNo6rV3+MjxJBGKq4qaPHKwZ9b3IpLr25qwM/nOV
hXpjLR8pdqA6nNP0EteDJWSk8qnEaKxhvxqC7VQYfqi5+qhtbTcdN1mRyEvJKO+PEBSsUMoB5Wky
vmsKBVLXeHE97rJIC9naA1mX+37wYdIvU5+y4va9MqNsnNUL3sqtCtWSJ5dMlN8X0JTO5kqkQ+hH
h8B6WwS1ALGFqo36aUEU8qPlurCfUoVGLa21CG2VfvVfi1pU1Zz2QS5WjvE5tca2lM3bnK1H2ADJ
dZc6otnoNp6ikzN3j5ip5yic60FdKPfePyeXhT7jArWh/T1PIV5kV5pdoqxHlQaUbkua7thS/Nu8
WMpb162f/vtTchYCEsaI6v2hG47rXFlmZz1Chuy+TbNwQl0kQzRBHpqjwcGvtW314r+iKfTw8cXH
fpuODU5XZ1he3UBbEmNaPDkDx5EwCVqcQ+pyvEOk26Ognxst7OmuIR7s/EuWPe/HMyw2mGNwtIAa
3tFPslKvQM5G/3FQDVIqqKzwtImUj6TlpN1myO3s0C2Ai1GDHOmLUjHyl4/f+j9uASokthAcCldL
jbOzGZQBOY1DXj31U66Fs8rxWVRGZXlh0gYNLfKlChNdeS9VoAUjLgLOeMFS4f0wYymkrYfZgY6l
7PnpCSRXH/PW65445lh7moqqx63JsI92QrZ6Z8rq08eP/O6C5FwD2/LRbTYw1tSz+at3QoPTbT4Z
xGHctAqZosps50hnpz0iEblk0fseqwU4hA/hAOqskOk578Cr8XZFhBk/OXUlWzpIbs9GFUAcCQdN
S2oCpTP3k1p879l2B/jupqXqOw1C4SX3lPcgyHorPDeLCPMancLbZ/ccxI6tGOMnuxoUFjl2dev7
bYMlQYUWxyiqbGcalbZRiR5/Ldbg78yQ1rd0HozHxl/wlPj4W/zjhhwg3JVYxreg23x2opwt2kA+
69uzgU3CtU4r5OtQ/I+yM9uNFEu38BMhMQ+3EJPtSDvDTud0gzKzqpg3sJl5+v5w31QQllEdtapb
p6XGAXv8/7W+BXQwSCwMU4CymmRXo2SiPKbPYOkjjQtJ5jEbLL1Sf7d9tcUqu5kRsJGsBVD79q3o
wF6/oiz0vFpqcU4HRpWjT+yB+6tt8uGnGc/WmcXi+2Q1xgnPvnqXJaVVbbyS9fCERohgltb7MlQw
0a0+kTfpoZV3ubwodVLF9/haZP7ZqYTbnDB7Aa4FWIgt8OPvsK6b8FBmBb49/I/0VdaQXBGJpEhz
1/2cQdn4q225NR8b/r/6UVfZA/b2WMjuYAxFLTeW/XVNkvUPthWaMSCMVOjXC5DaSSRrCoV8ZCze
75CglE9VORO9kOre4O2tOVV+5HAezKCxmym++/h335T2F6Em2gaoOPyHRdxx/bVR7EmJzTq6lKIe
f426gh9XzKSFGk2e/cCK1R49M1IupFGm+Fqy7rXq+tl3OYBv1a5u1gn+lgV8CWkT3fRS6r7+W0jY
NBu0DvlFK5LpfiHm7blFpacQstSDseR9+p3nRSFMkqY4hu6cfe3lHBqnjXeyPOffVR4eT5GWnIRl
W8JMt9oT0kQzuoFi8WXqVXEnp6l4NOXocA9EovRHArT75Zhj82IIV/mbAmWE6djaWKRvh4VNXQsl
MWsmxbm1ns3LsPqneW9dOqKqysAWXVpijjDVV6m25rSLzU50gYlXyfbJdur0/ccv4XZCsBni8ISl
gCcAUe/1t+jAm6ZjrY4XGBzFJSMn+jA7nRfooSiPuTEod7yirXP18mKvXzwKyrekTKSMlPRWiyGh
QUZfFVF3adq583w7FCTIDbml3FHZSY8f/8KbdYZATt4thx8VyAlkletfmKAakHWhaRdXzbvIhypB
raJown8Sgg4OEWFZG7eG9cLKTgs6hm2Qp9F+uKHwF2NDkjqSLnOevdPYz+KTHY/J9Ijsor9jHGdf
6WRbe2q4DjNszmN346O+95NZ1TnooFa/DQAhulErpVqrlxn2VXig5tVPj1EH9jwUiabd5bTw8o32
+M1A5lcj4OftAfHQufKtXjP6kqLJJvVC6EcCnqWdmxOllc4MVLd3jDNVpOI7FcGwCMwyjP/6+CO/
886XvYQlnWILB+vVkmK3NXNGSOPCnla2Pp47+a3CgXXIWkhDJ3av9ChiqlRYBpwgxOm2scDeDGkD
jw+NOzCczGK01tc/n2ZDpU6Krl9m+j/tzkwqxbzLNNBt0gujZGOIre09y2mOOxkLl87PXjx1149r
YgF/SvW8i0hB/+3qurfwGbSlOZyRIrTlsWsykB9FGLcGlkgbWWZpZaPyGzGJYVCx7nvj1Al0ZlHi
JbBpvT7PDb83Y8RLQW1WTfHQNpNaOaBCrfhAryy1gjK1uCVVTuf6ld7Ee2zdIG18gklAJAVcVVHj
9k1MSTypqh4Ax+gm1m60lkN/65ntU9KPabvRGtAMfuvVasK74Ey9RNQuvb41VbLpk7akm2Rf8mmk
5NSXlxQKlYmvBzhX2YUc5+Mkdx66pCr3zdgOR7Oyxa/OjafvEGT6I9pRdeuPutlb8Mksyo1lNJKX
tu55xabeWzHomosmKHYfEyWS3pn0gaLTgtwVypEXXlFlBD/h7atWL5RjxCqWPKdaJbaQDzeLPH8M
KDz0wFwICNxbLYFo32I5j+V80XUR50BS4nCXTOPUB45WWXu8zoOfZqGx+3hSvvdY7M5LQgBnHnd9
5sAk5QB9KbWLA23FulNsSeIb+bVUreu66pVzgyzq0NRtu9Goemcysp+xCiw7GjfO5b//Vwt0lBg5
0fWpF8Ro2T+2dOddLBWdQHSsg/XGr1ybOZe5iHqRB3K/5WS/3s2oGwlvnnv1EuIZ+RGhEeqCjnuZ
oNCXxzuUAnP6gHx/2MVd5ej7OhpoWGgilXcaGuOzK52p/wwkx/7e65mh+7Uy244/RlLdSbtNp/1Q
0Y146RBoxwGImsTZATSqTwmW5t4vs0p4O3NIcswjsl+079rUJj64Tq/Ysj+9+YT/NdmQKTOkkacu
iDRU+OvgAD3NonowqvZBDDApP0VhQ2V87lMw+xgzkvBzlZmUNemPF0UQ5rP9p8KhNZwBAcePnjLD
shIDNbVDR/qxeq+OXq4cMRqhrC6Rbw8PlZH3P1OdHJ59MinKIZwyQ2zcAtan4bdfwbGPiGnWDrxc
qwGSpXk564jQMYnmWfOl9WrtKc3tmu4MnaXUz8J0Tu4pHvdPUjSduBjU2zpfo+wcf8U8LjZcJavt
i52akznmozchLB3WZSb9a8By8Pbimg7nOePdygz775zNgZppjbGzHfp/qs9kKr/qiS2G3TDhBPRT
ZS6MjU389vNyeV/uYlg+uKuwZlz/IY0lvXm07PSchuZYd4Eoh2b4XlooLwN6SxnMwsmRtAyShs60
L5rednaz0NrzhHK8fRhc2VoxukaIPxr7SMmhy1c6T5NaUBqF6v5tJtEImgvlztmp5JTDnIlKEdgh
KueNQ8Fq/SFFT3fx6SDq5prBdrl6qzG0uaGNQv1MSatrvqmlltzRix20HSXpKu0C/BChdZgljo3X
j5e+N4by1Tzh2UumDdI15gt/wPWLVHsPkGTXmA8w6MwROT8iUiK94wQPPPzCYii+pIScx/wtsMFw
zjVZ3idBHg6yafw609uR5noaAn1t7eg73m5cq00fudYhQfvLFm612UPRqShzdYB9qE/RhavUtPJC
eUAnVv/Q3a58RqkJJSErvFaelTBRly6TPhWEG8qMXl7SFo0fd+NYB5onjKd2dGE/5106RWfgQ/Le
jWG+7eFBRm1g9AhFaUkxCr8XTTeJQ5ETdArbkrtCm/V1dIg0rRpfsXYkX9seHe2uhdv3R3HQm5zL
xoyxmTSl+8dNyAW+LwrZ/1WE9Cx8TjoNFxwGZnEsPW5dR9tRqoe8tEB2toXOLT3DMn0CpoYfwglT
1Mk+IL7EPVdU6XEwN1SUD3ZuTd4DpSalPg61o91llVcm/ECzn/YbX5gPeP2BKXKxl9I7euP/rC7U
xUCxU+/m+Azzphp2NEK6k6nS3jmCEZ9PbTZq3z5+4u3kRJHGAykeL97Lm/FM39Nhp03jc10mZveX
1w/6T7Drbn8kujKqyBiaNTaIOhS641NCdwLYSWAcceGmFm1HW4AEi0ELz3TXNTW6z7JEm45zVFrj
zkxL3YbI5SVfJ6Uakkcrckvn1CElMjZWuzeH1PW7w4OIdIVjG0vXTRBAoU4WJGAlPuuyatO7oU1F
pYGegGnte02V3sX6ECb3Xt2VHrrwtIz1IpDSGQ8DwQaY1vssPLP3t/q+dNsybeBL6uo3K6m9J4sq
N7xvU8+ROQw6etFHGNTTl7qCNrOXnklgucEqfw/RNXvJ5kQTR6aMin/dsuWc7cYmG0mHVFJwjYGW
hDqWgMbM37ZVx22pz3kptNmPv+3q9sRShe2CQi03CBpNLJ3Xy0VHLnIdtZ734CA5/7tyHQt5aQL1
TjPDz6rC1/J72iOUZmLhbX2O1QH67eEYzfC+0Hrhy6we7jlTNANmdh8GrmdsxG064CUg31f8duIy
jV65SOUOMDJP+0WhyEpeGwgC9m/LHRISJAAw9YGt6NovyC9tK32hOdOTgUC/1+61NJvSVwqAiFT8
3M37bgxiq1K+MklnME1WWESPYR2ryQ4GpUuQ44zT64APIvO+RlrsPbnhbDSMahY5SakAtBEnOa98
hDdbZqdmlPXvURsRTWzcsd7e+fUoXVpCTDdcfvQv1q9ltlJmY6VaD2NXFSVkA6CI3qNm1d0eIUvd
HAzu80erSEV2jC2l+G4qrJV0jF2rnivIUwj5/65lbCf3Kr2zxBcEAys/PFljBUgpfYkDKUs2neKI
a7JJkacP6VhLt26VfUnXkxOIwHmGQa/I2WwtNzXrI8r/qNjhw/Psn1bBdf5Fq0e3/ORmSdTsnCZt
+IKWO8HpHNPEvJMGHtEXWpzC+JzBfO7PLVZbxB3xOFfBoCWTtTfRX3AFKCpdQ4bizuIohRoOL/Ay
ea38Xc5FFmAjHj0nS58FmklECaM9yQo+QlWH38qUFhYbFnUF4nvdzEy/26EB56Jh5iivaEcp7LVi
TOE51zgmQhNNDqQwbwJYKJRK/pMkmQvTsOKi9PXjqfV2F15/R4e2BIZdQiOQNV/PrSRXLbgpnfaQ
V0s31c6k+4tDapT/mRtd5H80NxWx32rhvAcLPSX7KV7Mrb3DBNh1jhZH0pfh1OifOF5n2pN802On
sjVeIzD8C4SuAJj3s0ys3nmJ4oyt1lKH2mBXn+P+e9XkTvynjnu5F/iTQm/v1Y3pBV6bsvu70Ty+
eBSoEhwSCAiqmKPnxhXlndWFv4lESBstvQu84PoN4B5yc7fwpgcbJWSDkcjrPhuKaXSfmHO6+mDK
HguB13dJ8ylt1TkZNv6A25OYQV7r0kanDGTdeCdo+Yw0unvtobMps3/KWjX6JM2uBR6QhyqFhLSA
igVOeZaHj7/+cpK//vgcwHBOLMcxWH1rQkSclxTjuzI9Q6ocMmz9iriMek5inWpVzsZKuvbZs5JS
1gZVgI3NZLyti2CtpUqDqFT3QYuKXnIBciMjOoXEWBMGbgyi/N7V5CAEgzFUWQBDSrFYCBVFOxRq
q7vNLu+mZniop3Q8ugR8mb46R2l/EZXI9TuG61Dk8H1FG228ptsPxKhYCPO0wsl3WAMCVC1z0zjp
lQe8kK52BGao4sCcK7d4LvE2sBlY/VetY73cePA73wdXC68Kch//XFsO6A2Vo9KmydmN025EUEnF
4FXtIvDcKIZGq99qBN/OBXrvsIg4ReG1ZFm/ngtoi7o6TpP03KZeSVKqCox813OEDj9zmnaTJ1cN
tQrpZhP/7ggQai4fD8hlrq0G5AIwA2Ww8IAo3l0/nxuWk0Jc8B7qTqT3Y7hc9VlW1UtH2+STnodz
v3G2eCtAXD+SwIqFnwANibm9zimgO5xXhRo53HY1B7bUSMPhgkFPNg+KWsr6ex61SRNko0SLGkOl
Q1gjrNj9rEVT8cOOtCiEVN3D1H7BiwrcVVenwt5qkb5zvLXgp6MUom0NG2Ndw1WVwak8W0bn2gs5
O/qT0mfzn35ou0dlgn/iyyLB/ZItTfssj6unJfVpITC3ofYUi6oV0QEHkdKe7RZzgG/rRaw8eiK3
ERpMmOhOymhYv5VQU2Sy6/gG4hA5RR9tVBdu55JlogfCfUC3DYDCMuT/dZkXXV3NDV3tczlq2n0a
peiDejWJlVMS50iofcVgV9zj0RTVlp/8LaZ59a0t9jluvYvKAL/a9cMLw0ozwsWdhyEfqs/kZvbf
LReln/AR+yM4dqohYgmZW9Ul/qcNQ5urC31p/qmV6c5yuFH1KFSmlwmutWQH70TxazbRAr6m9FXn
r8QpdEgclcQrf9T1ZJwsO+ujEO5qvFzn2wi61t5zKdsE41wIpMWOUzf7ZvCU8VxrWED+yFqpEvkU
D3HTyH2s9KmI/KnKSjpNQ28L5zwadH+/9MQe3AGLq8xDUwDQ81m4F9E0qWGND5hU/GKqdtxmMCfa
QUR9++dgqNGYH8wqX/hTH0/dmyoNc2ep8i9WBmTh60XSSZ0KYV9NrcOe1SHIXJ0UDqkrxbcogsUZ
IJGCCHXQKkRM90npiF9pqZlKd/fxn/HO+EI3tDTQaPHQ61i1GjJ400tNIDq7rJjFTvEabgduPKso
qhtzOM6N7e4yaUGB/s8PxgDHmEbkgTRsLZQClMl1JCL3AmVBl3GMJ71B9nHJn6BIFIVFkZ6xxGzd
jd54QqsxzQGcfhorg2ncZNk5ccFJtg/nh0XT7TiBTHtbHiaQp7lf5m7/tzpWaej3cOO9+9B050+y
FaLdh81gKqjZTZjKQ5K6D2k6ufuek56zlPW08DB7cNlx9XsF1G8VNOe3MMvAgDVNMTWfOLxq7imk
HDE9xN6U2g/9ZPXtr3wideBRcSBfPc+1mf3qx5qqiVIPwGCsEKD2sKe7AGF/15hZKPodXKot6u3b
RnX9VhYwL4da9jGczPpqGCwtA8cQqoeUukyxP9PDlzujzcT0XIOo+cqM5ZgAksP7wt2g/AHrvHfH
HfbfuUEYTXtCHIVIlb8Q0AKs/XiovPPXsQQZFDZt2h+YKNaFxB61QRy6eIDzbsalB85iiO9MLeGe
4c2Z6xwjrWw+DXFnh696NRYcsskLSWp4RNgMv3i4f40deKvE/NVPlUzM/zyYqf9y3MGkhUuMeXS9
ULYO1d0R5+q5t4b0XnVTjBZSUmOJ7syWgXIkp5lcWhOBtZAb58TbM8BypbQR4ukL8GKtBRmmds56
MPZEUTTuP0TRIOB0ZHJCctChTrKrxNw4Zt1WvEncpKTLIdxdchPWBhrdSSs9DfXibI047B+6PEzs
kxcO7lEm4oKnZP4ng5zmww6evthyQNBcD155UeEGVhsL2FoV/PbKqeVxUMZleVtlRqrqVnretOd0
7pUpCdA/q/2Ocps7wo2xRs38bEE1e+pA4yoBmHorv3Rz3ROtQ48RP4Y/YL2NSW5QkS++1OXQmzbU
g7BVXptcMcMLq5AS3zXAwqrTgoCOP89I0uytY7N98yVZhFGKgxFevFGcYq9HUU6WQWHUSXOOhJul
P1PDiMUzsmAX1Dyd2XsTWXIJsZz1EqIqkELsDHkyfCXqPTsktkJqB1uXBmpEoSQu4DhTAApYU50f
Ie588YLWXjyrNOvgUORz+DPMeifya/zz+a6sCvc1cbjd+LU2sdzT9wydoyZyfAvgOurEzHdA9c3h
3iqzBC9gHI4LqCB1NaXdteQ/FaewCwsXLoJuRT9tQpX6nalkqrWnpVsCwQljrrez3hDXY1miKx4j
Kzc8Os2e+TMcUk25b0fdbp6VfLSXs5mNyQE3kIucVdOTU2vJhO5nhjjjrmNc1r42mG3rVyp95702
01a5s+GZhqd41OAFWrnO0Q6sqUMoe0tb7Zed0W5/SxquosonvB2nQm5nLkq5ZnBz5ZsNGh5EQGxI
UMkfr2I3Oy2cp+Uax8kZOYW1bstYgMct4mSis2ILrfsdWz2OtxB/5z2JSQp8tJhTxyLA2Fo9b04a
PJilncaBQ3mZReJ6WLVxRT/ERQQ9zYvgujG88dzyUlrgtFat/CSQIWnuk1qrnJME0F0GEwvKb2sQ
9o85rzPymtQx86YfaqKqxIDSHNBn2x+SUnR3mU2swX1kauTT+i3M698xG8lWHuJa8cgkR3BMg+1N
yk63cCVR0MdsNgpdpGdPoQxy1NLJ2RmThUvDkOGZvg10dpdEG4pZ+ZAfC0opcWCmmuE7WeYQjAFQ
faMMcbsK8jdxhsNczbID1Gy16APDUFuZF8WZkd9OBL+YZormuJTOuYkwHQUEtLBbEyJiHJqolr+F
E3o/MIcRx6kY5dB9/XiA3S4fnOOWPjX9vwWvsroqRK3DWQbh6JmjxKz6dTcVu7aG8AL6nN5t12xB
LN48qFenhjcQ4ILPRg5F/2K1L+ccG/KsKwkfyNwqhhZck1tE8oeaoQckZzGghJng4SzNXMZ9MHUD
r2HnwllDUVFESt1/1vBiiAeO3BFQVEICPMDNJoWLwXfLaC7ijcmwfJOrv9il0UxXEsskpkwO39dz
AeAoPbtusM7OCN2ty0rnxc3bSfo6XssX7OsY3wr0xU+ij52NfujtdYom3iLhQtiDrZf9avVwgoRI
TPGMM4PGFdmd0mjV19ZUS1J1BjciqqR1jJhWv6jwn+h7K2lSK/THSRJr4+Csw8nJnRRnI7031Y/J
A/kdt+5UfqryIZOXBfszHTE15uA1SMTSAwke+TLU/UjBGXa4EQeu4nVzBm4nS6YXVVVM90+myexv
MxMJaU960meBVhhTHOj01L8k+LVGf4Iv5+xD08GCSNxQ6z0IdSx1Ir76xsNFhOg8QdBj6rWV7lhr
FG03qaqIfuhdKc9DGqNS8HO0iUYXREQ+XEZDw+/78fC/qZexOrAyaEA1HHoP8OWuXy9dQEqztSru
R9mXFqKillmgzY56RBXdPeNVJV7LWvKVuHo9TFZXHHD4lSe1IrWKRbs9TqbU7k0tdp9TMUBetwkU
88mT27qErLcCSlT833IB4bzGgXa1IsdgolMc5PIe67x1cvM8+auk2H2aMC3tK10tn/LsP2K5WAIX
+YpFhxHaKs9fPZMSQjmEjTLc5zXYgmSs+iBUdRFg8R9OGgcTPzGcfmPIL0vOv6cbHQeEdIgyOZ9R
LXZW9akqrTBgu3V3EuZcfLEcUIJ+TPOg9RuViv7GCFgvgG9PYy0iEZ6qMPL46wHgtJ5CR0/tThUB
jdTBRKL6HdiqajdpY8wA9QBX/ceT//LMpUKCvoFRR27I9TMjvR/qmvSYEwJ86xtgJjnvKjfKxKOJ
Oo3YK0XmX4qW09bGg997teyGXNVQnCyysOsHg1/wyLzXulPZNnLnDFY5H/B8J42PosLZqlbcvFqK
sbRWgSWhisN0sppb0kaIJLj33hXmGO/GzE73HseAAxngv2XFUf/jufxWdrgaODwPxwUPRAy1hKJe
/7qu8AZMo7N9kpCzc3KX6inqkC4vivvPmMnMIXC62Z6f7GSq7mWmVPY5J7yk+lwXkjt3PWvRT1JT
9AQ+l6KAVmsNxCMpNkBlp9up9cPVcvVXzYo27vUJ2tPOHsr0i0gxqu3Z8DzvlLhCv0ARg3aZCZgB
ZyE9ezh5SV7Er940w9A6iDbErr1nwJnhnyQqLO1XTFuYxQPWdjsPQa12bf5HUoLC715HFh7kIrXq
GHBlSSlPiCRsg7oruj86TLnkQQXglh+IgHGibxlX3u6uQZO1q8lMi+6IouvrwDAni/WcVVY/D5yF
98JFuxXI2kAlqQ9OX9aIHwyNS5CIMZCLKRJolZ2+l1+c1MvKvz/+WO+MDcqDHuUjjzOmuk6TVTST
6xA4gLupjLT5ix6nGjqyQv17GOXcPeZTpm9M9JuxT1t74UZQw+E8Y60h+F7Sc9az8uQuk1r+iIJU
kwe0iupPJWmTcv/xz1sfGQhY+X8bwwDWzbFhNcOLsmypIUyofYjpNKgrUDoEkT/u3JBwU6SY1V40
0K18Tym2bC3v/FDERgvSE/YI9+zVccVKBjcs8EAzyccQFYau3kdaZXwyZ73/8/HPXP6nVjNu8Wa6
yK45n4CNvJ5xOeFy3NekfWIfGfxaL1MiSUg2Sze+3TvPcVE107pDy4nGdvWTNK+B7lwm7ikCmGB+
69V+sO4Laard1gp5s8tCM4G2gU2P0AKWktUKmSQ6ARfE9pyQkIdP9GKHZzVyIWkUopoJr83pnXlD
n2/0ZFbj5U3BydCkGgTnmMv86rEa1/ZO9qNxqVIv2ucZyZ62URNkKg2jOmGcz4XPZcb5RxGxefr4
I65P5G8Ppyq6SEdxJhHIev0VTWiAWdOE+kXz4GnhBfeysA4ad+7l3QT+1Xhp+nQ4jk5lEMGlWOKT
hy83J2TYUh+ieHanfWS1g0UdnQjFT2nTD09ZJlx99/Efuloz3v5OjzYSF1IkgtStrv9OLSLMh9B3
7SInR/2qizBNg6wZu4DFOhc76crk5eMn3n4WKty0gpZNeuFUrZ5IKU5F+SD1C1Flc/TUial5jXUl
n3aj02stljFV+wFBOI7uDKcxv3789NUdnN+LWZT+IP9ciuzritnU9kZFO0C/dAsAvRk1648TWn2g
CJhzClGeOxyr3qHJado3ij1vjIvb101Nl/oy1+gFYvUWnf2vLhK/0kQyPhuXqCKOpi8rojGtQn/1
YAFrQeWa7byxaq5WrrcfzD9AF3F3h36zGohgITuP0HnzEhLTMwaZY/avSplSfzCTWv/88dtdzfT/
P4wuLL4rXjL3uuvRRISfqjeVsC7tRJn4cXRa5R8IEQCObUMdP5EvF3MGa/+7TQM0tqvxLwcTnLv+
jbzSVCkYaxdaFtlvRUEVEVDPce5NKJX/8c7w9htR9i6AJs1bIFTXv1EHQDG0yOAutI043aajolzs
PlSf4Goi14sxeO3Kphs3+o+3/jrG7GLcX5T+Nkfr1fanx4kt9TI0L1U0e2QlmKD7Zdc5VWAlxrgT
omj+akDL4DtXSKWdrWiP5Uv/8fEXfv/PIKVrgX6xnmurT6yU4I9GxTEvvaFo4M+M7GADegYxFgnl
QWtj+95Op+rPFCfuI6qlEK9psuVBWJd8lo+AFoPdUWOa2rSWrz8CGeltWXNg4CM0XX2nTTB+joAz
ImQ4UQJEs0eh9XnORltgdcnAs3jDMC8LSpyfsCbX08Zm887Ehg/Hfk2TGJbo2olvSlPkmczMS11k
KMNkEh/gbuv71PGycxtWcmPdvp3WUOA4BcEv56m0Y65fQJxi4iF9N/w819gNCNopqm9qjshdUKOQ
G2vI7aLJSYT5ZUKf51yy3km9MIuVSq+yizZWontqZTobx7EZ+p1hKzEhmG7SOzsR1/UPm+ig757a
w7bauIrcri30hriNsHhT5rvxobdUGZXSmspL2TXFb/6eLkiHwZBBVhbufAzDSH/IQsJ9Ph7wNx+W
dZrRvtAzKRlhPL9+0RqbUh8NgB0QUoziQFvWx04NGrStmkNF33vjZ94+D34EAtpFX46+dV1gLeH4
T2hEw0uZjXF41xqd+GJWqM0AI0VNu8/Mcf5vjSvU7DySF7rUQFhB1wdrAfkfGpPrXRqrrbq70rOS
Y507pAZXlhiHozrbZrbxWteF5LeHLsZp7rKMrBt/TWzTN8nLInrONT0i4Ic4M/kdJpM7fxmb0Ux3
suGIeq/XXv6JAgJu4skjbnbBdBfjXd3Wst73gx0rGxPrZqxDLyIGgksUolmkJqvjiRdPVoWlzLsU
Ttu9ZpLALPBOLoQhrvTmU19n3FZpcOYX0ReCy7eTbLjM3hkBuNhRbql4iOlQrP6CXivq0pim6Lkn
getejxL9R1jC1nRbGWVBpuXRVtd0+V/815Vj+RY0EhngRLJwTF/rlMeQPABQH94FnPqsPJRGXtzl
lesym0cCvzN3rsxdnJDNHFAmoNf08RS7WctMzClAHbjrYGmjc3s9xXKtR1cPW+s5RvSTHobMyY9N
lUXx0aKHtDG/bn8rCbjL71x0PBbN9uuH9UabiHCos+dUUdq7Cg32l9mqjZ/49L57UOIOgDURrIMd
gsvz8e+83TuXbwo7lHMYEiJz/WyjhMDrwAl9TsHgfIX6ax6J/FLv2kGRP+zYKqHXoVxoQwWJziCS
f0Y4VRuT/Z2Jt+CAqZZhC18QmqsDobBJ84HD7lyMhnxRSW+4bV+SMVKsJxoC0AFgpnN6SXDRL5Gx
oxKeTEVko6/VQyrIaIr1sxz0ed4Y9m936OtRCNMDfQF+iLfq/GoYiLbURe9mHqc4tvY9sdtWvYO/
5/R+LtWJgHPyh0PyoyO1e3DtJqkDAnSafYy6LDq5RLVA90qHMA1gdaTw5sqx+Ea0mWvcY+lRTKrj
E1DclJbAoXO88R8K0f3nFqj8/ExCYDUE9Kbqah/jXvi98eWX+ur6t4GJ8TTWV51tbPXS0zSbNaft
mWG2q0jC9gwnsMHzUklyWlzySQT9XzMBN8CYecgnHQOHI7Ozo/ZbgRQ3+6hpL+VDlIO2CbBhXfPu
2HYcG6/0BS2XRac4N6Kvka1JZ9+oQ9T7heui24psmb58/BLeeTCbGhUqrHDcRdYFBxs0fhmyBF08
S2rEtODi+E4rIOuPUMJJW8vm/kscxcq8Me1ulxdOZCq9Jtq+pNivi1QsBCTo5mP03LaWVoDE1+oA
xXStkcw6phuF9tuT6RK6AbqVMgeXPHV9w3MrVEo9OPHnLs+jv5HnNNmx7VOjfRqUwbP2E3SgJQfG
RtFYIEctX2CpKdXO0LLa2DVqrWzMq/dWHa4ry3b2pmZYXxyUKGrNurfj52QQzmvFbv7YlSq+LM2A
cgr1vPbpHo53RWGG+GWUfkR6F7fHj7/+G1hsNQXeoBiLsZYC2VoTjD4XXFMbeZdB6UR1ZybK7Pqk
MujkAuFbnPdFUvbA9JJMwk/sHet7ZDXwDiszT7vTWCoifA2NqQ19xcxJJkZtHSOnrp0nneSsz5ik
4sLPKWPVQTiN4mUiUsEKSGa32kegXFPid2YRfZqjOP/b6Th4UOwWxll6oF0PUWakyYurJl0cIN9w
ITVa0LPoIGRQpaEfh/a9psl8b3UoIQ9xpSRTENZILo5W2SrHLneBplsh0H3sumro7eDelMmfVItr
SucdQTtZOhlp0PSMe/JFmoYsSktrYn8RVSLd8YZU9Tnfis/oxPvp3OKaG3ZdqcT1varNqvHLsHJz
um9aU5/2I8FcZGfEbolIMKnnJ4I/jZ+VJzSsO1mavH788d5udeuPB/6anQOCG4aD1Sm478rc0ms7
vLSmmP6axFDPx9hVbBttWpeYQUlwA+aRCb+gXzRu0f3W2coiotK9Ij9kTSt7X/Z1+2jCZ4383i27
P2Ao6yTIwrKpNg4Ubz2X1Z+76AA07vzcF/iTrzf5RIxYOiJPucSzKPodpk3MRmUUTirPtuL4odf7
vH6K2kZ1jwrqKkkyz8BNpinC3vQrwKhcquRg9LWvjJ1q7hnaHa2lJo38eTC033OoMg6MXK1+aUOa
vTiFmpp7IJ/quNNawGN7vMjFk1WR6b5XULvw4KbA0wYzVK8Z5X1m8m+QWe7ymvflV3E/1fsWBcPW
/F9ONOuXgQGYOyJqy2Xvv34ZKgUZAo688EIr21B/sdGRNuLjb4wjWlRTZX4XNMeICx4moT7iA/bu
vURVynv8UOpgBWFPVmpJ1WfrDnt70EW2QUgWQj2WZm4C13+Y3TpmaU+GeM7ooMsnQ8bzjxTXSvKI
5Ng6YetpNvbh2ydSjaXsxsGeBizmhOsnxqPRVmXmFc+4qnSVHB/6rlPh9NKPmokWU7klrn3vgYCA
WO7oTlKLXv77f9X7EE3RTQib6rmwB/fEDkgmy9TRZq7QPGlHtQmr5vTxXL3dZimlo6dlH3+v8pxH
SuHNWlc9gxJvLN8kGr3JjVkLukKkgdEV8BYlza2Nx97emzjfLG0nqn4gzNfHigLDh2sljngevDp0
HhMIzGWQemP9F8lEeJJpwc8e9OSl8zuTkGwjC9M72W1s9u+8cGY8tzdaMODxvNWY6p3/UXYezW0j
aRj+RahCDlcwk8qS01xQli0jNoAGGvHX7wPvxSJdYnmn9jQeN7vR4Qtv6FOzIYJ5QgkMd5oWzBv3
YfLNtSFdV7Kqr4TTfxkPziutGqQ96b2d5y5qjAcNMafmqcInaCeq6L+gBOEFOandYVaYPH38cf/y
mDM1WrFsG8QGL1wzS3SHhmmy5FOEJYGxzaYESo2PIHlEkGxN24Z4I9kQ4xjmqaeezKPUV0X6BE9K
5VdS5b/NHX4P1+NvvNNvCY0/NreOEgpmEX3zFEfRsIvNub6xcsOa4XNW91jnAgr+ePa/u9vvr7KF
6UcMySlGXOtclIOOlY2SQQcYM7VxyIwS3XmlQDYG+7n2qKVnTdf4GDPEDK1jJgTaED7pvY5SYBkS
7w5qZWbSRypbLzULWXfDg5iOaGWIEHhOii0tG3fduNTLld7NwCM6rpEExldnfbP6Ku+3SaPDKxx8
ZKdBYVat8xCM3jW/87+c4QU5QcMdGDHHaQlp/1jZwM40a3RV8SSbrnjRk8LdwmaGFZBZw7Gu5/zA
u3f4eHH/khjSDlkoJoSKLmS3s0dTwK0um2j2nmyUPZ/4nKAZzNH6Tw6NuXO1NvtCR1ltk6BjpePY
rY/SMDRzFYFkEpgXGtM/ny26RCYOPbxZi3zmskp/rMIUqNRrUYF8ilMjx4F5wpxY4L41AjH1zZs6
R8vuSuRwuaWXcjJUGxoYQKvPiTYIOQx51ufeUwF7RUNjHQlXFmH6lGbodkDubMYrodVldsKIFvaI
S8Fvkch9P8kB1xSAb4yYR/P8LUmVvSrmOXXDRpb95uNPDK+Cv+3dAUK7GQmj5f3j2mKe70eLnFwS
5CUBt7Q3d98TW6H1ARcfbPErZZh2bLcx7NYe1UqVmhj2DTmy1HHSxfYnTnYRfEVRTmv1kBMlpxPK
oxpGClGbFXuncgv9jfPWusjeZL2/rnLAdN+VGWH96UQzyLQMW99mD9s9Po46ToQARhXxForq40Ef
UV94iZUV23eLEnMe1g4UNhbCyDrrOwUqKBHH0awn4vye8l2xBmClTUcMOsxbMxat060QbdIR4Led
ziSjnALzk0aOxkNQJ+MLOW4/44NoY8HpCCvaYoyDHTT0zi4PtSzyvni91d8tAX2+b8CmbJ1hTNRa
ZlR+1wPnsUD8B2RkGGv6mEyrAdtC/RPkT6WHOSFntKqHZn70NRl4m8IJ+tfExt9y7TuVfi/UoD8b
o2NMbuiUdh8dsqyqoxs3iX0ws6nhPAo/aksEAQvji1Pm7QQi3IgesmqEzCjgyzfrylLmG/GoY30u
OYbVqYod7Fqh1MnXGdOQ701H+WzX6UZ74jxrCMqgITGHeV5N6UtT0XC1sFb/ijGkfEztWE4r+kjR
k8gpSKGvmucr0VOmW1eyaE+oqlbZKpWj9+Si4f85iof+Jffy6EefB0YRUn0vxaE34/hrDTrvjdKk
EW2QsZbxM7z62VqJnDwgLBBzsFaY9qjirrT6aLjL9KF6RQKHLGoyMsq/0goSDAAK7EcQ9jAx4pqo
F9brNGh1hdZ82b7OEEb8U2IkmcSyzseHCAuxINmSJMb2rT9HKngEh4AngKYL9+Sb0/CJcmeVbeFl
lyfCND9YNS6eHbwKCbIsUzrJR3culdpAU4pVmGVuja89sbn35OE65oU6Kjf/OZ5Xfe9qc8jvmFSy
nqfe7zYzKPojIGdhhvagd8Pz5EOZW88zrvWbJsrlWx0hiUm4pw/zqoq8rvjU0T00cUyoUMG3+9bw
XrDqjl4Hm/T2GXLu2J98Pdfkyqu7KNklAuNaCjJT36wjWU3zqobyaSvYBY5im9Nt+94o2iFgyQ1d
bDJ8IpfjFeMInKbKGNcd7Xbc9cbEIBcLaoSw0wWguMp0ieC4a/bG177E9uCbUUvbvI8Rru6eLZb/
KxWcqn+1Ew9DzRAjArM6JHEx3Oi90VT/xQMw3UdasTNaVUODcyJG4633o2vjbPjVJqnt3rXIYM5b
gdTBFNaur46VngZjuLA3LD4RgqVO3gb3tR01zimPG32EwNLDuJsavLdXwzSQNa0jbEPuUDx0xJE/
WGwUThuju0JgkfJkQay06D4TK+z9iIzzs3DyBOdAvVaHYpYDsaZS0xwWoB/10InF7K2n2ZbeE1J6
ccX3zVt/rQm97VeqkcN9M8+zcSD90XZunznBDgoqmDQVu5i4pN2U9tsyUFgkmrKY0CBG3CI+uDMo
tJferoPmjvlG1acsy0ayyaJBHs+QpvsAPSI2NrZQ4k1puMhceSovAgZebWAcC6iBtjtN8Pf3ukW5
pMaOegJYYzqPEfqjOVSRCEG4HmbD0Z7haO2iIsqvARouni8aVeB9kQ0j3Abwu/z7P95oQGix35Pg
PblFqf3Mq/hFUbJI1yZOYO2V8O/icXbQOCdNpPu35G/ntom6jQ0TPBUfrYq+2lb1LF4TUhsZRpPj
PJmqma4EuJfRNg0Jh5Y7M4M9D4ji/exmKkvoh5m4yiD0vEEfVL9Lx6r8CUXEuDOadjzqbmvtjNnp
pxVyVJEMx97++vGrfZ5Z0eQGskLtklud0vgFnJoup4A6JJ7NyarM0Krpghldlb5qVZFtGz0jlZqx
rxvxSxkQcWxE988tKcgMWApRu4ZkFlzQ6kQF+BMzseIZYq6Mtnpmjm9a0dGlyBse3iNWpOaVfPKy
kOogL0hAyoxJaMl33q89VnQIbXFLPLVWWoWFg+NL5sn4VraS2AATwfpuwFrcX09t0b7WFcRgyt0T
qDKbYu+/xoWcr0VxnVyHYBS23fsfg24aFUOzHJ/8AcXMKTPUCoEDhZKDo7zHQGnX6OZ/OVf0AMnv
wAqBKjjH+YKY9uais6Ynpy6gQsvE2QsrHz5PqoqucfTPL49lg9HgpxyyiElC0n8/OTfztSj24+q5
cxozXgeWCpCQlHhyBl6mbpKuaR5oQIq3j/e1z1/7ZyzKsLYBT4CmPlE+lM33wyZDjThcY9bPPnyx
6D4qS/YTB7H9MltJvKvjvorXoiTfurXwEvry8ejnC7yMvvhRcLCBv9HzfT860V3U1ygwPlMEQihe
lJX3iApZf3DbHqeajwc7v7mw7aPEBXSUiByVeOssyPfmPLNc+E/P5qD0ES+nIAnBLWI0Sh/NfLXj
OkmuDHnRTqOVT1qOZyBMWLTyz2ugoCyHCgi0fBGahe5zuOhzWdgglV5GWCZFvAcdORifK30kViee
n4M1gBnrtYpNWp+NHxvTCtksDwGdBL5ZGI+Zn23B2po3jhW5PLBWrLWrRKAWR4bdB1tksFDjR7qr
iJ95kPQp7CMUocMCKTr3+eMlvdy0TA/dG1KnBXl8zmjosigdyGbUi4pH8bSgFW8aMoSXXI3TShtb
9zSmefLr40EvYJ0MSA9poa1T70GdYtnTfzx3oov9evbL6gX7cXSSRIPQ1arz0vgUO53nHBLMvNd4
VAo42lPjeEffqPF+arXG2iG73dfwgLup3pHQjvtgIs7Zm5OmxqePf+fy3L8/WotAKlcV8S0qiefl
+tQBEpPL1nyemrJGLplqidpZ0MSuXIuXh4hxApaVLJxi47kerqGqmIqzZT73ss2mbTl7Px0wZ+nK
6HXaHP8+Ka5D5kMSy/E9P7Eir+0WkbVnrdSwrsrjMjl4mGZNV16ev03qz3HOcmRA7Fkx6DhskA1I
H7IKSIQQoZQpWtP3AUr28bT+NhwC17oFqBBuznl7Du8mrx792XpO6X8TtNXpyXHS4oee5OW16ujl
vqD0DbZ8uXkZ8hyAkGal8pLUJNeI8uHboNWRG/bUNT/965So6y80nOV8wkY4e1Ck1FF6pYv8Eo/S
wBS2UzMPJ922VZo15uvHg108I4siyyL7Q2tXJ0g5u1tdFEoNHxvGF6vKu2adiDJ4JfVDltzv7OkG
nFj64qRZ/WuGjjVcOQAXt9AyOBBE6MT0fXmx398HwAWsOaci8ULehHFgAKXaguHnB2EWxUW0U3Ve
HozInQ//Pmk0BoiBgcMtnNf348KIgZMIzfQlUU1EMwfjn03pdfHLjI/yS4WcL9WJTnfT0Hak+8/P
GRAGCilgxlC9A3V7NrqH1Z1m1RI+VUa51Bpy2GtjqX23W1kfuqS9VpW7OCLLeATXbFrgvQgevZ8t
6M4oEQALX9BX9rVjMhii3o5dVICfQRkjWH+8uBenBG2xBXy1SFhhr3Gu92W6KHISfGEE2sRKUDsR
9s9grq85cV1ITNOOX/B2S2gJS9I6DyptOyl4acX04qcUSP7DGdxCdlf6MWZ3Td/dugW1tL3ZuUG0
sWhdUWUdXCnlrnSC6Vh4qVOEhTu08z5KHYUqq1OjhILxbjsk5L1TMx+lK4vmxfeTel/pemPgMaZ1
YpX3M1ariNyQ14eqJKdXOyj6iAngUefie99k35O0Rabh45W9+JCIqvJieMT0C0zivFvSEMt5CvGB
l9nVPPAYo/fVwH5yJ93umhrH5VAw+ymo4l0Exx8t7/d7ZpjNGCpe0rwgr61ekiQPzNWQtk8Y/Dnd
9uNpXcZav1XqoSVhf0J29FtQ4o+wAMRtSvJoNi/dQkbbRWNb7L3BDqwVUieq+RXoKmsXhMvs7BKr
q5/B/M9UzueRcocRtQKxh3Kek3Ktt572OOlCmitPtiOwgT628R604/lHFvv0InCTNH85xGt7ugdT
vdUU+kDoRietvJcwbMQVRMvF/bp4XqCGs1AmCJTPJVU44k2euqJ7Mby2R9oPxxRE7evuYTSb6stk
evXGxhp7l1F3vrJdLsLm5evBI+YkUiO/iNGNQMg4wpPxpU6o5qEqWNM6x2/W7lZNqst2J5J4vubC
cHGlL6eR9iHUIQ4oUKn3G6eTPo8knOUXQxrduNPoaYJKqTMsFwjXhrsSh5lt0eb//JQwLg1ElBWI
BqDjnG3YpnHiNLWa/sW0MBYP+ar6MbHmgw9D51tPhow3smteq6lcHJMlOoT/RcNW94jgzoKdPhmb
TKFu9FJ2VDXx9QLIEQa9VohtNHhFvfn4pFxk9XQtPeAjKOXxeHCtn80StBG4tnJKPk2g1U+ppBlt
JEN2Q63vNm2qnWunxv0id3pHqc7Zd0z5TjZD+287i6cLpSteLzpdAJ6pmb3/yGilJI5T0wT3BGHF
1ptIU7eBiQ5C0eIzu3JRvK3+La78PaZNXwmjJsIUwADvx0SZUCB8HGkYYfmZggwDthVkVpPcTaL7
7+N1PvusjAUAAMsSFyj579zz/ViedGSB1W2ACrPe/hhGEW06FNHxyPEm/eFfx8LMkoVcyAiMeJ7c
irjQ/NgbkqMfOWj/9qODqDhCy81a1T6Iro9HO7sTmBk0UEIfuNacE6CK72e2KCm6SKVHh7oI7H0R
TO2Dnk1yjeWQvzZN0V5xnfjLeDxawJKpPPzO/d6PV2pcxpmduAd06PrQh7++7/UK0Rolm2CX4f19
LS74+4h098mrAKs4ZzM0TKjdczc7h1I6n1NfGg883O0R5umwapyh3328oMtW/yNXXBaU2iaIZAQG
Fm7H2XC5ijvEzXDyyEGFrNEtskPN0auN1eVGGOnatE+FmsFQBcUuCiyx/Xj48xvh9/hc7iwvvBkq
bGfBpHARbtNU4R+w402+Jb4sTnE56t8oKYhvfq8pOouBma8sp/RvhK1PuwiA6VHMtn7lp5y9dP//
JXRhqUe5i6DmWYLpWDSXR2rZhxK55rXTzdMPVDW8bYM24j0lvxyUFgrD+xyZ17ePV+HyvELERTmd
hycACnUurDbTnmgJ59yDBjH8CPYPo/FEpM9eJa/xi5fvef69eVX56vry2f2za0jA5iE9Yqi6tOvt
0KXVmicP91sMPXbuBN7/46mdvae/VxWeHOsKdpBkYZn6H7ERGmyNk08G29mYbItSZtaefJxLV0ar
N+tmoju8YlWbK8NeTpPuL+Z81B8WfNk5bwdIDsIn0WgfvDRJvtK0EqE7d+N2tFp9hXamcSVpuJwm
sgxEthApiG2pNL+fZjDT8tLiwTr0hY3F9ZCa68BO1FMUlZETSrLBB60zaTN9vLqXG4dhSenpDTBT
sPPvh43LSF9uXZvrsE93Riydg98SD2J+6D5+PNTfZgjax6ewxOvlnh8PEtyo7ZWwD5Ns9F8tncsv
UUZhCL97dx5DSnTzLSak1fivK0tRhDQbZUqCscXz6P0UEVyUEYYAwcEFT3UrTbSDVqUWODdKTMaN
BhR21fhueuW1vtg/y6ikZgukDdLb+Ww90EOt6HofOpTtPcSeQinJhCb13bZRkgpFbvtXRrz4lGhB
6GxWxuX+4eJ/P88Rd+LIH03nkHmTiXVKKZJ9OulRmBS1fi0YId7hr3t/DyCV+MfnPIv86OmY2MC0
qGi61vAkHIghh7pxEYOBgDQE4dgEeRACCW+cO+C9tf6KeFUL88ry1EEv+zFC/D11ECfozQGhD9AW
brMyZ2qnaOiTQIdtmYlpU7lIUGws8EwPcbZgmi190l94vMd2ZaJFrMGAjgd6rrFTdQ+6JSKxmftI
yC9m6w7TzSC0xn/oKxRuN14S1M7enmTZrCc7isyvAPvTfmX77MvjbFZesbX6Tq/WfVPP/Wfgf6b1
zONm4L4iMIUIdVBEIizzIvpUAQrDIbTE/mdTGUb8uawMLV6bIu3uaqssycyY7B0eByI5yWGQT1o2
jnSBU7fwNmlvy+eC4Ou7ZwrvWdnRjD+eFWj7oYmtXyaOKK+607faCjZfWQFa19IsrAtEKEOFn/uB
n2mDpqq7XG5QlE27Y9y1ycMwC9O9812BMkMDDf7eS/X4CRpL/q0kWEQuheULPQwDjlnkqGRl4fNY
rVAq9MUnwygBYA/5YH9FObShbGkYs9zEU6Ssnd+VdNjFqP1opF2Ym0GTjrGeLWQGQv677oQuuI92
p2iCEKxbUZ9SbwqiIkxyq7/1+gDgRIZkoHvrR/TEVxRKNZyh3MR0b5NsYFlnRP+fO9nE0U70eXLb
YMjchLpfDz/y2MF+FthLh0pKrP3IPAMLF/Bfxbe4yFBeAkXQSP1RK2o0lp1CFMUDaaGtveaWnI+t
iP3gdQhykW3HxJRi3fcaANNB1mNw1OpWv6E6CFKhnSYJGE2NI8I4DlSP+9LDYyYUZl3YW8OteF0b
3ah2TgLw7B4aPmjAXvYg0cE9xfluQL54XKV+nOo/aqPP6lvdQ9l/I+nsuL/aII2TlYM1VndfCWXN
m9gSzi9UUBG7485obrwWUVr6LKo1nPvIGcHK+e5c5VsPabA1Ci1R91kvmnEyVray7Bvl0ULuQmrr
csCvZRq1NyGD+dHGc2n+Tk+hmsqNiDrxilJEpr6ZU6R9rwfF6ZHwaIAu19FUFTjwqBkdG1x3qSLH
VdNVCm+mRI+fZWJ55TrXpr44eVNZYSmfu/qUc2Onub5SIFbakGpzrj1zGoFzFmbVHwfILSi3J23j
/ciVqXlU93uv2WIWpaYg5PFOvuSZRmk8B6i3tLOU80PH5FvuCzUgNobxF5g9CGzPyu1naz+igvoA
QNPwjm6r1XJVpVPx1shU2nRMaqltcGSVPb+tLdQXdA4HdcQ/Wey9XCUohE1O5Z/iqhrkvpwNGPA8
hkMd1qheT6eik3b7k4pY2v7sNbuuH5K8phmzwgKhr/e+cipnZYuuOZRYO1BBm/phCtFxRhBfCwYd
tTSlOfUNlQG7uM+HsYBTbVnTT4Rsg3FdpFzZKFNOqQaMH8XoDStrtg+0hW1/jXSe8aVphvIhdTTX
38aNP1bhZFZOimVcnnEw2rl7Ll0MWVHFrIImTOq2i2/bxZcJQSCFnqIB/N2kqU6pAzCM7t3SkAWy
7PZVGhwypAY+lehQo/boxfyBwBrasPPcGCxaxVbZIuVdHBsbAz4IDq55EtrihiBKVQAOov2Ub4qo
G7P1pKT+ORCz1qwHnJbQHkvHjjKil4qDbzW4SCps1KiyzDOazBhGmvZO4hhg30gZu/+VYvTvkYih
Q9raXQf2prD7bOP1rMNrM2RjTAeji/vV2FcjErDoVaLl7o6RFTbUs+Jt7TRdjOVkk6KGCLAJXzzS
/zeNNvivoYiD1xF44ovbWNJZLfltBcopGH/2XcbtYyF+ecpUnDzNboWWfB8MXBxFkgSfNa23ioOZ
6Jncoes0HzK2Kd22qIq+jHEhwUH7XfrfmHv6rSchoay1ue5uEzP341UyT12/8TttPARBW30tNADI
4TCZtQe2WlPw4wLrV6OZrbeq3FbKTSRqilDd6KU/MR0pqaVWXhUsVpsFlxDq9FqCHIE9b2dAWsEO
W2T0TVTTa8YKOgkfaW5Vfp8kWGkiSmNOjyYmKwlYMacr7oMkHz+DgyweszRK560WuLK6tzOp2Y+W
rdE2DAmYo/YworD+S02LDVZj5TJ/LMbZOU1qwIFW06byvzpS4zc9kU6+hV4dmFt0apubZGnn4cyr
7Lt2yl0jHDoXNly/lKB20pjdG68E2Bt6QF1eCqrAb6jzGfIwzt6AkJZs+So2Wvgk3oZfrDo0H8TK
wnCq2MoqJkuOVF0C4IoQ895bPYsb5ihE3yKsZds8OLa47Z3B/TREtQ7FVDrBkeZ47Kzd1s7EoYnk
0B4sMj+1wWax0zdNFWg4NWUd8MQia+WNlfYFxH83Tdp1WmGjuHJa+pShmypnuHVwXLkfyHrlOtPL
VqeoKhbQnOWmN0UQB+PWr0rXurHhI/7MmggkY4KwN94Cg1BZiFxF++QL2wMF66dFtiHx7946X9Tf
lIX+14bardqT0eo0fJDmd8MocfJHkUZ1B8hcL/rQ0PIOfkPAx9pBeeieQMLhNUX4Z9xPVe0RY+FT
/C3ITW++LwvbB4WaYcQXGuQsZTi2hDC8OGWFBCwuPlpo54byuIYC44dnp+WACP+gbpXmN9+1WB/y
G0sf2jdDUE8K5wpngGddFHCV+qb0v1hOK9uVMYj+LdOMMT90OCOWe9Ooo/jEn7CCVa21iRe2ZtLd
+/TNs5OftMNPr4/hSiaudNRno1J5vYnbRqf4WgjL2MNfXcyb5gndy9Q2lLlLZ189OUmXpUyQnHDd
WpHv43sYNRH1E7O+m7oa3HjS5EYWKmJg6w1FCZXu/NmM8rWs3X4TVC1QH6LG/q3nPVHbyh+RGh/i
EZSnkw8ugpuxF38N7BYEIA0OM1uzn/tg5cSu7YcmFMDkMFZiynaa7k9e2HS6TE+dMZU2JVQrKvdF
PiQbYOtOtCu81vqcJnKuNgoTIZzWuom4LAjm6RkJ6FHu0pEwcoPJqkvRiTgNSTltdLy9CIL8SUu1
wdrGoCH9VT17/kMWG+AmSqDxt3VgVfGxNSQQamsy7Hzf5bH/lgQlXDnE9Xt3K8Yyq1YiSSLJ++qb
zTqvO756UCWlOsKdgr3mwO5IvkhgQg18yQ7WUAnAce1OBHgg9MF27AskI4jYa9cQtxHa0NFO1hG+
gWkVpdkhRxqDgzjAAQmpOiLjXE4poDETs7bqybUdYzgmbHpAzKWMXrw50ZrQ1GKjQ4w6qH5igZRD
IHEIBR2P1+Y4mMhCd0PBAcjzCK28AsYH9poUW6HX6l2xaYMYfkULcngG7DwT0hUSxfXQxjAaU1Gv
Y9Ov3XTs9WVTZ4LafhxvSttPdLjolWc8wGHKWzhpAnqqHiiksSYnyU/5OI/+epzb/N6tzKo5CWGq
dYuklsDaplKc37aeR/XiqC5o1zS++AXe7IhPpcCG80WvjWhYQTpTHAATeuJ2aLQKU2WrTYwDmX1n
5OFY1Wq8N2H25AfTmUQQthXqB1zgSb2NVd8McQjOHgDIIvxIlO2ZCMojMRO1Xyq/GRuqHH4fr42+
yKotlh1esGllpz3mlNet//yEvzmsISpFK8ibrraukc/THlRtG4QG3Fz12m9qhpWdKapbxHBbwhRR
aE+ymocXvwkKQAKyUzkysogyao3i/vYJThF40lRZ3dBdMvODbfeg4Y2g4stVxjB1d2g8esEKGEA9
3NqtIJyhyJhpD0TWhF5OLEvvGcsZ7Rt0aiv6bx5kc6dQkFc7rUU67Qo18W8VBbpL1KAoIJP9nhUv
nJw6TKdi+wB2+Dj3gLFMwLKrqNPsrS6mXwtZdvdxEeN3QeQ87UWjP6BAjhwq3Iv3WfaAFIrEec86
0KPwshsLPqa1FgTwiFNn45Auzru47RpJI81jlHANhfXQm/vc0Rpzi7kVurwuMcknUCFxsom5wr2Q
Wm76kz4DX8E14uRGbwDNrZHucF/soLPLG6TxjR8U18qtOSVTcus5OR9P0fvU1l3fIVLVaiSbT7WX
pebJHAcxIrKASvpmsouexWjzbFXoVXnvDz2XYqhhGDf+l9dQHcJq9u1ftFsi+2CIxP+EPHg03VRy
dL64CrmOsOQJ+QUbjSQwcCMt3Sp71gqyLx+wCWdU4q2eNj76wfmgsFmpClhUCu0kf4dZY62OqYf5
3QFJJ11tKQ3Np8kdzHJrYA1obJLJzT9Ngd8ln2otQuualBCRRLuDU83roKIr/YaLwgXiOPCCwD3Q
3KBMcrZrqKe1A7J5yVELSvtpaK35JhepSXN8LkZK1LH3A5Rks0vG7uXjzXNZoYE1AwKJahRIHUAn
7/dOTGaP0VmVHQPlHn1PRG+I+S+wtyG9RmG+KD8hYwvvaUGZAUawz5FV2BmNOhwQ9zCmNP4mxdlD
VHZa1Y2ANBAVV9b0L1V4xqNySVsMlC940PdTo1lf0weInINbB+neTOfsQZsHLLaLxp0+mw2WTB4b
5WSmHUajfeQRA3Z9bR91ePxvHy/zxQcGUYOnBR8ZnXzQXmcdAcJCM1AlaDrsIft9U3cmDAZc00CR
AkwU3Pr/tZ35miVR5F2pNf5taDQx+L6oQjjgzd8vg1HHFQ1D3T1Y8RLXkb5sCRWabUCPhFA1Kruv
Hst08nKt33486799AloAqCXjxANY9Ldhzh+FcssG+SG8yT3QDkExr5SWF3I1RIsKgdatqItgbjxQ
XjFCQyGyHaLTiCSu4tW8Q/O4GK/czn/ZgghC8s+i10g78Wy3W5ZX9zH6MYdp7ttdPZSBXGujph+7
sahTKmnZeI2g9pflXzQoEcACa01R+6wt2waI9ufV4BzQBDfXiDHEu8FBKBg+SXI0jWnctQ1uUtZs
i6ePV/8vTxHIOACdnG3L5r5+/+FbY8SfYKRLESjlb4sozr5Tde3xWw+0Q4dN6eKXMYt/32703mm+
L0ePQ7esx5+f3BRRvNTP8DRBTeF7UQRWsu1NCGuD6Q3VmnJKvLKhdKFEPM3BNYzM35Z76TrxPwPx
3vPhJ22clYf46CHIIf6V6K+d/HEaHuSgvHLVJk30I06rdl8SxYsrD/Fl2xGpKKAdwGJA7YEGej/1
EspfQYGDvmpHpSHMJJfSikQdq9WgHcoszMB8r0aTjMlNe/cWTenin3snnGQIBrSsIYwH53de1fVW
0GK9cUCm0ASvK+MDgKGb3CvnKxiay7O9CD7hd4B6K0K05rlqYusNqEXO3CsdNd1+a5VoGPNC+hTO
RGIX8qYXBZSdBm82bxvIPJOPAXX2ZAty3L8ZeqO/1pa78A/EFzLA0xJ27YKs4dJ//wFc5G8NbCj9
Q1JLZ2c2BPGhTdS/c4tgPo1gmjIMl8f5wSukKk6djlPByS6hWJwE0hZrtKypWORG2mw00QKh/8cD
SYOfTcn1z30IZv6sTRn4LU+w32XHou6px7oZ1GtygbURe+bbbFebHqmy5sqgFweCQWkZwvcBoQF6
9ez6n1u7pf+Q50dHGFoSNm5s3jVeLk9JHBfzoS1So6OGMmXJPtZhC/7rdcDwtH7QHDNwNcUc4/0n
cXRp8ubaGFcN8F5VCXg8bGm6UV4qDLnP4FUCGYG4ANvO7Z8/XvDLucP9/h2MoxQCevcsMObLD+ZM
F/oQxQ0uNGaNVpKJFtoqbuPhCBGyOjSuGuRK6p3+6+OxLy0jPLrDXAeLfBzQp/PbwCItmmoxpQcd
k8JP2Hs35U431EjmldGqBtAY1DdjKcGXtIlQ0efBxOFkXXe9sCgkYOW8tlXVl/Fqxqmx+G74Y22e
sJGK9V0uGmvvdvn49eMfffE+Lq/FgpuiZ7fQgs4OUF0OGrU/uyZkgsVLkeLrhPfK1nSan/0Y2NdM
IC+DT4ZzWB+yF/5/jpwy+pHWrHTrQxEjdG9TWP2F/U++VaXRZlea5xev4TI1OkmL0sSi+3k2Nb3C
fG6sAPPGNpDJvAO1BVXScjGCNMY03Qx+r7+k6dRfCTku70lWFCQRTVeAotz4Z6/CorbAzdgbhyYQ
/XikqmpulFX2tymh1zeZkLY2iO5Dkg4KEYVZpbVvTdVTcAbXEF+B/lysOIw/EGLomVD1RyTxbBXq
SaPQoqR1MJCp+QIDdri3rdgKDiKw+/LfGJw6MnRAm9lM0BtBq57PHHOOwSkrYDgUt8A64svdGPuU
jecfNBO4AnYdDQTzCdppcUVa+GIj+9yySDZD4YSfxC94f+0sUrppSZJ7mN2xMEOTs3NrlfSmKrO/
d2vv9uNzc7msDAdcwcCbmBTuPM6NMQYeqan1hwbi97pWU/YAiTHbjUNxLb662MfMjFY6sFVQEoC4
zuJJx4bnns5lfzBTPdsJ24w2GYJjKxFT6sSax7wTRqz++UsuGEd6+ct6QlRdftQfQR0wEE8BSe4P
QVcO/jop3aJf9YVOp4fGpV3s41nKt0yKsTh8vLIXVzh4dW5P5A0XDCmxzfuRa6o1HgKK8wH4WPTF
nmPzkXKt6WysqNfb45R6WLXhzYVoB3pQ6Dt8PPzlav/GcJEeI5WLxODZ89UJ0WhkJ/YBE8QAkr3u
JWFhF9VRDbm5yVvxJg0U5j4e9HI3gXNcVGGInh3CuP9xdl67cSvZGn4iAszhluyg7pYs25Jatm8I
p13MqRiKfPr56HNjtQQ1fAYzwMbY2NUkq1at8IeLiJGqXMtm7tJDnTb5sTCc0YrwvfO6SKO/FN+8
v9qro4LbORQd9LdXytkrWuYUJAwEDK87NW0zlag2NEywhEiYH7rV9JvOLm/4n5eE/Lui88DOgpu9
2E5phc+TX0z9CXiewaRzKpi9FRkJAsh2JY6NaPsrT7m+sxc9soBuESo7sBNWWvllaog1SRWzkYaT
jtW5sU96pHAPTc/A8Pf7z/bKUJRmEWApAh58Eha8zPI6Rv9ulsH8R5Wnbg6pJt0qSmndpr+EVO6D
70g1B9FCYw4RD4g1X3X2b3nHPCX7yJR2Sn/WlTe5IY7j3jVE9uuP7a2xn+qMmhSfe+vlcUL/Aa02
MeinpqQ5GZqQoEMTHMEnH1u0m1LOV5owr44vKHsQTqtuvgEw51K7CotERHJVwPC2UMo7Sm+xP+Dk
9p8yjGQvYtcYPmWtpd9k45Tt3/8Qr05R4K1tjxUB+gfov/75XzELCLbTl5ienbC3HN0hLC0LiLKj
Yre8xdMsuZJnv95g66MCqKXBBajrstpeegufuriqT5Zfd/ZZ82q92JUFBJYrO/n1K6WytvBKYtYG
ef1SMgCaFHNZV2tOBRlNOm+RfxtXrekhfy6d2VcHDdBVh9azVo4/3diuv77/Xi/Xx0piFS2ABgeY
DOTyusX+eq9jKvSOqzA5oa9bfrVy08bT0UEW3lxVO+Kuzr7DfV72tjYWYvP+2pfh+M/aa3eB+2+l
F15UULlqNQxIWLvmdg3TDiFJRiBMFL1m+dJPZXVWSaee31/08sysi7KDKSqBElNGXNy4HPbMn4su
PaUxxz5MwTR9tqcWJ6heYe6ZMV8XVwLkpUoD9+wqFIBZKzQGLt5LyVXgjiYuK0t2wkY12SL1Ex8Q
eO4/Wl7ab1zlFjdo4jfRgGmzEXU9YDUPTtWVt/3Gl157CQDhMcVkZ18EiwxcSyuZVp3grlvPAXO6
ew0B4pM/2gDUnDhTx8DTpo2DCsuV0/TnYv07Xq8vgEIEICjJDrSVi3tfguAxECvLTgnTRPwNmABD
MhcMs8IKd5+nrgDPxeytw4h3aZblAGNRi6NcaAzO+2nEMKsz5x0+ldkOxL61QYrJvWkAa58YJWTf
R5lcleH+00q9+NEw/zkUbE2ylctae6goON2uWo7dFGQfXIU87kabgK2GKOmhiJT2FcLNGB5mEbCW
Qn3MMiH+k4O1mhxkOVK2HRfKY2W28jewrunJUqkobrTMdLXQdLksbgMQi+lXGC2F2sVBnca3pSVw
uR8ZNt+CtynFOWnt5LdK9TzYepU7nRHDHsddPJvdzcw4F8R3I7T/kiZWBsoTVpzMTGqypr1nQDHc
wkbsliqke1dlGymHQT7OzOjznWrbBslPtBt0cw+5wDb4ErpTfi/r1tgSVbXkW7u0s/xQm8HQsiuB
wkQY01ofB4W6yVPdO0KG2mwMot+WlnT0G9uq6t8JQsf3RrIM3ypluBVOZub4JBg/oXq0pOq/fjIa
DTRnl7eH3LWoFANC3hjadp+etDZ27O1QeNOujh06TQsuTDvTSvz4GAQdfqmqMDB7AFgzFo81oJfs
vjN6fbqxkIb4AEdnhSV4A2IUk7P0yO/WTHoi5LE8bZt2bV7edUUeH2w0B1UYZG47fJrdVhmRUTPR
JhsEDofAmJRi03rYuyOETT9gk+rl9DT1cVndQ/8RdVRXC4aPuj+6pxkCaxw5w0BTOEiX/pA3su7D
uUYrqcfddQzRRfK/QX7FXtY0W5VvMiaew0ZgU/sVAU5bD7OpR0zL8RL1Y0D8fAhToGO//Ql1ig9j
buFy3xem+TkY5k58qLDtnO8a4gRs7LEtvShfFDiVcu6tk5uhiRointfJbcqM4BvcTPlpSpZ8NTP2
ZrlfROolETP8BJGjwQp23oTo3t6IbbYIsPsZgSZf5jvG/yifIUlrmhHOzL6+a62lK2+mstXFlswG
pzijavtf4yzan7reONl2ZCZffLS9uMlvFz+2jb02Oq1xF8StRV9mcP3zMjhLcwhGoC6O50zDp3Qp
LOOWLmLx01PJoIcITjA52WdjI9lrFIQPvsCE8vfQKtGcmj7owQQOVvkNeIcv/gP1kOSfnKn01H8O
k758W8EWjNEja9z4xhJtg4f0kFcAFOhO7ScqD6pUZc0fBysr061ttaI/zIES6FOJBZRoyRloNsjf
SrmJY4WVm6yJkgdlj7TZQR3oxmcOrmY9xKoAvuGNCaL4hTXZPxnHTsVGjCviKU8r2wyXoej7J4BQ
5rOfEPY+yinrt7IudOMxTQawZrGBTvFm9ogsX7I5niilMWFyA5wVFvuX4fKScCy29S7y8qX8tGrv
PZWFSPLNkOjOE604lT8hF6wXT5XtKRkWdD7loRYpcpuj0IpOQ2W6ngzYMmDhxk0+LUH1nXAtvzMn
XL5VRqb/0jEUSLEAB3rzrZc5crt6J/09OsCBscmtuB33sTHFA9AEbGE3ygF9DWFh5C/aQS+6oyHp
xYSIKumfEete24Oqd24nvYS4hl8XUvl4wMTVqe0wHY7sUeDvu0jLiDJPh9cLv3O4V7Kltd3q3VJ+
1ZikAATFzZDz4YxtH3EeuuaWGWo8bPUWV6xIVy69N7NPkiOeetwmFhfDdxi+jQhB4Lt9iLpYcDIG
W3XbpZ48ZxdXjVMDO55yta2zJf4i03nqIhqbsmZsFdRfRkirbYQ4bfdlDhoObUw9+2ylIviaDUhJ
3XmmCDZ6gobfUevieB/UtqZHo5BDeUPHCNGjsKCJe2wWM833IEzJbsoGQxgVZbgLAPlEUf2zkVSz
faxxPk0OJsK7h9ZZhvpTwwi7MUN06xJjA5QyvQvsfJiPAxf7UaPbbmwQwazc7YqHPwcFeMwNqRpC
YrE0Jo2IXFtfkxJ1nH0TgIbeU7Fl3sYHnKJHiVotQlxDoqcTzmA6EJEOxqp+CEqut2c7LczqYzNI
Tx4xVgMmlDVmU8LanTvtpk4a8TuWjgExmLg92tu+NGy1QbQU+PEMFBLDTObw/pdAmMEzDrXpEulz
WXr4pyOXsQGG6+InLwDQH4Cz+9NNmtg4QwHT7sFPZQO9n/u57+P6g8zccTrR+lrAUJcgM4Bj1Wkl
+6+TnjTpYULI4Lbwgzy/LcdOHUskSPXPY6DsI/USin5Yh2nDZnb7xiCbHtuDZSDwvqG+N8tDM459
Fk3YlAYbh7rlQeF59mQj72jfdPXsJc8xKen0cQWTfSWA1D96K9HuFuivxTGZ4VF/cehyTNsExUAd
rX6tNDY+AnX5I+gtoz0OPuJ4Le5x6VbPHGF8p3TQEAU12/p2ZcQc4LjjulkWbo1ynisb0wEDBPNU
wn9Ml2avhmZpOMnKzvvbBbk778PSV1P3e3AT73dS1HW9owtm9zc6+nG/EJQFD4w0hwvKILYzRsEG
A+B6s+IoADVRWewXp+y6H3RKp2bj+oX9O6j5KVEwo723AyNu2BvlCsf42SSuUd0GCzLJ4O4BZRfP
aPs12QEvSSP5Lx5i00ZNMq6eVQHl7UakyBBEflGONwhh2v7B0lLnXBj0JodtOev0BOgAJyfPmZWz
7apOs25mzWtt6O62WZzwup++p16KYXzmaLp2SlqEBU724BUiwizL9m7j0df3iFZQhNUVwr1PutKD
/cxYB+EtHUuiHVofdfVDECdEVNUtdl+ehypDpMCUuPuC+9TYrZ/TRTEoDtJQ9oji1zYwObgWdL0+
EKFEutGFqLfJiEPCYbU5ypFkTiTKBY2h6Q2scr88a1YGKrPRBjvelZXFhd+2yJyBqjGnjZlWZrL3
FmQKd+SII4BEZA6zcDSQPLyrZrDSkTaJbtgaohDDxu1751kF0yyihh9ZoyXaetl2qoPiRzu3K5E7
GAEu9mnh7Xw7GUlj/DomQwtaULuWFjyZYvbkDy+rUy0np9aH/7zaAypW9xnUxFFP6R+Oielnd529
GGYfuuWS3eVVUziH2fPTTRGXqbPVFmWhb2lV7hwakyedqGoaK96SAs+g37zctUGeal76DXfuglw3
mdR9TgsVLwRgkcMmrfzR/0A/Rib3pVch0zijlbgvcWwnpWOiFey1XnoV0MlazEDnWswmYec0QY7A
UAiS0/sIlydv7rqUjslnOkjZGfm0pbpRQYeAKRmG2W4m5OW+aPUIxh3RxqI0o5GReXOD5isWX11a
ONoWLhro/dYBpjZWjhqjCdEDBTcWWFkVFm2iTT/NtBZT6DW1ZW/Z3IDUfLOcaUzSy44IOKX7Lc/t
vNtiojDlRCpaextleghetClG9KLXpIjayZJ3qeVK94PXwD8LQh24cHOqsc1Gk18DFxwl5GW4mWuZ
Adq6sJGf1ic/qO5AmjcdjddYa7OoJjkubycE5zP2bKEBsgBqvWbcNPk/YU0xOCSPdqt5K+YX8ZTM
LcsZEHUnH1VXOfnGqBG02aaei4eHpXBBc5dMm39OCyp8G2gp06HV8w60HTIewZ2IiwXSusVNYH5s
gkl+WnQx5LfQK4IOaoEMOlHBJEKU43YpjeSbqzlJd4iHYCZu0RkxP2t+nyPcaq25JyxUKbYSQZgE
HS6/0LwwqJGVZBa0JNaOG3VAZTZjJrLpZVGJTSWmArl5ZKzuEszYfgDEbxiv94GX7LW8GG9SK1AN
etl5noc9MBz9dlomzYrA+qfdxqA5Ve7KlHwtwoUsfmRp7FP7dl7qY9p27rRnE7UO9KVM6VEsAyu/
nwu5aHtHGiUdwyZpIxMhteDDOKSkS3aSVMa5XFbMaDFXSX5M4g4ZAJUPUm4B2DY3rihSfYswFgWe
ASoYV4kc8OXGqWudSTOjIC1OQ6cN2ppI1gZVNGqZh7xY1efTD18jIQmL3nfUVgRBoW8glzlN6EBa
mw/kI2Z/s6xk6qUN3A6pQM2LQcAyS8RpaVW8W0tGHEFTiAdObuT+XRUIe9nyluEmJzj6jWHfLO5j
6ZpknysPRZzkXMoWtpELt2noFbSfolQpwaoW26nwl+QRldd4F5Dli2ozTEF39mJzzI6tXaePRjp7
87aY4cX2YZ9BeQ/NZsjqrUorBFDHbuiKGzm2/P9rX9g/0WjSSpKdDlg/4NrBQZlc5aDfy9R1vsbL
DM4zNhfN34INJXPGTaRRiCX3S49yNveGESU5MaIOU8xE8luVup6801yzvvNNVZo3QmISx0mGz4l9
OZK4UzglSue7lXMejWMXf3F94D+hC/9sg0aOw5sEXdJGzaQq7ygQivO2SCGP3+bB7nkGy1RySwYS
8/YBXLtnXLwb8LHuNOZHrnR/i9L5Um2QEgt+d0SQPAYF4fbdzz6vs68tcrfqXBY1lDw9hl9YTan1
Ex5IO995EjTrfjIq8Q2djHE+6lgXzRjY1Hn/ScZdfyztzqg3yVRa003em+bOaFDgAC2ctOmxrD2B
e8qcL1W2H5cgcTYCe0EuMisdwELQDdT8R9xQxu44UX99bxdh/NekKOqEhY/h494a+LaKi6zcBsrR
l001WBgbhI2Vtm0SNouEBkR+DgzSlPD8QgHc+5NhqlzfAQgtlmNFh7nfeUvdqA1FjTNFYEHqp7ls
AY2CrXCDeVu2OZFUdxb72cOCXW3nMTaarQHw3Ni0VmpGAwP58hlx+iXYlVjpug8m2GX51Gp9627S
BWOfjVicxN7NXup7oZ06ix+ham4s32LpKvWBS3jqN0Tu0jmMNKepfB0dhFmL+rciYGaeCR5nKfKj
3fPz4YoQxUQkMnrFe2yJXYl2MtjucAFnktghJphlhTynMCaSRHfptxQ6eh2SCNrT3ZB38hM8EZnt
Xbcynf3KMzhOLoCr0ChKaDtOthjtfjGQwQT1gX3JXc7h+d6lBIqNFcSZv8vaMZshEbRpnm5jKynV
h8Bte+/MRWt4T0jGk+6HAIq670bsyOxjC1HYuPUlPdcIN+p2uYP4ZID/nueVn+q1wQ8iK/dYVauk
wXibbDLU2xmodidhxWyLQWvTncqE/iyBbOpRNyQAqGO84EG7zpP47Yqs16njXK0XoW2ksVZd6TK+
7ulajo1SJ3MCn3/w1y7kX/3kzlhy9pjenQyko8b7zDUEwdIvwPTDp2z2nUc/4nPJzv1HWxGarKAc
kPN1gEWDX7rk07tWJv0sr4uTVevVDnF6ApGmwQENvTTr9xLB8PGIVpBrXWvvruPnl41CJrgoHgAJ
YMgXGBfdzR6d5kKYrAwqhBSOSrvQ6Hs1JjNxIXQYWV75Q6gcAoeJgkPodqYbDTRZfhmjKK8Mr18h
FBj+WQwBgc2BjGSMezEpkZ5yJtvR8lPpA7/gul+WIy3DoqYL0jRPLfjj/jTnHUMrmB/fMi+hJQB8
BRqdAQvj/W77q6YzwYP/kpmTcznID7zcDpqaiyQwe3Gbjk5xNoslO0gDkQWiWAH5J2+Ql+w9iBXo
xm/fX/pVo98CIwVKk8kkynv+pXprywEdbFAoRw//1S/m0MU7zbZgftjWeIJ8ec2u/tWjsvER2QOP
gi8GVK2LaQY+WmKprDk/TklbR8k0OfcO8vh3C7+RLbD2oqb+mcOYXPvi68jixf5j5VWLZfXug+N7
qceiXArjzg6Ko1Qg2rf57HfZJ8sZZgUD8w+MYRC4+c1gYiI/URWmajMZzs6rUEyZ9Q5+kDsPc7Dt
8rEKnjNN6cs+JzrZO8ctsgTzMIwJD4WPlh1y5ybue+9/qssBCYNjPpJHjsBYBnjJnz//K2pUqiyB
neTZkxRy2dqwWcvQTiRhHmYW930DzfeWrkwDoqbJFf4EOGIR5F0ZXNk1F/Hrzy9hfr6yR8C78Gte
bti1OsYdQWVPFuKE+SZBw28/pUuyN5ql+xKMs7VFq/QazvVPiPjrE7IscAzk0LAv47R4l8AI2XfL
mCqveMqrtLlHoiKHiq+X1qGb6iUL45WcHybJ2DahzZ2573xQLz4ucXRyG+ieCFbhJXPlq1ycoPVH
0TBHXZx4iuzL5XwuiwNj0gUxoymrpA9hDQ8bT1oDPDyJHEyYtINHXgjBR2yaau5aGseZCZG3qLVH
X7XZr5Y4/7OE8FOFVgKGMjKLZNjLqZiuIIQu5/T8Vm+VHucF0kEz3T/4vb92ECmII5c2mR84JG1F
Uoi0FiZm0DBDDMPkFDLpRMMOGKiB0Rr1oBZhdlj8Z49a+YVvI+fT3NT1ecgM819tYtbfhnMoIFFC
s2/Y67D5xW8DmmcNgXog5ZUnYNrBZ1M6qR62VVMeHN7oNXjc6y/HitZ6BxONXP7zcsXKDuRYaYN6
KNIYllY+JPFtQH2DzABdtDRslFX8oyrUny/A49krSgww2qUr8JCPpTl6Sj2k9EA/e64/f8lhcT0b
c55tOPT2f+9vz4t4+2c9AIV8b4bnLvf+y2dc3a56vqN6sBcHHn4la0C4xfxkNp7WohGukfLFgfxI
MdhcQUu/tTRIh3U6iKIY8tUvl3YV2hekiPMD8u7yZvA1Z5Wlcn7WjS53+eDYB30U/lNZ2f3T+w+9
PtTLOLFqftrYETOTWfE9FyuXBkh3ycpc6/kn5AXaDtshequaMK0rMLE31mI0D90MQXkbiOXF3S2a
NphLe14e8sGQXwzl96dVCGtAIwLh3isj4jd2LIuBrmXsgC7Spd4dk7wxB3Q8P+DYhUVATxpsYPg5
DACM9QGljrxFTe39l/nmmtAKAtBSHv+7OCVTP2qBovZ8IHj8RFFraiJf2oG2q/PORh2pl01/JT1+
6506qH8Ba7cQQ3Iv3qlB58hCYpjHRHXzoTHr+0rm1rmY5x/vP9vre4xT8ddC6xb+K+bAwFwxwcv8
QHheGfwZpsMdqj3dUHpPMbZHN9AqnZ/vL/rqhYIUIfMHNQlfY0XYvVzUaYvFL1JPPTpdSuEdJBPN
lDgPnHaX1qB00AyCtHnlK/5hmv19JlDRAli3hn5jhUNdAhtk2yxG4XnNE4hgC9m7BbnzrQoKsoe0
ycqPdYsi/EGYmXnTJow+dv7SGvqhMs0h2IvEku1xMZ49t+meRbJ4H+22kju458ttO5lR2ztR4Y3Q
e2PXS4aoVO6s7+fWyjUqeQehb/rGAWIzGCYlD8KO1U0fi7aL3ERWbiiaDD0W0DfWR0skjDww+ezO
Y4oaBobt8/QlCxIr/kUTQyzfq0w1v+px9m+VOUJ6xwYzkTClTT+/8tIuqwRKMwoVmERAuYiggMde
fiq7Gb14Bqz91FEqQN4RGWQus59VvDc6SF3AChwGKBl9ix8M82h7F87kobTj0Kbq5gqbyH/bO4Q1
Wi/uKptugx9/ZQLaNIn0/Lh/MqopsAFX1PjPxpWGeQoVTL4pZTddOYyvsq51TaBAa8UEFghoysuX
IGi8t1Ndj09TZQxTmFJoD1GGREZFu2iZ7K1n5OOvAHNmP2p9qd+JYJoUkhmjjeGvsdQdWCU8U8sr
7+IySqy/ywHXziEi1AM8fPm7VAO7woqn5snrx/JOLEN8A7BILOuFRkvhn188HNWAWxRDOch9F5cZ
PQIXk0+6MbaTWD/iePB/2sKaxIYRyYSUgOdP5ZXddxmceD5gfCsUiJoQQQPz5fNJqweg4LXDk1Yy
Cu6Cqj0Dx9N3UhbTz46IWJ8KdGWmK+D9Nea9CBQA7NaCmNXdP6ZAL5ctETBk3mZrjxZKp3Jv9q53
bw2+/Gp4GeJpJUGfcFV59SlbsvraR/1TeL9cno0NapIOHrBr7xJT2MWIHdA99x5RV2L84Si/UF+X
TMzOxulcr3+SFi5gfjk5bLk6fvINS3Nu5jlBA8m0+/x7Kaw02E82UXbPOFc++HOGaktuSkNuF3vE
K7afJ7vaMGwxM+wwusqlyB/87saOW6VN1A5Q19QeI+oU0DXWrgjkGLkxDRvV0N9A9kAPnvx5xaIv
cdVB6xFGttXsMcn3ec1OAOQ/tMN2ErGJ0X2Rav2dUkkw3TNVCH5TxvnN7ymbZ/thxpij+eQgfMC6
YzdDEA51dN+7OzfWA//XP25i9i84LRcMLOA+EoiXnzbVB6/1FxE8okSBLoWH/MwjnnjlqTHTxt1i
hVFf03l9tYmx5wV6zHaibKWquLjKAQzUiFfQDFVV2oJ2yBL7vp+rgpmncMWq7MNk5LMhjDrevf+w
b67MWaW/QZvLvOQAIwqy0K8eqyduvYmTQldS783h3qsMHfXnGUODIr6OYlwDwd/714HzAU4dqRLg
3mjqXwQKL5dcxNx+60gESeJOGs4zIhhecGzxnvB2tOWmEYfSBVvGTNNPGJFodTQgg5IcMY1y02Pg
1/RO9THtv5dMp68lV5fvhYbXHzo2wcWy+LUXd1qcZHptYVT3NORuZ4cAaprviEJ29TaebfVdOXP8
0KIDoG3e/x6X4frPupDuV2YD1fslPSXpRsArqhJnzYkb8Dg1eg3d6H9Kx6Tevr/Uq07J/60FKJ1L
CwL6pV/zPBngDAxNe+pUI0+97JvvY4yznpaaRtQYbWptS78MnEjiNJ8dqA3cQ+94MriSr1/G0vV3
rPxny4QSxJ19sftzmwk+5snx0zwq37pZ8E78UsiyYpY6oXpjr2CgqBLDYt6WKVflP15a3FUmz//H
NwjiqnnxqRfDzxsPAuhZxbqewadA9Ges4+k5Y3QNQZdJ3JU3//qB1xUJ3FzHdGou24nCJPZoCF+d
EX8ajnbuNJupnKYPZQH3PewsbmdduHMNK9KV+/e/+vo0L04eTwsC0zBhPcJIvmwwp0BokL3o83Mr
Cn2vy0m/rYshBhDQZw44rWnc9pnl3OOI2G3pjVdXPvbrDf6HJ2STYlMMAsJ/GV3zZI598J/5WYzz
dNKM2ts7ANe3+WBr167Jt94ze3stjsgCUXt4uZb0GJfERlqc1dJUuzFxyq/Ss6dQg122h3i3fKX1
imN9X+TXatDX8WOVtnehSq7KHXB1Xi49tJPGGDrIz/7igvbvguxBT4Z224KOOS4yaJ9jjXnM+9/2
smZiJ9O+BV3jYa+z0iZfLqpUydhG0hxHQQs2LQgmhIBTA62FKE2zXIVArIxr9IY3nnQt7BmSo+dA
lnnR5dQMNKa6tC7PYP7cYz8s/SM7ayGbxUmBksdyv/SLJv59GyGmE/Bi6dbgf3txaLM+iJfBWqoz
SIsjgz5hRRPdla05xahdvf9a3zgytGeQrKa1tgoXXG7ZhcOKam55ruN4/FbGKtgaNlo2uCc3BzS8
zVNDX+orblnGHQTua1/17eUBHf1ha9NHfvlVefkCuRyXrzqoUp3U0PlVCJWELm451N7ndoYvnxgx
08KEgnXT4r/hXomRb31k2hqIWuvQ7YDev/wNfaroVsd5dY7hEp75G3KTe0in9kpH2TTIZhEqrZb/
2Btb9zOiRSS5LvbvbLGXqzZlGnRTk1bnZXbFjRso3d0idS33dSNdEam6byO9CmDstBRY73/0t84S
pdMfAy4gOpfbmoo1yzms1dmbwWtFE3BbkCZS/Y6Rniq29YIu75U9/aqQpg/J3Mfj6NKEWBklL583
GYGYe6mVPTeaOQ+0ljuYounUJ9veQRAH1GIBkFAY2gc1kinsSaCdo9fBKgNlpGfFlRrndYKw/h7Y
0ZSNiKLARn75e0wnwYy3T9LnORYWUMd6GuN9ylEhttgNiMyEOkhtg7xJva2u+qzZdLjqDlFKN8y/
8kFeHQOiKJrqa6JirvOUi5cz62nsj6YlyBOz/ucMouE2mXB93Q+ZQiullzoeKRUwKCcaXDPLDpUH
NuT9TfHmb6AbrFP0YOxx+YGsGad0hvbpcyedZTPB87jRmrT4nufj90lfvKfUKlFAreJkiUSbJ1fi
+6tTyCtgosW1zZlgAnpxn9VTM9UOSofPlS68LeelzZgNx91m7Pvgq8HI/hYJtfRKSvqqtQGpi1nS
mjMgEctY8iIA1ViQLjLrtDMafPmmxplej9KGMq4wg/SptJWHzHE7r4CY/tYGcnDTzznuoUKf7ic2
5pVe8lsfgfH42qrnF3HjvNyVioIEJo0nni2FVEiYVJAq1FwvOkojmR5a5ezdijjvburZrzec2+XK
LniVVvA+1tnEOiaiPrwsvg1npeG6C5LAbioeQfEE51Wd67bw7OLJ1WwXNZ+0LX6qJZ/O72/AV1GJ
pTGndTmWlEBMOV8+O+hdrKAddoChZH2DGpLkS7Q0k9p0Pjpj4+/fX++NHUc5ysyKnqjP4Hv9PX+1
fq0lNUYQHukzGdb0MOhFTylm6pGbOvpmcWL7YyLYDe8v+sZDsrdtIIhUh/Q21vf/16K5n6NoPZnZ
c4Do7z3Mb8JKa7hIm0ssq7Vr7Ky3nhELJCQBeLdcM+uf/7XcTGngwirLGVYLH21RbYlMug7wQhN0
Nl0BItgyi+BKcHX4t77Iw2FKcpevk3ZM0V7d6lozwUpXfv5cWfi76VWCtNqw6HBncvot77/Qt54w
8NZEFASDQYb48gntQRJSYQ2cRw+LdUWz+qExZqTAl8wDc+fkFLV68un9Rd84JaaJrgazAdQIGIK/
XHRJXM3Sx1I7a4MWNKEIsvzZmipvIwpn3JCtW2NUgf08eZnrXTmhb9yk5KJ0YV3AIjSnLwd6CDzo
Zua48VnUGPaFJpSbDt5TZybIPBsxCFQX98QC6XWUcuOqjxpMRGnDwr8O876Y9u+/i1cfmxY5M3nq
Wz7CmqG/fBcJiePcgPs/IwauH9zZAfWZylH3N0UP8ODK5351ftbV2FcUIOu+vvSQ6ExT5HLQk7Ov
pcE2Hkt938b5cahQi0GMew4e3n+6a+td3Myx2apeQZs8DyJPfy9eLJPQa8epRM/X/ZEWojf/H0+I
ZhqVJPgYMpOLvYVJUYNuj52c07b5LrQBblLv5Y8SuBoPWKVf/v0B19meAx6M9v7lpI2hcJbRbszO
ei/Tz6BBy2PpiW6nxUzNIxJCPzu8v+LrDUP5aNAYW01F8Zy9iPOpKybacE12dvUBu4lgNMAk6rQ+
xqbUr73NV+EBtjiFI68TLq+hX/YAfWQdDXqu2dnPiHUaUP/4WI1e32xUV87Lxvdi62AkgK137z/l
643DwuvwnZ4EoeJSHMWYzdyRrpOeEwWqLJqboNA2mp3mxhZMvnyCZga/7/01X4Wl9WEZJ2K0zgEB
rvvyKEJhQEE0HvJz3/f1U5xCjgE6HAQfPE35j/FSzL9iqysxLCiS/Jr91OuMmi4XE1sarfCPyB0u
vmvdp6mt5VZ+JrmJv5Wdj5R2mVhir5Wx8wM9wBRxjVaZ0LkTanc5S7WFRND+czziZ7iIdq+JPXiJ
i0QyxpWyhJmVnRlMLeO2y5xcbPV8mhnSad7j+2/8Vb62PjP56ppBojN2ub0gW88yaLQctouO9nBQ
Kfmjm+nb+tyXuzSgZRAC2Wu+VZUA8w5rIz+//wve2GfUzn8S9lXP9LLBWKbJ4ucLPSeUCAbzU7M0
yT4XjIYinBHETl+KwvjXJHVtZ3IFMRjnXL0auxkMNZRmOfl5aYdObloR0L92/aZ+0CCo3UCpDX5C
tumHfTZYouc2iJMrOKY3jjXDbHqJQIVQkb1MUwtcJTQHa4QzME1fCxvDK+7GTht/6rSVgy3DiMl/
hmNaXznVa+/+RWbDo/vEZO5egIRMUV6eMOieJHBdXJxLO8vkNqtGc74BP1le+apvPB8jVyoT2hHo
L1zuK3cAYV+WojoHqbS+OL0PExCOeiThDj3yOsS9goF85eZ5XQyBrGMfU/5hp0Pr6eKyaw2FgU+c
lWcsepX4nsd2U+yRDh1oQGmWeCCV7OyNzrU+/NAHG/0FA323DmbuOBxQWO+XrdZO2bWi6I0LA8Ec
WBPMQ6mNLrMt5MENgSpYeTasNkm2DeyikLGIP56Q/+7U/zg7s962dW4N/yIBmodbeUhsJ03TpnHb
G2EP3Zolah5+/XmYc1PLhoV+QG92C2yaFLm4uNY7rGToN0ZDEBgta5YfksSy6VqaQB06wReF0dZV
rwDPUbWk5umk/1ow+uKVmH1rOB7/ZDKgwWFDLmI2PbG6VGsQdVDcetjkBm+sDfWu5j8Fj7If94PF
je3L+rF3wfEg+rB0ptKaDvcYPCggYljG/BAFOAkdg6RIv90f5+akDGmihioEWdpiIyHdUCaEhvJ9
Eqn4oXnQnJClp0teav1KBL5x5yGmQP0Gp2eEz5abA4VRNHyQn3i33bnDQEqr+hMUMe0xmzF3Khpb
e0PhOtlns9GtyMrdCL3cM8jn8nClv7PsZxWA1I3ImIp3tcoxMzDtmv2fBs5DA6H1a9cma/bZN6IC
0U7uErJfmvOLVHucAIcamVO+O2qof/FCO9s2vMLQIcvS5ygQVbijHwWU8/7XvDVPNPzAmvC8JyLJ
r/3bI1JrqzaejEq8o6hQbXBIiHfCSMutMTWA9FGXfvjD8fieYNF12gvgtPmPy/GyCfZSNWXau0lr
+IQ5QAO4xaTzDs8XYmoDU3StX3i1YRlFnnVKUBRtELO6HFIxXcrsOFC8hyip7qNsal7SqMWJIB8b
wNT353edKdEQpGkDKhJteiQCF7dIZrQlMG9Nf0+0qfnqFNXw2R3gse3zHAgSkoHCqh57TYMtmykZ
hliVcwAtsCaLdbWdZF+SUEAFjPyB1O1y0gZtR+QSNOMdczP1EfrpeMb2CNKB2xeYD1oPmJUla3aO
VwhkciWqPNAuaIdKsbDF5ItsKKcwNfV3fKSycxL1CAaiEfu5mxodZtU4Vn+ro4EbndrO50LUyXYM
HazKsEfEZ7tCq2Cqo/HX/U9ytcX5URRlaNFiTEilZPGjyjRtVLWzjHelyOK/+ybOAlwtBk+HfxyE
+WMd14A/7o95vecYE8079KRAl6FsdLn8LY/1pBxt410UrvNXgjXfpwq1Bfhjkb67P9RV3JfTk7wB
4PpSWEn+lN9OMETFWV6g5ns/Dma7QW6lyLb1oKypj93aUbJ2S0gkOTSX1dTQ7VSzmkILY7RMPNHW
N3+GPW4hTag1/1rYfmR+ZxhrV8Ctj4fUKFgoAA04CS8W0lamsUz5Re9tp6a231k93MO4QZeF/rrz
few8pH3uL+itbyeV5MjOiP1XMNy6rWhjhLXxDg3BfFJCx6wesmFEH6Ps3TUdyuuvR8eEiZElEJwY
7fLrlXjqKnmaGO91bOjKJwelDGPX1o1q/3N/Vld3Ka8mwBl8QVo1iHouTgHMVAAzs4VZsaEiUGy2
8j3upYH6JSKW7QsXhfPtYMDyQMLWyVY26fXmYXTiIqL9MhNa+gdTNRRF1NnWu4g19OEVgdzXUFWP
aAjV2xAKpuJ79lTt78/5evNcjqpfLm6WVnGW6QqjqlP/NULx5VDCh4KXoVv/JfCkVy63W2tMFku4
JU330Oi7HK9G5WDAvdB+R7M922WuHu0oJcZ+ZYfNM8Ik1SYJEGzGAqb7H2bKXCkOoNjKZSe32W9B
IOlD/HS62X5HvwoHzsxU401UzE29Kz3E3aIpxA3nzxdXdrao1ZHeXpXY+9HBZrHO7PcqS81HWGjB
zuywstwCKbTBx6Z29ff9EW9tIpqMKhkh3T3OzeUklQmIYopF13srbPfc16Oe78cY+51NEuqQp7W8
pKnbNigNr/GAbg/NsKAmNfa//Pff1ndkRpWFytU7aPwIs6SgxruwpntY11pzwKGJlQejv+Y2K6Pb
xZMUggPlFllsQuMY++3LYdNpcosEY8Uzkh7qo4XUzwjMrfzl0lJr/SyDCQxU2NkiVhKiyGb/6X4G
REgdWtL5XMidy1l3fatCPFbEuYtDHUGmpj1rsdbt+LtgI1D1/qbVk3Fy8jpaGflqvSX/wQGTS2uD
BV9CF4xytBqE+KpzEiYFCg2auauGvnwwhjhGg0WExzjP6pVL+8Zqg2wCG4QUI1DbZbuhEsKFdNfU
56iGs1OXYfWEJGD9gPyTu8PNSdthai922IJWX8yhVVbO8HXqSPdcdgeljbIpP/vl1xZFaHkFSmdn
GwWODsUHxftlg8qdX1Rjms0Hh2QJ21TbUhpSl7goHhX8zu1DitvoSry+ugP5KXxxeEwSQmAtVU7F
mJp8gLQ5w5jC+DScDcwmp/ivRBuslYqTfnUFyrFoLgAro64HbPFy2mGdIFXWmPUZmqXwNiFp7ddp
cDpth+ld81RPnRLuSGYDtJaSqMC8SerOVZj8UH6KYqiR5qgkDU6DGaV7Yh/UEpyTQpxrE8X5bESW
EuyRVbQRkxZJO2+8rpxjH33WDj0tmPvOJirT+WvWQBn9w4jF1Ci5cNuCMZL+2JdTmzMEKFrMAc46
sqnbuZQGbLZXb2PM2w5tJz6R14kVKuzVpceYLsxNZGc4RMSOyzGBRALEdML2jNuow1ylnfpIL2me
kcNTXfHntWE5oETqS84CmPJFkAJb5NWB1bdntFrMs2hoPhL8lX3oqMqRgiFgl76rkp2WzEW+iVyj
Q10Eu+Q/XmpmTBtUNgM8Os2X0+6R8ChHVXRncE3RC7/0R5fF4UNvjvlO7Wr9MWj1NTDX1X2PYLkF
qIP4jLS1tcT5jGECd2w0u3NWodS9KTnTYEgsBGa6STWPg5O7D4aOs59Pzen7/fl+0Nwu7wZZ7eGt
xR/sy6zld9ZFA+W8z85Up6NvQ6rmj+5Yd86mKsICunDVTHtshNHEavNoeBo1r/4ZtYhXKTXaX4eu
0Tp4c71S/jug9P6S4Fe175BxeUTCOPQN8Tkq96qie48JvL6HuAPqvZJBXMdbZsCDBfA4IZ6gd/nJ
0kntaxxVsrOVTsmPFm7WU4uUm+6byGTslEzLtlpHYwFOcORXs6Ef7i/hjZMC84WeCiUJgORL1ofX
Bk0ZqmV+Fq4Rfa5QVfsUKVioYlaIhlEonJWa0tLNHbQh8tnAZvlgyAzry0/WZWmGWb1WnGmi10+N
7qSP2GH0KF3Oc49bnFm+eF4YvVW6k3d+0E+qsimQbXpNoa1+yhBe+jrN9dihE2dCN56d6p1S/bwF
e+9tM8tutwAWlVd6mGnnl03WpZvRmoPH2tDzrwYMsY0zzeiR5gb3W5xX5lOaRryk7i+rLtPcxc6U
7T+ev7CR6ZEtjuKoeMi2Cj0/e+CQ8avBYhYLAbsuC7+1muEnWCkP3f0UQR36dEa4w0Q7FQfJ4Tf2
2La47SbvRfx3MwvluzdHZr2HmGZa/iioeUigzBT7GcfsCFwH3ShHj+xnoWeFsrk/k6XjyccH4zNR
R5F4GTqblzu0osdTl1iCk/bEdb0z9QSRRoHYyUanaPw4OV45bSGPW5/oZSTyftGcA/K1wVuIJfhr
M5jDX4ZK82yLQ3WG6Gk+23tdVbINKi7/3f+xi9MkBZZN0MmYcsFpA/KyeAIAAQdcWpnBEdBEtadx
r22pFpQooBpQtJrK2fYobj2gTIIYbN/Gu/vDLw7Tx/DUOqAhY0UC83mxVEmQNYD+PRQ7jbR4KAus
cFItp+LhuhG5evSHIgVUSWlqc26RD6KwR454+WnEHDh1oczZcUJmyAbDNej2F8yXXVUKJzvNPzlK
ybAOs2SV+rxITj+Gltwtrln6kDy4lkNPaVC2YYaqf65+QtYijzcGEIxvCsJjyaYw+/9CNZpWFniJ
DfkYlmcPjzuQihrI8Mth88C1abxO9PBVdTJ8Y0jLB3cqki9RORRoQMFkfLBrh81mtbr7Kc17eHKC
lsM/do3a9v3PffPXcDCAhoAuttVlvdrSMZaSGPFj2ygRVihjHuz6LjPeTAUhcB/vQV1qbHnzO/3Z
hJg+iCbZ4C49Jy+UutuV2Lq4ij8WhwY5FSIKr6Qii+1ni6Hr1VzNj20+/Irtpt/NRY0KVxkYVI1o
MfmOjjanGunIZd1fChnOfgt3cmgI6ZI7SQVOZrGX3yXD30+tEa07KhGlXTvSysknOvxtcrt8uz/U
hxT9ciyaBChkUFsG2r2YJrJURdd3aYnvQJQfDCODdl9kTfwKQ64s35qxLn+EqqNEewiroFs3otXC
70pLAfhkUpDQt0AAS8sHoFz9Guze+dYZUartVVQupq/3f+ytdSH5pfBOfsQdKwPWb2/mrJrbPk4b
cRwmbXprqvA9meru2QjsYCVO3xyJlJcUwuXttkx5UTyuXKUIxTFUVH0/26GDIC6PuF0uwiHd35/W
jZ1GyGFWHHwIQEuUkgdBcwwMTRwxoQdQjLjdMB5w+gg/DUqtoaLdG/lX5AhMZErm3B1WNvqNuWLI
QGGfgrZrXxf21WSmkJaKY1vlyUsX5fbnZm6GH5o6GI9/OlMG0shvucEAQiwBhkpZ92YzFf2RTB79
4xZnUaVQrAPpRPasKHb0TBn/W6eHa6XmxYsQzCYwUQ6VBwOG5vCSxFYVveoEiIYiLezGT3nHfvbl
k31lKa/iOPVdmHzUzQinUk3icoO2bmzHulp3x9nJtN3YKjr67/X8oCqTsmnrunkcw+p8f02vbmnJ
+qUD5kKHw8ht2SGxeVQ7wrbEsdYBhm/cNqt2Jcqsb+qI0yOyZqXzuRS1hYp0ECIbltZZ++/9n3Bj
2sDPYHLxSpSWaIt7pEFmM9Lh+BxovThIZA8CS3t9nk+JO2DgUlKK8rOu6Fd20/VHtSkkObBRNPLg
K2KCWqSJNaAFdixxt498rVfSV6NFZP7+7K4vJvYOCRt1ZgrOklh0+VWVWACNwtj7GHmY1nwboCYg
8wV4pXyvZ08b/SlOYlS6vVhTDqmrF+1+QL0s9F03K8r2UXS4+X65/6Ouv7q0mJJodODIHmoDl7+p
BrvY64PSH7OOCh61ygprcTMdD0SZwvADb0x/BUkw7HCyEQejxXzk/g+4Xnx+gIS2SHqo5yzf6EqH
Jm9nZcNRU0PjX2NSjM5XMnP+4xNFKRggniwdSbC3TBJ/D/n2UE+NcPpjj/jlj8zI3inmuDuAluIJ
9tzwKMVdVzMRuWEvLkU6rgDLyUHAtlCBWHzxWLTIwdr6eJzYtZ+x9xNiw8dQO1+rpCYlOMvhLXZa
A1nCdrRJELWg2heYkU1bxDgobY5s1/iTFSsRAELeK7w0stHaGNaQkNqlTeNscw2a5QZNVLQZYXIH
+BPg6G2SdjX4gzpODVEuTQBLjXmrnVpNLQIsOEe3z/1oDrIX2LCR+Jq6QPboB0yAtZ2+7d5Czy74
X6FCJr4iKlyjp0qJ03wz7VLpXjhQ7mMRT6n2U8P5wfs191rDo04x4A11cT/YT5JopvlUt2rb7zVq
8bwmI8iwqHG2bDKlbM9ocYj3QHSeOFZWafwFU6WBpJkX1aT7xAet2KIVYFsbUWFVSF+3yx7EKNri
TM6p/CpQsfYepdcmcpksS+nDhEResc/H/6Jy9J7MAgs1n73XumisO7P30IMgcjehpfVP3hjrtY9D
Sf3NTKb0Le2p4uNhHnhYEvQNkOoAmcrxocTa902BxcV6Ya9g+jOC+RjF4DUVnWd9DHQQZ2Yy/kqT
OKooQVP6QNsSU4CDic/UX1ljDWj8146hPCPt3X9NUIytftDn7T8H2KoHW16QQvd7Zw7nFwEboPIN
vXaGzzqUEMWnwhN/DZCmSzehHWTpzqxE5R60qsXfskpyXPCaeIgwa7HivP6PRUJ6uKKrVWy6xKWw
h/mC+zPIsq5cyW6Wr1CuQ6KGRKOTb8AatBZ1khmJXpvcsj66xqC+Ry6W9n4coJLqJzkIMh0J+2mj
JLnZPoMgGfVgg8KO3GCiU18yywuxLgnabsSglCrsPm+Z/SGJZlR4fJsnDILSniHmtUAs897FsZS/
FsIwLTFwlIvrNXXjkApG3BwdBMW2NvazvZ/rSYmIfteBYHXGL8j0lThl1fmnBttMOEm6dmzT2v0J
/m9eg8BdZU4so+dy1XMBQYDxFvdejxhO3up2jTI9TvBJYCJDOSkDulWhNq1cdstavvxmEM+46KQF
HbiDxaMABnFCdl00R443H4r7ZxxQfAQ9SYe9/5xryM7XLo9kJyvzL9FYRfsgAwy1snduzBlJCMAY
BH7eKMunqsdDseuDBlvBZrIfcIDon/O6iXeZUWorQ10VAGheMJJD34Q8HOrEZezXQUKTcgzmMa/1
6jVLCzwP+nAiMmRlVGmbXkTi+/1b7SqTgYrCu4JFBtxOPWB53YjCaYdKr46mFlmvZZKXB+DgyrNe
5vMvRQmRzgeUu7av5RvrYl/bpvT4kyhZiXFfotKSvtALr53ME448lHYRgbd/Qinq0cK1YfjhCd+E
eyu2mnpDcjv9PSToy2ynuVVi6W2irty5V+tuI0zmgLkH9sejYEmMn7O2IatyrFNDl+Yw82DZt5mp
bDW9Uzb62K+h7uWxXUyfYj+Fb2pM1PaW1b25twEp1JF5qnvL2nEfDP8kmV5r+xlXx5IOQ5O8hhGq
U89FniLg9IefHGwjq84hkdkk/KPLXWZOTTRquOqcAotD3CGkhthAPZxqy0J8HYnd/LPplYq6vz/s
jUV2pQYkujk88hEAuRzWqkbD7TtXP+GM4W1yzY3r94xE8Z8sCgv1PbHRM7w/4lXKKOUtAObBa5At
ySWcc4ow1FW8QDs58aS/u8Iq9tqs6Q+ojBj/YGPpYeCD7Q/Czqb+YFLaEysw7BvfGe4VTWeYm8Tv
JfcnHBpwU7qhnWqoB9/zsTO+KjU8B9z5lMc0H9VDZofVs1Alm/n+3K+iFgAyvi/ao9BkqLEtzrXe
tTl/6WmndGqnxscidX7Taw8h8BBF15X+43WoZjTgTCgeMB5A00X6SENyKOGmaycOq5TmVRB1gIuu
+xE57rYgrj1CBCt+Vejif8VeUx8Ooz4mf7zcl79iMWezB0mPhId2quogPFulTcgUzmzgUROM8w9k
ic2NyMOwhpFWhOXKfXVrxZF7APWOdB3o4cUaTDnS+8XIio9dQAcJeX8sZ3SQg7QxnHjl817vLKQx
gQoC75eP4CUKO8ztXLUrWz9F6pAap051cTAp8/CA3aEdYzBhtv8ESjrHz1lQdsXK974+ytToLB2I
Dh+blqw8eL+9UYwkmkp8SO2TMge4QoVIpU/bqYunF0c48ZbGhbUiB3BzRIlbgVkgyRWL4OFaQ+eV
1EpPRpGLXYYBeuOraqG9Cq+2d72i63/+NXnfU2LiRpYy5PLe/G2KZoeoAvqyzqnS4H8a82Dkuxz0
sophUlutDHbja0Ioh8tAikfRZql2biuqhdu9o59SWI0vo5HaX1Ghn496P1d+qhYDcoRWGm9LETgr
T7+rXSubS+B6yWvwKLwq4Aw9Qvd1PqNVVoZms1fTUSUzTmdRwtNEwXBl3159Ryrd7FgCAuK6IDUW
xVcVDypSG7VipqmQNkrxAWGg9BQDFT9kqB/96cqCayQM0uSFMU4zfzGeXSfo3WFDdrKsRNmLipMp
vLjdRPQyd1qZaudUieJvWtYbr38YgBmZTMKAKSE9m83FBvJ6xeotfapPbdLqr6o9Gy8pMMVNgs2F
8O+PdZXEMRboIovIC9IIjPblZo1yIrsXm/WpM/FNssI2Pdbc5jjq9IAWNN6Cvp5Ua1XcG98SnD37
h4IxOCNjMWoYQ8EpwlE/NXlrhZtmiJW3urK8rz32CjuEnbqVzXN9zYCmQe+FXgmhAA78IsTOUeza
CoCdkxKY2Rc8IYL6H1tNHI0taxeU+Xw7NpP3wJJqPzm4owMCQUHkUZeKy1XFw+ujY/AEQp6EVwqt
9+WvwXOKoxW506nWS2ev5tIJNZz+IW1bi7fXBTkIzTRkqCUTdyUY/fIDl23eRbWjzaeQGkJ+0Geb
x3mvBtWDPhRUdlE+d4ftaCANUSFZU7+pM+kMJjKlOU1AjxKRfLu/5a5CFr8IdRBYqlL7Ek7j5S8S
ZgYOG8uukxjbEI0hW2uyTRDzRDrhEIaEIDrdbrwJoyJuHwpe3u7b/R9wvecJlEQt2pagZq4w21Pu
TiHNsvFk4tABWB5IzIYuRmY/zlWsm/sYl+nhJ9QwY7WYsHiVc+lBkKPBzkvto3tnXM6dgNVavBfC
lw5J2vmUOXwC55R2DUB9X8GtEXmYfCjD9K+xK9JuF4ZzmSDhl6XeVy1B/tzbCstqMbRgao62EtGX
m4VPIvUppDwluAx0MRe38yiHQEV2eAnbyTObp7FQeDiC82ob59EtFVQWVSOPTErzY2hruzmgwJv5
c+VU5UFpoxbcHDFjXju+iy3DarFlSJCIGCQNV0jMYC48NL88TDop5E3+QAm7eYyAc9Tb2kaBsJ+s
6dnS8HTdi37S8z98dMrxKW5+vOJJx6+k1xq6qRrroj9VriEecj6DzWUAzvifvnDCB130Y7b3pixN
cz/ThkIckO5SJwScg3GD8E2QrcQzeUZ+ewZ+/CBeJ8gDcB3qHOvLfVRkqRJESmI8ZZjRPbYQXSY/
wmds7XqQH/xyHKhJdEowBCCKXF26WetNdpOBxXEyBWdDHPHG1Ef6wXE2WYGH9a7Pi9LeFPHc5j7o
FnBY1diAk7x/YhfxkunyM2TvgorDDTP0jkZ2ZZSK+5Ra2F35ucKP9usKMQSIwTArV4a73m4MR+8C
+CUtRmiil6vrZRZM1NF2nzpTH/duOmnlwVQCTGPLKN1UWTxuHUWzt2qD+NLKl701NrRb+psUc1Bj
k1fnb9lj3FW5GPvMfVJ46SNHROmKPlQw6Acgz6HymPDu8/wonoqvsDrRcLq/0ovYKFcaXAGK67QR
SOqWbWO4YEk/8SB9Uhok50w4JlsilrWfFVwL6mlSHpsoXksHbswZEg0S6PQ5uRqWSgkaAd9K1dZ7
4jmeVNvMSHDjpJE0bW0zTk5hM2CGBP771agHTV853LdmzGsXpxqQlFQmr3KRHm0tik1PHFOxc3ov
e5ySwHi2Ve3cFFG/o4Lu7u+v8gcD6eJcQavU6XySREi5ziU3FVegcJznaXpW09BItlNiNu7fQAm1
t9IyEeYOrd6TInx9b78VajqF38da0KGkDxN/zt3M+opfa5Z9AblmjpvMCifL8afRKcJza3dBLfxZ
nbVu46liesAwZV5jLi5PpOxMExGk+M0HvU8GqN+2ad27Sum2mvGEsV65m7xESzaGV3vPnRpPysp5
XH4iCjG0WnjeQIBisZZNRVXPZ72gJHYKcX/caU2CPbtWDkc76WfslBPtS9dba2WQq9DHxMiYgHqY
uOkAa7mc4RjNmTAVsG2dk2ihrwutcd7o3WqdunEShHHe2hx0GU2pYKTZlQ0RsnabRrKwVjDFy+PB
pCWNWfZV2TEc0MtfUnojzojU+Z8nbAhx7faUed6KUht6e68o0/AgKmdoHqcCj7OfqA17GNrd368f
jfHf96skniGATdbGS0ESQC5/AgInBbbQlfrkoS0abvnIIkRyFbCzn3SVo2yDcE5PyaSq4YG6rfat
HqD70e01GjhrQ4k7nLFBhn9IPtUBIaCi/1U68wb5NS8I0OmPx+6xCCq9eMHYzR43DGg3byKMInuX
aQYevNSPIuM1D4bZehjHfvxuCa0bD07QqeomaequfwitvOx3oRkZ0abV1fClIcWP9iCnW/4i89DG
cI0ZpDlaa72uVjTocneLiWDR+rwfFBMXWtQS+TnN+CZ4cbbCp6GYplsFPD7GnT2A42ZnDkOmvQKi
Hg916IXji2Y0OrKnUJbN7YCXo/MjGeb5TY1AqvlalMPQuf89rg4EnDzi9McTimqss7gkcAt1IqRa
oyfEsVVtb+l99RJWhvKpwUZxa+V5VT6STK5VRRfPNk4fsUpuQRMaGUx+uVF/O/TGHA55YwnvyTWq
eVMqaXNoCgmrL6bRfk0xTPzDDgojkvBRuZABWMqfLLZ+4aEsgrKV99QVlrsN0Jd+7Vpr2JJxYk58
f1Gvsl8GQ8Mbmxwmh4DkMsykI+2xphbRMzi3WXtMrRj0GqBt1fBnWpsTNTm1dLdVMrXSHdPBZdtp
JzXdxlYUneQpzlZO/vWC84tAOtFGlmuwpAA1gUv7G/LYc+HW1t8T1vbfeKLTam+kw5fWOmvthauw
LpeAsAdXm6Yh1M/LL0y2N8YQCcPn0jLak86we1qa8dEeRmvl3r0aCok2yGTwEaXYLq+Vy6G6qA94
Z9n6Uw2G8VOnx+MnpapjHFShvNz/sstQjnoZpTj6BjyDacYts+V+qsMOQJN9yry4UnZtU3m7vg0s
259sjreviNY7IL2LirIZjT+8YnI+3/8Fct0u4icplVQUpuLK0bGX/IhxqDtR1Vn3rEaOXW4zhPaz
p7Ca8umv+wN9qDkuR0KxzUN3T9YErcUXrEKYfyk29TyHQLdvmtlwnsYBh4+tyAPj81QiXuNXkyYi
HnHIf2zCQc+VPfcuNXAferatvGkdiO9nzJQ03hZZN+DjaJYYhLuJRY8eM1nbe295r+OpBaDlPQg9
o3dWEtGrrc+KoeCKohtFP5DNi3lodd1RmoW5SXWkPXaNo72gc6QdAwRQ/+tqZQ2jc2M8LjdJXiHS
0ERdbEetb7RawzHluevncpOZQf4XN5U++amRf85Faa+E8KvtTyUa2oOEJMEbJ/G93P6Nklg96Wj7
7M6IYDaxHXDX2On8F0/R7u3+pri6LuRYXBcg+jjbdE4vxwIH4yXIjbXPalXrz1oyKnvPTYKTFlb6
vums8T89GqeVD3g1KO1oaAhAfQjbjLl4RA1O6A44MKMy6cyS9YVeoK0P6YPWCfB1QHycTZ+W6c/7
U706aHJUsjbUUSgt0Zy+nGowlTp+3636LLQZRKFixdMPUIbR4f4wV18P5BQ5EbtFmhgRoC+HEfTI
TLwxtGendnGw1QszP5G/2q/64Gi7+2Nd7UzGkhuS08ysqOFdjgX1blRjjImfx9gsjpwBfY8fzHy0
YpSa8AQqxPv9AW9NTtYMsQoBRcbD7HJAocbUwZIeX2wkuFSf3Yuy/AzQ6oD8yrC2Tz7wwRcRiyc9
NwFXPAsEInJx0iHZQgKcrPTTHISmu01qysPb0Us62r0afN+5qgwPtWirfi+FnX4HAISqcYhgheWX
HkYhqAZ7GJSEY/vFAKkkNrkNpUqFfj741Nkc5SdGBE4DFQYLqH+aMWcrTrWT9T9J3IK82GedwJ+5
z7r8fUgH90s9GuSIaj6B98eKOxZnQLEKrhL31/lDa+py5rolMfySN8JqLxP7ALUN8Ayh9mynttp4
vCFqd8ajiufatAuNyI1PFlZEL9TaQrwxw9D8nBgCC/rEJPenQ9rk3REittAPaTy6lJoSyxn9PE8b
aOhog3mYYeh6+l4O6MUVu5ou+vCUZ2hVNJsJqeEaNnWsl92XsmH5fpAJa/E2aNpRWYl2i2DwQeUh
fSGj4NAQ8fTLLdWjHYZCaS3OdqYp36cy7z8hm4r7O0CkXRQ06aOwgnxlfZdF//8flRhARRPWFw3P
y1FHPUUJMLLKMy2b7DCSID/2OFefpE7Ak2oU83tKIRQfMtU6jmGWb+IJQ+37H/nGzOWlAl0F1BEv
p0XsbcdcLVUokOcaRJ2PLCX6iIOb/TA6MX4yjKndch0FKz1PmYj/trHkxHks84eyHfXtJWBCMzMe
tZXRnPvSrncDPWwoUOV0iCL9WzR188HCINMv8qlfCfoyNFwOzIDQIeFCQZZh3pcr7uGJ3WlNOZxZ
3OHQNkZ4IHopu1Gof+XCbVbC8PU8ZXVOdlF0Gineso8C9p2oVIz92RuAtzo2TJdqcsdt6UTGNjSy
5LXB8Ph18Lq1Mt3yscASk5swOMeXCgFlycuZQgTQsjFup7MIvP7Y4SBOTdD0aNJl2jc1UNO9yNIc
5k1Fmpko7rRtIEk9joq+9m5ZhOv//yUkSUhBUI2h6n/5S6JxrvJyaMdzME76r5aE49Ey6uTcVJW1
8nmX2eXHWFKVgEcnMqOkEpdjpX2s2JnVTGevHz3e5PE8w3XsUUXcpLPjRn4mQDnSNCtiz48tMf/d
9RqmEm1Pg+MQlV70jSzLyzddkFQvhkB3cRuL0VCOaT7kPy0LTUU/0bXC9PmkbbgZusD6dv9E3lov
VHvo0MvCNqD4yzm47lRRELDGM2tKZ28SYE6wZZ3EA6pY9Uo+cn0gHCmCz8NDNn4o7F4OFvVVObfQ
NM+OEweIvdRBupvzGQ/L3mmxyql0d1gjcMhDdnkIeeZwoZCifKAQFofQCvsMTGinnXPcBDe6ofRb
norh5KuT6p6iOtIeigrNzDbV55C6SDquvHZuTBqgBRVsucKI1S1u9AzZOht1W/088LjYJbpdPuX5
pPqDUO3/4rjsv9z/otcxlvYm7wRUX/igVwwkPairOUI75Ky0brCznTTfNAy6s7Xa2yuhCLduhNz7
/UFvTvIDHQDwz6ZhcPlleSoglAwE4iwgpz4EhZYd8i5vP1lzK3YF22nl7F1vWwAQsmXJzsVM4Ooi
aT0lmyHsnkP6TN9hHbWNb4Sd9jqNvaX92YuZc86GlS1SuW0lvnExuXk26iJtjLNT1FoEK8OjFDYg
NVD7xH3q5GXLMzI0h6TaYW3gfM5jxfljjxiPagTZEZKK4AQ4RZc/gl6lQDXIsM/gPrTYN1Fxf5iA
Y26ssFQnv2tyJBysVQmHq0uFYV04VZTnpSDI8gmRK0icWnBEzsUMz8DmXUwHFJPEbZIo1tlB/Ork
NPr04OK7+PiHe8qTo1JaB+VIOrx8M3GiFSUyZuuMGnXyE3O75OhNgfNqCr3YDTF2RP/DeKB30Oej
wk694HKF3Wl0Jy5x62wmZkHYdmj/gPdI4k9uX0YPNXaqKzO8OqrMkKSEhJz6IcjGRTqEnA70D87q
eVSU4VshSvioeAXsFa2m8RMV/bcaGNoalfzGqKgcSB4kriRUX+RZ/q1wmebzkAEDVs5T7HzzojDY
lJrWbXP5wJdmQ79ytW3WoMpXB5YQzLuNrjWuE8Rj+e+/DUqZPsO2UFfO8CHyv0Rrcw8alfjW947z
7f53vN6ycihqpLJkRyBcxCI3VU1eTYNyDuxYPYkhEg/GGJnfawMHqcE0edy0PY84pP7WcP03h6Y1
DNJNqvYsSfplLzptjKPwu4H24PQlixvzi2fleMlmkHAqBGUUa695OZSXYoD5sxKorqKwrIJ/4EYJ
VvK2uVzkqUokr7aOvpuJKP9zi6k7jqNTvUJ6VS2SL3fN1+TmgOBVIRHKEvhSYdIcPWXwhB59H6Mw
j/xeR/0Dts4PxCwLX1Eza+XA3NhFUsqSkSggw+ZYZCtZWxv5HBreeRJx2JA3kUxslA73Nz83CUEr
63lrOOxJ0I/8ABUuC5W9jW3jZDgBrU8j3VkV/Utf1QP1Ua+HrPrTKxSzRGpt1Pc4ndcohky4eHQG
M81N9Ie1x27szX3bIiK6sdA+sbZ2I6rD/ZNyY34MycOIVEziYPXL/SJSW5DAxuF3YXVw5o2oV77W
WTmOIJCqf++PdWOroEIJXQHPOmpRS/pHRMPbcJBD+F6nntjSRExfQJqlD+3UJnsw1r/+h+FYR8qm
Jg/OZa9EgdxvTYTt71U3JyhDJq151JO63YeaNSvw4ODA/C8jSjtZoBnUiRaHD+HErtaSLPqe6WXa
buowj/tjkxSOvq3nIknxeknx1rk/6K0vSJ1WPndYXW7Lyy/YR6Yyp7Qcz0qSKepzhbtmscHva2r3
MH+ttSv5xtVBcPtAHaFwcIVNAPLZRLmXR98xz6WLSH9EKfa11ykPczJW4hnFpecUR5IVXsn1LHVO
BdcyZ///ODuvXbeRLUw/EQHmcEulneWwbcm+IdptN1lMxZyefj56MAOLEkT44ADG6XYDpSpWWOEP
v83MLmepZZUge87E2a10vAbAuFobWQ281Nq4dgxvjsXdDY6Xst9V6VuXWoLnUCnOYR7pj4CUjT1w
9PYV8Qq5cuJvDwWfQWUwhAkWt1nVuOZoFBXTQk1bbgep6jtsFeyPnhrUf3+XsYZc1f9vsPnp+uMB
VvvCVUrVjc5F3PelL51ubPxQt2PlwY3ztYL+9UZhNLqHszcCwc2Sz14pWuspBlMrvM4cN23oIviT
4eSNZbkr3ybEQ55zrov3vz0Ov2GU3DIzYOeKV6eVYTS3bMWZiq140NLWO4NohAkUKXLNIf3G16Pg
QaYFc57qzvJxKGwIfH2ki3PLtL54hQH0JHBmGQaZmn+b7vAmUAvm8uRmmWv5lx+v1Mchq/opOo+Z
Yb5gJKW8pk2vb/qxXsvkbk0L9I9DmjHb7CxVsVGwSVEOUqLzFA0ZZ62uTcyx274ONzwMTrRygV0/
C7PiFvwLBGeRpltulJh92ep2Ep8r9Bc+2L380ke2Atej1d5F37af7m+Q6wDtcrhFjD/aMrLQMojO
eT+BIAJRmPH49L333a3t8uiFcIje676Ay5Xwg3b3R1+Z7DKjUQSuel4dxme7Ex31AL3zA6KnD0pf
TbgbmNnKtrk1HtcmLzwnn+Lt/Pd/nPk8CCBB8v6dvcrtnxMvVj6HrtPhNjha/1SU/teqbzcHhLYD
IW9umCwJgLLRZc7zIc7d6AWf1UHPX6UdFpvGndJHwNbt3zGV0PSCDA4vjb4TCiSgyC8n6JmtUXZA
8s4mBWXDr+Ghq6/tGJX9Lm/1fHrw2lJ1nnsxTPGG/tyaZPKt+aK1Mws0AyYHGHo5fqc4TRjQpz+7
hdnTvCyIn0anPGW5Kn+yGmudg1uHE4WpGZOsMeyS8JimijCiOhDntKi6T2nfUuswQAU+2uGUrwnN
3hwMfyjWmCo2lO/LydEn7SBfqdFZKkHdHqumKx91WYzF2wAocaVIf11CBtIMAwqaHY8GJbHFXsXj
QOuBtsbnjL5UQM8ZPb7NMAgLMJI3NT76J+l3FzDPRo/6mn+b9cJvdS15GUjEVgLjG8/XTMuCfgbO
+lpRKs/ztOvSgoOjSds6GqE30GSLAm/fB+xsFEPaSDxQWgMGdf+KuDZHYR1mljTQNn1WPJ2/yh9n
NmgyYaRtk5zjXA/ibRk04xfTDqqNXSee6Zvc+/ypjZSXayGLU96XObFDY3lv49R2r41erAH15w99
UULlJ4Ge5eASQcwNhsufZBSZA2MqiM95ZmXjpospg/kmB/twf+43ThOmoA4tHnJvSgWLccIBhQQL
pOFZN4uBBF1FOH6a6hQ9lBEWdVvWzsf7I954DrgVSTzoCpnIty1idj3heUcvPjunYRY8jyOtUgxZ
J4QfAn36KUpP+VQHWg2Ry3VWzAtvTHYGEXI5c5bnJv3loiZ2lCfDhBan0eXnslabcaPZosTaT8mR
0LJX7+YbXxHpQMrQs/4VPb5Fl75TOxqkAHrPepy1/U6WEEl9RDjsZmUL35gZEmSUBBBBJeFbJulD
qoWgE4vsXCSmGvoJaMStWYkZ5miVuIna9Rrf/9blAQGbEhMYErCAS+JfGxtWhchXdq5EoO8rh37w
WE/6L6qL4VNj5uKB4luzoZNsWpu5Lwf8cor3saaMX+7vqBs3h0uNn/iJrBrAwOL4dqUeTiPf9hxV
uqdQKo3jjUCXD+RA7ZyF6uCZaCTq7v6oyyUHDgvlkJuTXFeFzbo4OWiNtw7V0vFUdlrx2EuzeopF
y91Z9N0vJ/HCv1VcnwdESYIeG3cUgdBiwKnqeIuYKX01w30e4rB5lP1UDT79lvZFGzzxl5H9PCCZ
/Nw/mfPApYIHwLQww+9HPxmIbecPESIMv5ARUuptnUxrnb35I/154c2D0dcj+qMADdZ1Xu4/7uCU
ymCFwZ16CqYkjbcUUrP6k+I5YbQ1yjydVm6hW19vdmWa0zw6xsuQO8glIZWrTacorV1tj1Filr4g
kGF8dVrP3YaJMTTb+xtm/j7LGfLWUvRBQounffH9yi7SvCHH+QRC3+RHNm2NSrXy574jRdzIiRQe
Hb7sG2Wb6dAKD33r+z9geU7mJUbEgPLzHDgRX1wucWkVRdEVsXaC/WFlvt7qxqfMohmnhJ75o1Pa
+ENneunn+6Mu78D/Oyp5KXSSuZmyOJ3h1Frd1IzaSS1LLfeLnFzLxznFXFneG1/URDNgzkKJZ64Y
SWMGg0EUQj1NTm/WB6upq27bIp8uDiLW1fdO7+2/dZhgbnPzYtbApGyBLsbliipNhlu0J/VTpmO0
sMcGkTa8j8mPiJ/agAqfT1lOKt/ur+gVrIRhWU8QB7hps6bGoq5gTIiXG21vnOJ6kh8i1cy2KgJP
ObKyZc//jUCIm7D2utGMdtXQw/PTK3slerxxYGmO/y73z1Sd5W6KjVprk7I1qQs7abWpXTt4VCMa
Wr6V2mvc62XQMM8Y+LVLIxAcLS4+lwuNf9FQYlRrnJJgnLwnVVPKbQF9t/GSCu0+y6N2UxuOfCk9
Z63IeGMDc0FwYoB3gM5eCgeJIvMKGtXmqRuNNtuCwI/NndeEa0pmNzYwbzc0w99q8bgQXM4xT/WS
7MUwAQtZlYfDQRwd8KQNzHM/TvE3+mOl93B/J91c1pnaRuuam36Jp68ShV64CJha34fjoQ4LUJgN
tBrTDwxDeWkmL9W23WAG57Sf1iAsNy5ENK1mTDKVONoLi/sIAlJO12HgfUEU9J8C2FZ1GPJMT/bo
+vdPg9Ln42Pdef0nqwlJBmIL4Z2/f8VRDCXjoOrIlbhMuKDOFB3IUO0EmyJOnkcFmo2PGlzhHTPo
/tpLrrtoJd5f9psTp1aHNgO6avC4Lr+0COHLIE2qn4oq0pM3JRiyba1iY7sz0q53NqEQ0xwA59La
WvzHM08k0s73f8St7Ubj4///CP3yRyg6cmaTVuinUtWaI4iq7FtGeWRn51aNL0JmrEz6xuvDLUH8
Mos2EDIu3oHSQQcvxHbrpCsgMXiV0w7duVF/jxuahLsxDcef2eDZwcq7cGtcnhOiY2r2oPwXQX8z
po2rdYlximRV/xMhjhy8RpmqKHsBDjPbB2PsftdnDtffry+PPLm8AfKPCHGxvn0NVL0wjRMl5noH
VdbbB6AbU1+3J7GbrGHNfujWRB128ZzR/zYkuBwQyXQ6dFVtnlyp1S+J13ev0pExrJUycTFIzvMI
sD1lqzXft5sDo+IAwHBWU12GbgkOxLlTSeOk9FLbC5wn/b5PqldP7WEFFyKQ+IiOepT+D18WkAJC
UNQuEB9ZHKPMHDrNDCvjZEujfhvGdvjUZR39Hr0sUQKhKTsgHIs27xqd49bTBwxmziC5vQCUXq60
VkZS9EIFnGIA6dzibuc2B3Uw6x6YclX0/8s8Z+UIsH5kOOri5FhNGvagfcyT3UbpKSmU6QPMTTfw
c30qOKtVZOxkRBvqcH8H35wmFzMlYjrbVyIRk55EEpwmr4MbwXrVxon+kxBejlxDShlnc3+4W9sI
VQTCKF5y8JvzrflnBpCb42BVmXlShfmmKC7e1sCF9yxxvU+NaTpKQxm/3R/z1hTJYik8IVlHWL4Y
UwuVKmg7IilPHaovhlJO6h58WrqnEFevsfhvDwY8ySNjnFkClxNEExDX3c5h25SK8wvXKD3dTH0H
UtQc1WbY35/a/NMX6cac3wANo/QA/m9xOsIAk3DNru0TxNXgWS9amW3lIF/LqjorRZweNG5F9wnp
X93PgqBYGf7G1+QmAlnPC0cZfKl0DH4IAyNH2qd6HAb7oHSBHaKDaPanKh+m6gGlD4hrZibGNXv2
GxNnz+J2DBAPwaVlkyiIe8eGv87IltnP0r/GNoh10fhNEfxHkGHHfhjqVLj6QeJJMUhhqn9/Ymc9
WqqYACDJRhbbKkbrXpqZ6pwk/M9Dl2m4FCoDvY3IsybkYrkq9rRR10QZbjzpdKpm4UkiC3o7i2E1
l0Yf6p7OqewNVexKy0g6Xyu9/5Q4bHW/sHtj5SvfWusZvTVf/PgSLDl0ozGpfGbhnFqlD9t2kw5x
9KNo4yzaql0bKHsjH2vl4JmTxGm5cvT3in+zJhJxa95Usmeg4AxMXD4Eg66P6ohc0imussqfmt72
lXKIKt+Kg0/4IUdrdORbm/vPARexEzY5jZKOgX1SW0XGuwbMyCcxeGr3EIA22bpImua+FodKubt/
qG9cISTwNApBGYKu9RYFxUqvhyHNS75wHhUFVtk1unUtUIeNGTbtCvlzjlAWNwjgWVrK4D1ngsji
vjL0Ab1qM7BOYVKZgY+9tDD93O2GlbrErUmRYAEcQxAT+MjipkL8GNkXmNwnnD7LCeEFtA8/RkOB
C5AYjLE6/f0aztgNFLVmAf/lbjHVFM7NZFgnOaJE+yQi16k3QWHT+IzL3F3Rm7uRYs2lFsgQPGsA
qBaL6JhhrHLVWyc7hyvE8wmqSe8b9XOeZc4Xy2vVYzZW+Sd0BYeVW+jm0KDtoW1R8LkSjbHzlPpA
b5ungTcXJLuh1o9mYubxow7gqHrSkdiCUh6N4qfCP/+lQsNvq0Rg7oi08gf+0vMh+uM9x2Oiq5Om
cU5GhCx11HXxd7Urzc1YOtUK3vv6PAKmwnyD7cNzQ0h4OZSOCUdvCk0/BWpY9RtF1sVP1GjscZ+m
htXuXFXAlVbLnG7s/c10ffXo1H5YYYh4PLbLz+sqQ9v0JBKnPLfDLaJwYbZFXMzUP8/2EA+T1UTd
f/eHvD4uDIkeEadyVixZli41IyvD3urA6JZZ+xIqpsg2JTnsRlVEtNZdvr4DQGDjvo7kK6iSqwBJ
9SZo8amwT3onxb+aM2r1Pky9ck1g6dY6InOB+smMVyPQvfyCg95odoiM+8lypyrfJ4kjpm08Oop1
sA3pbBM7GNZEUG7sGuAuFEOBcM6a0PP5+WODuq1j11ZSeSc6rka5r0tJUyouY3tG6tTBc+F27i94
v+VaqfL61SQLptxCOjzbxyxVrljEkZ4umNFASsvboGUe7gXdTbF369D4J6vdaTv22iQ2ihq15hb1
1WStBnFjwf/8DcvWVKnXCGKHoTjnlpocw7oR8S4psFDdui0a5ibBfvDXV+Gc/INtnwvveE8svrHb
u03boT525smZomdsgDpjUwovMXwbX3K0+OKi8uMxa74GcdOuXPvXt+E8OlIbJnIOFCDmBfnja4uR
zFlS4TjrgaW9jxQCgg3hhP1eNSaYmyGPPxCiSmT4M2PlIr5xYjmtREgU/0ml7MX1ZJS1naamrZwG
qjHPpgLfOksc5XMDHuhw/3K49VlnUywiBPj+V6IxKcTLKR+S8Iw6S+WjexJ+8OJg3LZT+lkfPOv9
/nA3jpA9NxRmWQ44tEtbaXAwKj5TiXJK8winVhR/hnGXsfhiZ+KBPoR+NYJFC53BXunl3riYZtY6
wyKmSG68CMHqNkSl0Q6iM3X20d4nXR86h8YR1v+woBR/kagkC6a8Mv+OP7ZNZxSxLCNLnDUcbw88
MgOqlFC1Unfq6oOwFErs99f01ifkSaEXRnd1Fry5HLHKOuHFgyHODaTFfi8ACOQHb6ys6AEWgVM9
ZqgDf7w/5q3vSG+IAJ5+LmnL4nBkSYAivQlSWG+Qa+gnddhkCoYXlmy8j3ZrVbvazNb8hW8dC2q/
VMdYXfryi0GVCXqJXrrhOYIFO/gxt+GjLozsY11BWbw/wZtjYelOsg/Ajjr75aLG1OcUUEWg5tO+
/KAmarEJ0JLxtrLt1Xxlz9zam4RdfD04H6DmF/Wh3EEv0UFS6JzoTfaPqiUyPDSpKPPt308KlAgx
OqsH+2DxgNXRVNVGknmnVDjdHgcwJ9gYTRMaj9Y41c7734/G1qBVgJktYfNiXxoWsgmaonqUg3oV
sc56duM1GzUXuzo2op/3R7u1hiSzNNiZGoCQ+e//OHdDUDhRSqRxsmjvv6HLBAQIUFSV7O6Pc+tZ
4CH+Dbji2lzKbsz0LTdp0+BE18PKHrzQEa80StzXSQPGigSam3cgoZAa/Cckw6tWhr8VClAdIW2l
aovM+2JRVbVzIcaUyimZPDfzFQPrOgj28lnWHcT0wSv3LLE4YHeS1Lssr/Mv9+d/6+TPYnvs01l3
5KpmEEZJEcTc4FFbBK8BvLbXhJzlJbemlOaDTVeoyoyV03ijg4kZBDBJRCWgeiAtdPl1zVzDeTUQ
3kkLxyp5lbIK/BojT+OAkYuJf2AeZKHrI6+m68/0y7K3wMIk+pwjA/Hr/gJo82m8THMpkYEqJn8g
HaQMePlbQsquXeHJ4JSl2Kf4Fcv9AGm+CBBk0JontfPCQ6glDRaro3VQwARnG9JSbRfQNRs3qVMm
29LK13g3t54BzJo4bbi8gc1aXCJhrVsTPcAASpXMzO1Qp2X/WCSqgOI9hu2DgiHs4/2luDkkRxzr
aHYCLcHLlUCftw11aTqnoZkQVlOMsnnl5/XuzjAHg9Asyqyv94f8zUFZrD6wnd/QO+Cr5FKXYxaI
ZORZ39q4nheudopUD+Nidoai7SkyV7UPx0I3fBkrWbWJoi5ECdRQvyXTEHwMPBWF3kRG+aNXBkN+
NpQWQ5f7v/DGBcHPmolt5PDEAItXSjjSCwwrDOjjFHHpe2PWepuRPPrUdLoS936hW9nOMlLX+mAV
tbGWxd/4KLP4FiUYRAYICBf7YJjGxK3xMz+PQ229Un5vt3bl5hszJnXQbGtcg0MuJgz5k2r/HKuy
AdC6Xd4IiObUIBhQUhyTqPxsxnap+omiag+lB+J1n5bk2A+BMwslwxGxp/399Z5vvD82xDw87XYk
dpF1RGxmCaDGm8oNiemCV4SgJFZ0ehv0m2529qBhjOHK/dGuJ8uVN3fcZyTi3Au93H6l5sxePFJ/
LaTIN2ObRjvHjLK9p8TiwXIT+ehxK2xhTVUr2dDyDmSiv4sjhD4GQ6Pmczm03Y512EaT/mo3Yfxc
DaWgLhPZmyb2DMcHyZFti6LRX5tSNR7s0W183CfqtSrNYnvxK+a6FP8DPAOfaXn75ZEam23cmS8B
BhvHukWyIhDEe0Eix42Oadgas3vx4MATpUo7Y01nIJQOB+Fy2p1Hci3Hhlc2S6ZfZRV/62fX3mQg
H8vSxtzEU+w+3P/KV3tqPkDgXImVAOqh/H45pmhcJQTDHb/2UhHPYTvYP7zW/i48L1upmV4t5wzg
mCcGeYqlXTaURiMw1apXk9cpkTHGy1pQlFsj70cboZuw/Q4ptFk7sLdmZ8y8EaLb+RGb//6PUKkt
urqi3ZO8pnGTP05hq2AB1IMxw74tfP/7lZx5YTDTYTcAC7wcq4vcuo5iO3kdAmSn3FDT/jHAafww
ctGthWa35gXdB7FfijR8u8XZlIyehaaWcDYL1Icqi0aOq7aPQEjjlWzy1mcjVkezjttnRjteTsuM
Ot6AIEu5dIp527fqq+jj+GDFmK3s4lBr1vycr48Btw03DmNSPdSWtsGGERNp1nw0QZn2qyVi96sb
uHWAV17ccPrlhLwB0Ko1tavra4cdyhEE8E/5G+DNvBR/7JZRTamJug5f0Ouif3IrMXddWgNLxk2v
2Rfj6Hy3FU8Tmyw2p+/0GoavOo7Xu/v7aBH3cgvwK8Dc0KKjIgSQ7PJXtKlldeMkWPBWHT6orLwV
lT+TcOjUx8qVlU/qNBlbDHDCDUKpa4LPV98b0Bxl+bnqh136VR9lcmBRu2k/Hs0mld0zCqtmswPM
FpcWkrFqGnLjd1bgrsQSSy+/ObmmN4kaHaMCSPkNqv5j8ZtGlGYFSuPoJKJ0bT8vleSzYZQIJG3K
quhkR5AV4dfSUCT8pM0+bc8ysKBl2Epma5sxcOOfGE3Kxu862XuWD+zS6Z+czErHFycQuulTL2l/
3P9ayxiZ3/07QYJpC5IFmNSigtU7BTLRXdm+CRxEt3IcW2wTok76xF6Gu5E1volOrQTPkacpn0Ui
vUPs6UWz6TFMUTeqKaP3JmjClV20jB7hbGvUbmnjEKCBCnQXm5nyuhdIpeveOjG2+HbmaRpt0kax
j2EhmmbXmU31BSGzqB59d8D2sylssyaYrtx4A8qrGD4mFhzNjSp0Lz5qQ6xoKzfm1U6fq45wWoBa
gVGHTHu504VsTak2cfKmjkPhbiJDR+yyteK3rMZIeivjvjb3XtC62Le7QVUfbATD1hArV7eNTYyD
hSTSF2D2Sasvf4RryR6hgqp5szMgOS0Uyh9WXKr1zvVyiqEy6ba56Uyn+9vmeuoUzlACpdEGBuHK
zaGx2qrqFLt5A3nV7ocy6B7tMR5sv0HE3xH6RlpZvFXGwv1Y2E63cqffGJ0WCdQZMLIEN0sCpwzs
fmhVr30LPRXZ2qZX273lWL1+oKSmhv/AVG8+kBgWtMa6dJiVs9DVXSmsXV00v6GjoGNnRIJz1YOT
IUV4XoDmTVfsYO8qERmE5o4/3VoLNqWuVN/uL/mN8WZ3K9AHKAIBd1sciMqh0Ev1Kz7WpPKhP4yV
KTZenhQftCyVv2xkgZLD/SGvLwdeaDpfnEEiSGa5iD9GN5aoybf5MSTMdf1RBmOo+ASVioHGWxtg
p20bUcWxKzJT3WWDYrd7Qt+qkH4LruurpUPLfDGS1hCYqpplpA4rF8X8Ey6SCtrlVDnAAYIgBtc/
75U/7t1R9pGnl7046vWYZW9DPYbAp6o2+JogWrYGC7/eeUgXsco8LOw/yo2XozF8bA19WRw9Jx9x
mlb6iD/po8Pi+lw27jcEjg0f6Qf7aSyFuiZQ8NuDfjFbWktkbhw7GG3LpmQVZ1UM+zQCMSXiY9IN
hrGBdC7Fh8EOSuCPgzm2XyMAHfnWaZO4eIu6xEz9ksv9W10lY4CUneV+5UKrwk07BV6IRRrp2D5V
MzKQehwtYMFuQausGGJsdS1H6sPBTXRJu8HKiUInUAV+rUrDfMvZ568obMYfMw+Wut8KkX+Enqp7
h9Lq22rrDGIatnWJjMEukEaahWAAalwzoUXTOK8D5XMshR5/jEKn+RHgfzG920YMSjkMPXbOhL4E
90iZ6O+p4gRfMdPyjCd7GsZ456ROkP4Cm1IXzwmFe+NLLlSIX56RVsbWisww2EJb6sqnrDHTns7j
nPiAdSiLPQxwa3gq4H06T0ZW52+DURdiYw3OVD8qOAEbj10cj9WRLQTycegmCoa99FIgPkpYO7BF
1SJS9vfP243dRbqKiiVNdcClV2GxiuNllMfiaDVN/zRWcnjXcfB7CahjcvrMuvylJKU1ImSqiYxt
lq5Vgq9/AZQZcDakcPwC0HqX+5vqecvpJopBp7T9VClp9B5FWbOtHBUaaZ1ivSYU1XwzRRHsgeau
wauux+cUg6lA5YBd5C053WnlTIif6wFFQWCP+1h6YNg8RLPSje4mMyXKqybbPMduW762CDKlW4+e
arLysv+ueF+eMxIu7lh+x0xLWPZQU8seJ+np4ijyaXJ8fEmF+tmtjPql77va9TU9y154l51zjv3r
EyId6Rl6b+h+mnj87VMaF0X8rgU0dL5ZKWLqz3FaK9aae8X1m+CSrM1Kz0SdNCAX11FdosuCOEN5
1HBWehr1GGZrlPE0+Qr1NAVBNVX+e3+PLtmBBGYuLU9aEpS0YZAtxxQZvkSe1+XHrp60fqeoff4u
3DqvdrKbGbxpZGEs7idaLeIvU+QZ2UbPlf611+IS00vFCBPr2/3f9PvBv/hcc5jIGlB2nhn6y1qP
NeWIOPSZ9qGSVeq9FUHUNh9Gknj9JVTjut92deTZfpqbXvRxtAZLeXWSYsRSSpXdjCeOo/QdwT3Z
b9Smw29EL5Um2XXVmCdfMb3oi0OTjb33PhTtGO4k4upvFTJQwycUT7NhXwRGqK4EOb/1GxeTom2A
UhzvGn8sH3yjbBO3zU3jA/bo06M6htO/bitz47OjB+HBaEovPomy5Fx6US+8Jw8FgvTRbNrmZNil
TLcRRoYvtpma5qlKo/LF6SlXHDCka5UXLU+67ItnCTF+yhzKnZsqd7JTGuiiWynRLEnYM+4LBgYH
itIQL+SSFBHZfR47Wdoe1Rp1O8iihkQ0VpUy/NT1tSP8bFK86CETVo9Fe9qWfgME7/MUmqGxS2hh
8F8PdlOspGxXdw2/BdlrDBhB2szOE5d3nYjirs2zbjjmmXS0B9TxwrdJlPIpgFqxSfI0+1YGhoBo
63TD+9S7YiV0uTq9/ADGBoBNWfb6kumCWOq94w1Hs8WS0ceBxfyZ2ZWwNr0GXEFtojW8+XWJgK7b
XCwDkQdMAwGgyzkbEd1mE0Okowox/ofad0/jFMb72Y/Ej0nLPX9wE6TVNCeQH2oS3VdKJ2sw3utc
ef4VlLznUiHNKW+x8sOgl0ZDUnKEfIWubluWZrNV8kF/UqAlhZtOybXhUe2Qo5boTuXPxuDGYvK7
MjOGWUoEzuGgTEb8atlNZ26VvobrrXkpNfvequGJWaO2ZvZ6ffHxq6mjwoUlY+YCXATDGqwPUC4j
pdS6wCY01bsfvB/ZtJOtPr0FzfSvw49MgMdWzk6pFYS/4j7/qEhb+Us4MCcK9DEaR0TdQOJQYr38
jKYww7ZI5gUsTGcfxe5PE32MdxUD4bckrQvvb2vpjPdbTRzCC/zNZU1nEjOZq3HHI9d5haJ/PX0o
atc8uEIPP0ftZPnT4HE+nLayzvfv9qv8dgbxz+xWUMhU1X7v6D/ie0r2FWXszj5Oddd87YKkFuiL
h5qzC+hZfzDq9D8BQ/Pr/VGvjyaZFnVeWgeMDo3scoEx7xy8oracowtfqvOB3yX7zrGnb1lTx69t
Kf67P95VFkP5gIh+5uvNavxLoGztdFXdK5F1nCbAIFmpD+9tU7Wb2ZP+r6+9y6EWU5vspFJcGVtH
O8/w1HOjCr8XFTjINiqjfo8IoDgkXpbuBmOIj2gBrDE+r4MrrGcpE1K3B6BHALMoWYQS9eqYDt9x
QEQxeTSzoqgfqqCaEr/1yuoBhWegN3bsZv/mTS8tYgZ8Ah7TpjTfOjpHP4ypiz+WeFG1G4xXxT5P
onGte3K974wZwYdqOgkwjjXzDvlj3ylQ/weCUP1YKD1C6urQblW76t+RLEG/TFem9BDQyZV/22XA
wWqW2ZtFo6jHLXsotmcMVUyEfsTxWN0ErlNs6sh0PkoqrQ8UGsLH+xvvN0n7IspAcgBFWlBlWLPP
fcjLeXq1GMwC7spx5F7VDglhheEHSWprfqECdnmKGhVJaVe1h0et7QHeNmHtKbzI0EA2HQx+ZRML
K+gO2ERrR7KooX8xplbBzGo01V+FLtzx4DR589Bq6hiAGJNl4pfu4MhsE+hqvJW6kXo7MEO9dWgb
Df8tXSSdRh3JdBNfz/Jx5rE4U7itdcVKPlqtZR7QFGgRnlKV/jMFwSr/Dn5V/2oak8LNMHOR/E4U
/WPUdGPwVAE4O2dou3wUbd0GLz1psvQrjMKRrs77xvp1f1WvjzO6A0CuKA/SeADAc7moVl3LVlaa
c2zol0XbILMCZZdDN6fr2bbBGr/qt2by8iMSy1AGoQo9eyxdjgcuSIEwoFpHrcXVdWNIk+gvoTXh
V6qlHpzSqaeDNoo280n/O7kzOq7rRwBwykMkHL353kuw6oitTdAb5t7vtgWYo/nCw6wOCZBEo6xX
Z8Rt9xfq1i8nuJ3hGViz8bAsVior4AyFfdIcgxCUn1NmerTVp9o8OlRMrffQbJUNIHBF/y9L2mSX
0L5yP2hlk5e+naO8vROgTA5VQbEASG0ru8RXgU+0/yielBvoe3n6mRUPp7X28nX0OJO5cXdEJATL
36X6epiI1i7x9ThyJJAbEzLy1dwxnmopC7/yFG+bD+V3r0Otnzfkr1utZKVsLgdUNeT1q9sJ6yU3
T/q2OY68nB81L4i+S2CwCDkL8zCNbfW1qrtujS8/b6PFNgPRBIQATChB0PItVppUmVAYlsd6wHRj
i9xbsHUK13gohjrYDm5VN49cj9lDFkr8ze5vlesnmRSClgCPIwVndzm4NKUlXCutjhl8+ge1hN21
Ud2AuJUy5DkP1eSf+wPeeAGg2/JIWWiQArldbE1knKSdjXF3lPAUu+0QyEGbddhDbAWifhN1RUiq
kCVf7g97Y5Gpe8y0RdxF4NjNP+uPh6dJymlyo7Y/uiRK6ZkfgGmn4+D9t+3Duqh/VtRdrNd8snL5
2QnGZuXuujk+fB2dCdLgWIa5baXkhGGyPbr4SSQAQbBcbo0R+O3oVUHKjrNheSsjmhwHqVjqWufn
1rLPEBW+MK1MXt/L+Rs9/peplnTHGI+VEhhiLNy96XbBRyNH4g+dUYXq96CIlcLGjf01B5lUEbiM
oCssPjeNLq8rRo95T8Cx9F7AaowwWPmhB4LbtA+8tRDjxuUHbwhIwdwz5RleCqjkdmKU7N7+OLiO
GJ7ywcj/445PjW3i2En9jOZ/8jOZW4gHLfWCf/vK6ZRtVQ5dsNGVzjafjV5PlIOSVwpOqaGdFNTH
HDvzkVdtQaaabozoeSfs3f09+jsquLwJZsYThSAq4SSwyzpdr8e6lGM+HWNN9B91CI/GtkBbjF6+
ERQvQ5jEH6KQ8vRmQkk62ik2Ae526rqmeq6jSEiaoYjB+RIHFzB22JuW/ujRE96gbFV4DwV8hdrv
naownnNN6sm5aO2k38h0cP5Tp0Y7QbPn/Anq0N7BkD2CpP0U4hd9f6LXmwKKDAIhs0/kjFlaJFpD
6miF4SioKBhq/FDxKH0JyT5fM2inW05FtxKOXbc9KWNx+GabgJngai+6542G/banVt1Rc8sknfw2
H2JawXZZd77htln7yDVoJvibuZP5PWpF/8xZirydhcJuvNVzC4dTS5TGCe3dVnzU7Mn+8bdrMjtL
cR9S/JuxnosDqmSo+A+1OR11L9IMv8UUFf8rTzx15Md7VJkx9bs/4vWVwIizlhOZLliOZSWsGgpv
6pV+OjZmFfu9mepP4aC8B27BBSXVVv035yY63B/0+tNTKJlVW3hdKUUvWdbS7TK3gv55lLoct3me
mH4ywOxxU/WhH5zq/f5w1yHj5XCL6wdHGjwBg149diPa7/Bsmu8IM5+zeNRXHpjryGWGw1J3IbEl
q18Gp4lrDv+HtDPdkdtYtvUTEeA8/K2xB7W6JVkypT+EbMmc5+T49OfLPhc4XSyiiNbdMGzA2nBU
MjMjY1ixlpY1lfpc5VN7cvohcE7Unqzsn7aVUi6p3sKuALQNXshyTt10H4/p6L1zNpQsh0ICLEuS
+wBJ0GWK3cW550xRYD072tTMO3r1OjjAUD22qK1tXKuVvZSROK4daB4uV378N2+qGbl1WUBh8dz2
2XwGUjHB+mhlaPM2rX1PzpNrp9vbuWaRB9QBGMABIgm4tBgFjYlm8qg9a7XCCKiTRmdvNMdsH+Zd
eJiHditaWTk/sjQludaAAIEEuDTYhK3WAtfSn4t+HuejmVu9+6Jmpoc2j64H5kaeKh3f5QNAGCjn
3CTfi2TnuzSHvJvu9Y2nPZcxDiZXIHo5o5zY6BtV8OtoRKIJ6W4QiMgMZwFPUaJqBjSU6s+DKLu9
1po0gjJrOOXIRO/JqtR76I+SA1qr1JHfvYXcEBIqKXkE1/diC/vQMMaa0uxzmtXpQwSb0r0RgDzp
GM48QGa0CRuVa1l+UyYwmKwliOGwLrYwrikuolioo7dcmPsxSsZz6bXdhyILow9akHh7D8XiT+ic
6E9Q8nv7uOmmIwRgm1INKw5XMvlQpQHcwqCLdCFv7gtJdl0YSNk98yRnX+ZGS38VRP93Jm532BVa
bs4HTdFdZeOerh1iqtNwPcq621WdsRuqKZZkcs90fY2zN7h9vFOkB7KNwNl4xlZtWYxmQOZMnXaZ
M1OAMlNmNNVnq6z7H3WiNF/QOAQQ3WtWuPGArdqSOApyXbBpy4J3CUtDpI+sqzLy8VcfhMjnktP2
5s+ycxGfv31w13ZPUoUil6fKIbrFOdIS05sbKqnPEOR4d7DiwxqXFO3Ja9X5O81+ZiKbOf562+ja
EkGIgAd6PcLLwlVZmV3XNbP2HMMY/wlBCvUh12uED2m80EH9A2OyiwF3AQXT5fkUrVtNAY2O5zKd
k+pRhXfyaLgKrMKxklkbn3PFlVOZAR+HthA4q6vEc3A7SI8SXLltJd4hhfxJJdH29B91PSiHDvbx
d8pTybfRIt7EBRB+sIUL1zNHeWSWSmY8O4pbHxhUMAoml93kIJkndlpjOCeOtLaBW1/ZQmBkVK54
IGktLBtik9N0Qzeb+J+40r/zbGfaT2op7R2PnGm+Fz4FsAhJQVpAAGWBOsgf88bFuGQH3jzZ1Ffj
Jrsfiv531TLhITIq5JzP1NhSE1q5FRiUtP9cCQLYxa1w3KIaY2paz7ZRqd2/vaSfu6MGaXVnznRA
+VtHqvQgYLSfN4jV10wTezjo+QLw58terjXOrAS6jcR4VhylegG9ladnx5hy9wxoLf1BhjQwYZsP
fxL32LDlQM1I0YSK++Ij22Eqiggf/jwrdnpoWifvjlo8B09z6NbPapeVzUZBb+0MSXE3yWUr6UwW
Sw2RclKN1tCfKRsrLzFyP86hLvskPaX2nKcbH3alJ2c78kpKtAZIjWUjbNQqxsaYVH6BnCt8cCMv
tw9OLigbFMr8QIAWn3othbVM5OJBMZww/hhVSvhAPUX7fNsnXYPlUMci8CKPl3MIDCNc7rJrZGHK
ZHT2Eoc2e132wjB3cTHGn8tmHh95VcR9m0wVlPr2wIS6NUKTV43NL3CT1KyRnCn3DNhvccFfR1DU
mClsSLom7tyytaQ1gOEcSzQvAbMg6S4OKsIKwFofQABRD9YH5UsKtmoXT2jGb7x7r77xMqTh8JHN
ypEfbt1SUQcUWxoh2yU49NVv+KFB4EeW9QGOG+ccaWn+uWiK/ij02NzZXdg8DFbSbzia68vn6gyx
03OSU+VX9MOUxpExLtzxhYAm6fZjDAZupDzyCV6KxNu5OjOQba3qWxIx188G55HiLHAmWlxMH1we
h6ISWZ941fAyBUb/e3Y9cc9MUKt8Bb7PE2yZoRO++6UCYUr1iqAcAYeriqU55egkich9zkPtHDWp
ru9akZSMsOXu53yug5+3j/z1ZZdpJGplsOXxBrzezjc+PJrjQUDs7KBmIMrffd9b1Eft4O8BXfEv
t01d3y5khQH4ED9JeViO8uXnNPOQx7ZIm4+Ia833nTkW911dOunRG/LgwcyC4bmPOvUYidRo9jV8
l18tQ0QlNOla7EfGVP4bp1opNk74VR7ExAXYU4OuLRgXgGuXP0tvgloAeWk+5p1e/2aMeGTWiV5G
eXd7/VenSepDkUfCpCJZ9JfDzMKLC1MLuukjUx3ucDaLiBtjClJ0qw2L3+Fs26f/P4uLDx4ktjAn
WGM/dkxqtHvFNbO7IBTthxg8zDmO9fNte8vDJHUq6AABMABUzilevFW13SoMNcX5U1WY6T3PsvFU
GsGzFqXvHg18NQXjMCQt/I0y5uWmZXU+FWGV50+xE9DjMtE4BuKXlT4gWmTLXWH/1CCQm/apBmnL
7WUu3ZG0TeuEQXsK3GA9tUvbXWuN+tC52dM40pOKs9pmDDB3d6HdaRWsWK7xu4B8+vttq/LteeOH
5XTr64gCPp2WNpDBS6tOqwlVH9Xg7w7FiPwfs6h6H7RbcFdPteo9JcjG5Z9RHbTsFw2+Km9fz+EW
p8Fi5a+/QZb1Cfckf8lVtZteVh/Ms/I3XNpBdKgLTyUTqQGI/xqoZlZAruw6ALoTNtXx9vKX79D/
2mbElvtDl5sW1uX6NdrMeg/rvZ+MfX90uzDZV2pgncooULw7x0qd/2qCt4+tWTRntRBRcpztRtn4
Gatf4M2vWJy7vm2Htm9RQJyMsh3uMqMaQbfGxtx8suN4/D3MZgI9R9KYW1qWcn3L/aeRxVGXzbOr
qagsyNHVSg3lbwa+UA6vJtP41FZkEzz7yAbe/tqLiOP1YwOrIzVjToGpKPkZ3jwLVmypdRMOkQ+Q
uFE/q3qhK7tRQ272QAQSPpqtcNPfxKzDuaiKdsuRLFzl/5on5pDUsfB/LufvnNmqiGvr0A8axBC9
Kk+e56Kov6ceGH2irMLeiHnXLhdjGbwCNAtNLtrleg1l8sKhdEL0MgZ3OMwU948g2hLjIHBp9GNN
xRkPfeJOyV6UDFztqSYr9UYsvLbF6ArRs5MIIp6iy18x11WnlXMV+g4K3HeD4QUHY2qtQ20D2r69
weumJGCJHJu0Rv75mw1WrAz7sxX62jik3xpdMuXoHtM/muidrbxtzRhvH7E1w3UUHBcO09CYjrcF
ArvoeI5PFBrN7FRldYW6uxZb+vty4NfDg3A7kGrectKXxVfkLR/m1q2Dv6O60UC5pEY0nQalDecj
o7iD875H9tUcKHXy7dcBsiU5mt6KMSwly5JVw285OHp6SKvKfZmiIdyFwfR+4l9K/wRRUvgDxsLl
tB/FtTDr1Ur52yRO21WeA3le1ofFX54ZZVtCMiv3wiXj9iTdAMtbNorMBvJOBaHEv0GORHvWOT9o
gM3uu7m6a6fe+6swYudkpMqQ7twSqfGNe7lycggVcUQy/+Efi72s6IABoGpDX2hTctd2k3jsIqAY
zCHxzN++EstMVO4kxqiF014AxrdUmrKoyZBjdgovbNkUH51QcX5FVdHEB/7/9TEfkibez6lKRbOb
Z7Xc164E2RVgc/pD3VbvlquTPwiUKMNpsm0GXOTykgbhmI9ZpnG0Km04M1lBDSmPIGutRtE9aHyD
LXjI2n6z15Q3GQBwrr53nsZK00ZW7pt6/1/o5HN+oMjqGfsW33fnzEr8HDCycwwCw71rjC3za9st
afdk7YySwGsG8cYrhXpualkcIMlkJcaPzB0g045m82eB4/91e7dXTVFdZTJflfyX8s/fmLKdsGsN
r0n8Lo6UYK/C4VPsoGkdqt2oZvVGWrfynhLy04PWeLzpYy0ySVMfk1EwouBnc2c0n8vKytUXO7Gr
4St1XMfbz17f5/8GmtaeG4sSzKfbq115UF3ecR5UWWqlM3252grgcxBmbuJXoTkBioDo+D9yTfMv
x2it/pTbY7QFcF79wBLIJnshFLEX8SoMeGxwqiS+WdjTuLdHy8mI2OjePQfJqP24vcA1a7JIZlPm
lYD0hbVAjI0xxnWKctgY5JTm63B2nvPczfV/4mEw3//GQPtD6qyC35J0LJffM+ty8EOqk/iliVzZ
bsBLFgfRlvNd7ZTRFspkfXH/Z20RdAY6c9RaGCe+IaDl+DTVcxM8Apm2frki2uI+WDP2qpklRzIp
9S2WZgGAN3sFbeGiSgPxeUyyxN3PHeK0n3QGuq0Nr7t2MySMmFFgfM4VJoxCX6lMzRT7umL0+c6q
oMzRC9BLu9ygCHcOB9crDSCkffsLcuBB/MHNoDXIkZEYPJQ0LneyomtfhpWT+m3bOD9bZ3LOWjKk
x1JpjU8x4NStZ2b1+0JzKRn9kAxYslkI0+5iHdC0P2iNOh+8FO6AnQ550rDP1XqzBbpqjto+HCTg
4XlCL9fXV1EvKnipfTsymHRtG21O963q5HvhDs2G7JD8WIschc6DzPyZsKWotAj0pkC0hciSzPe6
wa0f1SmejceB0Y6N6HXFnXlMitHZZByJzVu4U8Pxwr6pjdwP8tHOTlpsWsm4i4dmOlm1Ms8PpZOZ
W4wnq0YhhoX2UYdkYRl4DUbk1L0UouzGoID+bASzs1O6cWgPokwN+6RBjrslNbmyfSi50uGEBo2i
/DIxCSEytPRaTX3FaiJYYzQKoGZDzh1UMQOyBbM3tx3p6ip5qxhWA9kPru3yvEx6M4ZzW6a+VU/D
d68Y76ZQN6p9VWu5oMQ9iK1kT749y0NDu4xRTXYUoM7ibdIAoycTBDX+nJfFZ3PG21Line1ub9V4
2Sc65qDaVbVz8ve/yrALw8gKWTtP47KnOzOR5iKukPmUtvP6ZFUQyThpmxtP2YyK/D4adSPudmEV
qO6+UfLe/Xb7Y6/tLvgEmT54kqNf/vmbIATSuB46Ezv39Twtf7m9pzzZvWEHewbUx/P7bUENRMIg
IxAQkpe2PAXa3jho0NYMa+tDrBXFV1KjINglqvh529SaG5CUFrTq6HYQTl6aUkxBKALxvV8EoTYe
8kk44ZGZri1pgbXPB8ALJBXBsYHLubRTNrY+mMIp/DByrX/oXbuISnYFtB0FWri317RqS6LEqYlI
epzFOwH5lY0wt5f7bmtld7DvlC8oOzsOjBHG1nTdqi28JxhtGi5X+XLYwbnH2Gjm1ynqV/dpOrRn
UeAizhrD5X/dXtja9dOJ04iFPY7hspIKF0DklRbqpGmf2Ch/qNbOZWrkOR0gHdl14/i7MY3x/rbR
1RUCSwFzSbwPL9blzjGNMJddxsFv0tb8kIms+zVZTT8dLAEe+XDb2JpLo1YLURV5GmM5y62ToC1N
5eQnWZE556Yw8mkXaw0IDnXWQ+S/C2bmT7eNrq2QJJ2+FVSzcizkcoUenMtKbKLA6qpNGe9GD3hr
aUzuYxU6W/CGVVtynhtSCWoC5sIW5T9bD+Yg9z1roA1tMxt2LK0BWSnNiLYagmtf85UFkKWBdF1e
7th0YtfObPgcKYTnJ4iHshwocNMctbyJ3Ady4nf24WRizpg64NH/Z3JxWlwA1hWSbIWft7CTfIgz
o/+BYlVT791a7T4PNU2j27u3ukjJA4VTpluzBIwktejbIROlb6vocjF5Pn4MlFhLdj167veTlhRf
/sAgiRJOTJImmYsmlDW3c6V5eelHTpSfB7ZzZ9uxuu/ypn3keZo33NnqAt/YWxyZwQrzzAyL0h9q
nj1WyCZSejR/E3sXPzOtcjdqm/KSLV95yvZUG0HGgHBc+Oqp5biEbVP6jpo3+aGxR525uNKtN0LD
tbtAhCBJx6HZ4Z+X964aO68LKeCgN9zV3zPNUO7aMC8/icl7H37y9VRK9C0BBCI7vHeXlmYhp1yK
vvTRBUz0YwZO42edRZsh4NpWSf5ASbWH3NdVFzoskgT9mtJPnCb8lJd18CWZ2+6OKbvPRd0YG0HR
lrnFRg2geIGMJqXfuFKBr88Lb1cWmlJS/9fD6mA77R+knExCATGQp5+9W4QmxM3e3Olm4TcAEcyD
kzjGyQ7ypv5iNXq6xfO2dhKpScCaxui6VF+53LdIKeo0jIYScnrLeUmULobQrq6sjSduJbElNCe4
pEGIJ1nmecPYp0E7WYXfQYEfPLp6pHbnrLLrc0Xm8kFYqFjsmyAqVQaBqi0S57VdfGt98eapTivD
FZfQaDbUT2GZhu0pz7XS26XQFagHr0KB6bYLW/uu8oNKsKlsDi5cWNHYEBAlWuGPXZ4MZ13RhvpU
9OoWcnDdDpkfs3uwlS4bgbXIKeiTKviQwyrVv16sDdWLR/nnndQsrxdcMrPAfCyJUZe6tokzTuUc
d9yEOs6Vc5Q3D+YIzVJWOB+jsgyKP3h0OPwylCUNosV6eTCbag4UssDSN8egr3fZEJSHKczmu6YW
nb2PLG8L6rV6RgE/MEcAZpB23aXFojbSqm6V0leUoXlwy7ndF+C0/ptpC565re0n5MKy+1Hn5bt9
WNaiTuuN5cWVb0QxGEOWVv7cJu5RGYfpLlPafJe2RXSeEaz826sC5fAHRoGAStg7te2ln4FUpwqR
FC99ONDgIUJe0N1VAwPKCaHMQcWNd3t3MLeepNUD6yAsjrIKyBdrkeBW6VDRKQ9xOC69k7PSpY57
lJi3jadv9Zu+sbPYTW9WqUgkNkHLUB+ZbI3/RT5Qk6xTNOWPMRzlT2koxIfbH3XtwYWWnPfJJvwE
wnd5hmLYykDwyfxhzpXxnMA1p55qY6yMD7ClWtOGW101Z0CTKSv3pCyLwIWsoe3Gxkt9OFB05R9U
rLr0Se2syu53slucfL+9vLXNg9FLpf/CRAYwqcvlCXPk7Y1EwdBQQ6FO0zICwrrx7C2F2DWPTX9A
TmRRdIUh8NKQrdVWiXh15jtpGf8jSj2c70pGCItTxZAUY3mW0d3dXtuqSZn5mVAVUB5crG3WJ0Od
PJH7SHLl0bNngW3/ry810T6EAiGJfQaLWrMRXyxhYK9ulRWCxWBI9lpKlB567aixoyAIOIfWz3YG
tXsimsq135rZl/MhN7NMP3c9dKfP2ZBpDmygjTAsOPDMIep2Tsns1rmp2yj+MBHsfb39VdZOGHkp
4GspSEwR/HIjWmGHXQ35r29W4fylYKax301JNt2Hued9uW1r7crSFwJKxC5QL1mcZrJfUcSGkvkd
s5jNQY2iaviiCzMJdiqV+L2XJj9cd87tDbtrpxosGleIBV4DLKBUEEQhXNq+6TLvG0PMQon3Gjqr
W6i/tTMmQyCohOWo6bLEVYyNUJJqyv0W5qvgoMfB9B9Cyyq0vkHxw2q16Xz7k64tTXK+UNOAIOmq
4O1kJejhKeZQK7kYP0VibrJzU7rFsL9taO2cyMtj2BIge4UZ4QWz5rQgKxVpZkS7Xmvi7s5Vp649
tdE0uBsv5uqHhDaSqwpKBQzl5bHMqx45eBuEWyHG8RxD1fXozsiy7WIRO84+icYx+JNPiS64bL5T
yloKDzUpwDJVVwpfS9A+O85lQDfEBHL++/aXXF0aal4yoONMLmtraV7BDSxIfm1FxLR/ugj11Rhy
1GGvizGyDwl4ui3xPBlhLBNS+TElyb6cCllcvTw1ynSCTs0fHeRDLDUpul1gz+3Bmd2J6Vz6fx+A
2wV3eZJWL9RVq39ur3rt7pOGUIwlWSVTXWwoqkp4dzoGvoqYfLwLhKpVzN6KkEmmCriV2to1xJmx
Y3+7bXjtc4MwZuEAcnFzi9grmRKeSZJ/3y0V9UiwDi+13QvPPtAMbr+2INjmjSBhda0EXGhNSmac
ZcyuVpXRO0LJfVE4Q3JKPaZVHxSl6pqfSjJHUB42AoWpHRRz6VaQu24bTyCxbHiExXeus8oaJBbU
nw0qAqGV5M4jiiQSneNmxffRjVpj1xsg6Ta6YWsOgqYCPX8Gwa9nRlR7au1Jaam4J1BOogKetuOj
a+P4PjM3k0RbJeo1AAuILmaqAD5xbZczVVUL3bKbJtTdm0H7Zo3RvTnoVN3Vbgw/RE6T/miSPnpI
VKf5pqcFai2Wnn/Rusn6dPuEXX9y3k+qZ3x0Ov88MJe+SovH0pkBDfpK0NbogyvOoyvyJGIqCH7L
XQWmBMS+N7Yvt+1en2zsvpI689wwrbAIaHrQF3HvuJFvOH111jMzSI5cXEvss7ib5VZX6UY8uoJL
lTaZYaExKGdGFn5EnUeIpiByJNMWqbPrnTm70ymKDl89xWiaHa0l23kYY6/NTlOQ/iJNaL1wpydj
tTU1eO3S+CkkACh70zS4mod0HGbdrc6J/aQms5kZXPldDfEcP+Q1KjXHYLRHcVaQqydDUHJ3b4nU
dM63t2DlEPIjoD5gWoOS7TWlOqWBwspp6DsJESwk2qX4tzA6a1elrX10YmQFUNcEtMYhnvzYHviX
WQjVOFlKu8nxcx0NSN5NycICbyWgYXlH33TYKn0WEIqOkT+Prg1BhVlp+YlaHjSDt9e9akjC32Xb
lLLgwqmWkwpuSQsjv44Ys4VoOI2HU+ZkzRauZsPQ8tlo9Ma26qTGkOHVdzFFCniUYZSoNjZy7S6B
2oHJTkLdcSiXX85tVDVN3TH22xSOtx2VLlU9m3BzDafaZvAelkK13lJ9lcni5aPMqWEmlAEaZuxg
1rw0WtOqVYpQj/0QPpDokRHi8R9Py8KPY1mM2RlURTTujGHuz8VU2+nGHq6eXRZCQCCHGu0lCa0e
W51m1DXqjn1XfnOMaPjQRyK0TmNIfWiXtRGM2WGZ2PMxoVpr7rSxH+yCyQNX+11UqqgPt0/V9RPC
9yAiMmTnkb+ko31zfIWpJkHgVYmfDFbxLVPnhl4LmnRHO+ce3ba1drAgYYfFlCITLm1xVaK20lpt
TlJfMBI0PsHOokMV3jSjt1X8WbckxSqkOuk10DKGA1JELasKTXs6VCBnxX8IQ1RbXZW1z0esTP0O
aAF/X9Qmkkxva0dJAffo2Ud1jMrvSi/+nebJCTeOztqSJG0xMSwXgUrI5UZlAUR0OTrPPj9jyI6w
tHbwjNMXaDeQZ2s+HpI/RFl4cICFLJ6b3AYHX8DJ7sdR5EyfvXLI4p/wScXJDlHGKv6YulEfMBOo
1t25V0T4LAY72CLVWXvg3/6KxQOvGj3SDHmd+EK06l3vZhAE5gTOBzE05oOVWfojyIqu30i51sxK
5yAFh8AVLgEbCU1cq6uixHeioUgPYRia99DlqH+Bs0KNbu6gk/jA8Oq8Reu+dpCgVAdzJPlyrnoG
cTegEl/riR+Dj38ETEn8ojsIR0m+eXsLUr5qjTr6awkCOO4iYvWiiTH1YUx8eMOyYz2N3hcvriZK
eGP85falXztOeHcwWxKfT3/p8tyWfVGbVpUmzE1FEDsiFFCJHUOgSbIP29DS961jAMKt0jSLdyFj
qHtVi0z38+1fsbZgSEJkQkJKAm7/8lc0WtfNPQNxvhtAgrRXx1irPpV5PDg7oy8Rvb1tbu1pg7KZ
3vXrKPnyldEZERNDxhNaUej53Vvqt6FDBSGBNPErmO5kw9z66v7PnPQdb5x4WJuTNuc58ra2kTZH
tOQc71M1z8ArSG7jrVds7ZK8lpQkalzGPJfm8la4eqOVoW8jbpN9yHU1aKF+ROcmPjeJp/xwgnqw
jpHS2NXp9oddXSklCgAdvB9XpTOewWlkLAq4vmUPnxFBkooqSpUd3ALOx9u2VjeRqWTm/+R0wlVh
dhrA3jbYimpt2CN2Zj3WVafugOlHh8gZnXc3sOW4hQp2m9lc2E0WHl4x4wm2NyX0Z9MsxkOU26F3
UOYu3HDwa9+Q4J1yOoUJ3pOFg3cGAd5e6RK/FXX8nDRNLosuSprXe6Hrnb6xrLXPSOkFZCEIXABb
i6vn5X0edDXh+kj/CZGm2bR+KlNpHF13SL7No7H5dqwu8BXQ6PIkE5lfnk8jpRhqAxLxizzsT1kf
edVeSUsBPSjkPIfbp2TVGI1l2VXjwVwOsiEjEJYQL0Z+pBtNfoT3sJx2OhQjAuI6yKNuW1v9mECo
EG6TukZLtKbdolvfxE7kD7QonpBUqJ40EJsHUDiJtY/VmFjx/RYpP4Jskhz0ZL2XH1NjOmdKOvIb
KHkLOHfEf1YTpJ+KuhuO2tBHG59zbYFvzC1fpsa2la6E2tkvEa06FPNIGgdFxZH8OP5vpprw+0+W
J2fhLCDaVw3KbmTOHqEitg86xV8A4Z6syUb+rujsaRdUVv8Hrpr2IFVjgkUpRnn5OWs7iGuNxoLf
24U27Sulnv5qUxF4ZyJ94/724taSHa6AJYfiIfZYVg50mKGGgYqFn2m1etSp+d1VwOwf7Uj1lJ1r
tCXE2qq3m5Ho+Xnb9No+UvxkkJiRd+LWxbFBnC5TUf9K/UkY3zNlVJOdHbbpo6mNaJqGavb3bXtr
bxK1Tj4sHoZa68JemuatVSgj4xmOXf+mtCqKQ16mxbG3S+OOcNa784JGn4+3za7dfkpe/E9S7V7N
TEOWwmSb0wGk7Eb9fhwoRO0bmyGmIqmUfONurBojzZAazczAL+nbhFPGbahGGSi1vvWZgOaGWE7f
HRvH7MbTH6wMLCqZAKAZIMSXBzVT40IkVoZkTcioBMSn+SdXyWgYtVb0JwHFK/4OyAzo/uWEYz6G
+dxDIOaPSlfPdw4qPj/tKipe4BiydmJCxWCn96G+NfG8ekgh3AF8IXm3lh3RcXSchJSYhDSpm+9m
6bofCWTn8xzDmXqXU1h3Ns7LwqIET3LnqeNxK0iullCrlGDYq5SICpWY1Ue9dP/WzDZCzGL+MORV
uhF7Ly7F/1pziCkkQxug7MXTmyYKyBNL5E+2OqA7G8LIrO8mFHiCY6WFzb5lWOthrm2j2zip14aZ
ruPQUJzlqjHGdHl46ijI4tQc86ckiKaHMCm/dmxsy5BNoN3F6UjYUWXj+5rNrJbKJH10YCNsKHxM
l0ZzZlYDqwiLp9B1J8CGmeG1pyw2R94RKzBQ/xvacuN1XFsoAD2oqaDbAPq7WGhfh4GecFWe8Pba
ycha7041kN0KkV57aSc720M+v2V04QdeFwpXDNPkJFWEiwujYdRPjA1VxVM9Ge2xj2fNPIZhNz8l
4E225rhNvtqbghl1XhoqhkkPmauJ2MHCD7R1HABmsbxjqIGokcTpAePAuTpuZfzLq4EhD6Q2rQVq
UdzFxapqQwuyPm+9YxTA2BJMpvkZLfJ+J0W+noUryo2XeNUe8aEkcrbISxf2hkTXlKFyvGNSVs6p
LTiZBZngEdjQuGeEfMPcctNelyfjDFlboCa1OJ0aHtSNFN07Zm5V/4gVUR8rYcdnCtVbU/4rWwY+
jnWhhkKYuCzgaq3FOGZjIpeQl9ahDHWxL3TxztkWDgatWdqasowJ0nHZU7XqIQmMYvSOIwLmu9As
7aMZIamga0V+shXYvErm5M+Q8OgbTvR6fViWLxNkFbz2S9JN1ApzPbB779gnhneytaFDwy/cmlPa
srI4+HrogdLohHfEj2mPdPjsU2SjNHD7mb0+hXIt8vyRYwJikMfmTeqeDppRFUbjHWGClWKLg0mN
BDoB1xLdMRatt7ttb21VEtVEHUQ28JbUMszU1Y2JZN6xnZ3kFM/kz5QT9dNtK2urkohii4YV4gNL
K2qgVo3IQ/fYzK59lzLKF+0avXDo8BsTsTzol/euCwkgQPyg3zSpdrfEuajOHHSj0NLT3Lvlk7Cn
+omp6+Rwe11Xl5jYBDEM+G9wVRz5xW6FqWYLI0UMq571eq/avKFjUyRHEEdbTDhXimhS8Qt3y2sG
QwnMaIvzp9iVorQ6mkJtWCdfM/qyZ8vrlHmfa7rzw8w78YL/j49G60bRTpRW8Czs1v4d5m2HGhHU
q+bGWV0+dvIXMY8BdoxvDKn7YvXVnCE3EAzpyYva/D432uJhJEo70HCBU96etYcJju+N8sHaJ39r
VB61txckDsumgpHmBJttcxJaExwChYGCPkGz+/27S6+AHB7SEslefmnKavi6SoQpMypjWG8QPkWX
W0wF9eek2OIbWluYxYMnNWBopy65Jrsg7RSjy5D+aGMGuslNXJvap9vaJ2D69RYN4tWVZPNkIiip
6unALPnReyRHJpEX6Ylx6PijClMYs0mwviTwPZzyxHkneEmThwUYESuDdpEnVjqiN/sGCiLoTZ1X
YDJrHXrSYTzC5FEc6pCo7Pa+LdJcaYrRBUZpCMEkXGpxU/TI1MPC64OjWTih+7VnWje/s9KobO7N
jEbyPkN6RO8QS7cQ/unrAS2y279gZS9JySRAlfNDK3MRaKuaMEIn6ZSjHgzWr6CxE+0w5kb1Elhx
WW44oZWdpHTHMlXgsEDeFiUENZyZRxIqkURajkBqihjJHeFIvH3SDYMHWVkzVxugyutvzMUg8ySA
AdrMmNvldhZZCiuRKxEGQ+7s9XwWh2rQu9PMMM4LZ7Y7iLCJIC+pwo3lLi1LapbXWyL7lMzwL+I0
EdgoRYGsecwRd5jPUlXiR+wZ7UemxJjnQ/ey9fa2njePSRpBmvi+nZUNd3I+mR0yKwn64nLdTeKE
ToBU6KOau26zR4Sy/hdVE+PY08jd8K/yv/U21H61BewYlXbaJWSll7ZiEByUMaL+MWx7PTo2PWQl
UAlP9X1mxLo4eHWaJJ9dOxzuRVKEzgdCBi88317w0snzI8BPgZLDAZKqLuNUI1KyNPWS4ZG5ivIu
8PTwk5dM7uekar1PQFHEycp17/Nto8sjjSXm7Mnf5OGSczqXKxf8mtmpAC9FNQjR30yHUz46eQxX
iaOSaLP4WeBGovcV+KnBXVqVv+qNi3LTyNBhah4ehyaZ02/a7GTWYQBeaf1t2kwT70mrh79ur3Tp
KaRNQCswJci+NInqpU1VKa1eb7PpsVDa2T3CbtT3B7TRUm3nxu2wJaCw8mEByxDtvQqNke1fmusr
qqjF4E2PaLDZ594S4dfU5N3uJz2q9t2UxFsh0vX5AXRN8wLiRJtobOmMFU31ajeK50dtxlPsLE2A
D6tbod2roarYdz3PwUcBGcFGV2MJrZC7SUAGvpOkB2TWEl2AZkJjBfE0PIpQU766TdB1uziPHe3Q
zMWL7tYOA21AEV+CNrCTU2NG2tdAgTPmHqii2JKkvPZaRG54Dg1qdQqvy6EFrzdFWfTR+FgnXfid
ceTwIS3V391QKl+4VM4zrMfJZ56rrZrWtRORIaPsccIcIyViLnd8Trq8rZV6eAzGYjzpsREeQpDT
38CoaR+KKEo+DXTTn8xgbp8VzYZR7PYBX104gF7I9XBlsFlc2g96YMqWwzZQ1+q/wDHvNVDn9rBn
wKhhz/sojLNvtVFnv0Evlt9uG185fDQGaVIQoYOsXxJsRdBldsHI4rNoVo4I0KRPjTfqTJlPvTgM
lmgRAlSbjdR+1SpJnKQHkhj7xRsxwooEwYQzPEZlFB8n05keHQQJDrqaVg1ldlGc8ZlbGmBLXKA8
8PB1S25rUz5RVyVvTY0sgZIiQAg4+yc5dAduKy73mh15L3kwxse+HMOTlVrPioz8NKTozn/wwUEr
8GSRx5IYXe42zTe8Jtz3j0oU9D89OLWiSI2o9dNU/BxEcf1ZKJF3um1Uho6X7yQLB8Yt8xCpvLMw
CumLmDXhjjz4jX1WoP6odtBxBr9um1nbVsJKGr8QH/B5F9vKJLwkns5g5W7HBu/l/A9nV9Icp65G
fxFVzIgt0JPxGPs6TjZUhhshJkmAQNKvf4esrttd6cpbxxXRIOmbzmAgQec6rsi1zxKaB1PrPRh4
DIsrecCFGLG1E8l2n0Ex+PwIh6bTVct67OJEiH3Vz9XjKseXYeqHKzv30mHFOjHUe9CuBY7x/edD
iegqf1p0KeCg8jJJY/7xeUuODu38dZ8kRj1Qf0xRe4GkfOXCvvArEetBkoMSHq7K869YWXhcomdr
Sh+S7BkO0Fr6S8PHm8B63jV/8Qu3IrqzuBDApUDPKjkL9UHdEUvZZEpvXHzUICIo6nD2TyixAWJi
/U/fJcGvWDcvYdCIH3+9kX43wSEsDuE7aJ6+f8sxini7eIktw6Uy1R45JRhsGROyork2Kq1vh4Up
t0gApb2mYHLhC0PLF9AbzMY2e6yzzEoFDeiPrUY4hkuNk8FKrra3oTUMeGmC3sLYwHjanR1XZg1b
hmsM19+uSWdnFdciqJ+oquFyev7iVdhWazc6+MopWbDSkEZOQQNwk+8Gn9khXx3T8TqXmMMMOSTV
qHsarNeIAg2I2IfQbVPLXbipz391h47JsmUdL5S/Ju5yJXRduFeIj0OH2SxY4B8yCLupLbLA16U7
ruaNhFWYJ65s/nKivt3bmACDqRTg3CEPPNsOS9TNkVf3pkRroUl2nnX7XRhAVQDskL4ZDjpS7pXq
7cL2BwVls4/H+BCF+bZL/pPpQtRYNI1vbJmiLQRjxnFZ7m2TuPcDdK0f5tmjA9wQkkCe2jpev7HR
hY/Inw/BheOOGSmkSgADQQfifI4QguXvzFHj4hEW8JfcVrGXCqaAElqBS9f9Zddoe8e4OZH3AvUF
t7yzENGAdAh8ce+WXczNnQgUfKPNJoV5GmjfX4N7XYgUqNc2XZTfq51bh8GUgXUVpNxKEtD10JBQ
f2JQMX51A+UeNdFLptLWXKleLn1TSBEixQZOEcPgsysNEVNzr6/dsoFnRj6NaXgzCVNnnvD7HcB2
kCgE1PnJIUw8VIGkV4Lwpd8MUZ/N++p38/ps+XpNakCHPa9EEzL50Sub3GIyVN90wvN4jgy75kVs
Nq+NP++j7f89v1CQauDwoBnxsdFLHL+m7bh4ZSyCtWJQjrCduh8RqaE/UBFnDnNfJKz69edlL92j
UNFC9MDFgEh5dmh14A7Md3Awa6cNCqjeBM/EuGPuOWCPQdC82Y0a08Wg090Vks+lPA+jNxxaDBjR
sD+f4kYuph3NOtlyQfuK5Wo7OhP6AqOXvHRpq5qsWUBG/zJD1am+xbQeEMoWjHroG1beXxuQbWcY
g0CMfOBRBc2js+5TOIQ4QIuwZT2M8NNs4UIGqlOdGVeshVnHOVvdZTxAETM9qQZCLBUP3WwK6mtI
oUsFH4CAm7Di1o8GZO79pQbtfdqQCE8yOIv8ZlQsvulWO/k0UXZkRgdF4sQcOBc1ootumeE36Yw2
irdSnMg/b48LpwE4QRTagDFA4vEc5VojAjZk9fGNoEV2jNCZ2+G2sWsBzUlx77cuWPnDUMsrh/DC
rgToBbfcb9TgR1B4HfMB03VTmtSZXJCYuVnyFp0duuMxGSKoiE8wNCSVFkUTeugaXvndF2519CAx
48EwGrJC59V+4KBzpyDCWNbGDfeisjIbCRirpE+8v89VN+cSjLshyAZDyLMTGHI9Lhj9IYbB3Lc0
UwOqG06kyFZceHf+BCvTbDJN20NSIgjk4c8f+OIpBKYAxxBJHMZaZyHUGXg4Oa6HL+wtLF9CE917
XtvyjMBa/kY7XBagPoiHqA9RYmv01rNIcnDR/vwcl1745qyKeg8oMmC63m/6zuXSi6Zt04ceXPYG
wwoqjA+DeuZc+ckX0iG0ctBM2YTHkRX575cK4ESjwMNySxRb/pOMu2nnM897+vMPuhDG3q1ydp9Q
OQKWMWOVOe68z7Puqrch8cneGwnUID1FnpOh6k5AdY1FAFOOz39e/vzggneMLYr/8LdsFC7q9z8S
mSCLNLGmbMcqvSNJJ99aqZvPrulZg0jip0MGHefwSn5y/qthcAXDH0xGUFbAbuN8+NNj5jP60Pss
Ady0QMIDqZNmAZPm0PazUIWJmUCjVchnOZNlLLoW3a8rdJzzrbQ9w5Z+guKBavrDnZV665Sa1ktK
Q5oFxArMTMPCGxugPLp2Sv4S5IXcE9NMApkioAbQyT+vNbsUEtVgDSYlRcb/T983Mu+nqi9jm65P
Bs6uoO6Ra/Ly59nC70XR5cW7xmeOz+9lSlQjwmEgZQv8UZ4KYoAnm+fkmYfteA8l0GTa/e2GAtka
OsPAcOPzItl/v6GkmPDpakFKU4Hk7apZPdXaHctIORMrRmfiz/APGOyVSPBxH2PZ3/RQtNzgDnq2
bKsiHoVdTUra+NHJCxRstZGDpk+qVn7RDybJTZXoa9fR+R2B97uBrbax8OaHcA6i4UEXQ60+xR4S
sYLMTVKnadHHIcxy/vxaL2xWLITxAMD48CU4r2PDUVUzhcB42SdowECuXe1lFfmnHkTnK1fCxaUA
jsClAHuQDzJTE5chS9eGlJFV9d00Rj4YcVLkq0/5lc1yaSnEMxTGmB4SEDvfb5YJtLIETMu0FCqS
d57brXvAoKLP65Jcs3i7cBLwW7b574aPwIDn/VIoClOI6/dpqRy6PIw2wfGD7He5VrR+nIROT3/+
YJd2BlRHgFVHd3lDgbxfT3scqnLJ6JUNa2dQDWz7o/Lr5coLvLTtAaPE0BcNqA2B+34VMIUAM0FW
V5KEw1Lc9NMEpEkyRycB+nB1CKJqOCwBI9fgGduX+W8Zsm38Tfxvw5v8btO9XzipJuBRVRuUwp89
m8FA0dyE8Do7TpHjVTkAiP6hj11zq2DV7eRV1F9FzZ4nf78fAUZJYKpBO+gD5IUP2Dspjf1yVTIE
Ny1MeDF2vNuPvV6gMxV3AllCw7rM+h3mS3/+vpfefLKJLaJBCtj1OR15xXUgw5AGZVJP8AnUYjwu
Aw4Ic+rx2TCHZBOcgK8Uf5c21Xazbj8a/P/z8wLsjYN2Vu2VAYTqC4ax3Xc2c/nlzz/tQ66HNwvP
L7SWow01i6Tv/cd1B05qAPX9chjS5mbAkGYXzxMc1ZzZ32HGngDa5oh7SeHC3s3G8mJi6TXp5gsv
GG6IIV4x9hj0qLa74z89Gz+CUJrtU6/UUbiEdAf/7CnMIZnSe3mvA93OuwXzK+rn4NjhjOR/fgkX
dhcswtEXxvA7ij+QvFiwqCWe3LBUK6V3rCfeC+Vzsq8hkDXnxur+3yAZnIIQda0rfeGqQk9ha+7j
Vtw+xPtfjnjCJ9PKsGQMFIUjBPJUlE9g9bwFk45EvZPz6vr0ylVy4S6GAA2+ObAxWJacoX8qKlN3
hTJSqSEMtqsiO30Cs4KAeh3Exz+/2wuXB+oY1DIb1XRrvr//gRBwoGIVwi+doBn4fh79NS6WkYow
AsAWgph5jYIielhDZ2DPEk7Qp2EVqfj70wTFEnxcvGp86PP3DOuKEdlR6sMbOe3SbGZhtyOJCO2V
rXThe0KiA18StqeQtj8/TsSsPplCFpQzS+kvjobUmNlITjs6kTVT9XKNwnzh6Gx0ArQ8MY7DDzjb
QJZAkYn7Q1Auq2u/dWuLMeBkn9giyAHo4vXWNml/pR136UfivLgI49vC53in0F8UXIHroOwmGGqT
dQmBNwIm1otUuENhfA0EfnE9DHixg1CAo//xfg9Bxw3Z6wJxVtaErEiqUIP+NQ45pD+7AxIYdfrz
nr1wH6C5AYIylkMnOd2e5z/XUYtI0Cgr4rKrFh9COugZp/pLXRuidnCd9jQ9VlOKYS/k7mtH71do
dV4DeV64mNH1B74qBY93k07bPvx/HgLyJ1zUcxeXRIZEiNzrvVr8s/YqQYoxMuneRk2zLP5uTpuh
eQFwBNqB+eRzo7Ku0u219PfjS0HZBNMxFDfo/H4Q1NQpfD0Ml3E5oMPe7Sif1E3bREtOg7B9aqH7
9ESmNn0lwfB/hH+sDXg3BkroiHwkrygLUhI2V7l2dtE5Ygl0JqnibZI7LhfL7UpmtuRov3k0m4B1
//fPG+LjfYnNDvkdRCbMvaEb9v5bWH/mHnOqsIS3OQ8zO/TrYelt3GTSDborV9XHG3NbbFO3BBAW
eIrtYf774RsfkTAcojIZmNmRph72rayTY7BOz0hAqtcUfk4PQ1APB6uWZrhyg11cHu8Y7U5wfkDQ
fb88U0xEsHMKS6xnboFIwyStj6pPa+1BXcJU4r5WgMMWa9IJnYUTKuAr6dbFtw1Z5O0t4KY+R7ek
0CpLEpsgHEd9/2Lc7tPkr/zEtL520C+tBDorMh9AV5C9nx300fJGxjUJS0fWR3hHVD8oC919uOj6
Lzt6wIdsiAlIXsLuBF/27ApDuJUDFIwiQFXSSTxC5wnaXXugBnr92NcK7pAF/InTN+A5XVpaqP6+
/v0W3lyBEPxgAvnBjIwFbdNFMo7K1q5BOXaT/uTWUmW1hJPUn5f6mLluAz8gujEz2Yzutn//zwZu
TRsovqRR6VCoruVglgO6TeNg+PzndT6GBUhtoqODvjii+oeYbmGNIUIhkxL1cr33iH6CCvRSZ23l
Bhmv7LVG1qXdgt4ZZA5w/aHDc3YwqUAslArrVeFidDZNAaqheR2GY7wM4sqG+RjX8eNAQ96aAAhC
55NTR4pEosxJSk66+BX0+HUsU/i49D8N0eH4zV+hlJ6N1czDK9Hv0mvFBQPJx22Qjlb/+89HZrVG
blvF5ehiZJ6RyCG54FGUO33XtJnH2+9//x2RKuF+xagUZ2SLPP/ZL2MgfcIpiUtII4n5SLqgG7Nw
7ujDMvbpugNd6lqv7NLbBbAG2wdpN+BMZ59ykQsJFuPEyPiFfJTLsBzrRMYPkVDd0TLqTnlH2HCt
L3gphuI+Qz4cIKv4YFGDe7OF+CJ2UDKGIp+BikTBOrbdbcNEU3jRbMxuhfrNs1buX1pNIGyjIwJs
JHxCkLohmL5/yz6HJxirGSmHylF5bTtnx/qa7VfpwrEPbohXttGF0wL6BIEOwqbD+yHxV77LJ8/F
emjqRicA9MgtdKD6r2tAvCvd3Qs7Frtn0yTc3uyH7m6iUcSG0qAzF4tgB1c8CDFWoITYzlvALkqu
EYsurofOI9IzqJthJPX+VTZLV8VJhQbkMC8STGgnvbdxL75b10z3fbtcg4VfepXoJUMLLQAjB1S3
9+uxZIEvt2NiACyHoZj0jGjcAPipA+Ncg/d/GDUivdsEFrfcHnQ6qGy/X6wZejF1KU1LyKZH+7ln
zktPGti9DtLsm2gc89AJWtyyiVkKD0qjNEuqyPuMpmxwBTb18bjgUbaJ36YFhfHL2cUQM+TYmIOk
CFcQ1AX5qP48mMhbdpbN3Sn2TPAahpLyPVQahm9/vpTOlZW3NBekLqDwYUkBjGlwFsX8kVAfRrdp
2VnfBcV2GKZsTdLp2+Sypct02C+nMO3Vzqm4o7KIJ/AujNI57AoTLuTzAHehh8Qh184xrqmz/QdN
NyTDKE22s4WZ1Xk9RKUQLR8dqGB6PgBCPGrbIEd7bJ7zuqV9kMV95XbFYkzyNEYo9LN5NBrTQwUj
PuhYreNQRE6q/oGVcRTsVA0cQJ4GCnVV0PFoLGIPwlMVFESinYUYVpBrHcICGAJYugDvxNjXbc5z
9ETnOPkaVU1gcuig+nrOmyaFVE7eh37nqVxDtoqqbLW919h8mRZW3TfWHdrPmHaNyzfq+pLthxg5
whH8laaeMtHEUfXqKH+c/azqg0RDkKZzDIXvDxnH9d+Fby/5GJtldWIovfbr+hKGI2V3Gn7Tal/D
cNr9gtYCNw+C8YGdAhE66Vu01gk5Vq7BEDGbEAK8JUvlUk0HDm4g7K58S9P+RozdAlnshsb0FLsi
hGPNQirvMSISiNdWqEXkNaM6tlkEXpaARqGLN2Tb1v6rmGs6lXmhbcTJjD64W6khIztMdJX9rSFi
CR9qCguBEi7OITv44dQRCFP70PvKQHXuj1KkbncawDjV/wCaoft88Lqx2vmpiUPIB46mPTKCVu8u
gOWGyaAvEUV7Z5wqsoOZg9fnGP9QCU8Y6k9Pq/J8+xOSRX5w56wRDKNBA+7g55VGph/vHQ1qXbYQ
zCMfVRzX9mfkjC3bE5ik1HezglPDXreOOz8ldOjsoY2hCF2Ayr+xqbweJIIS6LaF6hPgrzbNx67T
5A0ekFz/i7G29qDxHqMyvOliaA7/gCXDwEWxzqth0W4F3zrMuYQd7ZR5gZVdl5F6oHWfAZ0VKD/X
mLFtmswcnK1/fAUhPXhCV87M79LOiKqAU9nM5qwLOHUaaCNBS+vWxgPGaw7X83r0QRrCn9mOccFy
TITimt1Vdk7GO+aAggYL1dgEnVcwOXj2qDHPgunzCDyoc0+DbeCeB3Mb0zoXax/Lz4Zrr7tpdBxW
+yHoAPjbWeU09BhpyG/IHXLpEXoqaLOSec08I9d6BUfYAllX9CMOaZ8NUyXimyFNQCa2GJLwEyT3
p/TREyxo4txTsOy9XypKp5+0si3LoSbSTN6ujns1TTnMuAH6CVMZt9B3rhxcTOm64hXnmEvUkHj2
eI15XaEi6w27qLHa7gYHiNRMKydNvjnQP9rwiR6/GxfT8Kzy2jnNNrpR/9pOjla7WQgo7aSoc9Hg
7kfRvqInQxwItlez2FuJ4Z6fB34d+/cJRpy2qJYp9G9VFMvoZEiCUqroOAAkB99Uvfxa9RgS3Ax9
TOzz2i1S17ljJuVlzWpb+lOwUQHW43oVS5HPNtK1bu47bjwdQL8fgHpyEg6/HGutW+GuIoqKY+PK
RJ1ADWu6O+1OvnmcIjNNK9CutEpLPdLIZj1vkvBny32YlWdusy5NxoLU2eCoS+JWP6uwd8y3QHAx
vkJrVIubEUKK7SfKKBRkQMWhUPdC1ylE3x2CY5lMbZg+VqOr3JsajEpbNk48+f6p5iapRDZxDA8K
n87Q9Nj3UQy8BOSS+/hrHUiH/mBqGSMghDC63NW+atShFcKVe18tPr3Bxx3FDwGpifEO7r6OcbM4
bF2cBagu1et3RYfW7kENI02XeSpaliNdIUiBMENm7wf6+y6lGeQlXfPJqUb8UUBY1R5H30BRr0W3
jj6ISarl3quls5xcMfX6FRskifNg1VLl8RhO4rDEnpbH2l/c+mhmsW33YdTLd8OhH2LLcaYYPcVL
5zWneeYrnHMNEwsuKeFgIOTTkXnfFgAYplND5KD2enYr/W0QCCg5ARgJaq4xJ5voZkDHTRp7FWSa
Xm3KQwgLVzIEc8Oldeh+BS1URDdDbYyZ952GvNUbVKcg/7ASBAVvj7DTq0Mq4lRMsPcCpHNXg3Ax
J7mwTcPzplpXcUQMlPIFwhh8egNSzjV8FyvoKH/VBtsHwUJPQ4IiB/gl8eB7DBYbLQEE7T6Ja/Q2
Qb+HaDnmvnpIc4iXxvzUu4o5J6ydxM92NSv7p6Y41ScXFao+CsdngJhHETcs68KU3S5zXM2oTCfS
fYtiJ15LhTnIJtE7tyZ6xQSg7d5MJ9bYh38tzsyxjwBV4Aia7eQdWhkZtWYGPe34oAD5mT+hxxzy
Ahk7R29yFJGIRQaYGqqVVAIo+GjQ1x52Q0MAPMj6qOcETqecwZ5JIIu+kw2cyHftQpxgzoBYpqzo
Qbl28sEh8aSyWSMNzRSERfixNmpEsJCA7+b4tj4kOHoWxkcK7xKbbd4raZkOLq93LXTO6i9RzFNz
E8R6DNedDvpkvQHwnaRf1LQ47BNdUl9BbnVSY3Acx6RKMz3NYBRlnYyFLwsX5xRm8XCm+Ee5QAzf
KhtWzmGxA2P1DohhlggoU8bMfmunVXS/plG6eEKOTnf6CCMaaV95U4dtkwtUzDY3YQ+vuVyHM74p
XNNS/WDnNDB7OJ9guvQ9cOwiwxxxUlfPFWQL9jBekTPgZZOuDwN4if49ZabmJWZnILgW4HxUUAby
tjfSAUH5E7fSoHcz77sCugYgZRrfQql6sLaTj4108KnMCq/EHPAaN8ockUa/urplz8k41gsiNwyY
bpRaJuRnVKuy1ab6IdmEKbwDnz65M3XiiBzux9GXqCGE3QsxkPbQTWQcDmpokYC70MAAzxmqQXsQ
O2EkqETlox8Ky9cUz6q84X4dqyjBaoA7HwyfKi8Ty7z8ZERBTZoQyr6OQUVfx8C4gDXSZPH2rFfd
cxDQKnrQnV2bHUAgCqo67ezy9ACyS9julUmkutVtP9Kj5yggNyVDGL3pu2F91kFQ6UcpiZN+qYbW
Yxk4w/GnEA1k55MD9cr1h+xhx+FxbwlypH3Vo7ERPqcOlsgrXbdXP1sQ4Nq8C0X4PM08eITlsg2z
dPBTWUK1sC3MRgQ6udyFModI9NwUvTfHyIShxYnUDpaUOjfUePyA25ZGR+FPOoQNbTA9C0wBGIIC
XtO/Iw/lmCce9GwLEleKFjwU9XO1YEPmXuL0z4xL8bMlZK4Ofqq4+Wr7JOh+Ggtd0dwkbYzdXAvP
1QUER+ERVK+YXH5FgqnSJ6eVfH2dfWjaAblLdX+0kM2BOGfvNP0t8iSBTvbUIpkZEcwl8vVKJk8I
b8y9WTGcDIuUmFBlEBAm7p5hu9o+C2iT/KqA3UJxlqI8PFBgV8RBNsiW89XwqgUmYAnVoz9ihHir
PLGub6GDsVUmuFqHHQwvaHpsOYYGSKIspYdGxTSICtn7MbZPFOhkN4d1AqsuA0ug1MM1eLssymUH
L6ROzJDepTHP1BK5n7q20/827tAvRYQneWkDJ513CGGhn8VkWcyDrYyXoooKkSbA592alBUW4gYi
jzop26I1CxT1MV7u66KRHpyuHUITceTgl6dfED77aNcgSjkHDNO0rTLruqNTrByEMMyqST8c2oBM
1X09tgH93CZjMuxW4U7BoVlDl+emjqJxD9Uatt5NZlSYKIlh4t/QNVHdzklahDga4Dr7IhvL/dOG
AWQgKaw6PdJgDfjnIFziA/yiR0B/+sCoPutb3da7dI3Z+ojKIlkL5IykAVRTevbkCxBHUS1CpLmt
SpeThuJYB01ygxsEUNcsGskY500r1Z4Cyr8U8Zr2Am/UnzH79nVfFXDwWZMcVLtaHiyIWnMWEtr2
n/noBsu+dwNhi0RpZYqW8Ar+OjC6cU8aXnXxzu9GKIY2ogUdMWgjal7sOiYufPQ6bvKBQ3vcxRFC
ikWPqKuMnl8suqgAUgChna6A9k7e3KvMaWLasTKqdOLJR2cJEGrXHP6Mno/GfIx5RLcQ9yaZOy8s
KiknolES1zRBAgva+a20iwc9LlxF0BsMtfiXzW0gQRj0jbmLewjg36N2HsLvNb5oXyi4C2C/Ld6M
Go6GWGpKB8BMPa3iZ1MBfVo0SqEI0pDfeiMAyePsjU7wZsKA6ZMnqw7DGr9eg5NH1TzeCD+gcH0j
ph0y5k7pMzQWo39gNG6+Rshl3UzLBTKWgzKCgJvimW6HUxyMeRsbSr7Bpc5tckdh5gJGamehXi7a
4BTYLnzqUW+hUTJ5qTyZwYEpmfSGIM4gHGJIIUY+zRnTDgROK5LqvnC00STngi8PqvUAE/JqDWRD
11T+XLY8NLgPQBHLGvQnm8J4wVhnfLMSPmrW0iCvuQjf0PFI2Z4zMgc57cUgcwlpHbFrrACGKyB1
EsImt62HbCB9bGAg2CPM2R482Wka3DgL/Zn8SpeJfhlqCJhnSVjHv9wxpd9jm9g+XxtIUQXpKDz8
U2XuImdDJrhdtCTIOdLG2Yk0pF3mCxq9rRgI/6r10i95DV8Qk8fp0n9t4RuP0onhGigAGueofkQz
VCfbuApusxwIYj/oWATEJzoqxRwyZPtwow+9LIDWwvdIO6vMWgyZdSahcPESjyhOMubruNnptksc
IOSSrs1XsEfBuV1VKwrHmScHd2minoa1H9O8Qhfj1lkgt5ctvfKmnQwNhRY7kkwnCyazSYuHplI5
98eeZb1Vg5czFCd1vvIxTTIoOtYPg3bNmMWQPrSHBTXIQ9zWG+S8ivSyB7keRtnIC+Zb+GuBfatD
Zd9ABEbdt1bSojsgNSS1KWRCXpTfcJ6vSdj+QHnGwRJ2RjMe9Xb2bhd4eni5JxmDAduSgkmcmsl7
JIFtIY/gpsujE4atKpgxsHQfAJe6XaFGcwfaRCfyFBckZBLpJH75UxO7uwqGVALSSg4/zD3u6AJo
qWbKE7gNIFhq6LlmHUVZnDk6xeTUpgNUXKd49H85DMbOuTdBRiXHLuvGfIGq7KcQT+btgPWi9W52
jbZFzQwk9Vo0LZKsZap/EYOv14xogehQT0joCxoz70cfuHopFPe8pmjQeMSz0CZGaAaQ6lEFGv5c
Q+zU37g/Dy1ova3rZChogXaPVLcWyChnurcoTu4AtUIXFIK6EQo6DcbDDuJV8QJd2BaUEZLM8eeV
o8ieCdUUdW88v2JOPkRZENnAx+1sAw2tPBf4yrUBNLDSE6TK0mnGB24mggSH2Bo1gRc0qsI73jI4
H54FdcHn+GfibBTV3jcs99tEwhPE4Ny43mtbT2SrbKPvgjXeV92StUhHA1kdtxqae7Wg2YLbpCIv
kpqR7ccgRsCtgfiRmQTuBj0QboM3yKN6HagUkUBZjt7BEcdsCHBRSq/PpnXSQdYEMkyKwbeG4v9e
+x3EmQRY/gGU6jIAl+q18CzlHd4OwkQ2ac+rwIPrQ3B6BxMjB03gcbEB6uM1q2S7gIdKvUVmiWh8
CgFB3veFNxD3PmbT7CI4u5CjBGQ69XMaN+nPMOAMXDZcfG/MryOWxVUCzcVkXPgT8p8ZAtkB/EQz
E8MFOfORDaxPAC9WAAgYPJbEyZXorAQddEtn4yDpEUKuecI6HT7EFRC9eCOevwe7Hx0ur3ejqojY
wL4jY/DBvJHK+bnyqY12uhvj5wFBuc+5qgXqa5fUv9xm5vMO7Sfztfe54kWvULVlcw1mWm7htjI9
A7hM+4c6mfV0z91A3iRLzJ5ZMxKV8dpr7hSC9LC3BDDfm26WeMhBJR7HdEFVYkeHvoKx5zo3eaNF
FyG5DzB5DJHHH1s0E5McEu/g4YEQHlcZ9pbleY+GRL0HnK3j+xB9J7NH/xBFC4fVawbnUIu4zpeq
zkMIVM85jcDh3SG5GJuyQ5+Z7VxMVNIXd7EV+prx2qFQhPCzWR1GdhJ6l6j5xdy3O1+5zVPMnNA9
+Tgxaw5i7KB+dI4LZDTvxlDdehIt/lOlwEE4VszCljRFLiAKmOyOzyKwDdouUGkCyGLwJbrCqJLn
XJopQY0u/PDOYJruZXqAxgOw1nHkH6ie4D5hFlXjT+YkpCfkItrNSe9YnbkBFDJyDEwxa/IG2DUd
hYZCXE5YBJ7OXIf4106ti4C/0Wr6O8exw1wsYYgT7MNUyz26DUCAbBRxe4D4etNgDALMUQ7Ko5vm
qMgXlmHAXk+HXqoB5Vc6rtFbEjXJsk8m9IPyblZNn6EdOs8/BNMRBgoOas+8oSTpi4FE0NDMLBkY
wQZwube1g38nTcq+WNQ07ROx/voK+BoTuRAxlhpmGG/c1Q2664eBKud5RofXz+TYjwwTqIUnPF+s
44GMxav4V+gLBLgB6i99JlmKEniAtzbOPaA9zm5FVaRz60/+SaSzlIcBsItXCsxlny8UdG7pR9zu
q0iNr2ObtnNmsNOaokO910N7BAOdHSI9WoYBn+pkFyZ98tDDYQYHuF5nd9/GHW47XPdil6TMaXOM
FswnXzrkzaUOaW4Itcp79KXskd/4SN52YCdPY4aoIoO7rWsrYTlorD0lAGR9YuBsTMU61YCMtj0O
5d6zCwTOcaTVmqc1at8TSCjVo3RnKndKRN4nxNyUFlXvDm/TqiKZ2U22pWTwHP0fReexGzeyheEn
KoA5bJk6KFuWZHlDyB65mFkki/Hp5+vN4AJz7ZG6yapz/uiknTOw+oSrbf9oQEvLSNFJ/Kf26eig
MYdDAAP1rIAjSsm/lKqw7Hj2nOFCw+Mxx9Jp53989+J7nsNORTXzwD/yLlluur46msgYnQ0uYpDl
LTcKDiELq0ZWqa6XUKZVt/ZB3PhT87e3DzWlisQT7t9jXx577dp/nNviE00H68OJZaCVEMVNf+0C
du1kDworT1a1zJ9l23tfHnzgv9ws+y8ZChIB81yMZmQcjrWlXC5MVdXUAoZNLYEs9zUdTymlhFOf
1OAB/M5sdZFy6/2pWaaxjXW1uy98t/7Oy+x0787g9zWJJ8Ut2bZY3PeWZceMA3XMDuOr588xP1vb
Z7LuFnDDKeD6ygnp6KLeOYotnTmhH25v5RsBWPkYB7jN2jSHyjgyD6Dnddj8W0qCu76N9BZtSVm3
x3DerW1+RcfSFYkz6uN5mLjh0qDr5+OuBBTeU9Ysvq6SAIcwbhcBFWTRyCf52Benij2SEMZY54O9
xgqIpEtH2oN0FM4oySJ3awpWNSKR+ZyLzivjQzvHYzvf5F4ts+/Gl1qFA1DBVPqJPw5BUjULoTse
AYwZWIIlM8eYtr8md7qXyr2Vl4WYsDrpNsgRiLmJTJw1L0A/Kqcvstnp+AQ7cmv7qB/K4nXuPTB1
nt3uV29uG7PS6q113BLyqCI9993zMZTDkJAiXr1BtRtlDMt9fOcLi1Eim2Z0Y1WXwevWD4N/Go4h
/x32ormuYtTzvfSc4lK6xeQx3pvrW+Wu2oorlBUb1JLu9gRfEX3fuiyqS30MfpgFOZHQsQtzJNjs
dHEFa1l15ELdXgcHjXhkjce4xosxFXeokOoxbjwrV0nNRXNlGx5IHPBHWyftRMtMPO4ITuJhVMUN
dQt7Aw8BuCYQ6tJD5dbyVksyHPJtIqhpSF14J+YxJrEqqaXQr8zT/RItNg2a0VrUFoZvLOf/7DzA
Ilxb/fHAL34UD64rivVa7gurvtW68isgh0lE4wIIHd+KgB+oyK44uynp/lR7AIIelBtVa9XQzL+O
cRd5tLfBkMcz2MSeScxz78aGx9OAlfvMC0+8OdLIv2gqmALmnhqsej9CjLrAr3WEQ7g3rqMte4ov
zcK9s5lJl9h29u7tGGX+b+ME3iOW6PrJwUdqR+D+/RxtBK2asTRM8VltglT1OmQFjJFRH1Uq6GOD
37P7zYravAuauJ3FTaBXW8BPtQrJOFo8HsRkXXARpo4+Ska9Xble5M2KdJ4+lH6ZYCGfpySwA8hE
VmPej60aV5gR4XZthOVpWJJ1dNkFjLHY7as7D8KMl3kCIVLO0j379HbhuN00bWLEiLX/VVvYoUnK
2+2Xv6hVZrsbiiUBL1ryi5BjZz0KxKNNJj3AXq7r0r8nGHu1gHDa8pc5k2HI4Gv1LWgBeyKNDsO+
ZKbTmFi7PIObUi0m74Y/7ANz576VH7bi8cv8otBD1B9d8R0MwUF8ualL/lrpF04ioEv58621BueS
jSbIZrcAQdvM0j6FTtEUJ9FALpxG1anlUeMm9SOrWwEB4T0W9uSRSTbFOTQEMdNsVbK/cUZn6L7y
9Zybeh6YQyzzZ7X5xXECu2aQndpirROf7JrtqcQQzJvTtMC2twf9B06nkaz8Zh1NLgk6zBteeIrm
QALDY10j6XmrOpV6stK2cAad9WqmxnyfA1VHIAihcfacxv3gTOXhpJai5ulrVrlHtje7ggueoQRb
+rjfqXrUIJSr0HskQKzKSMPygdPLaqtIEdRBGK+GVw6xVRXMjyHLchPlXUjoXg8y/WHxtubJNlp0
XfTbTHkYjx7/HKRZX9tqCl+PXvA6I3kDfVy642bgcrbqa4fCYarpkC2khdwt81yZ434w1bn5l92G
hNLaWzMfieGL4uqTvvOhiwIVsxmM7AmoS8ImrbxVK8Z6JBfo3AwCuOtlKUUMs+C+Y86tlpj4gvpI
5tlyfnWD3Ai3GezggYBGBnfDXMd7+IteniANzfYa+G5eP4h2n+RPXGaDOCM24co3D2eB+Ffm/hmW
8wAn1hK5cOcOZaU/eCImKxpdTXBGxeQANp9baxV3gbdA+NmtXaVloXyOe79cgkyuOSSXcO0f4ZgX
VrptneD/XXulQTS07BnQDdyoDzeB3f64AsC077yGRVtHebha+0PTmVX7unLnv+fSavdX4gP5yInE
CtrUJuvhjzPaU5vxY1EKSilCbj9NGkffZ72ZenjIkXXPp9UqpjRYmO7PfddyJaqDqJTIGR3v99bb
mhjplpfu3JO4bp+NVXXGq4N84Uj2vXWmdAq8kUOZ3JidY1AfL0bZtjsVhQu8UXSYY+GeOoArMxo6
CJ37XYE8RA4jq6bsaeOfNcj3wVJO7JN7sWDU/V+NjyAFx1K4bM9q03yh2xBYGry0cvvXaipEGx+L
PVR3lK2FdqboeAifj8VbRKa9flEpKYptf1cElOdFtgWFenaPzligmu1Sx33nrP19UTa4Xm8f0nrX
hYfr/VyJqt8eTZ4wySwDmee+Hu5EXUeK9HEcqtQpWYwZJml2eqg3tf/t9pZ7a+HaOY+Blb+v4E5Y
j5YNLgzmPfCjYR7HJclrOf6ZF2i/FG6s/n0gECpSGtyaMFm8vcNvrIvmcXG9vb1IMc8xcNASD0bx
wkI9cqbVT9w377kX5HHojeOfZp3HCyea+4uyYIeNktbP3weeO/Forg7L7oQDgDcm+KIcVr37q/tR
k9JB9Fij3uQSlBGPyBDZ7czBlTh1353KUTbvpt4cLzNUo4EKiu2372xhyF3V5PN/jW3Wj55BLzvq
jd6bI2cYDnGdwzLoY3Q5YKHVOBJcoxc3/D5mDVWBm7w8y8EN6VDcAK7yXPp/B9uRTsbtHzo/en9X
VlYwrW1JW8ma6EWj9iJ3KT3rTBvZcYI0t+/Au8D1nL79YSFFzcA3gi4SZbH8dSzSzSekEZw3TqXT
MVDVkq1dr7fMLkPreKpacoMKl4iQFMa/Sw23IJIN+5ibBGwlEDl+5X5VXQEMEMy340XKPf8Dja2+
gmp/QmgedkntUxQRzWPYcXla2OuiSXQozMRg+ekoNeDoRNP5nByrXk40Kjtj7Gmj1ZTSckdFBS2t
RsKjE/YRp+vYMEiyWujtWAxeW4dlgcKJ+WXJ1+kylTh8WZrC+jcDQvuI0tVgBfNG9zzyTNpsY7ON
NlPJOsiapiz+kdblAXWzzX3a5CmZrGfB/reXuBXiNVflt1/wpbjuUegX/KZ+hHyuLiDf5u6xcje/
yejuGu1fwx5036vaasBmQ4NM+7rYP0jOlawHxw0Ack1D3NdtOIa/dhRA9mNld8uv4hjnDqSx3cQ5
b+amQpgzhivHCuqV6HDF6iftIHj7A23BF46oiU92fvh5Nhh+OT4Molk96L7C/S6C3vgPSaycItz4
hvFjZyrCvmOXa/W6NwbWyTZYgm8KGHlz8q2q067bpuLkrj7M68gQdo+kqr6isTLJO5GoORy+KwGP
sU2pdute/eARZAFU7VabmaGNaY1Lj9KRdGX4HRJMSb3+1qqYF7Q4FpeN4Pw3zyY+JiDNAZAtsWFL
lvt93AaT/9wQIh/ngpansgooh2dr0QUzeudOWWG6co0RCHVhFzdIQOok9006FZpwY4QfD4+fysvZ
/hof2Vk2h7vDrs3OoW6m6mlKjqJWIjYrU314DSKaaC2dmXyR4aiCaJlljrghtEFHbYIuQoYbh8sg
EIU/RSNaf8Rgq1eXVzma4RZtSrnfQi/d9LiLheHOOUiJRIpC81BNLOlfysh0H0/OuGn6ziTymTVA
tJrsnW5ElO+Vmq/NcexWdtsMAL8MniJvBXGPuHWdPNU7t1cUbj5Vd1IdQwrtgPIj1FWI5MiZSwZH
AZBya3VC8VKhLmKR3geoDEXl6nj1+uLwzj6eP51od5T7pZG1U6Qlv4ybLZsTLJA+bldEXle5D8VW
NS+q2MYPFpqchVsY3Q+Zm+6Fu0YbSXjMA5vo0d2g+rkRl7E9ZBvhtO6rNC/H7scOjfun2vbw0VG2
WpljxvKfZqQEcIaB7WM5Q+gDdB+LdfZ3m9kLedtTZezLtyHKeok2xHN21A5he1f1lb4MAI0ksMB1
3SZTk1rotrG+WdpbhIe21f7s/bauknEwod7qSTZmhIrL8GMz0NtnU7Tbhfv+uKNS1IDbdArZJJxO
L/Iw+F9QJyuWamEGSRM0OzHMa8EH7+cGcjbP7Fc3gv7Yw1QHzni1qmZ9d0iJd+M+z/stLde9uW4w
c/2VxNHGIZFbzC6mxqF6tuRaL3cLBY3/yg4ZZYQrn2xaCwLMpk7ZHN93q/eyCZcPagLaeoKsY6K+
BV2VFauJGCYfyKTOm0gfIcO4tZXqzQ2q9pvzEAFILZvi2QiMIr1d9UcSzHaQfwdIArMgyCFaK9Nt
UIsM+fiek4IBGctgHJC2n7tNUrcdZwE3OSGFVoGAiJemcbjQtp07YnPGdaa2AXcsYgy5Zgua/fvw
2LhfQKubKSbt+ChTJB7QxqJfdPOjrszu02lBKOLVMVv7UhuNbu79XrawWtas1J6UhVVAoqGvTOF+
dHOa+D2RnGrXbSPQpq6Dv+cxTt2xKFXSeIMDv2BXLA3bQQr2aWCN6B51OBvrJQcsgiSlrnUY9urH
BF1ep7qQVfPa5DV+poofl9mh5VeknAgChNpTwznrMtc1XwRpl1e6aHodu0ftgC8KVAr3k2RVSrj/
pHk6iJ1j23ZXgWSh7SzwPk80xrlGdM/uv5NYE2uLuJxIV003J42v9X9bXcucHzqgghSYH7nuzPLz
x/P7wkqgiN0iDhthG3Fj5P6X626EMWwQ18kmB8z2fR0WmU/1+X3jrONfPlXxbahdqXRgCTXOduf7
UGdIKGGncskQStnTOKMwrPrpDxJrNnYE5NYDTfLHz4nXqY/LXCx3O7P4lppdZfwh13y938nbKk6r
MIIfK2YTJ7KaZh7P3nwwzbqtrq2YF6VqMO2SVhjb7UIwlkZFCpI15D2DQk9MEwtC7r8f7g5so63F
Ds+OylX+PDWOLC87gg4v9p1lbUmt8u2ZwsLStbJSKIMLYKa/NBkOcnVhzZvQOO2eB8c3ms30eBAX
NMS1mU89TyjqfDfKDX+FLhjDcDk5+bbl59UaUTzpisprVwUMJHUVVPaFJQgr28zb7saclavAyA78
lx1NZT+SG4pAxLRUaSbGdACuAsbOfiTdzVDM4t1WfBRlGYjfBwuUPPWAYk3ME9ovJmVvqlsvXJDu
kqBRBc/bkB75CTW3KLIdsqn8bPbBPON1db31vJL308ZebR1c2ajkJM+04jrpvdb4ChG1fleuthp+
hHxyTyZLiH/7k9zN1c7r+AqXWs3xKPKAPzlITmqENsaPUnorAmUsUFXkCLiVzZ/aX1WOtuyB2FxZ
ZPbabR91rccyXsvKszOH3Qyahhbk+TTP48YREPq1eZkE9/WpLkncvac1T4mM/cunyxY6yz8xY4Fi
VoB4xhkPixDJsC7jna1nSh26nHMgCGo+XiGG/5bG8+ZTUOrcYQIp64MDRzjjvbfx5cXtUC4vukXN
CS7kjnYUjjeZvYDW7TI3Pyr5dDS2DhNvtp0587gj/H+Wr/x3LLH5lm1wmP61CoPpj817Df7RWiBy
yqMcKzIAbMnJayVqlWPs2pjhaXwwlVHdVebkZLVY1odQFSbhAlwJjz1NBm9IJCcvPRosDYgCg8l+
QOALTSZG235RvnPIeBzILr1S++r8dMchfGqdYa8TuP6WlsjF7V4xAdrtnUT+sYAtFwb8WJCL8xwO
wCre1ltG6kM5stM41fs+S328tVXv1eeD3/gRS2hNkJuHIOYkakvd4wdC6jIsOCRuOpFq4NrGqcul
7kkvQeW5yshZtcOse7gsxr49YTcXDtEcKBOdFiYpzDUoGlGoMaGo8h8JkeF+8vEc7UkVHuNfVLFo
gQuwbQ214RzZihc7NcsivxKHq1W62Fv5tk8ez9qNzfyx75K9HVL1Jh+XhTZivZTl5yaAfSOPexih
a/67aSf/HqJ6e0GKsv+HJ8rHZwDMDUKDyJX0kqJu+/uldNC9dOvipHPpVu+zMoFhVm7CxEB0u0cK
ZucHOpn577agnGQxqPxn27tVc3cFEWU3TF/dzXILrlPRhz97KONHmmGa7ymc2aamwtHXaqjd59Ja
lqd+NOdfhrJDho5wWZ8GfjiAfuU2H9XAUH9od94irUbnuz14U5FtkfVWS7e9a4fDYO7Chpc4obE9
DK0Blchd0ro+Pbbj0XrHX3MGeFfLTZyv3faXDth+9qphrmmgvCzpGfEQOFt6A47TcvaGrN46dTpM
v/tWW2NfdO56l2k2urfJnMw76UwCGtVhJXI7VSRhD9XnTtYDAso5ZY9eX5Ce/ld0i+Tz4IfpKpKJ
RGMyWZDMhJKlzY9zU4Rf+O+I+Khu/JMaToav9BM6OO/t9kKfagtKT2z82OvhlOfOlvoUdMG9VADg
lrM7EVG+EMzu0Hwi5A0f4X6zMGxeuiawoDe5a+M+dLJq2ac7SdZDZ8y/USh8t/OKFKHb73okihH/
lqJT29vuJzX1P/OR4My4VChx1rdSCdYr0j7nWAdq6ROUct5bcOvASl1/suOOXfPBLTwfjbjS43+e
d1heVpuN/3BMzXBZJ2+SQL/jgBI+6BGPlMsjvnWebjAD1N5BN0/Z0S/9nBZVvRNmo0w/9oLa/aWt
Q7wcGEDfxwBTSNHL8akXnfxvRS/OaEWKw5fXOsbHzELxW4zC+dmJ1nyCze6fjalpr4MU65QYRW1n
krvi3uyXNg0Bou9g9ZmS591q//XILBHa9FsRBY7y0hnlEPy7FT7u2r0pjRadgrM2v80abVTUhGZ1
beCLTwEaaQgz0tbfvW4PvjS3/tWCLv0XtiiO/EcTnmRAyz+DWTPnDBlKie2B1MruTZqaKT4Yhjug
MmzrrTzUq5Vr48vFeZIyBkDeLgN4XXhYn2J0kIoetZXO0+i8Bbwr53pdSuiMBSCzrF8l9/az6dv8
VWL0rT9leDNdbK5E7+fuV87cBvbQ6iak7mFpZpBr/nsoj/aeEZnSYM4u/9msneaDy9mHusutqyEI
/UQEsec9nXSlcdrWoLkzOpTZCIdEB71ittsf2xHFy+bhy2nKSjz6Xb39OKrR2iJ7GqxsUVb5Wyy5
/Vmu47BhuBj3C8OaWLCOOPkr2QHt50acD6Jh0ym/xyK3+ftlXgKNDIv1G0BA/8CQpFCr7B7P3NY3
/D0VBPkzCnBKBJixZXgxW0eARYYYmDhGCK3ZA4ltYFl532SPP0Z1bZmu/WA/IKZUdxp55J2FgCPS
fnc8beSGFTHyPFMk7tohhAwKjrqGPTIFKuyfQ1XvMPogiG+5nMqXGtIbaakhNuBm2cvf8553M34r
JET6EP1/xTzJZEIaF0SedkOWBreklcKsin1AMei4DyFj5KMSGluSh//rL7wKCkTbCY63vgvx9Ic4
vDCOeTcn1lUKYf1hvGpp2EItqi+HcvIbsXJYxXBmKDGdF1sbpXVlGwMpOkIh5u++HVYjAmMz3u1i
mDxk4zjaP/MFMfy5HuTa/l1mx59PGv9h/btu9tZg4QvyMWVvOdw4mEX9EyWk2yBOqTuzTdGZUPs8
TI06WKY6zySJ6FAjtpzt6Gq355dba+uK3aPeL+waGiHfrZUTzw9gAwlKA7YshdOWmtrgxzjsjX4T
XoHeLobBL4+s9Ifcf9Y0rlsPskUcnbquDC54Yo7/iMcu27jY27k4F+wC/XPXMjRk6IK2zciK0WyD
47EX3uCrbGLPqORp8sHqyigYFrVgxgvVXr4OA7rchXtPH8FnB/XgpW5Z9vrnbLc3uUdjq33HteCi
W55O9oiqo8RFd9Ak2u9wDylC2QAZgz7yAdewQEph3Dc9Kkaa56Bk2G57o7ImhcYbcmmIN6R2m0zs
1SvMxw6mKThb7aRzPk/InOEvh5wFmLoeg7noi5VT2fHRTsciTkjRSj1HwYKW12aAz2dqs4xgCvaJ
KjJ2ZiPzg3KVP2fhczEHM7GTj8hixhlMY7KNmnJQLARvntnM3WXBaedDijB3Xx0kAyEr7bausSOt
nPzzBmFmWqL6q+8Lx9d5wu9dTgYsmhVsv/hGCmT43rp9zRhujZ/7yEn5e/KNdmM/oK2bvUdOsjU+
Cci2SJ45mFzrF2/W5vioYHStC1bq3jqRoDGilHdGyBmehFphjNqatnz0FJweosjJsFMH6sY/NX3e
6X+e19UTTA0K5FdcDXn30duzCQ+9WhYIib0NzKtLqczycWtxwQKc0zFjxSVGpPx0bN4Gy8aSxtVh
G0Iz+LaoTxMZEHd0Z6DcyA/8HoFdZsKyS/tXoUtfPMB47ny94ySm/TGH4gp+4mzBYGB0RU/e7dGH
1XODdNhHB9nZ+Rk3pZ9HpMvvx6XdMeg9TWE55bD9vs1+cQj+o0XEpxXIswjmfdvjEqzM6TLQ3L58
Ia3HrZ5o8+BAPgIDSUXnKRcMiAazcXwSxQIUEkkx1DKMNbyF6574BUP/bBp+jVIZZ/LcXLCyz7DH
/giVHnlrLyXBTmzQ7i+jCWbzy6m8HJPIqvGspDiLVQ7liRnqFh2Uj+F86iVDUKr4CS0zafTk6JO9
07FpXzjbA6bsuRzBijpL2fZvZQgeEX+qhSXooPbZvSOBd2tYyM7KmV/x2bjbfb6A3EacdKJPcr5O
f0b9dwNDYlt0Cj0GkHxuvldGbw/PLoqh6ik3A3jxAZBi/Ifms5VXJ+Cvwa1UIN2ObDAUeVXaW5cT
GsY1/yKRex3/jUPvTpfOArBNUfkWOc+s3IfT7M9re0/SgghPfgBwcZZ+f1Ah0uV5npg+gtA4XB3b
+Y3r1KlSYvTX9blCzySyCUQQT2uHDTva/QCIDDcyDHbRsZSDBsrhSIW0lMdDapG6kxh1sVqJWTU8
+1kA4i0/mBn10MF/i802rm44lPOacb1YEAhj6ZfibhctGlddGmKE2K5JWef68Dr07Qw929qw23Xz
eOc4S6ggXSddOcngO2LXoCV6N1/FBv0Ay8RS/uod+EQQ35r28iDqvfNPbgMn9LZuLY1tGBv49zd6
GF3BNuL7uluRCS03WfJexZQEDsMnbuNqvcjetF1OOVytPcl0boW5IVS6Snc+lHk/5y45tq/90EMv
WHbvVHd9rgx0wrY0YADSAFR4eNJ+VVW/lVlJXlV2fetokt7HKptnDECtpbO5MnulLh02o3Y8NXwk
u3r3NHj9p4F3xdoBaXntn/vAnRrvzcpt/M1RQTmDl5jlHJRsVHJogmunZPdv4SQJY9EsVZi5Ui8Y
mNHmG8cp3+x6vSeiHCvswUa1PPt4SXG2kkvz4q+LyUJk1+0Wrw2xPrwZk21Nf3qS103cii4kg5eV
PR0iT3PYj3Ubg4iK6t53a+F8+kdPFyglR3OXdcql0CFSHMWFgV0dC95l8Jwwv299zwSTaKjUc64C
73WT2pyXHLToGsO7HQKgvyBdmCGwB6vrHwZL1fXV556FzFkhO/oIGcEa8jAdq5l5HcjsubE3mhbx
x9ij/LBFLfszGGUorPNi7so230Y66fe/hW/3xUdXk+Rlo0fFQasjeMdjQs1Ed1UXLVPtoQ6qNBqh
jYaGInUX8AWLNXKd9HWyQ4CqdKXNSd132sRwQ0ZS7U/xREZq+dIFENVd1ARbj+gYSrCJdjGW4ddI
aOAkAedFURaEB5KZnTlj5axWSmC/Zy9PgTt3xwWHter+4I+A8OC3sMWLUqCe92aAmLpIlJDsa+26
zfkPjNuawoEV1CKP8AojcO4turHveL7sGsrokK7ELJqL7TQywf7nHt6gr47OCaMQizfDmPhDqF4P
owjHX4VAVuBwrtWhukIIaQEkCUHWj7g/nJw9p+ZzKpIiWKE7GXgGL95kUNcnlnWFDaJx2+ZvQ5BY
8ewRetH+QzU5FP/s9dbpSZk98eQo3BGz7cxppTFg3BpcPJx4CO1EWLJ1gWPLRb7jcWiqy4xMtX/y
0CMUL42J7yo7KsfvLuteaQahgwSo5mKXvcvK7OMqxOIZHK4BhYzU7mvpNHcSUXuawWdZJ9UuWaO0
qPCO63BfToVrmLJPqgWu4IyNE1I+v7W23Rlz7XXp0I7m9941Tf2CTN+dFjSqvHvXFj3XtbIAShnV
sQP/6ucwyP+iUp9XETUziupkQBXmB4mXK1/9MbY6P/bzLqU/v7sdeRZdVFgEO0WS1BIyXuB0APKD
RdYuUb5uwL61WZvnJ0MrlyVTUK/DZzsCtuOONMztA8nF0mG24P4xf9pIbLiZhFP2Y9I5yM8elbUH
sF67aciTQTgYahhHrQIsyazzjMufg3UBPIetCgYBxbho2M+ssaqbcAyK1IZQNzbrYlrbWJ1y5qX5
3PuM+xUTYFWLzwOoA2VrWRrhhzP3BDjEwJO53qLZd6rmP0Z8iXCX+Fm2Fhc+Nr/fbe0PpHQAtv6A
AprtuEK7zcAFh9o9SwRY+7tEA0ZmheC6TvpAeM5f7pfBOK14zIhazUsA7aUgEKCM7MHNh6wMS2t4
xHYpyjTQu3L+y33DX6bYMVpnzSrSuypGEvTLGz+g9MYvwCtKgx2Sr6rYFA6IUITzDi/u7jYWOm9Z
CvIE5gBGQxiLJlhu6hZFCXXeTe5tZpbqTfjLhujencuqzfSo/eKfzjnOUIzKrVl/Yr8O9hNnPLnm
LECbJHCc+dC8ecgwNiIWZC+xTGV3f/ajy1cjUc3CLDGPCy+I1y27/5Pc+7W6R2yDq7tabvqA0Z/L
9lz2s4EGha4N0hr0VNv7T0eHi3OjKjx1h62YlUr41V5tzJD4uH6TLTKOp8HFh3bW4db0midZie2V
iAkYvEztE8DM7i64jE4dU0+R0KpqmXsmVhTGpzqQLLx81at7at3ZQ02JkMmy8ZVNW45Avt8lRrs1
txr3ns/92B/nrbBV5uhlCf/gSeXESoxAa7pRZGntPxXtt5+owZxP5Zgbt5hCXFTeV7MLGJgiMyWZ
wbVms7gzrU5gAOM5r0b0IxoMKqG4qDnudTFa0wfT5zR8WCt2bDqDuarW+4bxQZ4ZxPwx2WfM482F
572bgmRnqsJVu/hcoII9atHBT6PGaxGcBlHPEvVoXh0UUzUdmeGBCrcpG+pp16+W3ep1RVy6Fp0D
+aBQb9LZg9ZoOk+4xCpNbNEx90+mz5vdAfNPB4+wGqtie0WDL4rng/V5/12jUBFfLklz259aUth4
6TlYywOlqWGGX3ys/X7aRw89FObJrZKJ0Sq9IbcbAlZqgwKE4y/5ZVidGNYWx+JN9UM04pBhRSns
yNUaAIDncFjEEJGB4YgQ9hGVNrc3F6433B9EGE9jCtzo9x36hmnx7MQhN6Ktzs5iq+qNboUeZTlq
B3f7LzzkuP8FEjD0X4g7z/ox42D1/xVzvf7P0Xk1t41DYfQXcYYNLK/qkuUa27HzwrFT2MACsIDg
r9+jfdvZmSS2xIL7lXP9v+6ihrneYIqG0r+XJKnNsM/cdm6Pyi0H7u/BpHOc8JLKzSh23tJBlNjG
Sve0W6Q7lvIo0fvBMvh02k+47WV4XOa8TZ67HC7KHYhTNb7UbZ+IB62crH3RWKzVh+qIdh0Ks6b9
g4sbF20CJ6zYwcN8X34JxP/sLIhP8x7hLertZpZol1u3CFnN6GEBhW8r+n/04lrOrNBPgvb2N+Bx
X5fZJoG+RSgtC7s0rxAMzy6Yw+Yuy91V/hRCivSFThv9fcbk2m93Xs8T+ZRmVeSdFApXuI87nkB3
I9eFOgJ/Ckj69C4Q4aRgP8XOLnTOL7ZUrrlBBlZmEAGWYeGhZFUYPJHLWcNT5IF8KvlQgmkajzpJ
yc1ge5uVJo+wcXmZucCiaEeJIG7O2FLKX+FQhyg7U76Wzr7BvBEj71zSZGrH9o6C+FcnEkd/w4tp
5LQ1lCeh81vlLOFdb7x2cXYrPtb/k9pCHZm8b0UPkzbwKiq7Ia0ZOH9NwHGkZ7dklC1HYpSmfBCK
6g1rrtegOORyyMVpDJGuCjAUzBaXYVkpedFT76ZbPDWiiH3Pt+ZahmKv6YkEmFz5Z5rYbXhoV6cZ
OXw0KxCAjgZbcs8ZrPWeZlpzVu+p4wOX8HmyTvdjpaL2UKhlEj1JktSNvjiqF3DFaAEzkg1N1DJn
kpHBryZ15XwyQIiFK5rw0rINQ6Ltw47oZQ69u6TIMVfXdCnKltm8rcfg00GrCp9VzQPrXCxYHHct
WWBKgryzZkgltefthjZKCrTEKm+ry4RTWsEsWnmYAWZRaNzgYlRxWPmD6fNcRFYfB5BXw6smQHJ7
vnVBHL03lun9L+CEpH+bolZS5sr8JaZ+12KhvlOocSGZRGRp3+cuDfRBMT53n0QGbEYOD1pJ+dv0
7tw/E3x0OMhRUeQ2Jn3hz8+OhWSMj+YV6464pWyek2a6RVg85XH818lEY3KOpHHiTdqpTEXXopOE
63VOrOOwjtU8HS2Yl3IfAr0QMBo0+Ytrnce0gNNwWZofXRj26WNfr7iPZpz4XU3C6c3bsdRtMh+m
4OPtOfsInr3HpkJmuki08Xov+OzTdFsveRoe8zjRn8MNBkDHM7VESebAM1/JNEJzvKD1YTgxy0F1
4TzNEsFr3NME/JUlYYk2z4zXc+b38R2q9xU6geHERni25mAfkegkt5ZRJCQr0TufErbp+Io1NbZv
eMb4o5tuGgpzTxLBrLd/GAm1MynNE78dUbRLL22tfvQKndfx3qadhwidjQGrQoiz0mmZWzeg0678
0T7w3uwwpZyRfgdxy64e5gKzvQiZCapaDA354YAYQYWuVT5kaaicLYXQUX8tdlj7E7ntrtzmZQQA
IeG4Q9KozA1AUHbPTEIkG0QBidGi0mTR92ERyPRt6buUVG/YJ2644fFVKOYPH1bPBmlsEXRhEsWP
nNAy3ZV04JK3taVpT9WyzHis7UuvYpOSFt1InbxTsUPBTOReu+46N5NJ+JB7PiePcx0qdjdHqvNt
/0QGZyrEC4NVwO5qtrLG4WuVuoE5L1oCoEaxRYTOG5vG6ExVGRyA5Ln+s2zacnwWFgX8bYSd4H24
CSboIQNUIu/oEsNznd25S7JNVIgsAq0Q98mDmca6udTl0FERzcuQrS7HwoaGZYo6gLxfEdG1BUnb
7raxFG/crxpGe9HKavzVpVPPh1F43sUkqVM+0ojrGQV1x1Fm11IKaY/O3GMQbwgnUvLbAV0iCIBz
V8ApaEhhFJQ8ah0ztlIryPS6xwFGQ03I8DOHOWUU6j1Mpzl9RNltyhNPGxwp9D7HTz67nlPvh9XK
RzXk0yP3TxERRYwWsBe+TY7luLyhxk60Cxwj4jKWUOzyIzN6VeeZ8mm4q3hPqWpb5i16ZswSJv9F
ZiSVxm3cVvn6OYLCAAzHjqiOvAKh74xLKwjbad6niowpwcCi8vw9sCBSc407J8PTiiuF/k9oJSWC
5kxwL2ObEzaHTCHLk1+OY1Pc37A3ei/1akkyDYxh7WONKOCW5+l2Lis5SFAKbHfTPHZklMhuRlOS
XxCpmP0eepNSVyBxL8bpH5Mwbcktrs8tedVGlVx+aOOBBDuwkd1r75j6rft3HVSqAlb56cJ3Dn64
1BMLg6aOT3Rd8SB29HUz+yz7wm1eALwkkTnHaxD28kLrZKweKOhUh47hu/6Lij4nCEQ1IbyRGiow
Ed+bXj0TTYyv/Wh+LxTEeF/mq3lBl0jio9t15Z8iJ4+6WRcxBTGqqzs4zWbl8RUcnCldf4bcFH+y
GWQTG4TAi20YKYO7Oly0+cfx3nvKw7bE0JyK1NuJiboSBSjlPy4DGtVBOllRn53Ebw+NtEVAU3MZ
nmfvFusguDzHvzwk1Q7SiAEpQ3KIYKWhsFz90BAH24eCt3D9PdPrdD2m8rSYEZ38ITBvPGfjJNi4
URfZdz1bThgbRiVPHjqkuVss1Z/Wh6Gnn0hjcdXz1tPewOATzreJIOwE25vpA5GmLRThJX+hY07u
mtj8YeAVDxojzof4mReP+y1lQQKc0k9wMSIuuiNpZwbzGTSYzzXaMdFup9qnAV/QAcsQe0qs9aCx
q7/Ds2v/zn4LAz8mJvVKcCcg6AAG1f8YmoQ1G7Ijd3YSU6/qS5W0gQf9PG38fTsM1XQtSTKqZ8FK
tOAnAdwx/Jk34eQ/Zglixp3DjlN9VxI6gBIjo8bXP5EwQ3GGjyUv/aAW5PaoTVOyN2Bej2lWANLl
l3XqcyWzbCSUmndR8E1Sr9XuVleA4c5kcuLqUAQr3a3Ic1PnYSjljNjdWCaeDZZvsr4XtWjMPUEi
oBDmf1o8nO3iKSQqCnFCjul6SRsnGj8d3pbJyHERURNVpS34N9h/401E3uBtzURQsOqwFGaVcwVy
rzzXLlrrytlhLMsWETZt4mXPF7ekDRUJUhPYe51s0norwrUm/gWODYWUmG7Wzj8DBNOQ9FmCfO/V
gxPecYyK3LucLN5051CHCsmJ1l09/QyFUM7FTUnpI7+LxScFlw6zPvlo+OLLSRU4OBYoCHMe65rW
aZ929SOh06XlxBXE9d4TmgMD5xrDUyUxawTjBYhMTeY9SnlOlR5/M1MNAeWqWcJ+n8h2iQ6ySmHt
+EAQKRFWFFz7HTmR8YuheTG7hCmcQmll7I/FqSoUVN8EwJZyopIPvjJrdytpRE+sIp/nvWzy3OwH
LMjqyWQmDXYub/TiwUp7KyOY6ldJX+chJ5pII88j/ryPpLAvqiJjfQ0cgFx3C49IPK1a+xdJl4kj
MocOpPI1pjL1jEhHmxNikxsclU9zmuA5ivmTDursLHnkUU2aSMk/8u4ph03Cgyw53eIv4QbcRO9x
JSQUx8Ipiig4xaUZHwnP1sFvA18ipzkasu7HIdlqNaWuWQ2EjkGlFQpQcSgJl+htyowt0MR6Tr0s
KBkqbc2e7b0sKMhdxn2ejCYESruttDvOkCwcJ+V83Xn/eJ5KwkmKEl3TXvKSMGt4pEhWTDsPNWzd
D4vNQ2RNv/lOFuv3w3ZJVPcJ05MicRlPTXLbdTg6KRcpCgZtMYquPcHGvpgvLGGUfOmZDzrluIo2
jiC5d4XTndbFlfYZiAdtKmbrwb7ZgogxZJq2Cu1j19XBPxUE3V86oa44piLJH4KMI+a+KidOVW7L
jMKozEhIPHxgwzKtsHL8EMRY50POYesc5yUE6TFzJACKtQz42aAq3DTrJhrrQ0aG5YVYfEV5ixbx
FYRgR3uczLZ34PcIXqh6tV+e59flqeLLaQ5Sa4GmAKHRbmIOKc6Fv3w5VE68lj96sfxf6eI4dslc
FsLuQB6QCGJo5cZFV4owK0zxO5DR/BrzhPvt+GFir6UaY/0wdq564zcaws+8qYfpWxRIQIjaY92e
vHLW3bmQGmNUdX2e7TGR4aPk6UAvwbOU4XFFunrfQ5sggl6UzfTsE2m3JwdpGpSJJ+v8yqXVfrMO
WUaHVZfZy4QUGOz6kNP1viEYNXMVUL1ELhBFsgOHSrQ6Z8MIaRY9uG77ZetR5Fsubk5FJaOh2vus
Y6i/61YClULYygZJQboVfuXvXAebcJOk5CppnCk5RyfQxDkAjqTiWEiboOdGsns2jXX9FidGNbtl
RiP/5ZRhv5x9BTLkyXXzzN4oUSxYJcrdyxhog/I4YK6KQOumcgccuE1K767aT3XpkEADCycecncY
/6LXOeLPBNn0Qw9eWf3ABiYJEuM2P+APAo5NVuOf8cp4y+fKtc4JlTP5g/QkL6kDsYtWRlj0+zCO
42cy4mN1iAYDnIX+pwd7GTxwA0CAZdJbqcHYAWqhTE2Olr7GY0DLFRkwUyXwgXp1aPGJsfe3M1a/
eqM7qo8ZorfliFWD1wBS2LsPGdyc6tylgoBxFuSruKiU2x8b3ksec3duu+244K9cUAxnyYmqB9M3
dx4xx54XzY6a59gDI7DmwSedOW87EGAesakk/mEYx/qD5oL55wBTvZEIOsuMSjbVPaR11mTHYkjc
c9NLFV6RLOlXDvUN+8JoVbzWSD4w/5gW/C0Q1uRoMRiR94X0aIA7rDC8V22sHl0WJMst68DaP4YL
B092Zol4hIrH4gj8dYelJQ3G7cYrWy9CESEMsqvbuGaP8ZwO8YmTAMbobGqXyBn2EbutzKpfeBoQ
5l3LYlh2sIxWspYYz0F6tKNaH9pY9E9jZkJ5jG6GeIRpEx+jpR8gtqZ0A8q7jpVdYXBo+aLqEzZI
zpDMrOXtlTOIWF+SHtnFe/d6R4xqT7mwIApA06T5ZabIq671QH33yKmtGVnAGmV/LA7bXTZ5SX8c
TQXtLqB48FGQC8coZWZ+j+B6MPpxfGJHRsR7wjktQIXHr1lSpTly0lzbXV4JHoXI8lTC8zryucU4
O4d3ORxDd78idNkvUCh4+t9WdS1VajdrCglwsM9c1qJSy01yMhIquXP5k3HzivPW86aJFY8M8iE8
wctnb7INdqZXlF5OlqgrssVacsx53rzLIV1P3eBN+Yd01wysog8gaT6U2raapgVJ3d1kIoAUg+95
wcYP5vQBwu6Em6RIiRyI4eIZOY4DVijxuN9IYWu2KdE4rSlL8/paidcv4/RRgq9doAR1S70LAIal
e3x/qL3a+OBzuEIuLnVMfZrZXfmQ2DJednFjZxbKFPNUei+sIpnrP4tSCgchS3ogPsBmvOAnISpW
IOx9RqPu7OsY1NTYdumnwnlJ90hyqOCl7P3p1DcjNfEky6cLRTSR/E4s2IcPnvG2uAKd0LslJTeO
mzIt55KPEmGkSeBFE88o//h1xOJp3qLC4j8o88gMv7SvEubcv2Gi/0cvuZfgB3yx8pgc2qFudqo0
ZIppCNn8GhIFRc6pDMgPvyGkc/aBysM9KRsrj6ZOF3GwnZb2R+mzMBQjNU36i4JrWpAS8jN1THQj
aNr2yLqbaiVSixYM/7VGksTROPWmWMhjJcAlcqL01YG8DtNmbBb5HGGJ97ty9Ov+sBT+BBBF1rw7
8yQ10/3SV/2l51qnaxavzrHpb8v0pla5z5mqnGRfBWK6rmr1yIGv3Nl3kmQpjelOTecqoIq/y/2p
pgBgS2KhWeZhgW7Y/dUTNBzj4bpQQmeCWh19bXNFh66dObC9aoc349GfGWQ2sRWV+NWMNK42NYL/
H16x+VMy0MA/Uh2rnh3jhHAQbmYRurNeNIkmPHhnA8cDb8p4i/gVR7fGCtcKkzstQ2griqbpznqq
eNIACvjz85z/HFgmZ3b0Kjz5C519CjYEA9cHqEZjvkU9ismbotzB5ZKCCHka+yGh3pGK0cGjkN1v
Ezs7v6LBGReKjB4j3FSBdKN2P34vdqawdcM1EEiK2OHGBrn5AZY9s7LHlsC3pYtHICBeQNQKirH5
FaGslo+ycvOJyrID3JBHZqPHp05rn9I7vaPqWLgR59jJmakjsNirxUdYWTWil4EawZICkqZu15RH
3QX9dK846U4nVZv8e654CKOsustrbmcT7Ce7gnMqce/UDkGIMw00bVdtJRthToDDZ9T6oppe07wU
0aEJjJkOpjLqd5Fy0L4NxeNLWzkCQPVEOA/iThRA1iFGa+gSr+FPSchf7uvaBvVmKSou4lDy4t8w
yZuPNO/jdifbNqh2QB9mvK7eT47t2pUUAvvy2uRWvo0gJwhJtm39i6BhLu96WLjvng9H5w58UfCM
zy/fQeysuHl+PlySZJ5omBPEIfy2WkOZMlvWQD4QT0v+4qjm8TkE+2YuhOw69ZBGoj1PQ0+mFGBE
+kbxGqj6LKlVE7yqevsQNjkV+7LGgivmuQr2mArTnlyhpR+mJomkwxKo/obtygj3AjJK/0bz3Fhz
CJnn50PVC5yHzIfHfehZWJBtgVCklzojyLKjp1ibUz0H0RlA4ngEYThSPjBFSnLbcDh5oFvZuPuy
sw6t7p5dFpThCKX7xG2PZVCwOWckasfkt9qaZ08du9EBMNn65mWV79wXHWbVDYGu6SRCCuAGzsBl
m7H8xH91uWRtP6fxg4yqzHnBmsI9Shahx4sbqWA4LyqX+lASBHc2lZOmvxaVgaKQnPiA7y4+daxo
WHL3RDuS6TdtMUReVZ0ITHdnicUHZfMq4e0xEJhwa6jNu2GKvawjQm4rBKLAxviGa9y2za7PIGsD
Hc/H6dPzU8aNTTYU49vMTjC0X2/Uu2l04vJF3sLCm7FNHfVYa3ZIHUfJssIzlVDHHsfKjcGEzYrg
zqpq5tlhQLvYruTsGBzZd6Wv05y07e8B4sGjGZm6r5kGGUsElZw+QkwIJnwzDlXUXlH4AYvBuZsV
qQmXh7+xNCB33bpWz3UYy98Zv+OPoWLYoePPB4loOc+v4EFHjeAoV/zf2ALdh3mOPdAL8uBB38ZI
4Xlft7syXpP+FFkyWzzW6tS76DiNL8tgg3eRlM0D64sB63hE2t4L14fIFcY+pFJEzOWH5fgE/4WC
+XBPaBLPPF8IcFJKn7xu5xVOG3+thm0ZF7YPJsWxHJjJmTLRhnc9/DpKxA5URLAoPG6qkWrG1g9h
u25icDhveLd8wZVtM54LxbyMB06XMtnVYg4AG3dO9TGIyLyBMUdD7EG+vZOVyOorq+2c4TPKY5bl
uXOhD2gW0n0AwCzu2wC7AaeyrH5bN2+vhZa6+jv4gavZ0YIszUE/gXbKkgdMK87DwCvn2Y44XCZc
1YehGkeVpeF7OxHdr95GlibUb+O4qvsE97f5SkQo1BN5KPNvhNpXbaW3er84TfXtBUa1bshCmPq7
F0791AxuTUAv8iHL2dpNCa57ozX3vnDpEjHRoJyMqav1c1oIzMaYb/tq56r8PQWZ63y7VGUpLMba
xgcui4xZhvFL7jw/pheERRielgEp4AztZg6f8eFi96VZOYnw8G06sdxJt/CT55jefLAj0b/UF69r
xj+zl7r9cTKp7O5YGCmxckqBPdkacmcblahlRryzg7szfoS6tBmFs6ofsg+b9In8rb/wT7bu364u
0/Dii8R3P+izTi/dKDNzGcpmjqlEeN4A75Vs7hOzicxee/oJ2XYmt77sNXjYl4U4YIflMA3ntEJz
/9EB6GXXRjCJY90O8MA530Ncop5QkYz4JKYWifsE8m65mRPynmwVY+nCqU5JXtK8q9L6MLgJobAU
e2YbwoneAx1nJedUhk7wpA1bBq+Z9UeiV6qeli0uGLJiY9LlubA5S704uo/z1gal+KwX7XX5tsu9
xmyaPmvIZwu4d2RUVEHTh0MBSESdBX/DDsng3iV59RPiXuUeM4yJGIqQP74Iw0tqFxWdv7JcpK/G
PwI4GlZfijIDm5YPe9/wPROuGUoPaWUdOrErK2zma6EQ9nzRTOFHPKop+E44fZ4HFiQgA7Klpv4d
hDYYthx0OmoG3BHEIbIxvSA1eIz1a9Nfy5GVkztqcRmc1Y6palu4+FkbqHn6sw29Ar++00LQJI7V
d1q3QCL0GuoSR2ok/A/Od/3jZAETBFjo8M/a0Na4z81kMbmSOsMD6Bhp1DD5jGqMwt2GjR4c1yDx
khqYtXSYWtsZOh0YzphrSYZyeGTXCoINxm0eb0VtLCTTgT2PmvC5hpRUs2eEMau7QQcJQ52IQ2SI
YhOJCa+Ev4f11EfDlt21rULB8fw3TuwRJP6ghSxW15BZgkJMG5/X0j/PEiqHjqu73ywMyFlawUjB
ozhDp9u4czY+0fqceHvzgiwARybm1RAz+Q3yHVpDWs7GMjq48MHoPZN0FlYsJ4/D8bJBh6HtqeA2
PQ/EV8kKShgqG0ViKNjBhJw+i3qFKVqjXLFqJWyi6r5cY9AZMU0FYr1i7j7WAcP9Fi+KgUuZ5kWu
djpyxQDkgXngPCsyMxkHtkpdgjR1qVUKx4cWXE/hvyB1kTWcIJCH0tbON/F6Ul5Cp9XjtPQ85DJQ
Xj3qr9TvJC0AxMYVu8jQQv1hW/c3zdij7HCri8AP3aXB4r/3fuH+GJq5a/cY0uSv66nx+SbmefmD
UNK8CYqAAiQXVs3Gb4KJDTwoJ3QnIO81YOAiQU21WT+7WsnvNfILaKKYNCzLa0Jabdk4Zih3dRSh
oKOtbrwgaV4KE5NCkobALb/aHP22MFVPfGmR3RZQPBQ9uLJ0Dm4R9ewHt7ewbVMX/ZNqej+n4Fki
OBB1G4ttYFNAvGyMXeXWYzx7ndpIPfHqlAAKBU90+owti+0jUtfvjWvIzC9Ft/6cmogQIHdmU2zj
OUoeS2/moMCkPVGM9B0rN5PnExKFtNnB28ko2R0ymi/Jlp3OjceEUKGAk/3v3+fBX79gCFQxhU3S
0zmGIXB5MRf/bvMxyPrVXX7EcS3AuRG24hjH582ZLUf7tC1rPsJucui5WXrKLhs1HpUfL7B24fUm
m1vc8sjamTalY6spt1eoIeW24n4+w7dL1MVK7OBNAdeCvmyRkG819F4+jV8bQvAgYJ/n2sdXkm2W
/JaUaWGYRBR/D3EfJe+ebRDOJWfYFzRO/pMk622BTTlwYzrj1Mf7tYthfQxQ99a9n2Tyucy94quf
buRBGnfOoeW1U2x1P3B1QcPJHiKvoU/M6QGzkA+Ct7HNUg7TcZ4u3XYpb6NI07ackqQfdfm+m4MB
0a8qFWEKdoe9kS7FbacIc6ti21SfZ49oyG4kaPDXWZ38L5uAtI+Tn/jnLGrWnzPPwWmbDjL+WBZH
F5hOZflGOdh8yEb4CTWwcHpMgCW52y4wsPdml7fWpmSU/ZEOXoaAG02wg7CwGfqDisg6QgQxRHpV
tbhU8dD9TC2q1iXjw/tNjBCOCDA5Rvy1LuJLTIy1PMgOOgIhgHHat1MWP0bCOtN+EE1x9ZuFR3Kw
ZFUBq0P0j/PQJr9tye1yoJCROht2KPnNHngkBuOMTYEOjfvLOoKIOXTtF0ynSSwm2AmhgaxiRnl/
vCL2SPSFixhO5TRkz3UTgMWYCfgXuwV2cbftutFApdKlG8qNCXyfi8U14YXGmfOVIj+lnMGX+oHP
Et96YCXkGeuL34AWUD4dWrY5MWMNS3/XVejduyQNLP8Hqf9HkGGmqQ0Wj8eZEVA/ZXeK1PRTEIAa
7xoUTgZIoYe59bMiHRUfkgFYP1UgNBP9JDXR2A0blbh721UBncBlzpO7XJTJt+trQt9Bp9U/M5M8
YEVIZ0YWf46APX+vHmSUcNN4vU4ebnQA0mhcVh2hNyTqgCQ/iY7WPxrY3tOHpAOgKSOzYWGBTERy
if0yWXkiW92jJRBimEc2wbocdT9iYdHoD5YpUpzApWJp4qjBH8bJ5pWjimQ54TdTuupmbU8VixE4
G8Z1wfKulE62KAL1VepIJ/uk8CSQZRUV3z0Ppi8qE6zs6sYuLZiwC2S7pR1prGr0yT9p2kdrtm0K
FY/dZdVBkJwRgnv6timxWj5+LfQUXmdeRM1f1vNYptpx8NvbSih9G2XAuDWMFH06pb9ij8DYDlE2
F5TMsGSOft8W16Ahdry9HeYg9suFOpqlBECjU+qh2q4lmsMkC4/Of5CZLzzpkOiB17fL1QI4T0HH
++yW58PtGkNsCGbrrF4ELQsV0eyJ2fVRcnSnyJyj0ZynVeu32q34c6yjsP1juSCIbGLpJF9pBtWK
Uxkdg01L5rp+Mnk9sJGlzurvGMk1PU3xmLw5OjGWvGFEnSZouumfsiEdsQZ6JF+MA5qXLdFM9Xs4
fYk+poPqXoktarGZOPaCrWjjhl05uV7it5ENh68GdjdhgiAd7MlbArjWOUt17DGlWN3vRde6zW6M
x+ABz2caeRSguyYb+lq1ujOeLsfvHJvV/euQV/d5SwwS3g7F76MJlugpNyiuP/vSYDtXgdubc1cn
DYVw0Gmd3CJmlfJrwu8ch11b0DfmTGFz6rgbj9afc2W44eYiJR3/macRBCC/iiOvZbsGKWCWQWAn
Z5USd0NCBJOlSmVWbcZQ9KyWguo0+I9JdjsG9iwAWAFyFhFJuKCuKyIgxtgttlsBnItoSLPse1dm
Gmq3XwfmkUdL0fwVGN36FCLcsvhjQtXfQBHK2x/02zv74lWRfbFEWJGqljnhBu8i6IVcq6WBCr9W
/o8V9b3gNZ7OxRts53T5WQzV3F1db/T9+4JV4DzuqioEpkBfILubyPKx3qihDrePI+pJtI/r/w2o
Sj+iJFQQj/qq1rueVd4cVQUOywatPRsek0lbe1Ky03e83nnV0Lcz8x8kMdYbCfJHhA5sRsBsan39
ltuqje9NLVKxcyd+4p9yqrrwg1apFz/HsF35tIkkI7tCyiI8xGas6ZGHeMfRuodNt8crytyDmab8
yGm8jLfS+BjtXH5Tt2lI8g5fZMIRQuEckXnMrEG8A9oDRDKXy6zeaEsBwsgTnU0PWAKd2HcTGvvn
tHKPSL4zOL4HMg2yfIY3hkMSRpN8JzSpos2orHksBgPhqF3nlYgoPNf4FEjRL3eYusp/74Z+nXeO
0KyB3OB70+k2metV/zALluCs6VyMTwML8Pr3Loi4TNBSkD0EiWwu+j8GX5c8UdwQx1i9IYYmOpG1
Z02mIa7DUNKyXgEYfUh1Bvuov2MiZexqSPqEz2yn0MlbAKyL5itRjOwz8aPCfYFtOIP/Ysq9AKXR
8cNEAmW4SuzaI9pH25LCJ7xwploCxGf1UCW/gXEK3ByCz75zLmcnql45MBKUB8wvtTtvm4oiy2sS
6zZ8pQQWgBNEh6PCRxDS2Q4ALCgMUkl2YZ3DEHgtyUJER4777olohExeMf/YyeWRqyx3fWT9J9OU
hT0J4AdXY3LvNUtrCogObYF9PbXlRbQu2hueRQ5epWw4LKUjl/52CWZ5XdStURJNeGfPjYOXfhnp
39DqpS5C12C20HmIFY7OeSUTWdBidGETPgZDzubIYB2MfcBGIqrJhu8y+FV7uLaf3FOV2BP0JPLB
pCJ4hU+SDOcvNscTvIyRFNjlJmM9NyyttygWHHJjWhGbOOTdfPERudR92+He0wzLxnuVOimJQBcI
X0wjLaWeqrHvaSCAlS5S/OCRsNR9EKTqlZBT+8UMG2dfKb/m1xQPKJq179c4KeXa/qPnphP0Munj
IS3LUhTnpcuLZ1LYa74bwR8M2wnMK/QS7IN71F6NMce3VMqt8qvb40jQ5toqp/F3ogpV85LZfvAO
4dowp44L2VXwKWa17P9y40eRNCI51GmLUCCSAieinRdwHlmj0l2IqcRVV5am2828j513gaQbfYyj
85bTuKFM0TnHMOZVEbZ8whsWQ/jJPRte1hnpJuh4rWsKRj5H1rR3qocuXFZKxmNdYk9qhaOW2Hi5
jj5rqjmmgTJnCUfaTP1KfSHp7jvp6jerdH/Dua2e+1ShFjv3GkR6+AQ5vw6PE3e7PiaWO+698zle
bUYP3hzQuXSuj9Uo0s+iSOK/CRFiDgRrOv+pm6hh2cMw9SAJALr/0GPUsHyT3TstcZx2eWeuJdNh
y9m7hi1RKTZ8mYLDiKKqdcpQMGles66kOHu9AC5EQoIa6VqyfeFYUsH4igku2B83xoF9TAmdgjpV
mLr7xpZ5uY1IFlZH6aqSVZ+N+i1T6XbM2U5PcNJJTXDKOax1e0HI/6pSbP0dyrprEBV734BYpe1N
zrmWj7NVAgcJUor7DhEHKh20akbAOW789bqsFbBeL0j76dREQ68O1kV0J5yjfLll66vnnGq62wzo
QQWjy49IeG5ZzeiiCMa0nHYZNtiz4BwJURT28TAQXp1KrkPrtPZn+P+2mUotJVVbn7Vv90TslzMn
obC49/2u/2AybYaj70UCKMIwAWjP/WLYUdPqaeVAUDsEUWsOTsySkA27dO1yaIZU/8fRmS3JiWtR
9IuIQAIEvOY81DzbL0SV7WaeBELA19+V962jo92uygTpDHuvnZ/rHM07JBQRM/HkpWHKp2w4HxP2
S/WDoEJYr0GgpmA/JqG85XzkU9GeZJD5T4mZ/O5XkBMjTXjIMpgj29zwIyFEDBpbxb4TV3YElA2w
PHEFuXRGS7skJYyDkIrKV72i3I6zVHXP/iKqs6+q3AFz6w3rQTAc657UtA7/YnSvrDCWJRL1dWjT
ZWfkjYXNdGndTQ7D+ivTWtYbTovB4WkCz0/wDYaLp0pGXX4QFBy3JJO28L96RPOYz+fc+Raei7+N
TY9f71HjGS/fTsAnqhPrh/VllWkfz0eJHcmnwMaiL/k6rMdm3lsd54qkCX1IXSeUmqly2MPC1MP2
qcviwHHiPKFg7MS2HbFax6T7lareR8oPp22TsVJAXa09OlPTmN/LEJXXYEaotY2ZvcdHZTzVQ0+C
7aMoJUMq3O1SK80Njh0gPNNMixltv+IisA24YlYiK9iBlX2mymK0r42aS+czQ4N41aYK562Cl7Mc
SBIkCLV30A1QUVIJAzZax88VU1B9QIoHInk0IIrQD7fPHHDuKxEhyfqs+5ACj91m21ArzXjOqu7G
YA6C2gGEUI1fBNch6hDoiFDENsl7ghLuN8tEWfAdzgwwEEdJ79TWUf0oer/9bpsbPWTtYSb3cbx4
d4UzcPmPq5zhKhWte607sZif2s3j7tnFwHigYO7o6ZdANW+iq4P0ErLori4ug7Kjn3saScXcSPe5
Y32I5kMo+e2L25OSR9KS+9cGLRwUL8LmuQA/tHtFNElCZWIEw28h0m63dimUb4IiCQ9ih+Blr8s8
Jf6uRg4R7ma+hXJ/Y6n6HPFEeR7ooJaGm37UxYte3Mk9+oYAzg0cDIYs7NUAaUzSxajDzNw4yZFl
smJxOKRJGByTqTO3ZcjgrS9+pue/JF2ofz0l0R1UyAyBgiS9+jjocFrfEZNTbQRiTv5q06XjvRZO
8sSBAyEL4fIIVswD3brxRqr88/8zQr5cu3BBooHXifwzhinZz26PoWQPqZyTs+6yxvl2Bpy9Uuoy
eiyzPPjA7NG6v1iuNtGLbTgnkVJyFboEKa9dsBWBu46/vHlyHbZGN+nDLsv6KEENgnV5Y+kAUMjX
WafPOWDe8A2Njg8ai6Wo82tYff8K6mrRAAQLgV0qLg0UchN48NNd/gU41QCzDhSr5mJFmNqdT8lz
h9RvSO/5iqpfWDpLQjeGLpyIe2iHezOA9IRx203TdRQZoXKbzKtTXmi+8uY7ZS6kvvxuGCSNQ1MS
0cXIFa06PRFfi+H7pcIDqeVz9tTkcEf16Nxh/gMbM2Jk+Q3rII44A9xkOmsdzc2pCtHrHvyQA/eS
UeEFJ9cLkvuKTnJ98rsV0ccQrnNKYEgm0zNdMGrsjcuiMrn0tyzuJzQF63p086BzH40HhLwGloYU
QNRwrXTVG6rUht8W/2MZy+C58Up9uZlk1317WxAAy/CeFCCrf3JhlrabUEmhFiZXfIcDUFywBSuW
cG2UpsNbOdlh+jM69dCMCL90uLy0UVY5e23n24MupaJ1oJJ6S2VJMvTG8iB9s5Fz5K+bwsHbQ0NM
vCdhcxOf445m7b6uQ3VZibYI7lBXMhWMeMXHT4aYpjrGlefM22yIR2gwix52oFOqcT8wtOA2jW42
2G2lfDV/L0kywCfm8Z3HdRuHq313AHl7jwFYL9bP5Esz7t91i4MJ/taz3aNq1/0Ds0Q1HFqaClQY
WUXjjqCxnL/HpTEMFnVn/xS2S5anYJp7zNvjFBOcw3mLtS2wwfTMJEUI9Hc3fRVXTvYAAzOsmcAx
UGOZT6jWVgaLbZ4J7ByqYzaxUNxaMkQubj0q8i7syCla5kXX7sD3hY83Sy7tEvmM/kbNonaeGjLJ
lk3gDUStjD38xYNrsYNDACMQfmcDJ30lA0SKCwrfkF/DpFN90GAE3uYewP4WgnpIfso8Zazf5ilM
w0OdC+dCkhKaFVlA5dmzCqWa6sZI9NuCaE9cOAXSJgI6ikLUCxTh1NW7FYyOOnhM3X7cuFgS1hHx
8MA46CbOhEa7S3Fjr3waM7w+jB9UIDYz4MEYWNTNgQEMK3Yo4zfymSRHchuOsMa9vps1STReZ3cM
dduntMCPve2TgU4BhbsmF+GWELwIgHPbaHQml63eGPwJu9q07yPOb/nIyteV216lAuknwMJ7dIfl
VUNbXLdrgbGMlLS6sBeC9op/AjRQekhBn129UOcp3AOvn9+boneQN4+xcy1IVVJ3ueut8SXPg7YC
mOXP/2LZmfyTo2x6ruM8bC/savHKbkIWZM9FLOYbqdi1TBKjCQ2pR6glQeZzR3NhWZkyiBKUOcKM
OGjJsR73SZu1X5gQ1+qRb7NpLnjoCGpbcnBoZ3aImAp4zL3lb0HJw51h1FBv8fVJkgokI+wdFw37
eadLLDHdDZFEFNRJFZA+UqJr7/DfRxth8FZFgHNdRLZ5e6mASYPwYRp2CnsiKGAJMszaGbRQJKCz
MH1ZUQaGJ7aEan6vxhATygC54aR9XaZbpOy3DEqCcNqXMUW/o2JbO6/RjLWS441l3xPjA//ZaZkL
PKV8QsSlZwkjHh8D6zF0CkSqHRuv77YmcnjTWW3QFoT+fHSWOr9nby/9Y8EJcrHubDOkIcA4H2I/
MCSncAAXHt7XIGoeMc66R0WqDcjKttHDYckQ9L+yrkzfCFJtulNTRs7R1iNpJG4f6UsZMW98nll3
Ft/Y5A2cu0it+V9dOASiwgXlwWdB6vWfE5KNS+j0LpmZM671qXfS+s6uuHI3sy49OMchxvpthOu5
uywGOjZbsDioDqFxZkg7C/EN/BsLWUfwe+4cMh6YSkxs08hVCdLHCQTefIHkA5A9g/b5H/BDg5aJ
vd4L33/G7xeFebgvPVAE6AnGynxWVdLipw7ZGUoyiplAsm9p9lyH2j+O3Do4cwh2Ehu9VIBIsVqY
u7phV/XkalxQzC7wD5OImrd72xdwB1mArJS/YHxJtbRDsu4Ta0HnBoxkwjsfmulTNpFht+2yrPwc
66jwDhGx8znp6mvwuDRiTPb4lPoAt+INwr2yynlGRMOCg5muhxyiEPFvTEgAbwCJjP1Dy1A83KCr
6X7DpMuYPCU30mFBKcdibMJB46iqILCvoMXbBAuYhOfYumgJpVt0zy1VmXuiUZCfwWAE6+Eisify
R5v1aXZRZ6FBQ4uNm3p1r6iOCB6bdRfFL1lYR3q/ykIzFh7lf0xELe0dT95fSmp7QSiKAtnlLAaN
Mmn3v5v4mQRKYhW9S6868xzBMwq2jmOR/6BOwze6EPx1o2P3ZBSZsvorhhwF+5bKLjqAbPGTNxMN
2UWAuKz+4V/y4M9hf5Uo+fKhB0homcwT2O3N7nQ08CfmD59m1v2bCK/PTxF6J4aCGJhB5ovmbUoC
9DOrn6f4f9OeLNAd67JpvALEiCDLYyfar9D4sSo0/vI6AAKh0oqzJf5FFmAIYUcCBoRs0mQPhCws
vNKLh/goc0KZg62cc5IYc7Sk1yTKi/+GUKExU+DPRoYyUSEwKdyyNjGvUxSFk05fZ71Od3ZhWbxt
CaVNtu5YL0QmYjR7lNw1w1vQREm7GfqxyY/N5PggIeI5fWClxi8utSFcrxGtvMYjTMCNTlY8AxYF
K+cUYpcfKmyT8hf7zN032pCBeAoraB8nMzj9sfVx6R+JKbhVhg6L9nNf9+Vp1ij8t0sVrpj6UqGv
gGXnH9Q9dUWABJXWw5IbP9llQxvBLjbo33fAEAPsqArYASJ7IhxOro6WlDgCPyGbT9Rl8h/jIo4M
WCEm3tExO9/ooukes9YF5Zj4vqk/yiVZWTMFWNdf6etBpzohLeMWhQTaMVmE8kSEnlkOam1Vd7FV
FrR3lHoz/6F0gv9g7I0QqwYZHpM4igg4VDX62xQ7fX8mTxDX3AJrLGGUzgf2EY259wZ2PWJDrPBV
waVJJbyNAqHgigtDn5hudONXGnVhqK4eZfLyq1ln7ZxnojjvB1VjRWLS6H8oRCxqmw8+UVswDFZC
GKzTDkgAVdYhCiQLExCAG2t15P3J/KONS9h9BaKdt0ETT3YCgZ7Bo9OFkbdoAx8irDsw0GNRR9Mu
p5LWUMSmdDA7zOZmG3Kjva/75RGUkPRRx8bDre/CTr2XhZdMBxgH5MSgwIfL3U5upDeEy8Ik5cI1
d8RZ3oBWqHPpTZbZAdLkFeuONYLRu9gu+nOyZDpRwyBI2zPBwn0QhdK8w9IdyZ2kDfhldMsyuUNM
zLEOac1FyE9s1SahnYmJWB7GF5BWZFPQkzrY1lzZXfRglb5zaYZvtMUxtEfhNv0Dr2m2Xpdy8n8X
TknXTkrHsN6VxeJ+DwQTddtk7cL3wZYNXTlefpJJOUmzLf7pemHBTzuwh+Go3mmOU3IUCs/pSRhx
44e5dMfofqgsFzTYDPGe2T5+YFJd5tx5WcWcvLH2rpEt4VBwU6aDXkGj3Zc2zx9nYaN027earD2n
ME124eIpH2vaVqIgRRhH9zNjVqza3uj9V0DfOIpwKdHrw5A8MAVx1AUi5sxhIZPsicvMtRsW2Urs
7ZqjwcxaYHMSJQyPU987X9j55Z+o6onXxKncH4kDqv510ml/mpHwNERICYN4OtmiaKDOpuIpIL8S
wpAvHaSY8PVohuXClGI7iBEdeiIG1rqJN5Lc2jK9vZsIc5NbXmooUGO3IufbhDy8yy5dl8BsOx9q
z05Ypzy0DPK8bd3lnv/MFr00+5kop9sKftLJfl1BfaNWderunqKB1L/NRKLhKw9MQ/Ih00u6KC8Z
P1TZUoq5BbFSWL5jVKNi4qXYNxGi9B30A5ziAy7ff76coveSspZ05jnrfqBLohaRs13MfWdb2X96
bPz2oa5MwMjQYXECw338JNIDQJNCy/jodhmqdbKaUeyA1vqsyYKKt1gvIEfknPYBm6ppvAR1NLu7
UnosSEpynJ8Wn2H3aSjGeTzbIY9eQBowN/CZWsT86IbE4ZzPnLwlcDobAiro8ps4IUMRR2gWnaI+
CJHySFyXZ6LCESMDIZNE/REh+eHRQzg/aIwTuFxW6/s5sGn67E0hmmrmdl8IfRD8BAG2yj2Tp4wl
e1r5zfAZtEm8nunWzARftI1Bq0fJ6p40nzTzb9IA3Rs1KaheSOJYHhcT0qZkGM7OeNzS+tCRmNk+
sOqKrpB4Ax46hWkH5EILd3olt6a61qDZxDHR/+ezz1EEnrQFhj+SkbWP18TXx9wH6/Eblb58tDNF
4U4QiWG2UkPuovpagG1sEYBkhJXMtgsrvekgDpRHfIITRsjAEZLLyxcVOQTe+jxJL2T6W9rhuYbf
xsR4DPBwfQQuuQDfNYgKdY3hzAITi8PUiO4pynw01Tv+tmZxuK5LweiCmafHMpQL0cJAiiqij1c4
AzzY+cRsXyCueQWpYNuDnW30TGHpt/txnZtrN1TutAuEj3e9XSlIvmiLsvTI1mBiFF7K4RJ7UPN2
FBtevK9GNbw3i6E96DLXQh1a8uDUhsyc91JL9ReTsOFwNFwfm65p5GcxyegKerL4ilpCLjZEtBjy
8rTqv1vt0lH3LXELROGimNkELMjocMQYPCHmTEjLC9sh2o96aFpMj2159hDZmNPStrN/ZDxDchAl
JIvbuURpfSSxof21kuHpfLnuQta6AxWvop9JphPppfNTjMkXgYXTl+234yDT3cZgD6hhVYuUkBA+
h9FHpmvvNyzbtTyPBArcDwBW5o1MlvE/qBaF2q2+h112VTi6T+RQWLVnetbWl8muN+sCACZkq6TA
xaz3MLKjdQuGP6FIg5+s67F6R85YrdjriH/OpgavBC7VKjtnjXCecbdrTGkRkos78hkS90p9niCF
XmRvg2NLiFZ6JqS32tUmQa6xhXyU1Kc4Bkhytd4ChgYeAUI2n4H2lo6mzq5sbpfnJOchPWHnXLib
VUbipw64QpH0wdE5UNkjj1tD2wev2OKI7axTk3l77EfYCBCqWgsawyeJCbIanUs+MD+HiO6ZLN+H
Y6VIz4BTtMy3FgJ/CZgSvX7Fk7HB2XGrIf9TliUWRafWkvAVcPxo+TbUjyuVPX8Ozt6BDWupxa7A
0OHtiYkif0+1Pg1tTTu3AoLAHkhyFP/jHcYqJPsAIsY91X78zyAjHZEf9yyCWp92YRPQ9jPH0VX6
mXoNI81HxRomeSUvDp8lkMYY4yYvCUKY61INnfePKmQtDhMX1L+WLJxf3UiI9jmOemhWlgXNirBB
sjXhCWziC/YKfSGVIE0uXT+I1zFWNa8l2wpxqPBT2QvZEfN/pDK7fxqmQNXthamiPeYbxRJ0jLp1
p10I3WgJneEBXJt13uWEFSpZcqYMzBtLj0Y5zZFsMR0rzVsNYMa9T1Jm2X+7kriA44Ikkc8UjJX/
xQOI+WI7QHpKThlfvvzRanTFeclR8zHf6manOoWh55aYV6X/H010j4B/5iu6JLMiSXbnCH9EH+kz
hfvrBAUFeMS7R1hCMmj3DAELQ7GDlDc5iYWH8pLgdsXSIRGPciJJaPRJ4PpdSJIrcuutShjlmp2c
ocWCToFzwibOcwKuMeNxCblJ5qj7DjAzvNGYomefxsDX92A3lHoRomfvjN1lyg/uxE/8gDoacZYd
An1WjqO88xoGFTM5X2HVmiB1efQyTtAf0j6sHnhOExLOJqb0QI9LADThWKt9Dh3L5yNlmTxf3AwR
HjPiIArfazwOgOIqHXosiFvz5ead/O7RzsRvA+5EwPgsCC+xHQxpu6oIXzjnHRLOFsuoFTZBczd1
PkGc/Vqj1YdgE58GllTk2ovRuxqwwfOREpNmu3OiiOkivpZ6F0SzHxyQGITVp1ew+jhnlpL8Lc5A
mGzMmGbqnqgJRNBwpVWOuqCoVfbKSDageS8ZFKjj2EPxZrRb38AUcQCfFXR6yO5mt6YOPesm7Ek1
fUVg5dcPK5yq/MAkLflpWiCleBaRox3qkYzMbS0sCylaJHL85rCbv5x1mr+y0Crn1AVd6N8zU8PL
h5Sy3GkgJX8b0/nIGVXhwXMdhHA2Nd5ui7ZQMWha0SqUm2Vy8cwXxsx2XxN8E5Nr5XfNaXTIsdwH
OiLT1QXC4pxbNWlz4WYS0yny6L5ecNJMN29hTas7pjDZ85hl/WbFaUAome8StxO5SfCb4oETZWio
xI5yYWCxSRA0IK2tiDM61rFPzDwGT1CncgzsE9rrqHoPGdvdIoSNvPILLB4nI3KRXZnEEDY9D0Zv
XHVL9SvGqL5AGOjyyXlRQ4PMJTdAVnD5otf4ANirQAni3EFxb5EHqL02xZBfEzKdEeE6flZel876
za9Vkdv3zQ+lk+8ukH0ovpuB3ekJN3oaH1pv8B7GiP4Fy3eWOtupBGpx4b5ZoU9SAvJ3CtU4LwWs
KsYza9ev46tt3bZE/W0gDlwMfDJ1MAEjsAubCbN8Z7Kcvm4kU1Azdp2YOyaJuwPTkPmMbESdZmdc
1KEDAbgLUYGO6eReHe2qaDuTPtjdqWoiWTFmBMcAOffTxhJ+xtkJxgLyXLYVpY4eblsXVEtFXkOW
NAC9Ngh7w2shk5QMcYg2yN5JD6cnRgwF4PXWvbTTGhbHOaoLf0/6DS+PGoC8QE7kQXhlzhzBFlpi
znbwJY7dzimaNbSusc8t1o5p8gcLyxQ/d5qb966cV8Xno/iz8WOhzDK8kYWni2eFPuemzjEioWog
Jwf3MsvMcwP3ChQfZD689cWSK4hWmJIP4RxL2gXI9R2yvjxJjq3KgPVvxMznhIUih6K67urZ05KA
8NBvPml052dXeY0ARJvjQ2BApi4uiySHJt7xEcaHpXwlfXslq8tWgDv2WBfraCc5VnHU5F17NKrv
w3c/zukqWUauB2zYuBx6mD8jsm82NWyfLFv8PJThO8cranCcw4r3SYeGOERIW7+HKZR/M3By6Io4
KuGQxoyLkFm47mfG4JVIShSDRJO7XfB7zktSqylFSIanyyRoMukI4oFtwnX5hAqIJC9PNN5jv6iA
RDVo49SL7RByjm36BIIPtnMN70GWce7uF2RNt9ATFbjHFUDrG4tm9igNmuryqBhpIANL/x+JDLQP
V4jR0r34s4wL6POKEAFdU8mwIBxJKB317P9GhQKthI0ZHsMlYi4PabUPqmtc6+DgMaQg1qWv1Lyj
dJScrGTRoSxXxczSzRiEXpw/HVx23BEMn7meky1UjfRfPro9gYvtBFo6Xr2/JieFL62S/IceCKwF
GsS/0GPJdhB4xM9ezahsQwB54fxwDiPlTwYewj1FItGflSNCJGUV9MG7tvXh0fme6ZtTPqOKRQQH
qPwho93+XTOrKnahDos3t/MfZzPH1aMuZnkXhqact4sOPDJilhCMY7w4rnfq1eyD+mAdyEwc7EPO
EYFW85U+fVQHdqsraQarocypqqWgEq0H6isof6ttsF/W9I9QihAAQrBvyuewk1N+b+Ra/hFr64t9
XWNtMPxmDm3Plv59/SkXNITHevW6eYs6lejt1NATXgSjv2HbhKLoNk6pWiQPTe1+6qm0n73ow/5Q
R1bEe10Ix7u2aZx88UxM/RGOaZB+ThVA7m3oDAzIw3BR9/VCT7GL0PsREz13KTFPfSIXbthEvsWR
JZyui8d1+tC9BcFp48C9a0k4qXeASkgGZfDlzbtW+NlHs7g4r7wSTAZWI/aL8W6O0dtt3XkY6nu8
JS0VbdOg2lnE4l7dJSCsusN5ChwjSo2L2q2oqf3eXJx/7suEBSu/EpDWNb8Zm49woXWGVWrhSZyT
6oXON/0Cv8dwDSsWMy0TJqm/DVLXwYuY1qh9691AzAAiu1bBkdvqrHXGu7UJTbdd6Hvy1ynoNYfY
HAbxLkZihpFwYswH1gxPyozMWPdJ5XOoGxdv3OAYfsabxgRTCgNWUFA84JMY0mPTDrhfu6ruYpjp
sJk61hh9WjA7Kzr8O31nGU42uTIIfa0TCeTh2PBoKqrBE617zAg0ses9ruOMhWzvYLfXT7LLe3Gg
8+raj6VxV5K7PK8b40OZJwM+cpXhUR4UHueXuvMNHyxkOaATiIwNbkuW2fFy0SsyxsNMXE5930eN
UndFPnI+XkXqtySroNSOJnB2nHM+3IMuMEfW8sb8sIeag6+EDWnxobMaLTMRKLAStmIg1HZX6G5t
7lyG9ajJaia4YMKiZAQX1Ye44ydG6NVRNPzx16zC7wRijVUFQt3OBM6lMMypj6tbZ/lTX6HV3NDw
9/xHtbUZELuUvAA075O+G8Vczb+KtJUEsDmLT0yDWzXbuPOHK1k0/vrqwpnzLt1UAYdyxDKFZ0Mj
PG9ySlDiQ8mjYMbQqIVy1+/BMB0t64M/9D8Wb0AZCkRmFJEoqbikGyhAKdggOinooRfNStVsE+PJ
lf4YpPZOQPiEhKBc2+zGFg3xLpaOqV7cgsw/vekV4bn3euHiQu41Amy6Z/2gzEshvaG5p5Baho/A
0v0y2yzTdBc4M65BDyEu7BLVjn/GwFuzB1zz8q4RRr8h83brk9dL6GAKM4jLwKAlzmbxqASrRjIL
akXjsgnK+/GumA0c5MomM1qTfroRwVpAUb+aAnUsNqAy+il5v+wesKiqiGSh5NyMGSAxpKhuDAGd
L8YPj14fo+rOQfGq0xKvA+s2EjOrLYotwlBBNeNGiikDCZANgfaxare2u59bSZve9MCkidqd0Q6W
hK7E53L0TfQlGNt+tih/0bwgwrnPqiJfH5xpcuvfIEZ0/tRguIS0AyZmRQ6uqzh8NfRp/Q7Wgv1u
B4eSvQ2oTE7o4ZMvtMHdGVoZqnt0cS4vPe3U3VT3qBjHW6FGrCMTpzcWDn14BaiLr8BFfCm2tp/F
fDLoCuS+r8WonjIeXgxhFYSPB8eQ6bCbufZ+Io2c/ihVYDIckAwXN1pEqtiJpqviC0806RQQ/m75
DLb7xWak0rtA0QtAEhmWy8z37W5twGD5rkdXgGoD9ux41V2XruYUmFXUf9cgWpwLf0NYv+ain59I
fp3dO0e6wSeVoV9XpDfPBbhN6AxoS7ZdMUTic679eSmPfBdlyiIa+2DAZJGI099d5pnkUHlh8ZGz
SiVmreTlw7Z3A6i/srCMM9bfcTO+J0Waaiz2UmOiBIVXiUNAhVbds35Okt+8vKsHDJeFPtqFPkvd
HR3mzbc/1pa4ZPxNOqzBAMii+B5LgJ23s5IOqAikvLFOyiCUOxlVDPZMlQxoKE2e+/2r5R+rcxlw
CnOGMnn239p1nC9ZXIBg6LlbSLcpWizKnYIZDyQ4uD1qZaG+acP84bPGWHrhCbOo6KcIZ5bsFI0g
ieo+lN8UCPEPPqzAP4VRQUZ9Btm++6zYnHQkTvGtY+ZfBEKzHsTgQaIS/wyIi39AykBUIKyrwR5I
GpMjIoukmxmFhPXIiCryP0BEKiLbqsnx3tHo++3RIjwS5/JGAKKcIsPoRQX4eYwdp+pUAT/P9kUg
OnyfiOOuNuvSmCglXBZ7T+D8o3RxkrPbzXiMhrUof3jJ9W+LzR2arHK9L/ZH5NItUBHjY6Ykoc1s
0bqvJkwEEbbTkH6sfW2ewEwxuW5xOyBvI1gah0frT80PVVls/5WOx/3SBcRi7lKj8/mCuaR+aWIT
/ZeBH7FksksbIYaNIGMV2diUW6Th8/oRzr48Dwteya3jsbXcjkxkO1Y4XEVHFqoJUuDGQEnJm8B/
bSO9lLitIFJpUd0qpk7UHouLW6Q6mvNiZlxIzOg5GidkNXU31fUhH2eld5bKjChIiOwkCiM0Ju93
7lgbZ3HaIpHRObNL8JSIGanNhCahxMiDIabc2ZdBENzL0jFoPlaveOR6YRM/xVLCktdhwOK+nVUf
bnOH0+lAisocHZM5vLHBgWsX42dS3mhDlY5SjW7HxYg5pHb4LkUOdi0CIIThlzSECf/BwNxUevVb
gzCH95xCzt9YjCpQY7FHy+HFmhg5wAat/SrvJ6zE/605qPCttr5TbuuFWQ5EBLJwaqhu6auQHs4q
nvnlg80eFTQMQLpx5hADfNJctEh4Q+v8G4o+v/p1G5eXdk277OSotLlvSoKzMf310yQ3c756ZHf7
THV2E4ayXzMOufSSK4h8H1QOxdW4uiluFtq4vbckR7h/lkCSPIVPNwG540j9xWMDlzvFpNBvmR8H
4I1UkX54AnPNsa8lSsszYO96/jXhDUC+OgdxdTRMzl4gBEZ/J2R86PCnWvi/bDKa+Z6YH6I80ccC
bIbF3xICNmLC30SZ7Ng0iuYPLovonqhcBAweLo/X0Eryh9FM+O5j5DD06s9idVf2mwBYzEMjgpHc
GFfX4ilY59w7BtxGMVJwxy91dzBTWdkeETqpCQZ4GAJCKvgmiNzlGlP5hSDJROhPG4jQpUOzwgqf
dWHvRn9xRUU+PwT5zyf0OFNI3DHS3E2dD4wf8DNacDjusGCXzsUAyL5ZFBQpn24Jx12N24XKc76L
O5K5D751owtkieRnCkFq7kwlvO6LOnIqyLTnrPiWQDI+wJgYYkHS5l+oJ3ts/Nn7wJIR/su4kYm6
EHQEeMRJ5iLo/CFGW2B3soeFhzFlbv+jv56W0+wW4Po6AkA+0GRz6GOo4zbuE5dNSNhLpjSZVUFy
BRO8/kaVsn5jy/R+gzXml5ERax0meFjqDiESoluUDqa7nDCX9bQaSoYtfhKsSzGl4BcR0WLlk4/j
+UQSh7k5BWnOH5kbF+oJ9VTjInOh4urvg1yq9Q5aobPscAuG+MmJUIH9J27cLd3QJfFuh4ABNbqq
+qfvlB3OHYAm2AahV1TXBJ6VA5CZWJSXwOVPFZsEVSbDYLT2HJ8gI8Q9ANcSW+Gkw5e1G0nZQKaf
k2Bt8LXxNpCInHOFvnud6/zFCC+8UwifzH2eszHh9kZNQGgKvrR2p726Lh5u6vZ33hLyZIaiWrZg
cArJKnYpT1L0JcjqMiGe6w9eFsSfYyL9kyEWhQVp4c93Ki4G/1wQygmTjZofmj2WI9JV8pi1ffvh
VEVNI5bTNZNliyF+7001YTu+meQIdy2z3e9ZSx3uvF6M65HFbblcIuZa7N4hLjd/0RHHfBAF73f7
q1aABI/4Cjx7uIUDLR9B6Uzjtihv7E/gFqSJsNbqk/jFK3jPqVx9hWcMez+QpQiMgS470mo3BVqV
jds6ZOemKeXURcX10APiRXOeHG7XOTCYiiQt6Y83dasn5FvDuixjC7oMzdYjaF1uVwI6p9eKSj47
wNFyX9oU9ObGvX3LDDbrMT9i7yljRhwtJ2qVjhYlka3dO9eN6hOxk2RV0CKt/QlwD0KBgtL+V7GE
mBliTtrThMqV3xf52RNAGpX8wB7L8c6kqqfkSTR5gKyXlnv2FyRXJFngwL6cAkhdEUfuu5ULojvj
C/als/I0pMbRWfau9HrvKVumldsGJz9iIPTTb2MmF5yIa97fTy7Xcyw7Gx8yXzCZYiHbrCh9K5+8
WzQf+oV+QmPixUf0L6p7r7+SMWDJKphzc8d7X4foct3uDWEGwd/oOehftFPaBCDhYrK9aYPgsWBP
uMLPxDCa6379aXnfU7orA9eYsXwgcG2y6AOEAtM2gZqA85WogvCE54YdOCAZmHs97R+SKy+WxdHj
1GnOA13YtNeQlhtzYHmSyz3fq8DsntmI3VJlvHXfM9+Jh51u2bSoI6qOkfPRzUFSihdZFnR5vf4f
R+exZCnSbtlXufaPG2uEOzhtfXtwODK0FjnBIiIj0dIBB56+F3dSg8qssohzwP0Te68tLes0NN7S
n6Sr+RTcjF0Cj2KCPiS3Fvt1FNKUNFsWSoTWZua0t7MsDn5n+C4xKVCkdiA06wDn1XCw0ViZWfOK
MVktnxAuLstd3mKv4lkGY9uMU8tlSlLCLcvQkYHoyOl2ApAgv1hyuAhh6auHU1eDnL8gmURhlRUQ
FSKJU+NlM4Kl3M9Wh02invRtblHgku24sNuxZndgNpwMVI1D6SL2I+QgwSmEnmG4MhYXxh4TDEcn
eWt1cuWTfwusXqvknqk6DCCDT8ccAiXW+XXKBzJTKBtS8HQJqZQfqrDL2zCBY0AiM84ZDNtIwQdP
RAxLOc5jq1PfAkEJRLwODe9eMy9nxFCn4+OaaBJOmDyoK5I3SF9sizi5dgpLhW+dPY7nkgyQYuer
CWkESWALajLG8ps2wPSrsOsTzE7X3LB9TYMn4EcQfJnSq7vKsQmqavCm/a6kXA57BJRGRPZmUzj7
VTrDNJIhXbiFdNWgq/LEuU0XKK6jJG2AAqhW6kj9Mpr7llSkQ0mDHhwSQBzejVZh3x16gkzEbhrB
ERyL3KXimshTyy8zWLTfLplR2GFHBLRJLuC/fiU/7pz6AVhviC0kqpxZPmXrpZsMQMIsp2DnTRYE
q4PJ6pPTwOaGlW7QcUXftehJAo9vQ7fTuSi0/qPzeZAomsh73lK+wTlwb/ejztobvLOdms4+aXz6
qrDd0kHHw3X64XQt7oPKwBxCktVVfDXGndlsdngWI4TuABx72pivLmiLCcXB0i0TwkzwLp+xXTYn
cGKV/SYQgxdP8Dvi/m4GhLVy7lNbmBnmor8FpWYxNjuX1TOzxRXSAno1PMO7jkFb/uxXAeqDgFxt
xeI+pSLOqd3xKRWJ9u/wTJADxAZgY7SshAstUeNqtgxFMenNt1IVZNplBQNFJ5T+45KRO3AOUsWZ
tfNLZuck2Q1E3aDS5fhnM14urGbjgyhVTRvFUyni/OimhFzCZxnBDT8Vle2EG4DF0vNTiEQfmUUn
22rYFURYLsmRBqMU3X5dmvCPtMoi3XeOterXluS2Yl+iSL7DcjY/Z1acmx1+VwY9M128ijTk4tua
geRT1VMos5vU5spTHipNiXH/KbGSjG7GENJ+JDQzvwSIppdTC6lWfFp06zkZLah/8miy8gS835qV
cCn1pNfPVRiEuBEvdwlI13ZNi3oWDtn3kI3Vln8VGr+78xhvcR8yAEXDrmRRxqxLkZQuw66KW/Qs
dpDBYxMpI+K7MUBecq2gyLERrGL0kXvuOimOZHRbijQL4smbOw7AWCDqTCT7R4z0gLWinmNJkC8e
JJBlAFNBA93TvzWju3NZOEJuR8eWlT/KQ4XGacm5jA6frC0AagXRjUgSqQNS68bqZne5HetEtn8Z
Bs5Mb2LH9jGvN27mnGrwR6j0SgztGOQhP69qOCC/L5KvxlGhexBzOifXLqiVkWRLZ07j9WPmuvqb
ooabKaO0XT4S7oIfYd+iEJkpdnXp3OVZuHmnaH7f+gqf3hN7R098tN5gAfFwxeRkN4299vIwz+Bc
DsiFi/FX0EOImKVqChujn7h85R17W1mhZWxiOLZUOl56r4hHd1A0ZXmP2a5cpv4ON+dUHDgHy/oe
QJRASwjiLrnJJNKNh96hwf6OZw336eBoMccsj5F1pnjlWdL4P5Jywt2kv3H54XGz4fEYmWJdhTbM
5Y8Fax4S+Eq3dsberWFXZAyrvXbvYtoODxT5sG/4P4Ib/grncfWTF4G9gaUiK5YsODWslqdvLZTT
48xNW+tomt53TqobqJlXsIApJKKAjI29RhEWEn6lYmNjmq4osSLXIkOFPXcaNDeowMOEcLVsFSxc
ULVMyUU7vbThdnW+Wb4bYoOD0yR8VqQQeXEmfxY5dTPCSzdN9pNo2gVxpQmrm7no3Ibc9JQOeoph
gHw7RsKxMYyiBoQPXALxPcwPbgc8ew6rrDC1oe7W7YT9VGegLIOpBeoCmFm17mnN136+g0EbCCZu
EHIQ/Nhz+Doz8igPugqX4DTisdHHFm12PkeVHCoS7yHd2M9kB5GsyXDK7S+212pyhTNRlJx5WHo8
ACZNPDF4BjVpBSSHz/RmmClWNwMkiBgITX5IfQMNFx7DEapgVxfnCsiDaDBgcBiSnjYFDm8t0UG5
vVvYjbefxTAM/ovfIZQlb6n3iSUyAamXUZOb1NNYyelo2R8zCQvbfZBjLeFfsq34rselqCPcdtrs
5iS2xWeh0j5Pr3lvAg9bdIEuv8FLADJ/R1wIpzQjYZsMv8TuY6hlPoi4nco7HwpmL8hrYB02A3iC
V4S3gI655Zfpubg/ZmYf3g37isL+9WuU9UhxZwt8MWJpoQiTKJiGQi0mzdy3kc2DbQzE2WuT0UNi
uLBSuKp8Jq1nI1S2uR1tj1OdqBAyrzDPoMEbmPlHEinHn5I6bvqLvoGxHxFGrhpJQ+mgpAgILZor
zxjraSAEg65KGB564XS+7+P/Zq9+G4AeFw/Kg6AzwtQF6IQTtEnHp5HyqwuvmGZrQHERrs8M/E6N
3bfM7gKIQSa/A07YGHVsgKx13QHfr1uBWKztwFYR2Hx80gvZBwb1usrX6VjUeVB+xtQB07XiyRtO
pu7JpqiSMDOs0WsdnqfZGcyptR0S+CwtwBUxtsDoapxlIV1po4xeGPcPEzLgFB1nrysXPJhRikT1
BNrXoRr9+VLSW6EG5UOq9hV6NRbJqBUYmOVl9oRStmPOL6eCZKOOtiFa8EG0+7qm5t9bJhwojZhf
0K2lNel0KKfdnfaWIT0zsJHLOWDzZ+9ZadkvLg9QeLYJVf7mlGfIWOW+uGm8gRBbt1/fu9J2x4Nd
FbXBFq5xbwnMIsyUZIyKALcBc9F2TqcLEVHxr2484pRbGSv9izxEyi9aG6flK0EBF/nIWOSZcOXO
PKKeI/ZmnD3oCk2uq+DIXA8GctFpK2qIVmPd503WxDKPE0nvWzx9BqPJqsR3oUxzjTYkB6hXrHRR
DlU7BVEpZ0weiYuZTYEkxTDeFdm11n0TXgNdmBrczCU6toQQe/fAaopSLUgSIkuCPOPBCqwmR73Z
zHLlUITciJRXpR/W0GTruQLZqHm2nTq+5hRAJjVMavhJ2Tq+2KU9s/LFcYZS3mmoh2uB/IPZFHUC
Q3Eatp0qVCN3M3Y5oBKLzztggTwlXin0wz8OkAD5sHgUIgeqGx8BCg1KekW6TDDdIxXPs4sO5WBf
B3O5yAPJEOmrnoRSqH/pAW/hl3dvuUJc+eXXCVO5WoLT2seSvcCxLRzrT6Jk+TvgKK/5Nhz9Olrr
gqWKzL8qMii9voHFYPEnh5cVQhtv+ZuTb3dPWJIr97KS3PZTJn7bgHKCMI6er10zEgMT47Lmy821
hr75O0xowKCRhuH6SG5Wet9AfFpOcVXJLmLDu4XXNHbQHALSnAmZ6YP6jMo4FXunbcKOGSgix8fB
Zdd0HHpiqe7Xgcn+M9sqUjj4fNKG45Z4pB0LA3miRYKWl+riDYSC9082WX5GUg3mHuNW9iK6Memu
ct8DfUHODlx0X1n23ZJMOH+JFq2eJltMzbHyF0eRsBQKovRA3XY74Wf6uavnguE0h9ExR9xcn1TW
JPdKsNo+Tx7TLmJ3yhBb6kRU5MHSnQ88SqSxvfMCBtD3aV0ZH9T4KDA36EExkElyK/KdDAsCGQAi
uDBjmS+B5eD0Hk0gaBPqBHMPGdDdHVxe4nYsP8Bx6iAeIqQWawwxFKFvneo+JhWjQClQMH0WPVE9
fcYemmBR66FRM1BCuDa5t0OUlqDKxOm0ndaY2o6dz2v8FScY2fZBbMkndEdA68faJI9dZed/hZXb
NzVjcgZx/wPpskKJbL9Y1+1AxHuPKLFaBhjsQ84oDRxvfSPBVKAPG7S96aTnOCQDCZxZsUELh2tY
AwFyM71y2/hFZX4chxo4IMkAykbQZJeJKIJtzoT7DyngJMjmstZq2Nt+2y3XaNuT9gZxGpaIOU8/
qfoWnxCvNnkZ8XrIKyNTEq9wNhTvtTW03znh8X9zKJvO1Zbk/GL1SC4jtoz1VcevlO1TrOSMaxzy
Nl4aR4dvCefok5yLtkT/xeFro8Hv7ZcKpG57IY1nOrL341NWcUAQoddKEwWIzzXFDeDYGfhz/M3Y
ykPOAaWsPNky99yz3ansZ7Xt9a9iuUTi4rjmpxCCLa48q7TVmVJvYU0Z8tuTUG0nWFV5dUKaXNsE
+wrxB9FeidQ3AyBBwXacJ4W5SSMhd4qCmRkJTOuVGacA/hZC+1ukVkNy4Rv0gDY7aJ/3tS0LFh1t
SEc3W0UMpHsotXM94GHMdqM346vi5q3vlj4zE/YE40Alcp16763QdW7Wte/eRlWMH/gcwemEliqK
Q5BQR0bj4GwdYpa0fzqGQTBPMoZsn7U16b/9amO8DwdDGBJikdxX16Vb+9M3zjvGs8CH/e/ELLyU
oyu6ecdyz/4l9nT5ZdNajzfdGiPH3Pl1nPw4SHgKOHWr9s4qI+l71wDc4TRFDe8ekZGr+nbslKyP
mrbOi7ygk/2zqGIW4cTahUfkgSMZH0S5bi9tP7yYBArLgTXqhhJEREFAEnU7CWrwX+h28zr1cBwh
dIvMIDBMJGnqfvqsg+WNJg1sfqlxTwO18dKK2F5ES5idrQmsjxdbzkWNYUmcS9FTFvtDLOtrZGVk
hAKcaH5ya2UanVHYP6tGFB84yZLvGA6eOdQLdzdqjpDOdJgCnO2Z6O/jlioxStIJanoz9MknaG3s
R2CbfFZzTdwxDEpY4iF6lIB90DWOexl4ZGERVFVWUSFw+RNwH2yhhMIST4h/WDj6GUHMM/Hc6qFy
fO8vwIAJ0Lnova8yRU9yxm5BR+w1iH0I+1qCg0+cUX3vYRspuL8zu7hzbIx6dybr5UZBhX+AiUrh
Lt+XUq0XqOsziMJqBploV2Hr7bPZwe/SmkILqvluBI2JvnA4d1MzAzaDpuGcnBCFID9VRXjRAIpk
n2Irtne4O9T4aHpanp3qsapeNVrm53qkS7heurQDEN4zAditNEDykFpjHhw5u5cLLYVADEyUq2/d
GYENIzjbMU3PAYOpN70zFk3t+6plj/APWw0+7cMYtMBGjxNi6iy5ZflHiPSJRYOnh0Me4Cml/3An
mfM5F8mzNdsyA8YUxmN/U4/Se+UQD4KDTNNcR0tQJp8ax4T+uy74q8WBWe7gRL7Bu01gt/Cqry4t
/etxwD6AvQQpQUUIFBrjfbGIsbtFiLfo42iWBkEhkhhr3ksqsZin3bVwQXYxo7sndrw4IiSs3G5X
LKUbwmgI3P7dh/PanHDhts3dgjPUwjYZw3uOQHDV6QPJX5nL5HtlaIPqZkE8zOIUqgP+chJxoI75
ZVRYYjXXhoMxO68c0Oi8iA1M8CAjMrqgHxloJkUwbUEDfsihgeWtjFZpz6/pGvYCt6+u+iOyIqc6
OCgSn2SCyWwfVOQHMU6xytechAD3Nm59ilcGEshNmez34pWp3Pgb8gJTKys5EQk4+1zLeH98m20g
wbURT812/AdNV538Vk7BuXUYLbPVAmFzZrnjJn+J90IMCa5Q+MemTRF6Bxh80zMJOovH4lz0dn0t
03EY/3LBu9ktUAg+rxzD3gbRacSzu9XrTyghkvgZytS2UVxWAZygXHisj5tjPD2aFdQXd1yi3LOQ
CaJLqtjxPVjSJTslCab/XadnTGV05EjW6eVtBiupQ/PiUzJCpvFLVUW5ouaNahRKzpOkqWe3UBGl
nt+nCoMqNwAIqWKF7ExRBPUReINSUgEmapcHqh6XXAAFFeoWuKP81QA6lhvGGEq/TI5N6Bsz8Q4B
UWAFl6oAkvRoMkrfjxbHhH/2EoZDSKhqg/U8XafdkkhrfE9TqZqrxiCojZistjbxVl0f3nvNrO0D
g0qbu4F4yuaf67ASPCJfkzBO0zplBOrB8XxG3z6Vlyk1jMyYx4RInxKkneLRQ4D6OeIH8257UouH
oxNTYMBQcLH7LAVf13EiuX2jRfSz6SLMfSkJ2n2P6OSHCQm+b1ICxA1iwNkBFk+UAbJUK27Tl7ZS
yxd1xTI9diEBzkQUGUeeUMC5WIasVqhqh9a8bm+TpNb5NWkNQX7XNix/9iEAQ1bWeD1qhjtAuz0M
m9gAAfC7HnRVBuAKDhN6rLYLiQrAraZvGpQvQ/84VzLOX8ZiytD387VwaC05y3iumTC2HjLfCfr+
hU7DED2aOEnFBspaB4IoOhEP/nuLQWUGYjHiWedPlBe+Dypc9N88pI0+Y4Qa5XlS0sneufIc64GJ
uYmfRJJ3+kwZQ7KgmQMPz7jncKVUUov6YUabnR62nY9ztiWet4Ofodyip2adza7JJoMkFtjN40pS
nFLmaGJmIV1YPaIjcWQ2baiwXcKM1FWbYLg5+DLT1Q9AArgWcxpkH50wyWUW2FgYKLnkYiEamV5d
n0kHornOzBdnyvGEicT4PzF56zrqGUyTPlRYXKJBOLl3jMKJIilyntX9doP529TVfw9d0EIMvOFE
sQBswNIgEwK+WWunP6+TPW60qg5DlR0i92RlsxQtUAEFirSv1XoVB1iZmHnNMCO7SdkdgEBDHo9m
LpRExYBApS/V/Meqs/JxScM0xTiVShSbSLEhN8PEe59b7kcskX3yaqcwX5jOG+vWwuSAU0nzQkUI
8qjmEa2JaYvgzd7QWw//MtOiRrKQ4LNRbjPJfwIhg4G6lYEspwD8i/EaC7JETRyzQ8brt5fxiBUS
+TfS5Nqs6r3wi7zZd8jtP9D1s9zL/NmQM4vP8BNNjUtgEFkqF18SX3eYGIy/Deu249Futdz1PKS3
MA0ZbJZFo8Z3sKLl17q6ekOqmdiK0mD0HkEFmSfjxsMnmZX1P1eL4jsmb/bKdc0IxLFFmL+bucyx
uSEt+mI4ivKqX7q+PfRwGKxDWJX5RzjWIPAc9M+fGT61ZwttfIq8GfnJ3mBZvKtSArN2Yd+gvwLi
1v/ogmqFPbtbPGKl9d5C23P/FVn2P2lN4xhEq6p61Nmj39mQL52CaEDUx2zvktrZ+47LuTgjPS32
bJGra4UyE/IRMcfdDgUjTGUDrrTm0OvwLy6iI70IeySLjDzmXCMVhcVRpXxMQq7IOW/XfMFG0aWI
13ZK23QEdHtWiaNPNP960Wo/Ik2z/6XOarKDa+ogo4CpoXbmtRtcD4gObZxUgk24alp+145wm4y2
IgjLK98rB4xFnFcjYVEIV5WNRgW9Yh5PJw6D6tdMnfi2DOftBgSvrKux9bufgBVfiIavqkl+DRnI
HxIL8tVhXEV3N3iOeubOSfwzSXzENyzoZoFh1HxOu5Fzle7NyoL+0jMCBe83JeVz32lCKV3uaxJ9
G5a2B4eVyz+hR+vFoAg+r13r3sNU3ug6YJk0O7MiRXDC1R6ZMHerUxYnmNCWtFTXfbmGrzUUjDEa
4TigbmwabCOZS5GCCgR7b8hG8MFCNNNdTKXcp2ka0scudrgLE0GAFtCBZL5z9FQD5kBK7u1S4GTX
mPrWb3uiOo9Sj6zrnT/ThbNhdXDUimme34y9wMmkGWXvyc66R53t1cyE07C6SMROUzT2cnhkrda9
5MnS3OY18Vg7NDMMzqQO9GMJ9ZExTRLM/5wiRzvCJsw/ecVQNsfBJp/8aFkk0EfozgmwVN28/sE+
1T2rfkoQkdibN3iYnLo6UjeRaM5730yRbVFOHWqZrSYymQJvhZjO3jHjKx7ywk6/sT0FzIhMI7M9
Hsb8KaSxDaga4+pr9KzgJ8yHKd/zJJCR1dKSPYXQfvgxHHw8B5YI3XW42RSiNaksJm1rW7z24YJO
pbKMvElap3aPIZVTtwt0zgGa9AySiA3iXN2FwMk++nkOMB/7fP9UDTGPBhcaAiHOBtjsY5s5D2Qh
ck4B5HK+EvZEPFTNKE56GcoPObrlB+CW+nMYPISVjr2IGxYO+Utc+7Cgh5px/WWq8upUztD+9jN7
7U9kOHRIcdAh5TcrIihqh5yyN3AbyJsuavP0DOWB5bjG3jpdRE37rGIE3+CdFvZcPS8jeKa2pRwg
2AaRlRPY0IzpHcmTLNbghyz33oAxk/1HRbf57PkWocsYQBR2oM57XHALzQcLJ9afMk2ne6Mw6VFe
u5KibarEugmxmIKBlCtfLRul1w7rqI0mMklCs2fao/ODjQgIIadmDrzTY7jh19m2MM1pAudN8f6y
UPfrAvS4odndJX0yDhHDoallL44S4IBwAt4zucbFuyT4y96thSHWvOi1Ais3pSRDdDqmBUvAholj
xVF5p4I1uUYY0857+Pd58pnr1PuXIXXyd2i4NOP1csCEUaXNVwaq4drOzAb/Nw50YrqORBGsstTv
cH+d5Z5hbQ/9A8XWbTrPbnVx8hmSCdCOClSR20H2zGlcmnPd55vwEgYF3Keut5ODBXp5ugZVyTJR
9Cg8GVY48m7qKut3RIx9ktuPDq81MVjnSDT98ZfKQf0+bgJ2b5Kb5LXoYRKGeds9F3MVfIe9Ntyi
nIH4VGGBHBbbFVCVGIXeiFGA2aRBA9WjgKaVJ1IP4cZxT3Zm17tuNRN9AEAOeSg2Qjg6XXkisbjB
IdQlcXqWbQNpRBmq90MKf0xyqEvzzyPBKDk4tEIDW2xtbaaEVl+wcjofANbZ4c4+N1GUMa9mn2uB
QQdGOgU1Aw9bxjtuNFYjwL7YPoyZCp+QqnF1Y1tLbtkJs8ay7YneznZM/V4SjptD12/iN4T62Drj
xHindmBxyZeDn9whl3DLzJzV5q+u6d3ctvrsy6pOrykgxD3ff4cqvM3TbyzIzWulKsbPbSyS6iqB
sMFg3rKZEGSskvSxn1TzHJOQQ/lcJPJW4HICvzP75jNJBm5pdhyi36eOmwSHySfHfme7VYuuh4n1
3rDpUrspxyGJUF/39x6NL958aXXfvOnkYfh+3Pybcf2QJ4vEAqGqGPMvFeKg9kY6yWNtp3CgcOYN
jyFxQ4wa86a+IGBvJ+ZPAbFjW9HJsCOY3fcSyDz7EHbFm5eZGBpwlaq+lEm6jf91gV5wxCRMXgH7
V26jLkVt63kzTykBM/XdDHD7J4FTRNjN2mVdlA5F8qaRk868uPVwp5pqtlhi8LLu3GLEvVJ6/UDC
QRj/8oAzzoE0XDNcz+1nTsbqOVnrvt7LQS9/HKwXjywcBhkxXu9AfcPDuovXYXtiyKx7D4LFXEiq
FXa06tDeeFQx8AwnmYoEMMm8fjhInW9xA2KssEdAGnx8NmO3QE4tOn3Cpg1U0RTGIx8G3f4yO7C7
bBarFC2FJZt9GVrerUMBRlZLVqlr0r+xKvF1us3e6z1Wh8vsUYwNBEzakWV6lx021QlWIGcNzaEv
LL8/INLm0+cYCt5KkTGzTRH3MPfoWu/M88+v1lZO9+67ivatmifmGAOC58el2qxSFLdqX4PXz7dB
D7bYjpIW31ApaMtGTAPnHtcNgS3ZNL0Salg/03hP33OaF9iKNDE5FqOGNqqZWVa7lEhxO0rWyjm5
A2GH1Kubebf36uINyXr/piHv5VyOm5MhsxY21iEwb3gMOYFe3pQF/zhUVLDHe5KrgykH85VCxXpf
W/avO99jinsgLi7zz53CWHZKqFnvtRppvVCH52i/TJm9eQL3AihOgumvUm3VT+gKU7Q6GOTxacX1
/Jm21FpRWjOp3MNqdC6cXDT0GhFKubeQC5gzVoLkDjMXWy2PyQdUxoxrh2SySuYRXkM/xIOfJdwB
rLqBpCeN+a5KNj5HnFH64BAdwJawQ2zDuLPvrT1b/Cl9Yr6cUG61jbWfcULad8OcO/M+rEt0Zoti
TXsZSBh9wc+rzwADbdaDK3JH1rWsWFlhu/l4yMc1Br3AI+HtIfF4n6M1wI3sSaAcLqnCzH7cHhfJ
x8tbdGCbDXODBhRaJbrBnkwuK/C7o4XtmQaKOPAFliCp43PTUV6VSsCGUIJwA0RK5L6yWdU2CMSw
MSflmG6MKD65OrApd08BWWXJsXP8+Y/O5o340rsYhlm5ChQMyD2I7RrG5otZqwBb4GJD2VnIjV9z
gDZQYhwy9HZdjfhyL4oCFo9tZ4hDeojaYOqyxvkaWiDTEUe4e7/CG0ImIw3ZUROaLYJYB7GwzA83
rKxOC7NenDnP9LGu/PJdLUsqdy2ULQQY1AvledBtSIo0Tr74RFYXbQjTQ1ClPa3Nv3zM8UC6A2qu
S2UFGlohpQyzR2FEfE4YlWBtn8m/hjdU3q7LJCyul2SqX/yA+JM9tok4vMs5n/+MqUnZFTWdcvZd
HRvaV/J8vxkMwBoZZ90yVGKX5z3Chmn7PX7L/CEres8ga+AP9xiWV94LrCRkbiuKnL0nrfRjFRWq
7yTzkodyqr3hQLqTOE2BTabSLIvxlnpvzk4uLWW2E1xENm//CE1HW4XzA+Ap/3JGWC9R31p1/wKn
XT1W9shm0axub5/kiDIU3XJPc8cOIYPfDYGKGY/b5V/YTutfzOVOE5V2jGeD6ElnPVjCTy0cXbg7
ONYzi5kKfQqkPYq7lNTLac+F2VPJQPb6mAoFqK8fB/9L+Kvq8cZ4DkLMJN3Sqf1xOsejFAghibCr
j4qK99djAJnsc3TkFJjYWh6wC3Hhyoa1HSas4VcxoukZSbgBMCVccfFpsnHdg6WQ1RuKIVZ3rR7E
gYEKihAmejRyJaSFF+Zt7U3HUA6PVdnX5qUCaBjsEOSwbUGbQ6oyMmaXsWQe5Buun+jRpJLZWduy
CniKqwXoPePW8e+Ksio/6B6Jxd5Br/FRcLr/rTmOnhcQtFlUS389KFpO+PhNIt+8Ma+vbU2SyV40
Hlt0TzZ/qsBDRgNDqn0AbJber54SGA3GcvnHlHb+tbGzfFJOtleKeWu+b0H8Qa0SQ3UooY2+pXzB
TyypUAoVI6P9LG0A13dhLdCUV9ukLWxHPbPEqYidwsxT3PGGwTSi1p1MC/KdaOfxL8UXM1ReyjYv
HxHNpD4aVdVMLqMIjue9ky4jh4jtyil8DvGi1cchnfxg5zqLKbDb9HYQT7tKsYceo9WZl+EmK9yG
/TJCK/2HHAA+pqBgx8yAW2e2d0ng9I+sbpqlQ3nEWJk9e726TLwix6rYAGc8n1uMxuBlp4G4wJld
92LzpnROEhaCWw8t7GXDdHikvnfgQ4Yi9OYHF9kMXgrJCdY9xG7gsryBLeCTv5b75Zi8ub5jVyoa
+c5xgHa5BPwPIwuM5XNOKDSQfNMG4zXRdaE4inHJ5ckn0LD+wdPqBvAi3FYbGIxt4x8AOwBJvPJC
yKzU/4kzAp1PS8fHxcvQcx5uUzUGuj6rkMwl/xq/PguIQ5aqjA9k9lqIOwdd4I4QB1CEMxiVlNy6
nc183966Bzp8PH0zpVporQ8lnP7qhOSb1R0ITw7JSgxc+NxQOrjKyQ+0otmpG1InEDsRuIrRamOB
GUDtOenjK8AckoGjNMWyDnLB5fjB/ZO+5yGEsV3eo0ulsshqBw+tLz36c2q9vSCy9E4irSfvvkcq
UmrOpx3+a+tPz8Dtny9E/8Yst9dRDmqAgqoiqCUasli+s9QmwWdsXAcNniT0fJ81GGj2dqJKL5om
v/+3SYbJADAi37AnvcSHj5SdrPPCAzkKgFzQjs3LP+VjtCYIu5rZCCHrp/LB0lAc8GHZZySFrmQE
0fa37WjJZQftO/wOSrMcIb0znSdSY0B5NA5M0QLhoYoz45B9zkj0/yQE5WWHufZq5k40aySOsReT
Z34Odu+KpmE9Y5iiygcQTFHWzh0I92SVo+CflroVVQv4m74uQAS0DjgOZ59qNYIAGvcHiEcExDeS
VJFsqsMPJuvIV7DCVv6VzwofSaUuEECGQ2U92b5gPiO9vPuXMoRdomqVcrxWee8+U/Oh3EpCCuPd
apMcejACzctOSsBKwra9/EL2CX6StmahEmF+RH2UuYoMd09YQXc1bI/IPsc2Y51sM68ZBCkH8W4c
50ESEWCWg/xwVvXq09GyTEVH4ZKdN7kYwdB+kiXSFaSpmwV92MwaixrOZejTthjAOR7IP6MJRuAN
jaAmOGRMe+WfdV8PV3msE3+fTa6ZIiVjhhHgV/jbcHXkLq+b+BslkX4PUYVSpGKy+JVO5/0FEDbx
mPgLT3brDsDiZ7i1u2wAXrrH2ibeQ5vp77FmSv2IYIz5Er9bcR7R2D+CWJq/Ze21t65PoO0xY4cT
H4iqEeFBE8LGjeltaCOvZ2+9Fy7G40h2fMHkM/h9GZGqwVQNlmto7yBtwSxQU7ywLM3zv3VZk81a
69q6A+pUwn4L7P6qLmr4yoGvulOVEeB4CbHcX9tDX3wEKQcyGaGABPfwDtAgom5Gv+QMvgh28ZpV
72g8HHx+wLi+06xYfgwEY/pr1CZ6J5cky3YMhul9aIeBzvJxcPNrZqKvfuqaT3cdmodY8kUxX6wZ
RNQW3HoixDxwuYuxv/JK1qzpx+ypcLYJa1Z5ywRkXfG8CTLnsN/NTG3o9jARULxiCAgSk3/ZDdBW
p8gmPAsWIAd8T2v2Hi5O4O9TtIThsWVB3e4oCNgUAFWWmPQcLmsA5yYFFEHAFs5f7HMktwXmh+Zv
ISa5m4drvkdsQ7kTZ1vXxTRuN3IUAbNsXak2pkLwKUOx2ZLXChoNvVeNHI48intarJmO3crkeGYy
2XfR6DvyAYzP/IV/sf/K6Vh+2OUmIw3fOn+UeIuf2H8OH2C7++cZRjmUodQBr+N4Pr8xEEg+iP+F
8w31JZX+oYNP2p47O0gBa/ThRAbX2LIIusrQ9RNP5eMjcA//+a///f/+78/8f5Lf5qEpF9bs/1WP
1UOT1YP+7/+I//wXW4Xt317+/vd/Ak/atpAiRFUZMPBEg8qf/3w9ZXXCX3b+V2pnqe7/P2lnuhs3
smzrJyLA5JTk36qSSqNtSbaL9h/Cbu/mPM98+vPRG+ceFUWwIN3G3migDTgqmZGRkREr1qppNBd6
2jx2UOEXXtB92TYiz42YPBBUx3BsoRmmo1uWfW5kskPThiwidutcHb8QjVDsVEr/qfJsY6+PE/h9
eGGC47bV+W99tbT/WrV0lFt0WlBCX1jl6d7ZLbSlriNl85SYkfWi65miXKENFjLRNQLasxNLPZI7
Mkm9bdxaMy51mJk1ya4Yi+8KqIQCBGhSN6qr8WGeL7OfSKu8B5hbvey2qKqeUaZtm6uf2dZ4zsA0
L3U5/6ZXeylSdH6tRk1cNLQYlZ6o//2hpRr+6CYG08ZA9NdZL5C/2Ta78p2FikmUp1XHQZ793GwH
0KwwyzB2rXJ4Tj0Ky50dg9Ih46ODP/AmPcVihiEBp02c/bbxhf/Om4xxm6amzaCe0MW58VEbaTNm
dewmWkkimjPhcgcEO2lvtu2sfFuhGhazIVJjoZZzbseqeG5ihkUqaNwoSkBc50KisNJ3zfcehsdj
huTCj22rJn/rwoUFkE+SNUsaBpMY51Ztus2Dl8nIxcln2lGGMkekA4oI2GHeFMHjtrnVj8lxwWUN
ZjPk/HNeORBDDgj0KEXsghyi+yki8xToAdxX22ZWzoZQHdUCaW5bljSXDiOmeoDRInG9fGDeEz2d
CkF1emeS6wb8VBlo3vW2ybXtEyruCVofxK05//mrlaF4r5tIq8Zu2Bta+NzbMdmcgqXxyu8LI/9p
l77aweDJ4/hu2/TaR0VliQNCiJUgJ85N+zVM9BBjs9pipE4fQbtbQnXrdx/w0Nd2Fh5qd/Fki9Bk
QgTAHQPepf8C5K28Qv+MUYMghF8398PfH1gcxS7NgmJZ4wY5X5wo7IlqsZ640smb7nMcl1r3ZAFl
OnzEju5YIFZtvuPiIzKBJ9OBwV934PkF8XetTv5zXoF/vOAoq7tlCbobtg5R2nJB9OYBFbVZ6gJA
nkXvzcG/gtAU+cXtBa06pKOpNEJVIW1tsVtJYnqU24LMtZii+kYCEYgrXdUdePiiWvLCM/VagKKL
yFa3La+dPoZp/teyrp5vGTGMeQwwcS7k4epnIRO4FQk9gqETiIF/1w11rm2La2vVVA3yHtDrGsfg
3CKEVhEaknXmRi2gXo+U47GphvRJhdgY4sacZiYlo/iC1bXYqeGSNP8ti2nghdWwNKair7PMRVLF
ocGiTsVvOAgLV6Lb8M/2Cte+6WtbC/ektZsPDLmxm6HefHeUZibVKlEmHhggfuqYN3/+/zO4cB8H
KL2qd1HmpnZSsTjFCrMrZouKF1Frxo8yY6L1A35D9IKEmIIFD8vF9wzQkNQKpO7cvE+MI60zs3m0
I4Tt9lNim7Cnycgq77eXuXYaNVsYXLuaMI3lKQEazvhr1SYuzeC63Fce4rJXA83rC59z1UP/z87y
TJhZVIrIThJ4SYNfdGJHxhwC/Sm0Y9P+igRsH94i4SsvJWyrLvrK7CJ6NnB9BJ2sE7eDq0pQPUk9
cEklTb8jmvRGeCG2rZnj+rNtRwqNrVw4TdBAqTGFYQp4T/WuY+akbskMfQim0/Dr9satfVBdcNpN
y7ZUBEDOjzzXYeEz5kr6qxnDP/PswV2mAz3YJbZ/5LV6wzu7vbCJa4eQ8GKqJv9oYCPObVopBXwz
4ALs6QbJPeRHxS1TTvIerS6fAmJWVg/bqxRzrFzmZ7rOrCIYFs3RbO3c5AhdYWMpBteS3QS/JLiD
qutulS4HlAGSai4PMbhKPWiga6jYRXNt9rOw5vbPWN1XC9AWnJmOtM35z18lN5PTVGaq25Gr+NBi
7KDPaO9h12EUmxcHNddta6tba5MMm4KWHnt7bs2MFAQJxyByPaDJtwwFF4DrGTJ+tlIqgEVS2qfB
UY0LEXYtEugwis75m6EzYH1u1YAyba7GzplwoDJMMHb1oaaSOBy2V7f2LUlkyIBtJqJMsXDchClv
cCZd7BqIAd23g1e010M8lQJkQuldCG/rxkxOo61pczp8vqgu75G7cMbIhc3U+AUNtHKn5r4FVava
Xm2va+1wGLql8s6nA+AYC1ONPoKxUnR2Tag2GvI0fvZDUI5f0PsATs+AYHlhx9b8hHKWYcJyYKu6
ujiOZZqrqWQ8122bCrLmIB/632NtUWZpdYaJEfCrhupIPQZO5u21rn1WjgOT9QZPb1VdZDh27ZVc
iIJkn4o9Op9hIa6mzNT7gw3bwwVjYtWaqSHBjcgzHrpYJzeil40gv1zgrdW+oEj+VRMSjg9Z6keF
YaoDQaBl4tsa+xcDEmVYIAPL/lIzJHhP39CE8QiJNVpb1Hq/x0pp3W5/DjH/gmWUIs+cizAUeEih
z90M5dU8QfA0cZmfB6jtWWinKdX0n5gBdfBrIga0a+pPnYNeJeyfokGihHefdh2ghrH9W9aOMc9n
R3K4LOpji61p+l4VMJhHbpIj4wihoAoxSd6rdfCBu+61oeWuRNpQx0XOUzZV659TAUvLQeuEELdt
DvL8wumao8/yC0tcVwJa0EzG6s+/sFqbYDTtkioEfaF8D1BWAXtUWZK2D3xvFOeQ9QSkHX6CiKje
b3/TNePQB81X3vy81eaD+Cr8WzoVEnSm7JOEOwrkdMR8+hfUHQzlBWrdMTqWdDyjRzhX4+ZrIAG1
Hbd/wMoJIL3H/6k9MR0jFqtviz6oan7XydRgqIJ1NmmtG6Mxs+9AqAL9/csl/NPc56ajLLJ8Tycd
/A6U0BxmcdrqBdJLqNdECcPItQniPzzIrIbhJvP76kGpQOt94P7TJDkGiQYdWgrk559bGxggjEvD
OQlQ9vZcsSa0UsAvnadRoFnjGaCYn01U/rILd9NaqIGNRjMsCYqHJtfiIM/osDKi83GyOos+W9dq
ghDjT86XIgVkfE3N2M+emR4Cc2g7vXIie2ZkQkU470rxHEi79abrhwcfxh6URoqx1R/HgVkGd9sh
1n+oPUdfzjnRbuGSOq1CZkw17+TAuJQfqdChTa2a3fgFPg8VepORppjobDpodjNM7a2nztCPIAwH
OudFZ3pHv+S6QsTaieURb7CPIlGjC/nbmuNSDXK4fTVOr7n4nhWDib1XqPapV5jaROm+fQiRoPgH
ApV2en/apJEKsyN/Y/CythbDiOmrKGmf9A4KZNpgEz3DouzFvdJlfgmzaN0Hxr5ohRN+3t6OeRmL
6DSfTpOTqRs8hBfLRKxh0MhAnBN4dlgV2ga9iT4RvPiNDAzM57oy83+Z9k9+1oVIngd4x6Ob7Z+w
kgxQHDL51gzXQGiwCMdI0psMiHvOCXQbPVo4Y5gtLnLjW+tNjMVoXWT/hLc7Nm+37a6kPWTFUFqZ
us6hWSarKGe3jPgJ78RsTA/WhDs3mynk4L72pzg8QhYcZhfWOoe75eeGaVgIrgKbzsMi1ZqMGLaX
wvNOMbTK4V3R0WOL4lxzUPxjHJapxraiv8QMNQxsQfdje8VrPo2cHk0Ahyq1MBfW4UbLBDNiyilK
FW08MGGXAKjV7FKPbjqjqcYLV5+Y/8LFcqHx4StbukVAtBdnve/wHsTWPUrFtahBEtjydvLiXHz3
o0F97sp8fImacabrD0tQdYMW3dhKBv1hipgwnybL1SvF9tQLxey1tIeMhxKzKnT97aWMUgmiU4Wu
nEw4N7771dQ9xnwbWqvQN0aHru5SKPoaC0LCLGHIlLa38yUJ4G+C2mj+XNsbs+KKXMSqnB8vgurM
4t7wJGUqlCiVU+LRMuBRaEbGf6YkBCtHVao6kLgP2gX3X3FFXuFCh2OGFhTjoed3VSotFQVG3zm1
pdTvcmTjkbZF5No+OFYZA1ND6qo+UvzwPYCfYeJ9317zSrrHcqmjUvlWhWHMzvoqNREJynUAMuRJ
6eMUNVKnYOZ47MBLbdtZ+7Z0LUyoquiL69oivAiQeyWjEc4pCVNwU9ko1AcZdOhy1FCjQv2fd93T
tsmViKYTU6jeYJfa92Jpg+icPEDR4ASWqr6Per0Pjk2oxcDhEBzcA56ixZz7PVFn2/DqWv/2Tpjs
J7rMe/7qm5otEBan751TDcn0XVp4JbAoDcZiqUr5rRM+1AMfsEjpnXCmC2HZCy/qaF+PcFp4J7iP
nTsl1PwfjNEyQUPRFi5iRE/F9bbFlSDGTcUTfO57cWks9rNqc0C7XuOcYoLptQ/p9H2shV/jami/
bVta81AySSIXR1Iz/2Yyr74m/fmyIYOzT2NlhAcmkdAVUfpx0j6wa4ypgvFV6VS+iZLQeFJnTxX7
ZJR1c1Qbowz2zBZYz7oCT+t1livi5/bK1r4hBwJQxN+m7PLKtQbRhkwP4CczMx7DPvQQ9wowKybY
OgSl3l/L0E3h8BmpL86VqHO3HIIgjBDXpvgDqA0wZT6BJAp6CE5Um5GU7bWt7Ro3ugUegyyThOLc
WARdMzzYoXOyccYrkybNDD6CjPIDu/bajnZuR+/KQU+6yTnB5tQ/Jw6Sd9e5zgAKFD0zf4KtNemf
7aWtbNvcbbEdk+8oyNnOTYrR7pAd0e2Tomm/DC92TpM+naq4tJ62Da0VL7FkS16h3Nww5J9bSrMB
Gg9ouk+OjZRk2lTqI+pPvoTXt8qOkKMg92o6DNrmSmifzB5cvVYXyX+2f8ZKODOoBpCtmCShclms
aXjKofU04DcNdPR6ZIlvPWqOe+ylnwT6pxeWvfJ9eSRTKKVSozLNtwhmObKoYes5yglGfRLwyfaf
Yi8Q0NloTvt+N53zTtPkAY4un7qw5cSll2aa4Z2UKYNJHfmvEcXccK6YvvsjmsjRCQptJJzUIc63
EhI/xMcioZwMuwZ9C6M8mM4qNZX6Blm9rP4mIuDXF54VK8kFIWM+7jpoAVp750YZ9vH8qpl8GkII
VL0EmW9fCW1Aq8TsYaw/IFuiBY9F4IfoUw/lJcdZy++wL0F90BQGCrzwXxQ3raocPN9l4EV01xqO
5DAb0M1SBGD9noTpa7eUJUKwmBliQPGQZD8YgoZWmrFwJB7evwf8FBrHDomiaiwOrgU6RMuk4ruM
nTAxKOCPpamawT4Rg52PzEl83TaorRwd8C8glckGuCaN+c9f3V3A3wrYpCQbYCswAVMXMd2UR1B5
M/YikJAOIinpfwHCqaMlXhSR4XZJ103IpqGwdK3CvRnd+GipwEhgTyL8BMMpJLQ93bDq2rEMyJtE
avgw+0/c/v1p4AZ9jOxaEZ/teh634mZRY6CbSQ8s1SsMeVUA6fAfIARrqt/bq13zNkpZKpUDmC64
qc8X60N/VfdGq5yQJfdkDCKzdIbPqRizr0OXyadUyPR2SCz50CGUdLVtfC1o8LyB5xBePxxu4Wpl
Ddo8dCLfhQa+/u6FkPcg6ZbVu5gq5wVb89+1eE+BZJKkdpIKF4+X84VCAsEUvzl6J0gkeCLCtOBV
UFHAXAQBc/+IWiFj7ibjwTXk4L3a76CDN6ILzryS3dLhJWoRvTTK8Ys6ra7VbTU286MOkjIUXJG6
8l+8LFCfCeRJf2gZSn8cG3NI/33/l+ZOnxswfADKieer92XKdI5svJMHy9uVVTNAi6wrs2hqYE7H
bVtrN6ApHbBIFO7BHS8LI2VpAi9maoYcPpigaihS70FVAE9CuBMNX0SOEtS1bTcaHGMmI1GIFIJb
ZkqyGooLpai1Z7RpUyGh5URz9g0oKkMoVaDUxbvdssOHFnm2L1rhWEd7FCgTekr2IhFoQFLDgtkl
NfXvVoIkaV0pE0cPbq1dOPi5c+FeWXMDNsOiakB/k0TyfDdah4JB29neqdBSCLItAM/qTY5su7pD
VqEQOxUeRDh1pPyA/9mGY1KQJ4c1luANXzqlKBBcPoWJzfierIf2sxrMGm0+5fv9pIC2ukJ5Ghnn
bZ9Yi6k2CDgTRVkT7MjiJg2C3vThB3ROegyzow0t0U5tk/BzFolb6NX7C9u+ag7GUfKwmb5n+fxQ
p5wp5ybA3Z0q/WYNFEB3RaRo+0HCYHLHzRd2n7ZXuBZfCKBkzjRxAW4tjjYsC33hRC172iHdvAs9
C5VUmCHiTwWtOCbqSiNlGCxuk2+VUWfXRtDYL9s/YS2cslp4c8lVYO6e0/tXF1fOQFZdDZZzCpF8
uOlIkhqoTOWfNgq6/EIKv3ZvzNcFCQL1AXNZdgljKunWwHJNeFFuGONjLodLcPiTqsBYBLrXypM1
NXBS2wUozw+EGIuij2lRIwCDbC1eEKOSw3HecnP0FdWdAEncZ8u3jOjKQHHQuLLinrPTjJ476va1
HwCCvzZzsJ237/7iFCTBfFCVtLjEFge5FgAUKljJT808GjZohSyPZt/86pSyDC988ZXd5dWpUnKi
/kj5Z7G7aTxBjYVsgDulVXgbw4UD4yRSm9emafTlhQi1coDmLgOZB103qq3zn79ypbZTB2RtwtDt
GL1/miFou9FLk8eOyTiEvfJLffSV0/O3kQragumaN4gP5uEi5jHL0G31WGfQOQoHGKmrpkoeLH/8
y6Y3Wr/VdDLumAIIgvtBbRG0ff9uzsWYuWYBR/wbNCS64TEaHOAGlLm1Dvgt/9oD+HSNWtUvRKi/
/axFPmK9NrZwnaZjNKgdtNCFVc/5JwSTrB7TSLTHaoQ2n1Qb9ocdqQQEIiZv8Jcm72CO3w0MdzFp
wVwO1WfdtH7ZSj5pe0Z0x+qCD6w5HP2b+ZoCtOFY+rkP6LEBrD/gF46qMUCzVAW2cUz1Bt5wiuCw
KG1//VWXA+uuEkFpQ+oLc+jjmQDtHMxVjEZfJxryU9cDlNSwRgL0CR4Mq/29bXJ9ExwLcm5JA4WU
/3yJXhD4PigU3800B2TVjmkx6xlRnBFeAeip85tOhcbntoFm6CFLHQtpHEfGMti1kLfequQulLXK
GDASulXFH7s1enEB57y2C9Ri5ouToh2FwvOfmLF+pFfBqgcQL0RQchmoOaA6cKNUkPNc2INVY3P/
F2TnjERafA8on2VaW0roCvQ5/c/1pDTN9YTcaXOcoHT7d/vzzxFreQTmBoI+Z8JAzBZJQdmZo0Ro
IHLTMguSg1mDV3yGLW66eF1oa5ZwYqAkpgA3s7AEKt2EViWF6bNU4OCMKXX/grSB+TEN4eNyD+IJ
1gcN0CzF5mi49fSouALPmiPIaJY3EMp319trX/N2E9A1NyfVIp7b59uaNEUb6L0aufbPKKy6OzNT
yk/CC0IPgQijvhTP13Jy7kpAbP+1Zy7K27VR+zo8FaFrGJHobtHbatPrVh+Y+lat4L6kyuJ9Qd/C
31tWgz4QLyAm0dOgzIMPRFkL7CllfpBu7P/5yue7hAwKgjItS8txh4xtdJiyTv9j0kDdv/8rc2ka
FqVTlVxw4c9T0zsTg6IRozsm9P/1IFN0IltgfTu1KxEsIDVTL+QmK5kRBVRuEZ2i0Rxaztc3IMKl
iTwN3ZS3bfboeEPcHAWUh4/wpPrxdVj2/nhsC0gvkUsZMrjntxe9dpdygKk+0hV2EO8+/wEFDMCk
BORGSt3M1Yq0K6BHosGzb3SFUVE14GdfDRQdvyHEEu6kkhkfgOAyj8bqqYNSBNXnQPMqf1AUq/VU
Trer50r3vS9GRJoTh3sq7VJ3e7lrMYsSDPmmSSoqlr3oiuweJGEduAF8YNGdBQ3fFRoS+nWa5a16
s21srToGOIZ3DBNoVBP+nrNXC+uHomX8ipIgKg0oKVSp+FVRd9CPIs25NTJdne6CJoFYAaKV0Pnd
kr3AAx05Df+lZhEX8oi1OIJ/6wwFg8lDS+T8Q4d6m8ncG33o/hR5509kSW1pyPCqGCH/ONCHSb9s
f4LZf5dRm3INp4nMF9ML9zKH2oginTsz9RrYijVP64w7GDWt/KpQTH9fKnYHNwIMo/6FyLFumebg
fy3/Ldy9+vaqF6sIhdpkwLbd6ld0ds3umUFmBwj7oMjH1EkBajkkRNnVB9ZsS5O0G4wUyJbzr2yg
+qJwufjuyCDTE4hD786uYd/81fFHuw7cj30nJ7X8z/vN/sV4zgmKJuVicwXIRQqRTQA6VzTXHWxg
u5AwfhPAgvG9K/qhgVghiqcPrNamRch5YipPW77t4Lo128Gn5JrD/P/ioWDzUqOwd1eq8KJdxyn6
Rzs/UdDL217uWrGGYMEtP4dsYE7zUX+1wbAZmdy+oXJqoeka722Ix28heYDaxlcbiVojw/CJHVby
HogtEsZSHpQSZ9iLqp0gCFAL7VsDtNr/QA5GJ4dWOH6v8eI8/106LEYzPsx3myFgkg7tiP4nFITN
HztuvB/bH2HtQFMe1CVonjnILGxZULjgxYbv+glkcfu8k0N3KCumh2Qn2kMC4dJHttvAr6kaMIRt
zWnaq69O0Yu5JTUJ3VkD53mYkJ+1w2L4V0vjDhJfqgoHVbnYa1xdp0FFFnDlHL4Xvg2vQghndRC4
0RROLv2cVv3SO6U+PXvAmqqDAaXspY777D/L0EV2Sz2IwgVX4+LbQjgEgbDZhS4UI/WPKqpntsnJ
LvZST+32wjW8Fq14OWPKIPPksjj/rLmWZmHF6CAjtEENtwfyKU+8GtB5yAe9Sq4TGUP/UYU5VFbv
d6EZCkwliFIBpc9zy/oUNTzYuHwD6H5+dXFgP8BP1UGmrgU/y5EmwoU0a+27UuzlRpxxqmznuUFP
STTIFPTARRwB3LWG9ox6F9dm0VxBGxOFFyBIKxkWDU3483kk0j1YdqhgECtmgh6ezjzT64camaqC
YOCP0J2lUz1+atsYgRCZzFxHIXKoxfX2B15ZrwRyOA8Y0paiJX6+Xh2y5nxCOsuFgUw7FFrB26Ex
7T8jKMeXbVMrx4S3ES40o7qZhlncPEgWwX1kpJE7GBkKsdNkiOJOoRaEtKA9AP/snWwsLzjQiutS
WbCceYiS8vTybFotQiJZbYQ8lzpxcJwqcKBIFPJf+N7M+8pPkqMnwLlecKM50CyOJ08h0+YBwD/U
bs8/q4R2p1OQXj0BrJ2VyNSwK57StmSWavujrq6P488KeQ8xKHpuaLQ8zfKrAayzgcD7PkkkuhMx
5WTvYMNznTzVuW7Ve/r1oPu3Ta/tJ+dyHm2i5CDsRbA1Ag2BlzEBYuH3+QMkYMZ1FxUNxP6GdmiE
Ml6IQmvfFPjIPHXDY5NDc75U5rTKBJksgAYdFL+3wowBycoi6S/gVNZKKRAkALCgxaTzrF086+D+
yhQHLrwTeMT+NoIeHfo8pb8d5ajsIeCJv2opdEhHv8ohMO6VP5R6IJvxrcaCL8+0YPWaZFOi4ap3
F/xqLV4w56iDgyDBftN8KNMJfvm2tk+ghRz1rkQg1L/RZNO3XyOUGZRdqRjtM0AKvTwadKf82/fv
OVkD1TgGrfj3Ys9l15nQ7oGWReQF7ZegHg8jkL3rcbDMPSIrHxgMlsB/QEUSOTT6Ped7zpsk0JEX
80410+W/1ULXcoS4LKQYDmExKeHOaqge3w8TmthP20tdczcwC1zr880DbPDctAddNB2KVDl5EkTW
XlfKtoPuXtb/fMAOdxyDazMKZAnH9ZAsSmECpZ80hcNNXFQy2RsU6C4hQNYiPX1eSBuoU0mxLBDm
EPrCsQEcEf7BZg8dVnoPaheR2jYPv20vad0UhUjSTN6Xy55VljYKxMuY0pU4vulS9XfsVf23ouYu
/YAlcA3AoEhnKcOcb5IGXxVKu6F3SsOgOcRZjj5t0akP+LB34apeWxQVNyoR81a9ITIoY7ObUtrN
JxHCDT6mdYq0e4hk7c4vnP7CXbkW1slCQKvyMmU8dv4xrxJZ+KlrHR5i5WQFPgpTodqj+S6LbkII
Ae3zW4e243Tn6FN+YevmA7W8uJw5njsq6bOxrLjoCfVYE0Cwy9Ok+sX5KF4Sqf4uWs15EFHgQdBu
zdz4YVE+NHFTXUhHVtZtq+QjkH5QCXjTb1c85mEbv+N5kjrZi1Knw7gfO6e418wu+WmVTvhSOdA/
XgirK1cZjzUulrmLzVW6KATE0BOOvh0HbiLt7Md8TwO9rOFitpTYeCZriC4El1WDuOwcwnkRL/22
gau8K8yIvBapnO9wYHtfhtp/EWkbCy6SxL+wwLfBDBwURcoZ6Y7FJcy7nIl1c4ixTiOEas+wLnJf
kYTpv7aP45vtY3SEnQMPQn2Wduq87Fduq0dqmiko1ro1ZGUvTibsZtcNsgh2ctQbCOd0O4Ql03w3
V8bC7iI1gKUjGgRaEi7z3VwKnjSfoDHMj+je90gshSpE76P33rtwNkr9RgiHcACC/nyxyYBjBsia
uB27eeDpZxziCqpdFK20Z0gu8/fGOuzxvKRJzLzsHMPP7QlmIKmUQk9hMcPeMSdR6OoO+ddC+RwC
OEreexRnc3NdkNKYzc27SGERy8g12cclxOk2dDRBnx9Q+slu4sqsjnlhWHsEfOWFc/HWgTj+vN6J
z2A+QQqdr3Ec8iI1zCF35/LJ7aA597EXwjxs9VS70zKi8hj01QWY4pvIrmOUV7TFs49oay68tvfy
KoC5NXcFIk7yEFChek7GSB0PZXPxFbRqDNAuW8mkB8328xXGhTnC9pEUbkm+873N8+JJFnT4of1W
h/dmzPPCXtlaZGtdaFe9NmaFm4zIuFzBXQ4NL2BDuEq3z/2bcDYbmgEMJGpzn3XxitSmIqIt1cOc
UhT2Ux/Dxor6dLz3pK9BAmq3F1L0NTdhCt2mpsdjABD0+UccuA0qIIuZ2zByfdvgHLdQv4/9Dn1R
817mtfJUhs3V9iLf5N4s8rXRhZsIM0RIU49yN63y6QHPUBB8DQdku23kXr63ZeL/DpDJ3HXINV0I
rGteA+UQ2EZAhrolFx8YWRh7gK8hB1SQ1eC5Ers7DB0M2gda28Npe6FvLot5oaTbcPHNTBlLTjHP
TiQI9iZ3oeUvn2KkmmFDz7PsUhF89YMygc8kvmQKa3nYNUWXylS3mTuNtCedFGkp35n+U6ne7yGX
6ghHqxnQViuy5ELofpPl/F3h/1qmn3buP+XUaT7yepkLu7z9vbApnlkTgFet9ZHSaDvn66QXAxJ2
SHJ5M1ha+br9idcOjJB8YJCiAk6ARZwzWujXC9QQXUAR95pWGJ80pKeRPEDEsBu07Oe2uZXzAs4G
KkdiKg3EZZmpcAjanH2YjnKjoRoxpAhl2hQlCR7xV2hC7YceUYbrbasri2SujhcAthmfXZYNY9hM
Mqe1Mxe4vrwP1dw7MlyX3TH0iORhDCVI+d40B/gSFzHoalAXkjtksa9FX9Vz5uhmRRNfDUGllTcV
3LfNu6/iczuL+JPD0TJA7Jq5kFB7yPIwZ37s2k6TaEpT/Nj+jCvOymObfWMzQBYvc8U2DUkIwjx1
a70oBTPdTnsr2qr+Z0ZSu2UcMZqMbACPsV01K708R0hIOsftH7G6lyZjUGQf3M7LQmzVliKk+Mte
QqxOaSmejn7j2TckJNNxasDNb9tbCXjg0GwBIg+bb5KdVihMO3d65hYxUiBKQ5Tb1bRdb6bJybIL
brO6ODDFMBqqDLAtMznNLJFV9fycQBS2iE/l0zM9dfW2qgPxCfVL/8JxXF0cL6wZj8YJWZICCemj
NTuxuDzuqoehNZR6V7R9kB2UcHD0C8dw7fDDPUl5kMYPTeV59a+ScqvQZJXUYe5yOlDGjVBgmTyp
Pgm7bb9wqU9Xnl7Lf9+/f7D+gYaBy4PizSJ79C01i1Fp54QYwn50CsGYF8z5PzOZXmIMWds9ZiqY
nafHpBJoztcncoip+xGFn6aB3/wh1aNQuctR8xofyZEH76faKvQWL/jM6ldlahV8F8VI/n9uFep/
ytVM77hRoapfQZLZ+rFRh/i3KDX7a+nFj7kaQBG9/VlXrkwBGy9x/G9tZVnulY0BZFKvU1f16vCb
gxrprmm1wj7YfShQJM1MJ9gFo63lNwEC1sGFPG910UyDQRMwEzstsar0enJPKJB2JQk86J7nBbvO
KT17pzSVuGqDCbLrpIPdenvVaztsMjjzdyyS2LMI6xAXNAHqugSDvkpBNNnTnjuyuInKmWAdvMwH
ljkPVgDnItzxjj3fWyba9AxtQsj6hJb8QLaiPFTMJ3+Z1Ka7NRsQpftY84sLsOu1vcWHZ/YH+hR0
Zc6torLk6SBVoQrTPHitR3iBSIP8k1ARVRz6VrlqdaP5J26C+GX7+65tK2m0TbXO4l/qwpfRhkEn
soakrOwa+QhlObpuiBCku6IoxoNWpcXBMYtL3Ggr9xrRZUYDYJWmrThfb9WpEHiEPusl2bsxdat/
7lHpPWQjE5WHsC4QYolRSUbVy/HM56Dq5O/tdc9+c1bsmtllAQUA1cSh6fid/4Ip7oTqlfyCTJvs
6C7s0uAz/RN7uN62sxLvsTO/U+haiDdIGy0KjKqUUA2VCJQghpaMbXtbTVWco9iGLsHNB8wxwUg5
eaY3WALyqMFolOOtyIX2Ak/Kmd/SHizP8CZmzfIEQr/3RyX89v8MLoL91E8W72XYu1siLYI/Uhl2
reLUp6LiEYiUG3JvQ5j9jst+ugDhWQkNmAZIQxt1HgdaHFVZ5VocS3iVdB+5oJ3VIi5/jWpH+710
eudPDMP8BadZOSxYnEHVMOkBmV9YhKV8aAyETN2qrILPqh5IQFoD6qfoNFX/olbvIORloW+zvalr
p+W12cU3bjv0/YShxK7jV7/yIpf3mdHEaMnkXfmr8Kp7gESf0RVr79BKzcurbeurn5lyNLAKiMxI
lM5PSp2NgKMadnjqCt8Fe3hfpv74q1GN8Wg0sn9/fs1zAdgOTzT+t/RgKLtjJerjxLXa5ndd5WhD
6b5wlU6Yl6imV6IusD4K+pCNQc21fKSItvUyRw3ggE/UO68s0ju98oZ2Vyt+ewybsEEYOPBmheL3
46Hn8PPK9GJLkQKMQ/iXE1dUEWM1snTklaMY5qkhDbzwRde8lnsSZDgwDiLe4goFj07vPzYiN0/b
DlGUSWu6O61MOiT9FOkcYkVDwKwr0Xy62XadteBHoYs2HvMQ4EgXrpO1vtMkCqhv0K3j/WAyjmYz
GPCP0dbthTxh1RQ5IK/Av5CvhSkPVvBWBErkAkGubu1yqm+7nMnPBDbx5w+sijYqS2Isixvs/EAo
+WjGI9qcLqK40dFGHHA3xK3xKZRcJB8whZbyzJFIEX85vCAnHFfM2gjVVCKW2MWjcW0FBspQQSLz
4UKcWTsPkL78P2sLR2nGeID+EWpEDYE6FNsKoF2PwuuNfZigEVCieuTtoBCWx8Ksswsp0FtsN0cC
cCBEIrAb4C+LzzoBvlT9DutpS0KIGHqfwOKpaT18CoyJSTDWg/ZAGc58SVHxRqIDlP9dgtr3pRmO
NV+CmIyQx2QWb5hFbqCV7YgoY5S6aV/3110Qy3sa89WVZaIKvXv/DoNnhyKG6WVOyiIQICjNtJVQ
Eq4UJB/CtI3EvghrQNVlQ+t529jaNwaHY8xclPB90sA4d93ErAtlzPLIpW/ajOB8RdxfjerUXnVJ
hRCvbom239fov453AqW1Tw7iasUB1Ff5tP1TVoIS70NiLwIYqCYsAYK+EwVDnUAuF+aJfMjCXnf2
Uul3pvePl8bznqfaJf9euclofiMfCHfMjGVbfGs6YRb6swC8SjCnv02geeJaopUrf/RRVUIMENpZ
/P7bky4fCBmYqucMf5EyNFoO6+o0hK7dZtGdNw05OtNOP9wwZqp+8jtVeTcVNwif+WlqYm5myVlE
QigdVEQ8PQh/R0XuGBq2bxHiTL4wumrvrcjvLxlcSaXBzLCRpAhQZyybU3rf5KrsMBiJyNq3jTbk
V7HohXrhU665DMzUPIB5dHOhLZy3Fr41+MLmU3ZK/KRFNdrfaW70/n1Pi9M/loVNbdGDY2J4r2VO
DK2pGb9GmQhUw/mxCUPQEppgxCfrHR7WHXXzAPomvUgA8sY+fCTgaKu96WTyzzuPyew3XGs80SB3
hNDh3DLkQypUw07r+oL2+F4ij9XSmbYCRrpDa9D3Ipua67ETl0LFmxiI4blqBCgFiCLVlXPDUWbb
YT6kPYT4TfWY592d38JDjBR82r+3JDYnlTMjL00OQbNx4bCoPCE17QTSjY16PKEXOTyHiErtnW6U
7422sylawkQcAA6ckvNVlVVvDp2IpNvS+uyvcgU8wJUemMN9miEDt713b8LNvCyqYGTN4G7ATZ0b
KyKdjCoykh82U+pXfu1P/xq9NZ6CWs2/zX52KZ99c0DmxWkU1aj2M+q4pHCfCj2pqybOfvSBmV4Z
VV0FKGc56X3iFNNPSMiGW6g2nQ8sk3c8sDRUlBiJWmyf5zVWNjCg/qN0KuuQZaqi7pg9AfnoWOkN
KriN+JBFE7kUdgmi00ULp+AkRjTDkx9pMfW7gRnfx1S2/8PZee3GjbRh+ooIMIdTdlJLsixrnOQT
QpJlFmMxFOPV70P/u4CbLaihxcBzYhjVVazwhTfEnwQmh/tK+sOF8c7iItaVuNlfFDcWCd3VDCfL
rQZt9IvHET7QbuoSbad0Z/xGt6XbY90q6rDIxpTEIYg+aGHEg0EWD8MWPDL3+lnKWZSpwDp5Sv+r
jAYbzHmjLpkXrclAhDjEXJQoeBYhFhL0nO5T5ES0zm0t48kY62kvm0o9UuqDGjDrEJQt8ViNrbbP
YAl8o+7Q3qZd+wU4lPr6/nH5Kwn0T0mG3wHc768e4QJw5L49/R2lVCBF9Ln+5Zi5q1WhpeVjf4PH
cofWehcgNBVKOAXJDi0MHZ5ElsZWG3rY1A+f59ye7au482X3ohSaHNtCBf53D+e8Zy8D2AW/BVtw
5PcTCZABbGvQ3zWD276C1XV+YGCst6FhF/2dVbld8nJhasu9cjo1rM1AxkCmW6669b2jXDVUSWQk
v8YBuPMdSAf1C2NbbKIJe8HWT54e7zJUop2rxKpta1e7o55buzIp8/lm0ivDuPcSTeThLLxBbKcy
jSeYnslcHbRJZtGdAaRaHtOYogeGlWjsHKvCLIwvWcZfem5vOReQE6vbjbce4AQHfiGaL4qVS9Hi
n9bCDKAv8rx6egJqLB/MLki6MDCwVlBmEO/dsr9AEYO8ul5EhEsBTgD1o0BK8Li+T5Oh1HKYeL+c
PKmcg9ZOJGIhwPjavZ6L0Yt3dY/U9cYDFmN8ajqIYwEaR9POiaRRYqPt2cW+SWP/ly6EZmyjYCrS
EPhX72/qxK0ETvWiKR8K7C+zcJBz/Nnp4H7cOr6ysI9XwVAehF8b5Y/WjqL4pkHVaK4/z6OqavUJ
W9jiYFv0WB7mFFHJq0x2mENiS6BVOPzazdgf6MY013paFi2Wv6OR3M9GPHwq3cb0ITB26bPbCkwP
pd3MX+0SDZ5tq/WcydzL6306TWN/hStnFh1k2pvtZsxjiX1cXqfpvquCsbse/bmhAjdYU+Teyb7I
XzLKYn3omVFT7zwLJ8GnyZ4QlG+z3Es3eZE5cTiixWmnezcfouQ/eCD5YzCxZDcljXJvUztFnn6q
avS6O4oFNq35UDm1o91YdeT98giPxM6qg/xz3cydQmIBG/KDg4RavGuDKbePI86v1VaZ4CZ3c98M
1Q7H2VyFKh+DB+RVzSrUB6cNDiD1siicHKjqmzFuLYyEK2tSezg9XXJsNOo0KBvM2kPLYxZdSZQH
ihD41Si+BvVQ+bvScIW/bTvQrbelrlc5kttuEfQ7lD30ZAMWd/RuelsaHs0D1OU2dR2l0IOm0f9u
USZ1b7zJDOqvZE92d+dIp7TBAMzZtdmhI/BfJTizt03ZjHe603RdmDsiCdCqnZv4WPfmGPAANrWz
sy1pFAetC7z0k56ZmXtXJcoF3Yu0/nzVJn4ahMoXoNiLuYSgb4/aTdLRkNv0ejqUv2KU0brNyDP/
7LutN21qV1b3XJ/LqqV2PGLubYrpxkJbIr/z5DD/jmcl0MpW0qswF0ZGBfGHXG8izwyrPhn8DW+W
Ox1izGOKu3nQNSMPrYzLtdpqBRICn2wCk+grVjdGd6zrODA+2XqjlccIX+pRbqyuLouveNlr8X5E
+1A8Gb1bl59b3cuV3LYqj8zdEJkVWlRekejp90gTnTDDwWg9aW6KISmc/3Sgh+5NIYFYHb1axpKm
EdnDhqPXqa+6r5llvDdny6rwqU80rw+HwrWj62FwR9xKmiTOGtjdfe6nKsROBJnHJjIzsTXdKaKy
jrHSz2oSsf5NxI3+MNMcjMOGeyE9JlzNxh7Jf/M1wjPsxjZQCtjCFsd31Owb3fo6C20angyrsoCj
9HqXfhuq3rmzNUvUt07H2xRyQyGc7Psx/qp1NATjJnZM1Wz7wAWcM5iy0B/wLU5fO6Cuzp2ukxdN
VPbccNTSYt7g1uocZmSejVBvPPfZnUvrR40chsH2Fjhnu9OM83BUWUMOCdRr21CichRvzDrGnLT2
WtmiuOUjLWEX1QjgaE4MZHPn7sXHGLvYtJlW3LcAF/1QuNIfr0qaLVPYt3GENa9XyuK6xpKq3etC
ieNs5ZaxbRRO5mEwqUmhhKelnb4jqJLFFoVa/3OvzVodtrZbGls7cqQ4WHZq2lgdO7gQ7xsYo9mx
h7nUgkXAxNF5RJikeIl6m3Odd3krtojS9vZn+Hiqu84b9GhvUaRP+2Kf6rPtXidNJH44eTq123y2
HIFYv4lnuFfHzldo6Omw1ebJwyQW3cdexmHtk0dvTHSzP8d2FqmfeQByaUObyExxCNSX2cmq17b0
9s1qTxSASFfVcUV9kb3ZX+lDaZK0NXBJNsUoivmmHfKo+wz/GsGEHIbuz4bm0R+eNzv+FpfTtB8N
1K1elOfG5sZpZ6BeKP3n7cGp5vJeD7LA2Ui3SZ2dNdpdtZ9oOfWbyq3tca/R3ATBneGEGU4ZyMer
nC6J2JaR7f3AnTWZbga1sI393LG7Y6eCxQZVJjIcZqXK2yYD87Wr3GR0j6UxsJ9haZtuSB9RNg92
UibVASxT7+4ivQST3laeZtz2PXpDxrZFssp4ngpkqu50aKZQ6Z0xzc3beCmkggaIWU9Y4GO3ichm
qh9dOlQyOcBTx6N5m1diLjbvR0OrdgaNv8UPCTgLNS+qUWuxe5rnURdM2fyUxk7bX8lY5V9rVKa7
z5EVccZ9nhFcrZniuJdKWVVYlJ3/QZmc5VdQ4SNuoVqCVMua7YfXgYE5tWs8RVaOlzGX/k9DBVkJ
xeSSGOVZqMRQ5O5UwGFrklHbp6ES5IVUxKoyn7gVy5/tpOIbTyTNL1XNU3+oDC+7ZHCyyliYnEuN
FEgwQozk8euyQYZUVkZgK56D3BZOqHnVcGf0hXGrNGTS4gpHAU9WOCiMyqgufN5V5WDp61JdpFjx
Nyd01gC70hnoDDVa+qxUNdabbHKTx4KS1NYd8/xSzrAs3Ulg7QMU/tuTAygE23pV0mub2HfoT6VP
sVDaQwonSn3i7ZBya8Bn8LdOTCH3UDq9E3wuCujfu1pXdb9r4pmgLLNSmAVwyupjBCj/qw0auKfM
q4L+TzQIX9pbqPpd8n3QhK7v4ZkU+jEJmvZ3Xbpuzr3pF/JmBuTYXxHrldYFrOvZxoGsj8QIqRmH
kWR3VXfq09FtkZRynmai5WZ5zY34PjNFczNofcOmrTvZXKh1nX0+xlzo6wtzchGeW2VhTVf6k0nB
92l5tboQfsSQXHcapZNQBnF3SQXXWadGLA6lkaXuDwuWrbOaYzwgNzqLRH8aU5zQ9lVllN39qLU4
lTskMsPOaYwZVg9fz9mWZu7/Ap3RmxuaM7ClJqQ/xjxMYXTm/4kaET73AJN0bu7MquyMK8yu3eBh
xt27wq98cVcuw8qyRPWaTFXkEJ73sBPGUCL0kXyreMniXYQOR3EX+HlRbEygi9nO7EzjEY3JwQhd
u67BTlZ00UhyqrS9loWYxVe7qZzmPi5N2eGlbo2d3ILy1uONhpu35m+Q64zSY2EDKg1lEpkYHkPa
1HaemTlpv1Fub3h71IBxIN+MduuhncNlQYF8V/ROv5iLS1XSRIvSqm8f7Jkn7EcQxUX57InGaT9Y
u+KuWoiCpHc6tBhqV6srCxXiNBmaYXqkXxDvkrnEsUgk/p03W89YPGoX+lzrJ8GF/UaCDJeLQqpJ
S+v0hlSNGI1BKP1Rk+QKe3fK4v2kZea9njt5fND9ud+afm6lYSYQ7QhbV2b2hY2/Pmz8BpR5uaIp
gdBuW6uaDrGuxXlQmo+xG1sbz8+yr+UgRUgF3ybkgMp2oRh5Vnj5OyIHG/QE+gFUBk5nnVVG59Rp
az56NlFFoiDv56JJ9oOMolAb3PmAOoexKRP1XUu09Mbo7Hjj1/klQf03Zs7Kc+gRrKDQZK7qaYUj
Cg54bj1GKkmOOsyrnd030xeAV/pNp7rh6v0A4K9v/L+3NhNfSKw8UIu6Kq/F6cSbyesGZ3DtxykN
2t+eyt27gLzHvYFO4+lh0qV+sFUqm/MD9l8aKW6jNbvO7Kt5Gw3g0/ZgLaILBY1V9ZRmCT8KTVl4
DNRr7TWxIMaCp4PqZj8CAxIbE62lnS/rTg/nvhx+FRItgv3cWJH+48JqLMu7Xg06mNBteDXP5Uzb
bALfxs34KIQffQdj0hRbxDWrq1ooK9gJKaZ5m0WpeMwC2fyge5ruIN7qxgdfm2UBIP5xCwM0hsix
vAz/VHTsIJGpM4zOY9f2/n3amN4mCoSrCAJrj6DTl1l3eH/ub6w5jj9U/qnoLJTa1eVPN1LXZlRr
H6sk+ZMOtrzRbYn7VAHtaku5Tn3Hicj8GG5o+dAIhMAotlESXkQ0TufZG5Qk9KJzH/tx0K9sXeDL
Mczz+ECB2w59J4svkXHeuN4QsVoWFbEHYC2rlQ2IsfO+Kp3HsmnnZldOzXyD34s3h8hyR3fgs1S2
sVKnHzbwgeRGb6zpQnt9HREuk2aqFLBpDCzirqeT7qxa6XnLpHXUAA4K8Mc1MbrcjCRZWz2Delgk
VrmdRueS49FZ3W4ZGtwoCC3wq3gfLdfPP/uqsyiwYV/oPyZjlA2f0pId8SBy2wENkjlmt0M/LGvu
oHpbm8ntfGvXk8EPmxSd8juJ5J04FumgXfVu1M1/MJ83uyTU6Tok+7b1jPFltAfVpTjlCONhhl7h
byrIXLdQg9rqw48EFUhaVejp0z0CoH46l7qRCFTJnGWseMJTp1NpKEY7By0RZNmdAaLoQjh9vncY
EXAbfSSfHsRaSN+N7chQ1Kgf+wHS0Wxr6ueoqWmvRFFcB9hXXbWWPh0qnrZDzkN64VJYtubp5cTX
42L0CNKW87J6o3AkVDa5sfsY9KI7mL5U21gEI2q047x//zJ44z3k8uVIokELUJKGx+niCqqpUzRW
7qM7NCi6deg3HVVgdCKUtWurbe93OVWszviEoXwZXCmO286krwXsLqlk/OHLiZ/DMwWEXfeXbvrp
z0EUye7zyXAf68nsvwg3qneimvK9JyojnGGWHrzc/qBcKZcTg7Lg0LCQeEd87nTQ0ddgX1bKfSRE
9A6u1Ifn1PMAhbTwdz7WeP2/Y6HhQQEf4bx18kSJ2GqbNHMfDWmm3wfUFMMS1f9jK2V54dueXz/L
vBDWWF588OOrO7cOgGVpfPnH3O2xt+IFDvvYbDZTJo+JE2ubeEbJ0XTi5ML+fXtgVLgAzsNrW89R
WNSE7N5xH7WhDbZj0pdXeFPgAlUGiGl3ctcPzVPkGMWF+3atJMLiIqrDoCTgxJRInp5+SKfvEscW
df7LHlEq+Qq+ODBCy48NWr+dnofSoduznwprsPd1Ydfelr2VGZjjVENxYwtDseGHiipy21vpzsJx
5ZJZ5hsHjp4iEf6CoYXQvO78JVLJTBaj9UtU6lcU5dne6VOxsfLc3GYxFoRgMe2N3c5VWMdjvmnH
ODiklO6275/880sGqypQmBh1IHjgrgNQlehtJ0TvPyLWJQAe9eN9W/fa0zQ42qXq03nIAQIStQgy
a5vu/hpSB8C8KlwysMeMDsRNZFjNMRJOCuhe177PhsrQ12wunerl1J7eovSJwLtT+6E3TxBwuhnS
Ofby2e2TX41p0bygCf/Y4VPRklTZHfqL3fj7/RV9a0D05xabhKXstPZ3oiwxiNjW019960w/APC2
u6Ax9QOEhulnp/Tn94f7GxyvJ0h8ATVlcXOjZX06Qbi3XtV5XvyrTvzK/U8WmVltqKe1+k0u9CTU
KkqjCGz9bkcR3TQW1orh5CnjUBHz7nq3zUBSDkmX750BJ/qfFVTXC0vyxodHyCzgHicGgXy5ioCm
YJysJGr9x6ixq610CLzSUeVUw7LhxS46P2xEygPz/sq8sbURbIVfRm4B5WtNj9bavJ6x12ZUNF6A
K2Xm7RyMzk9dS9tLcqXndx1766+sJNEmwcnyW/4JtLTcSXOBbtov3UvSTd3K/lA0bR6WhO83rtC7
h8noqk2cQSr56CwZDSIFwDPcFM9oBxUmBe3QifwXkmKeFYJSKjdDiyNImBX2JendNzYbo4GmA5oJ
RRk95NU88dvqpqHNfmGbqZubUtUjzoU2Qrz3Woqx485W0pm2cY7a1y7PBt97gqo9fq7owUahY0b6
Hx0hRO9mqvp62qFD6adfM9WyTz+4LORSYKs9TJAoNJ/V7xJsMXErUeI5mXh0NhK70S1R8hTtEKa+
hJ84+/pLpIKsJyksGSxgjtNVmbOiweYpEM+FGWW3vZvlB78o6JOzPGEvNetb4ya3Vts3F57Ys7tm
KRNRQCA+RZ4KRsbpwKIcqZRR2HtKeR+eKNHNN31fjV+qvB6foIZcsv94ezxAXMThVKfOikWlZ0l7
zMynqC3KKzPHrqsfy3xXIphXhzGqzBeqU28NSAaDdjzNGZ7K1QS9KB+SJBrtJ4AY/tPcj+59mdMd
0/E93Fq9fdHK+awmyvWEbRNn+G/W5q0/paGLpnNM7cUvms7dyqFWZDymoAUeBUl5YzUi759zY/Ic
7SggPMsHENFK/VdaUx3vE2vu6+aqMMapvfCticf5mic3/cIBhivBI+oZ53FNq8dpo1BjfgEVIBAP
NoNWEEmB5U28zTCWvhPd+tRuDrHm5/Nnu6EbRFuwJbnTUkcEd1VsFltEaEpvOxpOMdypqkMapvRs
vb1qSm8oj6MWIzSUQ7RGgBFQlHM1t4mdXDVYd/b7Qe8L7aeKOuCPFCqtfOd3SrxYxAoCmx5FdD70
RlI+ZDky8GIDA7Sc0p1bWU1dhyWd42/0b7XpZyCU92g5JMafDDuxH4nN0/xltvu426VBmYsNgIX8
WSjlJWFVetjuVTiGHoK4RmV/6MdJ3NdmQ6lCVRb/dOPoJCOo79EFHY4ydp3kwUvT7gGtymi80sqo
+M8GzzSF2oJj2k6pRxtQy8bqZjKV+XUOWmX8mooZyy2ZZUX6uacFcOOiCZmEMx3FfLEEcYtvrT3q
+tEfW7Bu4dyCm962rpXeBlBe/Ws79q0u9GKtwTglbzIclJMqUEc6JaJ+bQsqR5u2Nho6MrMpH1L4
yDZN+iTLb/ETsnQ+XxB9c7wOf5fWkJMbOm5mIx80CG2bSKgBB6SatduoKMZgkwyebL669ST0YdfZ
dZWVOzdCk1fgBRQLfz8Caf85a6luv2SiT4d9UlDl3Qe1Zv2xk2iWBUQmP6Bg7g5AooYLD/DZtbiU
sxbAN/EtvNV1Wc8IYj0pKn164YpQB5EP3T6xVbxfsuqwAX+H+C6W23oyZBdSgLORPUhigGjpo1Jy
4Rk4vRelizRAMfX2b3fQiwaBCXhFWxB0xhf6S/JbAzoH+wmqnzI4KGzjaRy8//yclQ4IPBBlQWkK
3OBClDv9AVMxJk5RlPEfhUZf/MXylf9TG4yZQKxoPsM5T9ObuY6aXSq64huv03Qhrj8LucDZUjug
FUnmRbd5FZDQbjNKEpfsmfDeOCR42sTbqpxKK0S/5E7DUM6nmR5Ul0CT6wubaiKVTAJuQu4l6F7l
Xrlfq7FqdPd5QsJ9X89TfaxMvzrkqI+ikFjjgPH+SturS5E2NqoTyDTQ/QR/u/Zy7PIYvWFvDJ5R
bPNmMER9HmrLG30BBLeOJhfUO0hbXiH0PFxKiqdfVNe0auaVDZ6pFCWhPbb9V0fGxSugG+eDwmjI
PyFQsMSTRC/m4gV1OpY52dGUmEP0rOMKdZW2s7puk1pHFxd5lrq/KKX8NwD/92X5OyCwJMh/HBbC
mNMBkcTO8ySQAU1rR3zx+qD/HPmQkHt9UMcJ47c4jCpqBkVT2Uerrp5MVWlX73/Is5T474+A00Uc
xc4FG3D6I5reqGhs58FzUXdms43c2Q8TIrxvQvXT9TD59k64afYyjHH0aop5+Jw7pV6ETqH7+/d/
y/r++N9PoVRNf4ia8ZoknZedPs6qD56rwO/cY9D3ZRP2HaakYTCgYrO1jHqm/SjTL0Y3xV/eH/18
S/P50VH5f6OvFgIhLtvpkPt8rocy2bqtP8UbS1x26z0/q4zjE1ZBQacGsSZbTZY5DoFqWfDczP6z
Azg57qycA0/jcOMmwXyhzfPWeGBX4D9jCQQkd3Unyd53pyCY/OdxcCzUXEfszqdp2OCQY/9SdZNc
eH/eOrKQN4iMObTA45d1/icp6xck71jEwXMeN869OTbxYyn88TjbaX6JTPbW3OikU2pYyEZEj6dj
ZQ0RYYPz8TNG9d54kJ2b30gr8edQy7UA297csb59eJuAFTDIbijbIGa0Wk7bKAdfS2X0rEVGF29a
ulfxXs94yi9csW+chsW2gI9Gp5JG7Srpq/D+mHAoiJ5bvZIbWUYBqIhK27kY9l6ZzZRvahk1X9O0
aQ/vT/GNL7hkGdD3oRpQl159QVMhwGnXTfBsYOMeHGZ9TnGtsu15p4/A7y5EDes3k1OPHCUJPCKK
KH6tWe1uYiotN2LtObc1u10KslMetqYrXqJKy4kiVBHGVhD9fH+Sb2wdLnkEIKiMsUvP6s64qVBh
dljeqIkRmpD9FanieNQwMtg5WXfJ3uWt8eCqQIwhhWPMJXb551jQDGxyQ5+05wUfca3Bytn2EhbV
TvOT9NZmFS6129/6jIsOFnHQQpExV5+RtlMaREiYPMdobsZbWLXRRjPdtNyUIo0u7NY3bk/GIlPi
6P/tf51OL3cG0Vaij55Lu+pMGsk28DJjnPULt8tbu4W4g3yf7j3bZXXig76prWz2omeviLvjbA7T
Lsuz5Jq+dXTr1XN+bKY5uvBIvjXoYkBOURseHpiN08mNMpJB1nbxi0amsLHzZtjhI42hhzDqq67q
7E+VmaQXTuH5oOilUcw0aaCiprHmGwxRryeR7sYvXSKgxxZO3dMhgpS298e4vi3NJqhCWOD29v2D
cf4lGXeJgKhrQQNaG/NQsW7GWHiciUxZTVjzIQhJKBn9eX+c8+3JBYpGE8sJ3oY+7emi4ormFq3s
xMs4eMGtNRVTmA6e+2CbWrD7+FALiwK8B7kBP/h0qCJOshTjwYShhuJ20sz0K96SYJuRsvjwtfLX
gBH2C2/uAqs5HSquW9FC62BWgVV+KrRWO46TwVHoxa0vWrl/f2ZvbBK0OXgcuEMXMZvVrWJHlVd0
CfydVm+dbeKN6megWfmxCNIEzJxlokArLwmzr9MsFpEOCjrhtC4o863nCL6lKe1SJi+6PgwHy0yj
rYVLaphMmXVHhVnBMxzN74A8xl2Q6e6Fq+atjUNosZTCFvbWWos/SurJqy0teaE61x95JtON7ZX5
gzf3yfH95T2/tMkKqGQjjc5ZYLeefk1H+r0zu3Xx0o65Ve/0IpHZvY9kvvmNCpX6EleQri8JT701
KLUwDhrJJKHN6psWVZYBYZfyxRgg+er4GH+hLmTdTmMprhDZGC/cbm+MR52AxBkDT1K5daBRBu7c
AH+SL1bjOSFQ5gRt0aFV22Ea7D8pZeILL/75B1xeQRpSaOxR1FzXMwEGpWXcjfmLPpnz3pex961P
LIyBjH7+oHcMnw+SHZLFdCNA6VItPv2ChBFSDEOVvWgRnYKvU9aQ/kdBVGhHCV3g6/v75WxmSx4H
+30RtqL9u15KVCbjarAS9bLIPP1SaB+FBgEqj69m9f8fY5GZgZBYSh0Uw05nBnqscvU56V4sXTqg
BJC12vEmQvBoteRSC+LsniEJpza75EbMjDzxdLDehrNcR+b4Eoxte2tFibupq8H5PPbpsQ/SXWKW
2YWzd/YOgZYDDAw+zeQYBGtEpqz8qMzj1HzRM53wBU+8Wt+Z1Aov5H3n32wh9WE2TqeeKp21HI9/
ArMg69uePM18UfQoYNfiMXItxqhXm1wPLkWByzqdpPx8rwVrB/8U/WV6wKeDGa0D56UL8t+501mA
H0vnG7zQdDOPuQcANCk3ENmCXZyZ5e/3t+ZZtQGZUCQWFpVr9Gd1EEqnQ1ujaxVd0zd/KJm6TwlC
ZzdkVtNDncI2ypt4+F0hHvg1tY3xGrdJ/7tZTMOFtV5bhS14Z89Cq5RCOnENf05/RFJqYyRnR71a
Ftju3eymURM6SRfX1MWmDnmTREf7CLF/+5tmFwJQ3GQZV8XgNBk148J8Uhno92OuG1LfX1ih9Y5b
KBo8ZwjVkiUjYLH6cVaCgIjKHfMVsSLrobcj60kDafWTineDg5kBnW2kerSryURv6rTsvU3gaMbC
aZRLMGH335s5G3/AwuguKTKcQUiXHweAdHFYY6cCHz5dOaPxc9Ubs/mqNyr4lNB5+mngA1mHZutb
nwc4gkMYKGSVwoFyfRHSnRBi2zfVcKVsAYVW2LVwLnzP9dOx/CgSYSIBspqFrX36o7yeOLHPXON1
nvLx1akN+cfJqarafLUHxMoueZ69sX84oNSoFytMsm97HYlDLCqEMXqvqWx03CiGUqGK6BUqrEUb
f5ZtVeq3npj00M7Tzt9KnuqHqLT7EH5g8buciGf2wlRFun1/85yvBKXfJVknAQLTvc5L/FyiK9EZ
0e+sc560zI1o95f9cBt5aDcWafP6/nDr+5hKL711uPlsNRKSda0yCroWKoQZv8Y8AuGs4xHTarV2
01StOg5W2V/bgy927w+6vrz+Dop3FxV+cLtUfk+/NnQ5AceMQeUMZFVZwj7Q8gogBErjvkP39DCi
MXNsYxi974/8xupyR1PXptC9gJVXn32YRe04nRa/olM0PFbKl1uRJtaN3Y3ZdvTF1fvDna0uDCI0
R7mlee3QIFlNlEhJT5I0TV85OG0RWghrvYxWN7VIdBRDSF0LhV7H7i/lmeunCCkQVnUpiAAqOC8I
G7jWdLhGZK9NztGBciO3cdBEDl6/vHsf3bEMRmsTZjmh2KJdffo1q8Yze7/sslegFckU1nBatV1u
Uf0Af6/tEO5oqg9G7syPOj7UMwtcELHE6g6DJJnSKO+LVyeOy6sm8v0b2MDRcU6AsL7/Cd9YSoYC
gMtDg4jNmnM3Q+quMr0qXkVuJrsiMLT9KEyzhJZIgeDCvM625zIvHEeWDBNzjLUOCVXI1NCwHXsF
vSg2STZaVx3NqMM09dp9gefc/894CNX4BJkAc9eOOboC1ZQaiXxNUidGEaKStTrq5ujcxE0ptbCq
bOsCdPLs7C9T5DQs1w340PWnywQ9eS3zilc3TccvUVpXu0ambth0GYAbvTXVbW07i01yNVwKmt74
ljwv6CCxd5bEb/n7fyK0ySFhiKF6vopulNCZ+lpetfWQJnS6C/f+/Y3zxrdkMNIS7nFi+TVVoyyt
pMitVr7OZWbtJO71OyCF46FHlXEzQL27cNe8OR4vJ63TBUu2XtjCNDtRFaN87ZrUvaIgkeEW2BT3
PFzlVcszf6EdcL6YqCsZ1HXBRy/mQ6vFrMfCi4fCyF5nb9Af6rirtxSYp3sK+Zew4+chJ0EU3CYS
57+6Z/rqHjUq8J0ES/lr7NcVJjyzmaO54Ls/gtZMv+AYD2cs1WuQU7312YVzuG/7ub7QQjxfYH4E
DQJeD3RIqGyd7h6qkpOeTpLD6c3pwclkitxEaf32xiq7agP5UbQOI+HRBRyWogGlpnU9G13jvlLa
XL62k/3UdrW6ii0ermr2tgmp0v797Xr+OYGG0YmlLLlYl69lq6AIdZkVad2rldnRXaLPCNekQXK0
rf714yOBJCTsoLlPe3sV6yUBNplKa/rXaDCr29kMxG7o42SP2XxzeH+o1fsLrAtJS9CxQBgMZMDW
djzT3CLVoRXmn7iUNnzh1txRVYu/V3HrHgvfibeR0NtLpJU3R10gZdxzFgH2spH+uWYGgJqDEsr4
A+HBtnfKr83vylbdAYSO9WJVZv6jQ2TF+NhlvkyWYggtHpJ5nv91/klnFkS0ocw/kzkZuHCVkfUQ
o8n9RRRtZIRp1vQXXv7lmf0nCf3fiIj00Xpe7oB1OdQd8Y8x49L6I0a6SHEn5+9m6mkXqjyrc/e/
UZZZEWNA6V3D8wpFYbIsDeuPAsdzRHAFmOSgQf2UWYnL5GTiG/ox3BpD/q3O80SRYhJvr+42f+zG
QCts608tcdneLf8vDvWUQOFIOkBSMwHH+zt1dfz+NyK3N9wFqoTktqd7pqpLVALN3P4DBDHZtUHq
HhOBWqnW29ru/aHO15Nkiz4AbTL+oy13OlQ3BMnizCXiUI+nZgIhNidbp5URIuJ6AXXC6p4/PCLK
aiTElg10gz+nIxqxLwcH5Ewc2mkbXHd+8CUl6w22aWND9G0xcLuwM8+PIJJjrCPPPA8+HIbTEacI
A9LMRroj7Ax01T51EFEQAtGmP20++jv8zuInCzRc+fT+TJeH6PREMN6iOkgOCzV7DSQOMke4Qd4g
rArqU/8Uj504ohLmh1ZdxT/iIjPu0brB8cRr7Rt30r1LrtPn+wjdSrhOvJQITbAEpxNXZtC7Spdp
HGaODfgES8fPrDIUblteYoicHf9FBxWYyzIWZa+12WdVykHTWq+P6begnwJiGxWfviri6qNfk4Eg
2bB/oFFxHpev/c+F6g31ODW9PrJjo2LOdgG6++Y2V4h4fSm5Et0QRJ2KrzsTBY4Lt89fEO7JJ2Vw
4rilckifgnvudPCodsVQzRZbKYK+NO1nqojmjcir+D4pLITIct9TOthwwIbbSav14NqIkCaDhTTL
TZ3GbhnWpZxUaGZDQRY4GsQqaYgwQmLfywJdtQ1SC8oOQcq6mOOi8pE8OWkntS9uU4ny2vk/pJ1X
c9xIuqb/ykTfYw682ThzLgCUpadEI90gJIpKeO9//T5gz+6qQAVrFRPd0SE1TRYSaT7zmljqZYj2
mOW5milPxMXKiFhS6QZwQ6PR0zVhf0epKH8OsxA1RnO2aq3bBHNta4VPEWiGL1Sj1vH88Wp/t8u4
bBZvJKJpysbILJ9ODRXlSktHTRGu6WTNIW+C7ErTq8wLwzL/SiI4Pje2XZ9jBqxSCLpGqGRwhrHD
Sa9JI06H7Q2EZvQmU4UbQiFqDkNVTLU39CjxXaRlb6VHuFLDBYpuZbapaIKcyyPenaBQYBbF4aUz
Bzd1jbwxoXlB7xm0ECUq1ZlcgK8tdWyw/LJXOHn33dSFcebUfvfQjIm0JZodRE5L2ff0oUGKI6TT
o6fk6kbxo8DK7SZHn5zG7eAc1XHUdwbo/q05zuaZHfCbpyXqxqyaq3ehY6zOUtKjxHAStBTdqY72
ViuqZC9UdRb3baQ1+mVBFJydibXfrSx65BSjFgFQiFaQTk6fVhF6F3cUCmMQuLrutigRtp5SG0rm
ZoMoPamUnKsaAEtw5qh5q6+dbHcyGjCQC7MPJAmU39OREUsqnEzToJi0ct/mx5F0sqm9stOU9KmF
6w/CWO+Udm/jCBi1nmUD37kczSjvrqx84ArfklGjcVGj+3jTdbMUukqtAkPPpKwrfdtp9V1IsAqP
r2zQjybIRvDNhcorrB9hkpqdrxMeywdLI1lFbImeXXDhtOxm1ZVyS4nwy5KaeaNnmRxdmwlFFh99
6rr0U0COfyjpTXTHmYcLPFkPOpcU8k/nIyF+lsl71KfB6XxDfXDS0M2mT392kKwHWU160g2tNiuh
+qR9Qi5DcsfJjW6cM2tqvY7Xg6ySyDbE/duQhPpE6uZqiiekYx0d7HP6v+uluxpGW51OpgUlu5Te
nkXsrXv503Q49yTrKGM9xCqDKoRhkETwThAaCC+V1pUm33wRn9sH9f7jF7M+ddYjrU6dCgq5JdeM
pNwkR1S4jI1xFR6xY/l4mHNztrpIVLD+Bbw79Sm4yv3Ylz/hVH/7nw2xOsWiQW8DKYjUJw5qT/cD
N9xI24+HeHMx+fXsWM/WKviKsCDSyorHqL5V19VuG8E6cLuHHpz+j0hyo2fnIHzpgFScca4iutYK
WO/TdfaXRVKVtAPPF4tdre+bwJuyW7lp3VoyjorqogdzbdgboR0UTXIlowKQc5Dki7nZ8pn9Ac0O
8zPibA0E44+nZR2SrmdldYLIgPfjdGQNhdb3bLhr8i9dfeb8+O2G4LpY6s/0TtakTTUk8kODg/WT
uJ+zo/LV+Sp8sS32Hz/Jb5fpL8OsdkMxxZETJgxT/Ez2xcv0LB2m3X82xGonSGbZahntyqduIzbL
Mp3cP42m397HL0+x2gmtBp18TpchjuWlOKqH6pCc2wnLCfRuJ/wyxmon1KFeWrXOGMpN7rj9JZgs
XNfq72XtdpqX/JC//2fTtooXGuHIUpux+ouf84X0qB3z3bmXv+al/73Dfnmm1Tq2EiUsJUSln4Kv
5aW6K76atwP39rGvt+1j+KDPbvscnjFnObfiVhdjmxRjHUaMOU2e9GRWvlR6zmfz4T+bvdXNmJci
ReGR2Rs24/7vRacdPh7it5cvRVPiZcS72KanYQQOOzMgvUR9supjIX2y9U/GMLva8OU/G2a1tuVC
BGk8M0wZbhxjFyfHsvQi/cwmfWtH/7q8SfGhG5H6mHgLgAVaXcCtBe+8TuX5i9PYYe4q0djdBcAb
e2jiENO3RV6gTIgSVrSXMOvI/QStxp9RUuuEHVghnKk6rCcXQAa4qwXECtSF1vHqXJqGsdbiNlC+
2EmK/Zs85jc1ETLhWqW5pKHjmUhqmcXTx1/EcOhwIwZEUXXNTkJpjY+TOOFXYWSO7gZxlOLqHFjn
wsL1zUH0T9JDHgBuFeDMWq6+GwNkuXU1+NI3ql2FHli3Tj6SGM+24tGsav7QsQtADTA5YlyQ8gvX
/e2S/aXQkAJXjUSdll+1KjM89l0ue7aEm5VlzFgAx215TjRwvcHJm7myljoxohca7jKn+6KlTgX2
Sou+NaoUXcxhEt2YeBpeIWhs38zFXFymAPbPFBvfvb/FH0yxmVSEaWitrDZjpqXyKCG8jIKnCgqF
qsMOYwDV+3gvvnt7qOIvnXaA3NTgQHudPppU2giuZ0r+rZYqp/SQ4C4+OYul8g6ISXbmxnn/SDBh
Fo9N8IekqWtRUrukHojxTfatNPPussa28S6vjHMTt7yNk4UPAH6BkSkICkFpWEONpQCpIj0xzYco
LPptKZnGVW9Fyj4W2eNg9+ZewraidCVJ6b2564czmfi6DwYwhEaiTV4KB4fNt3bANuQ0qaRQ2A9V
yLUA1XW062/WKAMcz4uwQ9nWrqMIrPUMi/czipS56rimEIn0mqR825lJfwNYruaDuj8afEBM+cMa
4s11GCDMrovHVkL7GCmQpLHyndG1vbjLkO6wLuo21xWfDnTdeAIhZMeVdVbfpxq1hfIVD99uCrwG
9bykdU0I2WblOmljNsdMbYzSJ91t+8ybBMWt/aQ3sf6H1kZMKX0RuI4golg/zOnpKq1SB1uDIdEf
pt6UrkEJIyrc0519qu1M6beI4BSAoD7eGe82vU1Tj9IUW5AmEcCn0zFrFnBom5n9UCpMGkXPwEUK
wzqiMa8dAnDCV3phVWdu4Pdrlz0PrIinJZMHj386aKAOfTqXTfAQNiGNrzrWmxQnzUaDI961trVL
B02ZDlHWyznMADUPfHWAw3zmVFhnlG+Ow3B7AYOwI8FJnn6MfknDdCjWD+YsmvkaRRVR+ziQm9oh
BHVW+XNNPW9DhaYkEYyzwDgT7Lw7lhZVkaXDQjUNEsa6tCTHpW5Eslo8zskUDTQF4nHcGlUwhW7e
meLcwfRuOOYavB2LCwQQgNfVAW+L2sJtw0oe0zlNqfk0OQx4KYZW7ibM++ePV9a72V0ILdyYgJW5
m4GHns7ukEAiM8JOesBuarpLO63zylTLd2UiBteeqS1NaTz6FOzsM2v6/dn0ViDEO2f5ByjfalFT
pTLQh0nrRy2spes6c5xLvY+d62LqDI+H1i+0JFPvlEAPr3Ul/KkqbXYmLnu3r7jRFr7gQhjkD2vG
oGNkiS6JimicyyZedPmSTakOyY9hMPKjXokvEbplmz+bcrS9adODgSIOwrx7jdkx9GGJKDrjsS6L
/LahC3o3ZIPe3yEdPv8cVKs1/cyYq/g6COfgXL9n/cIpP9PfZmHBr+G6XTtxooxeJb09jI9mYdmX
QUoZ8ntTqk7qRVpc0zUAzZPtJr0ddsWEKO6fvvW38jfXIU0A/vsO5RL0gtKnGU2PA8mR4oWxah/z
xO6So9ZjQuMWYNev80YtP8VVYx7zfoq+a0UwGmdOt3UIvHwOoPmQKxYkI6Xq04UvGcrgTF0lP1ZN
G0wuQUJZ7wa1TWuE8IQAWdRl5RkEzPsxAR4jE8CwfzfcTsfsxgyXB6T6Hx2sUfxW752buXKQHkkk
H5TPOcHn9eoGF4bTD7omJB0yonOrkyQx2lltmrJ+jGcEQ8K+Ha4Q95i3kuMI1a1Y6Gj8Zs2Pj5f3
OrDSYCFwQyGvyurirl9ta5EYWgli3njUOmylF5nL+MnQJ+3cnfi7cdg8qAYyGP2k1b2QdYMd1ej+
cE72UnScAym1vEyta/3Mkl0fyDwQiEzOYpAhCy1m+fovMX7TTg4ybZ3yKJKxcRMlKDYDwt1uKAfn
LAzfb06GIqqHEADUFbjp6VBOB3USkyXlEYHz4lKba+uiG/SA1ixLFDZC7LdhMX9PeySOPn5r75cm
jLvFhw4ADO9sjSJWGsdCs1SVHzFPs7Z5WlvysSLisN2K8PWz1mGj9McjQv2nFcwSJSBcQyaGJJeT
ppfFoxUmzTYwrXbrKLmzsZE3cS0IlWcgGu92A4BTmFtoMIJ6weZrNbcip3s/5d38GBdquqsnyko5
8F5PZo8cRCabm7Lonj9+xndrFMzwgl/Ql+t80do8fZ9Kn0BAr/P5MSkc6SZJNX2rNVNx5kL57Sg2
aCyI6BDk1oTiQOBq0GEZ+OgoY+tPVapjORSOZw5MPjqf9tfgHcGpBVOHGy8eibBWVlmg0edzh1RG
9BBItYSgXz1hWGpqRZV8H80qamQ3TGBHGC5AtMqJXS2Owvx5rnsjWxThQVD/AGfRTHtzSG1sVto0
xOU2znGb8VJAV853WiHWlLgOYgzBs+bEQV95UmgOteMCuO4krujRNGdPm4cgu2m0ooNOnI9Na+5o
fHcUumIYKIo3THVoJH6Ases0IrxrldmFKAN8A1w681R+d03DIgm9uJ01k2q7jWXQAWcXsPwu3OzU
BvxRZz39eC3Vy97Yd5gAY9IxFWqlmG4IQjqxqEyiPOn2AySNSyfGoeYaDodWDz6CQmOVbIyqsZML
dMnC4jmK1aL4hD5cGMUHDN502NCDKQe4Kk35OInQLRUVGx83RMqmklxVLVPMaRSt6MlzpNakHzgY
VXWgsqHET3Os4mnvhgGKFao7D2VodmRK1Cv2mWxM803bIIW0I6uzk5/gvBzMJ3SB0uNNYEwdZU8s
C+NtjTFW9AKnKs83EW4xJKb4F4IxkQGd98eBGyTYknyb8c9ibBN5W6HqM3hGNffmo4Z4UuVqRqJm
2zEqZvnWFnrYXqoiNSJcbLSyS4SbauEiExe32Im6lp506XWrBCmAl7HD23kPhdqS9kJobX+vg4PJ
0C7mvN84o5Mat0mNR8sXWabQMnpKnCHD4cFa0rWaRZIX4qCoUvGKana5KNeqY7QJUm0wtobA4WXn
OLkk+5PajM0nfAWbfDcR6oa7krr8dAjNMu39ctSC2O/zUDS+ZUtC94ZgSIeLTmi1vsOmxRm8utKw
XdKDvqyPWE2a9qfEljr7eQomp569uAfushmltBBeVHehsUO8JQthJ5h2vyUeg7Ng2A0mu+ls1707
8bsjv1fApySeE+FYgsAMMGdrclVzsJOaxY6F1gZBiwpzPpwO2+lWCiVpPtKREu3N0Hdq9KVXG93Y
DQFokoe5TzXc4kU6Dm6GDt/8TcR47G3wQumynKCuWQzcKL418mfoOMCnLVMLTXujWyU6nKiT6trW
NLGcvwJoqS/EVrNHuMUVjdHIOZyWCbq4a3fISLlaGjT1Zz6CPRxGstZ0H1e9I286XRuz+wIIavla
keYnGOwgbXI72UplyF6EKhZQOHVA4ktl+WG6U836VHhlYhlT7smpUjfo1BMVZz6vTotwgpsxT7ku
9dDCQzmNgj74WvGRMOaRsFYLDD9tdEQ4hioPxm96P44B1BxNINqc5RwEV3ESZOIAvTOyTa8o27hd
XKTkXPlsZyE6mTqIAcKgKBfxbLiwUDtuViUXkrLveyDtP3LAE1G7T9SY+fDViozoB1wJO9rkMJCc
7x/fF+9uYSQ3/jb4JBujWrqKaXiYGIu3VPqspE0OBkwGUuildT1emWnEgSPnZXTmWlxHN1CVgdVy
bJMDQh9dlzNA+QAPqqXsSxxaVesHQnXqbSdF2viCnIph/fz4CdcRjr7EhUCyCLrBaQAmPL0R8xhj
BKdOaoYbHMfrgrIOX6Et5PZFUvecOWoSW33Oi5/bZheqxqh8+fgTvHtgEE+L+bkD0Bbm+hqdAqS/
LDl40qcS27YnJ9TCH6NsN3eqXmHn98djvSn7LHqNwHvXN7PWYGQ4tVb81KHaui9KY1R96tJt74ZZ
ZVdnYrh3c4urB7k0ZW8dbSxkq07nVtUnCee2LnlShgK3NEBvzj3+tO3tEGXZDkNC9QthbqL6pZUW
Tx8/6bsOB0hwCgloNwDtRxFgnU9FuiFhnpy1T+jJB59LM6Z8sW3EWJb4J0u53m1SgbW9h4em+lLU
kxihN8E/6CxPnfVRueutQBrP1K3fGgu/hiwoJ5IaMB0QZFhu6ylpsgiGpKjlRzTnei3ahShIoRuf
20Qmt5xZ45huW8DPOgWdeLaoJcZhbT+L3MqA4jV92hTIgcs433hOldtiT0EwN4WPBRtnjFYOZxUw
3y1PcmKq+khzLequgNVOX6IjFZPQglx9HhEENHeZVSXqfigdIiEipPBcxvGuCrMozRM5EhUD5V84
LqfjRRUrMZoM+TmLZ127pvyujn5ga025jcYqAz81CI6HnapKbay4FkeQuBWlMWjb2rBwn/x4Hb1b
w0B+CZYBTyIcvXyk048zVrIqWt2KnpsmsDZKmoxA5lDXNWKl8dU57LfBbFTeKCX5mR7V+4lftED4
FzkggKPGKrrl5UtRya3wTFpGvKnNIfLJZeDoSLrC387+sBaAfjNh9MKfMBd+0To5z9qhmTNC32dr
tpIDfLLoYDaOdB+FbXwwOzX9QzgL4yH8pXDcvzmPrM2mckmp2yAdm2elLQKsjsw+e2yjLKj9tirU
2m1mA9adlgX6mR7E+3klBVq09pf9Bzh+VYUYaOMuR/34bEQYzxyr2JHyqzDK59i3cuS6z8zrbxb0
cqUhgA/LHdXxtYhFToMsG/qhfpYgPsmfo7ghbm8qO8fxZBJ6fKRCgKxegf1G5oMCbkc/RCUy8uwi
Ss4VKdYXOqnfItbMR0E8GeTzMjm/1A6yJLPDpB/C5wWe6k+GGRwa7bq2NE9Q09p/vHfezzTZBTRA
KsfELYx4OtgYqCh8N5PzbCOZ8AAFQbmNSxOdbRn1y/uPx3rrHJ2crIvAOrEr7AMUEMH1ng4WmHnr
mF0tPWdtLsir0Me1mshDftahE1qUaTbdFcT22SWSVrKE+yviA49lRTvvstQkIVqaP4vJBTYw9RA8
yHE1LrbTGMba+7rtG+UqmcowPWZA1xBSxyTMeAhHe/j08YO8mzQg/wQEVEORBqFLvbzBX95QK3CU
tXJZeaKRY4VH1kb1xSYpDNEoSEzJ/9PRkLJAdxSp6rdexmrWtKyW0cnNzCddSownDG2BlZmSsanK
0j6zEZZ9dfKCFtUMdM1g2SyKmete+ISGG5a0prFgUJUlGxN+VM3NPkMm3aeVorsxr/XAtRtvxKwX
fxpXLoLKixA7XhDggNedz84ANZRElf0UkI9EdIycPNmmAi+VCyFkRzoT+7zbaNDrFplkWEzLuGtq
QYf2KSUfGR1no2s9vZ81L+6EODIFDZDuPD6Ds1mPx6oB4EyvmiY8xdw1gCyJsLR2Bln93qvmrW33
4lgnZvd5KLInMqJzjtzvRqM1sVTs4UojlQPW+HSRls3QJvQUxheIA/Te51rGB9cqnGinWmVUbibU
ic9VBNfVHuAq5hKlL4QYTtQ1vy/t23rokll+cZwgv4VmkV90sVWd2RC/eTKq04v8yXLjk/KcPhl2
q1Gu24X8InVB/2j0xrjByiD1iwnRRleVqtc/24D4MskAtSnAU/MHvrEar8MvnJA0SF6wMpfdygnT
Td9PmdvH1XwmoHj/aHRZeGlsd8rHhHOnj0Yhirmt0/YlH816J5fzsCMpuSoJIK9QVOr/MNd4Q7+D
51l4DgvrbTUcQWxcTeY8obY5LM4adrsVukg9szDP+Uwtv+rXo8UgyKc+vewBjk7kRE+fbIwXTIOF
Jk9jdQU+7dl8iFBnuAyxSX78+H29m0ReFPYDSJtxiZIxrsJTVGjNSZuN7mVqnfTZRqfFFlZU4vvY
hvtamGeutSW8PH2yZXtR3aQezUW6XvSGPINPgCHzIqzSejZi2aCGNsoDxtadNeYbdDaAvC7QI/GH
5yVNSGQJaIux5biO1t1QfSjlabbz7MUpuOVcorjAncmCvbHHFfrMWnk/q5wn9LLpNHN6sThPX2Bt
Vj3GscbEeWI6e1Ek/U8L5sGTndI970Rx7vx6BzaG/kKfdVGXAJECdmmV1VDiClNITtJ3BG7s8bsJ
xG0+SFYcBYpnp3WQN541T0mpbmZsNIZDOUYYTeRVVISHKTBQJHT7iMXolp3dZn7bR3HeYgo25HF7
EXMvqK4iR7LU4TakBZnidggJWV4aI3Ms4TxadzRQkKEpz2lhrWdywYKgbcQNQAsbJt0qa5AbJcsm
E+HvKVCm+4IK5j51pmqDmFPyxVCm4cybW289GESULN6cezjHyNtO35zclVKgVrX2FTGj2AMXMrr4
3Ce7hO7XueR5fQMsgk1c3QvOjBMFMtvpWEXEHtBJhb8j9dibr6XsxMiKiUl0Uup3+OwUWzFXlJHV
2OA29PoIEOToRtVCFvWcdrGK8KCrxVrsN2C6dPxY9LpzOX7xKzgzMe8KECayJUBjSPQXMi5wq9NP
y80Z9mlQpi+d7rTDq1phNAtBtU8GfLqp5UobLWzk5LUXEp7zY4sy/Z3AoTj3hJ1HUJRiOmBVcSYu
WR0oFGMWdR44SWxuLILWcUJHZjRLktzeWwWBiKr1zha6B3U22RabBKmkXVMW2ebjQ3OdA72NConV
sWAHY3G2LiJkoo4DMzXae0TBwObEQ7hPc6c6FirFj9oY+gsCiH6rc2p7JjS9G2xQzwHTVztj+QyA
lQg8gQ6yQ9aKdJ0910WgO9V9OSRl7KFxpthe1k32zqob+7oVUXiO5/ebyaaqt6ggAMsi61otWHC8
QzkWSnWfdJN2mw9juZNwo3kOhdP6ts2RMwe6uvt4sn87KKhIOm8AGt6piUoRAKE2G+r7DCueQ0iv
YicrVXSFpFrgQWbsXamIhzNveHUMvE0ukmEGi4oKF9Co08VeGXZJ9aVt7qG0wzWLaw45DQgzXMo/
1Wn/eyyTciLdIxyD13FMGks1XQ61vg8LycwPHQUEGW+PQg8u5rlpxDaHWEZvR7Vj5b5WYn3yw0Ct
Y1e3JbWFy6aI6s8uS3Q9OPyIBhYsIQipNaxxhug20hUp7ocu1uC92em+dWSaKcGYnNnAq0Pw76GW
YIARqY+tRTyQ1WnVQc6xfUkjcSU5Sr/pivBcsL1K1t5Ggf7NYcv9TwCwukZaJSLXqMr8fiym8Kor
mpc5k8ZPYN1ChJiMeqMh54GDV1ztgVB+/XgFrxfTMpvUjfVFBgKC6hoKG0vCinuhR/fS7MR33NKS
5xRzf0QdrzizWX4zmwuacAkEyJxAAZ2uWxpQYyoZWXEv9agQimZsb3AASL59/EC/mc0FFUJtAsQr
TmmroDHNkgDDIKm8TxTYerii1V4cBKavOaG16Tu92veTTpu6WnzNMWA/Jxa3PvoWNRTY51xIIH+X
tOb0KdMqGTSrGzj05Tq8kYOSLrWsRXLqo8Fffs0NEZy7q5cN/0vgygJa4KHk3MjALcpayyn1SxkD
VEeZhJXa3eNdihhbo8iqr+YzNj3gfnLhp/ROr/Og7V6cqs2OoFjal84JsxcFQb/vKc/xb0eu/3oZ
/xc6a7d/D978z3/z95eihMkrwnb11/+5il7qoil+tv+9/Nj//bbTH/qfm/I1/9TWr6/t1bdy/Z0n
P8jv//f4/rf228lfNjmyt9Nd91pP969Nl7Zvg/BJl+/8//3iP17ffsvnqXz9118v+Me3y28TUZH/
9e8vHX78668luv2vX3/9v792/S3jx9zXFE2PbP0Dr9+a9l9/mf+kSQJ6gqoMaPDF93l4Xf6/+k+W
qQIwBYwKqno0jf76R17Ubfivvwzln8iJIUcDXo0KInnVX/9AnXr5ku78k2CaU4l8bKF0kD3/n491
8n7+3/v6R95lt0WUt82//lpdZFDFQd5TiKbCwC1GbrxaQno8plVmGqCNJnkTDLmfFR2dK/0i6Ot2
q87n1P7XWcHfI5KuLpsFvdW10GpUiGKIOZfcrlIfdCX5FmHYFEvx5yboPqlOd2eXHZoFg/bkdMaL
rNX3cVR+n7KqgaRI/6EzXkPDuEza3DOr5rnQELVvehMeHAHGL+/w35P16+Twek53GMf/IuhGzZMe
wQKZXe0wbD8C4BqB6iJYCgIlS0e3MavkmiIeDlq803xr6mG8b238pWo9me+SKNnVYT3s4nl+QAfK
dFOx+IogYkuFqm5cDdEYl/uguQYl8cWI8tKNtWDyGq3Svtqdc1frmq+ZM+zjLlSPEDxEZLeUs7Rt
M4y6W7cWDs6d6B/yfNB8w8omvwiiPf25uN8EglqA2l6PPQxNCXS9a9EE8DUllwC3xJy+0niv4vDi
dbVW7bDEit1aHcXlUMaWL3dm7dVW8TWb7c7v51Tp3SZUUj/HoMQP6cfcVW0v3YlAmFtHxSHayUtt
/+aZQkVV99IOEIfUXi+33jbIqrD383jSXoNESl6bQo+3nZBGv1VnFA07aSPbUuXZVvSpQQBiG2b5
U9jqzoH68/Osl5+MBh69UFoPQezkCJM+3sWdnOwAis2XMmrPh3gIHpVR9IBXMJytUDhwZQesOLhn
adfVUbmVi6rZiF460k17EFMm3899OWwybOc3itRLV8mQqt8dpASw3dJ2vD9nXxVFdyNkyERpnxtX
UaYfQA78GCIpu00R3riko9gpfu5o4Q7pxgIbxjDBuTXa9dOgJXRXZONgOAHoF8kJ9At7AtQdpXP4
qVJzdUNWUHtVGG/aWELQQ4W/3/ak/5OsP9CO2MVT4hycWf2WO3jVK4UyexN+ut6s5hntMe3WmKN6
A/gr9/OG3CoK6+LakErh9klRbYql/dqDBPXDtCuv0qkfaX4GP2MzFD/EaHxrpjb1+j7NYi8yw3Zf
mllxNweolGZCGT3JZIXGtoJcmlXTtFD02K/7UGwJy15ya46+qbYElDfVbrQmSi7nUGl2ailpF6Ei
vqFnkj5XZiN/SqZ69EJofokrjKDxS03oVzVV2w1B1wwyBTiAl1tlfqyD8trhyvxajYG1By4Ayt4W
md9ktMno0OU+QLJko9dA8evSvAljRfvcRlbM5BjZIcPWziurAvB00JbbBAb/dyuaMbuoJtQsYeFt
9TG8BeLVbiwj57gBd76X9Vg8VPJ4X+A4wgYV6bZup31aBPuI5pVbmoC6aqVt/KAu040Q1J7qbNzY
1RDcp7qaXBtdaezUXC+uJdmZv0yqNXzpyDbusLWuN0MdEiFPfRjsMIjLXMuB1dx0FzVSl25mTMOV
7kx6h2CM7aeqFezaboHbaFL3PR2NG1Opc2D59UYG/omGy3SFFdwDmNof+qKn4eQDaWRhd7iHyHPj
qnHb3vUZNoCaVG612gbHBK7IHQYLVz6IZc1m8fjzk26sfvSjhI5qrWODHTSP2dRG+ynEhkhEpePC
qEFvWwxB8ajn3bdZzcprJbH1vVWbTzH6+w+VMJu7RuuC66JRxBVHUOQVNG82CVn1pqFTd0OjqPDq
YlJv7Xm0v05SHu8i1uodqK3ysozy9FaNk96zirDyaFhMGzVKEqoJuYIDVvktRgRnV8RF+zMIKwWt
f0vcGHqJ0G5kdd6gtsUz8C/M/Ebmsmvv20lWdmFj6BeZ0QPSk+SbVgyfJVV/Gg35kXZUZgLyKsVV
klbhPtFr1fTUuFfuG00ejwZG7wfDjhuwRdL4inCOdQGWPNiXStANrlUqNZ7WZebkFI2FcqBDz0rE
gxqgXxhMvqVQA9Kskn3dZMiXu02l7WUtn3ZVLFGnqtDrMtxiqsobumFICWtjhUluVXZfrLZWom0a
dFCDqzDsEo+ITf5cTMXIzNb5Tx00135uVW0jK4EVX1pC2bUWNohBlP5Q20mlxWMXF3o5FPvR0Wln
OrAsvxuAILb4FgR+7zih6o6pgjJpq9VHYdSKl6cmBQlEIq5sLS7vApBbN3qaTnsx6tJBBKQrrujU
lzmKqnFj2F3wmcKvgiNkiJdMMZXDdVCN4bGdm/xOxJ2yYVkfSDnixEuaUnOpok5bSS5mvwtHdStM
dG03mWEZfubM0qYNDee2qINqmbH02MWDn5eO4WahYbqaU9jbPlTjq6R0AvTV9P6WttbgbEEquDO7
Zot4+Nyz6ocBr6AJzGGRoGzpqnPqXHZB+BPkn/MI4NHZSNzx39reKi7UTh+w2pbm7kINwwSMWWeW
u4Ewmb6KkqX+nPXZDYG7/l2aQLYG2jDv0dn+pAI1O4aT1V0IsvNNGcXzpnS61zAT6XUzZsXGtAZl
SxHzWFtNsom1pL1tkI7ZAlt7qusicaFPlhhTUujdTxGEUZGmENdGO75KZVn4qDebHBPTkLtG6sh3
BVn0Jhkl1KwS2259bVGMcPn7Fwzp3JSatdelztbJqpsQZbbrZMDErU/wBuUGuiIyiN1yNEABAhs/
xF0cJz6CY8MnDDzKrdSCjPHtfm6u4Sretxl8OTZEcAmaR3vSiDu8cs7zG8Ou9D3EnH3WJ/WCmx2m
cNNKMtaTAzwSZG6UQ6IrwU/K5BCHuDEupCas94pe1ns8739GiIXjP28WF5WSOo9RwyLlyJZGBMLh
9FX1kTpKP95HuBUZnk1l7gha3d5P7YjZVaBRLErzRt/Ocxj7c2OOV+C10CA3f6opLGkXXLyzRfPo
djIa9JtSpbF80uerOlRK105VB9/OHnm8LKYQnHTcaqWhcyWZxvVQG5WfdlL5PEdjsK/mApVXfQgu
EOOvL0U/xk9CgjfRlEC2QKmFF3UPGpbuUTdubQqgx3yUyu86+MSLITGbV6TmA3AzmSiwDSiGq0FM
5k4zwvpeN4e7FvtmP8/Fp6FR8kOv2oM3ox+6w7YFiULwiq4xGLKvJSqaQRw/m060lW/FRXxRKJJ2
Yw9gGe1W0y8BajfHHHXs3WxYt9TSHS8dEQfT7eTV0Ktga0iJvLfCfJ/YWrT938x9WXOkuLbuL2KH
EEjAKzk47bQTl4eqrnohuiZAiBmJ4dffL3vfs4+tqqy8W083op+6O5Sy0FqS1voGBVhfnI3Qza57
gNArd2m2ypsWKGF19UGLwj25s/xUalbc5376tNZ98DJVbNggvYAOpel3KLg1d4MP6iWrvI+t1nAi
0etB5vjZhvTf+2zcNmvvxqlGE6okJa7vufgQQJVwV7RafVBo4eBgW8PwhJNUfNQKh+fgZQ2yY9cd
gZWLBdot9zUEDX+kQCE9wCOefiyKLPoUjik8pQUqzWs2hfO2FTV/BOV6epy8pSxiUIvy7QqUE7DA
k9JxXYj2yCIxxE0h/gr6FJdHOsmtF3ZAoHqyP7lLhguhIwVyd/OYutWLPzjDhkICMJ47wW48xe6o
sxTPZcsfOjnAeJb2uzFw5L3nLX+JIecxWijyVrjQXmx63mwi+OayNnhGpis2VVBEOxbgJNO5+Nn2
at3ilfe9VPzvKh1flqb9sOIt9iDL8FvLvb+XiecvTZSnsZvRhzKsXlpcsu+qIv9L+jM0wzCzbRG5
5ZaA/rKJnDNFsMLmm86FuLLT0y16KrA0cCFjIGH1cCjSke2rZam2kDspNwEMvJO1Wp+BHg/3eNKL
WA4z35DMxXr5j/iSMhZL/9BK0j61FBj5pcIJ6qu2jf0m/e7wAg69w7xu0FSJlxAedOWSDzsGt2Io
muHTi3GB1TukYeO8HtoX7pf5PWTpnRt42+4zoOcZcOi3ZBiqBwmRx9sMvPwY0Ps69obKx2U0pI+k
AIlB+FBGmEYtgRCElq0bTHvRTiFQBBV7QnH3O5oyNE6XccCzKYARidDxzKIRuHrvTsuRnEA/m+K6
Wr1dkAVfgtYZDnNfzIlfFXdikuiQinA91q2vqrh2+vx+kWxbTz4eXEPPNqV0ttkSuB9kgxzZcB+W
4g7gK71XPeaFrGKIp0LLUEj4dc6BCvdOCWDlODhkUxfrfTnP4XdUKT+tsv5KunXanitORQw18hk4
aKK/ZuX57ht48pmO4AFCGZBio86sP9RtH6rbRTU+DPjomYUJU8x49GE3jPKROqguOkTKOSx123hx
QMC1iisxtdh6eGKu6fgzKwnbAYiCdFw0vNisIzSEqIbyUz+Qz93wc8rm+VaD4iPjtpg/TxPoaFAq
j7455bpux76ZIJgKmwe040nsutmMzkVT3RTMfxoqqKv5rfehL6OvdU+eJVx173z42sTFelZCW4Ln
IhfjgULe46+55sUNqBCnueKvYxQC+M2KL8ChLCdyznRBJGUMY7gZgP1A7arKD6uNH+E1G+Oq39xH
lXsbLq3cCBrU24g23we1Vs9lRtHnrhm58bMykQi+LU6WNW56Vt5OlUrjvsDMgDu6w5w+8+WjXLJl
X7tNgsc6ferh2zhxNCJBKlmeWBNU6JQEw+eGlnglhxm/UWmZ3xDgQyFDen5qzgx/WgT1wn7Fewnz
03synZcpRMC2bS+2tBgrBB7+gF2fibsWALA9NtCO56K8iWZcgcl8D803sYf2YA0JjKdoKcuHqU5x
ZEXZgmoAf20CefCzER8dnqj3xYqX60pA/w2RF8F185+9JodkjUrVvfb4clvVVfotAMgA/UCp7iD1
uV1hHf2pL9UdROdhGd7kyyaIGm/b4H2+ddjU3gkuWgohyJa8DoVub1IJ1dMV9Y3bUbvDPujB45F4
y/5YvaX9tnpntggABv/u2v1XRcKXpsI/Zt3vXb3w/62OePOjOZfgBnOo/w9LiD4qf5dLiBvAH1Hy
/ncx8lxxPP/v/y4gup7/L5TpOFyRUOUF5Am17X+XEAPvX4C2wL4BWCEUg+EG8r8lRPyns1syCm6Q
KYQBAUp7/7eE6LJ/nRUizsIbaJsCKEb/mxLi+/I+ZKDQdoWRkaliO65II6j3Z4+knqa9V5cAu09g
bLxZhN/U4C6NbhQmwctM+3l0skdgrprN5EP6uxeoEdmNbhTrcduZq1S7YVKij74JlJhjlfrtFWzm
pbmf6/Zv6vJZABAhayM/aXE7i0eneOhUf034/dLgBqoir9TQBgQFAjh7v3osfD2bnFouutFLDUXP
iw5tjqTK85vZa3Czdbc2K44+8fs1WXtvKpnw/MQh5IWlqUDNbB6uDG70wP9nL4Lb8n70qeERGCSO
nyxtU37Ky0jdAS5XfwHYP9g3kJ3eyabxwA8a6AGGfkAhN/waOvD3HwT99/e/3ZcZdzuYOyToihSb
VEApQ9NvdqtmtM6qNIIWx4wPwuYpyaJoAqsLxTG7wc8twjfblJSwO+fA9CcjqcttAVR2LcvacvDz
ar0ZPHDoEs6upAlb+Le2W1+59H7YzdsI3hG1mCAAWyJZM3zJlU0P7USpVWaAJtH7eeOszMAxy2ky
ihYSXa5DDuhx5xu7qRvBSwDMzvxR0CSa6MGdsg8gnlguuBG77dL0sgaX4bGqnH47p5m/p7OKbqwm
/ot+hSc5gSagfFwmGQGjyZrhUS0Mqt524xsBzLxO60D3+aOA7dMGhZAAt/H29c+DG35e/0kPJoAK
MNMapTSZPdZMvNCyi7YFnrg3Gq+jJXadWu9RLnJ/8Ai1Pi1Yv4nCke8WUaEbHwq9RW2dMsu/1Ajp
s1uRnJ2xS1JXoFOEagdFYfH2z3/phVwUGiGt9EKKNci7ZJTpc6r9ZsPX1O7QRFvsfWhkNFsbiJuF
CesiErOu/Trn7pWe9qWJGzGNniwYKW3YJgVQRa9+WWyKuUyvfP9LgxsxrdYC3nUV3sB1ASHk2F9T
mApwDzJTdqtuRHUHRw1whaAcEpQKb8wK9TOuc+/FbnQjsKOu4C1E7pqkhoBarPC6fWAz6hB/Hv28
M/4XS/Cf0DCVh7xp1msYDQH4xajNNSApx5Oq2R3rq2uunheW34TzemmHHsgyh/DcYTsI++Rx5Fl+
WhMCAcd4NGc6nyeKR/mNF5Utyj3odf55cS7N3IjVBsiNznNnmnQBfeCpvO+y8goO59LQRqTWqFjR
lYgmoeIMSneYWj6hDdbZ5WsTGBlOUnZ95waJ56a3ofMyj9cUjS5tGCNSU7+AM6pcgqRApWaXlhH/
SLUE9LNQ7pV4/cdX8Heb0ghY7oRt6gEwmFRBuOKN7A53XTY+t2MwbuBYV/Dt7GT1xwLPcDg4/Vyh
nXXTzQwNd2+AiPECb8Axa89dTF3zOxeO5jgQIdCW53P5IRuGrzBw0HHaNk+qgbh3MUcbt/XH274D
3fJuLuhHq/1jqoj5ZVvCnpe4yRTgicSE5Pui6cXOanQTwkXgqdF3TlonaKcvmwql421N6vQKo+HS
BjXSztSgQNDRlSaFEt/0NN2Xmn6wmrgpCAjtDJlnkHtMAmf65PH5cV2v+c9emLVpAyTruqph9BUl
6KVWMSVtkgbwXrCbt3HTh5IMsB4zBs9YcOTHya2unH7nW85v9rvJo04V8NgjBk2CQJITayUK1PDj
gPVjR3fj1HR/h3mLBonj+lcIYxei2CSOeGfadla2QQLsy3LfpYBXRCgWbrJxZlu71Tp/ojcvALDj
NeuIiJIGYRW3kXwItLzCyLr0mY0k5NYDK3PZR+iSR+JlbrruL5UC3Gw3cyP9VDTFFd3DmRiW3V1H
my8tza986UvrblwVvKWvfJSyw6R3ZXECX66HxYtDj2mo9JVDy+DB/+dINyH8ZQ6+RL16YaJLGXwu
F+YCy0BRmS+K4WWsWfMhAEL5UKFaGu7QKVsBeklhwdnU7gF6m+4jAAEdcGCASM5ot3yzWlSTEsyI
58Dzh8DE24PWk++XNy5vP9mNbbweyoJzmKQK3DCi8hCSOgM6GgKndoMbUV+jIemlwYArRtnTvd8Q
sc91dOX6dWEjm4JYqzvly0S0i+cmSuhtT6JPOsxSu0RrYu087bYO7AZoolB82ZULcFIO0C6WC2ME
YY1mV6DdlCdZKUcApPpXGXXK7vgx2Y8iU37ZMwzupfqJn218ip5ZbhcjCOFwiD6QQG1ibucjxI+A
UesOf94shg78f4LPNILSGmDLJut4IvxJHnuU77/6KsifeeoDkAwyJXzpeDQ++TLNYrDPg+dmDb5F
WV29oBUH+xo+h5/yDkxFu69kag6EAPzMXsVkAgQxBJM0yFofCu1zu+9kwq5hDhdFVSOrpGPonRD6
FWI51zwLLwSHqYzjdiWg3j6XCfhIYj8NPWyNCCCYf/5Ul0Y3LvdplEJdCWDwpHAC/gDSBqCG/mB3
QJ1r+W8PP/jlDjzDSz+pav8ZGNybHHA2u3mf/5435yrMH1iQjhgaF+F7d4i5y64wLS6tiBHQpd/x
bOWuTCIiv65n8INbWm4T+n7S1VpVwxhAogy8KDQP6Qoc65JZrogRz2XYC9IvVCYznFbjSdDhZgJ0
xXKfGBfhQUIv3/PCNEnnNt06ouk2wPctdnP3jLp4oLi7QI9tTdw2iA6AuUJ+S4TXOhHnM+o3F8tz
4+jtXiE5xDo70M6S1CewGK7G3SSb+qkL/ObgqcnbQBp0tas9ndHsb39ral3tQ3UvTBZVZ0e4xVe7
2ZOD5ehGtKKBDNgDpHsTiJUDRwUcBRHDlaR9Yd+bZCeVQfKqBnk6UaINbgEXy/dqDrRdKjAtl3NY
5paQLiwTJ5XDTUXRP85ccmVZLn1gI2TXYXLR01VpAptLaPMXi1QPTE0AUjTjRKC21Bbh+aKVX9P0
vbRWRiATtk4KcHX8NXDPm2JFXcCMl5aOG6vsZmqSgkabtqDYiGQEcGnb+t1+gTCb3YvZdN1y3LCc
gKYokyVrYa80okOuR3ZNkuVSF4oasUxySM97UIxMvK5QuyKoAcBY3fKmGkgK4+JhvINk3oIrtwd1
vj7yf4yNe1Vs+cKHoUao9+jil6nviqSCixyklQ9e1F/hQ1wa2ojssusIcNJjmUBgEWhO/8ecDp+s
Pvc/FaA3h1nl5F02ucMK7Cn0L1VBN0pVlpn7zLx5m5Hy1Zl9txpEAg08gMjqDOqb9ErgXVqT879/
M3EAkF06eWl6gv7Rd0fi9dZ0zPLJYVpvzMGsW5xlcxJMejhDQE58rkK7CKNGBCPh1zO8XwV633nV
Q54zYJ/HhU02w8NCxBieNLOfAnm2HiHmBc0uOcmbIfCFzYsGoxtHPZ9SJ4zScTkGasar2a9EvORU
2VyAMLpx1JNqDMO2Yuw4K/CGXWjZbmSxWh310F400oOIUjfncIA9Oky/BBKV9jxKrUrVGNwI/4CA
LwPHBn4E857FE194LDJ2TYngt7sdoxsZAKZZpO+4Wo5o43e4ieflHmD6KzWRS4MbR3vPHCEH9MWO
Ews+ZyAV+UM72lzeMHEjBQii4I3LSu/Y9P1+iV7rtLEpEmFkIwG4axZyXof06EVDtA1yMGX6urhS
nru0JMaxrr1Bumu00CMMU46pAnQVNBpiuSZGhAJAm0JpnNNj0YK6ABFwfys8ZfkxjQCFNBQg7t1A
j2vn9psZyv6A0Y9WL0IsuhGgYe3mq6vT+dj4ufyrAox6OOQrycmNxXEEoT4jihyeFuf+rHcM8vuw
AH2rIuU1X+AL39S8H+fQkm79ZsWy8xbcwQmkgFxeMx27NLgRQ36oJQcsdD6SSc9xkwMID2STZU43
awizptOM+g49li5ki8sM3skhe7JacrOAkE19I1Z5LoE2kPiZ2uHQEf1qN7aRtiIwvkFJ9+ix84Aq
hi402vtR4dqddCavPQTTr1nSESUkkHA2aL/cps4gLAc3EhegxHyF3Ao9crw2vRb+TNDdtlsVI3NV
CrIpaIHTI6g+B6LZAyxXSsuxjcSF6zv87DrOjxLC7NOY7mftXnMzubDHTZ0mDdJ+CV88MLNy77Hn
6zNbAruD3zeyVuvB/ECAYnnsnUxmG3jZFjqOoKZ3Ta3k0tyNxHV+5AO25COCvOZhbNknoaTNFRo5
y9gpRNYZL+AreAxSkCDgQwfKMQD7O6vNYr5eBQ9BegYX7QgpsmKfkWF6LOZZ2by8MXdjuwCN7Hl1
g5tc44AaHbThfhaBXWIx/Q4zCcIJnMPoUc366I7TYVlXy2PC2C7dyvgSLZoe4esw7x1fRUkXnp/b
dmtubJZonIfZcbHmLYxUwA7yxAvUhq5pvFzYiuYrtVsjbyh5PR8lmOT7EFfeHaCY0i6SzGeoOxQV
5LG65Tjmrg92SQYuBiml3cqY/i+jqOGokBfzseKTOOacgjRRV9nfVutuPkYhQTzKKW+8IyH5SU36
btGB7cyNKI160tCFO9ORQVj4LsoXfYC2o//ZbuZmStcFNF/ndDqKtWJ3I3qjr4HfW3Vy4WZkRClq
8K0fwWUDB0a45SmBswO1qQtjaPr+GT3AF8Avhmo5QrS2g2BBs2zyMBvtktc/WhRvHul4tUAiYsHE
YVpBb6NwqXZpm17z/L0USEaYeh1oZpmPRSesLG7dQvXHtFqdKytz3hi/lG7h/2m8FgMICHsSLzgk
gWzcu8Dxf5cRr569RfVXsu/5cvi7nzBuu5ADk07QMPfYBzVkJmCttJW8R9e3Ch2cIV5t95pxzWsY
YCSymwL3CLb3Zz/oHtPUe7Xa+KaooYSAw9DBPBK0zZIkMP6qQXbk3KbwhW9gBK2mPp51xXn0KfgA
/doqVj35ajdzI2T7AgyBfpzmozd05Wsl8wkoIS+99lI6f8PffVsjZoNFkWCopukIouDy3LqwnIuh
aNHuZEmd7QpR4seihy0bCNd59fHPf9L5e/76m7+oD4MPmnpBn6ljI112szh4uhaOsyet636CF+ny
OLrdUNgdBaaJ4TJ6zQKrZCRUpp8c4fwdRNdsMi4Etmse7zyfwKjDKVNP4Qa6XF+zdrU8B/6pHb9J
SSKa/M5fPY2yAUBzutWPRRRqu3xHjJzBgB6a56XTRxBQ1C3NHL3DW/Oa5cSFZSFGugAFCY0GFeoj
CJ9wTEInKQa/2y6QTdMGTwYoE5BqOkoGbiOo5JAfuKYre2nixuOYQVBidjoXE3cnZzvL0dn2QdVv
/rzrL41uJAkBW4OwJtj1oH4DRuvoWJFp/mA3+PlH32yXfp7mTopGHfGAFQe4JqUxePPhldbUhQPA
VKCD6Xg7hi2Mj3RatC8jFWEQS9G3G3fMw+M8CrgA2f0dxjnvjA4UXTk+b7HSzyMbwRXPLK/LpvDl
sBD4ytVcH3UxsBhM3BIkxu4vu4kbh3wL0ZjAKSCemU9ZHc9+9DCr2epc9ExOlEYsVeXUqWMUzHJX
+32DEmXw3WbisBd8v3MqBVAG0Wo69kA1QHAU+sL96DKrTANN6/ejA4YxQUK0m2A/lYFIDi5gDGH6
a77nvw8pqNu9H71JNdRsRqWPa9GpuBw4eM5Rw/d/XplzYP7umDICVg0qaiQV8xEFXH9PkJHvM7+B
6gRPS6tX0C8K5wqCFZPOsuE4Od6p9uhPtGmtulrcM8UpazcTkCDDdqewmt8xRZYYBieZVTbzTP7T
WEVjCsmF8QivreZE21ofypEFhz8v/aUPa5ysEKJBq12u03GBD2480+hZFOzZamyTonQ+sDmAm/o4
+eRWVF90ttjFaWiEUuiXlDNCp2MzgYu6wGEVUuRg7tvN2wgl0rhe5U5YE49IvSMQY9r6cDy4sRvd
CCUXqG0grZF4CV3EsVb5cCwgamU5dyOUAAVwgwFqy3BZ6Zw9ZACgaxYOVs9xz+QbRWUEARxS6GMX
uq8QVjkFK7Hbh6arJba4qkuBNW9oVe9EnT7WxFmu5JcLm9xUyvfropoE8cZjUcxqkxHoeHX1lbEv
5C7Tua1iqnSmOlLHboQgXNX28mYeB7A3J2FXk4OI9fvkC83KvMiguwmJ9ZDsB1RdbwqYO9rtGJNv
hB48mbs1HI+QnV/vYW/4ydV1c/vnzX5hdUym0ao9PGlBjj6iIlqWh4Zl8kNJOnE7ZJRf+5ELn9ek
HMH9oG7xVhyPkFw71K7/aQlyq9seXB3eL71aAA4HPneE5k/vxWMPdHhJliuDn7PVb469wIjVotAF
YTRHfixYcD/3OtpNswr2s1+FzxA1qTe0zcimS+drb9BLK3X+928uryPKPe26aH3s2x7ADk7kjmRr
sf3zx740uvHCpROcJQUl/VEUw/3MwkdP1FfKaZf2kXFbLXzZUjKibMxr6t86U+dslaLttit0f+WG
cOknjJMQJsnVKAM07MKczj8aiHfuJoWoi3uIPu7+vEIX3uOmE3EYjaqhI96xUSfUNyVy2HXCP3cL
I1T3Fhp+3gGSk/KvP//Yhc9htjcdhW8My6nyCPrNdwCqxQ6M4WtWSr8dPIAw8fudFGZ0gBoxLwCn
hZNrpDawCLU5IDG0ke7wsi+7LPSLhASwO42rs2VH7BaO3fC/lPFg0iqXKgONasaNZx2jZzVDwc1i
zQNI0b9fFrcXZZ6tZE7akn0cuYR2oDtbsp3Mql2bOytoIdmcrEMIF4MFkpg1NDJsohdTN1Jd3gJx
tMJALpGB8L/PkKyJO6nDj3YLY+S6yEHrrhvImsi8/+HSLomWa2C43wYuJn7eom+SGvVrV5NWj0m+
DMVjCr+kuGWFfO2DaXixm72R2SLJVYgy6ZgEvBQfHMhtbnIIJH2yG91Ibv2MO8/CgiHJQT849FUb
PoCqEF45gs/f75dTBstjRGqeaVjvkW5IoEDn/43ni9yKSbQ3UFJWN53KrsIpfpvc8ENG3HKcYjC7
bvqkgz1WXLZ98Df8O9uPc7hkT6PfQQ23UX5mc2GE24hRWYMRWZt1C+SsaMf2sJfZOIUlet0sq3kC
5uY5LkUJUQt0wuDusumYpnYpwqyriXIKRVa54QnKwPeN++x24soJdiEnEyOCeeNDwKLzw9MqlNpA
m/pm9SFfabVJTXEhOJhHes1rTNvzs81SBlUsl7S3S8qmaaJfp5K1nuecHJZvmmGA3Jqlzo1ZUqu9
aHZgEeecRNAc6Oo8TpDqtFsTI3ALlWZzAxrdiUNKrnHdOMqE5YIYUeuEkC5W/YqhVf1MGsh66Epd
uYVc2idGoBKYaOdNTpxT7jBvk+eBE49VYwVmgcuEEZiSegXvS+aciiaqYlE6EAtW85Ue3O+nDsms
97kexuCw9xmUc3JbelbU625SX3Crz+maJTQNJFIGxzvn1DjTK965m6zMbEB4WBQjNGkmUr0A/nyC
MPAOGvwoh1y7Gl9aEuNk5WpwgXrErAdYO7rjx4FYQWQw6fMvvjlYgROKmA4X50RIda/Xft8OdkpH
cOcwhkZlcllTRA4d/Q8amoFhMNrdwaCt+H5sl6hS6QHTnrPuXBveyZb/tAl4NzKiMqPeuDTR6IAR
HmYbvP0/s8G1yt6u6RTKom6pdI2xG2CJ43WaH32qXq3mbVbigBdyJJyOnRN0mp4gvA0iuw6sSk4B
zBbfrzdnXlZyMmMDdtD5ZuRQLJ5dRJoyQTzt+5KKKIJ7wkLjZcFbQ8FVdG+3KkZQlpUHO9xiwkZp
5gNnzhZEScuJG0E5lOhSOz5JT2NQ73rIn0AqxqYFjuU2ohInGB1YhFnnuj7h/uDM7ZWb4oVMYtbg
pnLKVJ9q57QIyE6eT2GYNljhEDFtIyorPSBtD0F08rvl1e2hre6vqrVcbiMuu8yfoqYSXbJSaEq7
ynt1HX5NLef8zX69QMPW8/3+jsaszjN37ZNybT4Wgkloia5PkHJ0dlb70KzADf04RO1c4QegAAv3
CdbBjhj3K7vRjfBkLewqYDILIac8h0xuDYXhs2y23eDnt8CbI4IVk7tqOBQmIlTeps56GS/oXtoN
bsZneFZV8lbMnCm5y6M+vIWFzTXW7nmU33xWs/omYe0AV3Qoc7liVl9YJOmmWVt1oGUJzdUGVnpX
NueF/WMq/7RNMINAB6OBwCvRlTtLvkKz3YteOOeIsT+v1aUf8d5/iFTLdSF6aZNhCMtHfw2CY1iI
r0Atsys30vN++d16mQHclg64yAz6Lb4/xAu8OEMYWPviJNrVfeqAXNp2EQNetCarVW0aNopGXBch
8H5O75zPRO8F/PBiA33ob39esQvZzqzFwaukm8K0qxM4wVEoOUMWG/bOnt1pbirqBII53rqmeHVk
c3T0+/W2g4mM3S3Y1NRpUVzCUzs7y0Pm+UPrp7DQccV6BYNwYWG4EdOUZ6mTRqtGsUO8+Hr6PCl2
zWnv0thGSGcQLKw8KgboSJWPncgeNW/t9BZhEPU+BKb6jI6o+iFhpKNxW8JpSKxfrDYLP/89b/Lc
2FOghEQ1JICVfEsJfXSltBzaiFylUMfQVA7JoJrs3qddt4Ws0LXe0YW8YJL/mkFHLHdCndShrrN4
qPD+KIiGjLUGuMfuFDA5gE3ryqU/syPb0AExovaP7qCe7FbeOH1dF74bdOmWhLjBnZMGnxVX362G
Nul/Dk4UNo0VFNEHh8eDcu9RgSdbu8HNY7frcu7qIod0wwITzrp8gm6s3Zb5lfxHI62ndIKkiXos
1/RLMNLW7luaCmlzp4JMwI3o1KOhGcOl6AMDyctyUYwQHYtVFQqmPbBrw0ZZxrqHjYL0LKduBCku
C2IY+3pMVh7CjGy5T0X/Yvc1jSCtM03n2nOaJGiQW+D5FHuodG7sBqfvk0unU4d3XdQncOD5nPle
tmlQx9vbDW4coZ7PcEXjaw3Znu6xQK1U5NdC88INyuT+NfiapStwgpIJvtSAwWxUyj+rceCHJrCs
l7om1Y1FM+Mp7KrQDkLnQ4x8H8A1yO6YNrlutcsnCJ2mIuG1Hg+RW2x0VdVXbkznffebG5OpliOk
HiDG04LXHXDvpnDCf8yU7DQycIN/v2uqwcvFBD+ThOYBJLUhoLD5p05otW1MuZyqgZtC3YwFVB+i
FyejeRwSO10SoFTfz7xlDL7RlBTJvBbwzEm/rU5nxYsOXN8IVGi+yn7VYZHQOv9QMPGTLY0Vzgtj
G3FKSxdNsUAXCYwxg4eoGOvPfm7HAsLoRqBGVQGHFx+rwoXzBNzt97HW2i4z+sYhGsAU0PGKpkhg
cObgpCNjPMjCiuoKWrhR8R28FtK0HskTGZJPIfM/Kjlcc3C/EEMm/1fxMYClQZcl5QLNwikrDnBU
soLWYeLGTZcMcFLQw1lmHa5sm3DO8pg30UerCPKM+IQgFBU1w8xJAVumkFU6FjP/74yx/0fVDB7k
72NIrmM+6FCnp0jpYtNHYbSby8WynmJyDIPKaRanGlB3E9EXGqq7zq0e7ZbFCFAnG1YJG0HUgQp+
03k9dBdcy3uoSTDUmi+6HYrw5AhGdmIes23T11YEYOwWI0B9v6hKmHUFKI9Fn1CD27aav9otihGf
rRryLqVZcCqrCf5D2eLEsB21W3GTXgjMQOQ3swNvyBrOS1Hk3jiLtGvDuia7sPVh29SBvXjyA7hK
zmLhP2eOKrNd4jLphU1L3HbKhX9a2i7c98p3d6qMflqtuskuTPNBONM4eyf0ZF+DpT2urba7oZtC
N3SFkjSfOD1lfdTGzYYKbnlBNw2i1UCEA2Wh6eRIv95pd465yqu93ZIY0bmu8Gxvwmw6+VMIwPH5
IPLsqnkmsbCLRO3rzJ1OgDhFSb96pIOH2AhbJrupG+EJDkbYQG9pPBUrfEsrlCY3chzskrmJSYI0
L5Fr540nzxngkOatP6KF2G1DE5DUlekIQTtYRDsN3c15RuIAlnN2AWQCkjqhPU08dzxN1XhYlfME
wtCT1YKbcCQGGEw7o5Z8akMvj93Vy2JAlOweXL+gkQA+nvtIjqeshqN3Ff0V5Y5l89EkERaDHuFq
HA0nLvxqQ7mEs6lnedUy0UiR66m1zILhBGvI11KVj4Gu7JLKP2Yab4pQ5dT3bQWr6hMTfpTFbqjc
22Vk7GD3Pen7K4UoFIcMVXgePv9eERRb4e9qeXiaKKQVkmKTLthwgvDHvGGhDDbdOjzbzdw4Pt1Q
lwIFxeYE/gLdhCpnsFa3YzNB1Me43vpsWBH/ooE1q44XJbeub6Vug6GNIpEI87FnbtEAK0G3rfqb
4nVrtSQmykhFVcXGESMPfM72VTa32wziAnaD8/c7BfZmfjeKuT7NUVrdgzFFxUaVMq/sUrmJNVKR
ypWGt/qJ8iXttoL6w3IDD4HVDrhDTPhBJzMdEcC6T/Uq79iqvG0eTXarQ0z8wUKcEQb2bnsia8o2
qyg/OFn0/c8rf77e/1pSICYAwZlgCoqnM8ZmXniXjp737XwFg1Pm1FgepCYWaw0HsnidV5/GIT9q
NZzqkNjwdrDfjesFejmDZpzVJ+kJ8I5dwFeDGFYwjV0iIEYKo3PmSYd11Um3aNZuvH6uf56J+nYn
nslrdFeVQnZ2ak5M6uaj06Y81k5F7S5IxMhiXtUNUe5m1SmqhpeSdd+V333687b5/SuamJistQOw
fWmFOnXLl3og33w/sDqTiAnIWgeWOrLEyOPkbti6xvVipYoWEBOOhT6i8vupUCcNqbu49slGZDB9
t1sRI4UJHmQTha/7KVWs/oaC0fqKV5LV5QV2j+/zI+QyMkYJtnkRwvMi85ZnvjIrkAYxQVl8DLMi
TP361C5dtKsGOR/QtLimXntpoxh7sIVCT1n4EzyZe94WZ//oZk2KZmDX3I0u/ICJREoryJ0P/dqf
wsyBEy5YHWy3OL733eqzmlikxQOMesqm9rTyLJG6rbdzJezwcMREIzUqX8JAwKNdFN0DnZ2kSIVV
R5eExnYMK1YpKMXg7qXFS6T7G8Z6q7QCzu/7zcgkFO7kUCKNCyfY4OH4UnHnq91yn7/ymxspvIXh
WU6L7qR9B9iS1budh86unUNMOBLE1tbc8bLuVHbe/CFM6bpZRJtdKc6fa3y/OUlNPBIE10ZYvDjt
aaxJ1GyjRodfmiKf87gaA7VhvYLT8f/h7Mqa5LTZ7h/6qBICtNxC92yexo63OLmh7OQNi8SOEPDr
vzO5spXp6Spd26VRC+lZz3NOy7RnyOHOCR7zNhb12I55sIVxVmg0q84CwNjp9PanuCLRhHGlX7/F
1KyCxMU85YPihn8/QrD2XSDW3n1D71qYLy0bV6FAxl7y7h6iilARgpwNGb5awun0FPM+arM6DObh
CVXupktRnDMQux5Ug+gijI5skaAFvRdqDT4XIzgHc3CvfN7mSdpHW+y8fVcHS2Tu167a07IuN5qO
QcS9pnI5OBx+/X2G8n4fNjrkFR8g4hx8m7Zb2f0VnmjijimKQqxRFQxj3o3mYE+b7In4IwlqpD+i
X6YXcbp9/tKD38Q+DqYb9d1UzMamtp8jr5gXQ9e//ry5VFs0A5edq2K6Q9HyB7jJ/Xy029It+0qs
MyRR80PNJyH7u7CyN3LGK/GoO3rZiM4WkzjGnNeTkedFmI2clqNuRqQzAeg6377cV7yGO4ZJ+j4c
ZhWNuTjikww7flIMmpF+izsGcgxoa4SiY76TwXwMNR/PlSlnv+/qor8oCyFxqZYxx7Tf+Llr2+iu
DozyC+y4E1Azbg8Njb05j/aiTwl2zaCHkPkdDP31SlqBIbzF4N6AV2tLo0I8gXnD7066yC4IqO8H
XXYcui4wXiNXnUKawE8Yk7jYLsISU43dNqLCk8wpLZNHHvQ3jvzKlXeRXaZY2rVYizEvDp1kBGWp
R15zSB22W3HjRv5bnXvFObkAL6p1TCBGCGfRyva76uZ/1rboHmDiwSR/lNsf0PEt3gVB0Z+2DXQT
s2rNg5FkvgtHU/3WRmt1WvSAzifYG+fHqqDiqYJMA1hu8U83DuLKo3QJrjs5ROE84N2Ulfpn0nrN
6mLb7r3ungtCY3xpFYm4yteo/u2IxuqUrICX+y3uRFstl0FjOd4kWF7+V5X74zD6yUfhov36ZqJo
bY9q11MOtvGzYeod1D3+9tv1y3f4KdjiAUS6k7kfc9qL8RkXTz6YuV1u3LkrX5O5luQIe9QWYcnn
xl4I/1AkgVfST1wImtpYX/RGjrkcw8/cVOx9wJvdK+MnLvQMw54bcLwlKmjRhnxlFx0Y7tVnvxN3
QqrCVKDlVyiiya5XmaiETo3AI3p7dY7v9sojd+FnVbKBT6Asp5wYFHKDNlkvzU66pzlJ9FMbR/1X
RFbmxtTAFavl0q6XJcS7+mRCYqSDIusN+IX3oAeOF1BhP3fh8q+DZzjk0zYMeRwGT8hL76fp8EuP
EudyRlXbDZIgOKr5mnxVqDn8trFh8bM1rrJZnPRVpTQ+MwSgg6yvUflee79aJkmctpSeVL3ZAK+2
XoP+TlvoaPNS/Hj7Cl15tC4CC2XSuK6Ktke6zv+OS9uk29B6EQ1z4gKvbF8WO1HIv9gUbKdih1Dz
uCae+ZCLvMJUTzBSZfqcBPW7A5PtGPtEuu51Li7y6iCtNnZGQ6A/qm8DgulZr37WzIVdFYiJwIKz
6pyNwfI09zJDe33yu+cu6qocis1ifq/PRRSfoB3/u+r0V78jeblCP3mPo+rRNRJYmgEudqp1+Vd/
gJ3ab3HnfY52GQujBiQvBJq3Gyv/nA/qGZ+7sKuoJ1ClrWG6evDqPNA4+CCK3t757dx5nvNkC9lG
pMtXw/vzDvzVqa6F5+d0/EfZhMOQqJc6YLD84FX5rhu9eLs4cTFXbdKsGsySQy6rKrq3poxSKgYv
9nWs7vSl6sBCEXFDAyZU8BF1GTx243DDE12xWS7oah+VjZrSdnkwnHQcJxiwjwq/e+hirsAZJ2bB
4CfI2v2lq/mxBnmX59pOZDdXE7ScJEqLTbSnEHfKptIzHnXhVlW9HixIYMbNzL8m4DKbi29e19ul
c1dAQK5ht+KaMCrTMeMxk57nQX81KMUA+sWhrnUuBNYclkJnNr6RHV6JVlyolVioomXHcEdKiUiF
N2b7ZzLNmNrlsJ/9jsZ5nHLjKMJMXAOItuhzIJr3W2LHs9fiLuYKdXRppYx13qFiFsTFoymsX9rl
Iq6m6uh2SuDboOvwFO3xXcHHv9/e9ZVjd9FW01Ji2HHY+3xAtvm4xN2YNSjrPMb88Ny8k3k1PTHb
aAsELHam5zAR8aUZBj+aFuKirvp9Ii3qxH0+CXMXt1MF5Iiub5S6rtgtF3cV7kGIOlo55F2Z3Ct2
6iq/uVvMHf76kswUqDJQdZUDBkRS3c2fFlX7WVsXdWU6lqyYmBnyYNxNKkb+fg5vEaJfOxHHd9bL
2sThBIuIGs43EBNd6mnyi1ZcvNWsKOfJrodcaPPV7OJjMtU/3r7kV3btwq2iVURLP/UvLaIFkiJy
QKU7ueHwX/zjKymdi7aKBmVVO7RDPoZkyFhURR/RBW/uBVvkSSSFPW0FCbKxHG+1Mf61KK/9yZfs
8qe4LlmPtp656HM9Lvu3fbaY7a3aojkbyet3bR3ir6/hlA7BAsrsqZXqozwIwteeD783k9g+sm4x
GaoJ5r0Ki/Ze6Wb/TNp4OZU1/xg1k856NRzZLKV6XjDPnio1mNM0D+K+HqbmfrJW3DV78Wc/t8E9
2TdS+rkYl1FoJUUS7sve5gljv2kp/wqL0GvIkbj4MpGYMg5IN+QRWdoUM0gGPG+TZ6zgIszkUJdT
zXDHlhnJJDn4kTaTH1cOcRFmqwR8mpRqyFlZQp92rrM9Uerk9zocW6SbrqQFV12+7+GZ77RJC8n9
8PbEZYjv+5VLWm86D1vInwZgCJRR/T+/jTvGiDehxfxk0uZlOH5jiXzY6eCn2E1cBJgYp1YJgUfD
m/KvMmh/UCv8AgUXAbZj3lMWBkfShMlyp/h5Q+nBL7dxMWA1X8JinXkJpinaP1LS6+dwlfONx3nF
1v2HbYoHq9W6b/OGhvp+t7t+OAAWGA5eZYrHwSmIO+gerokfcR9xUWFB36lqRb8jn1a6VmdjMCiX
tCFskdcNcnFPpuLtQIaug0mg9xHHjEww9H6wUOIin/ads6VokQqudf0liO18GqtD+hWwXNjTXgwd
hdx2k8cELKVrQ6q0Tvyme4gLejoOtBoIrVQ+ouScFopqaL7z3/zO3AnCIUA1LbpFVaIPxm/1FtNU
Lp1XVYJJF/UEJe0gAp66z6tmLZDWP0ORc7txWV7c63/cLtZ+eRU/ud0ZYA1Kq7IDOK7Y4xOZTZ1h
mmDMxonRx7g187u+7LzCIfw1x8nXXBkon4UtYPn1p6p9hFDq7x4fACs7AblCuxvwzaXNd9upNOqY
Tcnefnx78ZdFXjuklzzjp0MKh6DbW06BaNvlXSXlKWnEPZH6j/C4hQr416W+9jdewryf/kZXJ3W0
HDF+wCLIdras/rtLuvpDoDF4GaxV+PmwEGEtQ7HEqVqJeo7A8gD6ehONH+KCYydDaOs9C4tq+2ud
Q30Len91a44vBXVCCOEJVFHq8JjHdB3gTXVZDM91B86RrI3antxNMa0fBuQp9xWfoueYB/Rbt9fR
Ex/V/hBYXV16ztkJwC8/2RDpAlQlLet2HYM2P/ienDTRGDaavUqvuFCOH17IweImhh82kFe4SyzV
2S6BxXz7Rr181de+tmMvwPLJoKc39+BRWyvMMdnuVIC2zW91F5w2TpRFphtQdggx5b0cUOjZZq+8
g0kXmgZp02gBsh6pL7Ec6pEjA79qdMMcXTkXF5rWFZXZGSdtHh026zX5p6DBccPRX1vbMRGhbFAU
aFEVgCYwrkoXNylY225kTK+WHHAqjokg6zAFrO/QeymbKjtAvZx1ewSpE916wV/wJ15+108WQneg
3ot7pvIXMenTtLRP617fujLX9u+8cXBx1QztgBaTe8I+Qr/iyNQYRnjMI/dJVbB/+uv+6zpCCN43
bT6yZP6ibf0hCpbuq9eDcmFpCpRNLQFRcY5uZAjom/xaLkCS+C3uvFaLTvjWdRY7f5mc4P2zFsEH
r6VdNFi1xeskija4oAoOYW3SFCkX84+3F7/i3N2mMj06S+ewU7leti7OykGROwbx8a/9CJIQw9n+
vJlIn9/+a1fel9sJK9qZV3SlKi9202YjmT7Pmvsdk9sI2/uqEQ2m+nKzV30GxyczaP14Wga3FwbE
QMf2xuJlxST6ZCUqCiG1+sa9v/IVXFCeblED6iY8LfCXnws9vRNz99BH4lxjVo4yP4p/6ULY9mGS
CSnwAlRZfJOlfJbd4oUYZtLFrbXQ9LVHJF7WXv8Xk+qhlMnnt2/NldjKpS9bV7SsEyARUdgbUdqv
oqF7JIAA3XfKyN/LWKhPb/+hF3zlKy7XBbB14I6GgIPUuSwTMaWa9SNannt3vxzEPnb7uAGbv/VT
KgqigAGa11uDKP/WBV750247VCZdV8Hdt6iiD+tlszv5yJcYBEZr2d0tS2BSwD9kVnc1eGCTMsho
19SfWcfrZ8g+erUI8RFdE09gXSzDR+xC+q3W6k81eNFEYmnHtG+dAVemQpsg5u2dajHL203x97e/
2xWz4iLsoFU/9v2BtY9g/62JligdbN/4WXYXYDeGx1ZXdQ27wvt3RZk0J1Gz5c5r5y7CDiXrfkXf
DiGkaUmmzPId7V+vWg6TLrROgCVvaifR5HVFgZhk65JG9XAjmrly5i5qzYRNpfqyVGj47n/ZcFqy
wyrfnTtxGNDbNAgX2MNmoXfrEvxY6tWL3Run4oRhSVWNlm34npKIGAxe/be5THxaEFj75bB+ir/W
tbeDHneVlxuJ7oqCJRnYXOt7v8vivk5JwevRwEbs8xR8gmLBUx+uxw3bd+17Ou9z2MIdCjBwcPF+
VA+9FPoRJf5b3eorsSNzwiMt+2pECtDkFYnrc8LAsAxWu/K8q96rVsykizGLOC+PlRuVRyM4Ljf9
EfMlfvbFhX8OSWdmsa01eh3D521SP3bjp+MrXSy8blpLRzupfN54dV7n3mSY4in94i0XDm+7ug8Y
qqw5xHZYWsfySRPMQnhdRxdnt3exhLoI0l8a91ARJFAU3RMvAiJ8TeclEVRz6QBV8zypgRKQpEmJ
ge/327nzkEi59+sI6aEXEELyLKiWKemDWzC4K+GKi7EbQzUiI0oUmJzDNFiT35diPpGp/dLIxnr+
Aqf0sFexRtE/VvmBqdipBmW+qv/wOxznqWKghi7jIPGOmu4LeIu7bNXk1ujOFSvjAu2SBFh4WS4I
o8dmSIFL3lLo/XmVtZl02bZCHQfbbICkbsP4NCXRl53Gfqfikm2tcU/pLGAe2bF+m8e71nI/4+Ji
vmyIgnMLIsK82cZHbZvPSttbc6VXAlqXaGvaxLysdGrAPd9O7btx4PxLGXXVqe86EJOSpgIXFIug
XMq7iv7YjCluZDTXPrRzi0QUbHRuthZM6TGgxDOIng9m/vG6oi4ibIwj0JLJCFeUUX6Pekd8v/Sr
8XtbLiKsHaWGRs2m8iCgD+tUdOkqfSMbFxLGFmBCYkMQNqk1+qxoH5/ovK43IoQrbtYFhbFySiDH
WSEJGzf5wKq9/ADh8OSfWcMoZX6H78RPIp43YvoVv2DSc9oZjQpft3mevWP2uzmJp3hCPDwk1f/a
QuQWxIueG3es/mrRqK6nWaHfi/bmNtw3inmRgzP5HzquXhxsqk2bT2UwnCmjdyGPPb24CxGz6zHQ
ukWMMAmI8gW0/DB2hw/UBxt33ik3q7a2xFOyyQRWG5AhNN9HA6iD12VxwWF9vNdT3CB1p5jUzKCl
K/u0obz0vC8uQixhezi38dDmNYs/kdpqJO3Si8GZSRcjxuFl67FGbawcQpXFNOjSpBxvNZWvvFWX
kqvRwozmJfKj4M14rI7leAhUS7NE0cAvu3RBYtFCk2bXi85JXI0Qp856Et6Swri2feellhQgX3QC
FWr8k+7SOVHTeVRb91tdDevT27fnSlnMRYtVpNCA4U8o9ZNjOItD2cx0oUGwhgtkOf9mytFLkwQf
m/6auiU7REybCGB3WRL+fq9E+yjq2DM5cTUEJ7DSat0iFV/1cN8339m0nd8+oyuO1oWPrYcKKmaT
BiRMiTmvcZjcB2PxxWvx/wDIJptATQVpW7HwPmO0FKct3Hym9Zl0EWQYJbBjC4X5vKC0zQhfulMQ
mW9+O3+5Uj9l4l27aymKo8m3mP3VDrsFa5f00jXDzp3yBBmXRbVsQWEFg+QPOi6Wp1h3foUVF1A1
AR4dd43V+TAXNl0X+aOKZs/v6TxaAJ2EpZw0uRGLfNygcXDaSbX5mRuXtKvRE+cTJLZzmmwfR2qb
M5SrPNuhLqCKT+SYBEFaAvKl8qliU/thruTsuXU3n4Ji1TATNM7s3P8t6PauF7fkEV4uxSuVXRfZ
Z2zPSBM1uOYjPRa0WiU64UcIZTaONs5D14fsRsz9bz3ilT/lgrfqYztIwICw2rXWKavLIlWciId1
XsxjMoHkfCm3/0WDnNss1kGctoTPKaa154cW8kDPE6fsDlJS9L6YGpGFCak+RMzEp90Q85sESRJo
KYrwATT+7K5fSHNXQOQVLmsGFfmJ7oc9l0UR3Vk56HMn14Kk9bjED9xYjD8vYNE+x8f+pQq69m5q
tj6+C7d+2DK0z4sxNZsFK2AJ+dvPqqatyLYlaNcTEJ7BhRYHOP0gqHAm5GV2qgbZ3327NANw8tXB
RSqqRD/WbAg7aCeNrPgWm7D9BN0dNDhC1D+/CjrvHzANSx+5QKBDCB8+gPK1u+GqrphhF9xWHazf
WwVXC/KGnNLj1E3djRDtiqd1sW0WPC8sCCe0P9Z6vmMY2oPUnObnJFjLRy9r6QLcaDRPm6pxR6k4
MPExkt/7YbmFH7p2NC+/6ydTHPC44fhSiLs5l9mxRf1Z2XbwGVJj0oWytSMILUakmnkLNtz0C4mp
16gKVnbzBXGAM2VHQXFWe/TQ9jukxHA7/bIRF8hW7YPooYGKCs46d5kAAeTZirk/+31Qx56V09oM
0TAAJkf7LotM8n7GhLlfkuaydyUB5w2KrAj9gvKBya7KUG/xi+iFi2QLqUZtru0xDb/Pd1GzPgPA
4wWyBpe2g2QjKzDrCQDE+V7uEPYMSPlFrmX8+e0z/9fP/df8Che6BnR1gtYkutt1XPJ3EeLi/6EN
HZ02YPHSYy/IV9XOe7YMpL+PYAzvOkuiKhvDnT02nd1q/E/8L68LJty+VaKDhjDR1oC/981zXNAf
86TWGwbjdacmXCwdC4tojTE9nLdBUEK8XewU3KjoOJ3G5aV1SkcIoHldN/EfirGotQzpRZOLqnju
k+qD2IifSrxwKcZkpC19EUXIbXkoBFst0tO+S7xeoXC5FzvUeQgSsAZzNPOWYmAvBqZo8+o1CRfa
Vg2bSUrOaxD5RAR08SU8Xxt7xUPChbbVlbVQiId16mUfZkXH4UU3eyvXuvpS3KoD9KKknkaUyON9
/lQ3W3K/A0p0BhJ5FumEYt7zDm2mS7u1kCBotf7QiWlOMYtcTNmQaPN+m2x04y6/7l+FC4WzcSvK
w7zkZlL8OVegJy2HLkCJdJtv+Kgrr8XFw61o8gSySmoQTrR7RjCDCxBD2WEkRySryqp+8APHCRcc
V25hsR2JRMGXHc8rflpa6+jGr3jdj2PU8Rc//raNvLaGEwvwoWcTpC3xlplFKcs2iNyU8So2gbLn
lw3+X2LQJJYG2HAIBrGzHJP9zFXw5e2dv06cxYTL0dYczG6AZDZ5OIc2Q/wJnoxqXUFDBJ0cIMb1
/DDJUTfpweM9hU7jdAkUmEvf/vPXDs4pT1BIH7RmqGFKEvq9KdU9DNeNtOHa0k6s0EW7WBhDkq9j
8xvfIW4I8T4viWScmvPS9TgiVh3xTbp5A7nasnzZ+pvF9H/rEK943P9A4+y670WAMKffiYYo41iw
T/OGabC0EUd3pLZL+r80V3ORFRbl5FMdNcWQqYMsD+FwxPfJUgRfy1XhnUy6ONEiok87YEzA/S8i
hVDe+GMqKPGqeGBW+NcLCsYMy0HoUedgw7sTS6/Bj1F+8LogLtiDHxAOGvajBItQxFMZ7yINDq9i
inCxHhFwDEcVsQrHbDK9919iE3gu/atR+b8B4NdF12GVgwTpOC3L2Dyj4uRFHcCEi/UQsx0DrpE/
VrKLPixbsvzQiis/e+Oi9iwd6BSYvcnZaj6LpgML76Zjz/DNKWC1ZZRUiHyBOaizesNUY5LQW6Xn
Ky/exerxXca2QfacG0v380bpChLI8oahvLa4Y+JFOA1qjDHVm7Tt3zt6fgXGGf1CQRegh6hzMwJk
hXkcDGHKRPl+IeQ3rwfkYt+MjQH06hHS7k37WMBJoVHh+Thd8FtC5XQ0m67zgg9lJpcw46O1njfF
sd8csgdbaWSdr+X8fabNmkZltJ69TsVFNAEenMz4nAAfJ+xTKdoPvRw/+i0d/WoNlepox+INS+tu
yGTUi9McCU+74vhLgVl+lKtZcJFNO2Rbez9s8+J34C5mOhoS2oAxNLismDTPwqCo03gYdr877kKl
Kk7UhhgJO9dL+JzgFX1uzLr4OXsXJQWu16hI1q1CoVOdq+EkZy8OJSZckJQ6InjLaqryWIz3Y28f
9tj+8LopLkgqbseoXKmtwGG/81PMlh0T5mLzi2tdkFTfjkdLQmxcHcgx4hC5zlTHXlRhOBbHHMbH
hIKmxuc0lSXPNm5IJigr/MJCFybVTJi+b9YmuExtXdxDCHY/GUCH/Y7deaAlF3yBak1xUeXwIejM
u3VknrfcBUlVB6YVweeDN6Q6+DaNKZVgmDwvuWMRN3NQhuHiKg8YfUjCvnwYNlk9+J2KE9GKoYSn
r4c65/uhzw2pRZZ0+y0+zCve0wVIyaiFqpzF6rN9v8vvS/GP167dyQuo7NbVFCKciMrtgTFzGetb
877XMiN38mJYeRuyMEB4qOb4twQs2amisjyNvRLv7Mr+KVXXXcaiWvPAmDUz6+jXVxXuWMYCT1cB
5VLlW88OcCIe67ncuubkd2jO291ZF277zMo8waHN1a5SZUo/q+Ni1YIQX3mMBZhQSD1kUXA8bREp
PTfuvFzWldqWQVzmYqpPQ2yy2E+nnAkXriaN5SgEhVi6YE3adMcfUTV6tT6FC1cjI7gzA4W11cSe
ZT3+03egfPD7ls6zNZZVCtzgZU7Hsk47sjUPFlGZXyrgItIa2wabiiesvtg1DSU7d4XZ/bbuAtKU
YrqkpivztplJWjUBy8wCmVKvg3ERaRCdhqblhoM5pvYrRMW+yKXyYj5kwsWjlb1sAf/TCPGAVH+I
i+5LFXPtZ4hdXUgRdpNtyYrbQiO0GIMnC9yY35m8WOefWlY9AiQ6EAG3uqH5UJCDplYYv9aPcJnK
krIbGXQzypwHe5INNkIQWU3Jjbf/YpxeqYm4UDQocijwd8jg0gRhkaJlOKWj0NvpAH2R58k7/hUk
BtKqkAaXBTJdgB6X4Ii3njmei0gTQS/ZonWZ92vSZUdUf5rD0S+QdOFo1IToX2sqLxUCmb1ZH0Qo
/R6pi0RTUTk0PdrvFw7KP8xPSfOwcBv7VY5cKFpbi9WqapeXYBt01k4hP43F/sXrtrtINL7U8YhG
J7rsYj4X9fZu4t2NU7lS+XYRaC1VICobbHABqqC7i+fePjZFtDyubEm+oVLV3Hn9BLf9DiL4tijX
SYJAoDwF276DjcUT3ClcOrS9tlwcSPMu0BYzTw1k6R4wXnb22rmLcROlFG0wIMgu9paclxEkemsX
RDfO/9/r94o1cGFt5uBlrQ2eKgq8zYkQ0j+pvWGZVev3zU4wP4RuF3B31qktzAceT+91R4rTLl+0
2WX5sbKM3W97u2ZoywLP0R+f+ijR2Tgm5N7o6ndtdPkpqceHcJnezw1oZEgClGfC1+o5DNsGyC7x
1e+sHLtjt71EH+UoLhV+EN1GSDuz8bPf2k58wCilQoSBuOw1HU9VUX0AkOYW//WL33jlK7g4uqPR
Xb2ZHZlU3D6LDRxZHa7njW98bXHhOKtuhFoJaFMvxcCfl1i8oIP9LIOre7l0QRW0rJEXPUV2TvVG
giEb4rn1myESLpJOSttMFQ3lBRSvS2aN/BPtfj9j7wLpotBMoeGruMQlKdlpWWtbZ2EX8BsR/BVH
65KThVOMZqGFTVaqnLIC5CwPNjHNOVzKw884uIg6Wm20nhYmLxMjFz12wNmK1jNJcBF1e1If+6ox
8QHCGNamGKAHPcsmhzL2K064QpiNHMB3UWzycixsBPGc7u66oBM32rbXrr3zYDktjI7B5XcpzfZx
Csi3PU78Nu7i6OyxwkYeA14U3U9tdyZD5emnnKr+cYCyMxp6PKg4vkvQi8agQ3irQXutre7CuABm
6NTaNPiiq2lOW23E3UyPOWuLbXiifaVO8JH6O1pFhKZ6YsWj5UNwHrnU942Gv1yhJXzj6r4u7MGE
y2FWsJAbNkTFhQ9kfhqE6p6kRbEtrQ9Snluh4xG5TDl9nexUtBlg5NGaJhZoqBMNWf2Efl19UhEf
TYph4/2pLY/l7qUFW6ekqtV9qMAB/7btf/0lcxfNgiQ5NNU0iku3RN25oEv0fHQb+wyhJO7lXrgL
YmljsO4zG4lLXcZ/lXT4Po7MS8+CcRfEUjQtWC6nFq6r6uOM9FOSrhvzivW5i2GZtwN4glmJS9nT
LwmGMjNDhj/ePvfXnzAIEX/1XKBUWkCtKfgF4A52rvRxj/Gf+eSzOATBfl18AytWVBohLyQO3snZ
3IeJ/ui3dPTr0gjZAGrkiDbHg37ppgWqNOvkN58u/gMMbPESDj3LS2Tij2qwjy0eq9++nfhpZRGd
4n6BySzEh6Kl31dJ/ayxiwlkDZ2jOcTSM92fmkL8EzTca2nuIgK3pUrAI4WnEyWdyhK+gK0QtFg+
R8JdSGBVj3O/aiEukll1Kgxw0tuobtjAa/fbsfZxVLRbjzL6ZRNAZxHVHiDY4V6XkLsQLQntx4gA
RXoJj8LcFyC3w8hr/OntY3k9b+PSca7xSrcNLWiBfJOt97ZtSBrz4jhpe8DCNKG8kde+nMR/A2Pu
Yq/AQomx2tgIRPMGpQQLqb0KLPnhcGKMqAciV6BXKyhPvP2zrnwQF4i1BXI8djXwyziQP2XXvGdh
6FUBRGvkV5sgwN9Dq2Dilw4NxzRh5v2RqA9+2375Sj+Vo0CUBWwpJGcuU7J9GubyO2RzvUId7pKS
MV4trGwo/NLcF38YVtVfIHTrpWvJuIvIYjSWx6awcbEX6wmkc7+PCffDbgK1/+upHM1Kh6LA4mo8
RPosY4DJ3j7vl8zptVtJf13ZRnFFK+jmXsYmit9FTdw81U2z3keQ/Ex1NNZ3KjTBXUfK4cZ7u/IO
XPCBKpZqE3bkl7pLUMcc67Ruy3/4Fl04OjcnqtfPb/+0ay/AcQG6lgJ5qOGXfVBJPgRzmOmA+6HU
uIv2il64piu28svBOXDP4wuL6hb4+QEX7HWo0QDC1TBU2LQ+lUbP53m9xd955VxcLE/TV9PE+MAu
AFI8603dd1Pxt9eRu6xbSV2tCoS77BKJWp6ORn7oX9Sj/RZ3TIMy83jEhiWoLMBaI0OsPgF/U95o
yFxp7YGI/teXkIB0gy6qx3WRMenTrkrm3yuZRLnc5j/6cNzPvTqWMx6LScdtXd4h2PJjFOMu2McI
Mm+gFEsuGFUqT0sXqbuY6tjPN7uQHLP2tNwPnlzCvYjg9En8/iB9dCuluOJAXUoqTasJErWcXeRU
gWJkZ80JHNXIWIqJbL8daBX5xYvcxfljSPagCdKvCwvj+WPC5i3bEj3ccNBX3oULWazLkLRNE7NL
UklxnsCbuBG/ZJj/B7K4lOG+HktyWbvpqRyiv0tzaxbj2rYdb6xJjclgjD9fyLybc0L36HFO7HDy
enTMfXS48gbA/pcj30zWx218SqAM7Le48+TWIGKjamOcirUqRWUveIxafniu/nJgP4US5dQN0xri
tvCwh7Sv2sJ7FKD/8tu645HrtcaQfCNhjALoJvf0gq6f3+wOd6UVjTx0qSoYupkpkg6HuZvaytOK
uoiuaVwwtN4fyaWcA3IqdIEZAChIe14XJ5hOxq3fa7bhzG39z/9zdibLcqPcFn6hqwghAZKmyjxt
Sm7KdlW5JoTLjYSEAPXN0991/lEd7HRGMPHAAw6JaDabb6+VLHw92QqVMl5j7gJdRqDERPEOc1Hp
ZjyFEyhRLijzq75JXKxLITmLzVFh3Jf9jxD5u3yi1DM+dMGuXS+DIa1mpQwD8TQN9tsB3WO/Hd7l
uqqD4eUJuHyZTfv4JJbU3EP+41ZV5suC+UWM6HJdSdTKKULlOu7S5J+QkmLrx8+//6QvK/1XTTtr
tBkn1LGmR1TSto3e6y3UT3YQw2O1tY3ftu66TCJEWPsQrk14l7MBFMeSHPbz/PT7/l8bGid8pqh6
IqwLaBkTyP5UzNyzJr4lNX6tcSeAjYcj7cK1R+NynXJIPz5zffjds1yPySBC3iVg9ctcD+FasCLf
Dq9fvxRJ4qJd4K8EgSo2K+sUokWdOoFI9eu4S3fNjGHKcMNKWO58H5rmcxuxGzeTK+Ptwl2irkg8
KPQ6btO3x9Y8LOSWF/21pp1jdDpErW0tozJWhp23tbd5bwI/jiBxFVWVqNekoTYq4df2mcjgPIb0
h9cEd9mtaNOM9RIGPXMGdw54GOjcVPQ4+7XunKLLEh0ggA0tJ6L/ypjCLAfk5ndfcPEtO6MAdsH1
tsRzwJa3TVXlElid38p3AS6WThaKIQstoYBtc9jv/nts3d9+w+KcokefVMOYrbQ0XfIjGsIfac8+
eTXt0luDNGkmF05KO8CRNIdGpfpT03TxyzH+xA+Eg1mqsI/KsTIspya8tNnktzxdNmyIUj4gLopw
goZnrtvwpOraj5lLXDTMTKsMRaXjkgn1jeLJRSm/FfQTGAahS0Jhql6GB30H8dhLRjLPSNHlwqJl
bUTVr6ScKAQpkkUhr1ulwu89xDWw1H0ms50OpGyVOtEdqo6Nn5RB4nJhBsBBG5MeTVP2PavqPzoo
ZPjNcOdI1hEe+gDnRyWHIQAEMYLvdvbMfLryZOkwLDJe96gkzRTedSa9X7Lat3Fn1QddVjV9W8Vl
rfWn+OigdNlMf3kNikuD2RhaO8uEOkozbirfBv7OIg3ttxW6PNhuNmg6pCoqE8P1v3Eb1h8qUn/3
67lzvT16leyNmaNyCPbtMV7b92baPF8tXBxMiJCG1UJIuffBfh+PfXBOV7/6k8QFwmi8x30DGfdy
svrjkvSw+Zm8PNd44qJUtZUdciwTKZeqHU4VnCbzgwDN8BtzZwlVh+iayeJSq1rzY6tWrCDjp3ab
uPJgEHnq+NFEYSmbjj0kQTed4hQVbn49d9ZQNVayqokNy+7Q50lFRUCbf72adsGmGto0NtIqxG54
lDVL/1y61auII3HlwdYh6vuNiaNsN3jinlApSz9N8yY+/r7nVy5ZLtrUTRT+5msYlvM61d05aQaD
FKaIg3+qutc3si1XZP0Tl28CKLsofVRhGXeSiRONrfpDhR2MJQ+jTinkdfONaqiT4eJNIvgKwIty
C7CNHkG1f2W2ru9+/3N/HWvjZf113ifsWpv1tDvKFGajD2nAP/dz6ic7mrikFaT363jOxF7apt/6
0zhAgzcnmqSw4BCp9tMXS1zgym4xT8YwO0q96w2CESs/dd5ht8taaSsmO46Yb92+/oDmmzzRtr5x
0rzcaH5xo3dRK71k2Z5s5CiTDBg/bSL1uZ6r6G4PO/Y8D6ZhfkvdRa5CjEclo+RAloztnxPJhhOB
bPyt54CXS/avfoezk9hj6WXayKPM4my5QwFL8132Kf8agOJ74sla47OH/XBnloOcOYMFC01IAD+w
o4n9IhmXzaqioR4hohiWB/2WYCvOh1B65hZcirgi22TweBKWkCVjpw4+8LFshxsd/58i4y8G7ycd
r4AkFsW6R7mPYQUxMwhgbFA3L6Z6N2fRpPKBWRQGrlunT4IeJFdZo08tMTDpklmb81EYPPFHY52n
QxDfQcYWb6n1Ah8mWu/7Q2PDuDsLPXReF1G8Mr/eM9alM9Go2q3c4nG+GzO8ax/h7hemwxHkdetW
Wv5ShY7WdVXneJlf7hOarp59f1mJ/8lzh8HQiXBT2wtFg3rOXeV1Wvkd11Cnf924ioAhj0e6lmuL
lymtIC4JQwmvnicuxAfiNmvHHftQQGBCLJpHg3/8tgeXycv2Y6plZo5yofs/vZIKPCl753PCJC5v
pSlP14roo4Sr1pfl3dE2X/0ajl+P9oRikyE9RmzMuuvhBcCRjs5n+F16Dnj0un0VHgoV3fVRUogO
XtLV2hMd5luu1RSt/GrVO/nKWSzaWmGPktMpyuFcp+/2yNwiFa617mzI7dRHpu/ROhziRc7rPswX
1npFYNDTfz0wAeoA9lrxveynin1sRrK/4+MYeM1FSE+/bt2wlHZRkO6lro26UzvqUTM6+dXMQc/3
detBo6jRpF/KgZJ/IzI0ZyOJnxYpBGBfN161DTC6fkPdRLc0p3FV4gHcYnXjoPg1fQLhQad1esSR
rqetJLxN7jehYnXOZJgUqmXNF5ZEw/OWVCAJsmny/EUuhyXSeLUQdJvLrcZm0w+o9Q53r4wJNIBe
/x4kM2RPx2ouwSrMTyIm5J6hUNgvsHW5q5iuiguojJbRQGAzKZPkgeCN2rN15xhZLdmBb/CxbDV9
VNMH4PFe4BWEAV6Pyhhn0XQYOpZjK76F8oeELZ7fynKpK9ptySJwMys1O+7hnTbk0xr+8NmMUdL5
utvBcqDaJJpGULWXpN1sDvhK3uj3y8n/81bJXffHXQ8NQ4neWGZ2GO6Z3ac7AB/xYwxz72e9iOhL
Ui23qtZ/vXNy1w1SLQSX4ho/JD5SkrMuW95v49j84zdMzhpW2WS3Y4oH1OTMxxP49iWHnZUfrATi
+/VH2LmpUIfVDSVcwr+vIiwZ6qW9Ou5yULFuyWgS2peolvmTBds/Mgv8DivuglBTu2QL0ZjyehxN
2UTcnl+2Hb+l6ooaGRbEIgiWocwMatVYGObZJv3kKrjLQemmnocNhU8l9rLmkhxASVRgvUzNOXdJ
p3hsg62aVgjGNUcDRe4ZhRDb9N7vizorFrCcOTL4ppe2ne6DsFM5zCv9as+Qc3s9ExNc9fm48L7c
miR4HJuse9jV6LlGXYgqDkgleCT7UuvoA4oQTt22ffn9qFzJzMAw+HXPN5Q54VP2fRlHI38UW/LY
rwuODnMSsXkXEHY3ZMlnXq31s5qq5kI14Kd96269I1w55V2waq83pHzWrS9TonaLkhZFH8Y+jb7q
ut4KuLJWJF9VvH6Rfd34TQUXuII5Nczd0syWmoxjYcxg77Smw8ffD+mVHdVViZsxbm2KULcMQXGf
l2D6yyq/OwB3iatwnRsyqsmWo/5zQ4IjN6Nebxw71/rtnMSJYVGfaWpKmH+eBzKhMuJW3uda0y//
/59b6L5tO/QsWgzJmn64J/jHb6idNT3YJN0btaJdFPzAYb7NaUD9ilW5S1rZeAwyxjdbYpvr7xOo
ld7FhIqTX9ed2LllRvwvOC/nRJDcVl0+oMbUs3FnUbfQWJtVQEy5nlodJvm4a8/Dy+WswCpMiE9i
Uw51qAveD0sRGb86W+5CVl3Uj3UqWVeOkjwdy/Sp224pNV+Zgi5iBTntrhHJocuGp/+gDK3K+1X+
4fUtXcKq5Z0ADbKbkqbRxyXYioYhBvdr21mVBlRrKPEuVwaUNyrvbFMVEBKQfluhK5yVbTMNVcRV
mW5zf5Kq2U9buHseiy5eVadmFzrKdEkz8SWQ4sjnafRb+65yVtREtazTWGGujOTuiIPx3BL5zm/U
ndVpxERR9Pgy6kP4iCvKn0MdP/y+6ZcP94vo3oWrZExlQ9iuSlQ68L9NGrAzO/BOMMIm9UZF9pW5
7hJW0PfZYyEMdnIafISZBQRns8DvvuYiVkESR83GD1XSbUnPQTJUQES1n6QgdymrsOMzqUily1Qv
+ynp+ucDpuw3ltKVkXdFsthU800HxpaQchjfTzRaz4lI+4sSoPa9Pq4LW704r6OmUJoyOrCcjnFq
Trw39Z3cwsMLWeQudGWr5VjTqcGa4qaEafLjfPAbGZdr88Y5TmsTHrght125RZ0sYQ4q7pot3m6M
zbXWo9dBQNNOmxXbaMsOYsStFVkesPVPv3F31msqY2gIBaYr67A7nqqVpYW1mzjD9/nWo8iVWzl1
ztQVIiDhwkRXksCGH4J1VTKP23W8yCYFbxw0/G6vI35jl7gyWO5L+NjYceghKFfuen/L5b/j4Ydf
ctcoC6oMvKo225XDwf7MAvM+bm8pyF/ptMuPhUMVgU1LTTkmo7qbhuLoIz9Fd+4CXoGCyS7y0og7
jEnyrlmeCRGeFywX8JpkuPTZGnflZGooQARLm1d94JdKcBkvOFJAogtSMCUjP/YUtOEiuWfy2GW8
2mGxY7RKW7a7QHori9qncV7YjZ6/ZPd+cVS5jNcUJfEog16VExCY9JlGrG5OoCZXWCwkrPqumPXT
yOAu8zUAVFt2qxVEcMOHZFo+2MXPvA213a/3nXVMozY2qy7brv2CbNrfNoAEkNe+4zJfZgUgbQ2C
kDqrVX9SvNk/tmOF8sgGqph+0byrBNbNqhWEIEbbxnU5peqAx524pYx0Zc268BciEZTB7JEqSUyz
E+Fzd2fTgd8Ynyubpkt/URmwrJtGnOdZ31/WVWhY7Bp4WuE1vllOJErsw94pcoMzuXLCu/JgbDTh
evSLxtsbMTA9WCNgcihiJEp+//0HvzZcL0vlPzdZWjGiUKOKIzJo8zSCd0XEKj9dAu5CYWYUI5yH
0fhqKC06Mj/0vLmlE3NtbF5+0X96rtcx26bQYhlAzeUuq/tvHZ3kcxtF6sbHvjY2TvjQZQksakbS
lSpaT6OA+wDduo9+4+4s4ilbdxl0oyoXXn2vA/tpDPobAdWVOeqyWzMseo5qX7uyZ+v0Bwdm+VeP
as8qb1s25Eb2Gr6hqR9LzF2ca+kWMeDhHJ+BSfLAt16eM0Frv63CpbmWVB8cCXdsFc34XUbjI4FK
tF/85jJcC98ae+xWIWNd6/NWx295O+k7r+/rolObVqiag29cqZIoPWfcJnct1FZuHGRXZqZLTM0S
hiRRNquSbc2bGHeWPBumL349d2b9XFNSA2JRpdn4kxl5nVdwdvf8ns60l/oIEyNsW640vWzh+txN
s9/N30Wk5n1uEJqQptR9DUmz3mw5GSe/m4Rr9hhEGZ3bZG1KWPp0J9A+wakih98V1EWfkI7bpvkg
shy0+LPFPfFQ042mr+wFLvkUTELaEeWJJQzKQ2SjpRVP1A7T8xoa8q4KAgI3btV+9po6LgmVQYFJ
i32WpUnn7BG+kdUJ+UxxY71e2fBdgKYeK8VZe8hynoT5Z92n4b6KyP48wXfyxtZ5ZV25HA0TzV7J
bZKllgLlOWNznFRP6NlveF7+6n9OrEmoFMq2FVpn+9Nitvpu6/nod8EKnWW7j+tmx45XqOlY3lo2
P4rx8DP74a50EeHbJKiKq7IB8XhSFY/zAB7KfntC6Nx1W1TO6iXZq3LN5r/bGhaiSf3Bb8SdO24y
qzmJQP6B7WafxDi86WL9t0/TzAVvBa3slEqFptf0cVbmr0gFX/2adsAKmEqLZaz6qpTzCH0eeuAK
x/3wPPYTnhdvvRUmCIpEjee1G58WYv/y67cTS0bBGiKHhqYFiT5FB7d5E8ASza/xl13hP4unx1m9
8EZWZYCU3d0GIBmSC9IPK2I/IVHBMhsZZUHBQv1O0q0Uc+oVCTCXh6o0qsOqLQqKVNrk7bSb5G01
C69Dj7k4VDSvVTfZuipnEy9v05qud32WUq+8K3N5qD1IVrIbVoGHIi/V5xI6sSG5EWf8+mhiLg5V
S6yfLkbX5SyDOs8C2r9l0HHWkPuPpocZL9pnkgW3bra/fpdlLgkF9HJJybwGRdsHkp22wMizqfj0
I1UTv0eyTd/vtg9OB2W115YM1cfXU5YEsK2TiQyK/ZjNjyANpjMuFMKr+pC5gBTZFlJt44wfROyX
sa7eJRA581prjiPg/9XCsA7SwThL+A/I65uzjFh04xC89h2cdUzjEaGIDqpSw4+s7Li19weZ2mel
8Bqk4mzOO5T1P+Ot1i/BDPzw9WfgYs70NI1BoTfM4rSBZWdr/Yp6mctN1TRbMHuRWyObvYNE5zs7
VDdit5f+/ZytYi42JbIpbsAhZsW87J+6tXlzNLtXnIMSlNdDUi+rDDRKFkoq9iS36/7XJJjn5HHO
3HDdIS2ncebScH+OE/6jywY/nJG5gFQUbaPkUJ8qZj0+qV10eURI6HfCuIjUTKGFzKpVFG3bPamR
ft5Rv+q1oFxCaqyTeFqqOCjATH4jdrUPEZn8lEKYC0jBTq7rh2PLiinsftQEvPCAfJpXcMZcQIoq
zO1IDDgCLGQZUrX8k4Sz31sw+4mPymwvh1Vnxd7sn2E0836x699+Ix6/nuF0mqTYQiYKeUAm9IiX
L/vAqhtb7//eZH+xNF08SvWM8goHSQGxHV3uJJnulymd31TNHM7PEpeIhx4l8zkMdsVDUrHgHbY4
/bTDmhLekMO8/k2yqXoXEZgY5RA0oqdpm7I0t0s7faMog/mYmLj92vCDVnlUt/z93OikynXHkcep
snj+IcEH/h2HFGxT0LcKpOMa3akqVacpDecvdWqPezwwoCh47bq3dU2COd+aaYUxKwLh3AbZNOc1
pkxpOD1gmh1FJ16lGnpKKlxzWtd4nF+H5ALwovm8pUENec50YffRerRF1QXqIYCY7hNfV4surZkf
NAfZwNdfztIavhBxDEvodpT50Yx4yvdzdmQuHLazEZz+kImCwcTFrNzkc4RN5PdT7tevC8wlv2yi
63Z+6bhFzfuPAZe9J9iSfpdJV72pIjM9/v7PXDkWXNhr3OzAespFQfrwQaTqw4qQ/sZPuNb2S6z2
nyBbcgX5m2VICxHiXSdQ+x2jvZ9pDHNZL9Wl/AAyIQo+x4UU7BP0Cf0CVdcPVCzIz6hsTAtFUpHH
wYeAkFuld79OOzDXKTE1iQmxeLJCtCiBn+K9eujGmZz0ePgZHDPubFa8W8a56+GCPvFR55zuZQP/
W89vGr3+pusBOLcNeFogKfNEjoaczEIav+PBFdiKFnDQSXukxcSW/fxifXXqW9P7XZ1cy8TKyCmo
odde9KP4Jg35CqfXP36/iq7cPlzsix0TBKrCSRT1QruzrKLlLonhr92ksO7JdHA8HRDPv/HHriwr
FwNTSMtsUEsXxWabCEk4/Y51iVcqmLkcGIrL6VBL7Dr7lI2nPtvuqjXxQwaZC4ItjI6pZiM6LkJ1
b0P7phqFn9oec5W2UJoSwYgZX3fRKYUUQdrcMd6l599/4Gtj/vL//9nKWLdxqAYgKhpHLk4B6Zs8
OyLrt6hcEGy0CWwfE5YV1OLZDx4gS37Q5pNf150VWzVEvthfZwXXM2xYwm+SCr+NkjmH61xvQ7t3
GBWoGT+m/aNJer/biouB2QruccFBsgJGTyVKbCHowYb3XgPi8l9JMOiZri+95iiwDkV7StLArwSA
uQBY2pJD982RFQa+M7UNtpzC08Bvnrj8F6ZdFQtNs2Iz2RvdzcO5DhvpN8Vd/kvu8QhNgSopNqkf
dBMvpyatPZe+S36NaVOrVla8kJu8xJ14SjfPsN8lvrZacsNZzYt4rYZck/UhGrJ//KaKc5RaUhM4
GzS8aMc/J6rftmbx28Rdha0OOtph0kheKInVnkX8KaTaC89krr5Wh52JpLuFOeIUFMHyT9weH/zG
w7mNb4J0OiQvYx3wsCBBEzxuA9JtXq27gJTq4F027B0vkMtjEAZYt1ObkhuB7v8erH9xy3IRqblT
G6wegL5BrBjLfddzeNoaXj3BxgXhO8u+ZUFS53u6sUvIOv4Fa7l73EfsPbXoY5lXbbje8XhieGYM
UFxQ4UB7u9moJnijVuK0Nz3x21hdMCSGjDlfM8WKjeQvk3r0enhkLgHCq9mwRqHdkPMVOiYmzHVz
4xp75Yh0KTERjbjgRXGCddheUGsZ51GS+LmXM5cSW63OWE12XiDd8ZWH3ecZq9Fv1jkpRA2rck6i
jBW7DtezDIf1PmbHrQTltVFxAoe2bsxIqooV/UI/sNY2OaAfvzyQS4VtGYFZDziZQnbZCfHl12w7
/BIeLhUWzLDQZgFlRYbLM2RoFmRr2tTzkHS5sCyrEJmNELWAnN73JYWmG439vH6Zi4MdqoXe+ALI
T1IbQDCnN1CNuEl5XCkIYy4QpqJ4MGrBbHmBkPLlxYgi4bAtygnOt5Ou0vhdJaLhYyhgmHoSUzbI
HL5W2YPep/VEpn73m7Y/6W+N/RIGmYhejOLeBIctUFnlVdHPXNBKSqQXhn2mxVjHRWdNQUTl2bSz
HFK5z1zbNC7CBaxbAMPneGpu4XRX1pqr7IU9TYazjqPCyvkcc/VAjsXvZuoaJE6W2RFwZFTgIfVO
svpSb+xG01cyAj+xzFTiQSHDSHNjNWxS9x/xyPrz0UbK7+LrMs19JLWaaBAVCKSfDjI+e682lw4z
zdqEEMmKiqnDmPDwvVWZ31RxUTCCQCDblp0UcSrmPAnkhRyV3/bmgmAhk9ZaQnZsb31zzuo5yaFg
o/1e6lwULIhthHKkOizsFn3bhx7vIvJGx69MFhcEi+aE7sl8HIWss/1iu5dJPi1NvmTUMwpzaTCm
tqOebXQUhvddngnx2TbZrXv0laymK581DIOWVdofeD2zy0dNq+a9Wvv6M9tk9Uj7ZvC8FbhaWgeS
jzRj+4bHgOwD6ivBik5+gY6LhomoAw+5srVIF7U/BpUxp2RO/OpA4Fn1OtMQZnjEIAatZ3FyntKx
v1cypH4z02XDpmQ/2moZMSpzt+bBlL3tkc67Eb5fmZsuHXaouR0OXCILic3m1BGtHkeZVg9L3UY3
9sorO7yLhKF2f85SjcrnyoBlgbDXaTDRrdv1tf47wEkQBiqye7gWyZ7AdZvYroCqiny7CGr94m+X
CBN128OEY1yLuO77xzGAjHWDTPbZK5J1tZUgLmMgkY3RiYEj5CqKPsfJ7BdrukBYr0wDqy+1oWil
gahBluQDbJtuzJxrnzV6PeebaO4H2PZsRcjMch/DAech7FC37DcsTpaqCzOS2jZdCp7q8yCHt6se
b2zH1zruLNaljzNhu3kpdLC/S1WdnqJqHr0mO3WZMKTrxonacCjUFJxn/RW+MF6P6tSVbIso44s6
trGgGYHbpzZ369L6PSBTFwlbejpt0R4MBQ1MdaJV+j5oaj+rW+p6cPYJ7dImNGNRZ5/asJtx7Wl9
x/tlX/hPjjfIlhAFDGh7puazrMY/UN3qtTKpC4Sp1ra9qpsRXEcgc8h59vGkvBYPdYmwuouR/mLV
iBsm6Ig6Ck8B71OvA4O6RNi+6a4alpeO18txskY88ymO7nwWJuba6wHfWgNdELj6FDAZK9sw+bJn
zQe/pp2FefSQS91QblcIyLvkTTy9k5nf+U9d9mvuZxyjaTcUcxd+Fwv/GKrVC3mmLuOFzPHQrhOa
FqN6I/aHcBq9rovU5btmJmqbwSa6qMlcnZWV5ATPhluP1b/eB6mLeCmYKvcWVqrFiFewMtaE37+k
8P02QlcEC0k6o1gV2GLPto+RJmVt249e88SluWjYwGLDVLbgOz/uVRd+C47Er5iFujTXcdi+bVAF
WEzV9m8EMGWebgZb10bcOTITkWX62KUptmQt+WBP+7p5Jb2pi3M1rG6hu7/pYobF4SXj2fIUks5P
AJK65n8WvMdMwSwVCG3lCdWHZ7rBqM/rc7pEV6ykJBES9YWGMvKdpWa+S9KevPNrPX29X4lVwaFh
i/pi37Mnxop44TdClF+/H1OX6NILjRq8YegiE20w3fWLAdkzhrP5msDY9j1Z6vQxWdVh/VaUC3kl
bQZLTzJhnCgP70QyZ6d2HL74DZNzjkasg44vT1SRDMHXXiddnvai8zszXMhLoG6UHEHWFdVgPhEY
FMuMeAVz1HXX5FV49HIyXREkc/w4j+ysxJF5Rf7UZbzYLrNITFNXjAxM8hSgSDgNkTH0G3LnJMX+
mFozN13ButCezTKg+hLy/J6tO4fpstm6g6a2Lo4q+dKZvRAz1AJ/3/P/Jed+fpahLucE/ijNUISq
C4zO/MiFrXXe62E/z7Tr3kDZS96znhzvhjWZy6kZ97uOGPLEdNBg70sm+IFJ1Z1fNsMsX6kS4wlS
jP1FNPNC7tgA6ivqux2jDTXqk6IIB0xTLSUcZ/1wfyjYvt4XwhmGTb3E6o335NtCyUM/7165Buqq
ZdVR0uwE7m3F2IvcWJhrspn6peGpi1B19Nh60iCPpCIBB67+rWg9/cmpy1DJOF1i7GX7ZTHdo4IP
7o96NfW330+aK4efC1FlR7suM2mOSyCXb92Yndco82MxqEtPzVT0yFK3x6UOY8hOkRGaVqhO8rOc
pO4bp9nadEul4BdACG/AUa55Y5o/fYYldpdSFqJcJh3scuni9K/KrjIfKjw/+DXuTPIaAUcQbmy8
9DH7jie+Z+R3fvg1/XIq/ufiZRq6rPUkl0uPoTd5rBf1bz9a4qdfEbvzvOUSvhZZsl4iFam3lagh
0LgYr8RI7E503VjJZjGOl3TL10PLb4MS4Ve/gXmZ//8ZmASyCUs3Z8OlC8xfXSTfDyb1M7OM3Xke
o6q7i9LdXGa5j/lYsae+jW7sWi9z4uc9PXa14erp5V2gZ+YC10N4lNSXKNQyX2xL8patbyU84u+Z
uqUq9OvdIHapQaF5yFpwvhdsaPIUk5rlPFXy0e8bOIdfFmYdyv32+TLHlfkn6aB4tRAUL3q17oKD
8Z4thmh8hRGCzW/F3ooHsmz1+fet819/B5cUhFvxvAQZmS8T3WOTmzWNTwnEPqqcrJE+dUnkp7QS
u9wgZWMKMDwcL3BKSnMDEaA8Eru+EYC8RI6/mE8uOMh5B80ZcwyXkO/ig4Tp2kVZTe6nFLTGjb+R
XfkbTtQamEDPR1qtl2xT5ARnuuq0Rzoo12huzm1WV/dmTeI8XUkEEr+qRr991ZWYg0Z3OLV8JM9s
E/bugLzxXbD5AbWxCxYOcAnst2Mhz0FVx7k4GEJPz0t/7ErMrYrWgA/QuKqVzkFiQ6zd70RwwUI+
xBy2b2g640BU0kl3+QS3+9+viiv7hcsW6v1YFpNEyyU7VjnlMWrqLn2bbDcQ2iuT1cULdyl5lVBE
oGqpZ5H3o6mLSifxpdvS+L3XT3ApwzaIbLh18XLZuPxBE0gTTgARft/2/96xfrHaXMqw7gbIL1fj
cEF0UmcYeAScO1CvLzWEIe+Q0LWPAtZZT+vedKepst19uHTiLjZd9/33XbjyhVwUMWlVN6/4ShfW
oaAlTb9w0XtdTmMXRGyjbZv0Pi6XgGyQ3fmjSfwK7GKXQ2z6A/p2dEIU07XvwGTEi9/bS0xjbFn/
CQNWhkdTDeeTC2PB+z1LvtDKTzcs/glD1LVA+mvAWoC4PE/wbDSm7b9+X9G5lEKKHfK7+9G/CGF/
Gbf3UTB5LmFXbU6pVc9TWpPnLusQ0G13cZd5vY3EboAuSLwpvVfYeroE1VV2PdFV/+U1Ii6C2MIO
pqYCbVez3F7EiXFX5coLmY5dRA538yYmRraXWevPcccuMg5vPe1eWZCukFo8h4EVSRY+1/P+IaPB
p2Rub8SKV2IUV0VNGg4D5SkIn6u4nx+DA5EDtTZ9080hOwM+Oz76jb2ziOIp1OZIRPiMAodctOIN
ChE/+TUdvV6fYzvyBsKB5Flk+nszyvMMFdAbu/G1kXcWURNsO+NrGj4jXfE9TJK/90HcevC+1rYT
2gbC8kpXGJJK2zd9F7Ez5Ev5ndeguKAclifmYYSO9519J9MeiofZ6Ed6xS4fO0C+tekFC59h+vO2
iufHefcrGIxdRBYkb9alLZpON3lKY/al4uGtZNeVAXeZPTPQBe4AFN2Ox1xk5muAa5LfRHGhvTa2
aSXTOHzmaftRq//n7DqaK9XV7S+iSkggiSnsvB3bndwTqqOQBAhE5te/5Tu6h3v6uWpP3W17W+lL
KzSfpavfyWj+9rHfvv5f8UdPFGA9j4/N1vA86uTou/i2+mcL2fOQPhLwfcGKFN+dXy6y5rc9h1vE
HtwT6ViGWA/q7F722Vzpw20ne3MlWW6CFpnv20tiPxO7pktzW7uPbZF6dAG5w2sshzfqsS5tqll5
Wx27ReqpZShiaDVV146MTSqred2tRfeeHsZfjsgWrLdGgk+DNRSCeepjESyAuq7LjcXlFq1XFHRi
xGt6SYb81YzJq7TzbRF5C9UbZDvNbHy7NW3+UE864zW57WhvoXqVK5JunHBM8gH1XK80wJ252N10
BrcgvTJRdlGYD129bvQJRGu2Gwx7rxb+225uYmWp5ogEVYgLnwyvY+n3czPchm9jW2CelKs2zq72
mngmU1ZFP5ppvi132yLzjKY8D1QVXpYxgJPOcFyn6sYfvYmVtZlzLcfAXCmkayKTzt3rTTu5heQJ
6qokn/GDp6bDA+uyapC35SVbQF4MSgAEvIf1MsYjSw33M5raAIrc9sE3Xds5oDaPw8Rcx8HA1Lv8
2fK2facZ85cDuBVngyW7FTo39RUXqHQpgRcqS4Hk7G/bzS0OD5IE42RJV15HW6wnruCIycdbWzpb
HN6sbJfEnXVXmL5/86z56cV0G/+abXF4ZZBXZTXX6wWqETxd6EhSqm9zSWNbZba1dSM1olovFWt2
UZV/Yqx4r63wty3dRM1WVsQvHNp6AbOv+YoJZVfFN5axZHM7SSelc3A6vwz9PJdZ7I0AM9qMt8kA
0y0ULx81HqvQl9c8iL8FgEYYYm7L8OkWjDeXAfGhEvXVsBzw/KabD0wnyzuBIv7XtibdovGmjnTA
nCbuujSN+z7ZiHyAhbV+UWPynmXDv+8s3WLyJOgckVxZfV2n5VtpqnuqyU2oJZCw/pl5wtyb5OE8
1NfEQXI/agQ527gd3ilR/pML/m+nC6oO//zxoo/NPE9lfQUJE+bec9UemIuWgyqXMKNxNGaqdSRP
Q933n1Yu1+OEM/x9Cqb+K8YC6itFfM93kKDOj3Ys+PfZo8XBQ1/UR9AJ+gxiJ2G+pyT2O6U7fli7
uH5nY/+26psYzYoB8G2s+wXDpx201WzqZ0tvKibo/8D+mF7iaALNRQ5raqrmaPvwnaf9PxSyf1v0
zUNg4C7Vg7nmrjrAE5zpHDh3gOgHcTIhfOKzHkIecUZMC6AuBJpOAm7rTRYE+ZyNiYr2nY3QFYx7
E+xoKUOTwu29+8jKkFxzNepjoUays0CgHAWYql+HVoqHkBkQOHWS+F0eLtiY8C2rqVkUfp6GvDiA
A+XvPU3MvoKbzPnNMfqat+1784u/7NUWMZh32pq2w3Ly6pefkisZbtP6oFvZOwE5i6FuOoe0JCLP
7djPKe0TcdNsE8f0n/eD9+tYmSYOLx2j6/KUc1glm7SHBndyU1UCdYl//obS2WTw5UIutR774eoT
lSQXmPjQz7ckKXQbLi3D4IstMbuIeF/7pk0wOGqn/J31+cvjuo2XAE9HDFiSFf28qevPLLA5uMIJ
chXaUD3edtO3iqZtOYC1Gyt2GWXkPnNfz19yJv1tT+w2dIrQw6eTQ1xtmLve74KgnCClDGmod+77
v5/9cBs6G1Owyim3XKwPhi4dulkWqQ8ae9MJCrfhEyx6Bhyep5dV+jktDBHJAVoDfryp2g+3ARTM
70lFU0EvZReKrHCsFmmwuBvtLsNt9Cys96yu5Xwha6Bf4brV3yWjSt4JcX9b/c0NDirhSdehUc6q
Clo9VSv8rtdmuS1QhNsIShaRN1Hr5wvMNeD4AgNfyDsWYnE3BaJwC25XIujXJfTkElamw8S66hDo
ClPdVsTAVuGf7w/0I2U+tbjBJYniPUjJ0OpYinV6vuX5CbcI965GIQ2zyOmSWBs+0cm6fOcg/S1v
vFybvFeUoy8GOi6XuMyH7zWg+acVvcsPN336bdiSU9ewoSumS6fIdC2cxueWsupvk/AKt2h3Ci51
Uk1YnXjtEpe1eUg+UODGf9/28TcFatmyyC9ymS9lNZU7YkVhIdDG/G2K/+EW9D7GvEc3l02XHLiB
FxQbw7K3cEWobnv3t8uj+3HsE4WsASpbD3z6aiX7dMvK0C0ZIIHAE7pzk7nmXO3GcHiFzdptdBS6
XRVnobqbx4G9trN/SYocAoT5TY8Z3fIArAhomUtaXBsz2bSX3hwhc+ZueujplgpQ0VnUTdmU1zVo
2f0s3Ayk6Y3yVHTLBWCSxEleJPrKjXjghGQDxIdu283NG5aTmVUlWAvXKul/5IH/tIbROwnOv4cP
uqUCNCN0sgOt9RVL/yQCzBNFNd+mHY5R0D/f3spoF0HwTV8VOoLpUgGc0ihzU/ufbpkARYRiIqim
4BKZ4JvtMW+JCn9b1KNbbVfVV8Gi1j64sEV/ocpdo3K4KZ2BQso/F0WXBcw3HRrpve/M/Vzrc1sx
/nTTSdnC/rtgKXkhx+I6Bd0DcrwxNV1zG5CJbrVd4cwTRyJq1LWmxbwbmhraMmq9qdlIt7B/VqtI
QegRWKNQ53vRlwtygfqmTj1su/655jWDdGeAWei1KoN572guU7qWL7et+eZ2rn0j1xm36IKZUX+O
5bruKk9vA3jRrbzp4uRUDkUoL/0KN/YKsIgTqZLbJMHoVuC0KhZQ8qHHePGws8yciVk6FGNw24O7
hSvXzod2ApPu0oWJzbpw3c1tEaY3LfsWk78ogXSdL/ISOCdTE4lvcdPf5jtDt6j8zsPKEHLp8qID
VjzkAfsW8L697TRu0cqyD8tWIrG+8MK85I5N+zJex3dCaIwj/S/Nly1aWRalB0c/55dAuOggYON6
AX653cGI5raCiW7B+W0TBnYuCL/08xDuwpYuH5PZJ+8U9PQvIel/cMvr2jLYoIuLFx0V36JQiJep
TEharDqEe4txGWdg14xtbp9gxw4duy5cXpYiGp97KHL/6qGcUx6iGDTIvCzZITbd9EHQnDxGaBUd
oI5IPoVVYo8jX5NsAJX+nMDMGehJiHjfdDi3aNm4GMNobG18iVnVPIDVwe47x+Vt6Ci6hV9DyADA
1ZzHl2jKv7aBewnRILrpk2+x1mGAI/OWy1yCEl45q2znTPHkvT7Z307nJiOoZQJGTzvHlxaQX55W
LV8zyn34IdRjfVtisEVc9zSGBOE8xBgVqOVVDnLZi7J4r558C9P/cr+2iGtHIAJbQ4DvooFI+2Bb
NZ8NHk+VtUPSsYw0HrxvHtH3iHz8L7/v7ev/Bc0A9GgY3drGlymRyc5hU44F2lA72DnoQ4005ec7
+/62Bf/2h71t2X/9IhKutjcT0Bm0HMLxxUXS+KzxdbiTpa8yB7mGdGGxe1FVTKIdpHWpTcvQDdjB
zkPWJVmVvVIfR2duTfRFx7P6aO2SPAN43bk0akeG+1gR4CbXCeAbWHW8JbXPkpTFo+kDdTRlN30s
40Wch9rDlIuoml/RtP+0mkjtXeHssRrV4stUsjE8JvCGPbYsqD+VzAV3ruT9lMaCmdSVuvuiKPoh
7yzOX9bm7an6r7WpIcZe6jZfL/VQg3IW1vNe6PdcY/+2w5vkhPnRY3Jg+cXgVh8j3ZlDXEVuX1nf
fOj0Yt5JPP8jwfNvO7xJVIqlM22dNAgNIHKTc1NNLZSRgFZMJ2i17YEwrr/wtmt/krmN95YWv0Nq
ozSsljLVgCEcu2KR74AC//LI/w+WNmpDq8DauXRu/dWFXqR5haW9abu2cNqgdctSRegYRgP/Nldp
2fXvvOt/2astmpYFyhpeInknQQ0j21r7jJAJnp5rJDNPktsaJ3Qr8AlHCa7DvKXYKsuyIO+PtbiR
LUX/B3sPryhwtEV4wV0Sfxoh84MHrf/H/7/48i93ZfPED8MSKj2EETpWSfJZkH6+MMOru8gIt++U
coepkctFRHI6/v+/8W9nKfnn7fRkXPho2+hiMPy8RDiqO4jP5reVVFskfli0aBf2VXRpk8hfdF2H
qddhclvxsIXiL44zgukFu9TrXNepd8hI1CTpp/9/aZj82wh0C7XHuLkpNQa2F0d4oaKsMCDS+swR
FkQ0TQqpyId1Gnn3S2OKnNSpWc28lik1U0CqVEsaw1p5tYgHTQoN0NrwJwVoz1hmvguHsYCBBJcA
zayuW0KbwW6rjD73/7mCaT8DxPRHDW2i5hRD/GF9MNzG6qdqVovW1KygsBOmzVqZ+oHqqdz7JaFH
BbmJYN8Rh2Axj4M+VRMXcl8wUMH7vPVHgOjuqF0MNFtrKN+PTR2TLKqKeDfFokQNWSAAJz1ccE5w
bo7vSsOG51CTPNqRVRdTOuS2OIBZ/kfpYP2Vj0CCl0Nv0pYk/ZdczPmDg33ga5XMw2Nb1ORQCMhH
TGtemT9Lt3iXljMv80cPI82vlZQkOBYuLstHMXQ4HmmH7K/CIdcmSC0L28dEW7/rKmLSCuz2TC12
lDs/xBVqXdbe6VAXkKxvm9Ty8qWxa3SX4G8As77o5wyTiXzHA2sya4bqWfgZOrbUt+LQYDufiCZ8
fEjKfHZZHtfxI8Q08scADrSncqjCIB0gmpDZFdRpdI9n2ryADAUzi6JKvgbGt6kUilOYTdFPkdLk
Zx7RP3yxDnM67T/HiVQu1VFJdAb0tt2BPxXvqqbrdj7qh4ORqgMAUwc5RrnCYUw9ds3npispxJLK
AnLQvkjocJqKlZLHJJhBgYOjUDudjM9n9ql1TSv2gavx/cMSz29T4Ki22Sh4dWo1D8/YAIdPWRtQ
287NpGQADyJ0f/pUQ8PUfM6VnOhVdDZZij2eTWf6LKhLWd+FEt+aMu3GbPWKPOlKkQg21TU95MpV
EB0fpmgIdn03OXXubamLx3oe/EHjvN+VC6RiB9Z00AIVjdjVnWZpjKKk3tVl5ZtnYWVJDnHXCnKo
MRXkBxPPic93TbWiJ5BihO2ax1oEg7yP27wtPtdty8mjk+Ha8zRH5kiyuqhta/FJ2jI4onlI1zrT
NYAcFx7VQ3mg8Gr0BxpAGvz72I96fQryGgJaGqS55itmA3aChKJjdGpTCrzACLuqcazvKCUlu5sB
C9E/9apCfRfqDv+1wprEz5D7IkG6YDPiQ6Hjmh9Y5xN5murcy6wmOeDdaUMgN5aN3ZLIe3jTJOpV
gJniD+CZsfpROnzDbq1coOp0mqM+f4ZYjmAHUK34dCjaJtK/La87IGlQnI3qsWE4iEc5jCO/ONcY
yGE2lUa/oVEDMGY9lLjHJysHtTc+yAGpalU7irRLpol/KRljzWu7QGP3WUZVjIyFSFzPaAgbdlrr
SMx/YM0bjM+QcdYtlC/mQJ1Z1eHIhoUxxbnnRdP/Zok37F4SY/tX65NZnhiLdfBJVVGDBNJ1YpbA
QxoWZVJMTf4Z31UPT00bw4w2nVgg6wctSDccTb/wYR9VHak/liKah3sR4lxfxVAFYt9SvjRfONAt
MSrNssA5hp5QcmzskLT3K1N9cUqMqdqvZJW0ul+iplNhNvqWDCqFmiHjZ2H6vv7lc/PG5nTgdB5N
WMbuVM7Voq4NCA/hiRcJMnewqOZyPc9JNU4qs3EMv7qezNHb6zrAWu4LnJFdf2iGtmF3FK/REu+d
drm5WA1C85cR6gH2U8XrhNO0ricYVqa0XAGaLfFWVOcZf5N59mD+un2e5F18NnUel68wcO3EpYAe
70H7Ii6P5YT/D7WG1eV7vtSyfc4ptPzK1ISWuhPSGHhN7+J6JOWJJEbP9WFNJLQnlhIb8xDwCFgc
SHEPFT8iEIG1FyZa9+fJDVP9W0AOmZ+oayi8BcfKqrTz3Ptd09ky/LX6MRiOFcySgGLwXoxLyos4
2KkuhHt2RirXDt8dFTN5qsva1vB4iCBXGaCOIa1Cm4qjjdSViSFruoYOASqJK53/UFxPwQfRhuFw
qVtezMeoKoW8C204yp/GwVXsU28pPAEN5MPzryz0E72vRNT2HyKDQ/pnpMEozgXAUy2BmRINox8R
ob0/MfhNkWtXj3OdxuDbtb/FOI5LkbIRk6wvguouPDgN0tK97Qmf76aWoThKy1FJ+33ohzx5kGHZ
Fa8zLsJYpJGYuvyTXHQeHEw+UX6gYpnVnQZ9L8hatoRxsatoxK5QnZuCo/VDG18nYMj0d/SOaNmC
OwzHl26Xw+ESfRaCYEJ+QjKU6B1+UWXt7u1ydEuWRxgFTSmtqSdiT3kY2ztN4Y+gs1UpPv5aq7az
300dm/57v+pAoDyDd9cn6aQtPjIHjObvodRscTsvAz7EB64Z+kn7vm9CeWcLvLLPFK6gXXGqCCnk
lDna9+1pKNqZqVOT5Hr5XYEshvCgYxbl+2V1SaXhPMabeE75WumY70ShSRylPW2C8Y7KVudpDddx
gWib513jU+57H4d7oPK47HYFq2MXHcUAxMprp8k0x8cJ0jF6TJcIOPVvZojbfsn4MAKqVi05aNip
XGo18pTXIWyvQMLV8xEGvq6zxxyCBSrcaZ7IoL6gPT+wZzpWcMLK2Jzw9rup6qFpUmbDQl9c0TO3
ZJEOy2pNSzkJC+bw2Kx8J8e+FkWWABFEjqYOIDqXBhUz8XmFv4U9iaAOxz8xabg4TlQHzbFA60nu
4pV7ONKLyiBhmnVXxPoQOpGrEkMZuOnuuRnX5VjyydLXIC/qbj8PMvpjVlGHv0U1MntqZihb9TSi
WdnDkIYGc0xSbkMTHSE3r+Q1UZTMULyM5byc4jVkFwmllwXxeqrsIffBSD7VzKp1z5Mgj81R0dnC
67ILxvCnrCg5RVEYmaOEoLfZq1p38ZglI+RM73VBQgp/8WXuygxdOgosLzA+T6pStXwJq3FsQT9k
yzkYfA0/m4FnZTOQ5DJq1R8TpFH+G0BUgI3jTwYg4OxtMrVJWtRzIvaSSeCO0xX6MfV5QmaJV0Mb
PaTJDE6jBAK6blNkVVNUHxfbU/ohhMm8Cg5MkHa+VNxp8xyEXRxeo5hSpGu4uvBBBRG/ToofKmCt
P0ktLiHQPeeCwkMNL2ziXqcmCYZr261W74xYqDzHYecl/q2rgw7uaVAx/mGXHOzHdSyC4oLMmrOv
vUfkegTEvqIf8mYl9gwvORxADnQgBhu9ifvqCNOGFp9E2mgdTti/2T6vPIYwdFfpXxg6IRiafD0p
6ND+EaIrANyZxnpsnhjP6+FONMViHhlIwfHjMqO5+7IwkGBOYAlUukjHsojZVZRsWQ7Qrunc7yQM
g/hQqp7I12gQw/QSD6BZveSq8vlPg8+KfMcKsRbf8l7AWwJ0nbXgj2uVGAfhgrLsCf4ywuu0IKUG
tbGLFtxf341zmKFjq5fUkUios0R/+2BmB7xxmo+NPlI7ig5vxWzNY84HFSCjLAnkgAEq1EkFwOZ+
lBKK7TEnEMPNiK588DK4VjfTHoOJPG5Ob26ix0RIhOpe5DIpMg9TJ4bkbI3Fr7yGrkKbcdgNkgc+
TrE+03mNXUqncT6uVWRehKkU1OitQB13cMZFWqYTgSntfSR93RSpNbJqH2huSxemA4dKOuJz4GmH
jQuUWe+rLiwGl5lmWVJ8PQC0uYyL4blDgMDzBxpLDviT6nS9Y4ufm19xvgTPcPxD9V4R0V1rpOn9
iheN+hX9uihQH3FqwygVpuHTGc5Mzqcgci/kIexbiWFsnsSJuuNQTY2QMoww/NrjB5cnO+MSfyxE
k0zzfZuETfs0OTh/7sqhLMkzEgVNIGRgl14dgopw8WGA+Sg/1J4P8tknTTEdu0Hkd5HsIdqRxOqI
lEtZED+JTaojCFAsfFyRBlb7huJcub2HwkfXnsfYxU2LjPqtv1eEYwC3X9OOf7rJ9OLHFBr6eeJU
/kZxisfskCyV4+lI83nYNZGPfy3Qsss0RomHviN0yTMvcxXVGR4fNi57M4E+2x6jAR3R9qygfN/u
UeAnVu6iAV67Hwt4I0/9DhPZvlW7IFol04do8HR4ipNuok9Q/Q5edTtJgFUVKgOZsaXWVn5GZSz7
62AbiK1Cqg8i3iIzgeewUazQWo3iXRHVfZ3Ct7G/L2ZGvncM1qQNHEoCQ/MdHZsgFGllwMP7Cg/5
YNoFbK4HC2+GKR/v23kyULbqc2SyA8ZdpKT7blZ58w0+0XLaW9yI+IPEHzFcklZMcZlh5NPvTNss
A2Bb0sGfMeBvGp91X4QU5W5Tjt8di8PwuMg36bJMzIEPPuORrbhH7RrYZb8W0I+a0sTTOYrTFm61
w5HbIi7ul9kzdpog1zzA4aFWdZH2qsK4pVsxmYhfIINm/V1VR7DeOEM0F5E0JwxulrDYSXv0CC68
fJN3jkgT7uU0xLuaKUZ33pL5VU8yOApKo8d6WIJgF8BQ8ojeO/vdQtOkOfSmNfc4K/wK86UEQ6h+
CbJ+bNi5Ysv40czcvQwitjBn8uhp7Go0Mvs0xLRoSQkLhUs+8iiaMYaom9/MAOOD1jogJwC6rems
Ev4sR5RYSEmaLAxRFh41XloAwdcIBPrJPnXM44Wf85VdtKv8Fberg1MeNMfQ6E7Ws5WkygCv7ZF9
T+MpJj0SlNnDEWGRVQYOkz+aZlS7EMioU8fiN9vPfLoYjQdKhqPLmsrF92GIhk1YNAYJG2DpMsr9
Ff5TZC86H6ZtaWwmKZsyiMO64zhGzWs3dni0XEl3Jhfhnud4doMKiEYmpy++TyzKsgiJU4+Sey07
si8M3oyBijWzPRxjpIPm88LQ8IBrw2dWjD2OHGhneCjyfYD+CcUaBPmht8SjYnL9eQnmn1Ax5sga
FQq2SuDzaGfnLJy7HOuvaNhlle3bK2xAKKqAaPjTtjz81JR4PiIdjK+l66asjTx/gs6l+WSYyc9Q
pc0vRrY13pO2g0djyzMAHNV+0WxFIsortQdnC2lTkbTBCajKYbe0Bikd53X/bVgM7FFzkJcMcCIf
wdnGtIkzdZBQdz/ZBkkgYO/zGmVxUOVXVNXI7YA9OgJhza9Am7gmjfE0HJUbOYTIGeuL/ZxHsrrW
Qzz/ACQSCTCK2+gJBoYa5b+Ym9+gLpBTFwXLhwiyC0enxGhBOITXTKV0vFOmJfuStc3PepzkdeC8
e1HwF8LJpxrDFI5OcoHDcGhjNQMD1USn2KhqvyYMB91X9anUfoH5atJPhwo2rkVK2rz4rcpKP5qE
qa9usjylY1BVe1aE7nNZ5/NysIBW8osmzh501fNhF0Zl/RIr1Tw3URl/z8NG/4HwZQANPo7ELJHy
0+qCgN0zLovH0df5eaJFEqQzdJ92kIVBDrDYwR01hkDfe7yD7YmvaHPtTKHyo4lzSMNGTUmKDBae
yylPQlXsHQmCKRXEmnDXOHiGp7IbF4/WkRnqnUX42sPucwlfu2pGXE41YOPXMBJr/5nG/SSuSTwG
el+ijun2qNZhz9KtSfHAVqHuWcjtAJVrUaKJVC0/CVmqVw68wT0PRLli71Aioqwc0U9AnAz2vZD+
pV+pY6kfWFf+ybWxTUaQQ8GXl84chI4enguwq+yeVIgUs1/NcFkGCmnEOpStesA0rLEPK9Jftbd9
pB4jmtTJblUQO8enR36RSYT675zP4gycnztQHvg/eU/8ip7nlF/ArClECqOqJM5wOozKSgKZx4yC
8vXIxIRrNI1vio8ijCHBU/pggqPuHAufepEkMhs60VRQUTCsPZcC0W9fVayFUQdtNDLIKn4uaNvx
+8D38hcRui4yDg1A1HhQe38lTSRwijEBIHsAYpCmCOyq25dy6b8hx+u+QB8z/+1az+I0lIGC5+8U
ITUuhnoEF2tGlZktYzIOuCwd+ardNDzgUQi/+7aYfnuM5Z4mCep+SojFmQymtb+fpoRfpkIVP3nZ
xz+QsokvNakEajJVj8F1mQr3B4ZcPADIPlrMTiFPehjXrlizaGbJNVQdxWPed/SDhQ95kxKc/yJd
x1JdKTKQImtNTbtDPndrfVBdNLozD111acO3FojAL0tS/Ii6R95ZoalRtkWZMfAQxRfYGUTlTsUD
aD4UFL84GyaItT70MbEQC4Qrp12fulngZZMR3r+ndR3y4OuMrO4S+7nf26GACMJKZnRcZdLbZA+A
R/9CGwM/GRLNMk5zlqvkecWs9YSOB2ozPIokR2NIlu6u7QlpM1EvAXgxLd6LwrWcfilUkzyudHYf
XahRga+iz30WiQK9j77N4S2LcDB37UsJd+affW+G00xkF+2Dpao/MPg1fAtcJY7Oy15fh5Yh/YMt
sO1Oy6T1ZzjtsnFHUM8+T61Sv81qS3sCxG4dMj+jtXfgFUQTQEcsq9cSZKRHUJ/rh0aAM7vPY1f4
PXoWfMxq1CDqotCVH074juRCATGqj0yE3Owi7h32iehWZbMkvtlzDoZPVhBRoOYA5qPf9T5iz8m0
YEPxs4s2FUW9PpIKzKHUIVjkh5nNCFkucrK+TspM33XcdT5tlxLzDN5G8kgi36OBsixIwqNuAgdo
1HYSaM6qYldAun7dazYrd9FriZtqAdWgZ6yb4vsYbkVnnWDCN9V9SM4US/c9GCa03kskJvcJAy/w
kJOmW87CWhed6yQSX/3gRvskuIZXxWDXGhcCkY23ZzQPCrv3Ag2y0xrMI8+ioZLXvJgX8DpbgTBU
83EMH5F7LT2qhLEvMjnORKOEM+O0Az3hLf7S3CXJSfXKfok0KZrnpA+L4FksIV0yJOhuPgYwsusP
dhHh0zDW5rvtVxTSsV7QzoSgmsVsJYzCn2UhkIEwGXdqH/YNKFAEBIXhPgI+vkdNO5J5p1stHhsT
jD98P2h2iq1L9qjw0FgBsbYpU2xY+T0eDduJdTCwApfLWOxqjszAozBzB5lMxdFD7ECkVsfBz3UU
4h4dif/j6LyWI9W1MPxEVJFEuCV0sN3O2xNuKE8SWYgk4OnP53O3q2ZPcDdIa/0xCs67p/frV8Jv
/dsbRvt1HWXHLjQW3cNg02v8HJaefQWCfC5b4z05pPbeOazdfaJ2RbLB6BYhYGPfld65nzYkq321
yB9D3O51YjveeqX1vPZTt9rk+XBNycp8dCK39TQy4CvzMPi1z5Zutl5nYhPSPluhM3zTw+TGGVPv
qHCOqWU40zPWcCUvLGbJ0LhRrgAq46RTTh2+rn453OhhrOdkYrLsqDjr5teyJ26J08V0Z+W0x5/S
W2CF2zI2/uPgruOcxzFhG3dCc/SD8kZMF6Lqp6/EPothzXY1cV/JLCq/zLbgUGtODUdcX5rAjoIU
dNTrToQhdibr7aCKUyOJ0QkmE8B57AG+jIAG8TVxbMOJ6vl9/Cgia0stP6p+b17TrOwYlb2eantU
IfG5GzOPvctT4PZxTZOa54E0D4O0E1mqbr4e/bDrrFd7GSVtu6ou6zQStvyr8uBKjnLwBG4tsrr1
5GNU+DwnbhV+BLMLXhWx5iYETxXdh7TmSSTNFreMenXsjOmm/LrJBHTj14+CCCQx8SJ1YhxvPuOY
Oeykm7w234TofhRLOVMlv7D0l1MHz7LG4+syqv2nsBdBrk0HgZCakZE7X6qKkwB1eWQ/l3IL3tvj
aEjALIbm1WrW3X/UUbvtLOuGmC0FNUFveWFtoKNIlIezIo/eS3nxwj6ZhqKyEqi0/VVJvS8ZmD73
gLuA/yUzDcfz1ZZt+Cnjsun/Hd5g6oT1ErTAHhQfUk+g+H0xerWb9r3fo8ctSut41oEsmvOorFUz
Ic/xA1r9+blYiC7Ng76KoqxCtDZnWxg3RzoWWr5u+CrXdCfh6B1mbfw7OOEe5cxS9UW0Tn3mnudm
krq768DFsBizNX4xC2v5VBmeKaJi91bcl9qU091e0WkHoQbOcFlk3G15W+/tpwbszqWizMr4wfrD
65z9z85icwcAz1Pn7ds72Ym431qsstGpKbT/tLDaXHm1KpPtnq/btB+xC7PdtKFHcKBnTe+O8ufg
HHSqHa5fEvk9hRwwj72PLuAeAquPf+7b4cDGjUzfHBhj93cYxv33eJSuPBl7dd5rCTsmK+1cUS4E
94txCpKYBzGdt6OomNAhY/7OwchTIKPNQT7jDSHEcKDZewsirUUA8Lfi1HyPjHlyC+FnnfCb9cKA
oJLa3UtmCj3/idU2rTdiqXs37wN53Dd+4F4j7Y0Ps+nEubQjUtqB5UoB5huyEJF9vl0VXzQAqXJY
QcOJC45prpqSbvNHYAfg0rStMEqckde7f0radqxktSBn8Gqt/1bctxVH/dokSlbFx97qLeTxmkKV
SWtcOXiMnm/C2qp/nR8zBAtscCKBzIRlCWVlbsPca3VRc9S8bVYJyYll+7+Nq43LeDoqAMzNhwjW
UX9XdLHzulue+tOXlp2vg6tyx4YrqzljOOg8JkMvKsOc+Bp5dwxLfzIef71jz+VpqhSYX4zZaekg
eZI+jMoTsDAlqiZcK53hZdSvTROzicmDBsh2tIvbUClG3rXZ5s+1bnRWjEJwq1htlwyRe5yKinxd
OCtZ0DYfuxcT9utHuC1Lm85UiCQ4TsKb6cLh4u30I8PtVMETGxh8N6RZ2rdiBAQopPdjaqv1NHdS
vqAciLI5CE22DcJ8W6xpz1wo51cdWu1TJ8hmB+ZUlzIsrA/eduSidoSmHTTMOS/FaOdmAkDgLpTn
1sPThe6jYC2JZOimXVfxXnZHzwi34/cITPnpOJrwAxEpVrdqeRw79J5RwdybOlBbF3cCA7BHWd0W
r3cTINGNlXMmqngb/TGhvbbKKJbxsr3TryuqkMz1MDKLLRSXThXbxac1jFNk3x9YNvbTxhvxvAqr
uiBJEte2VdFptrrjTOZX+zC3Is6pG/ndYyRP+a1YooexoJtGNWRS76raMxVv8XNTC/vDVMrNICbt
J0Dd9nGoOuc3D7uXHX6pUs9biyLblA3LIV2ZKK+0k6I/irxo1vrTk2CGXmdL2sCcMgvlMXGKW9Yn
crMCQLP6pNe1OwemiE5rhB6L58L/E2L8X8r88IAHs5o2gZcyrOYTiDS0aLFtmTeGyzmc99BKqmL9
RdAt0Ey9HFet/D8M3H+1NMErIRkkyRPq87jVcFYGnP7dlnZ4hvZ1s8ra4msUj9bjZPRnMKghb3QJ
uyKL+ORPUHusIDW3ZR367yAL0xnQqrmzKVM5ITrUXOR7/df1Z3UBhwxe2nF+n8K2+mjtwG/ThRkA
h9JUEI7aNPdzNUevTluF2TGCR5ysIO6SphxjN1Fq75J9Du2s6J3fuLonPs9VZEc8duhXyj0I857M
jDFFydInsRGrSUvUEyWXPdaFTDfImvQ2y2cKhn64NRmen6XpvY2c7tDuAz+XobLSpTzoCzqbeeEi
bAILPuZZ77UtH7plcj3rtAdYq0Cl5lkeghegE+u39Yi3/sLYtm9vQKm1gqzaRz/+r5xW/7dodlU+
2eUW6lxROz3+o0n8mJtkM40YsnIqtXs74iOaP6NK2+qOj5uwGOGiJIDmHofyydVN4D0cY9dkvlw7
99vuOYe+c+lfhm70ZlPq1xhL2ci1tzrcknarHfMfzvFS/40sE+g96Wm0GZHz8gtMG8RNm2RGnVOm
i19LMN3diX8uc8sM7YeRfIT+bJx8XPvi/1kAde6G8/xemqXqEjNFo5UXq673FFA3ZLT0Z6Tj3Ihz
x58rBuWWn7tufDivgqbH9rGShf5goRyYkVqOmy6t2mP/sDeyPV7iKjLliVhJx07jVg83QBUXOUNT
NMO/FfVe/z7UYu9fHbfexjSuuPi3jMyYkbJgXtb6QU2D7tLYId+avRMay0+4lvv+qZ/ng09aHqC1
SbMDWKetcUaoBo/2rf4ujj2fkksaBOT32VJ79MS0ZVcfuxHHkBwLRSwfVa95mFwX6snJvd24PyBe
I+e5AWSR/0rCd/8tIUpsAl4RqlfZKuyIbVaBMFwpcHK8FKTpsJ4ZfWaZT1FpvceGp4T0eb8ptY0w
oQoxxkstBC0D1lL1p2ieK3DjWayb36VRGS3b21xCzmTVhOqJ3l4af3a0tGreOmhfu7CXf44ZUPDl
8HmKYuKtLeWSTEGB9IF7fx7zuHCs5XsjrN78jYGUIpfY2nGj0sBdSFLfUs21DqbM9VRB/k3bIL95
tQUjTjqXF1nXbiinqMvqAbnZXesiOWog4+O5uMW76JwLep9xv06jNXUqC6cuah+nbdzic1jW0aCv
JnQkY5GMguOnvy6dTI2N+R0R2gLTlHUdGfT/lUBb3su22Pugs20Kl6AgqoqeClLLnUM8WhVzLqS1
i0LD9vmE1kQUCAaGxLLk9jA5Xuh19+ykbLtJ7xJV+kfsQojp5K1BdSD/KRWQxT2xGlKNp61awcAW
WwbtTcOHtb8hsPrj28SBJf7VzmxDTAZVayr7YmMD9TtmhRCtHNxWw8+ezW5XRU5+OEHfszuVszWT
H344FmjDuePLlO2V84QF7tL3yj2+23INh8yb5qhqXiELdqMeI9sNOzsj+0sfvwJHBttnGy5lA8O9
B+2vDURg0afK82R5GqJq00M6ueLQN3lAYCcjS7CdbcAD3fn4Sq55HQ6P0RS906xT+FDJZkSYs40p
tMafkJBb7P4D72/CnLevjdYsmvfxhiq97W+OYDVTJ+7SMGqTYhHsJ7vHOcEn3bXDL17m2r/Zs1vp
RBvP+Cennkve/kZ7Zbo6U0T61xz/k6Vdfa7MP9sMz1WKaEobD3mBPA++PNrXIpi4rg+7G585TIL6
CrnVibcmqpbiydjtOt+sAXXqHTFR88kpprHL0KyLnEoOwWyy6uhPGddNnGxerXlFJWMFI6OerY+O
M1vl/PztkldIo1vSayIvdwL7WB4LH0DnU8gjGH6i+HL/aG87IqAFCFRgbRP5DwKSmp0DasM7F8GI
4MpRcfsaDVVsdckW0KWcra3tjoT5+O33EpHN8hSzXuwpxGiob7jBo+q0e7y/+RBDAifesh2Dm2o6
S8SHUbPx8tixtylhfziedqXMoZIVg8eR1jX467OF6kWcoJjXLqkJ6dgZSDZ9r129bGlRtEV5IbG1
hJUsd6tJeHlwcyp3e9XSMv432wT29mn3ketk+8JCDji67h+b66wjwzGhyT9WJ1bn2aBY82QQXmNv
BvYTaEtTt2kFleauzasEkFHzolchCHbsBiKNuceOTClUAIk4ynC+9DwA7nvRCFCiobVavOp1+zz5
kQ6eJqZdhpZyXjbYwrq7a5oqPK40LI5X5OvBbxFvdpkj2LC/YyVb3yTfLMG/Ru8kpncBatDQHl9H
NALhnwBs/ldR8LZc6MQxfUYKEchgaDMKXkPYd/8OUcL64lf+Dsjf9VGRLMJeH01j1c193ZSKacPr
lk9/iL3t0d7i4Sdc3vanK8KuSeOhKP1ELb4PqyfxiVioV1MTF2uU1mtddlwcIrwAM/KfC5MwVBNf
lkyqw2pvQxsFeS+79SyicKszXRlgCPvrRVZuDBuyD+PP0hAbk07Q6dwV6yBDoFC3+XCnVf1tIQr/
0D+gjreDyrifu4Xt4KVuG13cj2NjkfC/W2t8KmDIxxzh5DFkcT91DCbGK/tHapQMj20FiHLC81Vb
rwH6DsxeRzP+gpL70hl/wfVTsm1qAdHfygHKrpH2WMDEyNpLTbWggBO7F6skciKv4UIVdvEEgIvX
K0Hv2kz/nJlyvLxEysKwZcdL3GS92DvnbA2j5X63VaH0B29VaL78DwBcRttN+xQDY48JX1wX/p3i
oflVOUo7PEPHUp5IwR6CezRkXNXVhO8riBsdpofluBcESjXZKCXAwjyp4WUNXA24OSJVqJ6lq3z5
ClAVvALBNvJPMLFT2Eu9flckJ79gMd361Ak4H7BMLRNnv7W01qvk7Hrxi02GaRiuIsqDrWyQnYba
8qt70w5e+63xh57jUpaWuNABuoWXOAIyOoUB8MgJhRdN6oQ/IFHp9gjvjpAajU/Y1vb+pvnVbUzM
rnzOpdDvo33Kq3Uk7MqTUrvv3Qa4u51btzu8rMG49yxnZce5jyqJ5+roTJeWe7wDz1Lgg3AloZYl
VE/l3pTFz1a0tXgAEFqLKA2GIvITQKRD554OQnGLJKPxU9eY8dqpyvMhoUfNubTU8XQ3R7t5H6ZD
l4kl3KlMYt3BOigoznO3L/Iadpz0l3VfJpMAmwYVBAfn0P2wT4d7j3zUbt4UtxKi9t7f+fHkAFD5
XRyL8nMTk3mSe6tZx8wcFT9FUJE/HixF/xZvJny3Kc375mqe5HR2jG3926nQ4r9FX/x1Z2/8Gdlr
qE4bDNZKYNCwybw9gI5Ti7Es+O1y9lllstBLbr1GJhBHvnblpD98nP3WqSVZrPjTM2aE345BrC+j
dNt7i1HndRoijQaFTJlL1xZih2NY6Da3Lb+eAI7DnZyNZGl7XT77um/tp9VBh/rQFrP1MHQoWrg5
+/1xsBirUGfXTfOo5xJOBeUnhquubNtchBZBGmE7HwK23JHee49u7qqcOZDPfTeWqWFLSAaW6TUx
IogvY4++c+0t/d2z2ylOWumWT4ND8N2z4FQss6Oe1Q82E4kAQPtMXQoQp781XTu2ea8MDqO5buoy
tSN/4xDr3ZhQNm9zOaOi8vgR7I5KkS1P1P2RgfLcTpMtX7q1HtVbFKqyvo5lq79mf16V5Ng94KV9
9cTrFswV2msXgd+5ZPrv5iSkYg7tC1jlGxtJrHI9uuuj7/biJodCX2PmBYQWseV6ryhaNj9j2Zqm
j6N1kVeGJuja92oo7D6v5IZix4GDARE0xSQfbS+2nxrH7gUMQzM1J2mKLrr0wyqqB0R8NQDxqufi
H5RCPf/QcTuo98I7YIUYpGa+gaObbgWArH9CAz9HQI/rwi9Os9Jn4q3Q/csSjukSq3k11xZl72u9
uI17GtyhaDOo4V0+O0cB1V1aiDEfO8gw4t06h9088ZRrm9fDWnjsh0bOMy4Jbj5xg+Dmh+grF6Fi
zVuFU15MQdIXx6xvHoU13cVvjvKAYJnRcoKRH+dJWd2pReNz1YajIqnxW6wpg+r8OFnTcjdGBOL1
SsmXOJzU3by6gU5iK0ANZO2op0a4FpGLcvRuEv4rVYvlm3s9Fp73nYliD9LQ8pV39Q9x/KsH3qJ3
c7TVrd1c/XPCciKp1jKrTFnXzX6b5zhAX8HVMacQsSj/6Pp26vsFdsjknbamqyFjmH+mVuGzKL6C
6K3FWx53ylJ/jXEwnOlitPEnzd5mX5Dwi/EUmyMk2/dgSE77L5TnDiyTLjW7KI+z70xy/RvFQoSp
vxqnT5dq7q/IEMZXrSy/ZN7c/T3OhOLqSpGBmfJ5XQ5UCLyJM6taaP9DOtGl3azcJucv1z50gw68
e09bQ3ydOj22GXYwGaRFww7+m6d6+SmPfc7ReWFH8INCjfngdOz2ftu568mV08BAaG1PQq/RqZY1
PXjrshDIOTscVpnS9nzWx6T+MGE1+Soa8yB8pzvhmFyyjfHuYZHgmgrPwU8Tq5oHcmiIITwGlfnT
3D07NaXY55YWtSeoke5SOlv3pK3KyznLXDjHbV9PI7NQUsdHfBFDvT/zKc9LzkjYDqhJAntO2XBR
l3qDPC0SvuBl4LIZ+QIJoXqzt3K99+NhyZBUEKW+yQWxqj/GKLpVE47AgofhvpgmH05EjTdfHPKH
GPzN/a8endnxzwYXkft9HOuKyp/atA/uZIs3twyibwXKN5qrBS9XElmQxCHm1SkZu9r9Sx2ncyR2
vJpbKZS5tF6DCKY7IGj78Qs2oLvknvqSSPLZj95vTzWBOkGu4h2A3m67dO0phrnKA/1E57hyuNiF
iD1GApe8SFv6D3xjjAHbWCCsahxNq4DtPxZRBUQaDL41nwTunKet3Ocbf8h3ZFsEmxBEcLzhPcTU
2kRj46RFudiXQ6A2ymXbWCod0csdZCJyV0THJK/SWFsysH5dkI9Pb6oZvQJMKVj31zDqARoOcnFV
0oyhtT8imEUXztBn/ResHnS4Gdevu/5QZ8cV0XyG6Nq3vOdKtP/a9uLSkYTSqUkBJtAYGs9rj2xm
z92fwIURq3GwaDHk1uF0hq4Hh7viwNijzmTP+VamYUfLV8ilanpYrJjFIoHc0wyWtR1b8V1Rl8WI
2KdlO4pRHIn7cF5gSHcu6AvHIMKsuR8KFkyj1mf2ef8zHqYAy5G/llvSWr78CBC33dmhpZ8FWZp+
7h+jch4ZN5cicxQS+W921VjAgrYV5aHZmJZ5aKOL5plgbmPALlPB+ggt5mz6yDB1LXvShYEan4/e
lAVg3uZokO9JFig60Na+MamsC7+3klgyWtW/ExIeWndmYOPLp9jR//m+2jIOFPlOexOjLbG2FeN3
dcRBqnsoqTJBp81BAJzIKW5DAjySTcvQBSu/5nzHzqfNYpKXiy/EiasSrYJENgTn1TBJJ6NpUJ6Y
HYXtbWVgDVJuU7rgqYLR9clBBLI/O4ueHEgTyudOX+cwrXPQknaUiBYVQ4qXxClzedRB8Gw2vOHJ
EAxb8BR3IjyeEPKV5oou4qs3yOatutW8qt3dGorJv+xyqNj97M3451gVTvnXxXJAWi9djgxDEK4m
sZsi+hGryA+eI0dNPi+1Vbo4jVQrs6C0tyVdtqIJ0plDoU/HYcZmkmi0b/pln7l7OfpliwgrJSvZ
7lPyywrIiKWYUXOmu4fY9iFe9CgQ0QJmW//x/67+dcN2nCy2Fz10o1LFzRm9tshNv8kPb+nLT+xh
wN1+KUyYjeMugG9j34+WD9hYv7/vTAjpA0yJbBM5q0aX7enpNNhs0MmKZcoFV0UDkDWo4wGLpuk/
F9POcOqmsLLPfRSuf2U5EF8YHNNwmT32hUTipDiFqD4l7MyyPGo1L93pWPdofO2PpbEQvVSSmib6
vccyX+O++W1B4k+PfSmjKff9eD8HoWX2xKi2tJL6y2XAvNzJ015UFeYRzMppsAXRH3Rm/qsuhuqh
VCEMaFS6bLaRqRCbHMe8n0ZGiS3FJWMP7/C2fPSWDG1QeMoW6kS2VH5eFjV0xaNnHfaX23PuPQTl
Nmqxm088cP9Dmal66vs+3JNlD8S7GIzlsaPbUf3gClyTNzNBTvyVTYjP6+jL8G38knFB0MEh3/kg
2t3JrcUBHWVtx40HyWGSbsxxmSZRPLcH0sq3joX92efSRUOAry4rxLQdD25dNeEpgub+ybBFoq3b
c4pWCTrn45s9i3jECziivI52bwXqXyo/adxD8OAo/WOKdZ+NMD9/aQreGVVIk71Yqym/lWbq33mb
IS5F4V4WWN7fuhLH27aJ4MHtp+PXXtXtiUyk+iG0w4A+KzQNsA8IDKux/k3QxdCnrSt2TNdie7AQ
5k3pMuoN1k+O3zsMDaymwxI+djhDuSG4Ox2r73AmNkDkoTsPP+IqsKDT2uMDEeP2dMA+XlsrxDvY
FXGV1xTJ3Fubqh6ddmUzPgoL9CvUROOwirkhCnO5nLTjrmekI/NPdGXWkykrGHaUmPcYS3WcY2jr
/yCNslMcM6D1k7Heo9KMr2oftk86MbYHB7PK8xZudw0P0plZSb/Zq+bussNxOSM+l3fROo5XZbmo
q62GGZP4Lzt3xPobXAI3zlTWD6jCcIG5m0N1Wix+IBweSPHZ4q+LsUOUUxSzuh5S2BfX9Pst5BRG
cNKpb0oiqrX4Rn6Xa6X+9S39wc42W+8bqqFX8gzMQ7Nuy9VHBPLgefX4p9k96wrYZ678UWw2jNXl
LQqa+EGuX4q+qXDo4j4cbJ4jc3G7DmPGSRYBPDq9hAyz9xzOFBYSQbYAHtvQ3MQ13CQuelwwcgmG
VzKZthUJWGTphNWze3FdBI7CWH3uzpX53q0dkCvgVhlnO6GOl6ncZtZiGmPSsWbpWz2/yoawc7lS
bUSnyca8wnEJwp3KNkYeMQ/jggYw1PI2WRopwlioNrUb53NqQutKPVRxV0Rb+GOzfA9QLhI3OJD5
115bC6INu/4wTgjrshj3AYLFXK31WO4xwvRZEY9RLolHvhsWq8qsWm4f0KLEoEf2lsxMvl/uQ+fs
sbySBL6dMEh9huhrL/MRrxeWWe8z0sN8Px1CvQAagr56E7M2yXWpNYRrC91i+xx5lXVGG9tgTbDj
04YJkzjt4vh9ODjNaszg34K5H39JHDQvUOMYng1E5WC165mK1JkbkscI9fG4ZABY7pTufXh88Pwi
WtEq+q+A32oyd7Xlv73prRwigJ0VzvrR4Z2DvF0Ke2YqtfvbtDfCSYXnO2/SEnqDmre7u102A4t0
vbk3tjD7boDw5LKhDAERM6wNlUfOhK6gEh/lPs5poxdZJRR8YpGODBOEe0xZ4y6IgEBV9rfZWobo
5Dd7+y0KfFBYILicfQitXLhO9TOaMFAdgALrug9xd1EeHCAluRiHOKP7hMm/yfDcLb+DPqi+48+Y
ID1CQ9CY39wGWXav8bQH6qXzcRGU5dB9n3qDszneSWtJytmPWHDwReOoa1EUuXPzODQeEi6EZedW
1PXd0hXA3oU3b3CA235XDb59j0N7PFtwL13O7Nu8bwyF6P9wuWHGsFoYRmpAhTt43zrV/OyjQOM7
nhcuwiWo6eQhJAViMvDc1DGIqy/1PiLSJcsUBhrXdsZUsWYBmALyoaU7+/UuPl1EeY8TXpLMjXpu
Wr7WgFvEsAKVcBMpU3GT8pRtHzYisyWBGsN/F9DJdxX2hphcT2zopdVXJ4MaAl87fEN4hx/Se1Em
GF/kcewX7XTNCrtcLqiatPOvqY/uDou6jZ6/s9Adxj4LGKIsHf8lmhlhw/5l/Usdr5rvXX9pbiTg
zOE95G4tsOazGl6QqO+om9AW1QnDTl8kBlPahVEwuulyLHLAYOQk4+ClHRU9v/C1QSSjBJtze9Lz
fwUeTOcbUQbxy+bsCDWkrpa2TgLP4AHEjLKcwm52rt2IVAfL53LaV4nnq9RdsaSrPYd3upWk8qlY
9dudQzYBo9ns9Od52hyy6e3heBYBQ3sTD+uahUF7fCuCski7klT0c0Mcz0+pgukvQ4W47KxUp0O0
do59Rr27R+S8H97q/B0U7hWxRAX30gHlZ7xW/izH1S2R97j+Q9n1c04WOzJj8BzRJB7OPQA4Qxh7
XFnOHYoLAw45Wz/nGDMeAHPY/KdN51+7ubI+gRj8/rLjgL7HXEZEe9NVV2Pr8Sak1SPyjJV+aKyV
Z4MGv8dy52eLBbMtbxSQFBnxJR6mycQJ6Nf2zw+qKcdxIPg32eLd0HtTJVDe8HKod9/IACtuNuKV
R+kN/Rm4bcCPpPfTDHzgJ5ZchzInfk+9rUqzrNUtUExZe+pxr3r1q6+s/tmKA+siQn28a9Rf+D8B
o450jpehxutSg1QGQXxyl6Z9OQ7jnRxzCMAHFf8N8CcRYHDYX2LsprnMpBjlC7zTszdG1UNT7Obj
SxLz6MLs/xeG/vq9LZk+8FMdf0ZnQiw+r+wOCQtseweEtqfeuEx3Fvr/ly+TIbYXi4ci1bG93rap
w0wzu8fv0va81xCp9ZWQ8e65do/llzd6xsO8ETSK0x6qAaUvKCsxaw0kAEvdhAXC4SD0w6U4+Vux
PqLkI+SQWLW+Tv2pBsxGHBGgjJKR+i9a8czm3DT7k5yXus8n2nzfAptrosHf+mtbfKRFWwwR/Wjj
xao/q8KBZ3J2VOIx2Mk/G6Vh7o9Le/ytiCI7TbO/RE/R6qArmq12eRglvos7egvtj2kCpspLYWsk
gPMQ1tdSojFRgMJybrJiqtHgVDXReGec11H3RtRK7OTTXqobSmHrP3cAhD7Fva/LkwphsNMGvaM8
YSYSf4ayCNR51zhlkjLi/iYMye3sj8YJAuc80ozqpnvLl0CgxroeY4Dqr8eVvS1WcTft6xbrdOAa
ILduF06xpyx8Rj+gstsp641H7FTASfUq8PyUy84Oikn65C+WV4MHILPZTuM8i6sV7tr92UHIp3Nb
OOsrl2A4vxsTyfJ6KNf4L0SrHVvSaIs3l2XOuw/3/8vLp2J/QvoVtQ9dYbWkuTFI19OjmHS9zeBw
znEiqQNJ+DZWfpRZg14tdfJEoDNE6C4VdmNoDwP/Kznvi53tZWib/zF3JsuRI1mW/ZWS3CMKgyqG
lspcGGCzGWfSSW4gdCcdM6CYh6/vY17RnRGszMourlokFkGh02g0QKH63rv33BfE+ZdxIZWuhuVI
VS5YEyAxpxz+nvVUMk/yHpjNZhVPxjybv6mYDmxyVnZroWko69FY6wUowXnbLjP1LmPZTJ6hpZij
T3enRhsJc7wa7qYuowzKbMQvRagLNfmpFG1zZozmurhNCtlE6Mgc1HcrGZXNclS9Z5V3S4Py7lq3
dcTfPnbDpbmxXOp2VM5Seg96qYOKngbRTye6bfObrDzEICt8Mv2miplzeqsmRM7GgdqR9kCoJOYV
oAVQ9BFTVLchAhxsQyT1vtqTiz+DBuFk+czPkruCM8ozc8L6wCVs7z2ZhbQRNIFZw5Hie828+zXC
tHLoa4FK3xhBOFRlQVfJY2L2neVCY7yBVEO12VzHRpf4lURhKN0GCcrY2bgpMPC9lFZXUid6+XmO
lfvAruBtherYmJKMvdd02+2CbpUagR54QMUsXuxctxS+BvBqK5QMhp82F1UMbcfCz10KrSChZ0Jy
UlVu7Bwpe9umuaRvGuYiQIFk3mR5JI9dM1QHlG3VHVL674byEmx7afvCsTHdtKadrueIpeGJwrjX
XdXdgEjPH6Z+CG9bwAHSR0Wsn+3GwX+vt+0Q3meX9rlva0M0BPWisdMwt6w2Rj8DPFjqKHsWXliP
T2OYOGrrpfQJIJXwtAfJ1kRse8IQAypNAf3BHdE3B+waA1Fe1VTG21jyJOZEnjRqY6cTG+sQoleE
YODSZv/VGS1GczR2TOHdW65Hmq+XyTW8qyp1LcAcHbL+IMvduHqPgX2EmwRyi32FZqiYfbLxmuLs
lFOSbsx4qeutZHDNk2FytHOOewVtFtbVV7tf8PrWVfLWmsjg1kgvrBs9rCfOlzbkeIY3muW9gFli
Km0isFGbOutZypMHpWdvh87S7Znd0XcYm7J9GxHaJ3usVbmGwW0iCtHAT+uBu0nRKjpI6vJDaavx
rR6dAbkFUglBP6J29ZXV6LjesB032W4oSh4LSCxa82Yhha+/sd0o7baNNGfnwUHtdjK7WSXreQYE
sqN5NDC8b/us85G2dMU6kpG5rPPZTIo7k64CRTcCJwwUiDqq56xY5uFUl1jNgyFOe87RsjKMVYEI
kCKHs4A6EWDPkcnRGYqtM7oI/jQW03BT6g7vMkuVVgYqrBa5UY4cFDKarF1WGMhMipu0t39aecGW
whbjPPWmanfdlGSvLt0aeWnTDTy1bW+vs7fIcIXu1+4xoGYyPDsD1oqXWvdw7+gTg4u7VupmempI
e9ZXc49HiFSIZGhv5pgJf1Ikxn0rMLAFuJjnbYeFqkGgWrpqZYZoWmhu4TtbVxPZDL45RaWJhJiO
x4YmDaESOhcWkUmkMwpGPTal17hQ1KvdKoCOgxI9RyEYh9NqBPDA5CxqeNK0A/FRHAaG5aFc0ug1
zdqRx6NT0mdEAWRDwTEShfMcZ890itPceZ7HWEg/I1Ep2ffE06xTcyq1k1BZ1m67C4Fki8IyVytA
jtG0NWh9ah+A0YfUb5OouehzvDT6kbPYRhLxBnNGfW4AZn3TpKfQroLjKbO72QsLllLfZeAG+lDE
4n1I0rr42RUOE34a+1m+nwEXcEQJJ+A4cZPHQ+CZTYn4znUbHB1LnCfRcY7JlnjFuew47A5OKdWd
V+qxiH1B+TQccjGOzhYnb99iYKpaubWS0Wl24AbKOyYp3l2jjOGhG9VkrhsuShGwH0/FWeuKfjzS
M0lvS+Jkvy2DPee+7SKJ2lh2MYabHFDNrlJCHZMyo/9K2c/ABQSFcZi47/w4q92npGtwnAgOrD8S
M5zDg1VxunhJAQLZOCPAjqLTm+e3mb5tTULZ2L4h9gahNvQcMY+y8UJnS8NZhusaqeo5yozkbcKM
dG9ps/jWcfZhQI7chYeSjBNx6IEqzKtG9ToIJE667j3Tg7G+T8PKRwxCu6lgH1WudwxhC6zdtMfd
5mLLmNYw1lDzIy/p7iratxuzW/SrGSjBmUGiRAmiRR08R4hGcM9otTwiYEgRqGZRuLmIqtB/pUh3
qM9k4he97PdpaMh+NY4mMiM9L1+j/NK8XAZ3fKMNnd7H/ZR/TBMzT58VhmKu4xAU8AArdrRuwg2x
2yRvMNxTTz04su3gxPaxCAFICM/UrryIbadX9J63kTGOSGs1JnEFr3zlda5jbvOla69auFRYNNvQ
OU02qpnUM9t0HYecLv1Mz7IHr9eM59IrLCi/Zm/sqWRTivUondajFVV6QJ9eMn9C0s8WsWgpqh0a
bFsRWjLwXIN5upqdCgQHJpTVogoDM1TRaSHj2SahjZfi78ha4ARN7ehMzZZ5LzEeAsGpxbINKT1W
cIeHt9pRI1b7rPPGfe/Nzqbh+LmRTVpeo4cCxIPMJT9UKUlzTPjGq7zILieFML4qqzREUNNZj06h
GdkhzQu83T0ziiu3q72tlXpa0EjvdtaFcRAweBjPhZl3oBZW7x0Tk52TTq19U9ah154ZVj5GlC/r
1DGroJ4n2FKeFvNkYmDGsq6XW96FPM8mBQGN+xao7NiBCkO4AIqlOOBbFZxPS7lvKfS66xzIDKY1
OMERaAIXHXCYxMWHBq35WE11dsBwNvqLHeLuy9roB9LR7tlNygbdHyZ9cAItSBHb5eOVAPlWxkBT
mlFDg6eVNMLsxP3ebXNoHus871vqBfyil8rgMsAZ+wa7p43KOQiFJXkHpH6s8W58g1IhfdtS74Wp
jKuuBKzHEwajcTwU29Jb5EOf6O2PYnIbJhqdt2+SzLqv0LbAN6aojFgKBhob10HG4Rpqa2k0xWjM
MJcnM6zmqIHb0V5BNZiPVjuNnDk4ua1YY4agXShEh6CybEKaggXNJVVlNF/tJT6jJXUPxVBPfA0i
cfHxcpZPU22odQi/5RQr4b6pbGy/V2CKTrN9YdLYMyooBsk77HwGgi/GI4fWBg3imCK6EmNu37Gz
DkFh0FkFhSHvqVK0k52P/ak24rwLBFe/PCAANA62IP+WxQ9SpMKeepEB9N5Tib7e8Cf25OQk8ly9
1U1j7FTs8rFKNAXrSHTprgAQe8zCfrxYubtxNxBzu2ce3Adh1JnfOR7MD3poMup2p7pqaFVF9Rrb
q70ZR0KI7DT1diZhivihwpwjF/jul1bWaPZr7EMriZJ4S9eU5UjQk5rXgmI12rlVVj+4jTE+kUYR
IVkrNQh4CrXAZHJjIlPgAiKVUauhHTj+tJiFF46Cd5AS5ck1fukkRrPmzKXxUGVca6pV0enlFUe5
Dt2ZpBEQLijJ87ipd3PelmcZe+G6E2F3nFIG66h7w4OoNf2xoX/YMOjSsC5UFxbcqq31d1VT3o05
XhDDNuI7NvXs2rbjOohMWz3pWZ/vkCjYZwap7WY2J54Bij7vNq07L6CXlh14sDGuseOkfLGQ2gzr
rlhsqJWcOkLUdZdxEGuV8fOLbszy29j22kabRHqmasIsbfT52rGQX0aVOwBrg5L0nmH5/r5cnrez
Y2bX1GrGHLhJMZ2NvsKL2S9dugYUYeB9qajTIGnB7BzJWkggpop9boKgmjceEQkpkIUENvr3NK1M
dUrZ1GLcSKOsW7JqkNjnK6BhnJhXjebI8EqPObTRPSecrr9DZJmIlEOxKuh7ppBwoDBasecWaD2h
haF9QhFU3NjU6RKOSxh3PFgLWy3tFW1v6gtKl67IrtmHcTevKjtHY3lmvE4292YBMRJ9zAXA6Y27
oHa705CYVR//PTP1n+FkP4Gwu2hEhONExoHT3JWHpLLGz/61l/7ExoXjUDjjrMwDH85L3U6HstH3
X3pp6xMEN2mF4eR5aRywSGIJ27Z598VUHutC+v0D/VozUKdkHKMPUzdTui32qtVH9TVWs/UpDiXS
QnofTWYeora/ptz5xtb3L4DX/+RCWp/Q6XPIQwxZnnkAc4dZO7rXMgTfX/u4P90k9qijFTGxSVRF
+F1086vDrf7F1778PX/4vJkyoHOxnP4AxSbnWW3sE+2L2RPWZ9i4hS3TpOt9iNHUB1ZiWiBo3OaL
F/MTYRz5vJtKHRQCR0pMTtkG8dPXqP7Wp1DRolaAGRKpDlCBV9Wzlc7/4tO+XLF/QEW3Pq3Jhg00
piZTBxvthebn6OCQzyDCSQDIfjFnxfy0OoUjMV5UDb/EyH5aqrjGCxx86U40P63OieYAe3ypDrnn
vmZNdUMn4+fXXvrz2qytLiucbD6woV7rYo3H9WtpP+anpTnVfcNAKZkPOiB6d7qRc/Y1sLz5aWEC
nUtwSkfzISJROBDGJV2F4uJrN/ivzJI/LE1HGXptttrEsneta9QS9R7FZf/FS/lpccYt2uLW7ceD
PQ7H1oi2epV+KafQ/EUH/8Mb50ouNXz64VCa3Zr4ppfW6b74iX9ama4FALAz2uEQEkS9Rmgj1049
m1/8xD8tT3hYuN0R7xyMOQ2vmokSF2x98rVd0/i0LjPgDbW00Kq2F5+46u2PMJRfe+fGp4WZeugY
xgZirIyZ/HtaRbFQiOxfPLb+yeZmfFqbjVaosDCXDqqk0yHIpqcUxsbXLqnxaXm6XhtnUEsL8l8c
xPrRqRHV145Axqf1qUWtmw1RUx+QUSCxz7FV1wZAry89sYzLp/WH21xEkwRBDbmcBziQCC16TKd0
/NoW9CtX4w8vTo71YsqsV4fQMC52NIfDbAZK6Wtv/dPe6RpISRanqg5RubiAMoYrmvKV/7UX/7RG
SxhIqZHw1jGDZCvIIBsDk+sXX/zTEu3zNin6gc0t0fMH6C7MYso+/Rcfi/y1Ef+DDVr/tEaxcOnW
nEo+GDyyD6aWbivRPzFFhJimyFmES1NdBMvOXjnLYaoaf27L5SRdr1g28CSiJwyN2T6V5Nk4YetR
6zSVfyl0GNO273JC4YKEq78Q5xufUfdt2FDtwmhATaLhLW1mNIk9KkM5m/JQz+Ddx+GHM4FGxb24
ohng3oyll13nOupFlGvTFW6M5OAAk1rFsbbPe3GfNN51SkJVPw7fpjme1tOS0SSjzFtKfq1ySm18
cMsy23S2Hq2R1XibrPEuU1V1m2EvWedRb6AHjoe9gUBQIlGAnT4fp8mJNksl+/aRAICdlTdjtcLW
pb2DAHboHMgBBQQ03gEoCiIea6uYsZ9wolY0oVJAsnFy7dVheA0Pc61H7fBCejAOx84OCP+11uj5
j4bbPC+Ma/eiz6+1cmD4ENfag9NU09vkcTKw9WNRZpBkQuXsDA0gD55KoARuciH9OsYA2GEaEGBq
7bQyrBIBCl7dEoOOWNFiOCVRj2CzOhoq31O0lveTG4ZbqQG/tpGxX4Euw9o2I/EbIAIK82aQ1s3g
ynFDEVhgGnUm3FwYwv0y1Lq1lY69b6de/i1NkFUlnbY1kIjcZACuYLBdMawqg6JKH5e8cH1OZ+W8
WZS2g1fyoLR5pC2ChZLzZuAxEZsD+Mo3AheOjygU2FEzzTu4AaDss9g9QWUcURnMJw2vJd436RtR
GBKkC8Vds6SDd9+etiFk0Z1tGZgMSmeD/qp9osuIHGFgogzzn26lU9getJocFaNvAt/yAZvoG3vU
TNvHWYsXzTabo2tBqIdmI2oIy8ztOquVe1XP3Sn0uquKm/ECp127Hpi+rdtwyoKjM0q/GOZd39mn
MSofx27eGpnbl+tqwNwkPDu/a5nUn2apn1NIlOsWWrAfOx6WJQN05gBn9oi7qfO7Wn80UIRsdCjY
3GipV/jSLbKDszCMddDV2y5OXxFtAeYze2wvc12XD1T1P73MnYPCwY/t0Hza91iiglpgkIxstyDR
YoEL3Osfi1huu47YqRsvclow5m0DW8iYTpDvZnjOxEQn9pVroqJh8DKdZ8LQYKHM9YI/knkRdsFu
sA4RORXPou9xQTaufg+Wwj7JscJIALu2+DZCe+FDEKNP4JU33wOvOUv6GuZjWPUEHVT7zLL1UwLS
9bmtW33Tm95NraVqt4xMh5w4AGO0ty3m+t40bNrLrBl7m7GuZbPqBf1LFw3W1k0i+DjwCuAlcE/7
F2sPHpjpNoMEtCnG5NBl1hGO2XcnGtwrIzWhN3UNK3te1PK8JHkOFiFJ5Bb0v+lXIz3ToY4PhW4x
8yraGcQEiFtSJjwE5LZ0kmVTD4l1kqaTRoHZT/oGXvNZJp7pBrDHEaZB41qjqgi1oJzV5WT1GseE
WkA5yX2Z2tWHEZYajfOsfkoSRt5GWzbrGL/naVjCpzyxL/6wZSiuBa2fjVlUB2bwrA3gu15/6WFV
AtUgovkV3BweM6HY4TJ4wyBpPHkaRRySdRJhmZ7WgUaHEw0g8lm+HvRrCehiPY2zxhxeXcRNTqNp
axc3zGOMW2rtto0TuMS/8xaihmsRY66bE708tXN+jbAmPBPbcK3xCFclHUDL0hBno6EhS2QEMcbj
wAAh/mLYaldmzY4bTLuOsOxsQicGesyAwZ3QaVVNgTpA1lC0MPqxnMN6eVclwqistbJ7BFwmasIx
ejY0b7xPdWE/N2WvnfUK5aM/9p3nvTIc739owHcbqDpl/RA2/QfCNe0I+w6t5MylROHaHyINJN3M
FQ3qzlnuOFQsm66I1RIgAUYCwJTsxyAa6unBJo9Nw4CiFziAZpG/0hifiTQdMsxzylx7S1MHsdeU
ENubm27EiJd1RO1ZoovQmTQTV0ZUtgca3HulpRjt9K5OviEJ6KrDoIlh9jsUeKd0HDzHt7zupWnR
gVqAxA9DMSKny1p3ZpBjd289+ge/9LoFWYaQD551EZN0GBBDBgcBeBMcZTCKcX+AoDFAh/itUs3O
G5S7XbIqOjE4AflsNAd8wDHe6lrcILEoAotx417zdEYOplpbEpi0PxfRDX1HAooW0Y8jKB8rZqQ6
/WR8aztHDWp4/eow3vGzqYm2UjngvLzmYYhz45vOJUXXV+C2AkdRCSXVI+ympQ/cuqmswE1N5zkf
PCZtta67V3Wx7OAxzzsh0f5MxD9s63TB5KqJ7C3KYrsIaKSXCM6sn2A13LuqYWLa5cm7pTOqQ1Vn
VM/9XOpHNXjR83CZkNf4e4OcBzKciSp20hVnmtyPk77D9pHAvUhzY7jWevzUfVhAp3I619oDdX/A
oWXsI9SC2Eyd+NGp1XytpYXYXsYcKILFZKw9ExMaADqmTMD+rtNuWG6EvlB4WPLAAy0CmZhDoN+o
NndSUiwQdfgOc9zaL/S8YcuqLLTYnsHQo1Ble0RNCK6KYKb+dsT0+FClQ3tynaF8xCzVrztpRU/I
UhUHBPTw3YZUoHnH9H+qDplBChAkvliSNtUypuvjkmdQmlerUVE8a4vAwCFiLUC4vk7CGpa+PVvB
WInzCCh3hWWap9qYP4o2HIkqCG9rNNwG5qUm35rspJzrYNVYPb8h++UtSerHkIOYj5asvJmjlCtX
ONrXMjH1T5VcVyFpAxUmDl0l6sxPzVqibG9R0fyLUvFSV/2jI+6nYg6raQdkYLZglqD8XQFJ4JM3
weEAEzcBOM/j+LXKTv9U2aUx/vaYU86BHYZTZN9i4aT9CuDiV6Hx7z+m/xV9VDf/+abbv/0HX/+o
1NzgQOk+ffm3h6rgv/+4/Mz//Td//om/bT+qq7fio/38j/70M7zu7783eOve/vTFumSYPt/2H818
99H2effr9XmHl3/5//rNf/v49SoPs/r4619+VH3ZXV4tSqryL79/a//+17+Yl3Dkf//j6//+zcsf
8Ne/nHHif5QfUVP9lx/6eGs7fl7/DQsWfFDddnGHOyYXefy4fMdwfxOWZTuedPmeKy6R4LD4u/iv
fxHWb1K6ludR5AjLE5KWUFv1v75l/OZK3TMcl/mSbRrURf/nzf3p8vz9cv1b2Rc3VVJ2Le/GuFRp
f7/3HHSPlonCFXugMKRl25+qOE1qpuypx+mADjqQ86q5WDSHTrTUMNNUryas1a+C62Gu+2FmYBel
Q45NoUSmvYMKmDKlJaEDJzvhPEAkXPuEbbld1mmCJCJY8MI/CHPJUP0g+nrPIJJ7fgszJ+eo0o3B
CFUJdZyZ1z54k+bDwcs5bYXmOZti7iTexLBhoBfGjBFBfw3XAoAg8pWZ5MiVMIiVySfcGGi6FpAZ
db3EJE0Jd4NopoUcPCrrsSguwEVwoWgHdMKmUgKwmlcSceyzgOoTX8Kf2kcOgl6CprVqNApGERor
1D4aANiCWDxdGijPNcpnHNSRpu/Qf6Aut4T4oIUEgcuAOH+ZGyacnJENFdQOifvSTV0FaYJNtiP2
y4GfU46IAbHPS3XywEocXASW/VU+dyan6LqKd1aDtw3vo7xEo8zYBSEIRNTYPRLPNs+dzHcyq7jK
bCSezJRd+0UDZvatbS3oyHOPetpZJrJMFETniVI3VfVaYXc3RlMBeUmhOflKR3TGZ2MON0j0arni
ATc84s3MzVWMmCXifBKCIiTwKcWf5rj8Ecg+s59ZL8V5khMTukFY32XZWwQvYTmBucJw2Q6qns33
PEeErpjJYKZc3t7YecUFZEMK8G0lBrcHeTYVezBg6PvwWTHETbSmvSmraVPD5ABxj9n95EKz+Ma4
3HuyzU6X6N916+D0vY3/F5oNfwtJRhQ50rtzQAo+cYPjlukHm+AU9F94TwhM84CyQobxgq4BnnCV
TSUeTkzER1Mt7hR4SYW4T3DzuQhtlfFUmMgBeg4nkBvG0Y4QuNU1uTS4/JUfadGbbod9Gmgkqj0K
JItvie4JLKITg8xNTiwwxtqBGhrNbwSpUc0eB+pYOc2Lri+5WC3QZJAAaVAbotLCPZVVWXeHJT88
j+ms8zs8kXC6ciG9+qCi8n1R2uzTiZOiYoxRERbwvXuSCLzS4chKVdmuuIcqUssg2qSrDu0N9PCo
0hosES2/QWo8Si46UGon9BvpGgED9ot0qLS1mi6sixru8EdsLjHWK10NZ09rowM1kbFz6LuQa1x1
WNIq3P8FPnhLgb9xCuI6CiMtgTZEoGMNfUjZwHvrPId4zTvPMm9hVepYhFOOv6s5gb3B+ajVbwuq
23KvcKqfYECN3MQliTe+WcNBe0A+hj2KpyhOqP/51nROfjRVW/3sPm88f9qrrtVHed81Hx/d+U19
/pf/H25RxiXp9p9vUfdopd+yhEbtf254l13t14/8vkGZv0nKQ4MNCjOBp5u82O8blP0bTpnLFiQF
chM+/r9vUN5vtoH72DNM0zLEnzYo5zfHMtifTNey+RnOGv+DDYof/HOr2+ENkZDFW8CSZbuoAD81
d1sMWw06lcEPm8KMX0L8UZD40YvoYAXIWPGViS1iFXl2kvgQ6/N3Nw1RshFS7wy4xkdC72gOQpFr
fY2pwhZKRvo6DxdBC1oRnKtdv0pIj3uOinCCwEWeNxLZB6mAVRQS+C9EueJh0Rq5pTqa8Bk72Ufe
qfQ4AMJ7RmC73KVNGpToMYhZXLSdXiPGc5qh/GGKOYFOOQ1PaoAE59ZSuw2xBZxUSq7iyoUZu5HO
WOxMfY79uSaBRXTl90Z/GvgbsggcP9H1qfgxpiVK6ptYPKkwLG6rZaihlhcDZsnWt/tRvKvIKu6B
W04wyHrwPk1ldlc80+T3aB7Mu96pllsnje3ncqZ/HdiuWWwR1My7Ih1tWE2RvfcGuzukOknbHE+6
g7IuTTJ4fuWkOT5gIncHwIm4FJXbG3I17TW9u3o3jjJ89gYTmAFGa39QAUkO43YQkIYKIJQr3XSX
KwSsj72jNIwrNY7iNa6Q6WTVajwW5riwXWdd0IsoPvWyDWGXIdVs5Q8jk33QjcZ0UzpyOg9WUZ7C
zKRHJqjvoUnduJYygs7Spw1So/R2zLwnMwljf2p0sjYKonoc8otWdtS2h4ospUAZ7cEuChXojXjX
XP7spJHomOzygdOQPHsxynQ0lRNdLbs8kZuKctBKo28jhpsVpIvGr+3WfkwTiXw4kjdaR39Hqx3r
VGHz3mK+RsXrzp6CKdvC4yrrH2FK5uU4F9Yuk4sGHR+xBuab6q0vnpAAz4Cr0uaW1CDzPFrdSBRq
91N5Jt0QAA3GNVlzgKp4DJ8ZhE1rXKBtQL6IflwmSTMMNgmIt6js/WkYih2ah3KLxxPxEm4pBOxT
92RQzD1NAx/ckM36N6tdHiWkuqPuFNFxKNuaEUEPREQSQBRd4GCwbIFOmbrvjng0oK4RfGdO5ngI
x8rc2FYsXpU11lvCwb0gbhQqHcL51laXLFt0h+ZazHZIl9mtz8pj3rbqavLusJhOLyWqqB2AoP66
Kp2LhX6ejIDK7pvOj/gLtveIPJ+uWLUW3tEQfCoBKEbkD7V0rknu5OiC0qx6KpFh+lmDA750ixnQ
kxkH0WQ6KGg1G/vpotZNkoSPhYq4o9N2Bjpt1ptM85ofncC3gzdyCeomYiuPrGYf0nc1Vo6Eldzk
ytgbemNtwKi8jE6nwwjF8QS3lCiXKL2bPEkwt65G7527581LAdm1y9Qf4hGFOGFzIL9BaPv6KCra
H0u5xTvA/+kAzqbFfl1c5PBroGh4r0fNYImk8Qa1YH1Eg+TtR5nBh3dquEXLghN0EQ5PoEyTcJyW
9rocVXNf4E4Ec1FdZOp0HTluDUdpiOIY0kS+8NS9B6Cv9dGKGppqlkHgCHGBaPNCU9tjBiZngzzN
XTn24o2wBVzKVgkOYoqgKxit2kjQSkfXVOY9QCFkgTlegKU6S9cGRGu7d22VvWgJaCY0j+aVgyrv
FBPvsdeQ3CzzMq+VbV/HZZFwSoHVmbOkwSVNFg1Rzlx5m+GTrt0uAKRMnqE2omWrKq4gYTan0NRd
H2aK8x0N+Pw4tRMMyEI492XbZsuq0aGrX0a2KS0hIlAt+9QUnmBNkEXFOuPpW6lB38+2ToZL+j0x
SRkkPQZ13EbrxWuk7Wy7iDGiUmaje95Mqv4uhEmXr4jH0xz32Q6PZZYieE20O8yzy7Xlzoo+hrXP
NESgjqfW3sDBRu+iLsiSQa3jxghR8sMta3J4deSGfdMyma51IqEYh2BZCSUGRoCNTZTe2JDNJGHG
gUWQ3TEyzHLf25Lza1eaO29p74WbXM+GffH/DGR+WVlx1WOBvAFlG30DOqHWvam9tvWClymS7k1f
pNamIdUxGcLnUjr72hy7XYOh7zAKb2cLF76x2d07CzAQWFJbbXT2TldvOsqZo+Pxf+EM6I9ZEKSE
aK4rKFbaYbK8n1aa3kgzI9CCjii1E6dgL4LxgjX8CmSJOmC4xDJWoBRvGpccEhC7ARQoYu1s3GMm
JsHIJiRUy0CJMwCC11RYLVd/Vj8bM3uJicS6wOPMB8yeoE9yi1SqafxgmkAl5BjxbhBhvlsA+r0k
duKeWgWmXLNhTYhaHBF6Q0oHxYkJmWcVZFR50WdN+9R16k2EW/jkqv48zc18cAqPM4JxyyLbGHY8
MnFJMOI5y5XhEiTYY3YmmhNgLq1Vaz+T1oLQOTLaDcFg+XbCNMZkRsUGOT9V/NMbwuFRGhZJgmIc
tw6DjatqzF8rmMvbSI+cPQkN1t6Om5/0I/ONS4eW0tWr3PtMhYJjPvnlLaTxo+a22rbtHJgousPk
IgR9c1cvUlxFeEpvIKaQX9SVM3RHrN+SHK7tCJvggLIzPBNEbm9qdOD7Zc6rY4zbcA9ulrSVsYVh
1KTaoz7AWYFrNG5mhqpMGhYakCsIJsujF12a8q6r2g/hzjDjPQyHQVMjD3XYJ76TlOisHEA6B6/E
YZSXWveULn1/kw7AhOjTjO+lAodE+07Ak2AYei7SDCqh1pFpP5wck3Q4Udg72TPWIkmw3ut4ijYO
Dh6RxvdMpMV7Ngo+WLbsPS3p4jRY3YApVkxroC/GquHDdzBb2PZaR6B9PWEb39UcsoJYM93dkLvR
a6stHPXcvYkxAlLDkR4xXDhtY9f6RrdokipZ4xYICT7u98DRdhjqjv3Fq4XnjOE4oKUNDpqzBKKT
RDTl4BJhBranFtmuFSQoe0+VW4hN3ZbbrJ8ORCSp23mwnds+tIvNVIzVxo7mH5qu7cMLjo5GsT7N
N3N3TDpyPqpkaxHpxnTmBb8E/dOpOutJeeVG0+K32nzsCDXHJRoO214234wMjA8zLVEVEIT1Bv8/
tdICeyAsujfahqZPkattzbbgtckO0vNdoaHlBXNH04QJm+f9iA3PCeKUm5g1skkKzn1a03vb2I3W
fTZ+rzFkqzIGPg3L6+yylQXWAhEO4NbdPMs7N2w2NtAPwLiGtclTcUr77BEhx+LbefUA4JkmusOp
K6qOLqivbVJCk40bIvHkto1IZpmJyfPTFlZRN9PiJywXE7M5BhaOXR9CDfm3gE5myw0ihzP4yiqL
vWaGP6rBe5L2AZvXueDovSotIyWJrrhrQpu/YYCUxqSK3tQqzDuLRcODJqbiHnMCJZQFeIiUYDLT
RLIVkfGQacynU7jlC/XENbrj93icjlPcDUE2F/YaxM9TJ6x1pvevVlndV13+TkLNzxBt06inu0tY
OzPb5n9zdx7ZkWPZlp1KTgBR0KJTDYMwTaMm3TtYpDMcWmu0/jRqejWS2vCMn580Z9JW/FZVdXJl
pkc4YMDDE/ees88SYgmRjKKtQ3r4je/TcMYvkh0EUS89pWfz2/X0UyfU3hJcCTWQvXApWVRhF7nN
wP465eUToauZd9QGbE4EvV3qCszA/ilUSjLuCRR4nIlm6cPoCn8dC6a86LaJgSmU9AF4AY6dsnoM
DHkXj04PuWwFxrq9GYPY8SXy7DsVhyYe35MwB8MT1MnNLNCiK1+FVrnv5xwScChFB4Gv2WSzUzZL
Qazb1HV1X2qR7EqtCYEi0gipTOOrXMvrnSDl8AHCAHU3I896JkCoXkGdkn+mc6x9T0cfu6UA9ROU
RizyUovWrYIG+Tc44nQsrxKGIueLMXS0lDBFeAN6uLTZ6j97xZq9oCNChChLWt2q6ik0htxJjHs2
cLlwBb+vdFpdeuXX7VKQQxn6DmAGTX8S+8R8aE1cupw5xCuj1nw2RrPpUsyqMaV3FU1g8hcTOPhP
EuEqtmH1p0zqJC+cUxw2bSXsBa0WbWO2smNlBfqDmYjkU+iAAWWopRA0biGbcNs4wFtSlcmwaWIZ
M4IPsYtgixYvlWU6A69wFvXpYCKHb6aW9rp8hdt7V0YQSmCFR7uGbMmpj78BEClo1UDuKpJ+l+TL
7ETkkJcMKEAG8woUHtngal95uBSkI/sSDCjDIPERjFhzi+NkdN8Tsdex5M/Hhkjr1UgdedvHabtp
aFNvcX1fswyAj5v9fTu0ZLsV1fhEUZOzRTX8iVCHJi28Iwj4/q4faFNnhMwBjO0JCqrqcV2EyjGM
mtuWuEmPk6TO51yCSDUiGmaElACsDJaKrn/qxVZ/bibyOHymVAd4Y+MCGnpNowj9AsAsL0kVw7P0
wGsIMoNW+Jhj3+Gh6T97ybqTi+SWFdEBTQeWSTC2mJOhRMq6+JAyznFkqHzH6UTw+JCx8GIGXs0D
91latYIler7JhoGucJ6+yFBcmMomwUlifJaJSQiwGM3yD41jP9lkDv3n1B5ybS3m/i5PitQRJNJo
A7NcKn1l9iTpFu4KHFYN6UKL6ouVGCKQERuPshREdmppu6QwqT1ah1AeFpirMm5LqSzYQzCxzqFw
2086AReadkxNw2UC851GCHVCP7TIbX3jm8/oY73R02Nd6JPbR/KPVu4e2RydOpyx1zC5brAVortQ
v2HCV500ZweUaTLJSr7PziReQnLFJ5UEP7qABNaAxMddWNOWRQn8WNCoA5AcikdFBzHHpjfFR2eW
f+IImXaNUg08RIh2pYbFFUt899bFEswoPtORcinSly3Sivi5ME282EZDHAeUEWJ65pgRj1HuJc9m
eV3rao8kI03SHbkU/rMw98rTPDXTStMjYQ/FZ7ADmGpOHGADKUD8rqcQnC5BzuWD3PGN+QQ9kS2i
jwniBINN5tQTJBLGU2SPVqY9ZUIKpL2zoucQWumhm5mlVxSMdBL5xGm60iuFUBox1e/LrPvRwbrY
BvES+FfIiwXWlJ1+YnucCz1sHYA+thwaxUEA6rbNu9ZwjLYwbmTRLxD0FeKWWS+6z+GRUcjFdmfN
Eyuv0RLLpflqc9Uqco57UBReBj9pb+j053arttpPIePcl8yTdLRQf95XTZBvSIfSVrKmgZyt+EhX
vRZXTxEBb5tWnJMtH2N/4oOSySubMhP+I7jEVaNm/p1EJhUaL8qYLvCw6naoi/h71yBJkeea9JxQ
jhlljXBbWAhfTI4Dttxwrq9L6LNKRp9fh7LnQcYT10jEBaeliuwZEpioVVnO4Q1wBTaPtQ5vF8Ta
PkWaZTdKo7+CqTH2UtdYO54ifYzQMHL6IT0XnQmqWPXAHt2umlnG0UllkVuak69Qji5H3rE8eoOl
1F7VkXGaJAT9IT3Czt0ISFNW4Wh0dktD+2SGNCR6wxQEMLNNv0dtpQP6zcRjHRBGPPUarYIKW2QS
LI7HTGq24NyISI4S34M4Hj/oavBCRFt0MxrAGwQqgIVqCOvKCuutRhiQk5KJag8Y7Eh9ITWIV6i6
GoiBRCwcPejIzcyOGTsUJxIp0/kzKU45ZZLZljOO+PpMcmrPzYb3KlGOK8ReTjl20ptGI2SxIxMW
Z2jzBneGuaEfVK5Dkjy3lqUp3/Kqs+PcB8+VZ0S5Bwo7S+ppwnXe4HYH6ZeFO0Fsok0tqNYPcjfK
jdXVwmvZTZEHDJaUZSiDUJssVX4gjVO7g3P1ZyxYzFZGP65yiu231OiROlGhsQckD9eCT4mB1V5w
pMysgWTinh+lobpR5dJ4YnZJn6xei+6D0DeuRAir60JulFtSx5gDIAlTvJQtdTsDsn/MK/0Kp6HA
HYw51lxc0sNdQvIrHxC+O4vtFXZyW4vi7EpCLvOkaKF0HM0KGVcUqJzACj8Wt2peSadRUQfDVYMp
OSRFV5OLrSLiNIypuA7EsbiFK76oGLS0+4YCQEhsxE7B88CyhUiAKeEu1GMtQWQmiBJlJiWQXUUP
WghB8X+nN/Bl1f9Df+DfdhH+L+wNGKJJJYF2/7/vDxxf0pfp5R/7ro7S//0f/6tJlv+1rqeXt5d/
/I9/bF5ei+wl+se2SV/yt+Z9E+Fff/c/GwmSqv+hiqYmK5pmaQYVpX81ElTtDyhnEoIcg8UTzMp/
NRKUP3SNugNdcFUS6biif/7PTrfyB0I7/kZaCfTI6QH8nUbCIhd+1+e2ZEuX+FwtQ5d1izb4WZ97
smgiyJBfHnQfRkeFbhUkYUlmayF2Dv8y33y5jovp9O5R/tVwf99gl37Jw88vTCqNjl1BtRS6ItzY
O/k4LRK5alulfSjDyUU+uGpV9SGyEldI2XeL4I+EgeCsae6PVQBNLYK4RkN6QI+jaLZq0XTIE6dR
m5066jBGsu8xtbUwQsYmAwEnrywF3xyIJWTW8noAyUJaHemvth5oN6zO90X5GpoN5+DsoBaz22T6
fTzR5NM5QMGUWiLkt0DmnHYecZnr36B+sjNXAeW06KKUSqxX/hC/hmq5FpuUZZHjhhoR/wUeoK/N
e9Lf3aAuv8mi8qAix1aq1mHv97bg0JIwuNHh14PdAO7QlxbQGfMK++x9hBhj+Subtt72A7fSCMM2
qc3TQFGF/BuSuFSyJJncHDhArpA0HvUxB7rSLpZVh5xJ1dXn5EBV7cfEwWyLI3vDruUtDLvYS6gn
rI2hfLbYMJXK/H1kLl01oRB6sD48eSZeU1ceyNG7HpmsoFzR9G9V/aojM2mV1wmpcoljKPSio4qj
RtrsStK4WPUOkim4OkVXNZrcVL/kAbIWI8TZcJHpi+o0WFTGqkU37v1wqZoq60ZJqB+I8XXEkeRG
EoCsanIBj95M9J45UQ0niKf3vR7sQyuFlsW2LzWuqP86xNncEfPjVRMHsjlqnoN0BJPI8ypYpgRt
I/stPGHAdFLv4NXdAJ5ccibWRNwBMFcImijSq1yvrkmee8xIOAMtuBZj/aBo9bPkd5zbUVkE477K
gcQObAiXtzMziosidureSu1R6m5FbRngBNdEgRmtIH/YaaqtEdA5aph+JzsQNJR2qKCZ2L2QfSeh
YcFNUMgwOqebym+pVu/mPrkyZG2DdPXG0rPrDEB5nI6nQBlPZVXdWYHvpKmwJ6/rIYyKjWLJDxzZ
PalNbcQhbKMndwzVq0SuPUQlxz74oRrUiLPsOqAOU4eQWcn/qCRGiEQEbpptzbzbMUAP4exfMI9I
4vLizl+spFhMfoANFH2R9Lx/sT3ygywf9OYBP9Z9qVv3VMpcIoy8qaufazEvbbpcpwh+WtkSIsYh
sqyLW4pBhZrbvjae4okogCo+RKblLm2Ekqod1fkj23igMeW17gv3KmecKDUO5VxtO3SHYgoqBEHu
vq6qLQjmtWr0x2wEVk/VoTXQe5ftk89M2Pi0ERR1nfO9xca0j5KlKlGs/bTe+STCKHX8igTnMPTU
MsQQOlw+PNZm7JSdwh1Rb48yV28AJbVoAqdiTTAPieWBPYmy13c9bmqIoOPy6Mtr8NebSetoDPX2
WOp8w4lrMAshM4D8DCJF4YiudE7ccBg1xj1wWVcIGy+WhmNmyWuI+rD2pMwmwoGcp3iJ9LkKq0dV
70/+UG6K5A1qEqCJfCWwcxTNHzVKFEUWdryEXQeDudGK6zgsqIMWOlIEZn5fuP565v/lM/7thWu0
wlluKFKfWxJjQ8+ww5fNA8/6CCjHkQKNJB3NbmAdVtV0sgZtA2jxJjX869KwXDTmEHo6Rxh5jAyO
Mi++qTFgPDUqV2FabMpZ90jW82qVtpiu2s2QXKErJlKwe2rMfCsrykPlRz+Wr0Tmuw2Y9muIo/5E
iElhXtWWdcGe81G5aCyrqqyILOqmqMqKzhL9YVCrqVwZejK3D2FsoLnmmgNVXfLUSOjxY+frJ/rL
JHb+RBXg5gofEWlF5y7mXqgVoaQ/+qAWLdLzwqMu7SjUEY1gj6HvwTeGPeeHQ43RZ0RqKnZLInJP
ncbw80uazfPvWdH4ik110UBoFFfMM3+SoiWBoQz98DDoBdicCuGyTEAuK1mV64eeal1ZsstI1XVt
qBu265sBPFsJuj3jewIUQfdJv4pb5apFtsR8vQs74wB/7hlM4XWcB/uKGRXfy7awuqPcF7RgrOtI
q59ILN/TCwVUJD+gbLvVW34m1Y2nrIsBdI+Pdaoc6kqndxm8ZVm1hj0N+ro7iinl3ST6s2HVlvXx
hLhrX7EFysz8Do1Ej+4KptVkkGJl+tOjxD+zAhv+LciUG/pwhDQARSEe4r4R9cOohPsyJY/665e8
jJj37xi6oKyaiojuRJKQpZwpVUvJV6MQCu2DLiibmlV8QbX/usRfYtG/NmVnqtSz//k//+0e/v/Z
nb7Fjvbfb/LXRJm8pO1L/X4Dv/wr/9y7C9ofy0dlWoYqskBJfND/uXlf/kjHoGTpeMuMZW/Cl/CX
TlXR/5DYqPC2EAqJIoqwf+3elz8S6TuJbOrNRQck/Z3d+3IU+DAwNH05OPA3coe6xs5P5KDwfv30
5yCkfl/8BB8H93Jb3me30nML7HOJLViVju6+JbtsB6/mIG26alWsh3WyMfbWfvpTO/Rv7ba8Bp5/
n26FU/oWv0mOtknv8R8YP4bH1l9VL40r2qyMduXCrrHLbbBRXWs/b3t6BUjSVpVN9dmpbiA2vYTX
6s9oQzf8IL9YoQP1BTmA/FjftwdQrF7jWid2wV7uhHa6JSTtpjwMrn8TbxWvuCWCyU2v2dLdIIAs
MCPcZ260UQPb8uBE3TCljDZ/0tzMB3M9HrrHdlvdCiflh7xT7dAb1u1BXydXmletIfJuElfcGV5o
6z/j62LHXV5BAN34j9ktB3brh/mT+LPAhIpmBxtClelfVJDLGsfckUHCRXFvnCxP24gPwXhCCGJd
v3bHaJfx1wZX4fW0s07TI4/wwG/4Cc7Y87fzKtrptuhq+/zEJLwqvfTOv5e3xZobtBv7nsKiC9j1
IO6UQ+j0tuiFV+Y9VQwvcVGeOrQl15Shfa/u3PBZ29Cw8CxPcNtNd/RvarY2wt7/bmySNXFNqTPe
hERFaSvgiyuhsZGwRjprpJvzz4dHyg7Bayrt0SEOe22LBdDOvXGvcF/jAVcfSaTf2rspdxTVHiil
P8+HbBPdlPuKgKRVvK02mqPbMb+rXaU8FkCyW9THm2Id7OVdft98F66yo3nNFZ5oG/sr0Q23IjkK
PPZkHa05INwqwBFX8Vtg2cJTsu9Pw9r8OR2xEvVP1m2wGp+UfXtXn2DGSeF67leqSOUH39YKtdgV
KHtXdMo1dhmvezF3046dkAP/KttLJ+GO8dnbUCdPEeIeT1oVR/59h7rfKvB0QmlW5LrxRtapU35r
Vshnb/prkCckm7O40GvnLOiMm5DuvOhI96Pv4cvAACBGdnnovcHu2Pa/crZyqnXotCSpH68ze6Xa
xW3swaH20N+8ee09JWD9EbxwEB8Hk8f0vSDFaWW6vt3ZjUv+D6Yt7qL6nh3nfe61pwIdMYYO/oo3
ars70R63bMdU6aRjFk7yQ2JTb647GvHPHZo+NE+CbKwm62eK6TBbkdg4KptRObar6x+NZ9gjefV7
6nk2oCSnFW3lob+Z7rSHjLIsAuVsz/+nYQ+GtZvazY/O4XTywCZbsjd1AdTTpmfKdkiEh1s5UD05
u6xyjoXEmVm7lJDRaSP+GNXGjhi7ouuvyeeeXqrd/EQ+eExZ1IUbSsjljvbkfXc9Jqswd/Wen7Gr
trmbGC/pLjpp99XPSNZBeN35VwbzUutNu/yAbcdTxD+1h8qVG6c5dXeIwQ3w4l5z6o8TrrvVfNQe
CSW1aTM4LL0J05FXSF5ugK6vqfSX1O0XK9Iq5lxO1BCtDILCk6M+36ul4fRr5b7e8Qmv9AcRPlW3
6osbDoVG29M7R2u4io/FtfpmogFyR69pbBk7vheOWyM9pi/RnbDVsVl67Jqr9fhTcCZbrNynAqMj
4vVVciO4fNTbkOpA47bKC89XfG6A4qpPumPBFP+zrJ9g76tOsi4nWurxat6ouiubRwrH+euAzlvf
AFpLI39V78FqNd9Ge1xl7nBb2TSAJTJg9vikiDbCisCIoEZPZy+RnqjEw2b+jv+QtK1kcFL/h09V
W/GUu27eZCEFz1Xb72Q3edT5Z76pe0M+5g9Vts2euqeIqA947uaG1j7VjGFNrZn92XdDXxtYHh4T
HGX6Y5t4lvhEVwvJKJa51hZp2KaOmDvzc0eY17wudDsB/PHCs8Y3SqrAZrgb7oxHxhTqHnu8am9F
EjLJF9NX9a69SZw7YwvxtsPsbRPTjlIC33Bg3ZCHPDw1T+KNqK16T8RZgdt11a47wd5w7skfhGv0
VZs3i2MWsFSHnIryKKgvxlEEUt09V6cOYnfjEYB2lILb3FNOHWoPbZV/N7qHjlZCVBlrWLx20Qv2
+CO2pzV6N9om28hJ7daJbgd3cnWo1MaRsxwD+Z6/5xlfGnHs2AEGj49DcqDP1W5XHmXrqL8irFpF
DhwxK2UFZt5AkEI42pOCCkRZV3qPsNwtKClHK/MI2t1hfssorfSO8IhhJPtmkfeDGig7Rs9i/iyd
6vY73WowFl1waH6SQ4Cw9IdWP1iYQffdLrMOqrh2Khd17gkVaD/aD73rDj+yBvi/uOJLXOFPUZ+C
+a0/SkSAl6XsBEyUbnkk9pTJnarDajSYWMmED246r6VvS6NVJ3ZJvGbFAt38g9Tf2cwf1Uj1dOzB
ghMOx5wD2J2PkwP3YO/mSKVW5CVsB6e0q1fz1rxCaB857RFXGCIP+ZX/aI/pbjr4J0TuTvUKDnLL
pXippQ0Y/AB9gTBMYVNudVYX9Xu47V7pqAx7GOzXw0bdawjl+9Wor5Lr4mBWTvU8aNfSRncoTnr8
1sFWJM+A10o8PAfwDaluBAOtwHXTG2SslpEddStj2BA3ZWDIL7dxtPNhaxY41p/IVg3euq1fO0hN
DMHNs51PXBHgWGO9C3cMMkZzf8SYQuhVt4mcF3NDmhYBPLrpDfrOb68JeE/xx7fOm1jborr++1vy
/798Y4ub699vx72IbnT+9n4zvvwL/9yMK9IfbJkh11KsZtuNYOk/9+KYyTTq62y1JYrvVMQ5Pf21
FTfEP0TsYhYqRYT5urEwbf4qpGvWH4auWRYeMxj/lGH/1lb84z7cEGmvGoqhq1RQfnnTzg5oihJH
oZVroauPERJjLTUHwg6C8MEqlHb77qH8dVB7Xz1fauPvDoNcy0DyL3N60ECzgsT+uOePNRLu2jai
iW+Y6muHmpuNa6arDkIA5g34DYU9zwaaNS1Pk+N/4+K6DlRbVSVdUZaT6rvCvagGLadw8tAqVYj2
UJnLNWAOxVF7v6AvyaVb08+ANiGl+PrK0nKW+e13g7c1VLoG3AFD4/2llaYXKqFQmMjAOEDtlQBw
1xMQyaIcrsahNPoVAaX5vgmqkFp/RzpoYshblBQ6m7lhugSnkRZQzG83hA1aEgn9U7mzjzckSDV5
QzjlXJqb/SFVi3CH7KfdMCRnz5+r4id1udqkO44yvYiSBCV5Yt1gfJQuoMN+sXzObsXg0CmbImVU
Smtn42/2pTqbiwIpxSTExzjPMbVHxL9tMRSg8++EMLumo2KGnqBWxTcr7eafrRIFgDXrwFr0A1N9
0NFPWIAcEvaNF97d0kg6vz8gGyLtMGn54pY/fzdsiLKSmkmfYrcyh+hWFXvi4sCg23ptarBpw2ad
NlO9B9iSew1+QacKiuaCzfez92WAiSYyUzXNZbL4eBOmEGqh75tAktWaDWFUqouuL72KugYmYlqx
gdEwzKymoKY7ixoYTIWe9y8ExJjO1w/k9/nCMDCbo1FCrW/iMPp4K5gcO6IXg8TNUU291amaeCMs
9HUb1P4/VxFKMp+7Wc+qkct08f5S2tmvJgLdDyotSlxZrNjUT4bQ7VAs+9+1bJquu1QyvK9/2zIF
nL3r5ekyVesG3t5z1hc6rVhIkc+5ME4R8ipVvlfVXLkwCy5f+29X0SnMUPHUmdrPOoiY/WWBXhwj
aig57yekOMyzhvY5NUjHNrUXI1GNC2/trNyyTPMGX6clq+BBGMnK2bOMhUmIxmCMXXKPMYxnyXQN
bzB0s5QMObUi91wrxxxBhmjZnTmz/xgCPqYhEY3rJCvktdTGOpL+ztIe5n5ECfj1o/99WDEBoFqh
4UxXBQP1x2HFPJWSlVSkblO0dASq0nTGFF6DQs70hUv9Pqyobi9pp7h5JVnUz2acgokOEY66vGW6
JkLJftfnxu6DKu2d2TCCCz3jz34anSjozBZiJgRYH38aKIUZDrAVc5JqQw9Jhrb2O3Hc6iUZ63//
KVJPV/ltLLRsHD5eqktqZtEi4IwM9oNOYpk6ykIsH4fRsL++lPT7MDZFFg9a4JKiLETtj9dK1CUN
M6z4OhMLI3amChMaawKDVlYKKSgeygkxWBcoV1JRT4eOCPtjILSEPDa+9bNCs/kUdap1XUXT8Jw2
EEIKoR11V8065UK37rNb1X+pEfgO0DOcLXfGQEdH9P3E9Uv2wEOL+F7qAvT7hqo4ot6KHi6N4cID
+vyiPCDF0kRe/dlECT/cl4p8StyoKTiFKlli3mh8VGiF5vwnsrvwKoFq8/r1a/lssOniv65qnn3n
lSnPiCW6xA2tVt0DC79JyQreCESgXPiMfp8smVBk7Z++UX7k2ViDbZ5IPv/hKkWssghaKvmxs3kB
1vHJxPXxMmePcdDKqIZblrhwxtMduDLMJ0oQbaRAlFxTiRfuilF09mR2wlOp+SR3ROOIud/AzLkD
Z13dCCMZBsXQlXCjJuP66wf+2WyC9JeFCugDuLtlq/Vuf9CDh5t6HFtuz+aW0z4YoxIB810XWsXT
MMj+5uvrfbJh4oFoNJyp7ysmuIePFyzEstXnXKJLr1XGayta4p9TDwLGRjmu6fbQWMNz24f5dT5o
5o1J4Na4RR5OyC/t8ZnOo+yLL0MPpAtck6o1F1aaz57HL10M346JuPtsWAyBxVALEeFqXTvc4bhB
GKgVlfDIZJvsc30q/vZyarKNRVvB1GoCEVzG6bsX0A2tYgzGmLkx1jB0BxLrRyQbyVNr8N9aJJwY
Fvrcuvn6PSzj7uMqbkqoAghYkfiZ0nm/EP27hAEUIFDCoFvhxEOxO8qFJ9ZmcdKkiDKELKXUA/E8
FYEhXRgGn3znXJ6zxK9pTT3fRMjVVGVEEmRU43KMb5YIs78sF+zHNF6YyD67lIzvmz6SojHgztZL
En6IHGsHlmajEJym6Jt93DYoOMsBH8zXT/WTSVNScKfrjGvV1Kyzl0ksnV50epK6FtZeqsCSidpc
1ZyZkwMge39cdx0QvK8v+skP1KCyGLSi8cbr5xftcUX5RIEGWP668JZYEt+Jhnnad4lYe19fahn9
Z6NGp7/M8d1QTR0N3cfBmpDKALgjCFxkDlChJJX89ZQWuxZS3U855TjR2GbbOUx+/v0Lk4z1a98j
Q5E6m0YZroPPVC44MtC6ZwIWm+c8lMM1OH8q5h05EbFpJg/L7vfSEeqTGYGdwtKH5JCnquLZO01V
Fe5shCIfjWx4Aqrxc24i3eumgKzYArLz17/0s8txNYoazAZs5c8eMcdszii+JOB7tsJjIE3GUzLP
5WMV5umtRNjchSf76fUscelvc8Jnrf/4SiudtCUZNr1Tji3p7CxWCL/ZXQY9zUj4bhfOgr+PIIv3
SI+Wiy3vc7mdd9NdbGhBH3Y9jgRig5fTbwt5sCHjLBXxgIb1dRKKd8SuVhce6y9h48ehy4UNPKyW
TNCR9UsQ9e7Ci9ls7CwxdBvghoS+ksZxSpD74KuPRwt2DjoHdwz4qjEfChHhRpjgkn1p6DQkYraA
xBWK4V4m4pXOVSjWbyn+/QKjTWw9GrFiUfOeS6JRNHWIOMm2xKSEFSyR1Zho4vU0WAjbYcLkghMF
ivhdAg9AVTicTBeoTKBemIk+2XiQJ66DX/ylZ1Wsswddq50m5/MQuVUrpnZawm4FdlE66YjeIzEl
3wYeSDVZFFN8CbHC/4cRCz50Sgoj3AQhyaZ9KEi6K8hCfWHK+qQiwL0xxjWITxYz5tndEYMdR4MV
ItqfcYK22izfFlKHJl6W6PxK+FOQe9CDSC0sCcPQraduJN8x0a0LZbXfJ89FiYvcnhRgAFfnB8tM
kSYIpVrg6jAJ7GCkO9kWM45/7JYX1rzPXgn6pOXIbCnodc73Wo3Vpq3Uw/Ihj1OgMzop9a5XaN9E
SaRJxEy28YPWjKK1qqqg/yGQZ92uBoCdjq7P5g4jcGWncwZJ09AMLw6yIrowan5fvyjwUk1F1YCi
Cd3Fx6+zn8s0LEE0IuLltcBNSBxsf/Wh1ErTlYUAoWRGPM/XM96nF12eCrtxgoPOdVSwuHtRHXws
oNg6KfgLZbhJRCtKVvWcJ88DOdQ2WSiX3vwyb59NCBRx/+uyZ/O6LojDKIQJk1yMRS01FTAbNQTe
v//jMGixt0PvrXNQ+/hEA1UmrKdh2okKRSeli1xtnK49kcZQAwni0txxxKD49UXPMWocEy2GsyJb
BlAQvrDzz2vGTSgVKjTLHHpGmgeJrQQdbVz8KbdWT6/SXLb2CewyJymgRFHRMC681nOp+V83QXle
MWgRKJB3Pkz1VulzcFluAjGmclLVMdgYQVpf6Wnb3vBq+ycDxPVOY6bZtlGQbYtUKw4Dgek7XZHl
o6aBrLjwZH7f9losOiJ0O85+ina+uko6J8waCz/GbbV0m7HO96DdBi8a6UeXcdke2hiQcxsNpttR
lnUuvBj5k0G3CIeY81gEqV1/fCadNAa94HP9Ric7s+eA7WVYdQ4WIav2LMjjvpgIJbcDKY1fG8wU
x3xujNqZ/RC+tVAqF5bjz6Y/lUWRG5KAIxlnuw0JzkJP4hYGmyCaEA11gzcG5qMZkCP49U//9Mkz
Kn9VJpFonY0GTnjkGGP3cSnH491FNPqtp5K2Lq0JGHcrJECJu0HZSLkUXvn9KH/7+vrLkz3/3FW6
ThLuIQ1O1PkvVaJSD1M2HilMPcLU/T+VPO/ux3roNkYZxlsZ+q891HXw8vWFP5tnoOPROzFM0Gb6
8grebTyyGbPZMPOIU/gsazKf0z14X/XCyFoe3/nPoxeHr2Xp0sEJ+HgV9LSU06QmpD+eiy4gYjqz
jUYuOUnS90qdZxcKG59N2otHRqWQTtCAuPz5u18lzI0U9RnXmyN52mlzLSoY6CqCDsvKEh7Y26Qe
6URpfWEYfXZdnaeIF0fTKD+fPU0C+WYRfmjkSsUUrXvZeA2FSTzpQ/RTESJpU+nKz6/f32cDh1UC
FSjlQq57NoOHguGbAVt+t1bFyLHmqmWPiuXZ6ekG4dCNeppcqXXdZPXFj+azz1NfNszURBVoY2fr
cWSYeWJYSUSsJsi7LgMSXBQ1VEbDUi/MBJ8NoPeXOlsO8zwds77DRkl424KfqjW7R4Zpt1neeo1k
6BcG7KcvkqOMhXfQoL18/iJJnYssqYpcP2UfXINtP5a+rNjdWCGng4yxyqZ0WH/9Lj97nlyK3ghb
T4bQ2fSrNk0z+DI/csYIiPlHiOwAManHGX24MFA/++yZVplTFdWSTO3seSZdnFhsm2gMUmLzZHKJ
vYkIUPfrH/Srp3P+3SN0RaYMWZ0C3tnoTNqkIi0wjV2DQAn4FLXv0bmmgSZAwtlAIjn0Ylx/A5BX
3kKTR9ZYle3Ptpq7tbwk77EJhH7RA1BOBFJiKtmPHFXJBhevS3lhCv7sldMHpFMP6JU69tloNuYs
SdoUfuVsIvYTqlxzylpT3FqMTDhtxbyGy6LcXXhCywH27AkhDcBmp1Px4js6O+ACqy4grINzz2Qr
P8hy97RQwR4nX5htYWKES8AeNjUQIpiV7bbX5eFCk/iT302rGtGAqiB5oBF6Nlc2bQosh/65HOWd
q4rj7Khk3G8sRVAdSTWitTgX44WH/dkRiyKNTIUNsYIuLaTf9zN0o5DUHtacNsrerNdhSRvMIe/W
sCm/tnSnIDzMkpodpbbtrwBqAC6bK3LDI1q1yoWP4ZPvjnvRsBvhUuAhnD2BTpWzMQvUwM31QPRU
5u6T0WONVgBNXGhXLQP+/HVr6DMohNEmlM/r+kGQylZKhDDYkERSdxmZRN+UTM9IRKDHss5huf4Z
K0azDmGZZ9AX6nr79Yj77HVTAuTFscVToVF+fPCjWgbt2BWhS+tJ3eddoWwHvYu2aSD9rARNIX60
77yvr/nJ7E1VjJ/NQV8m1/LsZUsjx+M4hIkVSVGCbzLoQS515hZrX7rpyiR8/Pp6nyyKFqu/aNKX
XXr655/yqPoY/HOuh37BDeA9e3orQVxxELqW6nhIZpSKX1/zk0HEWsEHRFlMR2xx9hstTRhJKqaV
wmKMLF4dtHWqiKRnj1py8/WlfnucHFhEFnw63Johc4z6+Aor+mwzp/jEjQW1W05ozVosmC1zVRAw
gYrVhZ/2+8fKUGVhktggWjiSz7dvkpjKWZUmyP3UrtlSi9BcX7BSZMRiUt1FiTRtWxFTVqD3kpd0
eXEfEnniVlmWXvh+PvnpNLJlkeVRlaGtnn2qzaD9H87OdEdum+vWVyRA8/C3SlVd3W4Pb2LHsf8I
duJonqhZV38e+gMOWmqiBDtAggAGvIsUubmHtddqoVChSlXra4PKdldd2uI60axCi+J6f5tfvZFy
1UgCBDzGlIL83U3JWrxWrGMLnpERWKFbLlAVN/AlHfgf5aLAL/00ZPn7chMK6RR69F4LM7RpKc5F
7Vmr4B2LjBEa4wXyifsLe/0s/xwZoq3oBSAyKDduD1CtG/2AsEYU2oNopLRwEwp4g96CjEt+MOQE
+NnM7DezPs9fwI1BgJzM9pdSb5wr2kfm1asCpkjiNGY0z6++tKgzQVug1T9GWP4ODvuruyx/KwER
7XA6QebeXwUo1MAdlmphlM7Vkwnz2Pd11IcvRo4uLiNiQnypl6q5+ALF8Pv79OpKS9MWgznSW5Mk
mdttcsoWsh8o1UO97xcIg1rzY6cFzhXmnqP3UHHWQBsSkcnpfebe5RF5kbDMa5C7k63JTuoSPw1F
Np+psqd/3V+QygrdrJ+9PE9mDFsrK3SkIG4yLfQjs34kWRjeDA0471+2QpOJBgxDjlygQL6BL9aS
GZFVU2COwrm0rTdtW6HdNDpHBRzFWpgnpGpF1g4l3b5WkQYgaBCxicIg7v1bhegQtIOVOMg7FEeA
1Ir8OCA7Zzm7HdMGbaCG1cueVQphDopq19Hxi1DANHvgBV6ZohwOflF2OdAsIBvfbpvbeD4kBoET
xhDuX2bbSj+jC19Rhivjf+5/oVd3CqoIan64UVINWmY7U5PdQE4QT5gSmfEkDDu6CDRCCMgN99yh
fv5+iZyPaNyb4X3DijUyAkeCQ7rPpbZ3L5foh7zPgEWGUw5jZ1FFcWg3g3/JVtM/iHMUpph7g1mW
baXUuIebNTBK+nFnMIugzwBm+rFuaAQu3pshQJ7+cn9dig2lv0fjD+geNJR72MDoMqTjJJDd+DPK
GRDM+EyRR2B4GMDqvG9D1TWfnThH7dsumES5b1y1UspGOvODIG1eYUVQoaya0sijUPT+1zSiaFnG
JZLmEfiU+5ZUy2SgkMIej7D7KnZcrcyecFCAQWfTReK9n5eQIl3yhz2ssX8uYRB4ssug+hxHTfbl
vm3VKl3JCySLgSQr8s9feJXUGbUMyu0gLEoSgFJ43sUae2Z0jeQIz/fKtbjQu8siNZ19+vJ7WokI
4KlVFVEQdhPqZbO+jk+D5nYHC3r16ssWE7BTiwqDzSSvtV2QPxsxrKRwORLoV09uAa/1vFjVO9Ba
5i2eO/fXj4lH0A+KWCfhR8Fga88BUSBqgb5ZmTYgexOQmHTLtVtQN87BO6NaGoh7UHJ0iV8j5fIp
NROGb3wI4/QARaCsvGU0a6FqgarYDO2pH9Pb/ePxup7PdkIPQ/OUOpHP/2+XN1QUxyRIMPR6ykHw
ZNcls3RLATvtEo9/lIY7OacMws8Q6g7ExqJS85+0YDXOOcJdl8CtLTgZ9PTT/d+lOLb8LCRtuC8W
zc6dq5Vj+B3r93nYk+qrzhM/hnE8Sm7aef3wy7bAAMh9Z+JAyuhst8Cp7WhhlD+gY1eDO6gtLyyr
EloSqzSv900pPAFAKYJHMhA+2V5qXKABF5d95IeiG0uoYJmfw4cb9dnXqxxyDDH+5Q/r/7qgrH/c
t6zYUCzzapk4Aelrt4scYPSDSo1FrlnP9OYYtbcG0O/Jycf26EzJDdtk69TgoFQCCYA94oBdtpFn
SC2YscsVLQFZtnZnPAq7ZFR6slE1hMjrulgIgLUwiZxQElyuCJJUv/6OIW6EJyLbodC7B7hmqwGr
TG/44bIAexrXyX4qKoOB7Gq0/76/taqPCnyGOh15ngtYe7u18RRM/ZK2PkOKnvZ+TBf/PNB9vkY2
Iol6ljnktiYku1nOQN1906qv6oA08xlf4ZrYO+ckzB6gWSD8MCqbH+XqTQ+xhWUaLetBuUtpicgH
uDDgA0qg20W2NvxA8QA3qd0wm7e6NBrHvP7uTlNw8OVee0FQAJLNhNq45PvYpQ8TwLyZRpkfZqg9
nesU9UhnEvbJL2r3uV/G4sDe65Vhz4Z1AFdDwLNHrQ0uojON0DwkILofIvKL2zik7+fWnh9+9WOR
+dJtsNlFSjrmztXW5HtO3zhuaICEgb0Rn1qB1Ahb7+ghUS0J90lHjMuu02nYfqxqgTAUkmIXQIyB
2lLqOLe4LZHsqYT2G4vizSLl9wgXISHbmsqMJluMQriM/hcke4D4gTdCtZT2jGb++v4RkMoHgfeY
Is7WFENZsi4KRZYVZUmYdzYCHJrWAWYw3csvm2KogGxMkkDQDpNX/kXU1EC7aBhr4YYO6p3aaRgi
49aYVf1+WJzp+31bivMui2509OWygKRtbQ1Q9nfMCMEUN3p/A52d34+xMYTQKVc0tC3nwDu/jtJA
h4L1Y12ydenszkbhVXFbGRPT1F4XXTJ9DC6ZV6S/WnDC8fOp/g+Zxc3aLSoghV0oQbuUH2haQvIl
MSeie4yyvr4xBkEv4/4uyhRo++ZsDe6WxUhMx3fkHBr5kpwMW/MvFDnak9av9rt0spizDqrmYC/l
jd0bBQIB4yDfjxu9ixzWOYpmEbCXQ1W6b4NghlzCXoqbPyfptaCYCu/77D0yhWSjsbVMf91fs+rk
MKhJ3YNQAg2jnU8mDRxaRKhhsJvXCGqvHHpruy+vJV/1BubX+FVYFR8VEiJwt+AYGVLZe+Z65OZZ
CxdQF86XLOqZQdfayXnySx9tyfuLkyfk1d4GDIK6zEYw1bU7QS0Jam51LA4VQHo6Uzw/Fl4Ne0Jk
ZL/a9mZd3AmPHhoCigy4bm9g5Q1Tmaxw8E162jN9ZJkyYIAaD0nVP3jAsw9FW//GMyfHb+TDw7tD
uXRrFEWMsfMzbki7dPmNXlEfoovS8R8h9XQy/de9J9kfVRIaipRl9lGu7eObTUk02PRlc0VSoAX7
aGuPgV4nB/nu68K33FA5OEUBmOrM3sdUVltQF+WguPC5zufRGAr7LBB4frKBNL/zvFb7NAsCIx3Y
xm02RA8Ju4uMERnGwbJV7o7Dw88B/OYTVGy3mXw1j8YRmrqmWTI6tnBF115iHURHKu+DWN1P3CNp
S7C7GVrbJaAlRicsPFhwyKhyaCktGFSqZby6kTOGXVp5B0/v67hTYhzpDtOqIfjcYxjs1hfA/CGs
tJq5fLAzE4T6BH/nmtGzQf0ClaV8HB+DJD9ytirHIzMJD6QdqMR9z3cpeRtFa8FejlLI+zyrkEQZ
l5S6DV3msT+5VBnzA3+g+pCkqDR9ydVcDtj2Q9b2okHlvTghiKP4upgoAXhFrx9MZam8zksrO68T
gcxOBVweyOPqw2XROuj7xmBFrWM8AveoTFGeB0hAoGHS39suaIL11IcQ2aFMboEF01GSSOgNXCr0
ES73felr6CD7xUQzWSf+jdEUeX5fxDPrXBSx3+tOKNxk0MN5zk3kApzI/zu30ip7zPLEfCjRqi8Q
PaMaHLkTyI0J2ZDw/i9RfUUaYczbS6IAQoTtD0kra6gNgxKqYzEyMfa99zZBzu7zfSuqd1mGiDRP
of0lNN1aEWUUxQEaQ2HdQ39+KtDrfMOYHZQrUz9pydlGKeP7XLVFdYaotHuaA3gQDyIgaWP/fhEX
yKF+RuyD/Yw272LR5GuOLnegVWHVz+vV9cZJhACvoKQ1jfQ/pN9gQ72/dNXVBCf0f5QG4JF3G2yh
/N3HPuXweV51fK6A7ykJWipXI8IOjRlpR0wCKotA08AV67yfQEC2m42M9Ixg0gBzba27Hzpd009T
jR+P7SG69CmjnwdLVJ0hCStmiszB+fw87C8Os6aNETzTvQtbiwnrjB3X76Zgjr7e30jV9fSlp6GS
wcjYXhISNQLbWyzeS0CN1rmw0X8aixKarzoPPt43pdpBKpYBoHVGhohjtztomXVpjROO3E0iJnKR
S2YOF01XvwHBL+ZyOXgTX3M/4A5eGtw9V7WZGAvTZ07YtwiDGX4bhNaAer07+MW5bVtY5IMpv+pG
579tm/yrD5X/xQ0gcnP7IX24v3rVr+F9phAPkoZqpLu7ra7QRBW4JFtrW7VfU1Cy4qyJRkMjSXPK
H/VkrcUlceOckavcKDVOcVo+Q1uBOiNCM818Q4Gh+2V0Cw0e0D1E9TIGNez9HiEbYfgzsf3CaONl
7qmF9sJ9XubaO/DOivO8sbS7QG1mI1cmsGRoxudG5NXDvGruQaqiOM6Sz5RcgXYwC9q9NsYSrbpV
zCRkwilutlgIN4toCrs4PQq5lKbAN5oMGZNFm3K9L+4nlLgIHg8637PKejjYmvKpyduPqzU3B2GX
4uLg4GmteDJVJ03YWpqyAEZoh4qAJ+z+Wkymd9WBvd1QHLIvlpNlB/YUPh04Di0O/BytdamJ+3Jl
Q4YOhVXieSaPoZu086zzYlT6Lcn8FhLGOs8/eUiOHlX5lMtkcsynxMLIwb52a0xBjwYz4bRTr/4z
8JblA+UJkst8jd7ZAtaw+zdS8XzSbqR1Lys6EOPvPmDWLqKy45XUy0BfZdZgdHfEABEPN6I6Q2Bd
Poh4gYArhccOevDhwL5ym1/YlwfsxQHKxqFvVhxiONn2ejNzLYckzfSfegGo3wJLfnaW7GiIQBFN
09ZlqoLohLbDPmbw9RjBkbnwwqyGvBldEhM2OB08AZofty7qikfLyJtzPaCFc3+7VcslJiKOx9Xw
AMg/f7HcJWtEATW1FzIcnsCeDbmENaTWOV1q8W7Nh/Y2lO0v465wb4QnFMzof/Kxd+4NAAcSQ4JL
mvkUBkkWyrAvquwZR3rEYKLyB1KUQTI4U1Czdp+zXOAKHhfqnqsbM4E8OiiwwN9zHekiHGyl6qa8
NLXzcijlGWi7eAR+K1vpt5lxK4zIQMvMtpDCTILr/U/3evpLwgDYrJ/PKVXQnQfyYvTPqd2RXkaR
9qOdXBQMc4G+UxtRjYnWpESBTnQI06CHML6pLY25r3xJ43DMJnFBJ0h8zmPHOVtDtv5pTZr39/1f
qHhcOFa6RS2Ygg1zitvD5VtLW0C/4IUITw8omEb/THHbPt43ovjCPCs84T+rUNTst0ZsvR0abxq8
MJqY74vQGHyY8wb1rNQ7GlZ+TTVAofSlrV3dJF36ORgi2IXcRXjQRorVg0TQrZZ/zCTofqTt3MNn
mhoepOZ5mn9xpw7W2yZuc+2MOABIMY/2AiST8+CjzouE2y+/tJKHiGYQdWoewL0j8QJNHyJQMaGb
af3TpIn5XIjUuCRT6x9kq68/LtkFLxIjT1R1iPm3+64Na677GYzbo+aY76bMhbM4QI3q/td97Rmp
MhM1yGxfBiq78FRzeytZtYxElSDt6s9N/Ug0Rl0nL+aFsccG9tppskKTjsOv4ohIn8jgCL9ozdJK
3F0v0TOnQifPCaOel6AzTDT68na+Ln2Rh/dX+foMY4pmGe6frI3kYruXURsh+lO0TugFVfE2TzL9
tkZDeSaD+es3LJFRyJElOK331ROJx57hX+GrBVoPeBrxNqalCWtnwzqI9F8/Lfz9xEfEDEQsrwYJ
9LoGRl6gtwA5fXaLu/QL/qyH5DFDq4CRxVPRIut8f3mvffDGpr37Zu2iwenRYXNytDHUfRTtgN+3
53RukmuaT+XBGlWX4MUa98dznYN+opeDPfjsLquH/HacWMHBrVauildaVtrJO/fsdKtAeLeKHKD9
I4K+U9D6jF+PLuqK63zTXD9++I1dpFbDbBtxLRN22+M4TYU7Qstkw3+bQRGwdP7VN+ExaksqmLGD
IOt9e8pLTluSmgwxJmjsrb2hL4uUOiknJfehbXY6CKiSZX7PjHlyNs3BP2uoCT6YwsoOHg/Vzsrx
TWIuOmCvMhNXdNnUZShrO3kf30Q2k4dqPdq5sy4ejUX7cn+hiloYs6u0zHmy8SgkQ9uVtmI0WyDm
TmgmWvQI3KZ+ipx+PaElCDMVUmGXCM7DE2+39t23IJHN9aPSn2rJgFblwIwr2c92fpuXdBGGN5N/
N15+aZ3Mi0+przmPHQQUj4uWH8F8VM6N2jchHx11EoTdmocmmBI62k44dNz81Wfmu3cbtKKi+tv9
7VUujQ2mGiTph/YpUluk7tA21DIgFkPne0yRkfMg+hrcuXhTG2Z8cHoUvQaskaf7VDZNB76L7ee0
TDFPNTQq+G0JzYpH/VqWsBIn8WCezCBtHgstds/GMtnvITzrHsoggdbbzYODB0Qa2hb8+CHUv2TB
SAegJf3UizDeBBza0210iKi9iBQ05j+9boRjKwE+LVPdN6Z3tP7ArPo8y+KuL1v+wJO3dgtEo/PY
HPi2og8oJIvO/GNyrOKxp0zyjzVo2r/OAs9C4aX2B9OLhod50sajopzyhIFukKNxMC7sJ3HdtLPm
NW6oOwb5cCvrPPkSFcOfcbEa1/snTGlJlhcAUqHFuB+BYkKVakBEOFL2PhKDyxA8D7bWPa4UOA72
VmWKoF7eUMqNdMu3W9vqaG1rOqbMxV5uKXQCZ2/IxHVJkY//9VURDOCOgE3LtW1NxY1md1OKV8rI
wpDFbMy/1zxHbNkd03/um5IHcX9QJQAFcwBfoPrdmiqK3herY9ghs1LimzmkvC82sln3rSgcAbQ6
oF2Bg0L7t0dFidXo0fnEdWZTIi7uILwv/izGZ801/+gHNMzvm1N8KuigJJKXgTQqtrtPZRbTPBqa
jZDt0jAQlrteyDX0v2n1AHPLb9hiCARALyZfEUIxcDrZZZVyLJgDYWbZ9J56x/6OxnT+6b4lxavM
e0z6RoIukYm7T9VX9A89j1iqGBoLmVoHnTLXiKXcwbAKC45iPwW2GGhPzPZOB19Q5Vls4NmyKstn
pJm7PSidk5tNtxATTCjnXqfMFm+7FKE3zdf6j2jyQqngZQgMxvilpyobmwuD6fnn+1ug+rDyUnCK
4E2CZGX7I+Y6WnwxEy33mo32QmumzVPmM2QCCqHpDnyL6tBKrtX/q+5RJ90aozFtTnpUkurkAWFW
Rm/hNDlTfxXDOObw87fa8huH6aVJeQRePBtzsox+v3ROGNhj/9gZ5XzpjcR/HxnpET2m8jQx4QdV
rkduusdlWnOtJ0VLujjXFWSqpFtoMDCndHFy39NOFLrzT9Hsib80dzIOwi6VbZgMfNkgkg/2bpl0
OKa6xWGEdZkaz0EAW0psIq8WuMK6UNucLkOMRmjcFAefVHV+ODw8TfRZqa4Fu/1d+3WkPmuHlfB0
tBgQeRkLVOjqeVkvv35UGSxnNOznSLK780GVDevJ6lKOduv+38rLnQ+lW3QPDL44B4tSnVPboLhO
qB5AHLvLsTRq2zDg1chq4VzDsRvtD+MsmGJcdMm4432/vzBVkAVChkY/c960bvcFnhnocFZIhIzf
Rsm3Arf3mLSZ82aOzOp7QLH248KUXqjVDJyl2oQo6ELrOK/T7qCrqij/MH2LO5Qlf7n4nTtIg9Ec
XEF86ZMtnDShLc9NDXx9FcYXpKcbSvNu+qa1RfxYRYA6A73UOWRuQ40zhyEsLmiIOtYRNlER/OEi
mUZgCAlw3X4QLaodZ4gmnu9cg20lYIQw1PXYOnUxMcM4M5wGBeURBbfiId8Y3XmrpoD2MKLGK2d1
xnPtmd1DBPL84BlQnTWJ4rEM4C3gh+SveOGgyiiI0mlK3TBtzL8GL3Ue1h6cgKNnz0akV/+7f9Tk
ddwFJ7LEJCvhGKS8s7W2aObEiJyBrGRUGyc9jc2TKN3pXWqM5S3Wm/kSZ5OONA21vykq0w/3zau8
heNwAMAMMeuxBwM7QTZ64GdAZaVQWEZd2p0Ggaq7gzTSw++YAgYBZJy4ZZ8vrDB9dbYE6TZ1gnKS
g84PGX/7PjPso+Bc+QmZKqHiFPycy9xuqhPlTQnnKL3sKaWhU8XmeyTUjRCiPuijmvoIq6PcxRf2
dgcT+samm2CoD4NGK64r0ydnUrj1Emj+UdtGuTQ655J2iY7jPvvx/SWdOwp6YQwJyBvqFMV8ytqm
iE9F1Y5vHTv9ZepRuA4opjGJhxtiZEYu/sV9QHFziJKekj+z3R6SsimqbZG7noIs+uVR6p0pufgX
ptouSAeWBNJhnRCUMYYh7NpqPKgiq64cBSa671SRqYrsLnjXjYbIuFChpQWdpJn3h1MeGchVmbH+
4CDZGhZNEL2p07X5ZgZztx6EQMofIMGQss4LE+nuNeuiaOkgt0dtrUfp45TlAC6scQx+lGi2IwfB
fXetUbtqWlyEhp8eEQOojisSHDTDeErh5Nm9KbUNLzIBnvRwQ7WcgqZB3chPfOvPeU2z6Hz/3itX
KyeN2G3YLPbgSEZHi8qJsGZ2xoxq6DS8X6HWDJMe0io3TUuoGrX42WsM9+3qzEe9GlUgRqeAUjd9
KwpCuzNFO9CoBgd3bgQJomb6VH0Z9Ez703Ci/mpOfNx8RPtOlF134PCU+YSk+6fyRfIE/nx7nGev
G3QxgxQKjGH9Z7Tn/kohvr759RjcWljUnj2tFidZ6gCbysgH1ZTmqJuhejSlyAFfmm+OBvb2R1ha
x2D8QnOZGtb7tojgx4yjYzkTlV+i5QnnqyS1YLx0awa99JoWAnh0R+/+s4vOuCZNg5hUYfcXKhVH
M/fKVf18SIBH0qvZH+Gq8NOoBx3Z2SI7rzOdJ3ddjkovqqMrIwBqbQx2EwxuF6XFXZDPA4lva8az
ddZ6gfxgAc8lsmOrQOasM+PmwkWHb5UU2YjDwSvm30Az8jyDd6dJAwUQlB7bnwEpMLInBpW2yFjj
v3VemtM4TdWTVntFWMfo/83u0Fx1v7ZOdomosdUM0QEWXvV9X/6GvdPUszbNO9Cb6UKnWVsT8Wx0
pXnLByNHDbr0b/e9huoD46E8RtqYU3o1rewOs+16MSVju66nW+305i1ApODP+1ZUnpBSA1y+jNlg
Z3dDp4SqJQ1HJ5xQ2/gn6lvkuvyyGFM0yqLxCNeickUo0FOLZ8oGVqPdHhqD1y/VSvyqWZlgytQJ
zKcmnYrk7CcWMky9kTJWULl9Fp96CKSPKrbK1RI3QE+KM4DDcHuObDGNhdYJSgvO5F+bsltuK5gl
xhnm6SBvkRu3D2s5lnKcCF4MEGVbU/m0uNVK7yZcHb2MT0beB4ikIRfag+W8pDCzhvlSHs1QKK3+
7Ayb9FdeHZq2grSolJ3b3C2QPnfzjzVTZw86pAxvtAn6wCrmpv76EaIIRyH4J8Bk3/6ubZLRn8Wx
pJ6HtyLW10/GmPY3Jk4PNaNUl0IGtJTdLYM63P4Dmoy5xR6MYwVqrtcaWp23k1HHB1dPdUxlxgYW
CnSQv1/RWAh7gFDYCZPatP5zqq6aQgH5/MOSVnbIXGH61MO9BlyomA4mU1QnFFcLyJ5/uXi7x9oe
YjNxGHwL5yEZH7ukQIue3XiKRXxEP6I2xQgDERAcW3uyqcBowe3FlIHhkisvi9d/6+ZovECM0B8E
QApL5JPIRsHdz0u8dzJimtGUysF7ekNqn+GKiZ7GyXeKk+0O1sMvn0Z41+l+MwlM8XDvYrrYGGe0
QNywX2LUFG1Dg6TVX94mOdnlfVOKFwFTYJw4IvTZ9rO4rs1AlJVRI4nrQfuRofZwskwz+TqI1gNU
Wx4BVBWPMe0u6T/hvCWsksf2RXLgGVOe6i4uxaj9Sns/lZr+sYmgSTsVU9dMT1naFP519oXN1OLq
FSdtnpa/769ZcQF/SiNRCQcdQga2/Q1+EVsEy1R+BtvNPo3BsF46xjR/3LeiOjAU9hnvpLBCS2H3
3ouV7BUORIIbI0Ilr5/Sf9oBwemIMOQgF1KZYk6IugO5Mj5st6lFHXSID8526AeJuFl+636oYiIb
Vz9kd1Oa4kXw6RrSxdpXshad6vLMgFjojc16iYMoecwHRrkHL04PghXFZ5J9isD05EUAPbX9TK4r
BsZJ0RUarXS+JmnhPaQeVY37n0lxAQjGcP10sCTrzy6NswcfSIl8bUiR+4thDs1nf5zKfwKt++6b
aX9QlFTsn+TkwO/rjJMQP2wXJXyviGpKqzCbdM17tJLg4Q2G6WIa01Ggoto/KEdkKwvNLGMPQ+Lx
6R1jpbmUCtO4+e04XNo4tw/2T23FZjI3ICYhH90uKGrzvqGFi7TxUlc3QhLz2Wdy7nb/Kym3ja4f
EA9GDkgDt1byoEdtraWfEqOydtXScSW7H/W3o5d9+3VLDL7g5HmeIcffrafSRd3DOkPlvbPtd3q1
mLd5SdJz7tLhvG9K4QtdCP3gJYAZnaRrZ6qsKno5HZFkZRTGyYob62REWnLTEu9vSysS+4SeCoq2
wwy9sNMRz963r9pU2AUZsMQXy9b0dlOJsRi8qojOmQPWHxjh/FTbNaXLxFqXv+6bUp0SbCDByqAQ
1cNdgVSPqrwsoQwI7VZ0kmx+gVqiDcziYEmqLX1px9wuKW/MqWUQjtu8dMMXD3nLx3VBNbjwsuLa
emv/MJaNc0m0OjrNU3ck7aHcUZnrgFCm7rx3Jn3WuFPf4fPXqSqeTXQs/vT0dTk5kfHx/oaqLCGh
KcNIZk9e0dXN60rXJDVpwA15fkMKN/gj6cjSIc11D/ZUEY+zHmhCiCUl9E9+2xdP9hzMfl109Ppg
nCj+DQZbf3J6Pf8WA2h4gt2sfOfM1vgbF56mBP3bgAaFs2+AdcAkigw6zXDJcuuU9DRFxirqbwFI
g/D+VkqXu8ty5PsiKysQP3JEd+uzjEasFpOSbT+TzOTR0D+kdV28SSwvuoreaT7AGK/9F+j5UVlH
9fjwutEYAlTF6PHOtDDNZtSShN5mbjLKWNPwqbw1P/FGWJdOr8RBYKlaKmEetQw5hMZ08XapWur2
i0twDmjfdB5HmH1O5oz4dWXFnewtmqe6r8QlTfrhcn+TVQ6A4Ua6IJKnDf7dreWReYR25eqF2GvP
wTwn5UkPqvbAe6vMEMvKWh0Ft1dsXm1pZ2nZyL57XtrfavQVHprCWA4iE9WNIGSQnKx0J1jRdjEi
YZAkjuAjW+32Q13mzkPTldqD12gVaG2nOWeRVh9cCOXKeI44p5D1vJLW6hurM+2UldEVLMLJZPp8
XIN/738l1cJ4jOB7g+Odetz+K9VaEtBJglXG1Gm51BOq9AjbnYnPu1NalM1pqNPhwL8oViYfP4n2
ZfD+FYEvxNd6rS8a4w/OMIwnL9ObN2JO5wNUttqMhBMT8oMo3K0tTWKkowvq9b7RaT+axSk+GY13
1E1XWqFrDO4bdwJmYXs0ktKiKZEzue81rnZzY23JTu0w2AcnUPHOweMt1fqoqgEn2y3GLsdazwba
cI6X2e8qQ/seweULbb31VIDIet+L8as+o+9gjv5RfUbx9MDpSC9J0tZDRbhbotEAiiijWJKvxcGb
qmthlLVzdz4JY7a9g8OhNAYdr5zr4g3ad1Zb2KqFnco2T7kEH/So9y6mU9Iu1oemni/3j7/SGLvJ
12NSlwhw+/HGLo4XMJZeWLfND5xj+yfao4gdrOnRdJHqmDDNynoIaAEK7SzZnVZBjRDRzyhbcYWT
ZFpPC5pdRz1NBVOehSeEOUMWvyXjwnZJxaRTu2v5WLqAsbJZzOR5bKruki7eeCtq5vfCYlqtsHVT
NBbnMTY/jBD0X1Nq8/FZTEXLMKQLi3d4f6uVBxgsMYUUpF4oKWx/lwHjv7YOTPiYPK1fc5EMT6TI
zXBq5yG6sh9+ADUNXHSn1tLz9OzmZdMexN+qz02JEZSNrOQy7r79DXXWMu6eC+AWJAJvGe0fnjPh
zlcxmYextsKzgsOHNwVcJnWxfaxtpE40WBQ0qNom/mPd19rD4gzi7HLkPsMWOJ/NOO1+4zyTo0sQ
GpH8K64NPXM7TysBFeadu/xlTijXBkYxfC1JaH7jnlKPpgLno90GVGq7lwKQcwF7NE7BhJ37FJmR
919uFmX1MLRCt6/3T4/q+kDQy0CrFNABjLC1NiKZkcUxpycBnJ1/KPwGtmq79ZbfGNMg4YSLAQAR
B2TvEQboXzQyKGbE1ua9Jwz/nxZ6n//ur0b+2l0AisoZc0pwD8r68241ce8GIorwcTq14DdQ2Rsf
IsYBz0lqDgiHz+lRlqQ6+DZ1RVl/oFaz57lCvzkOAA1CfhAI92qVwOiyvB+uQxUd0Y8rTVHCIbCm
AUp9YPulaE2PBkoaTHBriI51vZXfxNiOl9pPjtBMKpdCg/r/m9pdZ0vYXi3aAFI3i/mE3qVP4c79
lx41TRid5+A0rcZ6SWzRn8rMaw56JaojCVgPLjTwgDjcXTJd95ljOrS7Qruznf/lTJxcy6nsD6JA
1XaSixEqUbrkE0o38zIXK8ihpwxsRb7E4rZEC7LrQBSfoROfrvdPpfLpYKhYDtH9TGl3ny6LazDz
bQyqqDUi51EUZLFnUx9FcNIg5YR2tY3xz3NM+fidu8YopyCtUbcnd3GNLyD65wezaqd/p97W6oMf
p9ptZtoBAzDXRAa1+9YdQ0yFYcm6v102n5YajAcg398AzSAyTwkNqJPMD63tbsdJE/m5weT8IIzo
4tndt1pvtVtsrL/jPuVIJIEjCCTK41tLROSzM5lAI+EfRsrCLQUEB4VuIEyaU0M6YARQniJKdYYB
sRZZmfzzF6fIHKu5MXJJO+e0ydeAMuEtK3TzYx4V7kFpWvXuSboTKgcQEECtujWlM1eR9KVEyTBJ
ejHJeMPKn6hPm0t8mrxpftLcRPt0/+jKv3TvUCXNE8SVUuxvX5M0liqxGaThLoo+eZ6dxjvhWpvq
1AadHjbdeISKUxokGiFx+gkR2W1ohMCCX9YznHaIqUMAYgTfW4/BnrGzks9JbR01iJS7+pP5mJMh
7W53FYIcLVh0OmwxAobvCqt3PhlaOVzH1SrgPGlT/dxDencUTSpv3QuzO4/gMNnao9mEh5108yzS
oqER1hwN9ak3k7cJuAtNjX3dv7RczUwkkUNFokHG6Rjo1zpwTJ8ZbUHijNwQ/vP7J0Z1IyRbtvEz
Z8OjbDc0F3k3gvKhZZnY7rtuKa1LPNne29z304OoU7WJYEEZCyBQoje7MxXrCIzMtJ9CZ0jz5FTq
4LhOcCUc5mmqQ0JdC9El4leGgXaGFrpNlVEy396NNSoftduv18iY2uYymxVC60XgX4Kh7f++v5Wq
Z9gDA0tIA2CKDHW7lQOYnjgntwoTRlkeMr/vv60iA4uRpNYbx9Lcqwtu4gynvGDu1Q4OHI4K9U3X
Gd/GXCb1klcZeF0Y0woChw5jC60dAzb1BydBqu+EyrohQrGO03NvN6ii28ME8HICGj+dmsG3oQnx
2/qoR636DoDQcUcyyENmbrshMGXzcQsZbdWF9QyeO76SMudh0OtVdlq91ghhBaoP9kFpFewG/+AB
AZlurTJlP05DT1CZWbqsKNbWjyyfszcQOK7v6pTyG+OVR9Siys3nXZFUd7ocbNx9fDpRqErBqRcm
IL6usLR1564SyQfYX7xzAnb4SwBG77nisUMHQneJFaL0s99Bv3X/FKpumRw/4iQAubL3AYLpJe6I
yg6bPibRA7kCFHW6dZRBqq0weg+HMOXU/aSTNhdAdwfSeHdas0fLnIpnN3O0A+ck3er+OZOENpwh
GuZgOrafcs40yxIyPwimoqPq4roP2ZzPD1Nmro/94NWnOoL63s0a/eH+LipYrmSLnCEqchMgevu0
1RsMmGib3MdqPnwwfU0/R0W5/AUf/DRcNKa9h4c8t8zmNDr+9IyyaQ6Hm/zg5ex8sFsjO4LdKjeD
jgckZzrUmHsCwjpqoXXoPI/YJVq+W7NupoC9fBRazAZq2yfbiOHAEZb9DCXpEceQ6mkiD6Q0ShWb
3v7uKqMUbFjxKrUOonLI3mlNV4RJZWrvYztvxy96EttH61XdY5lVmDoVHCkXuf34xFap002sd4qi
wHlr9p73PxO9Qv1/5tyaH/KlF5fOaa2DdEaxUgD+OCxAt3JAV578FyEi7nHJmCmDOd0zsveFyfU1
1rL8txPa59UZqwNzikcDNQPSUfQxDMkMvDW35HXeUoDinA2W+6FYBIJCDJZ+daPKWs7LGNhvYKwx
PgaV1IhftSN+adVyKc38HDTgmO95OpdCxJpZ2L5sxUbNSRuhLTjlFFC/rmIIZEjlr/8e3C2ZEe6u
Ndk3FBeS3sx5dbdEuUC4InovnLsm+atrR/PBm/L4A9M37r9pPpSnxe2b+pQ62ndr+X+cnVeP3Ma2
hX8RAebwSja7Z0ZxlCzrhbAsmzkUM/nr71c6uMA0m2hi7GPoPNjw7ipW7dphrbWN/oQ0v37gJndu
E78BMA5ivqC7t93uzs6YrjAvVDydar20doO2AHy0h2h1St+2od7BRnfKc96W2YFX2wm5SN/o6cOb
IcnaKmAMpWUDlMb0UqbLJ9E37jeYq+6jtnruvwdbLU/rzVaDnaajIfs1W4BMaVDySBA3OY1ek70n
DPD+cZi9OgdeojNiNso0vSYayNv3zhQrjb+olaqf05jf51dq1tVhSlMJQcWuTHB1rd4cfYj9X8hJ
oHTAw7ntHNvKkJRDniLDGzlLwcibvnxL9dh4uL8Te2Yol0lECH8zq+D6ngmrLtU65cxpUZLUpyWt
QcuJYi0+37ezd5/YbRBeoAtIMzfRhzXUWe8Z6JIB98rjQBsy8UXt9MjvSVbQdYk/3be3uy6oLSg4
MNYaf3m9Ls3Iq8V1CapTd6m+gzZQfzn2cIR12V2VBD4BNmZNW/XrrqlMdXFQcSrXdXpv1hk9DyS4
T0Jx+mfkKo6uyI7vR5vA5F5S5gA2sfH9tUvPL8tm59RMg1IEKpob1dmwkj4OknUo40utAV4PGQad
/HF/P3ctU6cmn3XkH5uHzm5ca/E6cgdXybMvixnFX3grOJh6Y/PulxoVw1pZTvet7r0C9HmkdAx9
wJti4SgIwpWMoL0ZPWMAGLV275pcjz9A4IN1q2WGIs5paiT/JG3qJQGt1+U/VGKQpQZ2IGV4wbdt
9txetQqhb2rmZqcJmk1qFf/pVbm3+OYsjlg1eweKMhYQIJCyDFHYXJPOswaCOMKrvkjyM/M2cz+y
F/G2iqOfKwn9wf7ufVXUvSg0EzrRfdq8sq4xTTpNXReOq/F2jYz2oRrUD9ZSiYu3AFpvB3GE99w3
Sa6LHAD5wJa4EhWKXVIgZHYQ8mLgmyYBG753F1QaV+9HbWflGyYkWQcI5D2rUhUISAXbyl29dgd6
4TL2LVHpLhmUJ0olUULFivvHeM28nzbTTALmQh2Kuux9zRdWt8GyjaQwYmZ0JZSlUz96KICd51Jd
fiyV2agBoc+k+8OgU8ewU/u9og/mWaDbeNL6abURZgLlaCeq8ZVt7D7HWb28Z4hA//H+HdvzlGhr
yUlHjAPkzb/eGkNZ4q6mCXFK5ni91F4Vve+Gubnct7L3uKPbLS+zy1OzTYzaJVJzix7QiQkIIJjL
ygzU3FZPxHD9+fWmYGNQYaS9Rl1cfpUXkaqmMqXJ64lUNW9kmLSSmX5GBeyC+FR6cH/29g6IgkQ6
Imh6MzmjtAnSqtwF0psV+ZlxVMq50J3x4PDu7Z0kYP0GboIgkL/ixYLmLGcgtiGrbOXyD4C8+EFv
1x/Ugo8gJXuGSCeJqnQ5Yng7Za9RtaEpBGg1paVxFuXGFJgVek55TLT/6o/EkCLYCLTsSJu2La5q
zbNilFDHGlLoGxTx81AHdx5AVWwPQtqdVRHjEd6whWQuWz0DU89NOOyA59c0jdClH/JzTWn954p+
/H8wRUYOJo4mBG2CzZeKR1QDJoi8RDlOc6Gwn4ROiqpBl2lHFd+9bgz5n+ThSOwKQjjXp4I8KNHy
rHFORabWF00XSpAyXjJcxnjwK2rMwZw7IuzccfGjJYZOV2rikqxz5SfqsDx2lVUcIGp2/B0NL6aY
Sglwmr+b52Rxq6LVK5avDqk49fYIA6vWiI91Ow2saTiSnN21hwYIPVIbcvQ2eOXJZkCaAJ6RTIoC
flSz1nBpZ+PbYkTGQ5S0+kEUu3eUPGoMJtPMYWlvB2QMnYHs4UgUpEzN9E+W1fHjRCQQTqUnDgA9
vzs8mxSFIpIpi8KazIQ3m5lPRQRojydL0erRDuqerX2vaG2HChe99WfGRdv/pnrXDicFdxr5K5E1
ai9oVgn4gtk8+otFwnhiXgrU46lzmk/EwpoTJmtbqn5neevHZgLjGDSrPn7NYEFU/hoXMNzh6ySt
XxDLJ0FpKtX7rJCKI6o69Lofx4wJ+VVrs2r5TLQf7HNCUB9DuBUjNT0h2udibYZ/9LktFL9vbGTM
lqVSRaC2fb0ERiLy52mth+aClJ6hhlnT6crJbsv2c5bp1t+rqO1PSRl7n9okatdTh9zYUU/hNrKU
PTyNXBU8BH/KgOGFTzUHxEcsbQSe4OrN904sTMxJrf4iLKu6eA66nI1HdNtnkcZzqH657/1uD660
zutECCSFVjZP1MDIo6jJ5d3tovgdcxv6zicdtd7Z1tiZwZTo7q//YBFkEUPAUC/mBb5eb75wbjQH
0rKLQ35vgwIJFtuoP2pO0oRd07sHnvA24KLOSqKCeiwrpahxba/2rERfRtp8PfPd0DBJ+rOhu31Q
MxuADFpbzhm8qYNtvb2eGKVDhMI49F5gGtdGvTyLSwOvd7I7u/jWr6lOLXK03kcghw/eZOnJr28n
ptD/ofBIMRnk57WpOBuUaYnILxMuY1CmSvQhzlTroGa/d05eWpG/4sUpTRdjTiub6nmzKs5TIarh
rZMbRZCMqpX5BvpH/+Wz0YMCzgfRhmfz2mDkaoUy4eHJYPs+rPW1CACWz5cia8F7wnJ9zJhE+epY
gL2UIEwJfpM9omujsDcNC0oPfak+6T7ZZhr5QzSWHydxSE7ZOyFIgcGxQJKUasQmmavF0HeKxbUf
zAq1EnMUAVqSto86zJGq8d4NYFKyFEZBSYmn+npVZBZS+AKAV9wzM7kaLS+gKRd9RaK9eWevk+Xb
bnlEbd87ML9Z5VRN6Q5sw6p0FUa76mxlCnhwusxa2j6PhauHaAWIPhBGhR7Bfc+yu06pIsKriCKX
u/GkKnoefecCKBQi1R+ZADue4CqKt+UC6cdgAMcFXYL68l+MkpJLgi610s31M3s3RQMJ2EtXqDXk
/f7H4BF3J4rSB8qST0FeaUcL3e4trGdJjCG0g+mN296cHURmYCjm+RpSia1OXR4zvjyqkqApm/mk
l956UJrbPlG/7RG0QgXAfxK7Xh+gKO88dRnTNZzyvn2WPadLlk/DjzxaxBPYQffSZLH67Ik6CnRN
oPFzf4/31suSeR2l4s6NN3WagU6GPbNeJ/nhZO38nEIr921zeiyNZPrnvrW91VLkYR4m/hsw8WZ3
G1LTNaG5FMaRzqyjRSRPWVOp1bnpFvFZVRq4eNrS/hkNc/G2n139x337u6ulRwy/FmocEfz1bjP6
TxnbblxDChQu0hNWfjKTvnhnD5rmK8twRNG8kRGRnxdBQPTIKOTRlpc/6IVvnxizOEYmnMm8r7SH
dVqdXzIpu3RDr4XmUk4npVH0cFiE+sbU8uRzAmbtICrYukN+A3fHARCAzC0w1M2DOdPV6PjIa2gW
3nKagFEEmZUVQQZHKby/v7umOEnkByC0qNtfL3ed4lKvaZqEaKMM782kUM99pTZfx7k64jnumOK6
cEnJL+k4b9GMa59abtcx7gNYo/3JNkpSgynP3pS5crB/W9/H/lExQZGKtwRc0XZs7BhnCvCNWA31
wk5Oirqi/zcvys+YsP59htSk4Vdm2R1EBXvrs0nSCU35i2fzeisNKqB6xbix0OlUJ4hQofEjuqCP
IjucO7h3SkEUcS9AT8BJ3K4w6lmipSlrOHqS7TE780JhILMfShoffy5GXvy9uouDGK+ln7W1cVXE
cFBkPPBFOxst9VAlLReMzA1Xg8kfg9v2ihr2+fRNiU3lyaKGhihrtZyTdaRB08PZOjC6s8/Er7KI
hBAifBT5z1/c0LW0Cl0tYi0kPdEuWhwr58Sa008zme/Be7bj/Uim6CMAGaD2u6XUlRWVd83OtTDS
hBu6/HFxNUSn01JfQmE0w1vPRSKRQRzVqR7m/CBxv12pFNaANchEc+kHNpfTUOpZVaxKC1tmm5zm
Mk6+x17RnpZ4XR/v+4FbPyvZziRdcqoEdYuN20vLNmuZIaKFJXCkwCmL4WlQ9fWpabzGN9qu/3rf
3u3OaioDCsCE4w8kR+X6I7puC5sQofRwhgfmt+o0PnRO/7cxNPlHS6ubN0rnaU8qX9pfm6o43be+
s7FS3pJoEy4+5e7Nq6ZHRRTX5jiFKMNXb5Q0+be0RPzR6XL1fN/SzjqJTlCjosrByK+tKtViD4u7
uLiiudXnsPb0/BPi+8tjbFUUvJe+e1PHTLZU9Kw+mdnkHZQrfvMzXiZENMDwtYizcFLBrG4xKYOg
M99V4xLauZ4YF8OOctUn49MRLbfj5F1HMcILGNOl/+02WjedZUswC1K1z54LUqfyQ8s0zsxP9Nhr
gt5Kmecj2SbLm55YvXkz2GVPDQuxqvSx6LKo9YVwqXTlzhBdinKqmoNPd+tyaE7QIaaNxdroVlwf
HLrjQov7mtsfufXFbN051BpVbh51kyJuUrxhVNv/3P+M+1a5gbqUU7wZaFS2BZrWKlbTctAvsOym
S78M83tvqfp/25m0vRyr5K/7RndOKVhjV2p+oqRNYeJ6qfakVN7CNIXQKqLeZ6CG8ehY1RzOnWsf
HNNdUw6tNBfZQZXK5bUp8H1Ga/eOGqZdY14aENABPlgJ0JEsDz6gdFrbE0n0TE6CHbA5G1MILZdV
neRqWNpuHhhptlzsyE19VXHtD17kKaGdtm+o37fh67eTeI7oDpwd6IJNVDUxRW1pwP2F6gyd0Nb5
mlriMNRNs+KDa7fzPnPbeKDlE0X/ZjuDocGjA57JiEAg1TwCr/tzWb32XFb0OnJ1Fg9927dPswEq
3q/aTATgLfuD9e64dG482TuYePKirYtNndiGRtlyfFRmXGdDOTylY5b83QIJe1sLxF0OHuYdg1JF
RQr5AhACJH99iAw3jnVDiCUczLn+EtcZFe44rh5TJsGFCinogb3bSymZjTSUiFzolW5nbeQ29Tg6
72ro2mn8RqncATibESHHkNjduS7m8cvSOfqX+8fo9vwS7MhheQ5xD51L6fFfhB/m0BtuUrOtA4Cj
QBa2mECvVN+Sqq3eQCr5WdUSeGYpBw3B2yuKL6DLxObyOUk/r+0aOUHd0vJi6lbnPed9ToM2T4un
NC+Sgyu6s7FXpjZXNJ4HM8trvIHnZiWANlQqi9hyP6itMZ3XqGkCzVj7gwhkd33AjFTY2lJQbAMN
UWvmoSYNX1Orzew7yOvyl2PxnkxJ6R3cjFtT5JM4OakLB5d5Gz1PjR1bfbe04UDcFywUit6tevLJ
bBzl1X4VfATHBWQ31xBlw+uPhoBGanftCvQvaougRJnzXHeu6Tupony6fy5vIw0JxcDXcOelrMXm
tWhSJBHhrWHK0YfHZhp7X3Ha8qzNGcUQzqO/VAzHQzMH8vvy+kGraA2pJpq1VH6AwcDGu17qNJRr
zUjrLlTXVDz21Wx/S0bH8CkWae9rva8CgqTuoSqa4ZlHdD33EClPI3CDIohnOh4H3mHvI4Nt12Rc
K2HdG2/kIuzcRiikh2WzTgi2lOpXmiN0vTT3aCjb7X1xNd5NUlqcAiXTzdG1mQBdGmtUhbFlVAFC
lr8mu/GesrHvwno01k/J0h+h1W/dkLRJZCnjVxlfXm+3WjiRKAjuwlyJYjkGWvdtZVzeLXkxnFI5
CVAsi372uuRoouytm0cHA5l9vjbUNhq415ZXMI5xWel1WBeJReSqaY9N5s4XZWAW4kqg9Hz/YO/t
Luklvp6QQeJcr+0VWRXVvWbWoVVObpiqTh4gBZaG7tqZD1mb/0E186jlvrdGioqQy6UkJo732mZO
0E7Ip9ZhVM96kDkiAWeUcJnUOQvi2rVf7fy4OS/sbfzEZDmdV6daHc5mk/q6aJx39dJXF9Vt7IPY
ZHdpFLmY0cDDSW5wvbRaybsm6qY6NIU5+oh+UkSoGuVDjlgG6sTe6yt4LI30B1FeAhHoQtf2lror
EnIUtnLO4wc3r/8Z85opxC3SlO1geQc7uXcvfqMKGAVB3Lz1uJ1ut0buDlWI0Jn1LabjH3hOmp5q
Zn+dOqE576yuzYM8M8qDV0Uu5DqwpUmHRj+LQeCN1sL1Qk14zkUBZSdMoqT7ADd9eWuXY35QZboB
GOBnX5gBEXJtJm4aY9EWqwpp66eoOffxyTDb7q0bxc8Ro4mfEqdMwgSQdNDG8LKSjN02p2F6yxy5
nrB+Ng9oinsniv4QoR+9N6T1N1+4dRty7d5BYX5dplBkvQjXjmHmqlins5v0RzXLXXseIQLEaFkq
3ZzgbrAZZQopJ2x1N/9VqqPzvdH1SQ3GpStzP0nr8e/7LmjfIkkLL7gsLG5ckJ11PWk6n3YWnem3
1PbCIY3EWTOXGCi6e0Rn33m7EBmyZFkN2RDS3Otv3C8m+F/brEKtdPUTQ5DdwF296rFpRH9wnva8
qyyT8pjQLIJvdW3KHeoZIRKXj+cm3jtzWqaTqGrnc9SV01vkv/B5ywD47f6G7lhFd4u2FMqqUsxp
s6EjxUhnHo06RCW3e6znUXkoR+CyNQF/MNS2FmR0qw6Mygu4uaBSxwKdwt8dqq3SYwY6N1u9QoS9
5oxUNMzoXV6Zv6zRGE6MUZmeEkuPfw+qedNNWnFwS3aWjJATBSdeEzL6rZplhxrROhlImWlTNASV
gDcweTGC6PqYf3HsVgtSUz8a9HhD9OKVRoWIIpAhNWxvNrqqqKzZRuOeAAo3dkgnZUUWWIzWT2Jj
8zHujWgJS0bHfShncMNvlqyPvnt1nDan2VaUg7dnuwfy10jviLwUEEAGuV0ftsWk3VnmuitnTC6P
WTcM4dqKLLT6tqOfhoppVJdHtKytX8YosTcTUancAAnYyoegBqtYSV5EJydJqm/sdvXH0h4yw7eH
67cVAEggdimh3oD0tMijBjaWEQI4pfFWVxTzz9LzulNkxMPj3I7FuTMay+/TtH5Tje6Bg9o6DGmd
iqasEZtSd0Bu/Iuk1BgGi9HwpneKh2Z9m1TGkxGr41MzUay+f3P3LBERUbcBiCAJMdeW5rY2JkQp
wH6T9Uy+VVGS8qFjij/Vaq0O4By7xsDiSPL0b5LTxpjwrGlddeDt1pp3gRnZbTDRGc0CQ1+XL/dX
tndOJP32/41t3u/OW4dFGUCUt33TAHl224sDTObyH6zIbJDmCGHRtqVQ2YuhRaNE3MKsOetpZz0k
bu98um9ld+MAhNCh5p3g/F9vnDM1zFcFN39C5rB8jqb4K3i44bwwkfdgPTelLnn0pDgm2B4S0JtW
FEoXjp41BgRWUKoURI3ihzArL+ARGd40baIFIkI1Gxna7mK0o/uRQOm16PXfv+E3ngNsEzXTTUQw
NaJM3Q58PnqR6dOs55qvasJ+RNh6OWmxsj4pvTkdvJzboACjRF8QPgCw49K3BOrezsxETTOcmd0M
p1JtuynIKjxpFOntRSGlPfioewYJoWVzkcIpKg3XHxVaS5TmqD7RgY7gOwmopWy3fnJXW3nSssOZ
ozuHCGvAqBACJdTayjOMcdFkg+khGtxr9YPTlONTYi722SFqP9jLXVO8UFR/cC1M3rxeWhWNhVdN
rnuK9Kk6aUaj+oJy9FmYsPxefTWoh0rBbskzA6p5baqbbbKAYmRVmZgekyb+2UAGeNY6EqH7lnae
BIjNKN2gJoVa0DbI6TNl1Jj9goJAW9jPy6i3f9APTiGzWdUX0lj7TRWtcaDGU0TNe4oPzO/tKSOe
eY+ANILm3viAqF0EsG2QqiWVtbPWteIyuXl3apf55/2F7nhOimmUYKk7oWG/BYkkzCZy5hmf5pXw
m4WpeH/qudccPAZ7xx8oGncOSq9EF11/uMaubKtFkuXUt1P5uW/L5DGNszEwu8F90GjdBfdXtff5
QIHKLgW8atQ7ru0NDBh1VovGa9GNw2VpYuVXudjFs6pVZsYEn6S72KNbvYvsQfxROV18NHblJtWT
HkbqY0q+KxfwptScTp5Nodc7QcFX4/NktVEQiaH4CbRc/domTXXOtHjqTn1jmzMDbbo+ZNih95l2
bsn0Hy91vqVePP6Hg+WQWjM4QOZDN0IJEQ2+vlo9NF9X4wx/ZvFdA+UhQUfw4LLuBIxS1AtmndT9
vgE7mbHqZqhSeKdVoD2Ap2u85yUZXM23Ymt432SdEQ7COjrQuzsP3Amcs2z9g+i4/vb4WcPtIF2f
ijpJv2ZCTx4QrWo+iCS2L2RG9eQbsy5npTdq7MeqVX1Ne6a1g/ofV8q76lD/VK0yOsLQ7OwHF42i
JvggXp9tdaOIzWIYIuGd3Far/Z59e1g7DCYLhc5G6+vUb5nqer5/E3Y8Cb6ZCSOywCmrONe7YTUi
j3O6+SdYlSvZgtGHk2WNDBKe19N9UzuXjuIJ6A6bOTGcf/lTXgSykwVaXSt546ZUaUPGbIN7sLsG
cnXeBz1pwqNdVF9NURZhuaJled/6jiPjmEGjxI+RmG47WHXc9ZntJd4JwKLx0DLDnVxxSg4cy952
MsQTsQ+pLkNecL1Gc7RXI8p5V6HO/1VZVfw15gy+YUzqERFqx2UCuJIwQamBS6B2bUmkIp6rkj0c
Qa4FtUDBpkZdNXDWTs7yFtnD/f3bswdRngecVBM66uZtVVNRtqrReWBV+hKuev6lY9r9RRF1FTRF
cdRK/t3he5nRc0AY9yo7gMj0U3jarK8b45yP1HqnoUqqc5qkI5LMThcIXW+elk5ZHxLhjn7LOElf
jvn1U0Rz3xUGx9abOvthsOxfCOzpwWxTRGf23nSwIXufGvfhcHf4AvRlrj+APoBN9bzCg1aZGhzn
2H5uS7PwAS5G4f29PzK12YuCV7MrK0xNhVo+ZppT0rQz0o8WUhQHl3TnmhDrE/JCG6Tfu/VCSZwM
2YTyx0mYeXwx14qW76rUB9dk5zCRI6EcifwAal1bRY0YyG/fMCAUlVeF71qtbuw7caeFjTnBW+pd
+9/7O7gtHUt3A/7hd8FNBQqxSQDpvK6RbaNZFTFp96vmUo9youKd0qTL94Xy33vEFnq/WtPiYKU7
n44ojTLfb4QOtKLNKantUvcmi5XKCQYuWge+RzP9vRmL8qAKtbtGqbeEQTkgUG76C/+aLAulUz2O
TiOiO/9AwEBtLVHUSqAiLbLvixXr751WiR5b0bfn+/u7u0wGCktqHCiTLdlFDrcxHDRCCPIz/ZtY
wBktrhUVvlePR0SiPVv4PQm+QPsYLO/1OuvMMRZ7tvEMbqn7TEJ1n7I8f3JX6E2vXxWFF5kJ0lMm
VLu2xGCGmVyziZBBS4USUu4BmjiMZT0EST6my8ETtZdvA3qQc0JQ/JEKTtf2VCtlELGbRKdprClX
eqXV/2nr2cDEL1f1lTWH0hPZ39ZeFAxjKc2gqrrm4MDuOAB+g4RcQFGXhfjr35BEsQkRrGLNzMz5
A+Vn8VWQXxwsdSfYobpPe5ji3W9u37UVHk6ltmuHwt1YqlnolkkNsw6GjRi0k4m4kHVWtE577VxU
3ABFE84oJQ0izq3qoqrXeZ6aanRatdb601In+0s2xV9efWqujGy+opcl1dpoGJmNLoJywmXT6yQ+
l2Ka/r1vai+YxZbk2KLcjvDhxr3kXRnljjFEiJAv5VMez17rD05ffNX1fP1LU+z0aVHm/CImI/sW
69kcALFrkqfObevS71XA8OO41EeHSC5x83gTKFA9oRAMJnzb5FCmxBjMVYtOQ6JlF0q485kheXLw
UiT8QhxJquydJqkwRo4qO/XbrMVdtNFixADm9DiJcr+FcjT4lMnW8ZGOmftxHqlWvQdC0R3FKTvO
CAAfgTv3hcrNTTe5MmcPpoZyciMTYBLS959TUQiGZuWL+fqI43efHAlxiTvZVv4UxSmmyeiZ1l5o
ddDlQqUcnIpw0sr08f7B2vuAsiX//6Y2XkCDXO/W3aQgrVUap2L2hjPypOPZU4Y+qEjSDuztbaOF
whk4E8QxwB9e+wPNE9EkrEVBDkfQKY8085eezn+U2mB/u7+y3SsjS+mI6vLs32DMRyeJe03niy1e
vfy1GuiD+oba/jUIpIln3dY/y7QdTd8i8RHOcB7RPDF9oYKO7agkUYc0xen+b9rbbQl4pRZnQFPd
Dg83ol4pHEVVTp3jQeGCeTh+EExn8yv0HR6h7Q6vnc0uHaEjMT1km+T7W6DHUjRCUZdaoSCe90TS
TvfTHMYmZBrW+9Wzyv/gEql2oEJEEZdq0ubzpkNEQ0HL2HO3Kh+ycmCejAv/JZXzr+/v5d5JcmD5
cCdBEd80PQnJ83zK8IiQxqOvRVZ/B8DinTUn/i9nFgwm5Ai6cMRbG9+redlapvasnNZZd74vY/Lc
mu10SlP9iLws/0tbdwq6AjA9qCCwp3LNLyK7xUnyZvE4H/msd6cmNzs/Uuajnds7hZSCoSaxce6N
fjwp5kqVhzto2kt7cbtp+gN4YOQrRZ+f4xzC9P0vtbsqasJQMAANO9uMXFGdYZmkVOOQ1+ppdjLx
PCwZgPT7Zm4PBIkMaAIgTZC5buoq6opaYYWkUWgldv1H0QIgDppqqZ/zZG26g+hpxxhRE0QoHiP+
b3sm5l6fGbtZx+GqlWtg9J53Ua3ICUZHnw7CfRl8Xh8KJMqYvgA4Q+qtb8EiDXIDMDBM7tRkOD9h
r8WXqpnUzmdu5PCYgON90IQ1WP5qmd7sR8YyHdzq2w/IL5DkGTgsv1lt18eSkSd6MglPOWnzVLyZ
+1J7yipE8+9/v9tjKa1Iiq3ktt/w2o2xX7qsLWKwNzECVEpa/omsaJGFiWiUL4pWpfrpvsXdj0hc
ivyxxIRsC1XR0jCWKe9jylCt95itaYQWhDDDhB7Hq590FvfClFz8i5s9LPFUe2Ybh22dF6feqvq3
TUTapMd29On+qna/lo1kPYdGJ47YFBEYMaC7WTLEYTe7DJ7Wuu6zGnvlf1gQnSXp62VRZMtrGoTp
VXaC1Gudtt4lsZq/4zIez6nDQOj769n7ShSQabPK2PcGdNFGxmoYcxTD10zjR1uL1E9Vk5a1r6aU
cF9vC6S/pOTyavKGXX8mzU0zde4V5SRsdTglgOoeuqWbQxtk36vbZSiryKSTb4QcwFYO0iyNJlmU
PpGlkPJhjY34odUE46as+Qg0s3cieJAB9f4uUGwHwKj2FGv1oCchlNQ+7LtZk2p24vz6vZPyBrLO
D2B6S0M148oxo1Qk4dTmDrR/u/dtZho8GiI+8r47rkLCSCkxU2OWTNHrzzTOXjLR4U9D2v3x256p
OmdDmZxQlGVxAZVkf7y/tJ0NhAhCJYsmIFyMLVAXAHqu2cJKALmY0wfG6MTvmeVsHDjA2+xGcpMY
aQGVTgK5NoVGU1FiYbReGtZaZARDa4yBDWgYwn2mfNSzOA1TwueD12VnK6+MbrxFnJciHhMnDe22
rgEXVOPHfM7bN065Tj/dZu4P+JA7W4m+MrwLnjPa0dvZHcOkd7oe49XLrjMCvqT3iLjj0cijnQqL
VN2ToztQpePYb05IVkvZCTS4w1VdlTDy3C6YnTYKa7xJYGeK/jhWVXzpYYc+8cGZmq3nU3j/1Ow4
Lsjf5B4Ouqtyvun1KfX+Nx4vzsPFapJTsdbjxe2ViI5j5X1/vSmya3wx7zNwhs1XLDrab/ADsjBS
y/axmZXUX7VmDbrWdQ9Oqcuv3oQjcmQXtU5YpnQO5T9/8ZJB6tPLOikYnDG6yxPHpH1mEEl+6XlN
PwhVlh7GukiJ80rUE+4vc+ewYhtwEP9j8NH2qyKe62ixVeahEit2aKxz7SMrrwWG4BHXm+lIFHTv
C760J2/si7WKOCoXy8QehOEucLOpDtzYbN/og1EcJMY7l5/qjoShAG0knNOvTblT2auF4WWhvibq
X3NJk382i+xZpKZT+QWVwB9kd+Xl/obuLpAEkbYgTueGRDtw560M6Y1QWGAn+feKBwAj2pMnhuRg
gXumcJ9Ss4iOM2nU9QLVTiYjwuPbTel0iuIs/aYr4Bla5JcPTO3tJbEPrGuK4+C0pA968dnqtiza
jm5jyKCHCqasqM+xykiUZBnND+uU1xcbssJB2LV3Nl8alet/YdTpLUNhIgj3wlGbJ7uPtaBJi/qp
Hob0yR3714rgcNMlnkfmUxDooe5f2zMTJH3yKClCiHrvynLiTR+SC+GXfYngKAe15x7FEXv7yvNE
O10+GWRz1yZHfVFt4U1puIA2ZpwG2RiDXK3oBA/bSvwaF3RJW/f1vVaEmuEAAaSQM3u2t97O1Vjx
9CUN+6obwrFlqIPiOf3bfrB+vf46AMKU3ECp2bydEq1kNbjESE1DaPPWQ4aQdZDOxhA0tdL9h5uH
uj1AMKAhtxhMfYja0RFdGhZtGn+w4qp4BEu+PCyjcdT6v31yyR+BlRKTSQyTvflsQ+bSE1+dLASQ
Vn0E+lq/NXtxNNr39vyzawZVPcB0psRbXB8O9CXGaJAEKoOZt4gBDGfbHaCl1+pPsaTG6f6XkoH4
9StEwxgldVIQSs/oeF9b67S18tIGJLZTJeVFrIV7BtzzwRpy4TvJOD10Xl+goddHF8Ocjxo4txcB
RBhFeFQCJclyW41PhqkctBlmWB5FFmJ+4/LELIr6s+kNParCogM56bXP95d860DRpNQpeYFPRvlq
2yh388wxK9frQlKgMcjzrrswJlkJmCb32hHw9Nsgg5AEYQ98/1Zga468ZFS8sQwhRTImNhti5MTj
rvJqX7ed7ABRfhtRYO03F0QqAuCvN9/Sw5HZbY6+ZmSIpwnY2WlF2yHQHUBDpVt9KiPDeASo8nB/
Q/fsAn6WUwEgwTGf69pu1cLl7HVQKEZWOu9Gtcg+TDazkOJJ+ZyUen+pMqTq9YWjfN/wzpcEeSW5
L4hs0czZGE5V5uKwsUUYt+30qI35+qg7wwAgzS3Uo+ksu6t0KaxApESvfSsB1xuzsIduLsIO3gTd
ikHrfKcr1XM+LB9yMYkvlVcuQT7aR9i3vWXSKfnfJBUeqs13NedRp/yu5GFjqcSD5WhcRLTOj1Wr
lgdHaNcUxAyIIfgvrsj1p2QgIF407eSOugadMLhjltLGH0zRVAfXcG8/ARdBBAYmCc5g63lE5hWZ
Uhdh7sKVhEbYXRplrGEH69q30Wj0y6JbwwlKyNGcdpltso5rt8ejLwmxVMqIpbZ6xd04dXEezYwu
YLbQaPjkHhqz3RqmyfldopWItUVqlASRMS84IU6DOA2xqM2TMmf6KWYW1uwb/TrbvsgU8VmjHxGh
4WyI2p+myXwsQc+LoIKX2vgOTJ5/W4X3N6wWM/65OHCMAsebvdLvak8IKKvMKPEb0+kZQ8pEyylY
0oWXRS+TFDtpMk8PkBmqhviyN36MRS7Kx3mM3Omk94PRB0PDv4mhHI3ZpASp7E9tkz+oVl52QdnE
+vcU2e721PfJ8h5NiTi7DPGg/LAWy3uo7DjvfG1OU/cSs+pQH1IYc309D3pANSrpQlP6lpPHxM1T
o2T/x9l5NceNpOn6r0z0PWbhzcbORBygUCx6SZS/QVASlTAJmwn7689TmtmzzSJDdXpvukNRJLOQ
SPOZ1yjIkWqwgAwxhZemakUdo3SCKOIcoZkSK1TDblWRuz9LVFeHRJdYN0C+m7qeRWtbeRz2hlHG
sjC366nIDQeVnbI0Lw2wNOA9JjK+eG0pXV5kaygfJmGhglgIEVxUrsbvU4Vd9MO1DfUdkFV1LAZq
eTWWOnCvuz4s8ni2/WlOMteYLqvO6a27cPXNm8o3Z+c6XzbxkWzAfjttxfzY1IX8gmT18AiUppti
Q4VmRLfFqW6ilp5WmikPyFbmGf6jFZBUJEMQzmJvDuQXyjLXe66Zobvgci7emgoGclJlU39w0aFC
nFoXvkwme6r73dSjVB2bSCLk8VYPxvfeaMoxznWX2WD85u2y7xw5xBHSBl1ijKb9Rjtgiw7blsk5
0XJ0gnRxgoYOAIaa2Bm4C7A/hXZQGKOkoz9aucrurLXSxW7oXP25zI3liH2tApGEyyRve/KUJ7sk
CoyLDpbAYQLe+c0c57xK+nZxnFt7FCXWW0Ii3OmFVTPurKKtP+GgmbXJGm3T1aCE7nZoErSXk9P4
bmyYGUTdbhubD3ISCGupPlt0kumeNyFkj1MZwAn3icqWBDMEl3iI/VEsn/ysr7KrmsG+w6Nx6gR/
CIBG5MpEAyBv1m8z8k7XVdP7P5DX4haromzr0rpGZTCtUE2qUicY2zcqcowgVmY0mLHwdb5XlLmD
uMy88adN1fNHbkbz1exllbwwjc1+r4MayyWjbXzFnGQmkSlWansWMeoypSuKNQk6GQm0741C7UU+
LcNurmur2K/m1LRIDttVnSBx1q5vt6Lc/FTOwq+R+2r9m0HOYxhThzIfxWw29NeB117Ojl1xDXZV
9X3q8eiM17o2rnNnEt9QelkfPG1TU3HLZbUSSWn/RikgAAkM3sL9bgZFFLxZK9T/Omrw084Neg2V
3+2WPtmyzSmb3VK1Xb5fS5SReRuk3EkjJiAw4+jjFQ1QJvridoblvs3sxcEGRGlQgrEO5lleTrbV
od9nqD7XMWwV77EesW3ad4Ev259AhoD2DghdmGlHbH8/WuVoNokr88xN+BJZeyUQfq7iItD5fCcq
a5tiUDHzTTBUhovEcgvEcDaGofzsGS4Ai8VqmpmtZASX6OoMUzxaplJJILNMvZ8W11kv2kGMVTwb
m/eE36e4RZHPzx3Ena31jagIgZJ+VoaIw25eBOGqrKvHCFLZEKMnPZb3GiOMcIjbPsitd1VIKSDZ
/LL40I2WEcWBW0wVDn/WBPIBZSH0jDpjBiCpFt3uciEdJw7XfC0uImcaP3meyPw4qERoH5bNIILj
zg/yfb0Wi7XfNtQ19it69/bNio5P/TRtlsgenCFv1Ls2a92HDXg6xg6Rq9s7r7Tt4laHaGX+kEZm
NdcIHET5XWAu0v6MoJ0d3oZTV1k7KmzGu67LO8mBIFwfYKdCXdfxF9tJ3LUqiwtl+tVTJIPxxpur
WR96i+NmH3RoyB6ioO0J64sx75Gq6tstafzS5yUWhsLZwp/1hZNnc7n3qg4FijoLxqfcKkzndvbr
+udStN4GxcbXPYdaM9q3Zb3JD52x6OzKF3Cdd51fhO+C0bTqlF5aPexXd2x/+mPQ+ACw8vWDocdJ
JiPBYHGT62Lx9xHfx9ltY4T/nLtanbgy/WwK40X2RnGQhovc/hii2IPkklLXjlt44nHVU1vuhsbb
tp0rZdfFplaV/U71RZO/YQH2VeJrRxp9Upsst7uASAzR+SKAaiJXaUcXflf5fVwOrqPhLYsgeAeu
wTD7xFdjne1bXRjLbkIJFhEyVQ2r2ksepr/tlAARaxZjpesEHYvZiYth9K8pl071IZq2INoXZr1y
bBrLSBUtw2HPTUPRF/pH4Wzii3a8UiWi6cMgbUfP+SADcx5uSmGHBZA/DJwegHj75a5xfaxikDEe
HfgLoZ2P24JcUaQ2opMw5za9nYKuNqAa4LkdCcT48iX6aTkyN++ltMzpk5UZIk9LucHJXmg3es7e
b+ot3A/Kn+URnOoPKdKsiGQoLQBX7OfaWvvPpkDg04hzoEjV3lDGhKRX42I3f6HLsupiF7x9+UTQ
iPYp9zNV7R5Dvf6CZvSs3/uGOayJ6vqcUxHJUGs3B00LSj7fKu48Zx0jtrzVOvsyHIMeqN4wdHEL
HmuOgy3ozK9REZZtfNSrclAXX7qIOiE084TTq5ljETpLlyz4IVCAxm8qSEy74gTQJp5cxxKKXm+g
wSDRs05Zfj9Ofr2m+Zit+a29dO31YEhZ7oqhlzdWVBn1oUbb20ysWYpvU8k7ROYtrCTYegBRSVn0
NmUSqccoBgDqrbt8rKPlSrsccvFmi3lLFrmozyuSJvdTs0YgpodgyZKxKUYzzuAxXS5CzC4ivIXm
cJts/Wmc8mjETsQXTlwuer1vJu0ZJJ+mLZKVI/VjNA/4M+GrI+9RPefIrcFH5TuLo6CKvdG1izeF
qUltLLeq67gSuoh2UCRGr+cM07abDK691XutzLbaaWNu7P2aSZLpCg0xuXOcdb1XSzM4iUU5rYjb
3F9cxM61nBJqzr7NYtwmcSegyuQ/VF3qRSbtlFVg1qnKNYknQwJiq0RbM2ZDhOVetou33nShp9xL
5eaOfZDNUiwHT1m6uxBGpvnuQEvqFeuMoY789323+n1FCDSqLAKk3gcidkuviW57t5X6titzd+S7
ddBbYzvYVjeMVzcw+s+Eq333Kei7NrvP6khwBprE8bOIDa8au+tptjdK2fai9cHK/PpOAN0Qu6Cv
cn3pZqESw47/GMXTkIvao/LdqGk3ISnZpL6BA2NcliHRGYdD7cZisGigIwqiiniNapT8lmkM2wOF
mc7Yob3vzO+wUHY/WPy17WIDmyHixbCHIa3ZB93eNtfwsfW3Lotx5G6DQ68EHgWkkoVKnSjLpuvZ
jdT7YKPMmbrBHMCiaQTOB6Wn9HDfaWmY8eIHv9D6Gi+agAMij0vpKU4iA9Xu24XwGUlCrpZpZw1Z
8d1bgnBlv5TeV3vOvD6Zg0i8VcQk9g4UhnswfBM1slVGNN5Ib3KN64iV2dicueqG9ZcZF04JizWO
aFDcKydql4tG8VkT5m61q8BM/8QbBQ/Ljl7pu8Kdly96rsu7XjqUiYsK7vxN1UmX+KPPhEc9cx77
Q24qAZmkhZlqZ3k27XyrcvIUVTJXplE3WR+8Kg+GWLsriDZI4s09Vh3wSA3pDlECgcF+0y8wHGKY
VpG+IAXrf2ybrq+jMQy7w1LL+TMqgdFtuUYY6owTGHaiB4vf8KdoVYeiCvaqcoz7xm1GjuDcCS9H
/Eh/VDi6Nm/DebTvWZjOQOIgjAfwDkFOiCerKyAP2Qe3NmoVV2QT77IqE+bOLYb2PY/l5tdB3giG
KULzfjHWyEoaw9K3kb+YNgGv2rJrv13cT8okiuVRslUfytVvnZ1yPMQ6yN62TzhmsOOdaFzdCzVg
J3nZh70M4qXm/ezCNhvuy7UfgrgaS4FqQjsx2yZ33bU52+b3xhUV9yx6jN/w5LJ/GK1AFHLVUXm7
6J6bLRwns4jlxPGTshXcz6XsdZP2kOPDpNaeJ5OCjMeL16KE4+eGeostUViX4WAfq0hzKBA8c6RK
osWc7MRx9RiklTNZN23BGkV228vquFRyqxOKsllziGbXbdAaQDk79ezSuCKfMMTebwf/ez4a4Hy2
aagL8ulNVtwwHXfI5jSRuiMSG5tYNMqz9oobAI49TYgnvbYLToMTQkgXlVdl3/Q2luQKY+l4KXh9
349bG6iSQ54rYPrk9jGdMvz1wVGhRbyJ2MZ1Zyv+Nqg3U6J93DR+Um2rvNjGbF7ipqid8t04WeZ3
TBn9MRF9UDX72lvY/wOpdMn+RciMe8G3vldBJMWu9SyC/CrzG4uE3gNN0VK3XBLtS1vuShy1q9iC
PDfH+dJMbiJbcMYUjyaKrP48A1A3GhcaTq/8xykfhyXl2haKi1n2VmxFZu9etKVnV2mz9OWUjl6A
/knR6igxmilbecGUWQ556bdlbA3DGCa+K/Lhbslkd1ejj6VjtHKi8DYj2T1MsnY+AcrKxridVatw
VImchzIH3Uy1p9h2uTzeDc5o42NqmgNhvV1SF0uWMRjf+a6y83j0c7e8anoajDHkb/c9roxqPaiu
jD5BtHVuykFYX00lG3mzFaiPcadufZfMjXTe2g1+6W/Kxu8eS9eQzX4jqn1aNi7jRPIVf7YQajhJ
1i24nWs6TjFRoi4Oq92OzKdjFG0MqNnWqHe0RRSr8ChVYBcuEUuz+V+7ZpnElVQNNo7+HLpTAs/O
o1nmenWArtOiWKaYfnOF+UpGd2MzrwHlHMot98i3VmMM1UC9tUWdbfvZXNqnulrWKQm9JSKaWjKP
mpDl5t+OGQmXGyf2vCfdnX5wEVgFgodNgcScHJkQP1yKvdcvOIpTD9h2tWiN6NrVuX0P+Nl6aLrI
zBNzWsdLOpo5WVMQlG8b11unuLORMYt9dKPdOPSk+mBlbvHNdgb3SS86ojedde3FotEgS0jZSMVd
sl+PLRj1V1W4TSrWTYiiZtF2MuM8t9Ynzv6wxWx4nL86rWlI5n4UNH11Fd7XR21JoFR5/b11Zz1f
uHWk+h1ziiOKL3z7Xba1thUvy+bUsdGi+37hSGKBmDkeHjuzbMa4nPxxiYFltO+DsNU3HoSBNm5Y
CfdDW8pPBVJsT0XuZQciWWNGobYuiT2Uf1nNW/95niCKxF0fUSRonL6mXo4TKp3bQBs1AWNlXelC
FsWFU9uC2tpAiTvG3HFBRisSHHPlPMzFpY97eZfQFwJH02qTTMCsW/tO18GK4U8+TgMP7loHJqMR
2Pc4bpfyN6YH3OxowZW101c7sc4tqz7Kh4UwQHffKLgEJrGIWN6VBO8NtkKoE8Xl7Js/PFrbIs67
UoYwlqT6VsMI8+NuGMhZl2EJ74ZhaNGSrUvrwTFM62sk89lKFj3Y37WM2rclC35LvN6ersJVdEFi
aCKQS39EkZjapNde4VEXhYlRanefr+S1mL6awRxXVrj4adBls0GANtcrh1NXfEbBR37qI6v6rEqT
0oMyV+HtddbN39SUt++isqV+qSJf2Tuv8/wvWb5IJo1i00Zj2TG/FW7l3MzA4ObEzA1ssrZgEj/C
uSUeHMmdOAdsz/ziO3lHSUtMgtBp7tWNj3ybQaJebTe4MG95MkUbuCw7av33lirdS7uaqs+NhyhX
mivPfyLcWtmNRu8/qABlwl1urtUnSrjlN0t66wgbrJ0eLViuNmWFjRjIx48+h5AxgvLCybz9tlog
tGOto+UjAM5aJ2iz+KxSfITsVHStRfSU1eRunVqmizrDSxfVPs899EEhzFhW7UpNJByNfFdlw/HE
xkv3vpfWIqiVeeH3Je/V0wQzTMVNGOL74miK5UmAUtE7SKyBTFbV999Nxambsqy8p5Vj+SMw8fZj
4Smb6kPhEUFkRssBKmXfDUlQVMacbo6Fe1QblHzralBmSBGCbh16gtFk7JbI749XYdhddtPMUTCP
TnEfGQItSz/Q866aUI5MJrfgEppJiJ4sTRAFq7PxLuuxxveXNMf9qEuAO3deRWKYcGHrgO2haxTU
dS4XxFtRqLw0i2Kx3zRuwBraJgwnk3yevXvanmhROWNehIeBai/ZXeu7+ZVDkVGmOi/lVecs07Sv
TUNHsVWb3pKM/tRZSYgvBp2LxfWn2FZ+8Aj4YuC1rNloU7JpkMGzKDFfRKU1O4mgr4GQTpVX1xKD
NOPWKcnyd5MTGV0caoe6TSQ8F7RD5VhE5VPYUhNXZf8wT2ZV7MbWXXSs62jM76ndi6/aRq0bBk2l
3+jas4DSbY1/XzedFJeSW/5d2+YTbIWc4D+F2t6OsYLFpmCzL4SrjdW6Q4J9gHWh1VjKtF+n+mHQ
AanquAQE8xlRxwBSx49uWxSw0RPVer6D0EedKIJvvMX26HOvedILeoJnZ6viWs19F1tUGx/sZjby
Q6TK8gvxEHmgkXUBguIRRRkYnrXiQKIn/VY0TvulCN3sw7gus3+sIiMMr+lLhMlcktEkm1LeVdBU
3ZTUoqcpFqGY3cYLAVp9sdReuFy2VOq+4JPkvhVGUBVJz20fxYK9L3fmbFkjftLZeCucJUD9iuKL
FaM5QoWtCT3jy0J6cZ9vnn7fT2v1pq06gqsmbMP3bCteUhdm1XU7Z2T3MKRC+50ZGUZxiReuAz5X
d80xr/AnfsaYrpWg37JaEqkGpV1yQpckopyI4laPrHKXhROIPVyCuzKhT+RduGKyMXlqKrflivTb
t5wezZu2kUvJrQCBajdknpU6Xt841LEm65bwbWIrQajywpuho0Z6M5CzoQmIpNfBm5fprTdb69ex
GXVxFWnFMShGZR9U7edBMh+tT5I288Ino/ese8FRwxbuhK5SGSzRB4R2LOqwRRN8WbMekOEc6ZAF
lo3BQ6WGpsSFwoeh19RDF8RFhF5NHFZdkF8Usz1aezOkHsDt1gsAl42sM+p5nqhiZwhGdQxjwwvZ
Ur7bLWVvvR9dV37wxOjeYUe74qw1mFR+W7GsF+ASXPpQTlN2qIEaEcpaUZ5/HvSYqQN4WIErTiS/
rwWkiLjfAhIiuARmvQ+HTJqp30TefaNHNke+lDRxfOEuFDaJNc3d5Ofd24C22E/X7qcSBWICIU52
6qxxKGqACXIT3jfp6vIbRna9wKKgHA8CD8fqpm1GMk2bK4DUxQ+WK0pvKG0PIlDF28Y5Ety8ZmjP
gExfAigioIpHWhRBL23wE4BUZvZDj6Q37ejRJfSKcnPfmcrCXDL33pdCLR9+34V+BSPJgC4GDuFR
ZhPtsedNUyU1ogPYcGCk2ax3TqaWpFIcnULhqpVZFeU0korLWqp5lxtTtB/r8py48ividnwJsJFH
wPpReO0EnMJi1/D78xp0dzZcb6yRhzHS1Y9i6wKdoqtOJJkLVLLjacu5f+B79WLnIcB3haIKFdrf
T8pLrAwNVgBV+JhREYSf+3xOtG21dd7j9Qm/urkhhW/f905dnAHdvmzj0hYCNh8eOSToSp/O/Ooq
+iJbnZoCKTm6ljMHgO9di2bLL/7qA4H8geXvAs4hCj5dVTnN0V6KqEkjOUXxmHfzNV0O80z//RVA
zJGVij4BYBysF49r+0/gt7bWmxMuNQ+kBs6AOpBP7dYP773Mh4m64Ws3GP3y8PtHe20WaXB4FiDf
oxfB8fM/DUo9egY3Fdbplvdz0oaLc3CjNturvG3OIApf3SvA7Y5EdJAbL0gIBoZoGwj6JnVz8bEb
gfI606QSOnnNDUYc2cFGMHGP6KX62DrbkEhpt+cURV+uTRbln77DydoUtiGcWUc874J4EOGUbG5y
Q9p/HeBw9GJHrRmgASIqJ+eQGWCJvFILSRmLsoQyy2/UiTGd3Sb3G80YwoGymvIvYGrOSSi/dgQy
wUcFP4yfEaJ9/kYhRW6cR2WTNtIdb4qgB0O55gOoAtT8tEED+fcr6NXxkOHxwU0jr2IfsR5/WkFF
BzffkAMqtKZcUyr1c+IZlb+fPJpx41GW9/fjvcJJ5RWiSXP0Rg04eo+v+E8DwtAU5urJJs1q2eWX
1cpISWt72c06++XdsDj6nVK05xq8bfBtnukaO5Wx+bHtTmEq2tq7qsfK/vT77/XqykLdDFlPxMj9
Uxm8sfGcIkNnMsVgufpqjFDKDaSe49+P8upsY7INehvgDDn584fPx0WTAdqgyjZqAEVktPeVNdOZ
Jsu7HYgqzpzlrxxKOL1w0CLyRIH4FBSf+33vTaQEKaao0aU9jnpPW9Ojagbmy8y093YLhnb6q095
9D1A3Q+9HnSU7VOp0q2vLJeotUlV02VPgVdWHyFFrXedtWyXqwsh98xjvjybfo0Ipxo3JICBp6zR
vEYMoFjzNg08XSLE67nvXRlROgu3ICnAeCeNZHmvq6ZsZwVAKGrwML9/ty9QUcfvgGKqD3oWXOQp
5FoPk1uWq8HCNgMfKastvKrcI9Ntot7eSGHvQ7MLk7KX41+VlGNkGBpMOToPfIGTVUUbzdFZqdAm
x3X7MOpepABRVNytM95Qk3tOIvzFKj6OB2ELW3rOqRdREzfoKtatbvG+scvHMPc7uQtIo75t6K32
ib0N51w1XqxjRjxSj48WKeC5TkUWljqiCQjKGxrLhB9d4Kv7KQecUmDDcw20IbgDPxGcORJeXK7H
QYHBB+gygbM99eMuxqkJEYNr07ELmziKNriRdC7BCcpzIcprz3e8vhnliFd4Kbpu2C5dkiYtAlP2
sWfUfX1ANswKY2cz9QWJQ/W1YXIvfr9mf22MZ2g6nhFJYSD0bFRkg06WTjsBJAEO1KUGlLF3mjSW
mliEI7gsZweRNPRqP1LrK9O+E+En8MgN3aYpEzc5WCxaEgC70hw8x0OeW1kYS5uG5//iNIEqdYwR
aUO8IP8SezpT7mdtGnZtczAopqXgjruLMKL2k2/rdP/7OXltdVNPBWtPOHe8hp+f0SLqde2S5afd
3K+Jt8p8vxi5e41mXYX2VXmOF/tr8Z6+A27DI+ENQgP/ez5g59d0QmvdpdnsUnY2s+0NwYVYrjMM
rO6D1d90Oqy580UbdnBXmk39xrenIYvrYXPfdgrQ+1+fcpQ2Ob65qSKEa47L9U939KS7flJN1qW4
4NZppNruQN0lTxHmsvYBaIcz5/crO81CfgOTCgyBYDWdxFtUK5xGmDNTXjrFYRz0N2/1RRqimLP/
/ct9cc0TzsGLJ81C2A0qwMlIm5vlrrDplpQEyyr2zcJ5QinvnMDhy7vguH5Q4eKVHuHNJ9mNmPFt
wfurT6umM/cgfBCXdhzjKtwkkose+Iw+C5xLMoZz6lQvs8kjTQRwLicJ9DBkP5+/OxzQozaYnT51
6ESSPldgMoIg32n0rKa0G13/UrfzmNo5cY6ro+4+70f1mQzpnOnuy7eKOaIDoN3yLHbSqcZ2NZNG
muAxEAgIs4OxzMvPCMbOm1l7/Xhmxb46FnElSTwFfxQenz81PccQ/DNjhb2pY7k4iO5a5RYv61ql
v19Crw0FqTLCTNwCgnyqr9aMXtduoden5qrcHUtMXtpZ/aGy+vLM6fxysR53IdRLtIQRrDw9iWiV
OOBcI17lUm0qpioMJDRXohNnZu8FlYQ1g6a8xfThBsZ98Hz2YIv1szuWOEkN60el/fcG7IfdNpUq
9Xz8pzeH8lNwxB70Rl+d2ZKvzSePSOnjqMHDhft8cNWazppvPOVsyGg/0KG5BIxUHKph684M9fKa
/eUKiHM5+59Y4uQ5YR1YHeiYIQ1KT+9lZ/pvViKn1AyyDlwNOZJHqy0aztQ6Xt2TAX2z/x73hAZg
+31uVlisgiDjTJj7SVzWdWjt7aZT+wY3yh1Ch8NlXUYRN4weHjZ3CB8bPKvPneyvTDaJHhUiYkKK
IacMms0VCA5XzYAFyOgnINLNq6CGmtsP0Tmq3CurlyXL8kW32efVnkx2jTlCTn4+pCtN1R3VJn3d
Ut7++pd341F94UgcZSDqLs9XDxqkFvdjP6R4djUX3bTmKc51drw01nLmlnoZGEAuJqMhe4NBxhH7
fKgW5TwR9ja7pJdDGko8OoVymqeFTRWHCwo5Z7blqwNiAW3yDDaE45NrOA8XCzxIMNBlQs5xhk29
k5X3AzQB7AOvkmd2x2trg8MTVTHkY4A1n9yNuDHneMC0Co0E4SRF45kxsoZmsjKpZ3bEa2vDw8YV
piG3AxrAz6cSuHSwyAi3jIHZfmvNOIDtIr+E1PX71fHaOETV5A2otvhoiT0fB3+4Lq8qgQSvDsM0
yvQdRJBzvmmvzdsvl0y2VQDB8GSQkYTWENk8pHMeIRdLs2AvgnHbeQ37/PfP88oBhpXX0bOC0IIH
OzlIlOXpaVg63OBc52j7i9ReVigwLlOx3KI97ydjMf1laUiWPbwi6ovHCmxw6lyG1VbeTeWsUqsm
c4+GeThAU3nTrco6c+G9MpOcA2Z4tFImfjqVC7BgFTZz1Kg0LLH9mCss7kpow8kc0nT7/Uy+sjKY
RpSBgqM2AYTC5ytDHSnfxE8qlZi5vKELFcSu9qYz6/yVHcy1ZhGYUDWNvFNvT79B9GvZXNa5rNa0
zNv80NB7w2uBth+l5P9FGAQhlHIwqrIchqcMVDtTjiXXUadtDuN7xCI27hvCwLLOl38VHf7j+/Kf
4ql9868ERf3zv/j397Zb6Yfn+uSf/7wtvg+tan/q/zr+2v/7see/9M/77ql50MPTk7597E5/8tkv
8vf/Pf7uUT8++0fa6EKvb8enYX33pCg8/hqEb3r8yf/fD//29OuvvF+7p3/88b0dG338azQYmj/+
/dHlj3/8cUzQ/uPPf/7fn9091vza/xmVHh5l8Xj6K0+PSvPLXvT3ox42sQLtAMJf/tj89OsTy/47
eSX4p19SS/R6/vhb0w46/8cfBr/jHu0cOA2PvQrEQf74m2rHX5+5zt85VSBjc2BabEVKtP/95Z69
pf95a39rxvpNWzRa/eOP55nJkXJJkZPeGqREeLsvVLtE3Qa0GGf7JrhvmrgBubEk8+e226GA8Kdp
+ffIfx7peVD5cqTjZv9TErmJzK0Cb7JvKnTuCzMVxZUv4y1prbuhvzbcv+bb+3K8417803iLtQnk
IxhPB/dw2i4nucvoMP/+oZ5v6H8NgjEL1GfiQKj4J8cGsNnSM/rVuqH+tyvlV7v+PiD7mbfnvGCe
H4X/HuhYfyAsh+vonTxNHQwF7Vph3zQqvOyLLgHcnFTnbMhfGQUHK5caF5Kq9PxOIgw50RNowUHf
iGWa3+s16xJpFsGukuqccOnzA/fXAzEUJGcarXSPTmUYgwUXWSEH96YHlZQEgdxQ98izM124V94P
QQW1FOr4ZN6nyQRawh0qRo5708x9sXMm7z30lTyFQdXdrhOud79fDids1H89FUD+AJtGKhf0a54v
uikURn9UirghioNyadRB/aGdW6uMAdKLgtl0wiM1YQAZFwJ0uTpGI48jvhbVDgKp8lIBt22OYc7g
rAusLniESNmJPTc9GK0tL8v37aLhODhm+TPvAcjtisaevogisMc30zpHhxKKgZdWCx+eebyTxOVf
j0eDFlVB7kmXU+35441qNl2xje6NU5g5JgL9nQuRhVZ46B5MSusgzu9rd/zaZXoDtWmouB9C58wl
elLd//UtoqNKI53wowncaSHB77Le1xOTbDuGtbMXM4bUeluGK2SftdzDA0q9DnpiZF7iTnduy782
CZh+skXsiIY4/3k+CS4W0pl2Nu/GrTpIfaJb3zbWO7q8W+pqLW+K0t2R//THCPayMgbn3qOYekYr
7ZVvQQpFX5CbgFooheLn30Ljw17rYvRubKvqP/tQjQ8UDb5MU1kdCnwj01XSQxrXbbwweoqJSFpb
B0jvxpkQ9MU+PpZ0sJJB34LCIJIaz79H50TKmcPWuPar1b9Yo2B52Lw52/1+Y7185wzjIR31K3c8
9iafD4OclHKUPRrXAySQbLtagu4H7J8tdoCz5WXexbMVoqE9FLfi4fdjv/aEHlXCo6zF0dfiZKaX
1qrmQWwGzL6rwZLx7J/JWV8cUsdn+58BTmNP4FmDWdmzcW3bb+v1ahqSMbo0vTNH4fHo+Z+yMrvm
WL/9pUvo0t194WjWysCCfRZF1xo6RWIV3oNrDHsAqeWuRNflIEIY0r+fuVce7NmQJ2sDpe2hJmGN
roN72X+x7A9h9UE5H34/yIs76+S5TlbGXOViOoL2roX5dW4ePetylmf6/688B8GbbSNuQk0BtaLn
i890fAX1tchvDGNLShEmkT0mi3j7V4Vpfr2kZyOdJHSzKhsLuav8ZrSgMXrhxYgU9O/n65V1cIxE
UY4k7rPpaD1/GJxD7KXuy/xm7lBHmrb+MqyEShvhX1dZt96qvDhXZXplB6GdAt+PY5Nr8VT2Yjqm
IH2nGVIMF/06fxn84M3vn+rcECdLbcLmGagYQ0C3QdQ6GETceedCyuNOP9lCYBTIEHGHIvE97cxg
pDH+X9LOrDduJNnCv4gA9+W1WIuWkm25LdntF0K2Ze77zl9/P2rmtllpooj2AI3BAAIclcnIyMiI
E+eAPmyDMwfV88F2SydIDZgi6Y6Zc2+XfzX2FqvPmuvBZ/XWQbYg1xWCTyuPpZoA1z376oPMoDte
J/WPIfj0P9i/X3ZEF6cOGlmd0QdnM65Oeq8AMRsR27pu5LfHBkW5Oa9EHgikFyXmS9eTE68KjQ4j
ynszO+RMdo3J+y4aTzYw4nIrGVv9WgtrgqOncWxNIdoj59RPT2qb3imV/CNF1it3tL0XKUCzC9eA
I/P6It9u3t+8ZGFXyAGV0eykmHHVcxV8lMvmVDMq6pd3BbN9qvqlK8d9zCidwvhp2LZuGt8Hyasf
3KS154bS1756SMPvPUjmyW8efMbYETWPzPiYOvGJGbPTkDf7DNEYRbrxq/EPIt3yC81fcPFoonNe
2mkiB+eiD44KOQVbuB8kbWekPID/eSWvPAfXwtDSkuDYvdGYrTHiC0H7WMnFu3IKfvjVZz8M1J3U
btGjvhG6/vZRaGY4sKXBVDM/qJcL60DT9takBWfgRbvJvqGK4dRflYkZ4LH9W+vsTz4P0qH8IkV7
gK1e8hjNGjLVuM8nCyGmu6h7NKPR1SCHsa2jbyQbZ2PlGoOY89cPFHbei9pArmyHyJ/T9pBJMN+1
A/NE+kQJ+/rWr8VKyMdAlvL04k0pHIxQHkylaJXgnORJtW+pl+7AJKe3162sRa6lFWHHR/DGAIoG
jkH4UrfVQy99RQH8LkUG6Lqh1eXMNGAknzwIxHw8Sqh98zgOzrH8KSjyfadu0cOvfRsalv+1QM3k
0nlCOZr6qmMpiBXsYnRG7OrxT/IYFPlMdQY8z0TVwldp82acqnAKzp7y6I/aTS6XrqQVN9c3a3Up
xpyq8ygmOROWkodFphWNRwjG9aXuuZi+9sXG22TVxltVmk4l+o7z3xdBRDVz2QwjMzhHyEhOGhDq
U2SU++sL+f0BxGUCg8Cs1/xmRdgvTZtYIcKj50HN5F0KjG5fm35wyxRZcQgj9cHUii9F2Lu1b/xt
MB9z8LVq2PgVa1Fs+SMEJx8MRtoAjgTnaailXQnZy34cQlglxsHY2ZJ/kPN+q0izavOtKk7lAnSQ
kCN64SiXccsnvE0B8Hf5sLMnBizU9+PH61u8eoIXhtTL72gMZsvw7xySIFaRtBeDuhCX1DT2G7u4
ZUhI4aP51dJBzX7Onb8aAEOD3bqGdmcXxeH6ilY9k86F/PZW5Wl4uSLuNge8sBScM+nJjyxgNE9S
uJUArK4GeRFaghYfSBF8olVLra+kKDxH6k/Ln3Zx9I4pwj2Dou711bxBCMVLbQZy8jKmCkAt+XI5
Q5tJFrSu4bnTmBoZm70NQ0z/kH2DJGGXZTeDi0IgiqZydqzBl25hhVd2cxY8o6WrkRVTC7k0H/dJ
FFrMmZwj56nRngLeX1uhZO3df2FDcA21kptsMLBh6tKJLNi6M6E9LY7NmNyMZX2Skh+SrW64ycqN
AmaUWAwazqbqIISWFsUKElU/PNte/xiVxh64RLC7/vFWN480GDMoulHKutw86HkaqYax7Oy1xpGn
saTFh4p5vutWVleysCLEitZkwnTQMvh6oMNrZ7YWqnT/3gRVKPj3EILCD+efsIj2edkFg8wQ0Xmy
H9qsOvqgBa9bWDlQPFSprtOJBg8pwu+dLkh8iG7DcyU/h+pDP+QfA/VBk5ONwuLaJyE0MK+B2DNC
2sJmhcz7BElp4M/mq55+lPqnJtlK81YeJTRbftkQzkyOnDsKU3p41oOpvfPhoHCZdIRzLizu0sL6
HDl1/Cjb5WMfxVvPr631CWepmeRSahkuPdf2B6d7joy/G+fn9U8lwPnfChgX6xO8YbJDhZlLMzxL
97Vinowbcx4/hYaFObfXdITbSznpbb/j6WWlW5u75ijLzZ03YOGKwAj6Nui18By3iJFCiGF8DqFg
ceLv11e5aof02aKpypLFtqpetHYsBwZJ1BdzeOm7g15+kuWPf2CERg/dWzIM6JcvFwPJCGwM86Wo
WTd6fApdxbpPtlxidSULI8KOQXMhBRpzhGeIj/qDUYcfzQpGwZqhXHieoY78kzVB5k41aBY/EsxZ
sQ6SWSWwzvO2ANf2ZnOXwI4ZqluusJIk0SEAJAyT9Fx0EsLroOtlW1ncGxUclWTUKoPvZtju9QFO
uS3A/dpFfGFNiBzo7yFgHmFtqvbW51SqdlXyCGcNDaagvofSZFcMT31O+LUOfsy47Khv7OxqXKGL
BgKR/0CDXHpLNkB4qjCMeR6Q1TmApwH6MfaMn8udvq8Ux5u1B6d9Ncb9KfeKesNZV0PLwrwQWpxS
VRpl3m7JGXdtiNiJ9LRZhhWQ0f8JLjrzHG8RhnkS4aMy9mlLclvNAbrZSdL7sgvxUpjsvoSz3mr1
2XpS8luyoj39tI1HzUrtCoJpoFeg4+n8iKiXVjYpigVteH4e4VkJwhz+ncDN43tr0I6a9QfvtAtz
88FdhLIcUgoo+zEHj+DOsB6T6nWKnq+fxrWPtlySkKj6ujRY6oCNorvL85ewfRyNjV1bO4ZLE0JV
w5aCoCy72cReVx8y9VBKN/b4ygzv9aWs5onw7/N1wELNhMCX++V5SqfBZ8bdFrQuKfEu9z/CariP
WukHAypnGeYTN+tuoTDbkG9ZNw2oHq+YsyDRdNEnmpLPVzqUQtqtOeP+oMka9qFS2CfmNxiy9srq
RH1POWtV3Z/gY/Q39nn13uVdQycQKQkon4WNjqQkLIG6s371MTfHHC7rEsSu9iMNqweND6BJ0+1c
NtQK+ZBIp66/DbOtmddVh1r8CKGmJzdV5UPdE55L5cGpqp1cP242y1bPIRzhUOvPLx+xUG0bNfM2
TU4CVSkxtMyOecsIYXZok8mAIRi+5Goc72Wj0L9fd7FVV55lIxmOQUNThBKYvZ7mXYLhpkjkO6XT
T5GiTC4kgN3e8g17H5bDuFFDW/+sALF5hBDVQfFfunVbjF2UtCVh3ZAe2vIp7m5UDRqc5qjAW0c9
srWfvVg/hAosEbp86P6+vui19wNDNhRNrTm9F8dB+8b2WqgxeaVE3oPV6NBoqBtHd9VpFiYEp7Gj
0DSrnieKnD9PBRS48oMGuef1dax6zS8jYtmrCgIZCjiMSGnxhew0iv8arBb6jvCxC78nyYavrKVV
OCdi5EzNoJElXlSep1ejU7Cm9G4aRyhi7qg2B+nGrbvqkvDmg9wGX0RP79I7OmWyS8/EJQd4AoFx
uZbxNQFcrYTb5251ScjHzIT5c91Q8EQFspExGbAVDbaL0Cek4j8LdTwY/VYoW3UIBtCQ5gBiAs7k
clVOnxRNURPK86SGU+pHMB7V9mgb91PiubeOXbg028Im2+mm65FhmVl37Mcf1x1m60fMf1/cv1lj
cZkoHLwoegmq0IVXZAq/Xbex6pRUieYiAAA8cUo1hfZIBsIRnh3SM8O+GSLFDcoPfnC0iqM3bVhb
X9Eva4Kz+F48GWXFOx1SrLKq9mmt7Irg8fqSVuPFYkliSpHpSRwmfLtGhYzX++oXf3SSFxaEi87S
gDflNZuWtW5jfoTY7RAE0zHpBtd5riZ/IzoJE5H/zTkX9oTwBDVQVA1eR40t8lx1eB/D9BfV7/Pw
dm4FIWRUDDmMrvLHyEhPhoZEYs6cMR4Zb0F+NvZWDCqxqfSw9bLyIIncyHr0kPu+/vVWXcSmQY/M
I916sZQzQYYdWMlIlAzbn3VrTbeTaXzJBi3fyJlWg8nCkHC6kNgwhsRkU4f4RUljN8lIqSGf87ot
pd0tS4LXK16FMHGIpQz5olLN72jdAHPYZ/nL9b1b/TqLJQmeb2dZW2hNT8CYfAaRzdcYiuL/8fsI
vj/qaZ9D98cz03pKA+2Q1d+UeGuae8sJBIcHIwx5oYyb2XyU2PsJ4mAziVv/KgYKNyhK8Z4Tvr8c
6XWKBhEps5Kc+myC9u/nKA/nJtxwtPXF/DIkfH7NzwJH99kxqzTvU+3VHu2DVNkb32X1Hkb4B0oF
HemqtyxucVkUTW/lo0ryPfiGBYpLg5oS2pxdpBgg/UPl3vaVfzcj+9+4tLA5++PCZp6UwEdRkaE5
8yIr4wGPK+DVvu7UqzcUKEcgziYphhgQCtkPeNlPvCryn3Giwb57o4evHcIZ5nHI5Nvr1tY+Fprs
b9B3ZMVFr8iaCGGIwaHWH2TyqcwlfV94UX+qURbdMPXWhBFaJ7Q/YXQBAE9x+TeFpTauWh1MJJCk
CWUsZWdzaSG4BFPOKS9OTnOcH5F9jKBVN+6t6dGw2r+aVr+rZZj9JBnS62Y8XV//2qlA/ggBd1If
B1D05SdV7W5y8pjfBHXfnlROyX5mjbQb2sN1O2uhygDjDekKarvM8lza6aOxaAY7ic6J/3H0f9IE
u/7vr3nN8t8XQmEUeFSepDSCNQxkj4kkD5S6/udibN2KCzKL99ftrb7AwXYDz2RwlU6BYDCI4RGc
0MU+J05fHqsy1o9TbM7U7DB1+4Ua7+CG9d3SjJ1d4Q/pl5lWeuNHrDnvjG8DGkbZEeaRy03VrLjJ
DZNFK/6z6ssurTDJfL6+0LUPx9QaFDxMkhBm5r8vznycTW0zqXl0hmPuCcGacAc8bGsSai2YEZJN
+IZQfAZbfGmkDMtxzMcsOpd1prutHHSuDBpo3xXF97rouKwdGKyuL2zNY2jJIuFGc5YyouCR1IWr
Uc7H6DzKD3791EFgHed/K17qpunDuDmOP38L8fDD+Q1ygNeMLotTG2Hi0KMI2uiMLsFzocHr+HeE
Fkh2Ew7eB6X4wPtzwztWLZrMYjE1Bx+MCInINTlMpMSMzl19IOfJ7Yx3y9i4ue5TMrV2fjl8KQ37
eH1bld/3lWFRJh+YOKCXSVPr8lvWRsEw7+DTqPhuHfVkX6b3Cszi37xXKjSDAv33uRxPeu8yidDF
d5NZuwHwFn+zHP+75/JDZlKRefKX+r8Q2nrAhEnhl8HZGc+tvFeyDQdaKQ1jgPEYprhVnt264LVj
IJcaExCAgHqeHKgmTTdS5X0wxxIk9VM/vI4ZlNVV6WqS925szY0MYHWj6Uyi9T3TvYkjCWVhmQyt
18GZu2bnx9WupyPfKQhmHRr9b/qKG/Z+P6SMgJFHEL8ZmYWV5PLDJlaRVUx9BefSqt2w+1oXaAz3
3xPziGbY6boXrdliVBHQEN1wptKEYgbTrGmQ+8BAtK44qOlf0yfJmoBC71J9A6L+ewyFAAzpQfIW
thGE8uWqoHq1gjgnAZD0n2g77pzkToHc9Ppyfj+KOvBTYElIORJqxPiWKg3E6CmloCakPZI+lQO8
pC+j+SJlr+pnp994Ea94BuZmBktu9bmvfLmmKlUHo2ac8owCGV0Raa95n3XvqMa3du6QUP24vrq1
g3BhT720J4FICTP0oM6KmRwLT3G7wrhNAutkK92zBm7YH35OzVfpNgmb3VZFY6VeOW/ur9UKflkx
o97bI2UTKZBuLHvY5ZN39Kzirg7voth7cFrjUBf2jdc3aGrk+6IzXN4AG6djJSHgZ8wNImaVZNjz
ZpdeXJQM6Ni5MVdWTGe4VRsV+tmvY/Q8JmgsoXqgaX+Prb/rtK27c8WBOf4wYVGfnvNKwa6Xyorv
5AlhDjJ52+l2tHDoc2+58EpRAhg9YMd5IIH6oujDlGtDiIhAu0/jD/kUyPsiQK9SD9xAn8XIdk/G
rXmauptMgq1wg11sJRwQZim+o4ZKJ+7tzlns7RwgytEPqVpZ3xU4c5LoU1W9OtGHKPq+4ctzZLm8
p/mGC1NCTmVbrW6jjU0/oX+JxtfceBemiFP4H63ppJt3nn3M888bNufzccWmWGXRJ0spaKZwXuN6
V78LjBv4SCPvNHxrqo+Boe/4T3eooJ02DK8tlhYSVReKnjyyhSvS9yq2e+DoBMlZ717l8iV+rWW4
Z+PWtZtPOpodyJYcrludI6q4WpPRXz4lE5I8Bi4Pipcr1cxCzcu1OsyFXeTTGMidXHVLI3SlRQ4O
cmFJyF3tuEZsaa6jpVPrMsUo1Z8RkDzw5NIcZmbdXIJ1Xb6Hfv6DqqanwPnojcO/BvjwG2acEpMo
nNO3sLFw3aH2pkieV9tJkgL/al/AHQdAxNSifOOWWT2ivElmYhnCIeM2lzs7evUUoMYVMkqbu+iU
3STFe8jUDKSDdB2FFPtZgZQardE9AuWHuUuoJvE5iKZDpXpP17/yypXHun/9FmHvYQeLtDanL5dR
MiwyZ+c5L/CI7KA12U0tDG8BpONbd8FaLFwanf++2Gy4KLr5OU8MVuInp7D3fWYd7S1SqdWloTvN
XBYwOl4tl1bqwjQYInE4rpNyU9knrXX2TWPubb16jez9pGuIrm1RtK1kszyNaO8w+UWqKXZ886xr
TRlxvXObMCbRFboE6b62Rd6wdjaXVoTLRM0l6GV6ii+qlJxQGblpy0etp/CwhQNYNaQQuJlMpnsu
spCmg4HqQIuoX0Yh7QCcrzjlhvVT5wAeldq3N7K81d2j6qDPbwGYVYWMqJkMG/1CnSmqEYTM9Djm
7f66v68uaJ48JD2GsU4sJMVtDZJSIoanpeNqxoMi5wfJR21ko7q4lmdAu/LL0PxDFj7eQu85DbMh
JTDOVhocykB1owGp2rjcK3Vn7sJpOMpO9J2yw9//2yIF9xg0w6+a+R42p5toOpbJh2LWDPK3lN1X
PxfvKkpS9IF1kXXILpgV9AwmZ8inXIZ1tHTauIRWUmRmK5hEnB9PM5Xa5S4ilNsnjIow+aBme5qk
HpmyqXxJmvBY0G62ho2rdi0yMcsx80TxP5CxiPYgpNUsJgei5jCaQGJvmn/fSWH2f2FCcIxR0rqI
Mc7wPDYfo27Y1z7CCXD9/4ELLKwILqAZmaxKOZMA/c+cJVjWI+McU/Fy3cr8r4g5wnItQmJSkOzC
OMBaBlQi4qQ8lMN9PLwbotYtog1XWD25ixUJrpA6GQ1hYOXntqgf7Gi8y4PXofysRtXH64taNQSP
ClVWMENwzl/6QBtLndKgkXKGXn+vl8/KqD3U8n5A4/q6oVVnWxgSLihgXJXhz8/NWinIzZX5BegY
X72sNG6uW1r9TsynAoOCE/237h2KZoqTxXwneAHcUbuL6RJ+amZNJz0Pfl63tXpkF7aEI6QAHB2m
CFyIpdfT+z7z5FM62u8bS3mtIPI/Zen4zZSnfOPkrn41WG9s4hG1VrFyrdRqqgctIARLbiB39pkV
yTPvLzS2GP0PENy8vsrV0Adbp2GZzP5D53XpJPUkj3ppYA6R13Bn5DGXPSN8Gz6/5iFUruFYm+mB
+D+XVqYKnZiiSP4D9eMMN9rjdhTfMiIcLKQc086eUTaz6paBlLLzYKJu9+/3ax6coNJHCYfE6HIl
XlGCzYd5+1xbWvmX0pUzdXGUbzxAV3o3cKkuzAifBclEvRlRJkX/1clvsqjUwNolX5MqSo9J4kSg
ipVx71dTexic1jx4aoz8iYccVAal9KGb4MtDZF27UQJEc6Jg8u+gjtkcXZnzGDFuLn/m7MyL5GBA
w/A/IKBKdXOzBzXQHAaEznrNuLH1u9a715zY5bXXbNa41r82oC3o+2YCaWGHFIS/HCeko1WjCXOw
x2P2dP1Lr8UaKnX/GBDWphkQ2YQTVSYSnnsghvah0rMD9E4p5Z3gvT6FGyd/NdWa81MbfvG3Su/l
bvZj3cawjANfKQoH3lop36c9mg9S1seHWEXZsGz9zM1sHnVFkxd/V0a+VWVe3VYiARkfZP1Ehcvf
AAe22Qaeyu2kfGV20omqXRB/u76za5GVaj3jmYCMrd8oCjMfJhDVi2kCWntZvSu1eo/OZpp9BbHg
11sJ7KqPLqyJjoKMm5xpxJ5QlY+W58rjSKY8PtIEOkD7fJSqr6mGZnLaHmy1vr2+1LXwyl7SoWAU
AIUfIVw4CmyMqHby7uhOlY0k9J+Eo8W/LyzO60bOhsS/jzDhXlHz3RRuJcdz2PztjC9MCB4hoR8/
Wj03hF72x1gNj6pyX4/tTSR/yrVnY9htJq+rJ29hcf77Iqo0Rh+hPMaiIv17MkgoFAYIdsXQR43B
a6Qcr3+iVY9fWBPuJkTgVLuf8MYI8DLyNe/nS6P1txhx183wIoQZAiIcWfxSit3J0dv0QvxSRt+i
6O5PJkK4NSgKm7BhQ5onsuxwMcTQGROypmBPC+4TQrRl/QnN7Os79lbQF12ClxKA8LkMTOJw+YFa
YBRIuFPoSqL2vslzN0o/oQp9RDca6UvkP7UeOoWAEkWINm9qbxWH1/aSQh7dW43Ar8vCJ1PMUg/z
nte8of5MQDrRRGkxfX2VK1GKf51PRdZCX03sd2kIQMlZjpGqo6WmoS3RnpJI21O02OcBSjxbckMr
Bw2DvNVAo3ADiEkSsJHR8hS60kDg3MiL3usyN6oKjeDoPBtGeNfKdw06PNeXOR9f4VuCdGUqH0C9
ClWdEKEQBq7K1iyjc+VQuzNN6VMdxg+NVHr7DFWgf/9UIBgCaQcQCn+IIRRGkLcZELWI33AZCS3K
Qnno7cfrK1oJHxc21EvvNKKMIQAvis4NDcpR9+5i1E+C4aFvn6vQ3ti+VS+Z+xSwpc38tMLbx+tJ
FTW/i8769NbHT5tdaejBUfXk5JjL/YtUIkcNOdrr9UWuHAHwtL/sCp+t0e1ksqUiOkuNq/sPsv1S
bxGKrJlgWSahhMLFby8R5L1C2Un66Oz09oPvNfdUzLthAwo9/07R/SAIZeCApgoTc8I6arNrZcfH
iKWC0nnNETG/vlFr/s1wAQOvUN9CSjuvcnGZDEoN2bhsRec5S4SiITyaIDAz7+N1M2tOtzQj3JKQ
YqPRyjjjOUygr0mOqn2r3oRVutejL9ctrXnc0pJwO1J2K7VqZEHWeJS6CrFhWf4yoI9HMx6Fy0Oi
/fuRRh32tl9bOP+ixRZmOl0EWdajs+a8GNaDGR66MkBQ8Q8C7tKM8H5zrLGpyRajs6/c6j3MSVJ+
nos98XNcVrukqDZys1X//rUssVUSod/ZWJ6Gf090aS2vduuZ47FNf17/YGvXJftHI5HBJcpxIhBv
ig0nziQPZEwGQstK/1Y19Vbuq3dR3nwvu2Mnv1avRkBJcMrlLWKXVXcB2QAGFTo0QAeXH6/ykE2p
NQmkmg3Iry6yvakgfeZFya6wGFab4HD6fn3BWyaFmAjRljf1KSZ7RXmftOQiGeSMEUwedX0LdTiE
//kfxPwZv/H/qxTCCHydWdGpcXyOUWopAtM/VqmWoxivSLsqSG5SlLo3TK66D9nc/FCHy0bsKxYT
hLHVDCJWk0NLmz2iPFmbG42EVSPMYM/DUcz4itxog1QXDKrQhtHbFzCbQfu02bZc/Vo8O+f5JwiT
TOF0o0gXQYrLiw+hVzceGS6Tv6HUDl4Z/bkb1duIx+unYWFPOOaxlAdZVmKvCKNHv+x3U4FIzIMS
Hju1RqENzWztNk7+Lrbe16t7+cuwOFbnSKUMkYNGwVq5zXRmFE37QPP/w3XnX7cCtHC+Mjlvwnba
TerV4WCCvaEebqGCniAqqJ+uG1m7NaFqlOdJJa5OcXAe+j4rbFKMRIZyjqvkvtO9l+sm1tYxA+oo
tkJ7AoP2Zdww1aCn6oKJGIz8mL3ozhOsfH9gA2ojZgr4xb81qzMjzVsjDMl4mzuJSb90rHYR1ffr
VtYyAPDG/1hRLldi++iQS6ZPnK/Q8Z2Q0oJZLr0zJGPjQnkbFRSTmaUlIdaaQ+LBNt5wUQZ+dSsl
RrobAJLdNG0wHKqwgAVfa6xHWYJRsdRT80OkJo913/9t9Vawk9AhPuWKH+4K3c73wRiWO3lCk3sI
ZGiVK/uzbfqM2edM1tea79yWUch8X4g0mzU07bkBug91Jw+hzq+3WFZW3YH8dobJ0+8XMSOIxUBF
Q/35PEWRayXNgcw9tLYuqzf00G87yHgt71dGnMH+XX4rzZt4j/nAnI3kCNz5ztFG19bTeQ7EPIxq
9KQmf6n6jHoG5VU9Bmb0rESl25kftOxbGwX7qc9v6/4dvMip/Qio/iirT76kukZ2aJJ3EjxnO5z6
eN3D1sq12pzEQlJMq5yc4vJnpxEME3JANm4W91GfPoZIFMdTfmsE0V4ep/MYBQ9NCkY8K1HR7gJo
lPP2VNao5lrhXrW0uzFUD145yhvRdvWzLX6YcIpjzYyK2gCybbaDO0TFLryrde/m+vK3jMx/X+SH
zhA5WqKB2a6T0JWey+E1szdgLasBj8lk0NozXZE4MFmWY4m/VOSGw8fIiVxZ3gh3q0FiYUBYQ1CX
9SiFGOiTPdSnuJeq/hX7z9d3au2VgGTlP8uYf8Vip/Koy7M64rE92LcZch/DHZwOybuo2XDItTt9
aUd4I1SK7eBMBCLVeGdJezQxfAhBK8mhb/ADD7y+qrXC9Sx79AY74gCIX6edbGQPSryMVEhTJ7e3
mJ8dUgBP6Nruo0q555HfSVsPhjkY/BYsFmaFb5Z7kpJPPQWTKjjY0FjqJLS7YhpcJbB2tea45qDs
WqXckrpb/YoLu8JXDPvQTuK5iKF572WQTyxMYSDOcA4VGfX1vV21NesSMsRDh1osmIw1kyYjCq/n
zrpLmtjbITR7ImG7qb2Qgu8W/e+8Zb9t6cKccINFlhF2eoWDOv4LfSWIBp7ydOPWX80AGYSA2hBs
J1oPQpB3qlQ38oHZBNUbTFcpgrvJdpXpxWPiOoXFxW9ORSo9Q5qLEvzTn+znP7bFeyybyrQbemz3
yQdvrG8avXZBAu0K+9UJ/6TatVioKmQeQSdVeWEx8yHxCuJZkuSnFtjsY4YY8R/gctHomNWKmHii
0ypcQboS5FXeU4i6LwwEaQsYh+Vho5ey6owLG8JtMrWwC6a9QqCX212DStGYvphVtO+hpafdd/1L
rbriwtj890Ws5DiMOUTa0Tm1is+KFB48w/ohO+b+upn14MX0M5wqsAzItnCazbb0m6BiJK3Qqh0y
3e8Lz7gv0rsuz2+leHpXZHeF46bfNszO3/63kzYLgKKtJvNUEE7a0MqZlU6YLb16n0eWmxZPcGw1
3aehSHZal+80WoCnaVM3cvUqnfVAuQQgNnw7nYt9lUhgogmVDVQVUsu1wmG47T25Pl1f35YVYXme
wpxzpc5W4Kt1JasY915M+LpuZdVHQILMNKloF4hiZ6A+22SouHgsOGvbgzOTTU8bvfj5+//2oRY2
BD/US6Yb0oFHihYF6lybN9wpkbnkxsAdmEn6H5ckuGNDnc00a5akeXd2/6Ls43hr5HV9RRBp0Wmm
umvOx3zhAXE7GIE2YkJGzkT7aUBU1nyKsvQPXGAuxIOno6eNmuelmRGd6bDvuUuSZgKqcDsG+uHf
f/6lBcHJVD/SYlWteS1Y3/MaxIP3viw3s5s1VwYxCooKjAzcy8J1JYWDlEg9131V3zGJPPh7O4r3
tHb3Oq+x0R2SByW9keTqmPkf0+xd5lUbPrEWdxlxozkEDSlEOfMvXHywMZ46VF74YDoODoM9/GOt
fmhNY5+F5n4y4qc/2NeFPdHl0ZF3mhR7UmrfMrvuam3xIOXjxrthbZSG0T0E5BFWUUgbhbGr0k/C
JB14OLRdsa+sB6cfd0V5R1ENJsAOIsXA3qW837RsLw3Qk39qt7QH5pWIh3v5CwQfDSO56LKRX2Bn
z21lHKfUce1oi5N31YMW6xT8NI/DeLAarJjGEeI4W964l7dWIdz9WjFVwAzmfazeMf3PHdlL2YYP
rq8BTBq0GQZFDsEHO7WTjLjhiWt72rfAN203KJRp/yeO98uI4HgRrAyZNw/mUhAKS/XONr43Xrbh
duu79cuIEGFjo860fppz3LC48Xx7XwzKzSbifNXKG0oMekb4EOYn2uLM2l2J3rZM7pebJawfLRR6
dQe55SRJWwrfq+GBofpZuAP4uii9XSiIGfoRpgLFPFhfpDHeDfmN0fsH/Y/2DsAVzjzL84mUvkmQ
G5S1prlHLbuZ/3WGndfpRtF77X6aUV3/b0Q4lBqqlFxeZH6OGpo7ZepRm+tH66jpaQY3mLaFyF3d
P2OWKaR8M08IXH6q0LIr5MBkXNuUFAqQTeQyQRMcJSWu9pmj0zIJ+3SjMrM2uKwxKf2PVeFa0YO0
mJqK9tNUV3dqPbmmIp9GBWqrPDtMnXNrjd1efdE75ziEzg+mQ95Zhn82ow9THN1p0uOMVpoZZf7g
CDIDS78B/Ckq5pebARSgVCfHJu2m+hZbJ9SpXZuO6f9mRVi8kdT1aJQON5rMW49OqfNkjltV8lU/
Amfwpk3JGKxgpPczOSXTjc+5au9hf/RkqNec0Z26DYddPev/GPpN99nLGRIaJSl6q5XHnX4nW80O
kcE/iY4LM8K54BEpR3XHegpn2Ku+c2Pq8T7ZpBiev/Bvd+LCjHBb6XUkzcAX2BE89UhD9gNj8wgx
u23zMA8MMvPxB9cXtJLwPcBWwCircH2lXhzJUsx5D+R3w0clZU1/4G5LC8LlVfR9UE4yYSvo/wqm
17F7aMOt2vWaEzA9MgvmMY5Du/fy4Kh5EduQXZOMZtFNkOs3zFlHRrDhA2sfB2wm88ck7jO5w6UV
SbJqv42j+BzW4w4e6kMMAoBuhiJlrlROuyja+DhrwdGYVSznWVz0l+dlL+4xjWlfbfKamPmfNtxl
7ej98KfQcu2ys93CQVpA9ZQ/icjgutAjmcdx4Cq/NOqhlG13fRqfdf1LkR25TE/SsxG4YbWl9Ly6
nwtLgmcYfVYNmV/FZ6/rj/MMauAdK7uDvoKY55S9fyNrW964bpPnF5NoDOiLJDhd2au5NvXxuS3B
TNOYzU9FoyW3kxOjSRUP8oHH+yGMI3Ojir5a64C25h/LQkQcc28oMuhFz2M1MuKr+CCKx4e2VZAW
dEGHBTsVJacq+gaye+O+WzseJCdzDRNiKIaeLz9pljAaq+ZGjMpB/HnIxvFWH+Mv4Wj6G8F4dZHM
3TkQrSBJDBby0tJYBnaOUj0v6L445B4pd+B2cX40vtWaed8Vz2nv7Gv7x/Ubbe2cLKyKFBLq6Nld
qpO65spD0NxnhQTS+K/BvwOoubGVa/fa0pRwD6S9Chnm3EVIgYzUQNrK6qEOfZqCT9fX9CZ2Kl4F
S0vCVSCxJjme0VlVvsvC5FCGAIyG9BWAW+xRobK6YywnO32kD+n1X9r0FA13ef8y5d27fuuozkfx
tx8DjgbaA/hVgD1cftfW8lMryCndmlWxR99qSIvj9fWu+ShKI/9YEDY2pDUGmQwW4Bzdt7F1YGM3
Hwbr/skcIG1Ccs3fhphkzyKnDAdy6MA4JUyk5zLDROScnrfvp26Xa4O6a9r2Xkq2RrZXnXRhWjiE
dqWEuTfxUqiSo0L89oedk1aQxzdub25S86yM+yPD+Wuhwl1lW6lBKk9eHThP4Fdd0w+PTR2jXajK
p1o/9QOElo78vomkjft+1VUYtqRzqiEK+htA2Iss1TdmaJf/Yns/fX/jYKyewMW/L4SYIkSVJq5A
xKF/U1TVeys7GUF+gB16YyHrhmYpS9CedN6FizAaY2dIRiruupofhmRCsE45TdlRAo9/3fdXXYMM
DMaomS1OxHsYekRmOaPvmlR250Yu6tuHsLYPpWbsq60RkNWTtrAmOGKg1TENSjZQch48G+QHXPrm
1+srEq9ZZX5bQZUGeAqcDOMml/EiScwEKQBWVFg/U7Vz7aRzp2e47HdpCv3D5PzLsPwfezO9jwxR
E1Yv7Y31YDe+auF0Me5uH4H4I97ltlv4ZnHv3uzw/p5LMYwJ6vOXXGRkflhTtIDebaYQQpZ631rR
rlGlw/XdW7UCcoByD8BFOB4EK3rcN12T8XiqkwejfUVL6uhPr9eNiE73tpSFkflHLJYylmlZtlNB
ngfH01j+pJta6x+mdJ/11f66KTEkiKaEYETVpRzqgfUAqt7bMHRtvc7mM7+8nkQDwmfJ6jjkfZaT
4PTaZyVAr81kOK/Sb62kcANZv7W9AdG2/yPtupbj1pXtF7GKYOYrw2RFW7KsF5aDxAzm+PVnQbfO
9gyEOyjvU/abqqYJoNEAulevBU6K6wPjQwRvl22DszmM0I44xxQDg3DZ794GUW86/14t5biqUN65
buvTheDDGLrDDJTfHDRwcT7e4oVgxw6MjX1oJA8q5Lese1rihn5HEWohAg8onw0wU23dxOpLXOI4
UyakyGWMXUL3PPsQ7qg2a1ebjAkfAhShD20pDWxE9bq9Plyhz+AEY5dWDeRg3JK6ED+f4hHuSWJI
cpeJlxSy8qNw9c5McKu3rONiKSO8Ju6S2xYZfaidbRLb+F12Mo0p4ZSdmeIOrQiEFNPIRpN272qN
FsLkrZYJw4ltmAYTX7QMiJhfOiMkCcikTngttir1HeWtdSov/dsexQ8nBArtv0a4tUd1oqwH7LeT
sz4ooHtRx5txkWl+CUPTmRHu9JhKCNikUKo6aSgJAHpbK18JOp3WsfKr+Pt1PxPPGroDwXmLRy+v
Vqqp4xL3LZyghWJu0z7V6KFqZRSiQiOM4gL/cfx8SuCnwEAn9ZCf7C6aPGpO486Zq2jT17kribUy
U+zvZyFpqgpCIuiAnSL6DAq/YGoellwGVRFuzg+lW3AuonbPGQHfHB0ikMWcutZ+mlbnTYFw4/V1
+cRw9OFprgb2BCgAAiHAXb/w3rCMsltyYBDiwcuT8ZYY5ZGWRRD3wyYt+/se2xTcQzdKnfvNiFbk
OA27NAlyPT5NViR52won9ux72JycTaxG8jFKrJmNGRrP00NnvtX58/VBCyIS8vq4goP2x0HOmQt6
LR0xzgF+QodhN6tOtrU0SM4mBbqoJrWUVNc/1QAxxRfmuABYa241xjOWsaynDcU7M51+klV9ctQJ
7FkQlC72ub1XOt3TyzKk6F9IZco6gosiIIWAfqArDck7HsmvzJFh0WXEVQfdzirqyKYCGl91DRMt
v8/mh0TGziJw3QuD3DLmVqIubrvmkBDQbW9u7CU0IupITi9BBLuwwm2QTi8LgxoY1lK9O1lQb4i5
nSyIxufhdY/5RMj4sYZnE8hc6swtcc8Ysr7CGi7DY2I9QJE2GPSbdZeb9zn2ilF5UXvT02AeRsnl
5/8xjToKSvMqAA3cDjXUwlHzTsehZn3JcTrH9cYGZ3C+zUmKfq/FN6voxlkeZ0u7xQ1QYl6wHzHF
oCpG1QmcqHzljc6ZutBcy0/rWAZ5fwC0wlOKx+vTK7hYojUOSCgGQIB3cue2UxeMohBZifQdLRnt
Q2QcCwhcFOtJw22vlHUWakLv/GPvU1W+q+JWHYEkS8oNmlzBN7tLHoYiGKY7FRwERYKO79dO+7rQ
wiNVGBvgQ/lNzLuo8KkZAAhZzyG5U7aESGKF9Mu4gx9sAqTPTcyEhVYpzdO/R1scZekOZJRf6q8A
zg9b54EkoeJ6auMXNXqQQ1W9pyBZ3lEv/u7ur6+McKag/cWETVQ07nLfA92M3h0Zvq823mfrtXLe
rv++cAeDbx/pXg2Yez73roDWjSBW4PU/k2MyPadg0EuC2HyHPtbddVOfypEfexhFV8bujaZuvghT
azHptRSvZUK8XPk2gU7AeNb61VvaDqH3q6aToDDsk1PFgNtv6HyXmJumHQIF13/Lep3v/80H4XUL
GgrkcYERuQwqKT40mV18ENqe3XFr1UF+W9UQX9VeB/pYFMfGBpTeCWi9TY0nLaiH19XYJUWGlJaM
bVW40MgLoqUehCsgrbj8FltN8nVJUT+arco3ze9uKjl0hXv8zAB3Cq6tTqg7w5Oi7nlwlu3UzHvd
OZjNr9Zwvs/6cwHO6usTLIxdZya5sEIy+EE9wiQtnoz0EGejlxYyfM2nZOeHW6HnEZUccP+AgO9y
5hAzK5KVKCfTOqtCIMGsMAelHZhxE5y1LlS+ohTiGLE650FqKNF2JOkoOQiFk4vWbEiMognYsrht
WlpTMyUJCppp/UP/Bi8K8W6l0DfodIib2Q/X51V4m8A+AimfhdY8XjJ6VHU0AUUY8WKYd4hWwQx1
rG7amSM95Pez2stIFIXOeWaQ2yiRWiWtPiMfNPY38YoHhJRsWDiBDMRiooeUqYBeLmKe1sTMnTSH
wl4OfMSPcvBJ59OfVh5G4BxXTNndXmwQDAEsmWZhp18azOoMDyUde99G0a+oDShyoWUmK8K4VPzM
DCADlwCXcH3hPuHSP3wVzyMgaTBQqEdcWm36DLn/GPX1pEcXSFOSFI37tRUMWhFty2F2vX6FwKhS
ABVhutlOs5f2cXHjv21UZN9BwFULcDA6XZBNvPwOnUJqOh/wHSWYTL3Y175dH+jHe5JLVV0Y4DZl
rCsTgc4ZUlVbPSh/xOG0JS/lzt4kv3rV234FoccaLidzmzyaoL7wmjC/zaA86HV3hQTlLQwQ54Pl
7o4Qj+wKkLPmTLPL2pJKDYn+PprTpmwf2uGVRCALlgRb4aXx3Ca30PM6KjQimOCbBV3QLzeQtF3W
kKbBhPccwkLC/l+fc9EmJcA44OmNXBIQApdrOkVub8wq6G/RKuMlzbtmfb9u4BP78P95zR8L3Cat
WkW3QI2HqrKfbOb9EPS5DzXOdJMe0p0b6ugY8dIllYxLYhYA+suB9Ys6tE6Hzut69DKD/tCmcD6q
w/idVuN+7u+gsxDPzzF9iiF1t6pq2FmSgCteTmjMI+nuImTwjb1G0+GIQRrjZPX1Wz7S2rMXsilA
eKz0811hF1vIMJsgAFbiXRdrB41qO8nksyPk047CPc3RUaQBLIPzqCUr5jrukPtXSPJMMxCpZIiN
K0hzLfRQt6qvarNn0tYfMmUzG/8mXkJz4x/znHehfxsT4OAIALeMb0S135iNp/0mieGDXlttA93O
gutDFl0fzk1y7kayzGzmmh2qww8KIq8KibhY/VvyqQ+nRkB2iQZ5cMJfH1LaV+pCIvT9rQCpq2OI
2307vejxq1qdSrMBJrCV5FiEEQlVQ3RVAz2Aay0XfvPczc2kUxGRbNCj6y/97AZ59pKWUbACC42n
bDStD+U4Sc4fUYgAOyKEX7GO6K3m7NrJqDWLbSMVnFueM+NWK3uusljKeynQH8i3gNQINSpur44T
WbpcQRCq3RtQQqB3+HmYG2+O36/7BvP2a3b4C1ei9YkSIzlPjTko+ij1WX+ob2oDjhWcsHhP5DJi
RtG163xsGheH1rpVnRo51DXfOM3z/NupXodAayeIWMuYcUQrhesBWKFQwEfaiJvHGNwSgKcCNDRU
70rUeJYpKV2KNhfePfgH8ilX5UuX0O5p0TeONPr6JetuFLQcpL0MgvnR6vZplQCLZMwPoLniYa+Z
SuPYLZC86NMeCEyUYYMlrXogXkfF7xSd7JYpVsKZpmCYHoshsKcelPJmY3qa09avBSg1chfIyjiK
/MSe2G1pacO5AtFd1Cml7xaxLtkjoonBpQh3Qnw1Qd7lcpXzQU+APFZwNepnP+/2jgN9ERnzl9AI
u4IxrXlkfrnQprimMaZ5U5xWtOKXeOq+Gv399R0i8iAcWNiDmoo7gc7tkHSIgINM0uJUIONPxnda
yeiZRfsBr3hEElCKwUW5E2nuutqAYhAs4Aqt4O1RdkAIWTcI1wPUwupJEjaFk3ZmjzuCDIr3q4OU
0CnWHtDguRmryZfmpkWDws0f3SKo/RhI/l8uf2KOJtXsrgDuAtReOUIKWUNTnUMX3TdDle2Mrtr9
/Uqdm+RWyhyVDm3bbXGq4x/IUweqIwPlCO8v5yY4p3bVwuxbMIIDDzjaWyhFa36qJtPRbZp4S/Gy
89uqX7e1CjoRJa2RfNHhLmVSkIemB25dssdEvnn+OfrlJBdroQy2iREneO3lTu5JGdrYBuIjj42k
mYG4ww525ktn+WKQ4xuNXfWgha0ecPxEAclurFN1Ukw/ksBXRW6JKyFYMAHMBfsi97zoLScqyrEu
TuYI1coHMgDiqDxddxHRsWpDUha1A3RhfJKQzBOzbSPC1q9y/ZGCtE/fD8QNpHtMOG84dBjtC4oV
fPQbWh1i6dAfPmGL+OsMhRj1NTNfE2oeoqQKwAoWJrks9yV0TxwTEGzEvQHqbty9BNJDilITuzhp
XeGpk/lQ0clPC+NQ6V+ncQ315Vtp576doU6aTEHkghzs+gSL7hPAVAPvgucTGly4gIxjaIzIGrFx
JyvYTebJs1aa+f3sHBabhkpHg+sWBYEGtJYq6B8JqBFBjnTpoasxVZU2A4DcKqvfFEe7Dkbjbllz
3ypeU9lxLxgfSENw2jB5DwtsO5fWIjo0YP/CuqLBVMu/0flX+6OubsF8dn1UIjs2A0RBUI2ADYYb
VU5ze0xLqzhN9GhE4Moy75auezLBMWNp5Md1Y6J0Ci4W0PoEfIhJbnC7PHdTxx6Ztc4uNW8dSR3U
3VIDsZ65KG+7Xwu3BAdGYUMj0IXQuZqAlCkvWmV7/UME29PC9oRyHUB0uOZwo25q0qpkKMuTAm28
sf61DoGD2yhEYa7bEexOkEUzGkMg6FCQ4ry0J1VO57kuT62BJOfUe52zb/agoSCrZxhvNJdd54XL
+ccg/+6dqg50MoQZBK1hFaLCvn5T+wMpwusDE9UGLHgNQhzaglAi5c5A7HXGIocZ7LIdTT1gHu8j
I+gT39G84jFGquHbup3fLRDI+7siC2S1AOEKntnnDsgaTddzasJ+ZuHtoH5RanBfuKPXZ7ImDtG+
d1DHQ6YfI/6k/KXHZLIptDlPVRQqarbJM416ppVspsplNOwlctaabKOwA5U7DsGGgVQ8kzWAOAgX
YDWqJLET9eXJhvz57dypkAW1AJ5wI1C1TEVV+06dl5uocMzbIV7rrebM9GnOaRK42bSGtU7w+L6+
5oJzEwKvgIMyjt/Pmn7GFFHNifLyROOxRFtsMfhpgoBkj5oMziNyY1xSP4IfoBw8yqrN6zZLMrc4
2eub1S4HCHVOAR5z2xF8NddHJcKv4QwBazExAWBzDc6Ta6KnZExpeSJtO92OiR2FEfqugT1M4tDU
SLqraOWEKRAB/kImYD5wSoQgDKnDYmq7kEx0BBRCnY7zSiF70/01uQxutpAQRYQGwTJgLfxZ0Ou0
BEN5W6L6WlXbvKr1rQmF701eWUW4mkZ6b0SRjHpYtMFYXy9DkyJe86kHaCnq0HpuSqiuD7exrd8v
y0trgXpeBcr/+hIwZ+adHWe5DSwzE/hzuVOBQHcuniicvW4PpvVQVLItLBgLWKLQIEWYMBkuS5eH
KdVjp19jLHFtPo7poxKht4X4jbG7Pg6B1zI5X1BqYr1seMGlmT6NkUghC9YJ8gaTc1s4q2fOirdo
/b6Zf103Jpg0yPjgVocisA6WS85tCS3d2EoIdiO9y/qbkqp/vyogLwPHAG4fqLXyCLS5o3kBhk5E
+Kp2wlwHbWbf9fbfn8SwAlCdxt68qLJczhm4Oak5RrDyCiSdW3px5hUykWrRupzb4JbfonUKpWE2
EqCFkOLKw5L6HXAAxd8/eC8Gwz7k7BGzwI2XYoChASUDfV59Mj8hgSlZGNlwuMuL2o1LGVWwogzb
uT60sWc4+7Xy00pSiJEZ4m4vkWY1ymTA0LRsV9XX3+vXaQks2e4UeTL2JjjccENCWoL9/WzWRvC4
QdPJKU+ugUp9i0diiCqaJpk1UQwwEQE+6DqgZMENpitnKOisWXVSu+iHG91Hib2ZcmcXF7KmJME5
CVgOsql4JoCFhqfC7/U21ZvVwPrUjX1sja4Da4VR7lIj1sPrQUAwKKYczCIbk5TgARFN68wJVdzy
5ChFsDRPdfmud5k3tpLko+jBh2IvVOtQydBB789tIbOktZ3XWnliecdHxXgerJ/tCuk81ZuUo+Ov
uj/190ofXB+fKPEOzUqw0eto+sQYuSiXzBG7XejlSa363ZLkoTE+unQ6TuhTtOb4pjJbZLCOtqVI
LItmFvhugNcR/sCqrl06ZTy4EUpYcEr2wu0N3Yur75DqAHXk9REK7diIfmj9IhBK5zZzrbTW3BCs
YNxk3gTlYBDKtDdUhscT+STUH9A0hEj++WiKO0Cz6yGlp0J7b6Ybd34liSRaiE0wqjGoTZhoBLic
MTD+Rb1ql/Q0K6/Ufk2AC5uKh+uzJQgVTJEABx7kcFAG59wwKWcnyazqYxgmyohd+W+W48wAF8Gr
Wp1bK2sopA9ugPBeVwjstDfSaoho1VkFC3sKIBRIe13OVR2TmmZ6TU8QpAdmV7cDvNAiWSASWUEO
AdJoOnADnxT/qLqMrUUyeiLjsXZSz8h/jvFLWr1cXxShGaR5kYNHVhlYscvBKIumts0w0BPQw1so
IcWYM6333UYSwT9RquIeDHa0fwx9BIuzg2Kx87xVqhEeNrie7vQhDG6KPH3ApbEbwbK6hunUeIX5
NStA6r/G1snp3MM69x6Uhd2vfz1swHk+rsfAMeEidjlscyX10ieonFH6aozfI+tRse5Tc3vdimBX
XVjh4kNcD1NFKArZhTsd3NDMF5Bjq5JgJwqzoONC+wTw7PBKXk8WnWVaahuoXgFxUS22N20xl42q
+lFxMM3tCs4VTaeS9kLh0FC0YZEPqCiN85sMyn1NpgGMnELMu268TLknveTgEvgm419AloKAHgEp
H26R7M62QVDAWAOWYJxif6mqDRMBjnIZDQP7XO4Vc2GKi39uC3h648DUot5Y2XhMix6XmT1yXr5C
35KO7mISXncOwQXtwiQb/dmGiHSqdnMP7L8zPzUBrY7gC/U6cw3IIuOSlI2O83ZwjUF004ap2gyj
56Wp7jPrSIfX1rpv8u+RW8tckoVAfjqRYEalE54BgSTuAMamiNqFABC/dg+ZqnmtknhL3YTQNg6W
JPGM1JsqX7PxYCgb5+9LBOgy/mOcq3fgjVoSrcZaavR9Ap8f0R+s4ff1xRPdqS6McL5p94mZOA4b
IfJnkO/7AXVuO0Yyy3MSz1W9RfFosW1MWxJH2e9em1nOUfFIjpeJYnBkrIKxHoLYaiTzx6LSNROc
Yy79GsVqBLxEl/jTFgBEy++Cbi8r8MtGwjmlTSzgxGKSn6bD5m9VaHDYYHVwX8ILGEoOfIEBHZRd
FbmYJeRotZPs8BCdZec/73K5gqqzRhKxSnuxX56MbflWHly/+AIEy10bHirFX0J33/uyxJp4xv4Z
Fa87kpVDV08GMolK33a3XRx1YUQUey9xbfb1n9f/jxlu85ZuV7RFidEBJ+71wewVHkiRvSKU0emK
whLD75rQ20Aujm98VqjakzgHhUh0g4KPckwUQAAClP+RffGvD0pmijuJUabRaTvAFKhaPN2d/Dhx
AtIyyuWXrt/nwyNYAyVbVWaT/f0swCvq0rZdA5sVatnttAGozWuzDdPao+5xUN9cZX99lEIH+TOh
fA4r1hIFcdHAKMk277do1L3++6J0K2DQuGjgIQIyMf7BA+rXLqIRunNs3XdPj/UxPyih/bPadt4v
vfH6R3VnbNLgulXRVePcKDePDp2UYbRhFHIL4WMvGZPoGAZHAlKXTBgDfdCXq6SleDkrhguwofad
VDcQ6dhZ5RMeP0V2f30couvMuSXOByM7ISTJgHWB5luVzt7PBrHVkJEHCr3ubDzcbOGBNeJoiNjB
NPvTVPuzeVy7Y5xDaYagb4vhLGRJrc9+h1wmu9/jfYe3KE+ARLU4dRQT6JcOgIcNIdPD1KoyNxDU
H5kVRuoMoULgbLh3l7UUzawXRYHy2AxdQmWTjT7ILLYadLK6+NcyoAt2To/jcyQTAvm8crCMNPpH
MhUQdm5Ocb+2BocCezMS19toqJjoWZBI8o8SIzyTudXVKe7TQDYY2s1UQFAEJED6U2RIzAh6YC8G
wxf/ijlVi1UDsKdo1F0Vv2RDjcclBGkBK237b1rzRJA1cefT8jUrtyO1gX8g9W5Rakn7l9BrkNFD
TV5Fr9WnPjil1S0ogBcnq7zVUXw016frG05igG9800u3rZuiAo7DbryIvmayvk/B0wtzychBGMST
lcUvg0fu6EPZ2phLLTF2eWdu6u6eqjcjvc9AodTSQzGrXrxkkpPl8w0NZhnuHGl3nJx8GF5Ml91A
ZpgtQjzB2t+acl+mZdirTiDFLgpn0ULCA5ARtv24bTdnhObjzIxBhcFW7vGYlgznc4DHcFjxBY1q
TLWSu7BnkaklawILeWLhBg02ZPRBVpUsBSEzwwZ6dh4jgQaYJzNTAmLFCBM6erOYw78aDEOuMtJN
pCAvrUAcQzOHaEUNqYQazPSAdkollmTrBE3WoMmGy5ksuwnoBz9jBcqehppjKLdG6aHpwe3wbLzN
hq2hvZqd7kPe0U+WHPwkMaDqkn0lDCHn5rmZzAE8TqMSGwtMP3ij35bWFy0Fw5B6oxTEK8dAqUGX
Mrw6mRn2WrOzq8QrFfSbWFJKj8/HNyMMR8YeGSzGNckd305XORFo2hA1t037K05btJO/Zegsl0/6
53vxpSnu/J7jAsrwDUadtXQbNZskvl3SfFNNoDtKg8opPTL59Nffx7Dz8XERpo6sflyWsmCJWdt4
qkbZ2c1+4PK2z0bloMsBtx+c4dyomlatVHUFOlCFKJUDirT0EfRasbGztvOTIiPyEkUucCQi3rto
O0P78+XuKFa1psYCa2k8JhtSg30jWpQFhrt8bw124Y0DGvRtuwiuz6PEMI+tsVudmk4MwyWrd+zi
KSjIr9ncmvmXBCjQ68aY/3+a0z+j5EOm02p1ZkHG7TSlv53yJlokvy+6KpzNIg8nh6RaE3clu49U
jmcaT7EZQ9INvKF0c30g4kADDWqGz0b9gUcv2GCvsdV5LE4LsohT/17G/W2d3HS/KuWg6b8Ufavp
UaimtT/qB0uG1RUuGoS4wOOATDiyRpfewlB75TAgYuvoZY33SKaQxy7o/WZ6uz5OYRQ5M8RFkTFT
jDo3gfhs57fR8K1TRsNugHKNrL1KZojbbVm5zMPaY0TZ92QD3v8lSNGEInnSiA46gDGQNkUh07V5
kXqtsbNarzGauXxFG3va3dDk/fqECT0QRUsGqccBxNM0OFUy126p4cYfKl7pE192xRFO1JkBtsXO
DusRYJl81mCg3pNgRNNk6quS++dHe8ynbXpmgzuqFchhz5UOG9XB8p4MLz8AqH24d8N69waBWj/y
Bq8LW/83xevW9x3/Rd804buxUyRfIlywsw/h/BxExhAiX/AhurnP+lt12qjNl+sL9vFGuTZYzsVB
fdVmXQUb7UlD//KxOeY/kl/6ezd70DIM683om61XPypfnF0TDBI6gg9mnWvmOccfcicpyQrzQ2hv
4Pf+6pUHkBKUtb8eDU/xbL/aADEXe9lzHbZeio3RBuQu3ZAt/bE+az/LnyQkew1/uT4zwiADCA6j
AQCEgecCGEpwPA+KjmD9Qw9MQB5PZGft7XT3v5nhJsDK1FiLG5jJi0OZ3OjTewuqGLrTm99A1f6b
CHA2Ju6YXefWWSMGLDfn2OsjbwRl7qRLyjNCr7XRhQ+dHhN8SpzXGpFbKM4AI3byhLY9z1Keu3bc
XJ82QaId95MzK5zfkhJt25kGtDqkzLx0CIZopxunyfw+2q8ovTZQrQItXg7YaiIrCgmDnKs6BLU1
A+hJ7uWjVxFNlQhLlpJh3sarbngLKFcDUrYN9RpHlwGABc23GCxK8HgNf5y3XNQznLifQMmLt7mx
BkODTiKvCPIhMPWbqR483D79Fpd98yGPUbzJgaIwJJ4j3A1nX8DFRAKStFgZ8AWqP5nf2hz7kW6L
A8AbtpTVVTy/f0bLOZBrJRNeEhFC0gqOkuRtzr8oEThAsufrPiS64oLogzBSH4YH4XcDZBYUiECU
J/MlafaVHXT2N5ou92Z8p/V9qDXK5rpBQUM+6F1xKrI0FViBeYaKWTPBk1QkAKC4rXHoJlCO93qf
hek4TqATy0vwQ1nrBk/8dD8sVRKieU/ZuX033E15rfukGuvD1EfK18qNfkBYbEC5HBlrs1nA04C+
Uo+C2CEcywH9RXRwDnnSGsAoze6NQ1L3CBhrvL8+JtFiQf0KdEUANWufmCKLuFI6QEiLk+J0G2Rj
vbpP/V7Nw9b5eyYTzB5Upj56fPDK1biz30yn3ALb68nE4aS1YUwbT1ElayTM3TBkJOvy0cEIyXkF
awqMugSBZf41vKK3HqTtTTjjhglO2U4SKoWT98cWzysFCWEjzTXsKiTmaXMwq4NJ9qopS+2JXqiA
yOJOhvcc06u+nDjVWC07Zrj6NYbO9zotcVA743eDrqnvgsY7ywfwRLeFbxglCCnHJbzuI8IU7dkH
fBpnPfboCwHKvIZMrof+l6+a734bf8ajp0wBFKCu2xOdQKA2cphkO1aRz7VoTmNUsYrxlsUOCNRl
A8nO6xbEXgIMNfhY0FaLmuLllKaGVXfNpCBGQTrG2a7HvtwUxk2iPzjfcuqN36/bE117GWT7v+a4
0y6bixR4boREFOl/t8UTZPe2sVaHVpkFfS+5lDF34O9k6HJDTw8YWaxPJAdz39eta2O1dMVnHNS/
im6+zZy96WR3QKl+mytTsumEw0ObLOptwDbhxns5m0tkN2OXjOUpL/sgbo7WgPYytICg+pfkkpNM
6BwAHKHVCPQc6kcS6+wF0Q65tpAcGPiqaTeNUodq5R6qWnZmi4f0xwznIPaKrFSZDcwMOoSqZDuC
5wTIokCL1kO6Or3E54V7jCGWWNOgzUpWl3OoJhG4Pm10CWnV89zvMhBYtrTdGTHw6qrf0mqL4lXS
vPSdITEtuhucW2YzfjajWpGghGpV5WmMg84sArUMzHje9p1ygNv50Ee5vhlEKwhxPA3VYVyItI/k
xJk9UiiZ1hhonSDdA7VSn6Y3aSWjQBat37kRbjqtmQkqRnCTwobKC+SisiqYBt/Nt0Mpw/QJB4Tj
00CvHjoN+G4VYrWVMSQmEL9WafgjWai/KqC/hDCXbFhCUxYEeT9oMD/Rv9lrR+wBkiunSh+tY0bW
JahUZ68BsC/Z08zB+SiCNgbWgYiXAAq1l15R6Yu1LnUElK9Te8owB0PyrIKCLJep7omGBKfHWOAL
iFr6paGaFsmAzqbytOSHCoS66l6m+y4cypkFzhf6gfbOogMonXSQRgrH1i+jPZVl70Xb6HwcbJxn
bp3l6ghqSIwjNTfKmgfT+KgaXvPkRDR0hvHr9U0kGxP7+5m1BIzwg80A7XgKzuGa6miUHKATWtvJ
BoKeQ3DdnGBw8AOC6iyaeyE8wJmzsglySQbOlC6ZvWU9TNZPkFxq/YE2t2UuCRCCsSHpD/wmgHRI
XfMkTG41VPU0sIDU7JbuhH7wxIr80Qmvj0ngeKjk4PQHvvIjGl1OYY72h5gCVXZS0Q1tOn4zHExF
tmEFcejCCDdxKC7Mps66AXIaDq0PSStQbdMGlCuSKC4yhDqbBeI30PeBk+RyNPpiroubY7+icpjE
RqjMr5ZSeIP1CrSxxBtECwSQLQDfKO4BMM25uqYtpZJFCppQyDbKw6w6gOBRKtcms8JNnV2bOelW
WCnJwaSgFfK05iGTXTYF4BdWJ0FTp4bwg6ZS5vpnO2lQGnCltDk9lRqKuvpXx0HGajBw6tvVye2M
k969KwCcqahlx4bznqvGNtlGKGkk5KhTWRFAlBkBlwzwFiAXYqQL2uX39HTpqYEGRtSjwmROIDwF
GKnS3pAq9pL43ih83Q2G8SV2qRcV5O36pvigk+HiPswDlwvwMfqxTS5YGkq/zHEHQDfN020dHaZp
3yjHNlFQ8hsfcOps4m5BfqbzW4hj+yZ9mtQG6gE30Igf6dFU3iJ7M+TbabilwPRO5DDqbxRJDUU7
ptq27PeOjOdHQJEDOgcGNkBnpApMMTdlbakqQ7J2gO7bQZGidmLFu8I1fDT4JL79uzS9Ol5Chay+
rYwevmpUvSq9zacbMmdet9pbPFfvpk724mVz9WkuNR31fLRlgyqKcy11tka8eQHSVrQqDmdckre1
0fSSsrFg5zsq8vVoZddZowf7+5kDx7PRJm6dApBWHFQQG+s/8F5y7XtZCVzQXw6cPxJn7B3D+Lc5
QwOJOsNswbbgfkmmw5j8sul3CmKcSs/8Qg3aaT3OXXzn/sjat758S9Lxy6C1Hs4+W813aE2XPAUE
AYIVQtCSDPAQ2rq475ngCjag5IyPP/f7YngfVm27ZvbjVMvCuMgUGB7RD4uSmY5JuJzjMUrXqGFa
BmWaB06y18zMq+bMd6kMNSG2hIcNGnawpJ9Iq4w1dYwasP+X3t1OzW1tvSwy4JOoagDGzj9GuMsd
SrgKnYYGMH9IbhaR6yvFT8Whvhmbt/b8u9tmJrIJy7hx9P5LAuX7JNr1+riJkQ/GcgIJppz6vwfS
QWiLdbWitMXaVrjlzBQHimErAIFr+0KiTTodrPr7LGtfE+zJCyvcnqRqbfboEURLwLbeSRySfSG3
3x20g+MOa7H2db5F3iRjt/YRILZ9d0AjaHkw3WPrHN+vh2jBvQVhDt3feCSiO5fPXy+gV0JtHwR0
qAM6a+0By+VFj//CBo5DV0eeE0hr7lJutUD6Q68GOXLtq7meyhhdwLJ2ApGns+7S/9rgTppFLcqo
aWEDyV0AJg0/yzfY62C/dIProxGtOVOWAlkfDgfId1zuXgSKsbYSgEHT6tZIwT8ey9h3BPdjyG3/
scB5VeQCv1+WsLCsO3UGoMrdgAUKbQNojDBNyXCEE4e2bNC1oKkVfTSXw9HnFhM3AiaUPpppuBhI
ph6S8PqUiVwZLAP4fZbtBsHvpQ2gelpoJcIGebGdn82jPTw1MTo+JbdW4bydmeFSmzbF09MeGNLu
VQHa07MisMGrX1X7sZPdEgRpMdwRIHzEcDfAfHLuVmk0dlYK3DYtujvb6L64sXpbWKi/OJn1lSjq
Fr37aGApZ8l+FSzXhWHutgx5wBo6l4g4WjwHnaEhvw95Xsv0DLWVBCDRGHGN1ZgGAaDcfKY4NlY7
Vkbwm664M65k706/6zuISpAnXe38wtI2171EdCVA1eAfg/yrA7mUIS96XAmiqiH3pt3Hm0yn+W08
92VYtkO2aQut94acoHsiggaUDtSJ787t4qcgAvOmMR03CxL2XyGSmVpoUDRptdFAErmB6NgsKciL
kmwXn8vvHJCv6k4MAlan1JncYdKk91kE1t3omLpeh9pNVsbBMC+eY/79o9ZloQcODVDWJ3mIHJ2J
uZZgpky8BHuyeCP56agor1qKJHZrLDhzxxBTD8KVyAEb6ydB7YjSxq41XFb0DhTDTehkvTebTgCy
1J3eHfXyGEOLDjVBv3PoNks8Ym9o84umuz5yA7XeupZfzUgfg6R86b3MrV/0QbbzRe+cs6/8xM7Z
L11cRNWAfpQyHLvvyJh5y3I36sNGAUkugODfkml9oe0eQtb6kN9f91xB4AGmHcqDgB+Bw5sHjmlr
rTRJjmtWwZjDHqwIusy1T8bFiyM9AKz1f7THeV5RT7myTliTPj2hx8jTJ2Mfu/u6L70RxT/lX5kD
Gg8M6f8h7bp2G0eW9hMJYA633SSVZcuS4w1hr8fMOfPp/48+e3akNleNM//uAjPAAipWd6Wu8BVq
+N+P3os3QbDwjT7ScbiAKCUL43EhV0TTO7LA0o+FdG68iuOTvvvLfwjdN/DJNJ4Pv37tMHIYs1Qd
sFxG7VD1bSOMJIYB8eV6Uy40KwfcnpyuhvSxDMtV3AlO4E7LqcfHZHDXrviQjLtclgGKHN7VmZOZ
jicbT7evfM4Oy0grwU2jSIHdWtdfaGiFp5cBxmiktkV/xgKD/ZJeO7k02NooD5xxuzlTjKOfjh+h
NnpQrqn5ud5IGdYl7KIss5VYxiovKDtmymTvvqhUUlXSrzHVVrd5nIkNpztHgzISZ1Mt4ZpqXadA
Y0KHMICTzgs9JWO/0seX2zRmzxFju9N8F3rj2YRJJhSYxy8Qf+rhe11r00TDBFUa8DY0zNHBQwCQ
cFOfCJoFr3lxE6/8D4isFG5ycyCC7NG0cTSPl86afogV3UtCTBCykCo59TQEopXfOEnhnXvjiA0m
rVIv+9K15cpb3j7BmeAKmFZo5MOs+tSAz8gGmluytv7u/nUfe0/Zp8peaGlu6JtE4sHdzdICCisq
4gBaAnjZ9SlmQtd6tYhxDCNQgPHeNXYGuNLcPNRRsMLmLh5e8ayPRRLiH4KMCJZuHQ+Jhn7qIPkc
F07sK4+i8IGNDVbW0N47jqFiuVBzoBH/walqKEFOcBRYYsK8WdLYbKu+wYiUklpYdi3TwbcS3lNi
rnXWxOsLyRzM3AGvlLk7QDGrVaig1bPUTW/VLqa2+KoYLX1sFJSXjMUy1dx4m0aFt9W0ordDoz36
omeegkJS9yKwETimd07nsTt3SseipQqDI9c3XOmtbxZxh175CjMW5pdRHnuPF1nOXivKdVMyC39g
4O2aSlHrWtvIIjqIlO7QYSFh1uuW2iYb0dPwZ72UAqxrXygbtTlG9ejcvtv5YweazjR/AWvKDpWm
o5zqfafjoeDF2PzmSq1VDFh1LuQ+Ho9d0VKYvpoqUepaYdMbmHnqU1preLi2Tb7YCSNWC9/+ptlz
Rw8bckwacuDsq1JIeuyvV6c+siYmUaiTcXiLGh7K9Zz+4mYNEYCD07I/Rn8NM62arJtAR6vCGtH8
YQthbhI3aMJl0SSHKjneZmuOIJJckKMJxhWe/PqiTQ1gxW2Lebwq1PZJ9yoKGH3eK2O50YJofZvW
9PGs5b2kxQjVaGpuP06DVpU/LYaV3IXtDYrOcYqzsou9kOhlxPsfr+bJ01xEQ5lixJ2HDd270Cxy
B4A1oe37husAEw6bXIeuX6lCM9hyL6a2Fo+mSNLULXeDkWjL2wzPuZppJAr7A1B1wn1ef4mclYPW
Yg57p4w5cHhbNBx6AMZ2Wi/qaSz7NVYYmOcuqFuOkZhzpggDAYCFWVgdr5BrwqlX+Ero4qRb+atE
wt5U9lUTWsYf9Dwj/2WCDHIT2o9NELkUVb3igkG0DCHIMZRohTpBYdWDx3vQz7KETJuGVkMBKJGM
vR9aOIEqh2dTZbT3lvU+krH6N/rC859jfeY0HclStCJN66lg9a8PT8kVt6umgYWkfMCQPgmw5UtK
hj+wJ1jcJAP5F5KBXPM1FYyUAyi2RY01Q5S+x3PhsZZ9fTWanktuS+HcySFGRC5b+m7JY1RcynzT
Uw0UWMPJnBdEzw59/Jfqc57bs8d2QYbR7mFM2yA2APGICq4UfHmdSkxe1X2WlakKgOIPFg2wk0do
9I/q7/5Fszz6bm4Bdk/HXjk/eb99ZLO8/KbDvhdRrEtLI4X7C6pyWmTtY/lHHnGsw5w5xJMdZdwJ
Bl1lUepgmPIIjgTmUJQBlZRYLoTtNh/z5/WbxPT/L0xhNyzSRZ2iCTN3l6lrWIp0j0FC4Q+ayPEw
+E2GkWUD8V8pleAkRqeF+NiY69L9dZsT3mExprQvyybzMFG2E32DLIqCeoLOMZrzl/6bC0bvXXSm
LJRigsYWdWA5lr5lYNgMuPF/YmBMBDdwuRpGHtkdH+g+Nz3dBaFGiRxZepcjzMcYX7cPbO7qUR4E
vhkQHZH2mA704uozzU+9qENLFNTR1N8qdUEw7mP1Yc0R4+lYWK8+oY7h8WuiU5o1l4GWD+5oAiBQ
Q2QYH4P2HfP1GTaN+Ivnsvdssf+fQxb0gaMjCo1z+O9HP0IRoctD76CcUY8Rj+F+NCoieOjll6J1
V77+r8eIwTWg+gNUT556wBm5i/oCgCMp+gWqFIsuv4Zsl3dvHrCybpP5GSkA0hmpiglfWMRtMcZz
EUvjKJVIUEnLwIZw27kt0pijQz9vCkQQzmMMAjtsFBZZRMj0xDRLdIx0wPfQBMsQEqdsczi4AbBH
GoUHwZblYXWbtZl4bIKrBpIjMGZ1ZI8ZvVLlbugSH6l4QNeGwVKVv+TODQma2+gCEDiREpE+yGg0
DjvB/Z91GrSReIRW42gxtX2tBUEsIAsUo1ID57rOZcBEdz1GR3k68FPZrskwdlbJglox8ukxWlQk
TJwaOX9NfNAM5/ZZTob0Wteu6TCGVlMLMR0xhL0zusSOCrTfdvtOrmk/nDuBtyb0pz2ciE3bDiEw
iB2YiEssxjBcdD4irvQuju/EqgYKAgeBjn3pGRP4nDqhH8iYWsb2JiY4UavGyMzQ7c5bgRYeaQ6+
g326jkexUuzYL79un9/3WoyLA/xBjtGzWhiFVCtArqMZBm/IHkuLk5KWNsY1noSdLb0eSqRnS0J3
OrUfA+erI4kTWRte+oKtpfz4EuZ0syxDB/Cw6M57Q7fejF/R0XR6lzzo+ZY+ftXvw476GF28zT+X
KuMVzLip2yQHVct7cBJSrVRM8Um2jyb4L4LGDqkl6dLf65xrZosUP7hl9LCN1bIQDJz78IiwvV6s
NSzNwR4b2rdEE16y+76gwWv9VH8Vg0exsyBwzPOoPIcHDQusaRl+3D4IxhT++B5GYf1Q96Oqwjkk
SFSTpeAYq5zmlBMSfz/Xb4kbo68VqjZVW4JMa0UjTdfCRm+Id3gKyXtrk1ND1LsONYgHifbrEdOT
+luwTPbSy0Fwlq/me0nKpUsobb8Ep7MOr4Ij0yOvvsxOR/x9FljhMpVIkM1nJBGreKIoFbz+HBHY
R4q+NxuYPGuP/q+gZD8oMdIXuF2S5QMojY7Vn0Pk7aL7mkYO59hZj/ODDiNtutIbAeoR/bkpyVu7
zjGbWgVkE1kr3kYG7uExgiQPVZOrMVjS9tGhOTT78WAu84rES57usn1vP7hihKnUtMQMS3CVWwvU
W3QBS3da0ktrUSfp16n3VxixyjdJQlEFKgxSaOswoCWWSKM7geOI2ALQ3x+D6oMKNOqpMeHasZop
sgGSDsnOd3tjpCjnP4g+ifb3+kAy58tY0dGu1uG23Hcrjk//F5/xmzYTk2ljg0d1gYPoS8t475tt
eV8qtChpbWvn7Kg6NbqikTK8bTLmyWIPEMII1CmQfL1muY80uQUgdXeOImwsPer1KfxMPHkpA9O+
xQ4SQLf+JaORSs3XvCEKJjz8z2lfkGY4NvI0KJVhclvmYdFQIyT9YJnqdsixpYvD5zwtbYIaR/YI
kf01m6oHmLW+xc3WTrMZsSmSFOvE+rx9mDwijNtXTLfGWkIwJG3cpbmNyav4lHAYmddNjAb+lxPG
2UdNlmnjZH2l7gzf1qNt8E4ZlnWyGYadnj0aHse9Tsr+w9xfEGQs6WiWvpw14Kqw8095I1Ie2jyX
JeX6curRlErs7uzOKrGKB8SasKG93S8jjn6z6EB/S9zvs2NMqJvLFcqYIGQsVYzr25hyaVL6KpFN
iPHt544YtkFvywQ7OP03TTSCYH0S5msM5r4SzNogoQ+aHdUb6n5hVtx/jez7+D3Nt4kV26fbBCeF
/Xldv+kx1zX4QuS2PujV6ifK5Y/5GzbJto9mXXAI/Yvp+E2JuTYfw6tR2vr9+eXDQyGa3ivWa7zq
VtWKt5WJxxNzb2YahL4Rmgjw1OcgQ6egSytOB/K/COFvblifJyiZUk8Bg/AVPfo1SYlgNVvPWnCM
xLwfR5LkvwLBWNwkLKV6HHBswdcLjKyzxmKfwZLI9o8sBVpnsPpwEjwWBWEQBMAEuNnkWtHNtLrT
6XNyDsnqtrzNO80LMgw/rewpdWiATKMCYZiqsbMg2VI7P0eftZ28VAui7QA3RNrlYvOFkcpiy9u8
OBv3XnwB40jasZS8UsUXhHj+0J5UQOYwyLvHO9DJfv9QrQs6zJs/DL28Nop8OlCfho57j9zj+jU+
diteqw2HI9ZdiUYUym4FSpntHXz64K6iNcDFObaJR4XxV2MWh2FTgop88s8aDa3CEpzx6+u2gMxb
wN/HxlpAjIWG+RiBjPtLvssImop/mbZhuc7iGNv5fsODb543TBcEGROYJXnlaQkIto5O7rJ9vfKW
8uYwEHO9Fde3ueOdIWMEhUjoxMYDLXMF1BoIn2rvlBfe0iQeFcYAqgEgsPRJlaX9oiEm8Yhw0vcG
yTgiPv0OK+EYW8PyF8BGThmSa0/ciXUlK0M0nGuhlYG76ZZWGwTZss07kxNWzL7aUfHHeA7q4cAM
m3i+yOWm6tjGAlZvnHXibdv7/A5g76GlEH0p2plLXKI5PtkaWPj89kcPnAva7LQ3lioqihKDthPf
+Xeuf9/azbNgWobtZvZtAZkV/0tajJap2hBUZg5aTbZVxrfYJXFgDc06tg3XioR7DV2t0bqyJGif
svx/Emeij9pFZRqo2TAkX+5+a2mATffwJJ/iK3QG2eaRQ28uWLxkllG9QQjjVklAr7SQJX8J7AUV
1uox3cYu8lGvHv3KXMoDY5uN66ZRE8ybAK8Tb6hrUSqMqZUgnlzQw94JsAOTPmgkaKlknU5fvBU+
s5HCJTUmUgiwUh5pQ1DDbqRDHtFq6SGhsRkHXkgyHdYPbbxgi/GsZeaFkaal/dmSR6u0JSKR1erL
tbUD7xnOdrJ+R6mXPDGKnwtABw0q8PSS7nQSHZR3ObEM0to8AeHxxGh9pAU+rAwIbR2fts/6NljX
byvLpehhp7eFcc5oXvDEguxi5zz2VQwg5T15Bal2C8vinhuPBqPcQ+XHQdyBxlNHX7bR4U22HN8K
HlU7yQk9IRn2dJup79zxDaFQGI0ePUOLmxbmZHtX0cj++CjIeu+8yb59VqxwsJsd4OhOnrWi/Z6u
UqTW1p+8vd08hVMYNXfRBC674nSL+9yJPOqt0W9OVyvP+Vy1PNDA2Yj58iIZH1sWpVw2I1ge6ItO
4jvN0siE66dbvNY43nUyhkR141ooClCKiBUcFMtbG+RT5ng+dj71P8qma8BAnKpWCovcYnR5HBel
CL1W3uu7WLKb1/YDo+g7PEAfZKLZK+tU3Z1ot0XyCZB0HcG58tKJs67+4iMY41L3pZgB9x2Sa+3L
nX8vOk7zXpB2/fCMZJvH6/CbDcq0C3qMhYmytqz0EPRy6+kFnW+0+OtA6ZHH1/QzP9QD440oRJvA
fmPPNhmGSs4TFWeLwMLu1j6hvJL6vPRf0GCOLo/CYMgwFX+2kvdEt9uVaWvWTnzcNGS7z5CT4XTC
z2bc0Wb7D1PM2Zm1WfZCAILC25tOpE3kOR55eHgYCaqqm2R5tz77VgFIpU1x+lods4/jyrfpI7X7
r9b26OOKno6wfTxBnvi8ddaMLY8jA40FhQKnAUTe7bC+benmfdJvrr/98EWAGPuZqic5fh4DuN5S
OW02q+PxyIl4ZzX+gghjwJNWF7HuEESspKCKBQw7Cqm8zclkn9hz0gXA9AMIGpAtbKQrlCJmT7QR
ou8/yJFo5ZHEcXVzYRc2ZqMDHJNuiN2ZkMTLolwJ+2Q4p13oYLcXVQssEtHQHM3zeCw06bfx0rHQ
fYLQwIJYtt4OhLem0lDkO+8/ZG0ZEL0mya8HNEY4pq3cL5fUPgnPX+Vb9Bctl6H9haWK2Mhuf3Lu
7Xsk/MehXnwHc3FN7bdN0aJG/GLtM1KQu2iDAptC8CkLgZIlLckJq53w71e870jf2lvOtYo/T13D
8CpW7WE2HrEn6wU77AhvFbfuztghha7eTbsDel5I8m2wq20T4TU6ileYw+Jc9k+RvSbLuENXK9ux
U0FWJS4uwFjvMGpk81zh9w6z6wMGGWgGjDaS9Co7IyECS0B2m6E7a0us43Q3XmqbJD2NFsoBJjE/
QmzoshSa71LT0oDl+e79lXqkrIhS7NunkLc4acYcXH8PY20W9VhjPUSIp0xkqq2V6YW5Fhu1+8qF
XAFkvqj3GSnFojibQ2sAqlbWAyJ0jRQQV8kwSNIpScozgezCJajD9FUa2umh2tMqOOj+hZFK9FBy
gWyAXDzJyMIEUm+JidmDdFdZh6+UPrb7U7jPnm8blJ9O7pooE34JMjAsXF1EDWBZPFaOe3dCKLS6
TWNOyr7XZmOlzqT0TMXElIxugRGZScoGO7J9S11izR3hidlMcKf9Zz3333QYPY6TOqiKHHQaWjvB
0+iUz+IhWeekprzEkPIz5rmmxVyWGA16aGag1W3S3Rlroe8KdEzoFjBE5fULzMdm6xEV+MoNds/W
lraREmuws4f10vOt8H20FWekdrAz7dC19GO3Gwiary1sxt1b3BzFT69x/bHMJTd9pMQD5BuSFa8L
e382LN2W1hrZ5EuXcszpnERd3jZjU0phVGP0DU+3/QIN37+nlMvQdLqsQbmkwQTXbtiM5kLB6U/3
DLBRlOTrlU4X+8Ump/97bvP69BiPWOhD4Xfd9+ll5K7euo4NaDhOED3nAC45YgJBt9AytCqCSLEX
l+gs4HUxzOsgGogwCoQ+OrbRK/a6ugNO0dTQcef9st+/qu3Tn2j5bwrMMTVVvxiiHhR0aHlo5SuD
JJZncc3kJKw/7/43HeakhkbTy8XUKqM6dy8xfcmIY7y2T4nDDc4ne3GLEhMre66vln38zdFdsAyt
hKYEz+BuxX0Ezyvob54Yh1QJQiibWGV+ruzwXBAE4x1RThpBy0249Kxiy0ObmMk8TUL9D0U2bTkU
Sa6GJk7xqToW9NdID8mdZ3HCi1lHe0mFscihr0StqaESppLR+fAt4dXdiRRtY7oVcRwZlyPGIgda
6gvudFsJaWwHFdnPw8JqVn92ctMyJIRrE24jY0w1YeFVqvTdZvLmHeGfc4KOa6RfCa8rbOZ1iEu6
IMWY0i7t9SISv0khW+Fk1H/GPJezOHhrmi6TihYcTz3vQi8oMoa10oDfnqeoKIbr3vqI9v1mRJud
5xx5wf+sPbogxFgL3a3SSomQ3S3sFyCEkMgCktf6tkWaLMEP/b2gwVqKRVsGoRn1qJe/xNCmeMM5
Lh4TjIFQMzT1uzmyqtt4Pa5aEq1RGeIB831P9t5igzEOojyqzaLBUaUvpTPQN/+0ryga5hBtoKtm
I1BxjZ2LVkZy9MhJn8qrTjWiOIZjv2oN/lJZw3203qjrjtfPMfF348vYZ3Ujan5WFJCWvbIZ8bCe
Fn3wllp+P2lvEWFsiNnXTZ0oIPLUpmT/5tIYMYuKvQl7495VrJ4KxLcPmwdi2sFSOFvpr3jJVXrO
TX8buovYvNQDN47Mb0NmEmG/R90ME3qr12R9eKQZMDq1B15kPkNy2jiAsdoJee4n7mPcV1in0HTn
l9FBgrteVVZ24kQdcxZmqpnhH6y4nhCwcMMXfOkANQrcqY0Fe50cpBOcdgtfQBfL2PbJl0s/b2sk
C7U1vXGA/QZiaLTHLrkfs95RqiyGFLK8rTSa4Mm5dzJ0VSIg9QB44Yg0sdKl8ZDURHi4Tfobd5aR
oyvSDKsLKQ3UVIExLb4wpIx0V78DFsz0BS/+Prfe0GBLFoeC4C++pdPOke6VU0/fo1N/ULaUZruN
uZ4kz3PipX7PiZ5mapjXJ8O4FUltS4Ca42TQ501FPB2AEXhQ7S4kjXMyDvbBPahrXsl5puNiogoQ
FowNYiDyu+J4cf+pWmHLQwALJoMitpagXuPE2ECKdjCdooC6OWHf5GZhATMQLzaeNMyEPVfUGW+j
Jnholy5y5MJSWu4lW1whirf7TU70t3SZPWc8cZ/umJUBDeNxWJiMLj307l+Le+TmbeMqYFclJVbu
NEu8G4i6WWwmH8d7N0iTD/tBDXAqEzY3HLnKGO4ybvo20lHawJNL3zqO7EgbnYR35Tag4WGxzG17
dUQ7ObHp60CwX4TcFvlZ7Z7wXP7+AJZdBJWZX0+1lRpvTxGRQ7LENtt91pEDoGqBukJQ//uDmA8T
e2iXRjILuxTZiel+1BI/lw2kQaUNpogdB4m9wz2qmt5ft9mbKX5oV5QYja4wUhMGsosSy6pHL0gM
Fzg6BTY1yR4JqHdO0T490vvAthdvIfUsySMJCelKP4v33Nr8JDrsZV+yzeivOghDqrTlcDbdvt+k
QLh6U6JCIXnR+tsy1APqGgmGN4SkXCp5rqzcDi3vnBPhfQQTMGKCPWi9Amcvn0JzHWPkvyVY9dU6
jWrFquO+6thCR5qY5ugmNdFe7gAISYBRa9e3v2TW0F8eB6PajSTrcdPoqJwU1mKn9DSTl3q2UiKq
WUK/2Yc+HYaD7q2DehtTaSnQ4UOXLc5XzESAVxLCRJllLQGCQDQRoEASLc3CUMHOxaatlmpbRBBH
Xnllzmdfcs1EnGlSKqEBaAYoXIaI6Pm1XQ6Ex9RM1HXFFBN1psjX4lUApmSJAElHEnMAh9nButIp
lmQmSUSU8V40nxvzM2wdLXgI6rMgWEV9TNSGs11hJnd+rYOMjYswiq7G6aTtY0b2CRkb+hYcwvU+
XYfr8tOzdTvXrWCtLxsrJa9YZGzZRkItXn5jpvsfH4IdJwDlAPir+mNC0K0FVw284fzUv7wZ+zfU
zs33eHmwCKLhKSIOLF4ScC5je0WT0fncDfVWCEFTOKowLOJpH6wUG3tw7n2rXnW4HkxLuZSXLpgL
ia/oMmq+6Ia/xVoH8KperRbmSj/p6RswUhVA05cOOidbNEk6SUSLeGukjmyQUnqUxc0iJHLyjAEi
v3LMjgjjVs8rUtT7OlrnJfVOtzVwVgEnmBKMsJkTTO61w60EDZWVIhjOsqPQBTU3B16WhkeB0YYx
r9pF3/nDOVmFlknjAzU/b/Mw58ZRnPqHB0bERYBhmEI58UDkD9oveWI0azT++X10HV2fkRsKmVQP
4MAacUj5XU1eqftxm4fvQI5xT4CFmEqHgP0A5iNjj+MCtRk8BIZztZGWiq2C0gOgi+kvDe1x7ZEb
esxcyxU9xvKOSq0q0gL0zNOUjUd2vEJXqLb2lp1jLgEx7Qhohzjf5nLGMgKGC5ub0OKBpwY7dBOJ
wH0vBxTyGumYLjBkZB6UUiRNvUo95NdzzsKjmYu7IseIXlF5mVmHICdDDReGTpT02BgGDcWMmMmz
azY0D55usziXUrsiykijJxaaj5aPAc0P2VOzbPYJnoZ/VTv5MUDP4W1ikx1hhebiPL9t7sXrYFjU
iRlHKND6XnmOMt8qB3/1/yPBvO6VZpCwExIkkga7T8qPMF7/AQERGMSARUG+k0VqMvWs8ppJJowI
gaieYX2NdZvCpDo/TumCAuMFjEWgB4E7DGcPzeq+1XFUl/fz0yVdXEIsG43cy2AgACqsFFkmHG2g
8xR2Tl/FCyYY+1AtmtzTp3tQY+DgNCmRXIwDpSY1AYVScaKGmTFjICldUGOsQyzGejAm4nDebvff
JXfkvM/xX+eMkjX5a9fau2hHXjHSSVN7cyr3KU33n8gZcx5IvKNlvJO7kPosDPAZwtiSSv6rw+Lp
uuC9A2e16IJZxkxUsYqR6lgYzuiWRkXQ65xekzhC8r0u7pYQMmYhNAOs2MMbBG10e6d7CLBS0SPm
oSfh6eFBrvAe2qVkQ05BSpK705fx8LU1z5/bYXlbF+ay8Bc3+wPHVF/UUdsnkFbh6N/36+ShvRNX
yaeHJDkPM3X2XLHqYOp9A6Lk95FcKIYSJI0gSbg9t0yJIX/6DTfQmnUoFyQY1VZDI9CSASQQUqEo
v78b1+fUOfdb5P6WS3vXWTk6aWs84U/m+uuTY+tnxfOCOqP5PuBJ1FDHnZrli1o8p6mdVJz7mmUQ
p4cEIDp+sE7x2rj0Q6j2QRuMZ2wx+UsKA6sxe+r11WdTCLUtRtgH4WL1+20hmeULu6415Ca0CYDr
mqhSoNFrDKLxXBZ7NzqU9b0IcN3/Hw2GsSarxSCr4vEcGh9Z0xJT2iw83v5mHiOM0ilm7MaCGcJ0
lS2V5XWbi3aB8P82K7OxG9ZZAMwFWH9A9pKuz2vU87ERx2z8rqJtjeWCiGRBXScli2VmAeWQQ3Au
cTWtuv3Gh8NLisVNRWJi0I0+HxHx7lukcbCudFeepaePu+zokMLa6SV5LR+S+5IM61NKV8fbHM9l
dq4+gPEPitrXRRJX43n70gfEQyR3P9j7j9xxEvoQ0MKyGysvaPpubySrRIUquENRlpfT+S6K/zCq
F+fACGqljJ4mA87y/PS0z3dvFfkYMuqR5YIuMdTn3R8kjKJFlo+22hDPAo76z+rmBXVGhI1xscBO
mXI8t/lR8U4d9iQJ+aOr5rbUIqh1RZtz6tOp3mKXEedeMN1BqMHuFq0bg/12Zzof1b4n618BXdoh
ctAlzU6n48I68jyxPKtKv5llEcXUJmoSyZxob1+M5Vv4+aY8join1mRpt3ZnvW7eT5tu9bURCH1t
bfsxJLxiyKw/+QaIxtJGAD4y5rZWOs9PhhTnLf3KFg+lcr59vrzfn47gwl95Qacs8hZqHCZvkfGo
8cAG535fEoA3PS2BAWQaE0qXoVSJfa2NZ13LXmS/fDGz/g8sNzCsJmQ5NPMBtfGahS5qx7HwhfHs
FgExh3WjPmWDdfuY5rIqOP/fRCY+L85pVMwqDNURWqc6GhViDGKWp/NzIlnefW13Droxm4ToZw7Z
yYqy0j8BYqOsr5jAYWKUXdDDRMoa+Pou7Bch7Uz0f1PPM+sMiKpK4ZIxqQKXJjKM8VYbTHMfhKIe
k7pH5yZpgjx2ijjDkufb3yXNfBeAKrEte1rKhRFv5rsCrStTtFCIsP4Lifpo4XKKfbI/j6gkLB5R
cg3JxtwACmWzWjWrp9Vt8nPvTTQBY9kdsHTxFxa+TDaCJPHCUTxbL3uFBhusUrA3X0eOrZtrPLgk
w64UKoyoNNQRXBZ2QtDTk7xhJfIrv9NmsmHMLV/RYZTEVWN/SDrQWawQz+3vPnpACtFxacO4kdNx
xfMhc84brSJo45gcGjYdMCoje14xtIUqntE2mhH/br2EMd0Jjr3h6OZPd6FDOjADib5w7EoTGLUx
sM+iCBoMXFpORYbXHR154c5McH9NgrFgrjGkfVfGCO4345bYu83hNHDEfUYQrmkwrt8rgnEBOHXM
jaIyXNA12Q2WzTmqGaG+JsLolBQgvPCBzH3eLojyekALAbXQ4sLzatwDY1z4QkCTIqJQJKX3MuZU
0gfeZD7v0hmX7Q51ljfldOnVcXg5aQ8cY8z5/W8GL2yxiZ1t45jh9ys8JVNC6+WJY18m+b9WyKur
+JaHCwqB3KIjoAUFlUyT8AH1V6vVJ+8meHxMRvaCipePSdGquIjo3XwHahlv9mOm1HrNxsTmBQE/
xJqOEV3BeH+rq2yJo9pAqgZy5KH7zDTTX1Ni9FwNM+SjFVAa7/YvDX15efPp6i6jH3d7J8cwT49p
yztEaZyYnKczbAZZyL2yUiflF1/e7ltCdrYdkkeOZv40zxNzmIIA4Ou0VI9RmDTU6sAtM4yEoBkD
hhkPDDK+3ha5GbC1ayKM0oxmIS0qMf22lI8PdwDa6lcPD96+qa2H3TEaLTMnHlpXkdXlUOawpzCp
fr+d5uAlUPZ3zQN6XnZVQXwnWNYrA0cqPuzIs52tMZ77iD5T/fXLGzFrZVCZqw8z5bKrM/julrmQ
13wBHKdSwEE/GY9Pe3gMZ03udbor7Wf7QHlC+y+G8J97ZUdNK6MyPT8FuaJAdQOluO3R+iNT9ZsE
o4G9omGybUqMWwWJMvoMWLyQt1Z2pqx9fWyM8pk1lgF3WEp63luO4/yS7pf3O3sa8wrpU8LpVuHe
EeNue93X9SHHoSGnNzp3johLWpardLVDzSZHBygfY+jnM+yaP8b7tkJcdjlqKOdx2zjUPN+W/3+x
kr/viPG7aptiRWxSgaOX6LDH1PEZpVnir/KDxe1D+fmavWaFMSUReutCKcPpWfseaBChg6EHSuxT
gA4z0+I5gJlC+DU5xqhkoVK5ggLJ2G4TYu1xXev1fUuXv+rVA6LLDQaMTQx48Bzbv8RL/xwpO1wz
CBVmkRZgM/Go+raBKBpoFKtWHGGcd6C/yTBxc4adqyrGtJEJzYiw1u6sVcdrbJCm3/gZCvymwTjp
IRmC0vQnebdenIqimxW5Fs0itk1P+RITm7xHB48pxmSog99FQ1EMZ+1RxSvTWSf0l2ItMQT3ipFX
3hFyr4oxHrIm1nqmQkTSDMBk3r562WC6/njkXNVMK+GVKLLbDURfzj1vogMxhM1AHQCdsUub2itz
jWXJvDwVz5+qjNEI9WI0hTiHL0nQoPvtS86/yF/Ij+NNRVeeZX1y7MjPPqdrDhk7YvqKEmgeKEZk
b3X7yoFPubM4RDjOmt2QFbpIxTY5pOPFQg/bmayR88dIL2aHt4bN0+OZnOs1S4z9qKJK6kQDLG1B
7g30fOeB/HKdpZ2iPxB6/XX8/BQ4a7lmzb0kGVhQJmBnzvfj9SIKwBBVhfgekqI3JHsBlOrtI5zX
6IvfZzxY3g2pi/2sU+vEEyYY3t7u1kjoKQTNQAaOcrXiafSksT9MyAVBRhR7oAaISPxDxVD+AkrZ
9LCnjmG3r7c5m1T1Fh1GAGMVa3naBgenrhSre7794zMZMMjCBReM68q1MtGxKHM6NgB4YhR6J25k
ulmZ9x3hhoKzRvCCGCN4jT5UGhY3oXwdI22AIiEvMTFvj35TYNsIvMZbZHoIdnLkkO5g1n9N5gjJ
A0CK8GzfrGW4oMX4qVYe0ATp4mJMJ7zLV6h2+uT4yQsuOHrznbO70Js6/u/1yycAti9vX/9M9ePq
+r/t7cWve5XQNvEULD9t/9PR+hatnHOxXC+RiN+NtLPswyGxEmeFVx6PtZl84zV1xkvpxlDXkokT
3KJpeVzHIqbQSwy/OzWl1QfgElefq9OjsOWOBE06c0On2BHFJC6xtXx6HIUNjd3XmpRYgCk5vswx
ehyB/7bEF8drpos08oCzfNbvjLWKrClHBufj9gsZZIxDKY6LqM6mE/w/0r6st3Ek6fYXEeC+vCZX
iZJsWS5b9gtR3rgvkrhI/PX3pL6ZNp3FUl70TGMwGDTgUCQjT8Z6wkEtA17uHWKrFoWMwbGXl4BX
t+DBxdWeJgode7BTg6KapswMjDN4/weyjqvZS+dfZQEmujFooVmValQmpYfAlIBhS/6LvdxuWw68
zseL32LY8cQjNiU0OT3C9ExEmMIAxkLMwMsGJyKf4ZL5Ye0sv/5gHf5jdKEjuloQLe8O+1/9K8aY
uC/8rHs70Ylxb8+pVEvlgZpFSZ4OpF152gpehYF0MAie3Hy/5Ibd9E/euFJs8vkCKlzQh+JrIStF
nBM5h8edhe2KdLn0bdCaj4wn2jGwcTrIXalluFWIfmjw8wk2Mzgvrh18hVseo8B8EmwijXEsRDMb
ZS2CYg5qBWuvdNE6tHg4Of7L0l1eyC5AeBJ+3FZx3s9FVgpkJaqJnfbM2yL3Z71tJESvCngT75rd
4wLxibwgLj5fgLHgr6/hmvHjiJ1/bL7FMnbTJIrQmPJV7H5/h2XE2ELgwqm3tQ116u0v9PE26DMX
A5RleEXFmfoFvSDf0pkYKUUTfyEfW5TF7HaVPb6uF+RsQ/7jZsNj5/qLu/gti7GhDNurYm2ErPAp
bB3aGZYS78FvUWoAdrpwvG8f7V+M9lsgY0aHWD2IRxo804gTsAkaVt3xkf/a6huOLK71MK6pUlon
LJChr7ro7zHTt6bOcOQ9++7mtwtv2HUCjnb0L/55+7+1Y96h3uyz7Ey9b7zkpITJoHXD/330uSz/
f/EZviUxDuuhFLF6TgC0PbXvBlFwOxZ+FYzw9J+xJ2S0VQ+0URz1/vLMfgtlniIjOf0nmXpyWydM
0KFiroiPWdfOtj+0xTZ2Pp54HWGc64A6O8588ta2baL2FvVlj46zF+21Edyhj/rknP2Oo99fnvX/
6mewu1XlxCjLksYyr9Zd5CyIipy7fY2oeY1mCj2qv1uKITIQ06YDqA4SGnw6nnNHXfSH0vfS8BVJ
TmRgoN9q5QaSbe8CBzxrQepsi1+8FNp8dvAfqDHYyXpAulEeDfpA4u57jylBPoaMS+QPuGc7/xZ/
ny2DNL1gCIpxpAYLZgIMWlYBAmxzw3kxdJ4YBl9MJVaG4wAxZk6sBNNn+4utvJekdYoU/4+OvmJg
7UQWlYmfsXj3/dXLcom4aOe6ZJF4kfP+/owBlj36Ya1tvbI/IgTNy6WL8Bk76Dnh+nyCavIBGIgS
9OiURTS77YBWr1lgylmA27DlwNJ8iPZ99gwspZjCPEc06VBj5NYWXkXP3gY8Ui+KOLcsmkEkQ6pq
M6Yh9Lg4OBGhXKe31ZhP2EwOi4GfPpZb+XSGGjlB8nC7R68K5c57wJQZaXFVN66d3oNacrcNuSy1
82mOf46QLctmjRZZIo0Q15B6si1XfLeXccvx6Tiwjg3dP8EuN095hi2MuCXIJMLHgrfq92SFhOzR
3oEUglfC4UA6VsP+FFhfzoh8M6TcwtcDHcWGg/Vwr4PBSSZfS+xW2GX+7a/IM/lrfDDB8645o53p
WgvUl9FApC1wQBsQbzj/oyAGcdpEbC4tDatrP3rBc4/tBsGOaxi3fUWDLdJm4jk3lTMM4ylswIFi
bcSXdFfY26tveFujazx+44pdOe0mR9cLcpxqArWOp/VawpOPxTrEz+0qQG14ZwfKi8EzEM47dX0y
JyJzzRwkq8Ihhglaeu2TEz9uefB022vCkpefNhiDyb7NS6i1dtIAqY+7cv91eMZyDYQUXPrb61Kc
W4fIoEjSKkMlVbD4s+e8hpibXN89Lh7S9edjcfeA3qSLQj4/CbFPaDEHk5i1Cnf57hIEvJPluMIG
m6TLTohOK3r1jk64f73zHu+xsweP/m5rLAqb4wzzrt01Eph8yIuSjsWBqi0EXpOQKFBcm3LTcj4m
5xVg83RammGfNK1ygwq3d9S12ZCxcETe3eaJYWKkrIv+U3DxPC1AId2yH4j9e4kaPu4ezwXl3IFr
aDw5ujH+L5CEa1S6o3sQxt2+2DzHk03E9S2yPCcdt+ziO0go3S0yrw3fgfp00IHX681BLDYbdy4a
bTTPsIR0+YlR8Q+OLrxPwzgbWlMq8YHW0B20b9PnBO3jvku/DCpvTxxh9I/duMxsIi45FwNeS+gC
JoLXR+RNo9XqWuYIyzdeOukvmat/fACWCvbSWKnSUNvuSkfUSKUHmRYU51Vh7ZQDbP2g+lX7cMHA
G2/VOOdM2eRc1eeS2EtQMxy+5Jfj5otza2fmm6c5hz+WXnZdWmQVdZvL32t0n+e2v/DWqu/BFB9i
H+VnsnExyDSQLzRYcayfK5zxQRoBvc/HE7Sr3T3KFY+vnhOqa+ngDPbYuFG3Ne/sy7OzDb52xTqr
AVvh/4iObNqu7TJ9NNEpQes/IGWGl4x2jwL/cHT9S5r1Hxu6zulNsORYKdL5pNIvmf5GG5lhy3t0
rXGk8MyFCYIQ1WU1Ftii96e2m0An9eOF1zPOwUSFCVwuiWGmYo62FUTl6dLwAx5K8eJ+drmdVFmZ
Fp8gYb8uN6L9ShrkpEAI7gsLDohwAJFtgesUte10SiQy2Nh8sYpJ7j/495vjAyr3HFHUf7+BV9e0
wOTzx3mXDwOek0fHGXQyooec/EYmM+E42RwDUJmcSSEcujYdoRGCyRq0tghWVE5Nh5NdA4nyT69N
EcTGLC5Ikg42iG2cO2xsjckn4mmCKdJNdm1DOGEtG48kfj5kUbCRzdIwRGdeDWdyhnIsRUZMYdgK
nrzcfdSdTyRqXFTtabaE31M8655O5DG3KToLySmr8M00Ep4D61f+dtso5oO+iQDmLrUYjSgwYQ5L
xxSQ9/qGoA9Vx4KQlw1qZdvw31nhRCDzRFeKkZtdRE+QLBZ+5KFrikTu5eG2XrPXaiKFGunkO5lN
WZ3rlLr1owOeOB5kzyY1Jn+e9ePjokisA71K+jb1C3ItCXCAlGdrrI+OjRL/CRb2IVi6aHP8J8Lx
lX20gx0yQzydZrMM3zqxTvowKmYy0Ox4snrDpzGwBzrUweViOdLLiVeJm4XwiTDm2dVEq5Ll/xPm
rAtPfA8cnj6zcDcRwbjphZ5bVnrNcqq29PCMLD8CVJ57fg17/wDViRT1p6F1RX8qUwWnVjivWOfz
eQb9FQE9D1p44sa9bdRcYQwaHOLhclFMCHP2++OqJOFgq+gM9dQX0bw7LIJT53Ek0p9/Sz0WHg6V
DBo9SMzBlF/7BNlhgoJJoC141s77XAwuYN8XXGna0IsiOgZ10BLlayg5r1AsQVhqLQYMvj7d1o5n
hAxICGgeqeqW3mL1SIQcsyfckhPv/BigUFKr6S1qhNUiXZ9Dyz6jf/iLOncZ/ssx+fkczbcxsq56
N571g2VB2tMaeX0cIThknQcQYOEfVJ4owwLWCnREREn69lHOl2gnopkXOZdzIbtYMJQjaEopUamB
POlgW7vmLiaX+/fB65fjUlnHOVzoILgtfX5aYSKdhZP8UPcl7VcNX8vPk6fBQrem+8SjzZhPZEzk
MJiijpdYrkccsEIiUNpvygHLd5bBLuUlY+cTNBNJDK6kcmsNmUptc03bA8Ekn+MuLFFXC3i8L/Md
WxNZDKyopVJqYgIf4OjsOxdlLjzMLcEqCozJoQTE+VacW/eH917HWABLod9B6+NbDMdt8YBCCFoH
sHGei8+cl5r15DVdi4T2AmmdvT6Q2JV8LLjh3Lv5UtbkABkgMaBQd6CZ825ZrLD24EsJtZLEWNi3
wQ6dL64PxVOKQZVzF4liakDedXq6cKxX4f72V+L5hawXP+YKVQoivLvSRZKrJ+9o8TXJBqnebaA8
3hbHsQnWnwePbGUqEVVoXTjSpiL6AzeDwnEJ2aGULh0ucksPDV125OGTjiK46FZ2t0fOo8kTxIBE
rVsnw2ggaI0NtouUw6bD++sMMDSZIismTViHOvhMT4vbH4KHpNdNGBPHuZCtpjrJ+POdPSydM114
/j4uDws75Lno9FL86VroiKRUiy64ZjA71dAhdcgQw5mfnWPXDnY58DYuzmbolG8RzJeIBF2uzQoi
PCmU7wsic+GFpwTzNU4j5n3LCF4LWp7X6+41cxQQNjxfSOVjExu6oZAv4nyheUfpWykGrU0zH47K
BSLl1wJrhFf37svS5jyo87GHiqVQYJMFcS47ZyKNZiL1TUf9vpJc7DX8MfTLtATzT5gDxDPE8R9m
AWAij3EfpEEpWzrq+Di+FxjcUZbATc658UQw9qYc+/TQWz39VOATQBvZHWYlFsg2It+GhzXnVSPm
vTHs91EsxQLZMstFpp0uaj1SetDOLkl6ImNA6USoV/aaOGYaRu/LHWY0Uq9aK1m45TWwzZrmRDxj
/Bc9qvougfi7eAsX5SvmPOTzSZiJAMb2hUQ3eymizKQkWa0T+87LnO7XgjyIH+gEPPs7DF8Vv3gp
mPks5kQsY/84bCO+jPr58eyMpPyV+uizPbXwajn6zdrLRI7+M7KrrLMgliZ25z09GfhqpnO5Ozxz
bHL2IZ/IYIIe2mLYGgfoEjoRGIvQ/oKyt/bywRFDv8QfUDsRQ01lAurYz3pMVLp38PCQYlnLw7WH
ESWr3YWnEL1EtyTRQ51IQrlqKIwSCmU9OMnak028/DP2Y23BC62upaK/i5LZ3ixZM5ODPsL8QjSF
6p+5DL5rNfWPMbLndUKwuYWyfCeeuPlwtkaG2exQ45jIvOP3z8HKbNNWlban00XCwTpO0RCCBr+K
VA+7HXfdDsfqZbZnqwEXS25FWDcYNn2IylkJ7AiMxZZjKbPexUQhBjSGrBiEHKxgj1nhxVVMTn1B
MtD49gtVJJK0TB1FD6N2/0sY71vFG8wF5wfcNtU/eS2UNhmrjH7VtWg3L6d0U4B/5GIgRxi5RsOL
W+ernxOFGTQZUTA8ShbOVU0XplgRKbc7X34/PnWKLaokPZCzv5Q/zuHoasle58V5sx7KRDwDMtZg
RPqgglC5/Epzkt4vY95TPh9JTkQwGBNjT7RxymCjmCsGzVMe4iknWGJjLH8r7s7hDmXxVGLAJteq
WDQK+gWd4Td2DNP0+OCc3SMJbA6wyTxZDNz0MZbmmClkPTl0z0PtYveLU2/Wr91omztSL1arxu08
/U47grwgd3iJB458tjMrPeog2T7Beiqnfdu4eIZuXweegmxPVlcemsHK6SO030fLReoCvz15gcId
TXE4dRAGS90LbIeb6qCWdwNe2easM8iu05peDGfdfCzO5LH7jInXBJFqg1o70B5vazofeHybKdua
ZeYZOozOV3k1GdwEezHyle5VSJNxJN1+2GW2htOkGva2UoyjftnFxgraVRO8F4R23G5+11iA7XC8
2/m80UQ5BmXqWq8bNcU1r90n9atdNgVZcme5bjt88jV7PHl7Cys9deoIhw8T8MK7ap+XZY+90LdP
j/NAXPF0IuTcm2OT0dvtPXzd/svzLQ6TQ2KAo+mG4tDQdQZHpzOcS2rnD4bqHyO3P5DmyVqjKaoL
ah4PHtfwGAwxD0Jd9S2OLUng5BEfcIXeLyT2eEMznBvF1nM65Xg+5/T75L+z3fg7uH18HChiyzdK
paeKeMGHWUe+Z3glB2o5xsX2VplGfkhVekro+8tR2H8BKdttBTiWdQ03JpalXQQpbmooEC0w/XFa
3v7rnGgMBKg/PVOp7/qLMdDbsV8PS9qN3a6q1DsVNggl0Wq63dm2+7J58BuNBzizEfu3YbMdVlhD
JFtaSwFnuTe3iJSawfngzcLOh+wTKdT8JuenNj3Gv0ooCJZlyXulBAc+SJVRPsG+G5vbQUjP68b7
cH25JuJAHZIOaU7Ps3COLbFlgnNEthiFSa6bzTtABhkkIcYclgBk6I5kv6/LXRNkT2O0S3gxHw+o
2TarXNDbY0fh7eid1hGSHUefT0RxO+rDdu+fX0qW6ihW6LaUCxYtPR/Wh57YW74YzpVlhx2r80k2
Oxmx2LBc67Z5n9s96neY57o4OLlQuef2t/LiIZa7VswVsShViDQCZIxdgmmGwI69D17bFu+tYHum
LE3MpBO9UoPm1Fiju9l9aB8oqNE64f8YE7FtU9qgiOOhhfXlKGilTz228vVOj1ViF3C8HYnZLl3R
u41WVx/kxu26EqhOblee5nUcFZCpdCAPeSjIewuqJlAPcV4NDuiyxZi6U2RVyLBUyWpJGpETD9T/
El+hiwSbWkxLZad8DmnfV7KFpSlgC3EqT3jI1y829r4td6nncPkX58sWIPX8rzgG5TujNjtseKeF
BDpRuM3DR3OhvqdYVWg5wTIjwS7Ycp7Gv3ysb6GMd9c1omSVdCnJeBd6C0+wxwcss//iIjwNvv80
im85DMKfLmWv9AI9yxDknHeLyEHLOGWkOmJbG3j0uALnsznfAqnPMbHCFlSWTRJB4BHtkHT+DQOa
lECTesp4V/CsYJze4Zj+vCPzLZQBexEzSZ1iwiSfQoj01sOAXZv30U52RNDp29tDyNsc+hfU/xbJ
uIAH8dAmg4gPCIKZEzHvV5TqDiRfHM3mn8x/xLDRYgJGvfFIA4+nYrW+2KOHfFG9vqR0zTB3HJRj
LFedJ9/OOgmKJmcCXQ7mea/Vo/o7z0nk/a47l6MX79KxoWKci22l0hVVmBuKQ83zMHoeLMgSvQa7
X5tuocAz4LX3zDvT32dJ1Z+oJzRSpJo1rKQ0nAjrp5OUoxUPudgw0YiwetroKZRg16pM9qqPyu7T
YPq6h3S6w3lleLbBYEht5fGA4huAOMSoX/p82/Sub/0N6GBjwz5S4irXrhDl7OUltmhjyegbpdw6
Y+IktVuMl6/KBXp7CtBvOYWPuc/bP4F7ngyYNK3apPkZGjarcvNWOcCQ02r1vMJzEPDaamdDfMMw
seXSxKJT1tk/YM2q3DQZ+kNP4C/DJgUPlCbIAN9WadbBmkhhvllxHtRykMGRKbR2obmH2tWwBCxb
ZE1YthxznG1U13TFoNuOsGWNZekHE8Eh0S90Wt4BRvVvtQ36MuC/tfnUnXu0J8deF8aevvmIQXhq
upzPN3ffpuKZt6fSDibqXBCPHao1OrOSz9tnOVtNmgpgzEOK0gvIxlEBDNfem/epL9qANvSitFnB
GD+eBO+2wNmM+lQg885IRlnpQ4l6IHiKQtVtgvQ+CJ9uC5mzkKkM5mE5n1vVElPI2O895wx+quzA
iZpn0xcTESyVft4eh0yhHyZcN7vs+fCO/oz4ZH9wlyLPvctTQTRImyBu30m9mVK6BowpRMvIuUeD
UEFW1CcNdJdzcNScWLyaCqOeyUSYee7OSnqGsJOLcW2X93rMBiqGomkg/pdQ32azJVLcSaCdFmmb
g4GJbKklJojXjtBlKzQEoxccfeYMYSqP0aeX0cY9pJCnpCR7LkiyrcCLetvYZq/QVAjzJsbScTj3
MoQcvX0Ib61zX6uX1JVfThZJF62GpP8A3b6CSLQz/8Alhri+IuxXm/4A+shNvtoQt6muCSNAIkd+
Zf128AnCQMknoxsEEqdFifsNGfg9DYKGwgbUhTB37YDbXX+kybsLtOSg36yLb6gyasuSbiiyyYTs
iiwJ42Gg3w+K7aX/gGC2IZdnHmZcw/8/TnEii7loFwwYlNEJsp5Cg3ivzb0RZHdn1OKcI+janF3k
oglwZ+seeALxqHHzyPMHO/kBjLHmOSboBgk/wNm/RuBBRIQRwBs2eD7P3CWfHipjr3pc1krZQE4I
7pfmOd7dvg+zd26iBmONdS6co/MRf75AnCQuOscNjlyO57lczlQHxgi7pK5BpiHhrNDt9bogqd/b
qrN6rjBNa3dEWgwcR3E29TGVSE91csnGuK4PUQ2JNB2x9zzBPXlkt+POQPE0Yx7kc6oOMjbEUIon
zHtbkGIv1Yfbn2j29ZoqwzzCqnE5SwXy1tSrwcgmFtKrRH7mAOOs6zmVwjzDQyONMRoIIKVBd/II
cyjtKvTdX8sg9nhQQW/HH9cXPhqapkwTY0KMML2uMGelKRDW0iUaroTCZwBA5JwcNawbYtgkohVZ
mSpKKsTQfqb92TE2KkF3OWpz/+r4vjViE4mnc6FF5mhQjbx15aAWfrTvbZLApf44/3/05c+j7UQg
A0BxIueyFst0vAsjZPs3xVGdAp2nXzzVZtvWjYkkBoLKQsysPMcp4ioh25Dcn8BqMKKFJLwXUbkG
vqY7MYTcD93lXWSOobB5xdpsTmZ00EGx70T3o7/aLYMvbWHavM9H34tblsJAFBjorXzsIScclpaH
kYDncSvZWw0ti7dtct4BmZwmA01pKueng4XTfMqRp0eDnXfGPKNl+76/wV372gamfVsk11QYlGr0
tj4fcpiKc3S0a2Pf2VMceVE9yc6Sd5KzkDjRj0ErJZFjM2lxEZye8hgom3ovaEB5boM373IzGKKO
+qHKTGC8iKRDvxA2RXh633wNyF0euFtyeJ9NZZybXpCarDzjDA+vyjPmvlSFtC755foNHPwWVBiB
qfpbJNoBNQduhnj2mf4+VLb3uzlnaiodIf3p5GKleLzx1p2vlAQ7p8bti/i8feJ1Hs+/OhORDL5E
oAStRKwPpq1jAM2HF6DmF9ZAPHE/JOeOqwy+FCVmRQ8nDUfrUnrXpiWCqz4HH7dvwVxoNkExVf3p
EqAlUqijAffuoPhp6wuYp1yIz1a7vi1m1l9DvzYWjmGToyYy1xuOsWmOsonOY3/cBPzR0PnD+v77
zF3OW1HWex1//+A64I+myzI67+JgDvW2HvMO7kQR5h6nIKHoIwuC0ORuO/lDvIzXo2jrHTmut6j8
b7THM6dt/y9A9a0cc6WN/lhkkgKZGsi3iehikTOK0O8mWSYH8vHBZRWYtQldgRmLEs7NZA5TxSLn
PqKWd4Rn+lbdlb80zFW0SMW2vxo7Bo01f+SS6vDHS6NbpomOfuTergRpE9dUxlhCa0XYLwoyBfB/
C0QLEsmWF+cjFuRcSO4F28KWxX/1BkzEMtc5OY69lcrZCE8Vd0zK7OdfdtCFgcIFZo3e11saMvdZ
abGLR84gytFfa6J4lYPlI94DhiSeP1FgvXefXy6eZEfk13K5RMfpnoY2cGFQ/fr4AJebvXlBLLUF
0HDe3nn7mhwCgwExEv65WeOXrZVAA6JtsEARdBnSgnN36N+5dQKMN9GJoFkT6TeGaut6LSskXtiN
/aXc16HucoTNvoMTpRjEGdReP8gFlILnucfWIyQTNhIOsLB56elZUkSsbPvHdpn7Eo1Jb+oXKgos
OKa/V7CTIs7daBVQZp8gsEFu2xJ9wKA/Rv2pX4jFUhjv6ELE49z81CzUTn4Ni1BGEmuFiKW5e+d1
DJXOs+zr85/8UmPCnVi6upq3PioDTq1gtJKsQByt0o5O4i0eFsmdWdnIiqWZEwAUI9uUgwasFDDj
3ZJunNo+8TziWVfgW2s2lykOSiLlKWwLn2BwX0/YEBatFB/T9ahv0j1eH/8ujJqIpM7zBLLGU2Ze
igs0j3LiHZZiRgT4IL6bYltHoL103G4Czpc1GLCKowTjNgIEhqoP50MqUXNZimGKDVTgq/jgZZPm
0wUTBRnEUjNsCh17Kg9t8tnuchcEIPPkoA8H+A0GfPImPdeaASEooJagEEWZlpt/5kCvwQAPUvVy
1rUxXVMcepanibaLhwy8rzxODB6UGgzqdALeTuEEbZ7gj2KnypnE4OGnQ++cY7ummW/cO3Y3djkY
Pbp7I9o5MNjZysBcElAHGVtpI4K6+7T42qKUE9m6y/VMOThuMAijRd1JFI44zhzLOpx0qzzQuUuM
n9iVQP43GDcYeMlUPcbFprKOJNyv5coWPxqU2LHClGjOv4sJv02eTdY2VdUaVU4f6deTn/+K1yBg
3IG+aSDCipftmXez/nk2TAY/0iopm6EGZK2BWd5bhYi3CsFxmu6C8F96yBPNGPDATO4lF8CuQ5sY
k7sRITVOkDc4xrN/k4GM89mSzTqmMOzk27OBuggaJB3kC3jbJ7iSGNzoBtmUuyPsHyNW1zQj+I9W
KBaEXJynJ3PjppkMehh5nCuZmowoKKF3BtRUlIQbfguvZ4aHtyYDHnLVFEKmwNbD/WndkypoCPiI
ZO4882zXxcRhYR38SK2rquxxdhc/qQmcsdQVXMOyo1XVkubiNEeik9MK3tJHmKQbq7dv3+prM9+t
I2UQRDCsOsouMBMkezAiqttKiE3KhZO6oFFbRAc7AtmxN6AxVE7d2DYDvKgxfAka7/CZkri2xIBM
J8llrh9w6y9LzzvY1gWr4sGtLCxQIcFWxdvKz6eUv28iu8E4H6WxVkTYExKUayyMWoDhef3wbBLs
LrMWHxxp1GjYozZVrMHQFRN7uK8B7cRLOXSy1o9GAXdQceq1gkFBP0jvKvsjW38gzOFIm7srU2mM
CY9I4tW9BWmYqiGVk9rPF3gn3Ah1Li85FcN43GNR9+hKKa9Og0By8EEGlzdejWnWLKZSGCutkiqt
Bu3q/6DBPwWHG8jpUc3iFshnG7CnkhgDvBwyKe8j6HNEebAdsfINc+02bXRE/PCFmMXCulHet5qL
kCZCrz9qYhmFVkWXRKPfau/0IvRbJZQnEQHSB88IeaKYp04zxwoUKxBFk7t7x0L6YiCnvVpC2tNH
sf/frJCdODAkZC+O9MNFfrJTRqKXqOvSakPG4++Y7Y6aHiLz4B3Bgh6bJ2h28Q8YIQs9TBab2HyB
XseYaJZzQBe9LYZUvLEw0GIcXZO+XH6ZWX9w+kOY9zBP5D5p6c1z1k7bEkjHmnL85ws5AyRgP544
DuhsE4ypmhaiO01HNx1zO5JS0FKhOcGpxgQ1rPW/TEucb0l/95/49S2GuRqx1XaC2VfAL8x2YeAe
dHm/aDmH541x5LC3QZVGqTXpFUQcEm9jrCtKQXZIcHC3FZp9fCfndv2Qk2tnJGgIiBUohHfXo0xL
5+AMHnhk8+ibg7RAyMvxzs5xTkVS1J6IbDTssTILiERjM6hsXteKVy61dbcQUYlL8a46t3Wc7Yqd
CmRuhdL3gjkMVMfi7gAa5WB78TkieN+L/vuJTsNFHYuua6DTflzlB2JtM3hLtG/U+eBtEZLmH9F/
jJAdwylUPRfFHrb+tAdkOTo6AkBvFIB5gaMVteYb1n6dXJ9opZlirMvpgcaPjmjfJXZ9IMdAfTSW
Xzvjhe6F/f/YDMvTjnlNBU3WweMEoePdE/Y50BRz5jRhvsofwavCa32c5YyaGgcDHHFbp1UhUWvc
e/0uixy4eVjZhZrw88fXF5e4f94l+f52DICIpxgVaBXiKB/J3oGvGRj28MgFkFmfxFRkMKJb8LdE
xiAvp/KsH1UTqWSwlw1bzdWWdiZ7hc+Nv2c1mkhiApJOztXYhFI4QO05wwAVhqeEBXgKOFA1V+zS
0AErqVj0IplYVfnzjslJWbVRq+Iaq/5j82Y9DC/HA9qGwvjttt3P1RF/SGIchPNRF4TK1CAp3N95
b4/t84Plfr4TRPogsS/sgWhcz3jmrmHmTRIl09JpcYX5YJGY1Ic6tsZHHbmaJ4HU9mGwTZDpugfn
165ZN/5/Zjk/eOA15++hBgZyANlQVBGNhD8PNr1cSilXaxGA7EXLR7remrxcnM1vbAHhcvtdJ5oY
UPkhjYH/uKmOxeXcidcUbY2VZLjhvy3vRN5iknkP4LEprjsHX34fN6aHkb/GBv9KECLUuv2Z50If
XYbiMlgoJEO/msEE3tJea7pqSERUz8K17B5UFMLhVYuQGHxZC7qIiSORggmj+w+JzEduxUt6PmN1
x2Nxj8KwYYBvFelg9Dxdnrfwq5/4iZYZX/eHROZ2Xnohi8coE2kpcq040SNlPkO6hbvceM6T+CGJ
4vrkNKuiHEHym8OKeuRn78bRkT+eA7sLrMcPvIMyJRi00S3Ke6XUmQdDlyXZQnUYFE8w4Z+Cj7Ws
IMwrYFAaOXs9jHhcgU7Hxap7g+CFzGxaHUVWBpMCB998MdEV8FY8W76dne0hDLDsBpTYdvLUPNjl
3c7peWnDuZb3H7+Q+Qh9Ug5HrMTCL+yWKExgVcUa9jYe/dYFVyCOxia2uSpVotFdm+YbGBl7Xt/7
HHz++BHM9znkal4mIo4JdNYawfAuahKeSTKuu0XP+w8jn3wP5gHPstiqj1YFbRF19zv5pXx0f30d
3njh/Vyl64dGzNM9jCNcuwQadUvHCawWxOOo1kbbdagRhSQYbGy8fG1hqgAerY8VzmvsKYFBCE9G
HtjcqvFc0PPj9zBvu5zjJdZ7+pkd5019Gd90BzwsYLtsSY+RR5ozCiOLk8CZi/mmUtmmF+EUyadC
olLD9WWTbuUDaAET515d+PHqjDQBNnMl7oVgcQTa907hR+xcwu6NB22zQPP91dnul8yIk7Nl4mdc
UEREFsQ/BpF3xpZVC6vXODBKHfYbFsYy7g1xXVh6cRDxPuO6R5nTPwRITHAH3eYxbaIUEznIXaIe
he4qyENavFCIFCMtfrYFjHNgoMOGcnHF3TV2PaxbCjKQloOMSaz7BgrW5OLmy9oeg5i83XlJQzS0
3myKgtQOnNTG3y3Pvr0BZ5PdpaDDoghLg3qU7E07f/43xasf1sZAWXOqRyvRceeAp3tUrzDjhd16
/HeLAyJX0J+8JkaWx2CZwMlH24vUkDKKiRl9lU6ceUn9e4hIPDpCRrBOw1pe1FeOgc34tD+0ZCCs
biy1FyOcP5JRoi2knvqhpugSHWuPd284r5fKgBgGDotKMuindujiUDfGtP6KhnNdkPg8yKS/+w+7
UhRdtExJ1gy28UnohO40GDjV4uJZpBg2evRbDA3D/TfnN5HDnJ9xliKcHuQ8eU6UEWRJRPQOU7vk
CJpFgokg5vQG5TxYyelIT48+8Pmy814SvAa3xcx118I9/D43BtmRMWy1KIKYzm4d77JRwgjkjivy
vsDLUpGgXV8zF8WamyyZtcRvyeyobaaacd93kHzGWrTnz8iLPzIynu0CAMRdwzZ76SbCmECg08GF
IVkU7mT3ZKd4tyLADJYn7bjV/Jn4dHqiV29lcr+Lpk+wXgV6KWQdSmhk19yXo89LYPBOj8FvzYg0
TW0gRbiDd/WCaWj0u6D9wr5tH3MprR/asHhtHcEAS+1dN2xH/owc8GmrDaaUu4XgBB+01SW92245
Umef3MnnYrDYlKtDMaT0DHu7uDNXnSfv243T/PoSnI/E566vnitB/FCTcSFLs5SOjQGBICWQnNO6
68juq3sDVnHXjkuzuDhRjoGQ06kSzVKjsrCU6vVAvEVMCnC97bj5wTkCxh9qMSAijhmGEEqIapzW
o1tO04ONwWKL6HbuCg9lGo72cfs1/gp2lf9l0NYhzitAJdzA5at9TW4DtgwllkXth8ahta2/P/E6
0OaC/KmS138/EWGChaM8tBDR2dcNwIi2hRGj7V8B+DPtDx7VzbzrhLyTichalCSTuRJlrgmnAbMq
j/ry2JBhXX/m6/LXexIs29zZdXeIeUNa0OSc5FxLrC5P5DKX4mx0mdS0kJuswv3xEQkpZYlEhr1D
EyHnAs6kbH6IYq6DGJ+P6UmAqJwUj9IG5f7dB+eKzyLyRBvmFuRRfGxMEyIaZ33XPxsuRuV2QeHz
8oXzIepEEHMHzINYaJ16gWdwDJCYLEn+haoQ5vZoD6HsHk0iPRzdzskfXbfBDLonbAeE+eQXr6d5
7iooki5ifRoKSEjN4KpM7DQ1EjHS9JEmo5rcVg7E4TlBs3kfRZYRjUn4H5Wl0j/leXwSW5PeNu8h
6t0ITb1H3/7aDmhCwQgw5xvOOV1TcczRKlqdXS41xOXEeX0dyZ0P9umCbH4F3I6h2RB0KotxVISL
gEf8RFVDDLze3z16oLv2o0AFwwmS51z/a/ZrfR8lG3wWSPyaWvF/R6nb5xLOECLtx9g/u6BY/dgm
vFzKNbZjoXKiIRtnFko0IjYwcL9Torzl41KQ3BS72pdmuHR9jPd9klVENktCWYZ0fbl1kMr70B9A
i/Y7BjuJw/m6cyAw/T3UBZnYq2wehYNET1ws3eMp9P2HBPy97y/2Ba2QX3Yre/9qiFefymTcGuGi
ZFpxwhmE+32CJDF53izlINpw3CeeagyEm4pQHg//j7XvWpIcR5b9IpoR1HwFVcqSWfKF1tWCWmt+
/XHW3J1mobkJm9k789hmFRlgwBHSI4UY3P6OYLVVNN630rdAsMTaM/XT9ZPk2S7L2K/LWhCgww43
/xLQZRGaY8bW3vMoWsAR6uVW/BMYXnF5erY8DVlCQwohSzJYY06zRy0Se0N8BCsCmJXpK0jnMO1Y
jHSsLJRmeAaz5ZOuxTGnmvV4nZoG4uBE9acxtuKdde9jjG1//Ty3r+ZvtZiH0NeLom8Ww9QfHtGg
iInR639/86VdK8I8f5KfRiDcEqCIPUpW+Eg87fWgfGDv/S645Q53bfrYa3HMUxi0khYbC9RgKW5q
26Wym9zAcib3rdof2vcdd3x8i2kR1+z3CTLAncWDgREJKIhCdW5j/Q92EC2Ukd7dsjvAWqrjAzWc
jmoO72y3wqO1aAbHJykJJCMNyeV58vAcY3ljMlCNZ/ocE2Hb1OvCaOSixJG2j4MNcgo0GHAgZDNy
XimiL4qu4LFqhnKaseYFDsxCVQmCc2sZpnwwTiCPwG6+b49Y1fyD++22av7rb8d2p8t9NI2FEeAA
7c4R8OWQtfN4bvtW8fiLFAY68llS6z6HhTzb72lMsac5uBPpk0jROxHYy3Ysnnu7/MU/n7+/bZIt
E47GWMq1ifPsakqov5+zpVcDFQTUXH9xPt5myUDG3gzUVRR01rBUPfFca9WoZuTSTZYtPpGlXnVT
3FmGy6Pv2+o21daiGDDp21bqNTMly5Nmi8E+wtCk090eJuJwW802EXilFoMkhpS22J+RwzZe7cSp
d7Jlg7eMExxsen0rIQx4aMM4SE0HIbZRUfG7tnvMXjgAvLwUf9jCSgQDEr1SzmlS4/MMsIVd4Fwa
WlnGXn8n1qHVuNQv29b+Wx4LF1UpSvVg4BuhniYfya68KzOrrEpHMO0wO46z0w+0ds3EBrG+VGJy
U46doru7rvane35FbRZS8hw7M2QkTS/HxsGoe9kDVZaJ6S6gz76HGQeafzw8oJhsx64KeintEr1i
hmx/cKq9VtBuDy+f25OzCdirs2HcQC3Ly06dYnIpDZoMu3m2kGqa6C8t4zzrvJuiM5hjViquioCv
kEt2aGKsdBfe7w5Ph6qkXO69xYKuHTXjq6hpp2fRhKNe8iLn8z4G2VlPvdPp7XDgsjRu9fCtMYAd
jImEOUMqF9LOY0Sx6zK2lFf/hUcht5mZkFVdRm4C3BYau+5c64JW7uIC18YKbmS78vy9/JDvxgdl
WbpbI6hFvQz1E/lHQrWn68a7/R6uhDN3Nop7zVfyisCLAb3x+VazbuHtPrTIbdXOaC3V+Z2tPPyr
Z+O3WJZko0xJ1WIbFrmo5S7f3VhjYClHtFUsy0X+VQF4dcCfFcvVmz/6pJV9ggNGI8u5dwuK9Vtm
byP/f+SSn21aqKYgyQR+PDTtMOepyiCf8Kd6eTdcydEsBLwP3ynWiR0ef4Eo9frX234Qf0tjjzGS
/LLLpoYgubQU5YLD+LGMqCaljT4CjqzNB2Qli/GczMwsZ1WGZudzHNja4CgSmmgr96l9f0ywFsbj
vVjbeZGVRAbD4trP1bmGdjLt3VyyTgfQ2zqjI5ko3tg/5sfrGnI+ncwAWVyXfjHLA7m4g5fvFPdR
5GzX5n4uBr6iLJmFdICEWrCnuxb8sgk26OyPvKnBbUxenRwTa+VhrMhdjpOzkaaLHBSJMQaJbnk+
Ofqmy76SxPhJbQPuArUZCZJJr/YSqV4IvVRPhbU3Tt43y0pud4+p8wjvk9dns42bK9Gs29SpQyIN
LZQ8vp/f3ctUUWxSpFa6C6m49Orf73iwxbsDjBM1J1npKy20xbmqxBIrGj3lx2X6/3Fq6WN86D6K
j+tWuVl4ACvEfxCF3S4fEj2USxMyRQ8ROtrTBic6m7UleFZTHlKLn0Tb9Ed/S2STaJ085Hqowkyf
Qd4TWuiXn71q33wYvLDy80r98Z6vJDGYEtf/OU+1ACsFKhzugs7P/Ru6ks65az6oDz8fLtgq2T2N
OyFEg1Cx1wZUr3jx7WKm134IAzVS0Sr1SBZbAqtDfZu6OSj9Xj8/6kJxil4Ozlfl3BuWv0QP6rpI
Y9zQFp377nu7N2mDtP1xgKfhHrQPVOk4EjcjtdVZM+CT1l1kymO33FRyiwXX02cLmnKZa26ULfOO
k8EfqQlN0Zghq3Jqd1kK8ZqfJssAN3NBMURHPJC4vY2O8+IpoBTCbA0W4qL0Y9r2kXfQPGNmAEqV
FE0LA1yf/LTY2Edjabc1Liw3Ylx0umZCDBwRtMBnvgmdQWSveKBNBOta/FLijcwd63+1VwaIWp+Q
XNYhLE6t89H9qFSrLD3jxkZXamxF/4ZhW1uBkMK4NcXC3aiJMNcjvEPEdRE1LbyQOx/Zput2+unu
XjlHdkNm2UyKWkTLi/JsF4fwtokx9bXf3+Z2ZQkqbT0LTuIxtcIzGDfT8w9uV+znho1rv4BBpSDz
Y03rJjzT7vmIrS/n28b6iGhy2C+k8E66O5RUct+eHrlTZxwXRGVgKMhGI+8DwNDZRj9u88J7wLZo
Vtbf8fPfV66w3xOsbiU9vmPvntGrJrulWzwNpmM66JxC1PY4fOSW1XsHtIB633vr7uEu8zp0pD6F
4PABQ4c3e+LtTe9g43lq7Z7HwRs5AfVmZhVrWLUlGkIjP9sVFDWtLlSTuCCVsMMAc7of7Sax1cgV
UjrszedDjXXrx3tefmmzJr0WzFzhsQ/NlgSfgsV7leYRxcDH61mcQL5w6N7E6ozRel5KctMrXEtl
7nIVpCapQDZ0QWbw9facPSSBRTJ00ymcq7XpFq4lMbc4i1oNTEmLJBN97oqVt1aPszzIDjnrb9fv
8WYf6EoY2ykEXu1OKRIIO2IEKajc5D281S5ZaHd7q9Dx5lTODivBMvvGuZGtQ+7scLE1nfLevaVA
y97m9e9gbrMYIvAu6kXpOrSFh3SiVnlYWIyu67sZSa/lMHeXBHk1ZuYMfTFGdntbWQ/YeuXplkMP
eNuW+ezY4pWOt/BiLZMJWbq26MNqhm5jZ324MYoBaNg+cDnSeSb62Yizgo1KSf6fiR7bR9l7A+Xg
vWHxXurFAbn2oRinIYvnQMPHwgGat+dzgllsdOyG5tLW+oNfs1w+xzVpjF8Q90WlhT6k+TXFdP3h
0HvfysM9x/q23Lz1B2IQxYz6Nm8DQi5SshceUI+eQ8sXeBPfWwNC2loMAyFqZ0p9biy294zWpFu0
Ju0f6N2LA2olMAod+YTUvG/FIMk8kriJ0+VbHVvbVkH88IT+6tvKDVX033KzKlu+60o/tgljHNIU
E+AQBxYl082PGJHAvhk0R1y/w5slRE3D1JOmKhJRWd+DzGpIZDAYXop5py9p3NiaP4bQfjqghB/D
9+BmcLY85bVEBp1aUghhQWR4jccaTcQCGhYQTCITdn8vcAram7a4Uo4FqDKcu25YjASnqOSWikN8
vn6Am3i0EsHgUa31ArYNSOQidLQ6qy9g3OmsCAtv/9VLthK02OcKkPJZTOOohy6DZad3hVXXdJmj
PXJZ2ba8+vX3YUCpDUK99yN8n2PvU3jZhxtsd05u7x8X9iBuJWjTzldqMaAkyEIbj4KCt0r/Xr4R
LITIiJ2INpInXN5EnuUx0BSGfavon+ZwdN9vZ1rBHFBBBr0BN3rgqcXAUyUWJggOcIilDZai2S48
/Uk4ACZ4BcLltvwB6qvzY2BJBEF0YbTqkjE89xfycJDsp+XlvW7lm5mnlVFoTE9YUUa1EeUQg4Sy
4r2e399v9xjDwKrTk4OK5JN1DL3rInnIxDJA9omQ92ICywAD5LlGKCs5Ye3GN8cypgiG/seD1Bis
GIy6k00R4p5fBars0V2Ajo3rKnHgiG1zCfVqbEkMEWFMh58iuiasXuJZxPbLiIqxvsxU66rJIFIw
YZFMAsZfRFS+h7dx7+5/3kWWh4cR5EsWFpLy82ebHudKJgNO2OCotGGg4RZj/Ou9P003Aij+eb7f
p9P1p7H/Vo2BprEdpbBqFjEY3QSt30xLF8u1kavyLV5zzQIG12QxwJTVQ29kiB4uIOMnDz49cIO+
bXP4rQ0DR5FUqySs9AX6EJu8nivnPIYg9ZXPymt2W3q/dnwvZhvcf8tkcAk7jmrw10MrpBtfa4m2
IdWd9FtQ0kfkqzlv4zbe/hbGYNMstVrYplBwEXaO9tdv02aaWPvb6DSRwaSxG+I4kaGL7n6glfrh
YZ/vlmw4+v4K7HezOOI23eeVOMZvKQ1l8GcV4gR4E6+DUz6mx/oZXC42R9AWpOsoji7kyAqaNxm7
EIcwTyd0Y2CM1/bf7jIbiX3MLXKkbL1QaymMJYyYIkiyDlJQSjCR1FeoIzvYh8fRZrOncC2HMYI4
rQZ5qiDnc48MyEYue/TDYt732zcsUuc1g242p67EsQ9VIs2g4c8gDtw7thvAn7i4tzrt0MNynu7R
rKDT22WUgT40b9NdqdI7ZzrVWJqKkeBdfr6vXsB3dP2oN5Ms69/EWE6GldBV2CwfdLTPF0zYU6yD
RdMQEBlkpD/ME+feKVvYtRbIvGXqqCcyauwSvA/JSyaqvMM7yH6hwjA451sanR8KK3Uv+4cH0OmP
VvyMHJ9qgaE9M9HI6hDHyemNhdoZj6VvCxHWP4x5m0p1FKS6wA97rtEGYvL5BrfwbS2AeYimvCu6
sVyO2j03VipS2fuL2ZC88V6jzfTHWhbzGvXmmDfick/RtIrBQWRAcnt/AeGt+PY9ftFosS8xbv9c
+bwWNN4pLv++CgWUdhjVfrFxGTvnzZvUuW6vm9nItWIMAElZGjbT51c6vr6HWP78oDsnWGuMTfPc
tMTWK6jrpimZ2EYH9gDmFPWWiNMIl+VSdwfwOUluu3w0IzkZOseJ3fQo16KYc+vFrp1yjMRcjuAY
fH/PbbDaOKaX2Zhc5sArTyvmCEE9HI5qDlGi93z+UC6Jy8HVzVadtTIMfs9qi7HzFBLKx97BZMFC
KMGxg+0n4venYaDbXAj69QAi7AU3sLB1jwYdfg/sZnCxUoXtahvnUpFjs1/s2XWn8yW8/Um/Lx1O
mFn9Ne12scf7PP8Fkv9Wje1gm8EBNIpzh1fp9eyCcxFY6N3BRV4G93gZj836zlo/Bo59yei1kUA/
EGNcivuABoc0RHM9RS3Qw7pF67Gs6C8Qnwt3SzfzD44tbuYy1/IZ1F2mfOJZgvzJQ8cCQBHNqogC
eG/vYg6sx7wWw2Cvrra6P7cwF8y9NDQ4t0u9hGOT/wV0f384Bi5SA2wTcQVdkAbB1myadCCVjGnm
2qXXWodfGKO7/xVhOwDnLmx5f2vlGOwo4avXXQG5MBdgvPHW78SP5oMnhneGDG5M43+g92gb968m
PXff2p3SoistxlcD87C3dM9wdNuK3ta6MVCSkTFMpQi6YenBGcv+Chp+4ynGOz8GSzTNT8pyeSwL
mt4pqIB8Dq7xrGPb8fnbOli6ZrWuk86QYYKwc9XdfyQHTA3MJ7h7poXrHT7cHKzuqBylI2YkOKfI
0ZClb9ZyVQDiA1KOLjkGB9Oq3Mg9gmqRI2f79f+tI4MmKBVLHZlxkkdUMseWDsLSRGEjlwUKzY+s
RTWcv49xcxJjZSMskfNsjqJodtBuYU1D79EnUSF2n2Ec4/udd3pzQudzGKPhBiqcK8GOsYqlOqE0
vZzrONvuHq2FYN14FO6W/n4wVnOr8bzvyCBMMsyTXsg4X7RmYH+svMMe9sZCl//bsqshcNHZhR3U
1z8q7z1iqZ5TSS+R3YCSmA0GDSTe2stPD5Q5Jwcj+bwj3ZRmENFQZYUgotUUxoE040zwk0XF8+wi
RYRuA1rZL6p3gIZou6Uc7baOdC3vjyNtDSVdAiAw4R2QPGzoBa3h9iRT1boR3YOFQUUTjTC8HM6W
F4bpZ11S5cW5VMlXPaW0DPsJO51htG73rqNBveRd+y3rXItgbqMaVxGRGwLrtO3bj8F95IDzpnO0
FsA+3rMZSGoKAch5LUEG2jIQP2P+ycHMCfYZceRtIehaHGMaQtFXrRDhyIya9gF6zX9yBGz2uK4l
MMbQqeGI8Q9IQNUYlbsPmi0eEEgErxsdVw7zYoOOrPe7HnIQ2b+COTO0Lp5+D9cH/AUcUctPZj2f
tUrMqx1GU4o016dKNoAxdYkH1jxcJV5GbTM0W0tinuqurkLslZ0XcEK3IGlA0a60C/KH9ABmX5vP
dr/lHKwlMg+3ofdFjaQKPldFlQscOv6LxrmmbM6maMswUQeI6JYGPfiO8MaRsX5Bj8T9r+fr34pj
32xVIS8rOdajEQc4OWHkGoS/EHob7f5GHbaSUAhZU2Q+vpHaOmL9nMSePtJQsOrIqgjYJPXUluxy
vFxXjANEbHGhqCczH5ZDBFtHDFqqw87ibXPYzOWtbIF9N9Ic08i4V0vG4/VVsxTQVAKKTk50ucFW
Zq61b5Yy1vIYqFC6JDH6BYzsV/Iq/ipovb9Fp2rmKYM1Y7xodygIfapCev/4g3vVeJ+RwQ+1mZV5
mBbh9oDdTQtjIw83tly5tX4sbozVlEoiLAWjE81DYy1r1bK7mx1WyaLLmWP5PEDUGOzoJ3+S0nCx
kNfzCGpG92LYDx4dvacfHHdmMzmxVowBjabMsbVWxi0Du7u8a76rbz+uW/umP7qSwOYM5h4rE7Bb
Gsqc8e7Ku4hiOPjxYZk8QdsCOve8xwHLVo+8yi4H6tnEQa6O80xiHGLk3XObIXnwzs7MErlPKrHD
X3+21e/HcI98NaqR/UVRrTQF3R3SPNyq2n/xBv/GK3acLUx9QxWCzzcFeTGsNAER7EfgvIGz5Ztj
NXvey8yBYHaAVgb1+KjHi0dT30V3jzw+aR5KsUNsCdHrFI06i50X8C8SJ9s19EyjgMoBVXrwxXcJ
nADebeaeIwMYZZKMMighFpPElut5F9rL4u5vWDa8u0fnzv94ndmFT2I/Ztpc4gbAvzm7xL5U2Des
YlP4HlD1gwdVnDea3fHkq4NaxdLnfVPd83v4I7hP7pJLsQdW/X+4CAyAlJoUZNW4iLPhJL6en0Xv
1XRjYgUF9R9QEIuwdfI6pPAuH5s80Gt/BkXsJxoj8+LePnjKxXMOh88BPS7TG+d5YdMFlRHJU65D
wwFNNa/ns48yc+HszNi55+2/4LgGBhOjVFnbzor8+e38u+KE9ACvrrNZmV/BMZse6I0CLQdLGAS2
eATLYFR/Q23rEeUC3tuymU1di2IilCSryknJcc3Q0wViMsTmSN8GWIJ6Z5woPb1hTwq29WBXz7IY
iEclxAMXdvkTuonDQCJQFIQQbmrXO8+zHHRIIYJZOis4Qcwnc/KVyILNC/Rq3KvJBHGdhUQ1UuPY
ED1SjFjeefTllH+D3/U4vTym9+XCzM+dONskcVgfNuOhpJmujboO+QnN0YGj2H5EfyEI4OjJcxgM
xjcB60wkCPKCnaitZ06IXnteepprowymTJqgY8vSYqMIMead7D2hc8TmPuI814Td50SQ6oxIBTm1
+4rmEcSdlxSVaN9+2LdUsSmKq5Zj7RLB4iUjeOZiMgmPHpyjcyJD9OvSh+N+7LEEDa/CuFs2y3rj
ve96Gh2xM+Vk3WDwgTZH4fQjHSgv48M4thhjUJBxQe+FSsALDmLwr4mXWTLzpscjf1Lix1a0Zfk9
jg7x03XAZmCNESKz/R+GqGthKRjxyQy+CfVZniYqaU48/iTBsBPkmKZjSa+LZG3oL5mabEpooZd0
wvZmxH4e1oPsx6duvAzqnSDXtolOTN0wXHlGil4VEerVeumohaxbYWtleeWURt4cyozH8bp5yLqo
gxlkaUwTmejIF7AkCkXA+BRly5Ko6FxksTX6rZUYvKTogqkrGPpL7ZUo1rWZhi7pEjM+xWLoNWJN
G0K860fLeIV/iVgIoCSTEFM0mUdqMstw0MYwOcnNWQoNW8uwt12bLVAcUUHjOE+bwkyCQzNkGX3P
zBtiGl0vLFmHU92Ez6N2wCykKwSdJyR7o+wGjtUwMcNfqpmKoWiwSQl8B19vgyzrfZuYkCZk976e
WHV+SGfZun5+m5/INLDlUF9SrezVr4eySVQ9Sk5ZK7yrsT7diXoWclaPb5kc1CFYHycZuso+R2EY
VWoil8lJnHMaZ2ddFcGsHmBpYN5xRG0dGh4WUdI0XVP+pAg0Z7+M4zo5KQfiW/l78XL9vLZMYP33
mRdnULNSiIcqOenEFmfZy9PQNtLpUIqFM6Sxe13atjaGYRoa9qdIIgPMZpX2at4Bq0ZRo1kxUxS8
rT7POJbGvqOfpoYmvr/lMKaWi1MgJESJT2l6SoqGhmJr6c1LFUSU+JmL9j86lj+bhAeMm4YhmZhc
U8Gwr4oM4PdpmpVtCCzK+0MzNFZYvYTZj3SO7evnuGXl+m85n/qvWl/qXihaNQAQ5dltHd02oXP9
729+J9lUiaJogPfPnsPV3zfAa+g3UZycKgLyy9ox00NoChwlNk1vJWT595WQPiySSKpwVZPc9pMf
oZk+kkRraCcchlY8X9eIdUf+MomVNMbQ/QxpwW5asG5ycyGnodrQZd7urWw8rZBO02zcpuKjls5W
MNyHLeL/ptqXpjOHkh0F71l9n3V73bBMYjXpg4jGLVFvQc2nPlz/pVvvua7KkmrIGh5KgzmWKCe+
1ig4+xz7DYV3SRMctf0hDDoVhH0jPwUJJ6jd/NgrgczJGEOjRBpyjCex9u3WLO24hZs7Ha6rtfm1
V1KYq6GHhj5GIqS03c88yB0h2YnmRY3ttBw4hrV5O1T0xCqgbZZBl/7VsORwioRxAjz3uv/dTHZ9
M36/rsz2kf2WsPyClemCbRBb8aomOQ1l4ZR1FtuyX1pxq0aci7gJKBo2CYIdSBGxUvCroDBrjKiR
2uRkxu9+HFnJcBj8zoo5t4NNiv51O1Zylt+xUkgsoiFQBTwzWXoY+8HK++MYHY2h8sq6d6bU8tOP
UHrqutyaxqM5lGc9Du7bstnlExzrouEc8Ka1rH4PcwnqSpVIq+GAR1sP492g6o+FAFaxqvOCFims
f/E5MXUsSthFYMCt/ap90te+JvQFrpyZ0rI61P1Mh5JzAZZrxDqPugn/VBF1uEAGcwFycHkM8zgn
J1UfXqtQuZejxi3ik1bYXaW5KMe0HF+I7Xj6/KqGqOgm/hdFRWVu9pwYcMZ6iAwM2RqEXZ8d/OpV
0DtLrY5aUdiK0llGA68F87dv1890y3LhhhkKJjA0tDUy6haDOWVCmkO2cCfM/d4sWmdMOysXO07U
fF3SHwGQpgiNUIv4emSuDmEuuEZ9P5jqHSIXjp3wJDHuizHFra5pkGSm7VE2p9s0aM9C1llilIyc
j7cFMb/PDzH/V5s0kySLQiFNTtGM2XfhvTbuxvzbv/hG4O9Fc/3Cc/2HDDDMFFmGW9YOnqKEx6A5
J0VlpXPDQWSWWeEvS1xJkr9qo9aCEIhSj/s8GZYSjWCz0R3Tt4U6s0mj/QiG6ZyOIPPNsrsplqxM
z+/1tLgL49khs7hrvjVd+pTEvRsEZKJE95LhLRzm3SQ22B+ijPtQaGdKDMxyzCLPrdu+SLKJQFcX
DYWoDDwOeZBmXYSfnw/zU7zsbY+8evpODJAeq1YjJMdOVW7UzDiGQUtFInPwedPwdFkl+uKQqSYD
h+jmLgdJ0XGZMj/xSGxo+77I5Gd5JtVNLZQl59nZND6sQkdnjCSqpsk8O0TTxlhSFRhf2jS2Inaa
2+boqRrKStpdt8FNX90wsIUbiRJEbWyxp9cmWY4FyCr8u14ovVk3CqtIy0dd0w+iMT0ZQe1ofu/K
WXN3XfaWo7AWzVhlG7ZjOVUkOaXELCxd7XVr7KXSuy5l8zANHeNES4wtsw6dNIcxfD0VwI/+Vtzk
rj2LIPm4LmTLQpAxkPG/ink3dk3R7IvwRwof7m3e7mc934dJvUu6rqHIa3LmibeOzSQLzR3mpTEO
yXg/RSI3lZ4LCOSl5FEfDUsqmpijz9ahrWUwFii1Qq6Fw6JPgMz2eG7n3Ob6pJuHtrhWhq6Isslm
sY0qkzI1NYFK7eimwXtZClYYdW4c816OzSNbSWIAZDLxKVTfgCT5l5HnVOx/Xf/+m+e1EsAgRFkp
fhIGOK9I9JCOo0kkWlwXhndejD/RhXrs6zq0aIWznCJJVJ+n3pXE3P0XymDvgibCT4L/wshRh6Jt
xRLKmPV9kYGQcnqa4+frMja/yEoG45/4gZFMaQgjzoWnvoksgAHHhDdPS1/YCzSNGDrL39Y3bVob
WZKeqqQAI3/rtfJ9lbROoPGiBHakY3leEevIpowsqGiKbLyuoE5Y5WYHiGmigUohHDpBSAabqL1J
aCcFybEPfNEKUxAQKiDFlSf/3KVxfVT7JLILUcgcXQVnriFov66f84ZhfvlpjGHqwjjGU4MoX+xr
axgPbarRweCEsNsHoBJClqyfCPz76l8IQZ91YyfEJ5EEdlAouzh4QkdwhVJ34T/XE9XGg6D3VAlK
K9KQXzjGA7Z8SzPnm29pu+xxVeFpEA2uwtffEemkF/UCWQa9FtxWcMxEsuTi6Z8f6VqI9FXIlAeG
EvcQMiG1hfqpExkJbXWR8zJv2K+C6oWCt0nEs/w5XreKCdNwjAxdywDzMVYN5SjhjLYAU5Yz3qlt
STIl5DuQioZ/w+6I9jO1qTUBkvA7nEoI7bArXaIf1YHnyS3WxgRhiikTxEMyRkpFFlkCMNO2Qot4
GhnxyJZa5aDnfUFnoXlDMqyw+qgMnH/+tdYiGaAxSy0DMQGyEVMR09KfHlIlxvZAYl8Xs3mGGtZs
E6LKosy6UUkNHqKZTPhagzRQrCPtdlW/C7tbVU2Vfx6bIKxDuQVlCglJieW3rCzDnwajCmLgszI9
tbtUvfBqWhvgrIogvvzcoos4jRFA8j7t1DZIT2mo5TRXJdUazZoXH29c1i9SGGgS07ISSR6l8Jnc
EfXkBLDZjgUnPN2Ugq+CFeiiIWlssUCt6oqQOU5PPkFacX6o6rPRVhxPdnkRGbsG5/BvIYwqaGiL
MiPI8NYUOggBhuRRHGrVDuPWoJFSpE4rdIYdzzEngtxWDrluA747EVk2yzjsurk3kWUXyRjZYtU4
RTsMtt798wAI+v2Ww+B7KphBpPU4xLyMd2b+HOoDNQssle05oLcBEBBkIFuiqaqJScyvpj3UlTJH
dZ2eQDay87MWIKHcSKm06wVC6JSE++vXdvMAZeTZRU1auCoYebLZ1aFe5+mpzSQXgbEtdL+aVOeY
x1Z+D0vdwTOuaSJyouxyT0wAzFLaQK1hDADiJKBtmjp6Ip5DktCp828G42OI9deg9a12PoRa7yZx
SpOLSRyhKZ+MnKf5BmB9+UmM5qoZqj7yJ+lprJ0eIVGS75Z3rO8iTriy+Ul/6/4Ht1PRG9PUN+mp
959GX9mRZkC6q7Dy0c26f9rQtLhiqohljqaEUB2hBQNdodS0ONoyPRWT0D53WRrvq4GEVk8UyRKy
LL83SqN7yOWgd7BAKrbRrPBNGZT4vupz8/VfWBe27WmKbCqoFzHXRstIWsQzrEtS0a0sgumn1EU7
TwLO48OSUHxqTURdBGkjCLTQ6vD12hgguZhNAWfsz+ijQDKsA/CoeY3lk/e15Lti3Hi+0nm9Ilu+
6CnJrwxF4OQxSe/HkGPsW1dq9VtYbnR57pN0lGBYcYOoDm0J4Vg4RcZxObesai2F8fRUVKCLKcd3
FpMXoaCKQnvFk9U3XtV8q9cCcfbfRysz3l4xZiFy8xUKmbSrrbb2fpaNNUlUTun0qJe08+1fPgfW
t+7mWiaTGFHkJmtkA3AhlrKToQqQxY1VZU8ocHIc5q3UGvx2wC0GkBDrsR5zG2tmIIj4Wn11rzc2
aqYApFk9kHgvNXYoPAq6kxAr7h+vX42tvNMXwcy5lpiPJCQacK6j7wr9YeicWabF6GrtZ0FQRJqv
r1LOTdk0zpW6zMmWXZ0GodEBHmKNCn1DfT/hx0ObUlSkdZGpI7rMLj4IGuwG6GfYTDoXdtAY1Bye
hOHf3AAUutHjJCLs1Jk73ze1UGsJ7nxH3kO59rAkEfHIXAp0THnb9tgOvE+AUZGAhYuBATZU9b4C
jKQpmdAreXYylM5pJbJHl8wumN1WezTFvT/0TlA5avUet//ig2ki3BtFkiFbYzyrCP57oEdNdvLL
myFA6W0waMoTsgUmiwQdTQNLQwkjRK1JpjW6mZ1qXfvRDeKlKXt3zMBqgP6tMeK5pH94i0ATdG8p
EvpjRFk0mTdqGpFpFuJgPOqphZKlIBI3hP/bYGBXVrygGTlnuCUPquGRESUUv9j4DgRSaTxiD9FR
6szie65HtQXIC+wQtT23z9VvKF8ZuyJuZk6g8qfZQFPdgI6yISNvzqZFxUrzsdt5GI5tp8V3mRom
D2OivUTKbO7yJLkV5epHhym8k5zH/SnUVG1vyrnEAbk/Pi9+BbBNVvF54RWozKUf8mbqWiEcj1kn
Ix/7nucqTc3KM8ujiEL/dWD7A7sRP6PxSUUobeDJN5WvN6VGp2wZJDo+7ngj97GTKOoZDTG7KNc4
kc2frz6uJUGvAtrUEHT+kadL8yBMJh2i2lflMJwFS7eip+ApOSt38Y1wqJ+Kj+ZjevjH+kEoMrbI
sSBD/MfzLsxjVuvGeJzQ7zcNhWUaiSMJGMgOeR0qG0eJIEBRTLxNuPxsnDvNjdEVWTsdx6SnZnVI
wRNWknOePF9XafkkX6I3nCN2E8sLrRZyWGyrrJ4VGpnibjpK8UtQvca83outa6CibxEpD+RUxT/Q
00RpLZMTA4xgNbi09eeY5Bb616y4yE/YOmmHObz8Urdm6XXQDO+fa2fiPzigyPAgqP9qkLLYzWkR
meNx4ZK32gAsxVlajZw7tvGtNLR/okKmLTkJ1tXFbo6oTlo0JzSi6miteF9H4rlo6pjWSF1d12gD
zzRxqdnANIiM/O5XjSRpzueqCXCcWtnbba9Vdl8OtZ0XUvYR6ZF4KvA5dnCiROe65D8edl1ckuII
LNA+Z6JH6KvkcNajacrU8VimPQ1Ju5hjpXGC7U0hOqpIIrpCFdzrr0JEWShIKoXTUUx82iwbBshZ
kv6pi7loYqI1+v9I+7LeuHEm2l8kQCIpiXqV1OpFdrfbjh0nL4LjONr3Xb/+Hvm7d6abFlrI3MFM
gMFgukSyWKztnMKTAAdCjEhHpZFp3Iaj2yYfcYzREAhOjN7iKxu2YHqRFEPVjX12IYiZpJz4rGpL
eXQT7V2XHBVVsSQ5MCO0OHDdtw9nVmThGuNqzWEWwxQo9Jpd75sKElcvbMLJRWFhmxb+t25KDyP9
A5ycRYilVM+tNqw4YUtnhRFX6A6CCYbDKijE0GdSiU+BCdYi02PnjCc2ciUrK1vaRZhbXYcpRGwr
XmEDPUdBHuqjW6BBJpY2RU0/krE4toXu9km2cmYL5nAuK4KYgXNkg0VQYy4zEJhU0+RmYVt98DRp
O0xanfjj7eNashg6mmrnxgeKU1Ouj6seEi2PmIrxyEHN7EIzYDOoSk9dDGufKw35eVvektXgeJLx
DyoEKBFcy6MN6w1Pp5OrZOlOLlwaSO9dZVZ67NTl5NRquOL9LOgjfIE5KyejjZCK4xTqqDX0mAWy
C5asTaBMmyxGCxV90eptSjYDs1GdWhG5sKcQiTYnZqgYOUMEy9i0US2lEUQGZeA0RrqRBjMrP2i5
spcLCqkriG5Q7FHgCIh0aeOkI4mltbLr1UphemPEfua5HjiFFvCtlLDkJE9euf3rA5zLIGhbZpTP
UyquD3DU1LDOdDK5GD/N69bxEjdWVNPwVISNgZlmu9vyljbzUp6gMAVicKZmUBg1NNPN5G2abbT2
lC1t5KUMIqxpTHjl5WxyO3WvJ+e+6TcG2WrJfdEkK9u3YKrQBTHXd9CZrSM1di0qU1U9y8d0dNFH
tZVqdBWn3abqvZVhawu7hhAK1nBue4M0YdeaoWyykRWjO4Kr3gy96jzIm6jt3KZYq20uieIKk5Hv
g7FCX9D1itI4rsIszfCGFVbcxM8SS2VTrYnNVX/Fq1/avEtRwsXKAZGkrQJRifqoxMDVopVvWjGI
C7qAfj2U4VScEhoUBRkqwjcZNOSjq2EkjMJO7L3t0A+BYbtr+cIFCw/TjoIBDAXBcyloXYoVBGoM
0+sV1JTQYUqmj9t352t6ByEjnDMNOe+5ViVeVqkJiDIwBYvxi3MePnj+jjffCnlf9eGmA1lCqB9i
+dttqUunBFAUbB/0DgZXcHWhk1OaBgRPiiqNphQCXkdjYPL99vwfBDGUKXBeXPlylyIaUb/XsTqo
g++VdlQhkgdo9raU5U1UIWIOXiFHuLJc6yvgBXFORQ6eIulP7L31TnjKgK7upOO41iWz8EKi5AL/
Fpoxv8qCuHleRqhLyeSiw8H2ZTSrpqYU69uIHKpxPARUWlngwgWGQEQNXAbmCn1A1xfYk/MpSOpi
ctmgohk3z5/DAA0THnosnGIi7yvbOcf5goNooMONa4oBvwMyr8UZBEMF2qGe3LJk/YHqfWwOqBpa
etz3uwKQKXNkEXioqoC7cTjQHZXD7KTpiVaZ4Wg0bpxO2cqLvXAVUXqHE4S2Z9BgiagsokzSSICM
drM2kOGjGpHVlUVl3l76wsWAFGiQgbAChWPh6UT6OPP9sp3c/iCfx9/eys8veDoGXDgmo/kNnVxi
kq6Ruc/kvIdr5elbANhN+siT90SP970HosfYb+I9HfKV275gLw30RqBQjcydrIm1O6mFKdH0EVun
DaZXZ3Y3PqYZnoJ6stvp1+0dXIrhL6WJZay+aglLsw66etBfyxdMJs4cbo+vvLXyPVmTtrijyOng
bxgZWNJrVfWGEjpcY0crvXELIu+AINyVnvZtbN+T5KR6z0A13dPa1ie7LNxS3pA+uitTOH2+laqP
qRzIu5CuDcpYurBIXeropcS7Aet3/VnBpE1A1EKPKH1k5D7qI5NNxyhdW/68vOubqsDLm0GY6KdS
6Zd5bLyiaICFJdL6Z2Y86ajZl8l9Xv1RleYlCpnFjZOnHSTv72NICEa5jmF9GpKGs85dtFb46dTG
ulrilOtfpdGZPtxb3lma+lH9DFQzqNcaR78eNJo44MDglVQIctzzzb0QOMrakMRlBSdTzo6wkSjA
tjjB4q4lgFv0+6hQejtRxxWz89UgzGLnDpLZEUBV+lpsb0yYNdrAFGrJd4luG+NpClfM7dfXZG5P
ga2VdcSsX6CTVZsAXxZARJ5txjG0x56azHgxxgntl7nj/XWf78xtBocD4EYkuZjoeLZ6UksqgzmQ
E0J2OUPlFxFM8FMpwpUEzddy/qcow6BIJstITgqeWjNObMBTMrnFe1Zm21Rq7ZbVd1UzmE0Z2H2H
kNLPALAK3KE+9k15Tqc7jSVW3vodyv29xRJl5USXFAkKy3Ff0ISHv65PNEYySQlSvKVK+gOYE3N0
WtREya727xokGv/aH0ZciyuKLvS57UVMmU5+ybVIkyfXy4+99AcAxXatqfDry3gtQlgQyi+Vh8Er
2OT+ezf9on8fDwEMBFQOap9A+hEqeANNqmlZOcfK6EB3VEpx9YL2RdLDvwUeQVlQ6YTRRMoSEHly
fTBNC0h27IeIydHdrG1b9Jnsi+o4bH3tfPuN+vogXkui15ImrsOWlpBEAmJGSusYBsZPc+qOfmB7
xorCLd3vy3UJbwFD9lAZwYvmRtLhgzSWTy113BTS9vailiwVGsyAVkZeg6AEeL2oalRTteGzGmSR
7SWFXaD8N4zeymq+FsLnYwIUB3mTuaLCBIs4FGoFHwbZBQkmQwvNnrZgsBszcwhKuw9+Z0b1pAzF
qY/9LZXMOjTM2wsVp0Qi03b9BYLC4+5mHtwZPAVN5EhBfTdbTcM3DmPsIIpJ5OYlCQsn9GySbOLG
Ahfu7vYnLO41VcDqy9B6pYgRqNfWrO8a7IFcHDl6DXL1Tmr+FlE/r5Kh0XPO1eKNne3YxYOnSl1S
NB0yHlr/lk2PwDytJtCXLAfOEd0M0BdUXYR70MtZ0+CdgJdid7vq+fYefXWB8P0XPy6ofcpI7U8c
P95Ihzh/LIL7SQNec3NbyuJVRksaUmzwgZAQuN4l4qNcWYQefFuM98stVXJ7ECpWVts7twUtPRuI
X3HmM14XLbnXguRR95SmgCDUde6lYDolXvwBbP8LJTvP674RRPemnq/kD5cUDWkOXGtYkLledC01
kpIu7uVYdou4tqLqXiKnDP3x/2FpF0KEPVTlCH00aiS7Q2e8FH67yYfOATWBVXBi8ZhsKl130jxe
MVhLdhFx3Fy5RM8pVne9tnCskazvS9j76pumP2hla1J2ws5GEeKF6vvtRS7tJGBbKK+gtIeys2A0
QC48QlkhzWiG11ryXWmo71Ip2t8Ws6T1l2KERWVG0JRlUMhumG3UzkojN8qQz365LWVJGdEo8Imi
wFsp2mDfAGsQp5Xs+rtEOZLS1Ean23iSnW3Bdn1b1uLGzeEqKqPoexc7WsaSaWVP8HypBLnjwN8o
0XcDz8ttKYv7Zmjw8D+JiMTOEqPNyhrQCNnl4W4ESqujJx2Vti5eybourQZ0NSDhQbrIAEzyWukq
j/pRVXdwZmAkWJCZCjZMiX79/WoupQjKVmU0Ldugl93+3NYfiv4qjVvy17gdPBDwrBHXIxPKEWZe
LyVE+2aX5LLsjuQwjttGtrx2G7YrG7ZkYKFgqMsAs4ci6LyhF8+QhNMvxpHKQI4eM6yBtbU1+JbR
jZv1yuT8yUI4C8YdtBfhTwUFGsHVzAaCBNcgde40wWVuhjgyo6wanm6fzleODdRkCPBOeDagCUxs
PcG3y1U0ep1bpm6pv/aZ4+VuVtxx8kNSXqrS9qLD+MEe+mibZm4Iqo9kvONPoXQIdjmASbHpWewX
be06WXllFjKZ158mbLc81rUxAEXq5m/dPrEfp+3o/JDv1B+3t2DJh7ragvk+XhxrFBuZxwPIacBU
MN33fmTS3NaNTUb3QW0aP/r4zOgueF61J5+Oy9dD/nf3hZc0xtHTvoPoKt+H8p56WzVD6tkkykGt
d2n0nYWW8ioFujl6jpda4bdceigcUNVUGK9uPE4asq3+Xbyb2IYYHw3ZVtpdNd37+J9BeucEz9Fj
4ZtZU+5q6ZBxgLcn08tWDNZnwuHWMgRd5XrfVbQzOrcG7j08VNEz9xST9M+NomHOSWHpuhkh39QG
ztRbwfiR39dp7vjSYxhtY3SQR/meD69qEeyZq/qvSvmQZZhUjPm6BQMizk6m2FJbM+PPkfSn7n0z
BKvEGkHuZwXy1jLmp+ZCEbRg0I1y8HuXZQ8oDg6FPVHN1PzdTD4zmR0GJwfvKaicdc+eYC/bzIxP
am5pOIXSTdAjE+xC/ShZsf995HZn7JsusOPoJZetUnObU3ge9v6BbBgY3ox2g00zcSzVQUmfcid/
kAaLjCd25sY5jZ5j6TjI28Lsn4aXUjHD+NQdtdjMiTkA9kfuZO9kpDbYboxgxQlayFvi5qGzic40
UzPa+nojipFL9YCUgwvGLLT8jWm90apy2qdl7lt8yIgb5Ulq+lQ7JRja+S2tW/C3gfR0d/tqftK+
XJ8IURB/IgfN4JprImmdknRl2/Vh705QF/RgWorafeuQ70Zm1ZqqxuUfpc7MCo0UealsEkPbUHlv
jD9j1TCjnm4G1cSQvKYxpSS0kh6Muo20m5O9SRCbpWyWrWQ121ardnzO7AMny1O3qbWdrK24r6tr
ETaVtDkpCyNAX6N0GANLf1V3Eq5FfqKuH28Gn6MHdzMMOwNzgVJQbQXIFqM0me9j5RSdqG4yaRdu
wm6bx5ZH7C7/nTvBAQlGnZ7zFgyX4ND9aw8O24/uMzg7KLbgMbrWg6DIu55qae/+ZPsH+nD7cBfs
7vWvCxsS0gBBZYJf9xpMNJYrJyXbhqNvPbfmaoakHI1u2jRj+qOld3XhI2gK1nK3Iu8kAuj5I9Aw
BXQhVE18/3hURXLaRj06SsaTJEsP4AMz8z54yGP1kIWY00oqNC/DjOUoGIzElkvL85JtTozHlk9P
GNPxjvzdfVDxzEy6+r4rvR2qNo+en+JQLczYsH1gFyXHGJRdNvWbhjqUu3r72Gdoh9Y1y5dW7u9X
BxJrQicYYJOYTfeliaSQaZcmPOvdKkrRAxnZedqh2LHxUPO4fYbijI//bd+FKEFDikphZeVXPXwH
7bHC7HBtQM9Krp3BCvJM1dBOMgl937ot0/G+65PXLi7s7LEJPjBVxQTbzK7jstnSt7460JRZRB22
JF0xI5/u3xczMncYwMlBYVQV3EPPB8tvHUy96yeh7oxS52SZUtupr2l2hjHed7nkHdEzDpsfs00r
qaXdsC6ypXo0zDLJFGuqJYaL17ZOiYYSh4GG4i7wM5BPDFm2CUtuwkqmyLNMGkLGRnNqwprH25v9
2Rj2ZRnwpdFND/MMzojr6wjgAxg5jLp3c5A+6gSkj5gYaUq5umdTt63VPefbYXxjkmUE96UROdww
M6XHqIhxX8CT6eM3Uk4rj/8sVPgodNegiIciCDCFIpk3EHLKvLW923PvMTO2TX5WfOa0dbpDW2rZ
ucHUrHiGX11jApHAgc6lSbis5HofhhJ4YyOWITKurCk6gD7yvyyKzpYBDW2ILei1hKLRe6lJ0P2e
wQEIgm1DjjpJrLrbJqg5t4d8XOnL/hpaYEkXAgUNBUQyU/McAvthQ0OTA0Kgbkd1063d2IW3fZZk
fNI0oCon9mJXhjT0yYDNU/RdlEc7+Fj36tGXj/V79dIlnuMrK0ZituNfNORCohABegn30smHxDDa
1Vb+jn7zfbvW7rgoBC4LGmx19LaLTOGtz2Ku5Urv8sIz0/Gn4UlOmD7SoNu36c9urRCwqPUX4gQF
yVg6FXmANSX7/l7WLH6q91JkZod6RTEWbDmoKf9dl6AYI2FjGY8Q1EXPJE/hjf7WpTuQdK3cqYVo
C3pxIUiItto60VKdw0bS13Tbfng/Uov+YcB3mvVKcWNZBS9EzWu+8LMTMjU6xYgSN3qoHqiMweGt
k9qaUx3wgOgrV3ltA4UXakLetdAHCBut9BEw/v4EFokVwzyf9hcNv1iQ4MlEFLUFvZr37hQ8dI3Z
/Oq+t3ZwkJ12j4a29vuKvPnG3JInPARxoFZ1Dl/CbRyAA8rndEu38h0msO9VdBSvUT18zRNdaYZY
t8vKwciZPvaoMey69lgP0MW1JoGlt+1S/cTmhbBrGyOUcX/bxCxDK91lgZlN9uSSzIJeBGbgSlvu
yKatd5vg58otW1widA61HDSCAwR8rZHSEGaZ5MH8Ao1wSGpY+kExszUg4ZLHCzDVv2IEXcTwuhRk
8bjMvjtRO/9ocntApqFzut4xAt/CVFAeBRvwW1krLtDaAgUN1SWiYOQ8JLN4w6NtoG75NK5dg8Wr
howyqmEgmgII+noXi7T1o6YjCBeyPdtGd9TNE1OzolPVmFqLqdLJRu5M6cyqFYd32aLMmDF5BnGD
kORacgN2lRj8IVBRZEM6Mu3aV0PNN3rm8rgH6ytQR8UPcKZZPfNW7Mtnz7l4GWcCGyAcZ3SJGKMm
U1MXDaaMuGEZnFmyrbXvetJtWXY3ySeVgnTW/1Uxk0VgwyL3ShjazHfbettX38b544wfsuH4bPf3
JLH63G+Drkb0HM69oYKV8MK8A0VsAuBJ+Fj0f6Tp59i/rFiiJb36V8aXJrGIhEGDvpvBje5UbQdu
PSdxgyOY+negmzprT2a/p9vbMhdFzs4m2L/QJiLyBslSpvuFgmWNw1tNjkO+Zfr5toglZwJN+P+I
mD/h4oHSaUfKFggs13tmGAnSmMZxOARrrtiSD3EpRVBaFaRSCD7iASbvSTcw8SOStlOChhdtW8n7
utmtkoGJg2LmcA3XA32h0HVkVET8BCn6NAOrxOCCLGOT7/wNygv6sbxXMfS12nWH4aA/hL8mR9v6
J7q/valL1uFStmAd9DTj6jRlwJRtO1RPgM47aM+3RXwF3s/rQ9V/7iAiINYRZKRIACmshozKnucY
8X24bXbxVreKLXuUnNThKyWB2f0SL/+lQMEPTOWYDU0BgT2GVawxHy3u2MVqBN+vpmmvR02KHUt7
QNzLkzL8CqTuiBNcuVOf3Ue31iFo/FB5ozd0WIf05JSPxbd647+BY2nfmXw/7cJDaccHbV/uh22y
I6/RUf/hHUe3flhxDRfvNtpqQKsCelOg9a4vHok81pAYK1bB7n1MJNVUimztmVry1oCvQcMXhyhZ
LF9z9CMWdD4zwwmfmyd24BsQTu/Cu+pY79vOWdHJ+VH/srUX4oSnl0ZanOdZAZTjn3pnPDW4edQJ
N4pb7PqH/jU4Jm9PyP+uPPiLunMhVTD+cTYloWbMigm6/n6DdkkrLb/F7UoSb0XMZ1RxYSlTecja
XIOYju+k6qmbThM7jmuZ+aU0E9oy/jmyz/f/QgyI3oHv0XOIKXdpavNtsddK08xsTNuwlUP9xMwJ
BIoP6qa06Lk7KAf+/7efom8z+jmo1doS+6m9ysM2CBQzrgbQ2K64E4s3AB6iPGNh0HAyb/jFSoEW
lY28bga3nLZoIkUde1wDpC7arAsRghea6iDg9ZDgdwcD8wbro4KtXNH52c5+1fl/VyHofB4WXTRy
rCI996WZ/VCJmWT3WfeIrrkPTQZqFB3zK0LFKXb/e9wu1iWovKb7mpI0WBey55iY92u6G9/4ttqB
Bc/R7+V3OLzaOyZv0h8IJ6TCXKNoWGgHw+vzzwegy/z67FjTDrFRV/iA8VSb2qG2tN+sMOseyRwT
yPe3do2g/La2ICN2LXGsq04OC+wzKCG4tA3DTd2svHDL5guqiGnUuGSGcJSpL2msUmG+OBAd2kvq
P5UP4Bo2V2v4i048bvE/koTzk72yr70aVyx+6Q9gw3XIvth5u8ICT8l/MspwvnTgY2cSY+Gh8eop
kLW2hUEh9ol25pSb9LU/Tt8N39Tu9EP/W2st7z23Eelm/lq4svgCXUgXLrnvBRmTdGhqlFoY4pL/
MZDy2/sfMTGRZeRP5e86Wy3mLAYqIOv5Z83CvQ+rgpQdWn7Qp47KpuHfydSm9T46DVS2eFKZfDxn
xt5PvgfaLyMITCN2vH4fNu+xn333s+do6I7NSHfjGohoPtkv5uLiywQdK0G+lbNiPo3qOyMSeJI2
k26S9yw8+4kV/7dI9XIrBFXLQ3ByT0oHVfM2tLQVvMqltUcZHs8lKj1mtrsrUjv8Zuz/i2H8d6Vi
LkXxWDRNHlYalfvkoRp9QOm+a5Xjd98q5XeZ/OwUuFz83Kz2Giz7xheiBVvRSgaAUhGOXz5799q5
tsDmbhWb3uZmaQ+HyiQrlmPxnbkQOD8SF09ZY6hy6PXy4Po8V+xSGoBK9CS6krpZ9EAupAgeeEiU
ZCRRj2VFu4qYCmILIz6w1Uh3Ked2oTJioVAd8zj229nUgjliT7ofqXxqFWZGnkkLbS7L59KJjt3K
qzar/o2rIRIUwOdh8phgeeBNii3j6Dl8NzZm+f22Yi49JMBkYzwKiioagCXXZ5V6VRAlzTS4+Rha
2rDtCniNazQwi0IAVwF4DwxXkHQtZJCUPItqisidHIxCscrmTNQ1cMyaEMHKBTnoVFSPIMSlL37L
TVnbN9nj7d1a0mz1YiGCvYoK1vk1gQzuPXnRLwmD3m4LWDKIlwKE4+irHjgJBQLQX8VHq8XsnWKj
lXsARYYcYLWVB2lxPchdAeCIIjhAi9cHExW10io5xBV7yVqjhlg8kIsfFw5kCNQozlv8eLxDSfBV
WolAPhHb4g2ZwUL/7+OFw5izkcNQ4vfJfWqeh9OA8URmeY7elLP/rbH+4F+c26ezaEovRYrHwznv
G11BBBk+gwcIjXneodFLq01Vm9dgiKo/QHeWjU9FWaFFUAa7atWao/9j5TvmrROWDhjKvHAk+Qxg
va/PrfJ81kQ6w4VKwlS3OpUWb5yHwQHzjhN/wxJVw7zhXkZTmZLI6ZMXFAzsFZGiDPu40o1dB5xy
YkuslGPQsqX8oKrZcNeoRoupn1mx1se/9L0zphSnBVvzBQPFI55ITT+rdQ2YcNam0ntelsmW+MZo
ZZ4auPpE18Agi0Jna4OpUgA5iQXPgQxyCMZ3RFTdM+nfjHpfFgxxz++CPd0+jwVNn3HkiADmLD8G
yl0fR4fZLEmfQBLGaTOblYG2i0iVWwgMjBWtX1gUuLvAmg7CW8S+4sn7tJBaJqOrFrNf5DIGnnO6
w1AuT7oftfTb7WUtPEFodkUzCVIlM4xB0PbRqJhXMw+N9538HZlXtFoZxxmSR/OjHE02iDRW8q8L
bzogVhgFOLNOUEMkxu5QKQK8XZGBZDB8J51iw+YYbrdvQQFXY77J9vYCF8XNG4mEMmCzYmwfZDzL
+wzdwwYoMymKJFLDtrHMP3y9WnueFg4OuKQZy0IBYf/CuhryFDPV+kRxWe6BPLiygmGyYiDZNTZ9
q5q1ktPS2Skg0kPDCKBCwOlfq2RZBLrWoKEdXEqTE467pq4MO4ykDff1Q61nr6WmfPz9bs4EL9hJ
9JWDIPRaZKf7suylXHbjPzSlf9KmxLiJd4Wof/6DHBwZmk4UYOHFXG8TVjom2raKm8XPGYstANUb
xazrcuVxXLjVMB2IfEEMrMzdkNfrUUipZnHTgWgxD151o3D6SbVBf7qihEsFeKCHAa8FZwNFVCoc
VV7HtYaGJMUlUjGdVTVt7BRRmKMMyrDhRqdvxqGpP7gRSaDJ7fx9p/I11scF7ZxHBM9kWJgv9YVc
oSXx4IeoFboc7alN3DkJLxzu+/eNQTZB/Pv2CS5F/FfiBMuisCBnGF+huHokWwWKkoVe2mz4BRNq
JPFWwwOkMd8aMs0JMIj0750sSAfPP1oc0dvIhIBoGBWvzMDH6uZKbuoenrzJ2/YGR7v0fVFsE5n9
TqRiBQS7cCHxXoPrZsbdYCCPIJQzWtfYfcVNs+AbJupm37OO7iX5W64mDtWKla7TpQNV0dcIAgsI
VMX7z5Us8IwODbsgdrKzCM3lXnEXlrGT1j4GqqreSgJ/aXlwXIHynYcMySKLLYknIudaSlw/sCYZ
lVC0A/rlfeeDObq6i9DAcluFFteHMSqAhYGIHVXY68vZjGOr5ag5u/nUmjPxsXGnJuEuRVd2StbI
uRbeCSBy/hEmJru1qR94qdfEbTtgfzqlBKAJQW0ahsFD063NUxTsDgehD/DXSCgCXTqjxgVNmWiT
gHo1o+eKNVYQnXRkh/rh5fb+Cef1KQSsJniJgBecD+x6/1C5pbrHKnrm/ZtunKe+Nv3wLvb2IJXq
ctm+LU04rf8rDU4EDAyIiT4x8hcZAbmuyk4nAz3HUyiZfRRuSJvUGxbqdoEC+tR0KykI4cT+JxD4
afyNUYpoZ79enjEMFUYlK/SMtrqoPVdo1M+Sgw8qwdsLEwKo/ysHlhPJyzl8nrf5YmEUE+6SHGb9
XEW0tebSlkl9pd3elrK8mn+lCMpehL0ahR2h5wDVU7XezmSSg1+amP18W9CS6gGjidgC84nUL9uW
1GkZRQalZybJVorm8jBXTXBn3JayvJx/pZDrTfPRx4lHDsthqur08REQElNTKnMV27u2HEHJpQCg
y5xBELQPoI3HoHzh+oqhXdIAMHzONxX8BljU9WKmcQrVhuIi1WghRl437E4xS9a4+pauK55mJKxR
sAPmUdDn3Gj7uXuOnVvjifsnVc67RwPk/AXpnnyJgoeIDMP+9jEtXVqg6OFnIf2PF0RYGS2LNuqA
vjtnVbXh1YcnPU4oZgA5ZmMEkXNb2JJOXAqbP+biInFvqJOokKAT5L4If7BiH1SWp66QcSwtiWO0
n452cBhXcaSQ1IE8SctDdgYBzos6bCYgSsgdiD92DVnjq1qSNWPrEKLrKrxI4choUoYYctWzc/At
7H5qeAF9+jttuk1UrOzdggpC9WbCbhS1EezO1+Bi7wjzR8aHSDv73lTt0eQLdEmCSeC3T2hhPbOV
Q/SF1iKYOuHWVhVXqhZk1Wc/awl4btRzp1QWasAgT0MuTA3919sCF1QCkGgMwwVBJdBIIhhJnVis
xVGqnwvcPlvC+D9LL1UXmHNgwsY1OoNFaag0oyoEFjoiPlFN3Nd5XkPa2KhBaiHPh7FPg5oMrTWQ
if8CgWVAV16PhVsNnCeoKvAozi2Igl1v25CObMIrJZX3FJQYE0B92T7K+DH30DznVyuKsmAPMZ8J
dO2IRIGWFQHGZQp0VFqr9OyBJ0jL39JgsKZhLam4uJMXUoQ3MaPNVJY57Aba8WiHdko42H2OUtt/
eK2uliNsXyQPsRqBOuKssAmNxEr+pvVIAepeuQqMW1J+HUeFLBJsPEpp11espH2Qt5EPzt5m2LLp
LI3hQ+l3gAkkmDBwNCgAfLlZYi5OxTt3VE+0tyXfCoLdlILtryzpiv87r+0iAzg7HkTH0AjwMqHF
D9zP1x+UkbSSvcKj58lAjOb9GRNihUdQxkzeuahTzHXp/d3f30cEFIgqkMIDCkU416HMSaylhXpO
QH+jY5BkFz+l40eAkuVtQQtqCuj+TEEOVwP9XMLa6mzU5QbzKs6jdOToGgUHpLYSjS3o6JUIwWRG
01igINFo52Cawi3PtH0sxx0wz4lqwtrkKytasNCYtsNB0aaryBCK3Ix+1wcR4aB8Jnnou8ZYpCbN
vHzFQi/t2yez9NzhNA+MuNYJPmKuV9PF6tlvInjzYA6oQnAIr4XPC3eBogYCpcN9gLkUxNQanPgR
kyDOAdtEOsCX6NieMFanZc8yxkLf1oUFPYcw+NeImuH5iEoHEr0WDMGVekY0u839xupB4l79ysbn
OgkcGaN14pf/IBHUCGgQADkheh+udxGT3/2O5ZA4+uSZBkF8aFP6XFeNjuZwTJDWkzDYd6Mk2ROY
Xu3bwhdeBIrhyqAzwDurMVnQy2yMfS+McvWsMUf13qgtWXK769tDtIalWroBAI0hJ4+jxMh3YZkl
3CRPlhrcZomaKfk5tIGZeLUVG+fbS1pUF7Q0ASeGABCEj9f7qRn9gBSnp54BrNo08kdD3/TqsQE5
Tb9Wq10SBZuBKgylOgYYCIbDqEGsBROlndGjdT/55mBpxsoBidm62fDOw1v/kSGcUMP1KFHiTDvz
bnSivnz2NVAFVB95llpFE2DA+LCtfe8hCtdM/tKJoYKKFPic0kUYfb2RbTb0fm5M2jnVMJNkorpN
es9SG+PElfDP7UMTK12fy7wUJqhH44fVlEWjdtaIl4dbVFJkeYMBzMWd3inGuzL1GigjQ+3BiLtD
B1DUvVS38c+xk7gTKBxJGQ867lt1TIzvt79tcR+YCh5PA3/Cvb7ehyjoFeRjEu3slfn72PwkPggC
/PRn6q3O6p1/SnhlkYABzS1Y8mYybEF3I68s//dMYECcCfZMSbG9TN81jWRNihlkpdnm9UczpA5R
3m6vcunJwBhTZLhRVQJVobBKFmajBlIn7Qzs+jbpV56KpT28/HXBmVc9VVK0BL8OzgnwpsRWMm2T
59srmG+CuHnId8oKbiJoZDUh+m74VI8cLLpnnh99ALgHcvgv0Te2Bpcd4Sms5RcMhpo0SSbn+tlL
3Rxrwbz224tY2iiwJYF8bGYyxaN6rWzhOPi6Upb6uQpmLqPR32HAxirBzNJW4aXh0GcVkD99/u8X
EdyoeXlcj4OGRNU2ALDraX3q8mwdxNO4FCGo8ohBBnzoIEKW/K3O0YVkhBuPg7Mi2pDSt6pB3odV
b4FD9O/TPaBpmsNgDB7DJRL8hT7xkLiY7VbubarIsJVaNzHMl7Tdim1eejwvBIlpWiPppLhrCWwW
MM9ZB86IO0lBQk6qTDlVTIOuJBkXTw3810gNwzxgfNP1qbW0GrlSGNq5KFQT3buOzz00B6+xPq+I
EevYSjPRPpogJqh0fkprpd9hQNc75nSv+FpLJgesj2jCR1gFSi3B5EiYXVgi+ayfG9030yay+mqN
22fpOnGMT0UEaoC8XhbszjgBMVlNPmyCVFikr/8PaV/aKymOdP2LkMDsX4Hc75ZU1a1b9QXd2tjB
mMXAr3+Pbz+jznSiRNXv9Mx0Sy1VpE04HI44cQ5UjM4lybxuVfdnwRLcDUcW5O74ODJ8daJjgl6d
Yp1t9ZUj357ZCdQ00NdcSe0Xco4rO5ITRN0492WGFRWgh3FCjPF5vV0GNjlPdr9SL1jwhH9tAWYs
ZQAu7yNeCYdTO90jGLVyMt8x9n8d8QTpB14rqBOgEygtaJ6SwVUzXA0IFEZQ6xUFteXMfI1NrceI
vYYZX/A68KqBFhaMvEht5BK622lO5BAUXpruJzBcfqV9ur+gxV27MCAtKItBpBUZMJBq3/LiqdUx
YBof7ttY9DYXXW+Uq5C3y7DivOzilk6VfTa7g2b+ASgjpecW8IX7ZsRPlYI49upfM1IQNwZdU1iP
pRRWGm1MBj5C8G0MXlVrqd+203tf9+ahsWr3U1LQlXAnd21FTmjg1QwFFyBCMGsluR/0j5MIc1zO
2QRcggzTvhrA6P0FL04PRHz7JPlEyvfeDAejXzlkMsL+xrQUmkijNHNqw7QOm5reHRmbd1qSBzai
1M8KbMlxNG5i3dhXbvHcRsVKGrC8dgIghUZAGAO05HWs5zmEoZohB0AXhET9GB+hG3VEEQQ0NQ+Y
LT0RKzlllIKrzanDOn+7/92XzgguGcHVjGkYkGFeW28KIx9q3DZnMrQgdy1I7qequpbuLtyfaAW6
gMLAhVGpEKHuIguZ57qoy4Y5Z2SG3si+getpy40wAy8PT7e8/3N/UUtvDDQWwEGHHFEMUEgH08SA
lDJGqgPekGAcP+VOUNcgcNxTNdpDaDboLBbMzmdlGL/QxmNuAmattcbKUvjGcw6Kl5C7EXt7vWba
9vDWrnTPj3G3jdT9wHxHCYo1OM6SGdBZoSGPkgLwMVIunAM8ZscTSvQKtzbcHfbAymz6eEMt6xCT
lSixFIwwRYRHPSxawPVer8nuG0i9csM6FyMFCUyFfmTR6uahJNTaEmh0rZzOpQCLGoKN1hQQfmgb
XtubJiVW8lTHw9TFcI9qUt1DTR+sadmaLNfiygR7KerXgKXJugoOuB5Nd8DKpqEDpMkGRQCvNa+J
H5LUWrkH5bGij5hjXhiTjrzZQbS3RUZ7hlwh6BX4VFh7atZgrVMgwxSAnXHwhsZoAz1O6402lhuT
ZBgn6cjnOqpVsBjU05brCfF5ZGsvwIc2m7Fo9CNeRdVemTIMyqdrHBtLkUJsDTqbIPWwZImQBA1b
lYGt/NzU0xcQzxywWyv3wLIJJFZQ9ESiIDeC8qSpJgdv5XNaWL+p1nyf1GltpmvpvAgUhGD8FbI5
0nkhcd6OXWdi703uF5G2c/r+NDqRH2sMpDzJ380SfHxq1LTFIwUNNDz3JA8u8jIFsZd1nkuuPZq6
4LibXL4zoKz4oxjH4Xw/9C35MZ6tQJ/ChwFekZbn9lNrDS6S0wQ0Q+YEhF5bey3IEd1qe9/S0sfC
eQHRPxaGlE5y4lIBcJXXIg0e7HQ7uTiWltWsMYUsrgdJvQ5WWTwd5JuDtpiSsKhIsSq+y0kN/kPQ
9FG8woq1SZrFBV2YEpfYxSXlmGmqjRbakAAUD0EKEUfPKa216YulkIZkFITgJrHQ8pBSHSLgFjHk
tM5uRImnWF3rJfY8gFgrWnsSrZmSvhDnxYCuqkjqa2vHS8vx+hRTacU4r+TBS6VLaIUB5o8eFoDY
8khJhHnB3DIyPL6ql2z4o9hdYBW7Ytymdg6+wXzjpi/xGk3Gomugfo9+O/JWXX69Thp46NwMRk1a
H8veeGFO/WIkoPu02vA/+DqyCUEFIJDCkmskTcSnoUCtRjWKJz1BS1D9y+nqj0CB17EgGhDCrnLH
titii7nlaJ+Hpjtwl22zKH6lifoA6Ygf91ezFAIvTMnZdsGdvJkdmMqN9mhav1P9K+mbrcBfr2ro
LH0kIQaC/wraM5lLG3nCgCKNY595vYlBc1yC23hTrAHy16xInj5rKmbSkXieNeLROaRjgPo1rbf3
923JCoCdFtCsYAm5oYTBGjWqlYh4pC8f0vRIYt2bxsZXgM36a0toSiHi4ZEsXn3il1yEotiZHUUT
7yEKNQYfj643yMdsnK4sPcdt1h7/C/6ADBL1QVTx4IFytSlyY33SWeKexzbdVbOLDARf05+U2h/z
/nepR8VKBrQQak0MosPbdZTAITZ4vb4KaL6mH2v3bFrF7yYtwc40KmvKIAtPWsBTkQ9iRWD1cySn
aEtmlpx37pn1PinAsQvPAGXl3Hj0e00397/YQqw18R/BWgiWIuQu1ysqNWQVTtq7Zy2bqadmJPZa
K/1MDXN339DSx0IhzcC7QrTL5fsjcpNmTnTmnjPtd1sdXaZsLRgrauLb+tf7thYX9UFliscFsE2S
GyIlpxjVmNxz3IcAuVXaY75GgL5wpsQ7DX/4PybEci88Pc+SFJoQA/bNNXw0SrYxWJDVuApSnqwc
qqWdw2NIvF9QV0WKfW2KjGnZ8AarGewfQ6Yf6y8ME8qzmG9aa6gtuR5wKugva2gj3Uy4F6y23AHd
rPOQQmHST5rNU3Z0OhAvo6N0/xst1Q/A6v+vLelNNuUOiyemYgcLvzzOP4DgdMP0kA7eRgEz1xrF
0NIH+9cc+PGvd5HHU10roM4/22A3aU+keRi/Wuqv+4ta3j/BngsQCvrV5NoIxhmU1pkM98z59zZ9
1YwvpRvwtvfc+JkYeTCuCRcs+gb4xf5nUApIg8lNJyazC0RY7DkWWMW0t3x+qdWHoWlXgt/SqbKg
2CXCHy6SD0q3C5evB1Wb0CZz0Yk/t/zzUL/wpvPvb+DSV0JqLg4tmDnRQbjewNkap7YE9eYZ3Gm+
Vp3Negwi48+qfvvSWmyMsiCbBU/mTXupwuRUp7Vw9Cjp8gBgUhq6TC0fK1Lt/sOKMHSApwbaZeiX
Xa8I2o2smo0Ifqe/YpDLq9MQtZXkP3ReRIBADwHvbzQYpUuDGl3NXZVFZxYFuen3rlfan++vRKbM
EqkebECQTmAqxajR9VLKsjMwO6lGGFU2sy12tz04Wtf6zKgyH8zP1YNWZF8JcdgGtbTZ56COPVa1
Xe36UlOes0kbAmNO5l2Z6OpGH3Jgs3R1eiQJ6GM6zGRv7v9gkd1KteEPIAeKWVAtB4rx+vc2YGoc
O9uNzt2sPkYsfqmUhyr6VAzDzkRranK/3be3dBgFcOR/9qSIFmVJXA/gTz4DYu+CYxpt6jZ+j9dE
UZZeLZfrknNTVcF+aWYUnROT/HIjDQpDWRkwVE4AbQE7voanS7TN2txjxlpdYOngAIAmmnuovt4c
HGcu8inH7NY55e/gV/OU7odD12odS1EA5M4wgzcFqiqSo9lgd9bTLovO5WSDFlvh+U7L9W9dY4BQ
VLHWyMUWvhvGnsQ0CwRNIP8hfs5FYNM4caMuQdAxzZCkf5p+EKfUgnBZtaZJvHBB4DUmMBpwR8yX
S7eQS2eggmmhnHOIHho16CfLydeGh2kQw8i+kUf+XK/d6gvfDDVPsB+64h2Iq/16fVHlFFNBbXEO
JqDDvESJvTWnXLKBaXmhTYayNZZ3baNhypgpk6GcM052A4ZLoops3Xxz/4TdWhFQQRSNhWo55KGk
7Yu1BgPuFI5BcL7ixPB0iIwS468HGK6t3MTSSHOB5InOVsX9yKiDZE2f7NbBhQW0fU2MqkNsRvK4
SBWwRF5F5wLUhvpbxJNA6R7L4eW/bNe/ZoTjXzh2z9Uy0tMa56hS2Cl1jfmoRdW+rtw1auHbI3S9
ICnUpmNrpD0E+M422HraIAnMnbsb/3ImExcQOk1ow6Jeo9sAa0vbVqYtEpCBuGJEq4wcX1W3NhBV
Gagbc30l21nIT8W8NWxpAuqE4tD15jF97EqNUnhBty37Z3UafNN4mHjpK8XWyl8K8jnmyrZw6xV0
yMI9KyxbgkHeFAhP6bPh5UJbamIz6/aHln1hulfZUF8ot9TaET2ck23bAGGXOs/RS8W2qrKBeoY7
PqtJ/mZEzmdWrk2r3YYt/CJshqoDH4lBPCmCQBHI1FPU+DHU9b0CEXtq+UN9xOUzfiF94sfBfb8V
f9z1xQ1gDAoImB7DvAhO+vXWo7jIOmTYESiPEBTZoCRBVlNjJddcCCYiTRdqHnjMQ7ry2gpX1Bhk
/S22eUK4yjdICb1mbapwYecwhoK7BbmdibxM2rnaTnOuKAj4czNu3dYvhlcMMotEkE7BNP0s7V/3
924hO4C6A+rbAOuCrR+w3etlQUXJ6KqOKWe7bke2aRQNPAUKRmXAnzJ34w9rYBnxMO9RflbQmOr9
BvDdDtPinfv3QAbhwK6NKxzy5kBgX/8Usx0axalM5ayVJprzTfM+GsPawKFMJS2iAhhIcCHgaYy+
6c3LbhpGd6p1LNgpPELKg2FDMQmZkD45vtttiwpUcI+Onj9jZGHbK5jX+nvwIH6CQPIC1gXWfflp
ZFa2FaOxq5w5OWbsKxTXnNaHfsf9T7vksJdWpO2kbMrNyLWVs0LfWudFh7oqnVds3ObMWImoBCFB
QcdKPhS90jGNxXkconSSFrudzb9kdTB9qv9+5BGVE0HZIsgfUISX3HQGXQGftTIOs3gH8HCQ00d3
zvw+//b3m3ZpR7oz7Nbq284q4jDJAHybmmMjZvfoym2xcP9drUYK2enctLFpYduybEZz5FgP+8i0
vCoBFc3aJ1p0eJu4ONwGQM+WKvlBMza015w2Duf6W6FvQLyZac5eV7QX0zgktAgy9mIWjTeeW9Ic
+rFZw9990FNJARqDNv/+AunjWRB8pHHbxeFranlAIuiexYPy3J9S20tyn6YoHfks8h/8slm5HZd2
GreyqA+AWP2GNaAhhRCoG+JQ6O1Nm6z9P4nDcVo5CUunDfz3eOqgLIqnr/Rwn8H9AEIGPQ4L9kzp
xul3CV/xzYU0EKTd/5qQ7jmumKSOZiMORRFR0Zln6U92kexWx36XbiEwyAB1bAu4kpzLuCCctpOU
JWH3MqXHNv09slNHGz+N33v2HKnpGjhIJOKyg1wYlN851Qw5aKZ2SVhZljfMvxslg4YgFhgJMoSH
Wks8Air2Imu9+8d9KX6J+VwLpXgU0D+yuouUV/RdoSwPwzmj29wxkSZ95WgjTwZ6eo9Ov0ZPtvQJ
L+1JXlJ3Je5Nu01CtwfjynSe88gTTLVrgxwf05byjiIlQhUJtzr+QXqUNKCaGNuKJyHJ9+b0lban
xPrJndpj9gMgZ0iF6/iRQJSyCrX5+1h9apVtUw67tPkP5+Lyh0grttNExQALSUI2nIr4e0tek3HF
fZaOnpB6t1BrwoUqq4sWbjbOCdGTkMJPuoj4Kogou2GtW7XkK+iJOaDLwPwIxoWv05OxJ3rmWnEK
Da5Aq7+PtHnVyn0Wdnb3njuf7zvmkqNcGpPOupMYLOedkyB9B8vkaJxy7SVhHmm7zf+fIfl2KDUg
j1o7CdM0D+j0Wysq32g1FE7IiiV5/zCBhvtbTBmg4APtKflq7XCa9Sjj56bauJm6bbWANmBv0oNk
3rjRyhV78yCTzUl3bK+BMDSdcg5lCQP5nU+qQEt+zPbP2AqJpQXO9GtKt2a6goSRLxxghnQVnDEY
zkHVEmIB115CqJmaZqSr55k120KBYKXh8JCNSumDqOjQpeqf+x9wySBeW6gRiW4tRquuDZYaY4OV
lxqQs5Bcq6x9ob7aHW47M/WHdE32b8kaHlsosqFfhZEO6SMSXtsN16l2HvO08s3W/hFV6jZizls/
TOc0NtYeBfJdJOQ0xSArwXsAUBsZMOCUtG4pRiDOs5r79mA+VPr8qir1EXVtPy76F72JNl3jrNRC
xGe6jJ+SWRk8MKXgxJ5ymEVi8cdFkuKq7ev9D7dmQgrRGTgv8MxMUP/NybEsui0anitHTo6MAv4A
IDoK7DhG4AKQvhajcUJ7O41DNy63s+3ucF3sU/b1/kJuP9G1FeEzF5eoYbnpEBXIzdWxgPJm7Ve6
65fap6LIIQOMTp37iEbkp/tG15Ymos2FUdA2RmToYFTvMdMaAwlab9xGWznNYoOu3QBLAwYUJIjA
TKKVcW1lyo2ZjiasGFXr6azx7Zb7mCYtsjVY1polyRsid6qUfKriECKnqC6M6gb6LPlaW31x1yAx
ZAluJBSvpfVws+rHlsKKCRmlygWvSxOs3sc3NQW4HQqVAt2DY4vKv2SlUajqGCNyYT7agNXHitfa
GD4uXtptlScfM885pucCcEac73vF7ZmCZTgx0lZUw0DPd/29qqKCiEnv4nslpERyk4H2NTPs7X0r
C7uIKgWyRuQaYJ+Qq9dWZcRthNssdEl1AIeC12nxIbee71tZ8IgrK+LfX3h4rCQkBwdZEmqOs0mq
L9Q6Jh3dKs3KKP/NA1F8Lrzf8UBE6QllJ7HcC0OjTjPdKJHY6NF73kPqJXECszrT8U/Dnsr2e69q
3mQe+IixDKhlln9LjPJhHwVhoFiwqRhzu7YPMD2AsHGV4pbUggTSp9X4ZfoEhP5a9r303cQEgLiZ
wWllSmeMxKXTugleElk076oB0gaDsreNl7//bhhEFGqpwP7g7Xm9nBHYQadIxjTUzBTMLrZPoudW
Bf55TcNgyUHQFcDjBWwCmGuWQmBnVczunSkNTWcHEcIDYkaiQjJ8jFZKn0unCnyiqKKD7gw9cHlF
cRPnFfQSwkhPvkOeN/c0Nc6D+9t2k7ChRK8CPAdXxO7BC6WvA5ICqIVXNA/L/ks5nXsbXPtadyiM
rZPXW8A//LnJPDxh1oaCPjpa11Fe4LDxlwUBTHGir78Y6SfViXU9CxV78kxIKc7OTrUwlP48KvO+
sdOdTf0+PRl2u1W7JmDFG8vW9EtuNxkAQqETAdAOgFwyWxRLo4gqaZSH9bkK14hrbkow2FwMvqM6
gV78h1teL7EyOFUyOy7CuMQsw8GFOHYUjn3/kA753lU3OfB36ZOd052T7KB+8+wm+5qSMyLOijPd
HkJMfKIbjFc3PrLxoWd4EW2YkYJcZ5jKcCp+6vQXcJINX4loSybgSYD5AWVqon96vdiUQKHABQY9
ZG9N/6w9/jU6DbsJ/p9/DUgRM0kKswY/cRlGpukpzYl62oSE+zFDof7+qVhcCph1MRGHixSqs9dL
mbKoK3velCHvxwOP9lZdPRWGcrhv5TaSOGKrkM4DdwJws3RtsrljbW9oZZhM1tFAf4MUP6Aq8lJO
v+4bWkgNYAlnTFQm8IiWCy52StV4igg+TdH6KZhJ+7euAtFKfqz71tcggGQZSCKjNVTc0gG4Miy9
3ufYciYlg2GLhglvvKH+khpHOhq7oqR+PigBxd9yHwr3Oi6efvqD1NVCudAN72+B/AwWvgPqNDS/
QU0g2IyvvyhIqQDinq0ybIbei7PYi/nnmh8shB7DFiTUKx60aO8j/wc4GZBeaeFg1nZsFEVw3rTp
i0E78JgXtGIotY7Wgeta5s9aVWyz2hj291cqwqYUVvH+QEBHewkphgwnL+pBGcGkA9pAoz9aBV4C
duCoQeoYX0dlXDG2FMTBBebiIhQlL5A7Xe9rU5gMgupzhZNSIlkB7OTZyGga9DQKMoVTv+zSbmuW
RhdgEk7Z1Y5dPEA5hx20ukz2cTflgTNWxcqwz9L2ozmLc4WIASomKVRwDD5WU0MR0t3qwYjML6VV
HPQiOkw0emqqZ5YBvnh/3xd9Hby1gBaJBhc60tdbYUJXfOxTqwpt7Wl8S/hu0BHex2aHxm8T74Ym
8erhxbKPRGs9AZLJX4sjXWMkXLjQ0MbD8JFg8AOmSnL0ugEuJ46qGur2GGib9cbZaBC3WrlOlkIX
dN2hv4EmMO4UKWvoNKMkeDvVobNDO+i1sAN15QsuheBLC9IB0s2JkVmFhQQpSEp+JfPZWDHx4ZzS
UUHhCHM/GPQAWtwUXnRxKba8IxzlnSqcVddDd8ZQ3qIN4T+NnQPNkooGRrQnierxasOsY1G8gyON
nyLQ25Z/pvqtegI9wzxueLfjeHGZZNur6LLcd6uFfcAWazhgKHEBaCXtQ6f0IO3VMJ1rZdNu6oQM
ADhHE7ZWZ72ZVUaERDca86xoGjlC+PJ6M+bS7LXKGCo87Y3Ss6kD3nXVByJ805tH9QdNXym649T0
8yhQVsELCw51ZV38+4tP4VbzzKsEdXEVfFXO08yfFO2Yp+//YTPFa8dFTRQ9aalqB4XBfALAEWEh
UvDQyb0OWgRZsvbikeUpnY+9FO9wvBDEYLJ0PNQKcu5KglAQz/uWQr0tfh5Q+29dbwbcimePjO6y
meMFW/uuE1bpFhhE0KD5EJP0UueYfUnT53jcdqOv0d6DRsOuch60iB0VvtKqW4gXeBmhOgy6G2SI
Mrdo2nFwTxG7CosaNFCmg5nInuZroKClzwssGAiJXKHXI4MMqDvO42AZVdjw93hUdykYm+vZS5w/
9z/wbVEMPXFB84kpJ3ChyXPRqlbkTt4VddjYn1wAXtP2jxPl/gQgmvuDF2ceWSvnc+G6vbIoRf1s
7IosQesjdMAn11RBA91kmv8hTRkMSrpibPGQgtYJ6G4ArwGElBxYSyBRMBu8DqfJz2qoMdPX2n5x
2zZgrPPj1HrN+wMbDNQsjHOTrtRGlh6LyCgEKRLuF4Dn5RhRAHGHMgxyuZp6FR89NU0eI2fYNrby
wun0vapjz+iHz+XYQti9nVeunSVnxalCFRx0ZkhxpICdTGk0JIBJhpUaKdu2a6qvU6uoK6WEBSuC
kRYgbbyXcJlKp9e1kiIrmpyGY9PaG+7M46HMmLaSOi24KqoiSJ7wshdDbNJetorVuPZg0LA33or4
CdrKu0jV9lqqbV1q+zYHEmL4S9Ak4hJgckA1AmCKK09mmmNNbTEoJzVhmXeOb2m17g+DsUY7unAk
YADeAaYcFOs+FJAuYnkxJ1WsKG0TgiDls1ps0njY2zH3U+v3KtJg4Xq8siXdG9TInKZGdSA0J7Qf
Z+OUtNPRdPmK599+LDg91KgFggiFAhnUaFalmrZNxULV2Pb9qO8N0hhbNmbHLKNPJGXfu04lW9tJ
1kY3bzNZWAbprUi1gOuXITgFDsIEeTIWTuWxzvBEcp9QCVKyPNDdUI3WJn5u91OYAwJBDNyi9i7O
xsW3YwMB8sy2WFhaQTuclPoJoJmVKLawmfjFAK+hIIFuljx2zWBbc4uqCzXenACAe3ba73l6AoHk
Fi2+73W60VfTm9sz7QqPR70OqHwke1Lk4IwTSCFkHbaMmtuJZ8RXegA0718/C7uHKXxdDB+iyoJS
xfXuDRarCq2w+pDZPxXzXJm1V2Zv920s7R5GbyAAIviXcWdf23B53qQ2Nfsw07VATRUkqnlyHNrC
P0Ih5U9OY4CN1iSHFqrVwKW7hmBzQQEB/7u2Cr0hq83zrgvNUn+uOxdoRf3gDrGH5k+TmA9zmnp5
nr31eRJYURoM2VNWtCuBeaGOIX6FEEEVrV68bq5/RQmR6Czq6y6EMkJgjRtclF5fbNrpm6E/aYrq
1fXgN5gJuL/lsmYb8rlru+KbXJwKJXcazsemC/s/3Akcw8uVkIK0Zw7Mp+QVSjfJZkR3SvfcyrfX
nikLt+6VdVmhqIxnE5curKup+s6GX5zv4tjwRq3dIIpP7R5kWuDACQxcuvcXfhvJRR9JAxsiQIZC
UPd63SPKm3Y2MFiufpnmgfBDTtHR7L25bTf3TX1UIK8fY9e2yLUtkIHmOV4A8DDBybSj0XNnvFYc
NAYQwQAz9NQoHv3xTefPVRujovFQuj/RhGR8M6642dqqpSe0MaGv38ZDF5JkOJgu2CAgI2++l8R5
mIx0xdjCW0GsG6VwhCXsp/wIhQiDDZLDsgupVZBfjs7VI+pF7gSNX5X96eeeMz+dom7e5CB36D0n
ylQNcnisqrfGwPvNHGUlfWk6tKji0jR+tFVGCy8dC/tTXVaEgpgh5+Zmtkh6NjJG2gAU9bmy09SC
lrukNnv1MLZWpp8cpUqeU51Xa4zxspbvxwFCKQa1QCipoCijXn/ctnfzkZgTPq6nburduM+e9b29
j47qBhqOkIHweL+zTp/qH1YMJeHAXqlNL8avyx8geXLK9JGZ1dyF3RvNtoYXn8mmzE/j+HNW91nT
e/aBNUGurSSst+8efFydAJaC2QQMC8hOTXmW9wnW3ad94VMriryeVOV+tKPhq11GcbhyisRG3pyi
C4Oy7+ZVzVzQDIXZ2EDpp9kT4HBscsjtOuhQdSzH19KYfciJ3ze8cL+ixYGhA/w/KqwyeRPOKaS3
NNKFaUl0P49z7pnDHG/vW1m4X1GgQCBCbQ8ps3y/KmbHOtUu+rApT136LSK/ib6S6S2U8fDAuLAh
3TF2FNtqDC2j0DLf1CFsiuPANnxTNw8clAXtCUCY9ovl9SfSPrLmPQYA+/4iF+P95S+QbpuK8Dnu
ed4jSz8mcf/IWj3I2e8kx0z0pjs5endivP/c5WtcDUsfEfUfuKuYmQdP0vUppUlLXIU1fajMjvqp
zpC+YDIg+nJ/fYtWUFJAJR5NItRLr62AoyZuKGF9aJq1eigIaw4mJolX4IkLT2VU9ZDAggACiEy0
V67NRGzIIprrfYjZva3x7uwsv/Yh0f6q+91TZaz4PxEHSz54l+akvUv0oetpSvqQpxi5NdMxB2vs
2H83uJUEM836B8qU+RmjhBjZ17XqpFsR6kCa0/sg7Ek38xx3AWoa6hPGtzN0sEvnUIzVsFWTmW9b
BXO4Boma1yZ3i6danUGvHqdrI0S3CRaA/gKvju4BkAE3XPwTnj5GmzpDWCo0+aU3ReJXnGkvNY+1
h7mlEeaw9QLMBtBqAAEPnbujBjbZn/c95OaY41fgmfUxKg2mPfm11ev20E5ZwQEf1w8peElYEh+6
bo0t6cYRhRm4IWp0ENXD3649REkmALVIz3HSzeItdjprBK8Lx6zD/eXcXAIfdlBeBt+zKE5JMVlX
qjzmE+Nhgy50UOjln2oAI6BRTFCpSuvgvrXFzQOp3f+siVVf5Kokc8wqRsIUWm4V+a5VKJu5AMs7
Q6Hkb8Pxx8LQZhJTxhiZlTawyhs2Rk3LQ7QcvIZEx6IcAjudVy7v5e/0rxnpEm0A+sl08GaFiWN+
xmh7dCSDm6zE/cVtAwEAiISJSPelqJSqPadpMmDbMrarIGFpNezIHW1z/+ss+sK/ZmSQVu8auTNg
rDTsyO9uOHIICQ/Zp4aMK3ZWliMLG9r5TE3FxKdxMKlso5uRtb1ndWQl7ImodhX1UEfCGUI5Euge
DB9KQZa6OUnzaOShmjXJt9qOwGiasGjwuGoNGwMY8SBKyRRAWmytirCwQtBlobsHKgrAl+QXfUGh
YmCXxRj2Sus7BR6CFttomJq+/8GWVggCVUQKqFuAWU38jIvjlGgpdk2rRxSzNtQISQuF6mLUfJZg
ab0DmHi5Nrmz4COCOh+TnIBrIGmWNpXQFhyCZB6BGtFLr2E95D7V7Hea1JjNGLtpf3+Fa+akm8th
uj5kFh9DzvnWtefW68Af4NGoHAMzclbu5YXDjAF3OAyqI5jZvYFPdYRVeqKOYVWUe0Mddmhu/S18
FE55aUI6ykZPOPjiyBhaxVej5UGrPObGexStyeMseuC/S/m4TC9co2I9UNlEH8O8+ApRko2WN9Ah
mVYCk7RhKLUQzMkgI0NJCTB+uQGY4FWY20ZDThW1861qRmDFSLo5uO8Ey1bQMAELtOiXCye5WIua
t1Fv54yc0BQddyS1/lhVWq5chHId5Z+1oDImLICdRvbsMc/mvsP3OdXQm6Ie67L5pVLZ9GK0tN0k
tZZvo9LcxNRh8L82f1DqgnvZmM2bZAR7cwKm9yNVZ8uDZPPo398COfP/v18nVFKESAfwndd74KQj
pgcIJ6ckmTGxQzySuLvccg9cq4KyOEUmeKLT/tSys+rsqsb24vmVlTuHoO5kr5wTccgvIuvHjwFW
S3DfQMIcxb7rH6MoalYq6LxDH8Lv23e3zDxW76Jp8qx8xdTSt7eAGUBFDZPAN1W1BPWltiaKdmoV
s9/n8DW/yEe64scf2l7yijAnD5whfAytDymSFhWj5dDHcLGyIPt6JsaeR8mwN0dsb+pUajgbXRbU
Tvy1jvCdzYSrO673ByPKP4PGrj/0DpJONkG8SeuaZguBOwhA8EH3DfzJXsYiDNxXTAmcriCo8YLt
to20YuM4tRK4+mztBxOSB1XVaEHHlVdTz8tDMmgRtlV9a/vR2AKIm2zuu5V0gXx8SGC8NExGAJZ6
Q9La2HU+8NkgpwbcM/veUaOTQWn+00jab7wcnD00RJ1gLJj+5z8YxkscYo7AONzI9CW5q9dd7JLT
rFhbFtGnKqm2tGXPtjrt9Xg61sUaZ/2SJ4E+DnSqAPpCxEDKdJW0Z2NiFPopQRkXWl7HsZ3Wukvy
8/hjQzFzhsEUwLjQQ5DTQRDHodCvQ9a42k3tttklr+03d/bSyOO/rB/5mjCgXDu6MSitCp0drScR
DGb66MXlRvuh5F7xbn3KU09/j19iPegjb40QctksaikaFOOxXDm7Nmhuawz6wycevQxJUDznj9bD
YGzV3tOeQN3x2r+wbuUakPFc/6wV+A9EHRtUvzLFb1sZ46hiCu/U9r0fz49ZGtR8Y6pfnQwl7syr
XU+vXzNV8YrszypqbjEEg0sTOueAiwNRJtUJxzqCJDePyElRHFBQZQbm9EGNOvuGE5eHsgYx+KBa
82Z2tPYni5Vm28R2faxjA+B5t/lUKVrsWVoHkEVasYeWjZ/uHyrpzv9nfzAPBZITlPMQx67Dcuoq
aMkoqJVq1JnDumz7DdE7c1frfK0OtBQ4xOjVP6ZQ8Lo2BaRKBThtrJ9mfWOlCSCaB5egfljUByQF
D2Tt4ShXTKS1gf7x2iDPJ4uRHGvrDXqcmuFxKtUtV5onkCVtM1b7lJw0vdgq1uQDzOmz6v3+5i6u
GE0q8R6HXKGs7o3i+ID2a6qfjBaA865p36iqBsSev1MrxxNmjndVmq8k+Es+h3YdNhodXjTiZVCD
pUajEmeOekr1Yz46u8iMfWMiT+78q/saQ99DD/TxMbbpCeiZYMYPaWy+m9D7Wj9+C+6F845LGDkI
pKxlVpkodqMqmQvtZJflNjU/R61yakDkkm6K4WkCvIxQ9aj+P9K+bElSXNvyizBjBr2C4xPEnBGR
lS9YZkYk8wxi+PpeitO3jyOnXZZ166GszKLMN5K2tva4Vv0QmccWTbVl+BjZP+QwEjwdG84HvE7U
aHEGAEu7CnqsqMs1fVT8sLrHScP8hN68hOhj+sxIIrI5XADC9A7SbMxFobxNANi51jsQxDVjHaqK
b0etYyjTvijng11n76NpOKg5aWG9S8DCl6uDMxm+ZUW7soieprZ7TMrek2ZRYmjriWE5AJArwBlG
uYKLwOhsxkUlWYrfys3bor7GOgbG8+KFUKDlz4B7nZDwINF06rV3tRR1n2/tPst+wQwiXwRNWO/H
kJnmQCb4Y1SS9sV8VrrMK8fcwby6IuqLZm4k55QhV/Q/spCQXcvS2iq2gUOj+Ep3nt/60hl1h7yb
gdmfE2ERecM9YBBFmBLDv1gf/1pYiqO38zpTfV0DHQqdXQJw2fjjKW2/VajyjWZ0Z/azO6MRrcWA
Qvg0gyHltonZ+gSAFLLxQhmtKXx7LDGHNNMHgguGfN9OKk2kyKxcVKfgs8FfKo1qF9KKSI7BTeFs
t6pPCYZbEgRtNDwoEXqwjW9a27lmW3mWFp8rYDvQcEf77CQ3pRNOfjMs+7qu/8SzciCwQPmYAPnh
owIh2LQUJ6WO0UEsn0DmK7h+10aXOVEWUCnRFoEwgLP6uV6DNTLrVL9vhxFRl9dEr0nvddpJDndJ
ZH3ePoANcfBFAeSEvC6mqPh5fs1MJaWdEGTVESXuOAPPqDWOrVG5CQVNad/OeMBHUQFyw5mCNQWo
MdK8Bk6d90wVEpcwdYoKNATileavIkRrOtkRI70b0CZvvaXL77z50CNPYUmXrBd1QP5/voDxP2I2
Bky33D4DEIVIozSr/pSMKQYeqlNah8EggwTZ/lUof2IpfYlG42RJ3SdyZnjnS5dO9HB7+6/vO9sH
GwEJmugAzcLZlinOy4gh1vjma2FYXqyDAbrYD2iHGYhxbLIntDLclrhhTNciORNTtlVU0AIBkCEN
wy7JtGZvLYv2rPbp6NkzWMf0VC8/Oh1DkG2u5W5fJLYjDbWIK50JWtu69Ydw70yV2mYCo676REql
/ZTHzeNMlnyvt1R+ur3oDQMAWUDFQKcirj9OfG3qTCntaIVubr+N9X2qo6Pa1JM30AiW1HCl7iEB
PLnmVNPk1WEFEPb7XHKWt950zfChmPb29BtdFrOCJk+kbTMH9C2iY7l+dddfyO1GFMUZqqmq6kdV
+KHHiQMmISA1evPkhOF0rvMXzLXtE/k9tE9FEcD9i5T7BHHWIMqJ81UnWMv1p3DP7dICgnHBZvoD
+h5fQFCryC7VTiM95o1b1Ls2FWQIefS+/0hEQz2G3uDiADFvfTzAXyIAnbVVX9a60RnHB3N0ljFo
a9tJDeWk2h9NWh8VdCqgBlr2+1b5NgOkpY/BAdns58gfMteOBF/1xcrJKyg+B8lfloUBlMb6qxq1
biqpRvgMeqf8mzonnVdGdNrJ83LXhpr0sBhpwkB4reeUdpj2J6XsRb3ypIQWUNV08x9r6McdCU3b
bao43yXEpseYdD/xP/kEYfMjKCi+K72VnXsrL5+qTC3uBxS7dxN62lx9KeYTHTrlXxgdRlbFXEn0
ZfOJUvbkm5RKXymQkTrID85PlULAWaVXklvZ5qNGIoBSVrJCHKBN2H//xMGvZJP3jKr0qhSs20Wv
asCK8k2q75oW9VfTsesETLiONJsOqDFEVQO+m4kpGNp50CaNs0Q9/cs+XORTTUuyQoAta35hDuD5
pXL7MlG72g1JHv8GFN0caDqdUyfpsvKIOjjwuBYtiDKlRcdGMqOdOyI/x7pX0NTd5J+kAtNkmTdx
IDWhCK9iwxLg6UfWhnHkYWqMe5myKcrTRqGaD6zFQ6Or1ImbQd0N4Gdw1SQUVeavXTCUlqHd4IMG
ZAC87LWWlxNV0qGnui/131U9cSoR+NHGGweDAXhGdHFj9o5w5gTwK60e5aPuh4CPSKtm16BMo5lP
IB9k2CXHPHO699v2nv0kd3MB3QvUdQvTHpj05dZUFRW16j7V/QUl/GOhyeldPrRAN4xtxZWHNPXq
waz3t4Vu2U085Sh1wJVCixEPC2PCiPV6nhh+u1TfAW54arT4W5iQ4zIMDw31owik3kty1sNeYKo2
vDjEqWijRYyIhAefJppISRqD2rpPWpWcegCGe6B/B6I2qHr3SYbedgfTD59tGbUCW8JsILfT7Fll
fCjwSxEqr7UntMzBBr6i4eeUOFlVQFff2lnwfG+oKBvhAeIUHGJMp3NeEjqZkIhCHcPPWmCiRcCl
cYjUiEa7tjYR3ZUouTDODcDsrJcyFRIaumfD8OWe+qOuuVb8cwpPcRR79RwiVSukUmKbw28eYkrk
1RBbooOYWxcFe/bQ17bhT9EuemZFFtgd2QHnfD+jkOm2P/4UovTpxtWAB4QxTFvDkBEMzXqVeBW6
oa4K0yfJa1ns5eyQAM9ijgq3zCZBjWFLFlKXANHG5AbReNprdWqiAUUk07cG9ZCYKMk1CgaspINW
Fg6Jv//9/fvy78ARhWQ0uCTWSxuUrpF6XbH8XroDbLPRe2VyqCowtarZEx3sgOi7ohJxP16rDXBU
saOYgGHTVF8p3IunpW3sJDbm0PKLcPSiUqEuNRAvEBMkhtO4M7UidUk7iWg2r+/EF543bgVUB0Nc
3MUDhMdSIV61fbXN5n2tpMc2S0WEtBsVwrUULtc+S0BLqfTS9ocm/q5FmbMoQCiR0l1oV3utC3eg
VH0c3zU0uZPY70LJofEHTROvFgG5XusSvgQ2HZ6DrGAagh3DxTZbUpNK8hDZft3IXpHcIeVdz4Oj
khhlSEFW4voFXsviin0h6Rpq4q3wyzh9BHsWwnDT0/KHOl9ERmfj0WCykF6FQ4RRT5NbVz6NemO0
re0rbEslmvxMwFoI9L462w1Rm7noIFXPUWGivwENH3dmk43vty/Olip9AR5APiqtfHZkyqo5pGNn
+1IMvEC570dHq3X9cFvK5krRQ4GGNqgrGg45XerGSJeXcrD9KH2Z6tqJC8PJtYcCUKuTXBzSsIHl
s3dp8vu24K3TRNIHyTTkG0DlxTTrQnNUi05DHWGHq6ZoTss4TU9GJN9Z8STfaeYon/5eHKBbbLyG
wBrDg7IWl0mgX6TZYn+9iJL0MLY/khjBiyJKomwd26UgzgKQSavmppltnwK7ASEzRq+c20sRSeBO
DCSJ8zAWkCDrvkre5ligElumk7GRIf+Il+gKIn1CL70u9bLtA2HGCT/o0/CgLQfAOxmirNq1D8rm
4oF3hFEqPO18LaUsMqOYBsn2SfVPWDrwpIdol8+eW07OaPzdDC+CDThhGMeE/6nLKDRz5iOxW2xa
btp+kWE4Xa/C1gXBqSEwUteeF8iSULwHsASquxhxWusZ7c1hatvO8kvptZpkd7YrN58FSxEJ4ZS5
zsBUKSe95adq7HRUdmrl7n8thFdkbSjtEBB9fplHrlrfY0RtB+DZ27q8sRK4WogAGbA65i05744o
CN3VOZb9OYmOgFL0kyZzG73d3RazodKIomBqkMCVgZHKrtSFsWnVcTQSzOP7ZpLsSFQ91FGQ6QBL
0t+XHJDP3SToxtywbhp8VqBL4E1kmdy1wLlcigUWW/Zr62Aa3yy30lqHiDI0W7sHHhRMN8JrRD8+
+4qLZZVyNA1zscg+fGd6tJN8l0mltY8nUa1nSxDaXmwWzAAy4+qZjyRZ7lXsH7rdf7Rm45YxeaTt
KLA8m2JQUkX3CwzvVd4VBU8TMNIQo2FMNbbu4vRlMF7/XhXw7nzls6ALvHcf15lc66ST/aLpnbnd
l5R6tP6k5TvY4UTVafaIrUMJkK4zal6AUjBmM7bgywNCUGSjDir70X0f3vVNtWtME8m68yAINTfe
BEzPoDrIzA7yKZwmgOxwkVOrl33J/KWHf4ATfXvXRL/PvdadomZ6POL3l/nern7+u9+Hn8USQnDb
v7yUi43SJiXNzYaCntRuOhhNoE5kpD3eXsSWeiG/BWo8YJWjvsHZ5sYo4rZOFdnPqs9ca1xgjIGZ
TeDXbB75hRDONoeGIqGdR8VKaALoYPoAPY6M+Kcm/8B8gMAV2DIzlyvibLTaRVFGe1n2e9odNPVn
OQ1OZmY7Q0TvumVAYaLBicTm8AEivFZkbUavKMXR+cCqr5ywe5uWZ8zPaua+EOUuNlUNVgavApK7
gHBYiwr7CIFrR2CrGSrTAiR5UTPD1q4Z6IgGlwmb1OXbvnVjVBaE+LKPicKfaq8/yyBT0FInj7L9
bY3blAQLjbcHzUmwAeu1xJKxWDEKn76p7QvdMRqEo8A3Ek2gbp0Os84oxwODH4WptRg7o2NcwPPx
jYE4w32veBJyxAq1wCsUo1gt8KW37hGq4ej9RGwN6F7OqtVJFlcaUgi+FYILD5Vq/D9eJaK72Oi0
+WroxWsD1xD9BdyjXaRoIzKshFX4m7symvwkM2YnLe19b5xNMjh9EjkKRqT6KgomOd+FIurzrX0F
Fi3AaQAODp+RMxihGpGkVTLFn/ve0Ye3yn4kGUTNh9bcVfnTbWURSeOUZTFrE6NDBTpMi9hp9drr
InkEealjR/tFmr2m1yqBt7plrJCSAZUCy8yglW2tOHKZ5a0CgiK/Dg86oOXskR5U8pm2uUv16dff
rw/d7AiooQ/oIeIuttykGcVgh+wDAwXtysQfkIOxo3mXNg56MB0jyQXmcXN5oHkESCFGHxBnrpdn
ppGmTBUUVUVjsApECFqC4aM4IusMJ1PUNbF1LdCyCwuJhxjeLHd+tpkuKBV2il+DD8I8q+GdkQrA
uDbKxHAnLmRwN71YkooYGepUoC1w0O+F66e7vf1tVJTdrIMMqTyiHkaT370I82JrL5nvB3/GwFgp
/0LjRR3UDlNuLI23ADygin6PpuSCrATupsBsbu0kkCjAaQqXnQWG63NTYqoNcwRZJgDUw8x4K5va
7btCoP3bYgwkBwGWzKAP12LwBAEPRRlQ9KuetAHTepkz5iJM0a0nAMqASiW6mpEQZPt64dkgD9lI
qMMo/hg1LugfI2l2WvtxmQQx4cazqeNcwJqKZLyGSHctpzTrTtJZLDDl2eJMKNcd1aoTESVsrIaZ
CZYsQsZI57M2i67MU1VOsm8PxeRFmt552qI4NJp2kV1LAou4cUCIbZBcBBgWI7XktL0aK0OLR/hS
evqSWndL9yxkidoWwaAyYARRZuAubYiAaQgHvNAAJCGgvTbvyrmjIP3pBOcjEsStZbK7rG6wWN+s
/wCvt46fZkPgpG+KQCWGoaSygV7uwcQ8lKImbC3zUjr2fMb75ZQizqZNPQO6FUNJxQXh9ayQEimJ
x1jxNSUE0eNM9BOqpu+3n4pNNUOYjooBzABgptbKPGK+xciUWvFzfex3dWhkrqQb4bFf4u4jIWit
vS1vy64ybxOQ1QARup4/WDoyGtVQKr68NMMJPHfLTjea1EWqR0auSIo9KykMcLc2UHSaYqxCUWtg
l42iDqitlbN8s4zMGChjeJXvSQKfR0rhclSpE6l3HQnfaLkzpeFZsGTmvHCxKUIHG20dCLpsIJyv
91jF8OEM+E/FX/YtppbPvXaMc+eQfYPL2As0c+PxABY96yhj2T7Y9LUsTK8Rao2Qhc4vx6iP4QwH
A+y+Vl3vdf319so2/CjWUYDuRUDtY/CSW1iNMeJJ7nCWVeEXpS/ZaMk1fyxDvbO1t8EW2KhtaShu
wbqr6A1kf7+w7wpK1k3cYmktXuDCA/hj5+ofTbtTRCB6W6qBR+r/SeIsfN+nMP4FJFGQFVu/6uLH
aIyuWQrOasuKXIjhnd58JAkwaeE0dfY7sJpcOf4Jmu/bR8Q+lde9Sxmc1Y0mYM+CUhH64NiHqj4M
lnffL+7wMeaC1WxpHlxOgPEBrBOXijuehdgNzaoJroRWqzu7W0pPt5L2BBd1cMuijh5AsSV6Ja+W
hx5JeJvonUUvDcrInLp3wAS1UvRA+OqyOGoYncaIfu+H/UTIieq1kywfYxa/3d7Tq3NDmomZZfgY
aJlDk/5aEeU20WlLVcmXiupBak6pXDwToxN5oFdmg4lBLyzrHGEBJx8yAA5HInoo+XnR7BTyzfwA
r06DOSmM3kX7IWlOUylIpm6sDE8BCrkYWMJYDR+vl9mCoQZdjoMMLUiMJo8uDhkFKikSwj05M4w/
bTI1DhL5FCceOAQ0+/tfn9BqHdzWhSD81QoDImKzA3/cnxE3WES8cPU8s0D5Yq841ZMagqBunOPA
PJf79q/fDPw6mkpwm5ByZtN6ax2jSY6ft3ASY3mPnL5jvBPrn3zaR9O5r/5EYAC36d+rNcvbM04n
FJqRgFqLbEy9BjXdEoOvGN3PpAXisOVOVGAmrmwrWxjySmyuBB8uc7Z1jGKUgnozDuBju5Kcoeej
c5TiPNM/t3Xgyh6tBfFhlFzaptSBEC4A8AqC3/ciCULzgMFDVxZ1eF1rNDJBDAQIiSes6erRDSUN
SJZGESS4Ng0qeHnkJH/9WuCHL4Vwx0M7HQmSBUKkGDhVBBKkbl8Uf305IQXTsMytta+RccPZSClN
9SJY7J8AcHPL/FzGgpO57qpgS7kQwi2lp3GGdKFWBFaEhqli9Ghh7do6+z7b9I6kgLEew9ZRB92L
Z3Qhai1GDOsmQJ+iO7U1hpFE6YutAzRZ/KszcB6M+61VP477aqJlkgQkDmrDQpnq0IhG2gUyeFYi
fZn1NFbiJJjIj1YmLrvDzSDKU4ukcO+9nsWk6lqspDVfja52wMA1qK1z+2qJhHAWfCy7uU6YEHAs
JSCbUeZ+ZySRII77QmFb+S6MAgatEujxweVCbnB9Kp2aJBV4yYugo7mT2fFxDiMn0wFr7NpDdicP
tVcBjALIAIFSvQPOVcvbPe0K9GtnbpZ/QnmOcqef1KR2lnbc3d6Ea0OG+BxlZ3wh8ucaf55Ejsca
fVxVUOsdWoctKdsPilm4Ceg9vVkbksNtedfvzVoed7JgZYmUzIqrALyoO33pAPfxv5TAHWuWD/HS
j1kVTFnkmuZnIooXrr219RK4Z5nK4RwbBpaAeiYdWqdNIUf6VMyntjJ3SIt65iR4SEW7xr3SAAlF
SFnnVaBVxk4x7qglC3Zt4zKs9ID9/SIsIWPVVkOYVsGgHKaF+ItxNjIR1PWmEAvhIxB/kXuyuKOZ
jSSO8qmugPiISASF2++0hg0Jy/bz77WMvf8I0XHhUFVfryZL5AoDrk0VFDFgPjEzn+j3mA4TNUNt
XB6Ug+DcIBME0jF+blnp0MctYXQ4KMA3Zrn297HDrKUITH5LCpwMwBww9j6bD/G7PidDAq8myCSv
qOUnQDP/ARoaetZFzSgbaoaTwdgc0H9Qw+AHZcsRg8jULKuALGXlh2as7knSvd0+mw0lYOVOBTkE
OEdofFmfDUhW7Fov9CpI5ag7TeBc/yVNY+r0SN+JTPzW1l3K4hRutDMVqWHISpZXuWlPhvHPhDdZ
L0WQlNdtcQgakbFlaRh4hVdYnD2dkTmhJm6oJe1zeATukg2Hum1dTct3VAZlahM95LF56vrH2xu6
YY9WorkNRVKpYMgQuFWoijvQfXWXwxWNK6/PP0jaOpaUB0Myi6pdm5sLXGYMqsNZBP3D+iCVLOyU
rK2qoHMm+ymXnTg+WvR0e3Gb2vJfIXyUCoAIYIlQ3GQZGMFh/TqkIBEuLSqqbG2pPlIlSOtjNBj5
fW4T0ScKLpNhhlb2sX7WqmrazXkzObdXc+3NsxQawEPYaAhoYNnfL6ysardGpodRDe8JdUGp8Cdr
uEcm7HeCsVaH6Kog+t7cPQyDQB/BCQeEoLU8rRr0EpD/VWAnVell81J5Ut7a+0qORaBlWxsIfENW
hGG4Xrwt7LLBMFstqwPShIdO7TD2GhoDemRu7+DWitBWBOOBFlTMSPBKNygFvqCqg85+nE0wfiIS
6grq3ZaysRgkD1jrF/qkYN+5c+qT3AbJT18HunwAjjMk/Au/C4kRuIRAhAekC/8Uxn0q5XFLmyBL
6ke7yv0qXj51Nf40Su2vn3bAXWCIBpEBQE9QvV0rwZAXWamQpAjS9KdUvSMq0K2n2/t1fSprEZyP
y3jdBlqlRYBi30QTB0MWSvl6W8a1mYMMzDsgUYtGU6jAehlLDJqK1oSMnDan0ARA+msz3tnRs5Yf
ZODTyAJNY9uy9tvX8rhtA6owymYq5BHkK+S72c3K19E+ySLKxq29gzcEVjzk1JGKYX+/tAkZ/kEG
vwhqMNmUkennyZ0OcIbbu3ctBe4QgO+QDwMSDAStpdhpFZlSORXBNOneND9TvdwJk0nXRwQhtoZi
tgavCF7EWkjTwHg2JoL7sVncarIcfcSsAf2TxJOLYcvq0FW5YF3Xj9BaJGe3+1ntrYEi0k8NyVXG
NwtdelCIUZS239w/II0iVYp0D9oR1ktDY1FiTrIKOaPuFZiQIkAaEPbQbqwGnQcM0fQLpoKHLZ9r
PEKZaRWBWueuFSqIygokDeQX4VFdWzhY6QtJnB2dl0KuewOSyPCeTHdkFHH1XQtARxbYBOAcoB6H
Vsz1hqm2pCChNId+UxzLrNvPiag973qz2DgSa/6E74XmT+5xA669ptRdRXxpaL1MeouKBcPd5Zmh
s9++PNdoNqwXC81LwG7BQBLCv/Vi5kWpAejYhGij+Cj7HZHfUPAAZn/oqLMjLeqRSmcMO0v2/KtG
JqHug6g9aX3iGaIBmms9RD4L8M5o22Kt6fykXp2SYdHoAriz2R6D2qK5t4woE7RELo6CVbMNXFtA
AMsxnCwUiNFqSTibEbcpel+zPkQtpD/U9mcfp57WV8dJUs9TkT+apYxMfufQ/BdAi18rNRVMnm0s
FpvOahQETapXyIYjoNY6RDmSX2t0p2pBEr2WkSjXdG3nESBiQBzuEd58VAHXZztVwA8ee2RYGz3c
E3NyYB2jmezn+Meg/by9pRsLgqKiEML6B0yEjGtZttE2Wk2jJABm46/c+lEqT1lpvN0WsnHzYEDw
VOKNxCgnD3LYdEWfNUYWBcnUDLsFYGfAPNFFfSob2wY8X7zHqGJCNXhbr+ZDs8xITqPb7g6oLPda
d5/qT0pBQbr66/aCmPew1kNEvahwg1JNwdSjxnkXagGs/ziUkKiz6a6IuxOS06HW7cEQ7Ob1n8YU
JPevTwnyMFTPTgk3jCdEGWK4zEtMEnBczkc9XgKjlnwCII3by+J3kGWnkZ7A1DYD58J/rpUh0afF
SrIBSc6koH7TSQ1KSEW5lysJvjNwQ90Uu/GXVwqjd0i8YMIAfT/4N0/ZWqRRriMKTYOuPEvKKysp
9X9ur4vXP4jALCxjL2UIjVeFxS5MrFLNkiyILYznVFP0EhmFaEz7evMMBBvAGoKiqyhgsjO88JqS
0U5BO9hnQYgWNhu9FaGlejMdf1dALExBkXp7TbxKsDWhoQjwYWiWsrAsThxYR2UDOG6B1SFFCyT5
FLMt/9yWwXtPXzJAGkiQU2LsgZw+WIOdpC2ZsgDM4e5coyWn+mlOj8AycKbhW9E6tP3x9xIx2Yu3
BG4ngjcuk7kUalLUdpYDRV/53Q7J8gjq3PHBhmHfNV2bnuLQnA9TM3aHrOlEiFz8tWbrxasCRCek
L4AYwq1XngBS28ppHugE+BVpbx/rwfje2+NuGKeDtpyFTs/WDqNH0GR7jEFfi3vQprbXExCm5IG9
gLAFE7+aG479Xpcby8mlLHWNXKu8opVDMEzRTnDfr7wILBhxOHqTYcaQy+O7Z6VBGuzJyMtgGWw4
q0nTHgwlp64Oupid1Y31Qe7rxsvUejgqNWC+nWhKyamcpkFzSrOcPbBR0+eqD3M/KdrqOQeBmiCZ
tHF5MZ8PUjS4uKwnjLO1NDJAfKMpeQCmm8zLJb39kRtSK8hLXOE2fW0FI5QEgAl6KflJJMCIlbbS
2GAtfq3qP+kD+h2rg/kNQIzhXaa6NTgDPjXpeFvdN2wGa6tH0yPcGVwx7hITDdR5i4Ljr5U/Lf2M
71XpXLykr7elbKj1SgrnluqDVRWo9+RBVvoRnKMMjOrWN+BhNUbuyCKYH5N7G/+zkf9dE3eFDa23
ojrV8qAvjMkd1TYCdo0he2GuLV7U9dHu9uo2DCF6RQD/gasL0BfeuaBRljH8nzyYK6A14r0/F7rg
+d06JiwLSE8MNwW/tra1Rp4NHW5QHlRDDfJUOSV3CIric6nk1mOl5otTtyJPc+vQ0KQCYwi3mmHf
r2Uig5T0WQF9HMLH2QOjrKMsv+PmT/p5e/s2LBDw9ZH3QcSiI3/FyZntuJGtFmF4RyUMlYJx7Blk
ft1dHZaNN4+ScUK6Nb6fK+kXumZFpbFN6QwJlsXMQBjhlEXKMJ0OWJwiaKZsH+cj8Oibf6wG/dmt
R6X2ZeniH2Um0JgtDYVzjfwjQaoMIyDrrR31sUEfq4nMQ5g5rPY5xU9h+2J7t3d2SzHxQqMWA2ce
MJvs7xcOQZkYvTWCwS7I+3MHMBotuqtFJf8tzcTo5FchFxOHPM7bqBnDOMtMRuJYRzQvgLLAap1R
RE/5Napy6fGyWw3aaLSCsbgE3dPrxYDMRx9JUZfBXD8mIAEsI9kFBHfaPWmyI5fA26v2xYCegh9t
2DtS/VCRXSgRrzUjZwSfZRxqaLLuLQxGJw/d+F2Jj+B4PdeLKDLe2vXLD2U7drHrQ43Pp2lXBhpA
dFGwBjf6fskKwdleqxCCGeA+MXpL5P/4YXx5aOZxztAnptLX7FlDzL0o+RHQ5KJn6Xo5SM4zEEv0
uALthDcDfTOgm7GWy2AqKkcBZpOk/GqG1JGXymWYIMaIfqI+flWyF1uWEOdn6E5dHDoY+1j6uK3Q
G+4CeFPQ4IpHEhniq2CxHDEMNpsh+nHa/VB64X1ODv3ykRRnOAj7uB+PxaICMxsUc9NHbSRPjda6
s/lnTPa3v+SqhQHXdvUlnNVazKaWVJAnBaa102cPHU8Pg0f3dJ+f4kf7TE/ac0WdjDpdvq+r+yVz
MH9x+xuuCmz8N3DPaq2hHwTY1Egx776PXuxmnjN87+9FV++rSWZ99dZr5Wxk0vaSVPQENtIbPGVP
g/6ke8o3sq/OeOvO2VNyXnzq90fLewR67F46ADX4gLt1iB7+HIuX1sFY1JEeql3pAW14bwnM6fVL
he9DvIO7wOI3k7NzzdSmDYBQy6DJsnafaQvuv221rpIPw0E2Us3rYjP0yrIXHcHGLYRkliNRETNY
fMilLXlqqmlaBtkiOX19aAa3zZ2uP90+6S0xQG9CUz2b+0LCc21SCglugTw1ZSAbeY7IB6wRenXX
gjQrEaVjtvbSRPQBWiwErCATXIsisOU2qWG9phZgfQaaRQcaaKEPJDX04zT/GJnIwLCP57WLeU8M
KxezCvw0xGLnM1qo4jLIwc8mN3tp/LSwsPRHiCH2UMFAeQ6U2CgwlOMoGPm+mllgN+hCNp+xwTBk
2KMrtgza5TeJD52CBHb0T970YBNymuppmH5XdB8NgohCKJezHiF42rK0glxim3trJLuie6zik3Im
0COQZS8D8B/nHxW4QW5r0pY1ByEOSpKskoc08fp4U7VaSjq3uCpSm7pxVqYoxCNnpHSVqMa2pUko
zzIYFLhWYHNfi4r1ecTApF4GiQGYXxLH0mEASo5jheOyr0ifeqlpDYAjLBvBdflyGXmVuhBNuJzi
WDRLjj72MohMw9Uy/ZWYP/pxr5B0T/X+pPSgVdS9BTibL2TeIb4cp3Oivk9tfhea7WHuH5GoP6qP
ZoMo8/YBXI3kMpW7/Dbu6C090SzgjuDoyVm1dp1yjGKMqTAsr300PxJvQsyC54sIXouvotn1prDJ
NsBQgNCFEzyafUOaEptSPCORcnoABnr4ZlbuZ+soLjIrTu/mnurUzvs/YDtxsx3GTNzaTfbRnv13
toM/5YUCN4YpwdVHIXeEbDprijY4y9a3vUmkbIQBLQ9DUrnV/LAU+yovD7HTpMRpFxFM3PUNwKQg
OwR0qiLlx1fLweUyqQPQ24I0XwzHaiM/JHLkSHFzvH3S10b7UhBS9mv9T1utU/WsR1sftf0ws94j
wHm1uu22smAT9atNZJJYmzIDuMUA3FoSKIpGZFHQqEGG+BeyS4NL8yIWPLIbiruWwulPN5hD3JsU
nV0WgRPYu2r9SZrGRUTnztXixAZo0QaQG0geaBU6pzZ0QW5u8+iQ9WbY7pjs+vrCC8/a0MdFmtiO
WuQVidpWuZPV19uHdm20sEjMHsNeacgg8C9t0thdGcpjFYxPVn9u3NpwltgNv2exwA5cx01rQexM
L9Ziq02ZWujHD3qCsfidVB+ouTe+ya3g2m/K+brvLMONFa3lzJmmN+kgY896A7fpXUlfSDe4SXu2
AYR7e/M2Nf5CFju/izXFYd/YdQRZPdCBNG9WYjdqPGEy5NpmYOsuxLDPuBCTDq2kh/aE5i7LjUwH
o9Pof4q8cRf13qTub69JtH9cNGdHdlsUs1IFZvLHjlMkJp9z5P8kUwh0I1oW9zTPQ1aUda6irWuo
MM1V3qXW1DqqOjkqup1puQ9n5WHWIsFkkGiB7LMudrMbwZeVm1hgu+h3eagfQcS+M8YjchSOpQk6
v7fXCKNrWSzHzsPXdsoUoX/agLDpT5h8GGrvGIUDZVSKxLUeJ2UUqOT26v4rkDu+ckHbx9xgUxXj
Vxo6nd243SnUH8zn22qybR0Br/o/K+NOz6RwrWIA1wVpEgxvhmR/m3tvTH/MLT0s45HAbyfZcEKc
jhEpgY5+jaGsX1F2I/4rnDtD4PPmCmLwOkDreukkdZc5kpEhk9+i7dKJzPm7pcwoVqAH0/LSjADM
UmuS99A0051ZpOXZ7iVAfEpA8hZsC3t6rr7MBPIioiRkEXTurhYRoVI4otuuuE/8xpUsR3rNHocX
tXCWx38ji81sM0opNCRwps7Qio4kM56H2D4k+netcrRwcs2XbnR7+R/Vho9TH/6VTII0HrJTbDxy
fXtIjlekM2CL+v0sG15IvtPmRQUHtPYsja/R8jk1gheKrYLfUaC8obkaqUOMj3HPcK0oXUgLGNml
Lh9jQu56ZfZur2rrlqL+hd4OlnO+wo4Y5RwAhqUNXbaOPczAWPjxMLqj/FiEuRP3Pxr970qwDDgA
3L6IbFmjNXJ73O0hQ2pbXW+B/DTqXa3/ULrXcBFcUfb6XGzclQzuktRDPI1lJU3P4IoDOEHmAjfb
peHb7b3jDM5/pAAyGl0xrE+DJ6otpTrLwzaen8N+kV9iZE52SC+nx6ZWCk9qE/XeDOdR4BhxXsv/
FYqiL8DdgCFocA9vQ/phQOJ0eo5b3WS4/FIBvti4mef9kujtb0AA6e/o3633Y/x/SLuu3biVZftF
BJjDK8Mk5aGC5RdCsmSym2xmNsPX30Wfc7dmWrxDbF9swDYgbBU7VVdXrVpLipr95SGLeag/5gEA
g2XQV+HFJxzySpomiUmY2Z6Wt/a0k7RrA9jngu852kx7lR47Y+f0/y6y+a9VJEFBqYXARkyim0ad
T7Sn41HvjrqUBV3iS93P3jz0yePlAc7fL+4cmIAMG7hBoNUkTC9JgYBKnGQ4Wg5SLnZUb6IiNV0U
tWRPi/S1J+LSauKFjmY1QMhBuSncWRZLxz4HTuw4xlpzdJp+IK5Ba5NvnGScMtS8begDjvEIJp7I
LOLpLyYWQfac00L7v2kIHkbPplTJuTodp7IGbJH4NnN2Q8s+M2l41TS+Jm/77chABwYFGFAbgBIH
WS5hepF/qBiveHdMEOuMBmQyUACu+buU/MrXlN++LeVsC1VuPB8MJArF9JaiTXXWSHZ3NEm/yUsV
RI/AYfJ4r6ors/j9VMDUzAkMF42GcmA/z6+GIu251Wg1RzWrC8z+Btt1q0fDpos+Mqt04650u4Q8
dqa0EvMI7tsG57IKd4rraJ5SlNXPDVsMSstpb0MtvYy9gbzbyYEkgAVBP/qVR8Z2VVdlYVLBqAAE
KK4K9MqY2rnBDA/1qciJfKyBzoSOVJSUD+pA8YznK3f8siUUtIB+A+5EHJqdkLpOCyofVfJSqkDa
bWmMlIW0BoBbmEI04kDHAyIic+pKmMJYIcOQTI58TGvrtlTbAFHSNVpaK6t2W0qvy4G+F2ylyLs0
uFOj6vk0KnFikA4YhGPcEK9J9nL8gfM/au//0puBEgbwKty3GB+AhMJdSxEodtWIsSUfMiQ+Vfps
qpU3aiu3wjcv9qd1cqYqmUkHcDOdj6Zs46ZX0kY5lknyqo46mpl8piu3esKvAWfoEjO4PC4xqYp9
jxz5jFtEFnmOI4SBxVyJZW3Q9SNO42aCvhs6A7d25ni5mrkUqiyDDfrxrgwrOYU41q8V89+XDxkJ
4K4wqzOETZ331MlDiteRVBjmZB/bpoOAz21epNu8Rt2cBYUcOuR3ObzS6SHfVtqOkjQwzZ8S2hxW
ZmH2Kmd3FTJpSF/8Ib6Z8/jCWXTGXMujzIyOmVQnM0JGuuoRS2IulDXc3He/DfQ8cH8oLeOqQlPI
+YCJPWZKZqpJyGTd1a4d6a5qcC2VXpQ+rczt/NXCqFCaR3wBoAXa40SMQI+nCbPGjoRakxmHOK5+
9D1RbtMxVzdGLrEXJ1PBHSND1KvJ5GlfKeZdk/bNIc3bK82U1JWA69ssG5hgtAcjQYT+KKTUzodu
lBqxSgXfw+27hj/2eR+klrZZGfW3IwQr0FuZ61oztEQcdYq+HiX5M+rYZ7+tO+6/Dzv6m3j9awGV
3NKz3SywfIe6w/0qceP3++uPdbh14LPQuiDC+0tViaA5z0k42KnbTY8WC5PuobUJ0Fi/i7IOVBSD
xzWNIOF5M6Or0WYJFA1ab1HvEvevrEJmF0BaEqZVHBgjmPmM3F+Z19l7n+0mwcb8DScnFaNCDSSZ
V+8HQivVo74TkMLlv0u3fLJW8ivL83gyImGvSCTLVS63JOyCvg+o5Jl+58ee0vkW9dcgH2vTJ5xJ
3ZDQFt3BmDRQN9I+SOKsRBcix8N/VwgUigAeoAz/pzJ+Mnta5LAu7rEvkOLdp1fxgxPwAwABPJD9
+qbfSY/gDFgDVXzzNfOSaQjaULaBIPIfzfcTo6RoLTNVMS6Km9gDY5SfWBnu49Y+NiT9ydS1tNg3
by4YFFYtyxLkr2LskTiPXebEB6q+1+YPs+Qr+2PJlSBOm3mHcNDB4n++GRtSZ6lqDCQkio5inAml
kQwRo9fb8hpF25opYd9bSaaC2AimxiwcJQhiOJGL18baBlk8Xng6oCUDGb5v8afJ4nSY1AjHS/6M
C2VrJu1Dw7QbMhyyrNxrb71a7aVMuk2tNRZfEUT5n815YluIobJIq9H95JBQt7wp84jtlxuwVNXR
eyXdVKprpfuYQ9zXxbPmsldZ2DBgxQahL96ic8ussI5xbRBT4TgWslXs02o8OvrguBnaGbSupStz
vLCSgObNlL54qAGTKhjLihZFM4KVrCHc7eG1eJQAot1yW1sZ1cK5m6vyEBO1QOuH2+h8d+a9neFD
sJbKndGFlR4QDenagP1LDpV53ebsINDxiFnQYCDEbpkBjucctIghIvKd5Dyl2S21lZUs07eofjaC
/nq4EYgKACZ/PhhU/eqkqzMagoF7otekrX1JOVJlC9VLdyhbX5NWgmAxM/ufcZ2YFNxIqiUq3ukg
4S9+A4CfFO6P3LdfP9UPxfJMV3Vcc9estZmJuej/GkXiAA0H6M8SG6KUfEKImDAaTprHfhe37Kce
9Ntpb3plumfcs1dgFMvz+mVP2I0NNSrgp2GPdwfnpcweEhksSZ5eAZy9XcOArRkTFjGvR6mlWgk2
08SBpilef7HtWYNvSSFz9v1g42mxJpv0/WnxZ+d8jVBYRm7UtMsoRhhHPaADj5XsDqlfar2XaUOQ
Rp9xv6mRqzH6ldthdS2FCz0zM00eRuxZ5VfR0T1X7J30VMVjSNtrDnU1DjlNmyeeQ2+7Zo1pYJ5L
IVDCgfka9uwdTm5dHW3FMgPffzjqUh5kJZ8QJ1V5cNlzLkVIeLDBeRqzFj2qlOdmalaOBac5DfNr
+AhXtbZZsSeq2yRBLbn9dLVWFVrcQycGBa/GAEUAOz6W0/SmHU1cCOO6aCkZXz4uj0wEovznJJ4Y
Eq6jKoKGo6rAEHkef5ehdWV/sjdQQ/VBdqcw91fmaofXa7Vwp8HLj4qnPF3+gOXtc/IB4tGU9YGO
LbZPMbrxEZK72k2/kTe9Xz22W2vvr5ibz8G3DXNiTjycwGdOfIC5wYfi80/1816/KwMt8YbttXPv
009jxeLaSgoHs0xag4F/mIZ1dMN1QOPDHqkGZcbQJMfikdI14OfSNQ8typmAFUobqGud71VJ4QU6
QLCifXk7AFKU/85+1sXm8jwuT+OXEeHQV1pMx7hoaBhVKkSzJ/M9UWvFI+OwJoS1FDDN0BFrzhoC
7C9mKfOU5g1k2mjYGhRNGYdxE+216655MsxDTH9V9W58hP4eyOZl7/Ig/4/D8WVaGKXVqCB2gJhp
aA93UfbZmFda6zUQYq5id5SvGtWvq1/mY/dGO09vnmM9caNfGYjvm+rBcF50e0MBZLr8UcvL+/VN
gsdjrK/AH4zpiKkU+UaVdhsG0S0ffJ2hNPXBZWurUyCEPcgRM1JYBS6zJtnUf6gBMu5mznts8Pu2
RU18OJiZV5aH4XdClX1v7wZlQ1MIrwJVTDx1wkX7oGn7LlvD+yyfrK+ZmH9+4vtBSghmlnl1ZHal
HkxvYHvuOk/xvbzGKjE7he9O4x9LIt+agbqfYRbzJBi14o5jTfxGz9eY6v8PV/hlRnD6he4kdtlj
QI7zpFpBes1rN9Vc5tsv9JB8Xl5ZUZf5P54fHLZzHh4YA5EJSEo6qY1bjiuGBbJzC7bmbcEfZwmr
Ud1UzlO2p/VT33hX5YfdXI3dJpP2qNArr5e/Y3mHfX2HeLeaTjp0sg5Xkpu7YvIMwOa3+nSTmSNO
+x0zbwEBaMvGVQ1/gELHUDRzOQQEv9dp8yBFu056M5mrH1c+ayG1hWaRf6ZHfFdQPpVaBtBEyHny
KtmbvNmNCVTY7/BYa7LiQe8qD2oeh7rcpc4vlb4y7hLliIT/qNEg73T0c+zKcZNXfmaQfabexKzw
p9q60no3s0cIaa6VVZZd5ck3C5d5jy7hNEddI9Sfip9ZmD5UN2w7BP2j/pI8pKG0VgdcvAVO7Al3
dzYrBkHqnIZVFE+bsYFcp15Bcg9NPatyqEunHd4fij4O7gFoH5yf9oxBdkOxcDhyDZDvAmSHLN7L
/Kg5finv2mRC4vxRmzZm6002dyP2OEI4ZnR15jUI9q3WZfHK1l0MC0+/SfDFJfpSpbKtMN8Q1m2m
V13CZ1HiF9K00dpfaWa7Jf+JGsbm8uZcXOhTw4JX7jV10qsWZyaJr4o81MDLrJE7q4ISwF1BNqhO
RmjE9UvrGkLfl20vvbdPTQtet+wrzaITTJeyBPFZNFXH16xU3OSHra51oS353RNbf+b/xMObZe3Q
Fv+FdaG4ukzcYe3ILN2mpxYEl6vrVGlQbKIhU8ddNqp7VjW7qVA92UpWkGWLTzSAzUFxDYICCOAJ
tmJijqUqYzRNHuBWDKQ3yyu3pTfc8JtxJUpY3ponxgRXME1WW1e8hzEZ8rle3/ncKq/KIAIja9rt
pOnHaK7pIi/mEk5HKPgDyUTxutHgM1XO3LH0jHZXq1796NxBqKKIiYtMht15aFuwpGeQpV7emUve
6NS6GNoPTWapDbxfVNnFNkZOyHcGHfdWj/D+sqnFq/rU1vwtJzszKfM6L8C1EsbFlTl5TL5R5Bp8
wjd250rDNe+JF9d3xcZeC0UW3eDJugpuUBmsYUpHGE6s3aD9rpDCcLzBBeHLllgf1uPlcS5dgqfD
FBxcKjlGXeLlG5L8tpbzgAJkhf7FiCNTFE+Ihv3L9pZHN7PEoVI/F4HPp5WDpEaK2xFOfm/MesFo
hvDKfsta3w61ejUXO584Ma4DGOgfc8J+jbUUHHE2huegvbwM4hvlaHmQH0M8Ab1yZKHX3maLDg0Z
RJQIwW+KXPr5+Oo671gd2TCYSI6r9WRyJwNJhMuzuFQAUWYGvP81I1wPKsmBBiS4l2l2l2joit5Y
1R2a2XFAXX1W3f0Eaw5Q8GbuFmPiaqpnmWtpoUXPevINwj0xlA66Fyi+oYdm+Fa7UhRX/ixyr2xe
6g/tvvTN9DZTHu3y0Eg5Su9rOUaxHfdPfPs1CegVO5/rOOFEyjoFl7OMIushfuK5a9hPXQq00LaC
JEm6a9Nj2l/bD8VLWm4d6UAytAGO1OMq3TILjHjqPalee/tI2bj9f60RhNXPPy9H5x+SL/g8Jm8z
dP10t0m77dr3Kd3kUFmwN1P0IKXXrcz3MoRq6MRdu1pjQF083/8s0jeqySkadN6rJtJnWyfxGfRa
HsI1cY7Few8iLdAdx46cldbPR5qpalfJsUpC5yqlqHioY6CTD2Zd5+1PWnduVyp+bQcGf12Z4tlb
iMf71LBwDKY+BelrP5IwSp+75Dd7vAUo/iC3bjx+SNTt3h8uG1za8qC3AUcPyhEzjdr5QMt2TKCo
3sBvGBQtWncye2pidCjRtbh7yY2cGhIGRrKplTW7Qq1x6N2S9J5hP18eytLGOLUgnN6IV4bVNhhK
apSeCs3uqb9Os7uevlf5xuBr0sOL5oCKBmEbMlbQGjifOaYQXTLmlWqVyqvK3I/SzGXNCIIgg3og
RFV8jdaby2MUe7X/eIi5Dx6GwWqDatW5VapIVgkNTVj1219SCPZYI/LvGXH5rvLTDy3wVO7t/i0K
XDQrNkOlQznJUwWzHXLzbn0X/9SO8mb6Kb9IfxPenoxQZEBSCMt7s0dxjGaRZ/IrzfLb+MF0VsKE
xWgTmoXIFM9gEzz6zmcSyBedj9qcrk47GS8QafCJSoondH9fq2ZeP9RjOrqsqpxr0NS093pq0P3l
1Zy3iHjYTz9hPpwnEZnT2JrEOkpDS/H1unWTbs/z0c3tK0lfCa6Xjh8QjH9gL+hoEzOSndyCBalC
Oii2K/vAytpwkfqS/MsDWkzQWHgtYGui2xm9Uecjshpe4CLH28QaQx4f+uoZ506bflefOSCboG3r
Upd8TMaGvkey3zu7qAzAA/V++TOWBnv6FcIhKUalk5oG7704ls2tWZRApcoQGblsZTGgBg4VUK2Z
NhBd8ueDnTqTRw1F8J4lAdi4If6iBuAQlIp7NFLh3vYq+0a+5u3HsJrd+3POxa1zalvYOu009Fbt
IAw0hzsocRyiVjp0Bduz4UmVD1yeq5LUG5pXtfxFeOaNyibl16OEOvOeN++j4XO6M5R9U2yw//04
epNKuk8VutMJg9iGtKdDGhC+/as5w2MA6F1gvsU5M000RrUjouWegT/ovZBvpsnYSa4OisvpOUn3
BPnQutxYK5fDvBbf5wtN2jpaVBUg687Xqp0cSKsjRgqbRAfEJnNAZqEl1XaUIBV9eYyLuw+0i/9r
ar7iT061mfVTxvsJ5Rp0EARJW0479Jc8XjYyb+FL4xGeAdyOgNlsZTxbS2WXHpJ69Mw4dZM4CqP4
LertwIrXYFCLURFoxf8Z2Tzyk5HxKgJwiWHxbCXex1AFMHLqWRqeqx3xY63wE6Ajzel6aFyZjv7l
ES+tIKiMZpwS8NAgFTo3jm66nPdg4wt10JQFamHkGylNJD+lZv4XfnmmepUREYGUU+QwliD3hVZ6
Z05VMbdF/Z1wH1xVgczNIM5XIrDFcYEBcubZgDyK6DKRYa3MkSZpqEUJ1LcSQGxJ3xC/y6e1x+Oa
KcEv6vkIQAtjaVi1mblN8RwO0jQmG5nZa8mcRQc104/+d1im8JSRu1SKVGpmoVzWmRa0dt1mbuw0
VrepCZ+qm2hSejYeJAO5LE/uNcjP9aSPwCI0KUaQolRIgtJUibbTaJQqezZZcXfVOuqg+iqh+Hes
5Vrldb0lsQcrLkj9W5GTCnlEUx22Y2TQwjXy2hyv7F4F5XVsDk21q+US+jOcy03rgiCjsD0cIzRt
rV0OC15gFuqYoUvICoBI/Hy7OiPLSKVqKSKmKnif3Mr/bDzi/kK3ukvBA3D5cCxdvIgK8SQD+Bxw
bVHsoppSNCXabRbW9odi1gcLd1KkRwkQFXIoFZ9NCbImCannbLruxvymJ4GePuZ9tOm1z0EKI+MD
Chwfl79qIUTWkIpBWx2QrmA8E5xu7vRZO5QxC/WkdlVJdnM535gZeM/KDQgV3LJ/vWxwyUPB4p9+
ibnuKgo0I3Asm1EiLGw3reLmEEL13E/tbXrqQmiX/4Ux8N7Oyn9gtgSg63yJacesAjROoOLZ85Bt
u8rlz9nBY3f0UK2AgRZOLjAcX6bm3XbieYsEtlQ+jyvD9ZzY1mdSJm+GwtZc3+JGOrU0f8mJJaOP
IoiRwdJ46NMdmqZRiYjGJwhVgPhrV0g3eQDJdx1dmWgxfrblF3Q1o7eZlk8rs7u0eeANHTDxziyv
4o3NbOjplaxi4VDfDGqQDl4mD4ED0qkn9Ud9rKogf4jzWaOdyaObkWOuusmwNYrj5Q9ZCNJn+Mw/
3yHcO7VVTbSSChYy1rogNlEqqGfO0JJ4jRJqyWWcWhL2k1nmZo+uXhbmG/JQrBXh/3RhCSHD2UCE
PWTFZBzzCBNKRs8qfFpvafpIQS11lX9W70Xi8s8JkARPfhl3+ZN922Ph12Lmpcrp3HGAzkLQ583K
hufbq830BOo1LbZXdF/vTfu27LzBlxvX6dz6teae0v9qnyHbmNduo0Gw7L7irrK1ajw281XM+uKx
AqAPkpEzo44jrC3LJ56pFb6mOwwQWJ+iVy5dMRuFqLHctdIVMAGJ8aqbd0PXbhhvQN5KDkbyL8ma
5te1hh0Gwm6AKEFcKPjJdkoHSdE4C58V/Q2KSK5tQ0yHB5kBelhf5btICXXpNdXfem3tolpcEai/
I6qCoMrcjHm+IkMVVbVtD9jfR7R8Bnt9P71XW7Jle+uBB0+ggvPkd8eXwYDWXHUrfm1py38Z/5bw
lBNe56U+sRDswEAqNFdMXoXWz4so7vv5LQo2XmCYIQp2PkAjGxvQX8vYctPBLL1M3zQodkDr1DOe
6ycHotJWUK8pXP3JiFyyKqSHDDQpgnR4HpnP/T7IfQIGvU17p3vR6A5u56f30kELXvftnXE9PG7z
I78dbpOd8bvwUQE+kvfLbuxPPuPSBwlP8wTN/Y1d4IMMVz00b+XmPfEaj37cVOg44H4XGKGzg1ja
Z7V7KK4cfGN9JR1/Nb4VxFvnyfaBFdi3u/gmc18Rz20V/H+Ta227R+pm3uWPFYkA/5yI0zUTNmVb
VG2scnwsCDDRZ8YeiOllYetJvvoSKEcj6HbRrfzS7Vtvd9n092sHSGYE/zMyG0VPMcetNpVFdX2s
w0yCwAeIJp1kg5JxB/eELFuEpO9le/NIzpcFLU/YnUAUz2AxsbxSamnOq7psQ/sJA+X7X4Bo1s/M
X8u/LuS7ZjrRWdcGRK8QchecjNHrNkOHHAyRfQKAQXd01Ou+111rKH0p3Vcd2oRXsOHz0RIHZ4GY
a85WgopaFm60xuFxVRRFG+rUuFIoOnad5KPm2oar5e/L8/jdk0DPTYYAlQJr6OoStnc0MJ3YgFaF
cSNfg1YCL6k1ScnvkcC5CWFT2rTPS3Os2tDqh03WlKjx7arKJ7YCjMzKnbAyHLEfKB9TszMIbA2t
foyzdKNFayjoNRPChpBLkxZKNw9nhJhgbLg0frm8Jt/PEhYfT3Ww5eLPb9IsSRMVFTcyrEk5QsEE
zVlNYvsTKXwjKwJa9b8duV7p912zKVzpwNvochSxNmQR9TSz2o927ObsHv7E7TiwNvru8iCXphFk
CSAymAWuQcBzfr1QjVq5nmMajWk0g9GiYIQy5R+XjSzkGuep/LIiXCd9XOtZpWB7V27zBFowP71+
iTp3OngG8YeVhvDlOfwyNv/85A1A2ryYDCdvw9EbR5e8OT/bEbR1z5fH9D34Oh+ScJyYU4M9P4KV
YZM8Js9rN/DSaf2aMXBonA9C6bEKcQvfYzR6IE2h4XAEeCE6NTp95bpacnOnpoST1KclAGfT7MOb
XyVIeMBO+yT9W1pU3InzfFnAPUIOBW5OcKaKXiUNIbAyDZLPyi1RtE2t0fe2s93LK7M8ni9L85Y/
WX/HSehQqG0bFrmTu5EK2WIlvwLu6FmqipUIcHEXoMkcwS+g3+j+PbdltO2QUmPEXqtiP0+AxlPe
JwRll0e0fH4QWYMTHYjsbzoAPTD0pTLBTFLfxA1A2WodSE6+L20wbCeBasW34LL2ilj7AaLlYIiH
18tfsDjOObxGszUobERFRhIzkHTkchtm6WvhYJjZdZyswYvXjAgH1+ygq84SBaN0pE3SJ1eZ1N8z
iaz42IWnJLSaEE+Dh2Bml1UEbxTFjtRZeoQNwj4jZJZkG4ygmQfGR1ZDYDVlbjZ9qj24mjXIig0B
5SzoCtQjCnpnpIWn4glakcdySnaXZ3khcDz/MmEGgFapSFdbuHLwiPSl2o+ONYDuv6MpYLfWrleA
CvatJ+vW4Bvzww7tqHENPVx713x3PvgM1NTxxlXBgy82NHStntvRwNHclzpeot4PqnKVscPIXMNc
LbrNV9p5lDVnqvGaBih6LmgKY5YkyRgbvexmNPJE3JHt6/StcALjZ1y94Y3rAukpsU+wCa2c3e9X
H2BI4NQB5QviLkckGbbLASQhFloYE+unYV7V6fvl1VyIWWFg5ifQUc5Dm/I88hNHVHf6VGQ65WHb
9Nx0nTKVlRueotJ/zTrbIVv823lXJLvTfJ3ZE6To08raqRJwWv7lb/l+tNBAj1rf/CZAd6hYAZfT
KU7tKBlCJKkV4oOFQ97R0ZRLHzp+a3wT3x0wjKnQK5kfBTPrzPm4O4kpMbgsh1DKsr3OxsYrFfiM
gQ54O+ZrofPi0DSoAYHDREMtUzzNw1R0dlMOIWAu8gFM8ObtAMLbvWrJdCWyWDQF9JoNrwGRIxHA
HxFTTnOdY2AjqKvQm5rtVKPQQEmNZsPLC7Y4h7PsCx478+Nj/pTTvWMTXiWROoS0II0bq7skBe/o
OA5BZ4xTcNnYAox05pVClhJQkLkbQphDVN57RNPlGMqD5Nw7sdlwtzBiMFuBUMiZvNgay/Qe5zjz
0jiuNxZrrfpAKit7LzuON59VRNkAwWGFP7Y9y9jz5Q/8flTxfTMDK9qAZ7U2IUSpuw4c1WgJDCOA
h6+YpedzZ5e6Mg3f5/yPxpOMzWvPdDjCZW5NsSVVmjSGFRq6rtCFPx5MSUr2bdGQR1nvqxXE3sKo
sLrgxAEGB23Uwivp8gx935ozd+bX7xJmCAkiNTJjfQzNB+093Zsvl3/9Qmni/PcLvgyULjGk5fD7
VWgK/EyvknDvNC6awMonls1/r9j7fgWd2xPWwmBU68BTOwK3CamSq6zZKi/U/DnU2wFYUVs/DlKg
tK68L2nioUjn9sNDnXxU+loP/wLy//xLBG82laYRl4OG7to40Lor880sb1Sk46o3uqlyT84N0L46
3d3bygzMEf75vXhuV/AAjqpLE2o3Y9g5P8rKr9NdM21YtEGt+iX+lW0vm1va++hcnPGrypyAEJ4z
GocsDWvyKSSpiup7QUZgq6M7h1SRy9VijYJ4cT9puHQRfc0c3yLFBWnameK/mMJOU32TfKbg1n+M
9q+Tsuu4DdZxYm8uj3DptJngkQHVOSAUeISce9TRURqi9fKEZ4HZbKhMy81otWuJqvm3iKt2akWY
xypzkmjo+RTadeHVSrQtym13g55/N7qyHboSyi6dEmj4gJITT3fc78KpzNosp5BAm0LHjtmtjHeC
m7VWtVekRts2ehFySov9X8zjiU3hZHKl7ns4adiUOQVIqBy2rCrs3d9YQQkeCTEgWb/1qCHWbq2W
oPqr6u0NdMZ/9MAqrRhZ2vQzuaAzSxaaCHjPt8SQQnq+k1FiVtshvokVa6NG2jGz7NwfiaGvTNyS
i4aHBt4KLzgD/bXn1pC+lIqoZHI44Ypze7trf2Ga81sj76qVm2wh9AShGTKJM50hGBRtYWPEXJ/0
JrKnELBHbT8MOSRC0qbwoP8wenkqx8+8Rd3R6qFDU9UQaLZ6x1yJlhZnF7VzDdEL/hKjpbkxRbF6
5C4m5E0PNIXIPdG60U+ROfGSyf74ix1jA4U7RwmwJizmlKpssCLQqll8aDYTU2TXrkvJ+/dW0Edg
AaUw85qKIqsGk9TK6BM5LKz+IU/Tyu2c7vj/syH6EKeTLJJh76dMUlzC29jjzlotc6FUDgwbohwD
HhEZbpFf10qt3NbYACvI4B/QbdtcWfbo7KNhbI+djMRcajfQyopB7Z/pNfCl8Wi6ShSPQQWgd2AQ
ydn0TQ+piGqc/E4yyWNc6pmXZCNZ6eRaOjrggEFNA+2I0CEW7kKU0qvcYaoM/GcU+Smup5C3IHzq
aJaGlyd/2RSkDwFoAtGpyJsrUTWPm9SRw0bqRk/NEv5UNLbuGiOQIJdNLd1IqFqCnHAWVYb8xrlD
GAyDkKzRsJfkLr6dKJ0CXW3lv9lNJ1YEV9DWDOIi8NigoO70TdKVxd7MOn0lflicNshDg/MXT2pk
is7HYqvZwFMzVkIwW4CBkwM7WE4qvUVKylw5ggvNNti5X7ZEgu1SBwiHSrYcMmQUUAGy65xfKxC7
6HexNsndNR+JBsHxZuK1rzkVG3caceTGhTx9g5J9ZnRIkWW66crEaGK3rQ20Phc6RaPC5RVenhUL
1Kuyhayd+DaFxkIntUoko0EuLQ9Kaxk/RrlvHqKucFZKLvMEi4EHtEgB5MP7BQhp4YgAEmeVrZMq
QDeqT8NkvNeVekyMMFbQAILoecaWtCsh1dLwQDY13zGQgYMQ1fmi14k+VUMDm31dJqCXh9RVKSXJ
BuCJeMXUUqQDMnDoq2HtQWepnZsaEQ5wpSiVMKFgs79qTX+IAmjP1v1KTLB0KE8NzT8/eXhHUZSq
1C7mjZzfs4R4WcxWEk8LFyOuJwA3kO8CnaxIbtzr81N73hVxEx/yttlSsHu4Rs8AbHm6vAGX4mxU
aGfpdpwFC7vjfDgjrxNn4BiODK5zT425b7aJviFDPdzaei15LSn667bWUdk37Buzs8cXJmnlyqwu
dH4gXYIaAGJV7BVFTCCXGXqnIdOrACZhunGR3Qw6evPV59qGCIKqeNVBb0HwE6t+X+KFP5q3TdYF
XcbvWFHspTweVo7mwnk5+yD7fGLKunCkXp3PS+KZOtmoWXEVYRa6sXdTSH5W47W+BgJe2FuwCUI4
C+4AbyzhvNhDCWEx0sBmzHyd3sv5Wq/48qi+LAjHZMCTy2lrWNDrJNpkqOg5Q9j15KnmNZIZ5KEc
ouvK6VfeIUsJpLORCdtsQlq3zOpWCcf8w0xfpFuIPLjFND5SWd8WlLhF65cj8RytCtBRe5sWLnFW
CFgXqiSYXOhWq8A8A6MlkqTnU46YWoKPACpLA06llHovtQwv7xWANXOG5GN0oGa7iZTBdHOqXWvD
mtDwvG0EN3z2DcK2shrcKM6Ie7Du0+5NlmS8/HLOu5eBI1KaQPZ93adc9SeWrwlnL7qVk+ELV7DZ
27lC5uFb6EaQ7F+IXj3dep+ytWTyslP5siRewFVd0RiQZfjIMIOMPHTeb5G8ps/VY3+nv6/xpizc
MphSsGKh/KQhWBJOTR0RknBaK6HZXutaKDUbfVzJxC3cLmcmhGPDuZplY1/BO5m/MCKwDKrsLe5t
XGf7yw55eZG+BiMclJb1Rm+aOChs8oAQ2hk2cwuzuMuGlYBsKb4/G5MQECDmHCG8BFfQIT9bpfua
bcxG9zT9U0WdUkp6X1E8iWr3EKLdDPa25Fg84tf6uBm5+aIz7dMg8sfl4S/6p5O1nKfn5HZV8DZT
mIGJtpXXhPhyVLo6FOzJz0a6y5U7LQkv21t6CKPujBSrCV5m9BwKBvOOEoocBeIG7tbYqxpYEt7M
D6a6NpBK5bFZg8Eue6ETi/NeOxkiKyZ5HOZ5b5IoKCsoJk3OtoQg6hhvdemtSK/7Tt2WhVy4DX82
2hVXvHjHnJgXHFDHqhHCpt0MuXQguGor1G3iigYr87p4KCF9gWwG6DPBKHk+SqsYQJiXw4xpe+rT
Xsfpn0DRda26yNaAXMNbe8YsHtETg8J2hhgRQaUMB0eHfsiY1W5nq4GkvLIy8dvpx+XhrY1O2DVx
15ZkcrCGZVH+bLos92yqKC7LstT7H9KubDduXdn+0BGgeXilpO52W46n2LHzImRwRImaqFn6+rvk
fe9ON63bRHL2BGwE6BLJYpGsWrXWZUubG+JkWIK3jM7sjPMES4vVhYV1z9ywMQ6tHXmzX9eLj2SU
xOJmBDqxKDiIV4xFNjqw6Azl3o0P8/DSFmiaG3aXRyZuBADm0Ft4IhkkDM1YuKlnRQwdpP4FDZy+
1gDy42j1tY500KqToqdtYHoVKdMHt32gc9wElz9hHcrJYfzhC8ShJjzt0OdcRXj4QrqPMYsSZqNs
4RTX0A4PFmV/2aDgN/9rECBFpClAWymikU21A5IsxpDNHGns2KfFIXZlKiLCAr4bARsT8JbgvAbg
WjispqUs3WnIqmiyfhrTdVwloMUiiSUZi3jK/2NnHQi6i5GFFRE76pBQEJ9AO8tL8sDVXzw/1ypf
s4jme/pe/z5Ujx1NJddy8aHwbhX2gHYGqhzNE8ItRp3NukHho4qSZ0U5ZhGocLPPqr0rgJ839rM2
Ef4zTnec7/nsT2bQSqmeVr8Uvca0gMNEVmbNiwn3DXUx69hQHOg9Hm858cj6r7HzyEtFdjrwIcf6
W/rCv1z2nC1XNR2AiIDxxktaPKeMfjJGzYFcW44LY5ffpqAzy+vKL9K9btzUiazDbcsebiGQjkaL
G5xJcKJibK1BSYw6cqfuqWqezCq9KfOXEu94R4G0T9vdXx7g1tbAsQRNOqSCkdUXZlWrrbryKsoj
vXGHT6M+91f56BzzZtYOly29i0yIC4hk/iohi4wI8JvnZ5MGbSa7cVIereuWHLqr5JAcmqsROuVJ
S+I9cFNX7jG57q7YAc/eQ0NvkjxSA/C2RVTWui7eQN4d+vRrhJnWmoWVbp7xyKheKyXzY/cli2+y
2Nm3trKruXWE/AoUAJ8uz8LmRjq1K5zQrekuMWgxeDRN084sgqFwfVDgxNMT1lhjvsuVwEteknyn
PQzov61uGwit9bLttLGb0ACF8va7/pkmymIMdhaX9YjPYN4YZM5N1kxEm3piWIlvVpI88Xv6XVh6
DdV7wECgMG1AJ+N86b3E6UzFrnl07aw79xmEyAEQrbvqYOH/v37XyIo+TUK6++dv5r8BV+mjLyqM
SeJbvhpo/hTOEDdWiSEpiGydiAZSpJCAAwxnPYLPv47NA8AwE+bC7BcCyVUIwaSvizXdtc5ypWYK
WhJugAa6GtkczlZ+6LgjmaCN1TCQPVsZwNHG9KEmw8y8LNyxaKN+hAgPxB9JM19R7TbD6/iy/20E
GOxzxBd0IwAkIjY8pyZVlxFNR9HofurATmHkN63a+eVybCaQB/7Zs2rdZLCGUijOKQspNWGTZc6o
1xCWa6M2J/p+wfOaFDK9iY87GT4MvnsXwpUOXMwRboVWW1HW4r4Z5clXPR8CdnDRf5v3Qa47JOXB
UNefYhlds3BBhFQCjALzCYCphTyyJZyHqcJKz+pGGqFOycJl0MtIQeNv6AwNuykLvfJb9On6vdFC
3WZJJanKD/4CBv5VmlxbUXJrkvfcY2ke20s1LTSac6hdjaj0+cws4tCD6tUxGSG1y+a+kFzb1sh0
tonRcrsqLq9VWTRVvfcCnbygMqTJ3Lw0aFTpqs9j7XVqwcv6h+652gCcfkWNwUnF8zY2237SHdig
NCytEJ0yjreLd2b+NZHlPjfm8MzU+ucnwzGY6y5ubdMIrvKYGpzY8501PCjcvNPKh8vDktkS1qvS
+6I3LJNG5UCS+lF/SX7GA6RcJbO3tRVW8RUgsdZWSOjmnY9p6NXZtUoNfpF9aXobEsifHL7PrxMW
5NdFtxym+u3yyEQczroRzkwK5xkaqhSjsFavqKcHAKqucxxX6WQF9tz5bgL96rSDkN50r04JAQP+
Yr4VjO0vf8Xm/J6MWzhfhrZrHEvBuCsnqNodOxQ3joJWuMtW1l/5sAHWTBeYPtB+JCbthzZb6lmH
x7QUvcHIFKXO/cIW2SLqEjPCYGbWlSVKxHDMdg+Izz5dKuIZyl5L79PgBv0uZfXQLETaev7hAbOu
5MnwhDha6cWoeDHsUv2Nuku4TKY/pgBfd5Lo9fHAfbfkQA4UwCaUWIURegt6KMolTSPmmkmY1ibw
xdqENPRSPWqZlvoFK19RjPlRdWhMB21G7c+0/GwAiS45+7fGDBgEEv8mTieUSc83DGvoVM4cY2Z6
fbTS0HUHdIMvRJHY2YqdUMlCswWqPbh2CXPbezy128qlkcXqdt9X+hdnNLkkQH842zGtp0aEiJYV
lZYZs4XBNOzNHv3qR20yP9HQfZ2CZrDuM//yhticPRA/rfVcKFiKN/q+ZUY66RiVp96x+dVzavAn
+p3+eNnMxycvBqbruJ2BzAS3JFU4bF0rsd0MTfpRNUBMaq91tp9l4CNCcyGQNKDp9pU7EBlINuLW
dOpAFHsAFuNZL3ppYqZlaTUTvFQ90GmXVr7zvYl9JAjHSkbuv+Ufp7YE/xh7GrO0gC0UU/2xwL+1
JHjJLAjOkcSTPk8zLIBqEVzFDcn7P0txvp8EQJU7hgmcOfqvBdyEi8uenrdLGqGjNZAl6Ldi7+mP
r0Hz5LTOhzkDCgYuoPLGn+yvFuj4yvarxNHW7S5G+FMrwvnpahYt7WEdAopCX9JwOPxwd3lok8Nl
Q7LRrIt1MhpVbyxFVbAYNHkCf/qeq5y4hqzotb3kvxdECLN57OXlbM5ptDCLpP19Yf6XKy54bWza
lZtVmC50c/klvW+1XLIHZUMQvNZoOmApZwyhB6f3DPnELpUANLZimI6rPI4AnOm4Vp8vhaJpFNBa
LAWHzhMHJWeZuaHXfuV1eHnNN8PJmj1TV7IpYNXODQ3W0EI9ucQWd80rK0ufPeO2NR5wNuF1vzag
zBIn2zxm9ROL6xedeNmim9yqE1ikdwqyKmZO6sf8eg4sh2g+KG+HSnIebLr1iUFhLkcVjao2UlaR
5jwlrAg5RAZtmRGRW+I9ziCHAJAcGrJXMNj5sFhTtg1v1TTS720g367VnJhPSWjv+5BdF1+te3OX
k/Fz9s05Zgm54tnOlviMCHX65xN0Exz8az4D3Urnn9BypZj01k6jfN6N98uPIrD5tRcfl/reys1o
Np5bZLFulR8JrYnzh0pvH6wLE9DSPBlnoMcitf1mAJWddqqv8ht3fCvmvzmYkDbHWxPdhR4g4ecj
9WhFrTI21y1ue2RVQQnAfCIrXW9tc9y+kGNVIcENlMC5FSte6Z6g1BoB8nHwvOw4o0X48vbb2ufA
vKL1CyisNUt/bgJ4nh4wGBehHbyJZrVLXuz5eZok6dTVw8UDxAJF1CoKb4HqQThARtdI9S6JYQUt
6SXB9XLXmb3fAQAOUoRlHnyDyngtNl99p0aFoTED29y0YbSYv6JuM8YqafbWF1t7s5N5Z/f0Kh6e
L8/m1jgh+wqCWtQZkZUXjuMO3Gl2nHlphFuXgmRuEi6Re8eL3V8NDnSYSE/j4rfmqc/XjVmxW1Ut
zSJnmvAU2qPo58wpsZGPV+g9nQySpVDpkuVHxTr9+yazcfdDpuxd/kQI11XbchtSpmlk4NRJzRbC
ugXowS3QvyU+Tz7NXxTtFjQ3Rz2+h/at/h2iO3zXvGX2Z8ewJM4rdqD+8zXv9SvQoNpQqj+fBcX1
8hY9YGk0h9Oj+Vzeu9+XXf+Q3I8P9hWqaAdMDLr3h/sGfPvfUaC4vNz6up6iXwMyjrLTP/aFoyR1
US1XDNjPKxLfWIH1Y7oD9JiM9x1wf1+1/XLthUpYjGSIPyU+2J+u8oP9dPkrNp3u5COE40VvwcOs
cvi5Pj5xG41GhkuaxW+Kg+7sKGoIOcgqL5vcOrRXEiOEJlDN4RFwPu91kjHQx0NGPl+Mow0tdKe/
GcqAU2+X3BXfLxtbF/HjJP82JlynvHT0aMJgbD6mh+yx17G1ZGFw8y1lAw4MXNg6leI1JNX6Xqmg
kBgNK7ixAF+R3f1KYuhDm8axZvxuvZYaHrtJ4tcUKNzLQ9zeViggAi+KKjT+cz6hVZ00cQuVsmj2
ER/ZfZUF5WP2snRk3I93TbJLb1Xfe60elVfldfQCifn1DfJhisHFA5AnyKmQlD437+i9tiToYovs
++kqZUH8zBjhL/FdTHj58lNibXPXYO+uxQXQ/4j9kbStmTKBGCBquumgjvfjjfsj7YleuUQZn7rG
t4InWZP45iaBo0I2AnVLEAMII0TauS7B4Rv135xD/8R8gJhSH00Ekqnc3BkndoTXHjqfynrIxiyy
rGdvQbXODUovMs1vytXQTJL4s3nErW/w/xvVOtMnV1lbh9OmJax1wS+kpT7HQR8tn1CwlKZQVw/4
4CHOikGFd6xecm6pWDovZgrmr4IKwER3HD0GPqeH1A3tq+F5MvY5I9Vz69zoKJPGsgT41jUFSOp/
zQuBvoRyXVwzDHQ3fTfAkpZIYsy2e/z+fSGQM8eLFyvF7+s35ky8VeCjvHGcz3jxoKOScIm5/2fh
ftsTYnY2uWhqBywiKlvjLcucfVkXV517F1c2kM3oavmUGCDjkj22JKsolvQGbVJ1u4BZY8eiox1e
3tjbx+HvVRJpr6oyzeKWYxaH3RzG37qdiXabq/ZZefECd58caU5ylcw/4lfnq6kR9WbegXZP5/vL
3yEbpbAr9GGol6HFZyTo01SVr8Nw23BZTmS9PX7YELg2o+SkIXspTqWSUYTMdestQXJ8dQ6zb113
X1I/vm7u00ceZpJBbQaWE3tCYFHNSnXBKplFrNoX5v2ysqW1D8Z4Y823FTrdL0/h9nl4Yk6YQ0tp
BtTXYA6wd5INYIUz90sd8MhhvlXfNVJM9voEuDSf65+fhLK69wC+TjCfo1+E8z0uEsc2+olmfjKF
7dUfIs//uTieDG9d3RNrlWEPOCPerdWR7puQSBp+Wf6vy7O4GbVOrKyOemLF6J1kdpspi4qDezcH
5rUUvimzsP75iQWQoZQlNWCh/zZd4y5+M10XYR1mAB+xHfRiApAzP0AY+PK43nUhLi2WEI4BB8ez
mMI7zL02oMPeBP1vGwCqBlwCO3phW6M/eg5o8EXZqwfjlfp8Xx3Ua6QiDlaA7mJ/3v0hlPTDkgoh
fBm5XeYuljQ2C9ixHIAui14GFNja9rizABXxfk8SC9xtTYF8ogq010E3QeMaGQbJRt+cXKCqPB0l
hFUpRhgIUjyoT6Qenna7AeLRe/M4Hvl++Jnv82h6TK7LyEMmp/WbQxvV++5X9dLui8+giQz7qz6o
PyU/6r00tbPud3HFTz9KOLCMWE+TfMJHKbfNTg/roPXRIBuCF9mvfXN32b82q6cn1kQCmFlP6zbH
SxoHiemnoPLm5EdJCr8EeQFa5SR3NmMr9pyaE2LroqN8aRcYXA/u0PEwvfzUdhQOTW/Hb8atGkJ1
6UsTFkdrrx3i2xrHVnaD645O0MK3755cMh2UfQHYzuVpeKeeuTDpYiEJXbW9Eav4rkC9UW6VK+Dh
r4zeB4VFA8HtzynECOZn41B+w6PvaF8DH+Pc0xCqgW92TVo8Qz8nPwxfvVOjjMSfqMRRxTaa9x13
Om1CyG6XwlIqhlUygFZ65us/jv+6EM0/vklJ1yUOKNL0uEmdczODMfXokZQY+90LNB9JFn6TvQW3
rg+nwxKitmUlgGGs+y833/r8zqh/FbJU5Ue4GxJ3pzaEuN0ramaC4ggOjqhJbxUyEHDG7+ZdEkwg
rEf2Zv/867I3bb4xT20KQRvKvYrltbCZuPOu7ms/LQE1i/N9l8yHOl6OSt8e0rG7n1h/63r00wDG
+joHs9cy7w2Nh4nmPi39rSKrZkhnQ4h409xnXjvjy7xHBgDcHBqHHqJwOWTtFX8IlWB+KY+1ZNdv
3sFP50MIaf04cjouWGd1nz4sB0Ay7s2g2PGgk9wVtx4XJ4bEajoYPmJb7TG8MbSi5dok3j4LR0Lv
Ly/wpt+CFAn19JWyUCwHt6xVZ6VIWMTSJmg0KNRVfiZr1Hk/fT7EpN9W3mf15MZhQobHqhTKIq25
SrNf2kQPjnvw8Gqa5uFuSmtCbQ/CWLWflb0/GOOBan4Rz34HiFu+FJ9HxSFl3+2NuNqBxxFFPvPA
uBImWRN2jnG70pTGPH/0GLhcWhnXxLqxhM8H8g4938ino+Ik5gFqbQSqt+hoZKJdoe4aYkL8U0+e
ylGyGlvuBbky5HSQHQS2XiwRFN0E8RTmAArX8UPl5rdts0tZ6Kl7nT2BQ60dEjTsy/IPG06Aq4MD
eUzwTwFwLzh1i14TvPDaNEoAfmsG8CnbuD1XMpEyiRkxXzUnJmv7okPiszui3S2YNep3ai7ZoltW
AGFcaenACgLI5PntFgsJfUYTibcW/hP26pu0VLvhDkBI/rawfsGJN3PFqzqzRSE1X8rrsbKOhTvt
mmZ+Xnp1d3l7rkFM8DwX+xLiBih1Ap24fsqJqbhZ+DLrqArreciGNHBnzQjzCVwUWTjZbb4fqCtB
FK0R/aNJy9BBAAJkoiMkvdJxyPB4xfyNUwjdb9KwERKtNsm98gC8g395gJurBQmS/7Mm3KI0p50c
rQIWwRyDzv7G4u+x7EYkG5DwKgWW0217RU+jzlmmfQyyj0ApwDVrFdNbb1F0dZqmLMm/aROdnGuv
A1rgLcEJNdq0ipKj1KeBnJ/e7HpnzxfItkveVBuHBOpiv80IntjWZq0nFWqnvNEfyhG0BEnsK51y
mBYt5LWSrtgeZZLpBW9uABMJDE9/b7wXFi3XoTdrtRbAENn4Y7KWvafTYGR55TO0sVx2kM0dgAw3
0EqIvhBgON8B4GzRR95hiKl2xX0DaFnDB60938X1/r+zJIxKMe3ZaEvUZdBCpSVPTUJ0I8rCubsu
JZY2veNkTIJHoi2hq3oN9dO1WasM2/Toln7Mnsb4b2LhiSHhsg3itsZ02WooU/dZdYSQRVhwCRpq
CxvhQj3o3yUSnH3kg6ewBUtEzX4P+fpd9Y0Oe9uNNONrXuxLB+U0m5Kknf22kUzl+tsfopUNcg4w
nL6TOwruYWaKbXEUIYzlbUnuJ1mPiez3BadwjLjtBrQTRkn6y1K/Ss+Srd8HlwGoaB0IX+j26ion
AX5wW8ebuwKnVQ0qWGosx0n3ZH2KW/v11IhwVe6sIq+sOnvfQ8B7MXQAZead2/+6vIG2YjlaAldw
IRIQH8ph5tyNqa2xNGq8G8beGl2mPLq1b5BABDkV6uW2ZQrjmC23hcQxJgu5K7uZ92qiEEQHohVH
BTo5l0ez9VLFbei3NeFWRJnTxy4DAiej48hACwWCh5kmaKPJOw969/oQFirrPldZe784UMbBvh4/
9X1pgXy2aIOxHJ9ctuSSgLjpMb8/S2QmcJemcui4Yp/SRPFHUzV3rFFlOraba4mEFahbAOhCUunc
L5uWz91gcwA2jclHKJQv5tbZhfa8fy0IO2voy6nrelgAZvmxgoCCMsUk1UdiQ2TVNEmtm8fuDxUi
1uwDuOIMVP2NdwpDwajWUW0tzePkssELM7Drtq3v+l71tW7tFaLJ4bITbUzjmT0h0jtuMXHOYQ9+
RKClg3akm5n/xXl8ZkUI85TmeKBosFJ7N+Z0k/e/8vSmtyUv0s2xIMqipRIUk4CLnbsEyCsMpoJ9
NAJz9iGH1i4ayP6QwfKf9QEvmeXooLlDf+qZjctzv5UQ9EDV9e+PCZPfA/hmMxPnUpv12a5M0qtW
ocld21XhnKWgnWNltauc6hcbGIsymwN3ZiRf5sZYrtqpl7VqvwNLhLMK3+OsOhvOSvV2Prj/2ImV
mkWO0zjx8uvS5kc1+Vaz+Euasp1HbWLXSMAbaN1cSAa1L2RciJvvKqbvHcauc3N8VTP7++VJ2gip
eJevOtXAu4OKUlhUI/G6IjcwR4oSpEtoXfPhMzJXVJaKk9kRgmkW8xpsjLhc0bo6QtProC4D4dS6
0irtusmq/eVhbZx4p8MSX+xqbhfW2ANxBJ1fwOyGOIjjI28ljxeZFWFBWwf6dzPFghZEje9emPMc
G5IAsm3ChGIiGuNWvOvZhviPllldPDWYNx0MQ+N0HIPceDGG+7+Zrt9W1tU7uYVw6lA25LCSOmSC
CmbksVAapTYOLqwJ3pQrPxbesqKR1jSzfgH6jLtuT7LJcvyZTTJ41+qwHzbZiRXBoYGTcUtTV9ZL
yNFxR98ETWy83LVqRiwI4nYy3sZtx/49KsGxDafNkA9IUZS3uuvMrp9Y/rXO71S7BYpbxil8cXDg
wBNO5UJrQHm6QqgyQwfVH6S685yoL311y0BaLU1HbUZ8C+3za4MkWjOFuUSyyEFqCGMbax/nZPs6
Zk+XHc9ct8iH5UKPHW7A0OcBWuPc8wbTnSpwLSGL2yVpmBUODxKXVv7MmULmocw+96VqEbNnecgz
znaQR3+ZjHYkHri6iVa30KC3sbhmx3+BZSQhEO0w/CUdCh97x/Ohw/3NytuedFr5TOnMAqfIYvCA
ai5pqZEkaO8EkZa3pPOz19exP2gJvV3GRAuqCl2nNc9dUvKhCZEUAbvsZE+RRkEZYaqlE2rJqJDS
bGxQNRjG7vLkbE//77kRpp+6nC11lmRRDSajmg6BkkiebpvRBY1jADehE+8DdR6ijtsjLYtstnWv
JZExH3J1IJbs1rWV1sT58tvOOtKT+GL3uZNVKuzYx8ILQT+lWH5s4q58TH8oV0YlmbjNSHNiTgia
1ZKhEuHAqegd6SU8WrIpExwWNNWdHmv47QqIUfO2OS6vl1ddZkBYdXvoGruaMVdJFoMo56kZHT+B
QEn2/N/ZEQJXmRtG3XHYifNj1+xdIILbG1WXbHDJaDwhYvVVr2qFgemKn/pP7l36eZL0zWyGxN9r
LdwY/+MoEDLgQHqiDKulpFXRJ3ug38cu9GQTthnpTywJ10lgFwx9KWBJy3doI+1BY5QQtFuqsm7q
7X3/724RaZ71xJhROoch6B45U0oGeoPNQy4v/+ZoUMqw3tmtoA5zviXNduyx+uvyNw8eAFaK3WNX
usR5s2WUFZvjWZ/r+At5DvEO0ypJWZVTCeCHusf1lxhTQbgMR7Y5HgcMtGvOH7Lma0w4CTE52AyU
1OJZ5I6Bgca/snVI4VCC5j9uS65Lmz6H5Cey1uCWxgPj3JbHoV9XVUgKtUWYpeE07IDAqwo01oa1
DOO0GctObK0b7GRcSMePmdLDFhRngUyjkhNA9vNCONOXoYjNERDmvkdWqGWmE/RJLAkCmw5wMgYh
pEFxpGgcFWMop0+d9WZVxzqlkrv45vqDcAQaKnieAl5+Pk8JSgx4tSIxhIw7XdBymGukySmp1GjM
Jeu/eZ7pED2yTQCDoQEkLEpS90q/4NoS6SiWhPOwfHJGru6TttSCZO5TH81pN6Y7m8HcTzWZXK2W
RO+tKV1LtmgYBtwH7Lfnw4US70paUGFKl59Z8nn6ix5R6FX9/n3hdLBdWpesAdyaJ11QMps45Xdu
SPxiq/cLCiBYLQOJffQlC4tmcHC1UAMVwXq8zlXOfWSro667m3pIyuocajspCIOBYMGCsuI+693d
aHVksu6cVKbHsjWjuCmi9epdfk4VZhTqZ3Y8UXyLBumcADkh7ld5fju0sqfwpqGVZAWQfRAWi7xU
beXFugsC+WhY9LclLr3QSJU+SLHvwssxfl0k8XINonJDB3UMFBnEum5adROtnR4NZxV7Guo+qufb
Ur2ii+637UuFVsalkGzDrdCIGQTxL3S4ECGFWbSmnk1NO+ElyZJdcWggT0gzf050qConJJbRH2xd
L07NCW5Ki67SG01Dfi11rjSv+JzXBUAGGieNml79xWz+HpqIyIBEDBgBBgzNrZ7Rrk/o2JDSW8j0
YOj3Bl0CVdZ/sAWoBfkIHkeofoGaRvTJsuNptqRozyynnaWx6wpsSfmDC8E+14OEXxbQazu95eko
uRxsnQoO2l0tMA1bK0vAeXQpNd0ebBOJDcrT5Bfy8RB2HivtL2LYqRXhCqJm3oLTDaOzhuxQG3ji
ZLulq3eXl23LRU6tCNe2Ivdmtc9hxdHnr3pLcIk7gpbMT00ZzGVrY6MbB8RXuH8gzSecpS2cg5oq
nssx0gUHME5+R6Oy6qd0+osaAPit8GxDfycuNqKu38TdYojXN4K9uODUXBgN8pbLhH42veC3FREJ
oM8QCzNMJGwU483Emxy0MBI/20yJAnkC4hLgXVxwCJ07Wlei+dHoUJmyeOgB7d/tqidV+cQTAs05
r3vrp6v5J7rhrfklS0o/X/yiutLbu8susnV3cNETiV5TtMwCpXv+Fcai9J3DazQBs6t0THa0uuLp
p8GedwaVteduueMqhAFhKAP4FHHpFKdpuroBomOIi/3Q+q9FnvgptBMvD2krDp+YEdeOam5RO+qK
q3jqGbFH4v5UX+PslsmafLbOmFNDwiaeBsPiQ4/TjP1qXmGKTeRhUUI7DmTtBVvbC2VmRCVbRWXg
vZHk5CbsglUeVyHE+tvmEQRyfw578U5/XaihNMAY5LGFXy+AcVnUCDoWrEG9xnpt4sPltdkaCMj7
LKTdcVlF0++5uxVKAZa1tUO7nJoHm1sPtOoOlvL2F1ZQaUDLnGWZ4Ns8tzJT/GoHAqCo6DJQpxJz
fHTmQeJmmzUW1HyBtgJNMqhMhfO+H5naTjnANVMTchQtDN4HlveZgTO5KKGqMx+8Ym/TPVhOSGkc
FdXZXR7m1n7yXNvGPwYQCCLnBFObTB9mTKbTZD2axL1dDWxWwIqyIYmS0D9O/yDtim709x5+dLUJ
s7r0SlzUHp4y3cT9oQPRIx8Pa+LEqiXXjY8DgyUcXHBKV4eU1upFJ+6+9J6T8AZtV3gApmCYAc2M
mjYhVC2QOttfnsSPHnluS/DIpdX6ts5gq3i2c7JgGXWJhe3R4Hq9tp+DI1UI9IWr1GVr4XnGRqA9
M83IDmVVtGSwU4+4DnP/S3vCdl5AlG61Qw9ciIIOF++XUf7CDpMynmxPHJLjIKPCc9AR3L9reFIN
5ozXuVJ/A3b1rmzzT0qSy/iTNjA278LY+GzAM1GnW4+wE2+IS7dwywTj0fKS6An1nUIlNt4mPMlw
je+I7WWHvEVrSfutr6+62gkvu8jWAqJr7d8PEEaqFPpoLwsehJn3pFk3TLkxwlEG1du48GKYeBWh
/oueYkginA9TLVtTafGojvI07JqaoARKxyxIeIHIghYgk/qDVRKTh5YMe7u1lCemxTsvVJwgNb32
kpXoxcv3AG9osmTLxnsXZW0dt7aVtBf6KMIugGJeodZTh0nsldBqDu5rjT54VDpADBLQ+cc0B9wa
fPB2G1jRnoFsDHIehf7l8lpuoPrPv0PYHXZej7xp8R3s+a317WMTWNH3+JXu6mfvyHfK0b4rHp3P
SSCxu0bH8wfpuV3hvc/5rM1WCSeC+HcZlqa/4jzqVeJUP6pdiJ6zUpbn3MjVwCbyQSC9WElhVcGm
6hXVGEMkIUrKDl34pt9Cp3li4YqFs+NjP3Bi9BFdJA/hjf6Ec7urv53sWLvpIH6hYY4rolTkdrD3
NDDv+BPQmLjtdQ/cJXZCKCPjl/m7ZJ5XP/owz6CSRD7MBkOL2PdSpwxMHAqiralYRG1+eD0NKZ32
ujftelrdZF15l0MQSBsw8PyrVc6ya+Eajz58ATQtcblfsb0i1UhTDzHPqIr80Tx+Uhu0f3ntd9yx
vvBWuWkH81Uy4k3PQjIWMESIhEL79Hy2+6Xgi8cW0AOoVQCk+zFVRog11O6D9eRmfqt+aaYrC5yu
hKmS2d6KjPAte+VBwDkgsuE0DkdRu9dRwryFL5e3RhnmkiLH5myemBB8ycE9Jo4dDdGfBm7BSNmA
f8omStr7XAYW/Pjqg9+e2BLuAoW9GMnsmEhu9+6PzjMJRCkeLq/WuhgfnAOSVwYQJ1gvMVc/l82A
ZBecAzKhxOiUEMWnagCvmvaWKjeu0pNKdrJsRXcDK2RDwg3kSGLG1rCXWaWLjduUhe1vfwXHk6b3
kvi2uUwnRtY/P9nyWVPVYNZ38GAuvCrMPDsJB08lS7uKSDsdJQ0vqMTmpvehU+SdFwNJN+FcbjIX
50dhZdGkP5cqJS57dqavFUCIl9dsa2wgaMYTC0IzK5vD+dhSEMfVeoMNNmEkAXCTQzTH1hCYy5D6
+sh+gu1Bk9jcjN1rYRo8aOvd48MdOKbDXHg4k0f7mn+Z5jsbuj5NmvhG6flTfnT5feFI9trWhJrA
AIJUH24C7zwfKCuzYTBcbGcKOibFjzOkoJU7CNpJDojNCT2xIzjLwuzJym3YGabmu1o9tozuvS8g
r9zNSuyRy6tnbuw4kOwCbbmmg3EBOR8UX+qKKV3KIueLBnoFGW/46mTihj79ecE5jFrXp3IsWMSX
r2MSkxoM+LXy2CtHvaP+PL1dHs3WZj41JyxRjdsTwK8l2slGi1TjvQuqNinJ51aQOjUirE/rdZTn
zQoMHDzwVN3FYx5o0701BZ4bsgSQLymQfk2rXppGYS+XSjdNDRR3o6Tal80hS55BqksG5JiV5gtE
FDXrJVvM+8uTuenvJ64hnJw1qC2nossZEh/g49Ie0JFDNO12QS7nsqHNGxESN45jQtoUT3Uhq9y3
Oou7BepQqbpvbPCOdTlJRg/iIz29nZV0n1p2OI0QFWdXgxrvtGIJq0cLVGGLWl2rcS/ZgVtuBEpI
CDytDVao5Z5viknLO0uxGhbN6o1jPuGJKG0f2Jrc95QiSmlQ9BSHDIEqM51yi0XISRBt+LUyXSet
TXRNNrtb7opSGhJgULPB20LY4apeegpfbBZVoHCkV8mgXXdlcp2vfd/l0VjY56GRAIK3ggrqA8hN
IIELumvhFTE4xqy2hsmixphIhjepFIC2gcFf6W/XqwJAaAjHQmBpGi8eU46ioJvcotvez5SbtUt0
DMbi63Kt1eiuMlCawItUDdtx19t/XB6Hfdwb3tUB1qa/cxfhVJnqYn0Ust4td7RWnkov/vPE5rkR
YQeaFLpp4MfDqzAud0bDSONMvpz/dcvdT8byftie3E6Slnuda+AhlLf6VTLdIzd5kPvhphWALFdC
cnS0iHe7uvZGd0X8RNmCRo1SAwCXl9o3xetl9E5bhw5SSWiWBUny2mh3vja116Pw6eLmUyu5P+be
HjKw0NoD7TBBFNr3baJCIIDeXo5imzsaTOug8YQ7WqpgNUktlKjU9XrQXM2Kc83R/NFjufhfDW8V
bwAdpQrGIP18eAaWqynX4QF0f8gM5wAOLSvD4yY1dkU1Q49Adt3aXLoTi8J+VtE2SysLd2TO5iuD
7/sZki2W5Hq1uWoOHhhoNofohsjSYTXciLsB/sHsF/TOtDvrf0i7ruXGkWT7RYiAN68FSyNSFCHX
LwipW4L3Hl9/DzS7O2QRl4jZDU1MdM9EKFEuKyvz5DnehutfygKXT7VS11l0UHNlSUCGWoVbvJ7C
JkigDK5qSOkoffPopzxzzNOyNe/viMURqYDO49mJzUinhCErrwClhdiqRZZxrn9AXvfQ1uDQuW9n
cXku7FAbgq2VOBxVNNHz5jtLVu7CxW2NJpKZhhTXFA2j6yS/zctARV6bR5clP+nNANlx5jFPV8IN
YemiAtcvpMIh/DAz4lwvCotTO0GnHS697tX3hoklY/QGTQd2Jth6c7NqNPlIG/jTPiojXgexRkBE
sZV3RceYyL3LBpukolMO3HPAcBBByvjEKrQo2XCjgF55r5iMuorq17AZJAs8FSxRQ2RI8yl56tKq
J0rcIhUT8MWxi/Ad/tByECwpQmdI+lDPZUDu2FweTaB/YrvL02Dn4zcTIQI4CopHa2Lvs8ego75Z
OwrPblDkIS66nhCQPJdqLk3xfmDi89iIZ6Qy5FMSC4lRFn7wHjCVtLLai/cqEM6AaeBxBeki6sqp
fLmQQ2FAXDKSCiqpRNS1V85VXuMv9nf6h1OMqNKBoLu/g5dH+h+rdFEyTLmYFSJYLYxcq7eD8u5X
X4zgb3rp+b6lpZMPkncNLZUoooBQ4XpOYwn93nWOORVLAA4rNnYrr1ybxKVwHWXjHyoAEEPQ8SNy
XBXXMmOMhijeGZrXWKseWcCTtMEuNSfNesImJWlD9/7YFmpuuNcu7FKLF+K3Mp2GuCvImYL0bPw8
cWF5LCSP3aWDn538zI/Q9tKPRq9KzMbjubfM5wRjGNNiA8hAsLKui+/0iy+iee1UoOBKBu1h0FAi
xV759DmL/919sKTNDbVesbbkqlB/g+4masB4o1PDZ+qaa9oAxvwILXvVJknR/JtCSH2tu37ZEBA/
SAKgFEHXrMJAHGMNXncPqR0W1QeuaYjysab9vHgogFkE3QfkryAHeb1V67EG+2cFP6SQTxDK6dvE
Xtkvi4fhwgJ1cYxt1XYZgFmo7gnQoDk1DlhMHMH8E5DRYAwV/EH/o0XKxyeSEkdd34FEWfldmUjy
JWL7zmSNwwUOoNNIXY7qg9TlRIA+gJKQLltT/lm6lGck6L9ndZ6Ti2A38VtpHOZZBXmFATrVTWyH
brC2Q37Syje++8LMfGdfmBmZMvWiGmYGeFEiQXkR2ld2SPxfSPETq96jYSs0XpEHNFEGMMqNf+zM
56/JXIP6LY0XSTcUpBHQoG2DGm8ndCAs4T3cquWkR2DNqcAmXpQvo2imtYyXWb5yCpeiEYTASJKB
CR6vTiq2QpowFLk0StCGDEUMjQ3/oMHykMZrabJFOxLiBGC70R5P345jBRgBACawU5+GYiuqG9Cr
3t+uCyZmWmHMmjynA+gso1JPSVLmPfQxTek12QVrjLsLJ5xDBC9B0RZN8biNrjcJSl5tEeZDMuc9
RKAGnLKDRqTOe/98Sa7sUEtSi52SyVqX7NPiGxhr0CGsotEXXCLgJOiJx0DQCUwL5vphHKuMPCb7
IlGgof4wt63W7NcqwnpxSWRtBjej2i3TTe6BrzFs0srJvudsqX7oIxNAnP9i1S9MUH7XVxN1qCKY
AHKlzrYwAQ78+yaWqvYzxguwGH6mj6KbLJDjbZikBQbHs6WdZ0UWrmvS6KPz53kt/7MUFVzZorw8
0uidENSwFUXPSr8VerCCAySqCTlhAyOTDVBXV7nZJ09C8nsthSEsboyLkVIeP/TbjCnnkTIB0X6r
CRl3/qHbs8+ThRStnuw+Oacxhl1jhlZrtOdIT5zSyJ9bG5rHu9ESncpEISGciVvPYJpb9dQLwdrV
9FAOMpOrQkjn6XnhDNYcyLThYU3RZVLpnvGaP7KgeXnRSGDe3wOLO/liYqjDD9GdKSoQn+2T3rMr
yexZ3lYn676RRQ9zYYQ6+UML/Wq5gBGpcBFep8wTO7xy+qitbOgfNBV1313N4vwhF/fdEKq5KM2j
4YyWlId2y1nqRtYFvB9yPdCjDefEh8KaDGUnG6XOHX7V22oTgJHPFgxQpxusIVqgcNPbM7S/eCs5
cdCmDZyRyJh5gcRGaK1zYs5rS3/1XGqcU8+4H+ksYqF5Y8nPQFboiFfOOBn3Z38JtQIoHy5dpBkl
UABTRy/w2FZJGIgpFGjoF8iUWl6MzuPmpU5MvyRFQhQ5PabKyr21dOYuzVJnjpeZOpFCDEuJFKsZ
0OwSD/yek9sPuQvWFEsXAgyMEWrac/Z+JnS/XnkZ29gXJIwx5uVNVNvIsnGZbyWOJlm1shKyLu1n
vE2R1EOEAbEIyjeLoedJxdyXWleVHrHZDrlts85PITuAx/qfZ6TmfoX/GKNWL02g3OB1gG0LwXiQ
lPrBb99lpTPCqiQsF1u9uCYmtrhwGnSr0HWLHalSPkH1kfMrMjRdRTWgfWNRgnRZRr9SVokcidAb
4tzfoMv2kJCVIFYBQD91arUIVGRah3Yln9v82kQR4rWhWHsNz7uNPmRIYaCYgjotEkmUD2LDwefr
uSOp4F7YorA6pG348MyXb4G46duNzwckQeuvEn+VopNWr/fHuORnL81TYxyzcJwSr4CGgicDtpsj
e+VNZ7+snu7bmV+Xt8NEBXxOOyPbQx26AtxHPpC1aP0S3kVW2glR41TpmVc/Su4xiVKza9ZoJpaH
9rdJ6uj5QAsDAALUFPolagMUa19iA4xfKpcrY1s6dihF/Gds1L70hZSZuBRLOEaV3ciaUYzdqVGL
QBfkkjDQGLg/l0t++dIetWWmkPHQFDbvSzAZheJTq/65b2Bt5qhNwfatxnmzgcKV2kAv8rMorTjh
tf0w+82LG7GM0KLRldh3WQt5sgR0sC1uOfYRxHtCnEBX6VsAxuv+sBbXiUOLCY4yC7VQap1GZDcZ
XgAIuXgcEMX4etw7sUCa4uO+ncXpQ4IQ6WC8jG5YDL2Sjb1phrBFtfI5el2se5z3MAxrlJ2L+0DA
e2ImcZt7kq/nUCoTSc2aGa42PMutw0jn/2IcoJdgRRWaC5Ddvv79YdDmSIkBb9SDaiqVgFwBrpTt
1mgHlgrc6Iz62868Vy72gseOMSP3qG0wHEx5VhqDaRLN+99Iw9m9wgM2U4p6Uqnv6K5qSFY/SjFQ
3fywT7GYPrpj7497ye/zcMbIKvMz6poat8AM5Rj3c4UMuUJpg3T+FBN1TQho2QqiTwiYgYaP1gFi
oCnMSBNGDWRwXXw2eBKK/aMYr8Sei5sR1HL/NkM5i9SX+wa0SigcgTERAsfxgH6gZA23OE/JhXvH
41/DKODXf9ri8efrJRQrnsNmbLizWKUkOPeRzTYi8UXQhISlwaXtylGmRkXbozOn3iBGcSPV3HmQ
N7UCZmEvIxO70tuyZoQKpwDsCL0xxKD4XjNbUY+BKPHY5/ubjX7s3gyFv546noG2Q1/BCnuqP6Dr
ZT95fyrnd3Qo4TdWbipqz8220EOH5BMwvZAHpDvw014TQM7Hcue8qqS95nnck5dL7GeAJ70BTIm0
Uklctgdcxdxergl0klaMBBVwINjrFHuUdkPOEYbPgNRSnJVZpN6p/xrZ35aoWew1Nq96XMNnPzfl
ZFNqCAuzh8gQy/c6OSJ063t+ZQ9SV9hfJhG0zWBh/IUupIuo1A25MHLnIpv6DVsVqJNVWWZpANua
TctOT1JUJSNJRXFw/EEUNitjnvcfdehQROGhl4BeRnQSzfv3wm+inSFq5hL4OX2J/pQ1GVzp0L+l
kCBoDtmwMtqFw3BljPIjTJc0cg5r5zosdilbmUkT6+PYmCuDWrNDxR6ppuSFkMNO38mGFPjHtlTB
bTRtS2jDNZwet1DDghgCkZPsWPTaRo3jLRvEduzzBjd29v3vWVzkizmm7gK02YPXqJcwbH9yfXHL
5dNDGJf6yAm7MAEqPmNNJqpXZmHx3FxYpdwpFP8yaLXDap+0ViP7lueFRpzxVtONK6ZW5puGtwxM
HmlKj03UgAemF6c3pT5MorKWSKLzbH+dlr+H9JMMuNisHYTaAEfBkNj0O1XeuirZtpxKJi43w5wn
ZcI4Aa4MVp6snBEJOhN0OV7T5FpZzR9ffPERUp13ud9hczFI9Ye9tEUu8yBG8k5qOkMq202SgBhf
WJvjJR+PwzPTuIFIDRWFeREu7PplLDJKyMBVvA8NCmKkI5O+7ezsVKCRgXTv9zctnVn512T/bY86
rGUEDlJkVrGogeoUELItQsHM004fCrQ6iUgeoZyUgkluADN0rYXWiv3FTQUiDGXu9wNIkvLGmhZL
Tdmp3DlrgRsYo4d+jAA56w4Tiiqd1tvSiFzWKO/qCRA/lO8jKNOGjsxMpBVWkEeLa37xLdTLsxq4
ZgAfIHcWEqtn0dMA+jNDGU2UeifkTeP/5soD7xtmF6h5JEiulxrcumWCPnnuPA7v4NzuJ4uDYtOa
0P1Py9ON778wQ40KPb111is5f84SaB0AMwa2xqICVl5kIygZtQVaP/WorzVS15GnpxIwXnVT9Kag
5ppRq1O85evBs4OWGcyOH99DZSh3CjRLthByEs2JB/RDifPJQO9Pd/DTItrc3yTU6+Vnj4LSEDkx
FvJLHF2P7n0N0bzo8+fYK49NlZ/9Vl1rlF/ah6hDgyB6LrxAKPh6MUI1ajv0f2CW5HF0QsFXNmrN
oSXfg/7l/eEsOjg8YxDlQPYSFVTqpsj7UUSevODPSiz8iiPZkhO75w+8AAZFaK2EvJGwH0EZ6klc
m9KAnGqWa+b9j6BeuHimAUcDahQ8b/EPjt/1eJWhmLxQqWsXfbV4qSU6UoKGJ3wXsm/4/NN9Yzcx
PyQW0GmLCAhvdQnAgmtjTMiMIsd0tdvFxZkp+VM4QNO6aFpSsNOGmQrse7ZnVy5kuhlwHiOcyswE
MKdU0RN7bdYHW/SUCkPt1tNoqU1nF8m+ik84aEw9Wc34VqHMxrp+Y3ZcZ/f1ZoKsl9QY9wdP61j9
fAbKn+AXwdOKA6Lx+jPiGvTWo6rV7hQ+T8dM0AF/SjpbaYmHpnFztH3GVDKA2/K5n2oXylbKme2p
KMxA2jYjtFhJuQ84OxQI6uBeDjZuox12XEJa5lif13IfdMn9r+/lBfAJogsFMSPllwKlFOq49Gq3
2Cif6VdodnoJ9b/J8Yxmxz5WpoD7qHYqq7F6p91Dguvc7xpjOrKH0YlW9il345RneY6Lr6HcF5OL
MaOGmD3ebk3kqPXW9AmjI17HxeiR31+jEZFv31h5JiycDx58vWAAAQEVlFzn/39xD6ftVPpaxjYu
FxqDnOst/zrLaXM5PCZ85/0tcusRIDIBlWOkNkBDi01LbZGyHnuvabBTo65wlKxys/hdqwo7Dhro
QPn7POaMiYOYgdx/N8xXq772yRo49Tb0mD9CnMFjyJjjhzqlkdfwHVPItRtDuyOXKyBUo5N/knIj
Enl9bIyc8UmpdaZX9nOXH/e2MgsLbgK5MJCUACsA6lWVmnMvzEJWzcLGFaNXD2K5ff4V+fxGSDPS
KixRimMRB5vhpa42ffFQJL5TBY1eC4bkv4UcmER5cSUioGF881kQOGS9ReRF0NmmUNcC0/NSW6ZC
4wo12M6EfV7pjG8PiEaHiOSaZAztdzjYcvRYsgMBJYgZC/xKcmGe96sLHN+Afink/UHwh39R3yD3
WZV5uJ9cPy9RvdCAlFR7fg1DcRsJzmYkdGXN2kiCciOUUAUjmIW71kULeO3raWzG6ksoHJTSSnrX
yw30fbbtn5U1n53J9eBmEaYZyw76QjhHas07DQBRNgqkszo5KOuNh3HQxQEUqdJOGwkiAtQth8GZ
Vl8zt2cO4AeQP6h4jiOnBlzY9QlnwI/MKyWvng3GsTafoYmOZcLpurxbcSW3FwBliTpYCS81ElfB
0mgX+2qTGQP5yohqTCjqijo0D3SLg8xc43Qo1HZmaKuGDME5zgyNYJta7M63pse1dsOfFuWrmae+
ao6ILjxcLgmtJMEPnFt91Acj+qNus00GbUfIPRBhxzmJlRi5/gWYFfAbBjpCUFuWLcbmLcXmyQjR
x9gq7GSlIeTG31OfRT1IpkRg67nL7tzrIAjWFTMjBYBda4pcdIc+5Liul5/aeBxY4vI8+rGTv0DF
HYPODNcnv18/KuKReu8Rlqzs9h9W9Js5R6YfyWLgHYHxuZ5zjWX6VMok9TxZPeZccCRnckKd20aH
0UgNlGL1WXXQ2GJe7fsnbR4PZXoWZEAMAswPmBUp0xlfNvwQdto5yF2VfyihFxhV72HxkKBCet/U
whIixYsGTx5355z2uh5lL3RyUEVoTwxHkpc6AOc+GrIKxC3IxxjsmmTg/OXUyC7N0UoaExdM2Mol
c1ZQAC2jz7T+x1M3V6+howHiMQEPNWrqpHIQuApwP1doCiJINVELC8wAOgIInfPXmuZuF2pGVYPG
dVZjQqacOgAi49cREiCwBhixJ4Co651/FevduCaau2joRwgPpxw7Y/7/Fw4gEccuzxohdHm1BKTC
TN0C+bPSKcOVW/R2P2DOgBIHMQ2rwd1SF1iL3KekMGHkKudEBgxFTMzca0jJ6ElOQpY3wfRzfwfe
PnrR+yDPxD4cQMzSzZIh05cXUexHbgPN8/bhU9yO+jdDomOqoyXSjqFf+c4ajV3gJzDXCjY0XBvO
BebB0Ii+GNDxwtFcT60qNmwzCEnkys+lPhkQ7HRqS29fV0Z582ilzFBXWM+VURUFaeSmwMVKQMeO
ZkkC/XMi/KYyfVskwaE1KgBkEyCI3p8L3TfW7hF+3o/Xx+96rNTpSBCwKHWIjyjefIchEAzSO9LC
dU8QhBWNwXycoBEMfnVS2CqBc0WX1ZEl2cqSL+3myymnrjM5SjlfZjHlChm5o6DoIqRbi11cne9P
+k2QijmftVOQLVcQjdHOoBZHWc7iJnIlJAbVLIDks8jyROFO/Qbqw/eN/bwN6cm9tEaNqmzbEOQq
deTWH7GZ6J2lEWwnXTV5ndcVC2AI0lqFyZHBmIzPJwDPbRkQ99DO9xCaBBysIfW7TNoNSyobGpd2
q39XJHIYI9IhVW8MRmMwG3VlLWiw4s/+V2aePxYdfLjrqM8OoqirYl6M3M4SjG63mYjvKKQ9TRCp
5gHUHnV22xjFprQjyz89tVZvySTfsJaQ4O79SI1sOwzkHBrM45o+8uL64XaCd1BEAG2pozn0DW6L
cP60VgMUyGnayWhKzpERZ0QCSdmn+0u4dDzQuyKzIL5FL5ZI2ePVWEuZrozRiSdvsinRc28jM8qe
WUv03Qbw2JmXlihvULUlHnUDLLEjESy/tMrW8pRdUtqiwSC38Mbmm/9tbNTRDyqtEJiswNhaKOoE
j+1w6MKBNCv4Mbrsj+2EXpT58gUNM6qStIZumMYZB3qFyOUVo2p3aeL6CEanDXpUiAAYfisiHp12
HeP0dnzmwAXyVa/59Nt1xDdAU2Vm3EEcRUMc2akPJI4JY1cenUo5euHOKx947vP+jC4OFSI0P40q
QGtoVOw08ANe3mwcu4OlHYX30ky/i8fI4DexqdgAQpmQI8lJuZKKXjF7k4Do0cLmQxMhdpt9a4un
/FQbraWZ07a1WKvYKgY8z5FfGeyty0aAiFM45+mQ36Wx7kni90nMD7EbMJb3IB7q2Bk9pBi4FZQG
rY487x9EHjh9sgzS2JuWaTbEu7fw2cSd9vXpTSElQaAPMRQL3MLkyX7c71/tr8evL++tP8ZHpiDd
Gvf1wlCRW4YIAPLXIGz66dm8iLVSyNiDQKvMXO9XZjEfnAlFbWNl69yGWajvohEX8B4B9AR02D0W
XOl11ZC541Z8aX8FR/8X8BW25DBP45/G7M/eKxzrQ8ySvDCitTM6e5frmwrWZ34mNIyB0JhOoFe9
0KRlIGRuYQx7VAV2vg2ANJRdcNMnD2uAy5/c7T1zlFvlRsgpxZIMc5vUSU8D1Kx1dqMdqp28gRqm
Ixjls3SoLchU2I0dnrNnzfVM1mlflYioB+Y9eV5dgLUpoBwwq4URU2jzNwEAX1iyXtqBBUC6wRu5
5R3WRE4X1/tixinvWxRdWIW5krkM05BJPQnJgzQexVbXqmeh10FefX+D3Uab1ytMXeoF0ykDeFAz
l/UOfJcYQrkLxX9IiTwfVXR4o+tfQnER2VBqXUPZHwWlYgO3BmcP91qspbkWBgHSBIRtkDTFI1ig
BtFlGugkeS5wJeXP0DwymR16a5CjhcOOqB/VTPAzIE6kKVsHKdUGUc4j9ygYovnEk3rlQXWblsTb
4tICdUsgLZkxXgELnP+EvieiRo9c8sCOdi79UXkrd0V/J+6lDw0iTajh3t8HC6mTS+s3lwUqUinP
j7Au/vJLvX+JvyRr2iWfveE/EMEZI1PchMWmeBaIvCZnvXANY1Z50HFhkwBCRmXKxSwTWqEq8eRJ
SY/HjlOd5DWI2nxwLn0LQgzk4mEEFJkSxEeoc1xPfVjLuZ+7/siQWDqoyIiuTCF9dmkT1NnNWk9p
/BQmsn3/zfzGcF7KF/4j3QbnEG8laRt7ZPpODulj77Ir+cibRP9fxtHvh5nEGOkMQ1f1Va6OEYy7
wq54DfTgLO8Tk3nEYQjI2s1Anzja2nxaLq6+OB/KYpitgR7AGJp9EiCt0b3cn1A6qp+NIPbloIGF
fNMNRBIMUlPZimwO16vKVvkcp/owoUVqjcT65mVPG5r358Voyr5J06Kcclcg3qj7u/w52XHb4qA6
a1fcqilq4uSJLVQexEwus/Meik1y9G1/HzxFZI38cGmFLidvntzLMWkx3K4MQ4qEF7v3p0T/SWzf
X6DFTYfSjogqMAIgiLpcG+FkRog9jsvdfiuCKpN0n8Wr9gxK3WflUYpIulI0uXkNYaGQ7ITgHRKR
SNyJ1EJVuGmKOSRxhSOfkP6pPqlHRJo74Ts8rjmlhd13ZYtaqQb09n7AJKUb78JtQzyntNrXNYLF
+ZdQXunKCLVKgawO4PmHkWCTPAoOe+T3a1tucRxAB0IKE29JFL2u1ygEAJ2Pi7J0p9/9h3AIPoWK
8K/ex/2t8NOUSY0EVzyKutDDQ08wXRDnpTgBTD0v3eQt0Ifdk21Zw44gUjx45FU/ORFpnfsmF+YO
FlWOhbeb67nUrQ+Gw7j12bp00ye/JPyxsbHtVojLF07RrIKBlww229wHdz15fsbEZc4wlctyD1Gi
ERbAdN9fuTiWjKA8B/Q00Bss9CGvjYCyJOW6IqjdkNtEQIeB0lAFkOD+bN3ef3guzdl7FAPxYqLR
/FKiVWVRZsCGKAUKjgm0PPI2Scz/zQo1FLZl0DMPPmrUG88Mn5N8GFfGcQMAwTRhIBp8AEofeBBR
F7mUq2FUezDRcttJ/GAZzZJ5XZaRjnosRjJajd7luuZvGQEcWpssW9kSixMpQoUAew/PIrrmwsVy
LAl+WrtDB0FzSG+meluN3Nowl80AUw9oMWqpNM5FClpvHH3Aayp03kqg9NbzSc86HVosgEjyb2z8
q5t+oWsGCpfcGtMNHZDNcwyUzezY0YINIOH1jpyYFNA+D/iMYqwciX315Mgc+RcoQq8M83brXxui
QiYOEDbA35XaBeuenqKPryvQ3WHf35Q3VVF6OPNXXNyFjMTlcpADBCER0IVY9cPw6X9loPDeZA5Q
SqgJhkZhO0pPBqsyTjzZBqQlkjFn330k2s8t/nr/m5aWF9pSoGKZqf1vCtXBlEtpCiY+t1bC4InT
WM2YpqBecZE3JZOfkQPRj0sEbIMa7ZWVaZwCVWUaFBPULbdLnwyL1TOL2ynIPAGDmjjyDjVf3tC1
zcpl/QMAu74RsLYXtinf2ZYdCzgsbIPD4/UBxWi9MKqNvO2OtYWMsJVvPnIrNV5YcKkk5vnP/Qn+
aWa4Z56/XvSkKwSu9f3WBQTTUu3iKCFFxNrFxksIcuyWZA+OovcWihhP/H44ZNu1qvcNRoCeffoY
9enQswJmwFf1vPlUXod66ylvTWApr5GocwEeebUVl6Tm7IyZ7LSBqpnBZn9GAdSs+R5korKSQxSM
MfI6Ag+BLjNGquG/Tk+tb+fDlwRtkh5k+Lmjsdb9CVwIVZEaAGQblxIYjFH3vJ5AqY/kIGyBHfEL
PSz2tW/KzI5x6tfsQduvXeZL5wE3H+igkO6afc+1saLl2Kpk2NZl249OjAnXh8b98Sz5NIQlKFwA
d4PWPCp2DKNQVIYobl30hCbbocmzDZgCK51tNY0AAl+u2FsIVgH9Av4G6C/02nA05K4eY7S3J2mL
54tEHqKz9OCcAWn7vj+sn1oDvc8vzdCbTEmUjIlgZrTRXruVztJvbmdZD5whP1aOt7elX8Qm5Kkj
TxvNjD5MZnM6sST4dWqB9zgX+ki+V4YuzGfr3jfNq33hcNmqniStxTfJI4nVXaQAWvbEBpaGKgaq
icgkntJnVLUKd5Ks9g3yBaA3AiJbMUpnBMtcbTbPQrTjvhtuU/OfmsFLpNp7oxGs5b9uKp3zGb2c
PupuqNK6yZo6aV0+3tXdg1DooFX49q1M1wy9J/0Of4OcBonMyKxsnX8yTgm3ctR+0Az35ovam/zQ
sQzv5a3bp/YY2wCm5+wn8Fp+pWsOo51qaaulp7Q/lsVEhH6XFJuQ/SzkRE8UgnpJmuoC8zapevyg
VIYmG6P21AHvHpsiHszituettAfj63exqXowEBCOsav4mMfmoOpQrefaQ1AcBu8xqkEJXUN1EAQf
PUmgNPMVp3a7Vwtzki1hE/6O/HCn+sA0E39YpeK5zaDwCmiF8Q+KanOR/Xrf1FrdgW6+rd23X8dP
gGYY0mygZ/nIkE+oFKP0PJefkd1nQEXig6Jq/sl1/Bn/kQGo6HDYmluWbD8S51kwwYmIq/0MEQeA
rkakrP/66Z1Mxxm4fwyXTjukSdDxKyIsBSsh5S3bqkrTQRkRFiqbhGV/h3L7IL5GHwrjyJqVVY2r
ti9RVK1tnduThrIAP3c0g0MD76HrGRPyMPGQtWvcXuomUk/lLzHS3tjIf9DCiV0510tXAkhIwSqP
0hHSuXQJWIiqMGvlGbcrJLt0dGupNgpWNBRkpuW3SDimHanLtdzkUiRxZZY6HqVQshU/w4W1I7hm
ikexJMk53vrPstEDtyaYnM4TZsMaHNJszKYGJ03pBP+0GAJPgXLOnGCe8TU38iC9EhYiA+5Ll2e3
IdFUi498o3kezyC5GwQAFEw8EI9isRK9zr6S8g2opvEQvwF+CGKv1AqnY5SKFYs4hpEect4nNb+G
GbpBTf6M7MIENb9MUCInNXiNW3J2gaUES0nHB3bnWzGzLfS8QPjbf3a237/cPzULWQPM6YVlKjkh
FxGvpQEGh0eMVW1AR42T/NWR37+Bb8BycnqFS8o3NPys4TBu6qP0sKmYgxf9bGqDAODYB3HboY8T
PsXfBvApwMPzb+jNAiWlNa7xed4ABmm71CO5V7zKVxlMd21WgGoEuqxzgAzGewkoeCHFg8QjuZWd
YkMD8IVfKZze1Bko8/SbQEs9v8tBJ4wUZLFnDspBexpelYPyMNjtp/YYPKyl7f6fVUYKF3BrNIrQ
KOTK5zvZH3ByvIGkL/FTcQ6sydH0/HeAwQckhWbEu+Cea5P1SWp4B9W8v88WEpXzPvv7C6ilZgUg
ClIRS10IppLong3BsdSJwfwZEY8n3pEtTbb/s2J16TpDkwpqp3O3HVjZrp2zyrBeJtQIg7jfw0ZG
PyuU73+xpihYob9Bezf7yI17FY/Ls5i4bQ1ELK838cp6z/7h1n/8/RFULNbXUsIGMiZfTdreDDj4
6j4Ucr2Ti9f74130VLM6M94KKjiqKUuaP2h8Xkhor5i++PyBrRr9voF5lW6GcmGAcoWaULQgbWIb
d9gzb5Ij4SG0m57llQlbvOV+VKb/NQ7KHXJTlSlCzzVu/C38Zt7iL+1Z3Yvn8pjlKwNa3pcXI6L8
3zRmxRQKMDW1hP8FCcH0IQn0EnDhHbsfHjTw3r3fn0Nu/pX0JIJpCGUwqIcjU0t5H4UFWQ34Nxu3
AMXvO3BL7+lWksC4ObxAcKfeKW766mdQyVvJeCzeMheGaak4sWYZhBUaOkHwCK/2sq29aTsICuFJ
8J1a4eOaYviS25lTWLg0ERdhU1LrGGXoQs14vPia8gGP6kCubCl6rsTnqpycZjBzVJYgo5EAtDqS
gXVEUa8ygUCzt823VerpWZw5eWbla9RES1Nx9WXUsrd9JXDeiEeHGDl8uZPQfdI9Bvx7FkMZ6OAx
VvnePEzbJPq8v/g3DolD3xxAyDNNB2JVuhG5UoO+aRFOndCPpgHoL+u4BJ/a8bH0KpPrPXT0r+HG
b/O1wFTOhMNYARXMXTRXR+jXIgrnRX0KmKM/njyNMQbxmDVA7FTb8TUAD568z1tLAPGzZkSjzbZf
90d9mwXDJwAWgM63mT0MYK9rP5wXahCEWlOfWgVtx4QBlyT7K+EbM8hZi5MYXVbw1jqE4yYpN0pg
lOkjz3xP44jWrfKoQVXmj8+AdVdvmZUFufFo85ehA2mmgMElRFelJ6lpK/SN1iehDoxO3JfMd1O7
/fjWyJoj4Lq8PxM3d8FsTgbpNiJ4hAE/J+biXd7kKQN2kL4+yX4MKYSdBkYYuV7Dnc3X2pWHoazw
1HRLapqM8lCf+vRbaTrSNGCA70qjZpFBYp/i2Ip4J/NSvWydbHqGCsCKW11e8Itxzl94MU62DSTJ
R/vzqS31KMhshWnMqMwgSTVu6ik3uFAX44JMKFHG7+9DuRfjX03zDEoZ0wsML9+KSk206BG9Z5yf
Of/FIiAZiw3JgjmXjr9yPmNDOZqggAEIQus7g1frSbf550aQ7ELTF8DyEH6mXtKtqoZVo3j1qVOZ
z7oOKydWpsRGTX2N2uE2y4nlhqAInuvz4QKE+nqya6ENQKzGNaeObX79H2nXtSM5riy/SIC8eZVU
prurjXrszoswVo5ypCSK+vob7D27W8USSpi5e4DFAXpRKbpkMjMywi3SXTY/LgVQyvbBzFgENgnZ
eWQdmzpm1us0vlrzvTMei5f+oUzRPVUPp4W8y809KJDyL0VU7jj6Yev0eerv2unQeiEH70cf9f0W
YmN1n8jQTAJAoa2gUqi0MxSXl8AbkkozHsD5tNP4FIpcvBZobrFbO6r9F439kgKqOUNo6n3DOzxk
xQsvgCyGSFBF9ubnEe+ToYuJrcfQOd7Yy9chAqY3gLaghyYfVGLeElhne9kWouxrhw9Jz2OIl1S4
kU7oIk93Ew37d94PQDhFfHvzrFwTFyYVfzkYZea4FCahG1s/jsAbafOrJZIJD5XmK9/sF5SbUXUY
Eg2M+jRKrbZa6yrgIJFxysZk/DUMaI53w+C1Tl/FC59piDj1WDgbDWkrjhDsCRBTQTuJbMNU3gOz
BZRq4/A5QTZnieuOo18kMysoXnpb8rUyylAGJ707cuhoPUaXgRIV621Ac0MscwLMVdyZELQKsqjt
j2O2wam3OqYzQ/LvZxvFmMyMdoM+J9Nw8EgXDuX9KLZYj65ifAQQ56NRYiqfMdyxDKPh1aes/Nal
H29vves8mmJA2XsiNdyizGDAMULDO05jlIs92iJQ9gQ37vI0fZw24v3rBQKPgfRguonKOAZ3OW+2
OZLKS/M5aduiPeROVz0MXBexv4gWyHRzi+f/+s5HeQMNNEjYofcX6rqX9pbUKQHJoHOSFd5xeCZ2
FqYp29VijJcKGz4rt7rArxcNAAZgM0yYRfpO7cGebNBUoRg3J8QPkDYt0PJdNd6WleuXBZgQ3h4W
kF2H01IvAkHAFukXDiZy6r07Smp/DxyDGXG9q+KR1t1x1rTqSCjeFkw0vyZ/FLti9qYwgwDHDixO
WYgWk2kPiF6286uZHKyMbiWZ5fRenkd8JeRGLZnJ89Gcfzn9xeQUQQ/S2iToeBgERaQDdWhwP/b5
vgy2WADWpv7cmrLYLAiYYwrEvVPfxhlzjjZrNoCjawMyTbSeorFdqgoo+xcKo/bI7UokFsBe6YfC
wTZ6dK2PuvF6+2ya14EdvDMOio1ufsQuqmpqRdLCsetRJHnX7nPyRad7KLiH5RDNz/TFy9De4H/K
fR5DZQjH9ktRvtbZoQwewHTQofd4+u781RRe6EtOjnkjlL52f+DheKumO8iEo4xwua4cKuGB6LlI
+io7FQ6gIEEvwj5vtljb15YUaHgfD0ukZHGELw257eiZXBtEsvjDU2bTo1nnH27P9KoJ9E9imlFP
gKFLE54GOlSbYyy5kePJ0hjgHu71TbFtGYirR0FiYXEpyUZYFRomWtfoqeuIpE0hJZLCLxwyzxhi
6rRDlI+++OQUbDo2Wk6jWgi2g/hqfT9QyqJ6KM349qDXFhDvM2jY48WOg6k8GwjhbUdLQyQO854d
bBwy1s+gNzrcNrPi7qUgr+GCjQuVbRXSRYiHveHqIil4/tqAFaNamh2lX8UW29jauXShpoTLRRbR
1Th/cZhr9la1JGwqf9IqiBv8K0SdKDaX4H0/sK3yzHXYhjf9mUHlBAyDmVk+z2BwHA7cKCOj+243
74kO4HZo+t+taXd7KldiU1hE9QmcKkDdw+lf7tMFBI91DaBSUpf3xmjFpnGfugSMZkOY4Vmd2T/E
aO/Fkj17ennHmmzjKbV2TtCMCEpFmTlCnHxpn5dGb4HLckmAoVwiamXdARS/W2IE1wl7XGwe8GZw
fIGHF5VyHAXNtbovPCQvvOpodPEkYlqE5hCntRuW7yzvgKZlsHAdOi04dGMfW4v5AGYfhtJsUX3h
7rGs+3s6WO825v86cMaHoS8HVJ7gQ8dJvhx/bbKBNg4+bNaeXcBYTCvKtZ3ZPxsfrG5fOF/4Vo53
7ZBiIgAoAjQbnU/Ku9K0USqvbGvB6cl2Wmrtgam4a8jWC2TtkMqOXJBoWuDPV4teJnRZZ6IvSzLP
E0FzeQn2Cr+noZuDQInnP27P40pEhuAbXE7IUGEjq+J6Q95VwTxkemK0g35oi+qDTzQn0jNrONVN
WR9qani7yZ63GldWTiwMg0EUksnIxqqxCODOvi1YDsPvzHv6nh9MHi3N/fDLGP+6PcSVdbuwpMQh
tV5bRldiiEHd3PUOKD9ALZkL7+W2mbUBodghidBkP6XqEOyaLMHQtCLxH0mEM9J/fG2dyMqjVg9v
W1pbs3NLym0hGhDfpC0s0WofuD8BI4yonlTo39b992za37a2Ni6ghrDpATy/ZlbL8k7nZUBF4ulk
5+UZgFhGbPmx8KForb82HQqk6fvbNtdGiEeJhGKCEueqawqy8aDkrU2MEB0JdiLQ0g3muAYElfup
3ADrbdlSEmYk8/2UBLh79Uh/aoHjB02F+dBuWFlzpGgVAJba1EGlAI6gS39lD61X+70tEhEAgDi2
zy1vYmcu92np3lXkVGo7CgQKf3EKfmiW4aOGjEP6I3CfdAdU9xFNhP9jXL7fnugVZ3PxVfLvZw/n
WTO4phUIg+YMHc/+dGeWIMYBP1gF4uDbplbn+WwClGOY+jiE0PIUSWbaJGQNqj5mBuFIvESwc0uO
Jd5SxF0JQ1ByhXg92uPhZNR4RzRZVZKlgMce9CTNDl2q74L8biLfoBt+e3RrTkYSLULMAjcDemMv
JzI1lmqiVrskANeNR576Yq/ZeAqW1tLf3Ta1UlYAfBZjksqr0n0qO7YVLvzm0i1JRd5R82Nd/STe
9+HZL+NieRroR6J9arqHoY6BqQSTXXm4bX9tqAg8gFREfyxwGco9qPsa4zkRmFV7rg51w75DLTXb
LQzqBbctrbmeN+0wXBE+7kNld5qg7guEgRuXz1H9ar1rxbP1sJgFCA72Wb61QVfHJZXK/mdN2aB0
XrpMa90lcXrUHieAhP1i14/Zxpv1GnYnsxG42NFSgRclOjgut8ogEKBntrYk9hRD3V1Hur1LguCv
hnZhzQD06nalc5w0GvHyB2VxiuxI9ZJaYVnd9+yuN8sQ3P+ki8zlyZnfF50fVtx7dJuNR8nagUX2
FYg0tK6iA0RZ53Tu7dl30iUBYlsPLWq9jKCej6aKGlGQF1PMQIYdtf7wB1ki9BggY4O8KFRT1LRv
L1jHPHDnJd5nqB3YJov9DBDxu7qf4/rT7S22suiIslDyRiwJLLraO1ih00ng8acnOYgEd0ZeG2E3
tMWOjqQ73jb1lo1Q3pwoc0GdG48iJN1cOeFnzrYsA85djxuJ72XvXaLXcZsiciazYUaLoBATBNd4
PFMNjfyLC4ZKZzH2I9XrYwZH9kqLuYEIdkHDZXSrBx/R796bJr63iiILKQnGx9K0m9gnBoWAQ+vv
GjpCSmpxU+OzNc3jDtlmawcsRP1ChJ6/znnmQ3F2amOCfq8NL7Vys4DbQj5okXJC4U3Z5d049GU+
NlbSjqd6oI+1ePEZSga+v7FN19zhuSXVH9V50fbLRKyk9vbALwBAuiASoru8aY9G8eQRMINBKa7K
w9bO9uUXkT6MjQi9Wfvr9gLbWD9lfSULLd6EOpS9UQ+6XN8RtT8aBPgQ3WhiZiPBvgWIu8Zt4Vic
m5Db+WwLDVq9zEFTWUnlPLjtk0fRYIBYgo/mwZtPM3vygAREUpWI0+CKyAQ7UbmzgPopX/9krHgO
4UbHpaf2VBkVq9jg9lbi6NrJ0qYIWuNbTzz5hL6ez/9sKFuopKNuDENnJSJqrJi4hzpqSeQd6H1F
d30ak8//rzGpG8mc0F5FaoypQOrdATILEOzbFq7xNcAGoSUFRwJ0PWhFU4ZkzbRb/EazEzbfze4v
Zn8aQlv8HCH98r03d9r+tr1r7wZzaBlD+UV6HV25QNlgLjQHQV+Cnbkvmue5PuqEbRi53vZQdNWh
buXCRaLwqoQ+kLdjbgUWz4TnaF0XzQBWblSVNo65nJnLzQDqAThPWUvCv1wl36Kx2stazXWSYe/2
oJFfTlqkFQl1Pn8wyi185Mq8oa0SPSDowEa201NCAVJNGauKzEncvj71gI5pcWNNv42qhVqdh+SR
FMLGLafuNzp7Orc8hiGlHd1DpJpCN2MACyxkgU7NnBc71178fV9x48g7D1Rvo5c/edbQHnoza4/c
qcqNtZQDU2cZXXdIKOHSx5WoXFF0KcFMNHVOwna+91nTw97+zgE30w63N6bceJd20F+HneEihwYq
vSsWqWFxQUnOjGTJY0e3wva7O+8dsdXicL2ONhDieHNJ/QH01ijDySX9kahdAy/InhxApwYJSWoF
O+TT6PH2iFYeeNKWPNcW6oCA2mDIZ645wBWqO8wxEmP5VLDgkzWXOxOl9UqPOdtNXhGNHgvRsjj4
C2BXh8I1j5Udtu1doQGg9Z7acQX8zfTj9nddsVug8IU2XmxkOdMIoxUf0LugfS9Qu0o4SLQGMIGO
/KXrP7N++TYNRtQjZ0kmkNVmemSVz2VboPD3TPtPrc7f90CKuI35w1r8jYfn9XEGHsrGRMEbItOv
Og1j4pyC6NBMDO3eq9uQixbyVpFP8327fJy1sBMb3n0lTpAmYU1uOnmNXi7QzLPGKPGXpH4VUw2w
fhqXLSnDTK8ibUDcoJd+OD31QehW1nPOd7pTRunk3WV03Dhmb8mgy/0PWiPwA8umL3ATq/vf79tq
4iK3E07TYGd6Vb3vU2M+TqJnSWt3eti1Wgq0mD2Fqd+6Rw2IbfSh8unXxvaQ3vnqS3DcDanXBuCq
8pisKKvdTCvsxDPm0Ml3nvbXgA5s5pehAQZh8jRE+kMPIWJvd9vy9Q7AFJwZVqIlfag8i9mYgiro
wCkpWnS81HjJRnVwr1UvLN94d61k7MHLjKqH6UjJbl1NZae+ZgAERd0kP7X5+1FwEIAftKREClLj
YTM0ocNDFlh7vduAXKz4BpiGu4Pgg+xoVtHQlVWnWjaNbmJ5RVjUVhjYX3gKEAucg55DxZiAZnJP
u53Fwuw73ERLdx2UUtPuKOzHorzLMrIL/Hnju669vfwsOHswp0DwTcVnmH4xNKXN3URzzKPF7roM
lNiLETets09/HwRrOJYBOQq04tvYaiqv7ZQbNrcc4SUjWmD7EwVPqswmlmJflu8E8L/PlD+29l1e
igfP2Aomr28cxwLMRkfmBOt/lZ4deYMSSTB5yWDtOGgu3fTdBAW68R2ZfpD+1fs4gy67mcvDIvvA
PgG5JeaN9nl52yhH7eITlEBJRx82nQvuJW4XGdrerD4Ce4rk6aM/PJTgCL99vq7vvssBKwfb8o2l
0bTFS/D8dSPeQbLJ6wSwJH679WC/BvViaVEgQhyIKBOJWyU4482w5ENte8mco6my+5ij9OY+GAuw
3HY73CE7UQJ44cUkfazGl9vjXF3YM9vKrELbpwQ7reUlgXcoupc2fc2gAr/hPN5OqLJ2QHZYOCYg
TURnt5zts9sdEAanYcQqX21Nxw7pSWoXcealE3gQGlb2cVAaKCQPvQVMRzGAr/exZ8b8qeiyrg9L
dEKnx1lnxdcegjWftCCAqgyKLM1TWc9gc5haAa2iAP9xFjc6QV/GVORNehyqUvejbiGLD7EMYHnj
KePeT7QmF10Ett62jorZoB98h9ef7VxoX9tFZgNwChbvUFo1bneHL557D8IQbdzbdoc0oVEAExhp
jS1/FILzEa8G8nVYGLSJwPgBslIrhUwSoQAiuXk1f+L6mPK4KdwJbZqWUUdNaaFbpx16r4kqt24/
l9484kXmtNpLDTovcIShQOpEAjqC/stMEbv/BEW5hU3AZ2QwgAAX32jNWRPOdeo0Twt83aeRjQQk
8mjbOFUGIX3U0bSOwTzGQS84+mQGRdagnRbdyiAehQwbi13MTRVzZ+HfXDdndcTqCcWX0TTb4KAt
jp19rYMOHkcfnbbfF60Nfk1Rt5P1QTCbnEQKhNpGrl85eUD/oDqIi/0f4Unl9eDNtmjyFvqWFkG5
tNDcZCyaKfTHjbtbuUH/tiO5z30I3wDkr9gB50y6LBCLPbV1GjyUIvAjq56duK/qAgwnnB5owPy7
1uxjzaC/ySr2P+tQOcAbRlZElTNfibpKs94rT9Mp+IZq7+1TrfjKt1+HRASeyIjWZMLs8ryVuVml
Vr2UJ0LEjnrDXeEMEUdxq+7em+zQur+HILyyp3jLYM783tNgz8MetbUKnX9tuNkmpFy4V1aUmKft
mNFohoFmdXfGCgWPCwue3WG4n4LuWFYbnlH+2pnP+tsaXiI2suegLVZL5JITSUBeozxRe9Gjts7m
yJqNJb69UmpO428zYEvBixGwPsBKL5eqa9t6QNtveeqddm/rRw3QQTOiPj8syEkLQmJ0oces3Epu
KI7/yq78+5lL7rrc0iwXS+bWT8F0GGq2D7qXsdsa4Oo0no1POWYOqQyz7aUY8ByKd3zj3bjmLNB4
8O/syYNwNgotwOU5ydkzGfKU2lc904H/2+LUWbUCAKRUjYIcjq4cJ945ZT87Gg5r0B24yUK3thHm
/F48+feKnFlRD1Hg5OixytDNaXx00y4aTLhpou9a8ZNZH25vu9WjFPio1yB5AgyrdI7n86YzuFkw
C5+QhHZCywHBoFUVemzSrDxAkxzk8V21pZywNo0gwJQOF9QJeLleGs2a1MA2K6qTYf8coA+O3Dm6
KZLbI1s1Au4/pO3Q9nzVS5hiuHXnN9Vpto2nydGfssF5mkFrcNvM2gRCqw8ydABO4yGqLNZU15Mw
q746eWJf0a+efWqyGOSRcbXV87U+oP8sKV6PT2gI0UxISmPf3YEqD6/J20NZNQAon9QVQoSvXkUZ
t+axG2Cg1+udPx90ga6bbGNzr7kblKP+NaIcIZeAokUf2+rUoVOm2rXZvdcclq2k4OpQcKUi+ygf
q7qyKhYAy0ulcyw+3ek9osMmynGb356vtaEgSJeNV3j9Ac16uY2rpU3BMO1UJ5rvbLRaplGAZ7i5
u21FffW+uYNzM8oR1RFgMc8qyEmnaDBHkolHdDH+MkSLmueSuinEzmsSI0OV7+Z0RI/Z4KHl3tbG
UB+gxtiKLrI80RzwRtV2A3VBvFHMWTxZyxQ58wStOWEt729/9doCnH20+kqlRtcBqYm54dPJ6A/W
sjPcjXt5LbaRkHQHexXP4asC8FSW2UQHFHHdh3H80NvFs8mmEI9TyGX+5BbdWIjVIQGnGODpghyl
2vHR61nbjgYvT3UwlPE0OPqDRUE8E9DSOdyevbW7UsrM/WNKWXJK7XIuy7E8sZ232+K/Wx8HYHFA
0Phg9FIu/IXw0aBy3gh65VEPiPJuiQK+4X5XDwdKNP9YUa57aolsITasMBO11Kq7dwSJgvEryFne
3Z6s1fFgG6DzApcK7rHLY8gA1u8EaDVOQ/HV8ZIlSzj5k8EAvCVrM2hQUGEpLhl7QQaEgOj+FdwO
vQXtzUGyGT6vPUWkquA/dhS3ZQes0swFsVg9WjunQ4+hhq41TUQMLDsQYosCA9SY+cYEroaeQIkD
0+wBJ3LVYCRQooHUIIIn4XRRTp6RUz6AsmueOPQviihPv5uZF/kMna+3l251n+NdAvwiQANI4F4u
Xdea5WxxBAKkLKM+/RW0W90Tq5vjzIL8+1l8gyyWTXOGx92cfuDzPZLDIR8/3h7FqiOSBVw0Yzqu
pfJJ5oXrcrfEE85vDnoRpWj0NXYB25cQUNtCDa2FG2/F4v/ZUmaM8akC0AK2qg544RZ8g/YzIFme
TfemswUcWl0emdYEHhMVDzUflbtLgcYThFB+putgLm1e2pZsZPNUJc+36w0/LbvoEK2hlHG5Qt4s
+wRpWZ1QJwx8FiKXx4r7/ex/1czd0H6034HoTief0F9eQvqPWSEYtuY57ngVVmazv72Wa/MrWUEB
PZPNMOqDedSGRcykrk6T3uyaOjEB6xDgy/NroKeCjQBibXOihR5qULK7Hcmiy6G3KVK8hY7Ykdy1
eh32wWMNlZLbA1pzKfJgSyVtcPeqr1dhBF06Q8PjNA7afVnWoIchu47qYTUZFMMCYX89hK2jbXWK
r20egDiA4gDkFV01SqA3uNVg9DrSNzpv3jVYMz5Xd7fHtrpYZyYUd1mNtjtqYBY9IbnnevY7w3ks
Lbpv+jGaPWtjsbaMKSevlu21muPIdNS+4lBsBNMOLfaZPZ8m298wtuZSzidPcVvaOBtQ3YaxqhPP
Dllit7BDwuudlz4x0uyIuRlmrm5GC30QCKUkS5QSc9Syy9TsWHWqGfIcYYPs3hgx8LhC8D03gYV0
GwqScb9uQHc6GugCLw0G9VfRmt/sevD6sMh7QFARho7fa+qxl1pURblzuCj2MvUKiSPKf2YBBSTE
Y6n+Pp+9Ig3dsUpfRmL4KQ43ko6PWkXmjVBxfWwBXjUoG4FOUQl5DH+uqhHKb8D7IT9khNlwBDvL
xklbNYJeKyA68Q+6JC9Pc5qh9iuQzjtpaRWaywE9jKFuf7295VdPFQpAbyLh8J3qLtRIgxdHhUcg
h9ZQAXrWXTsDjH/bipwPNeUFf4/Z8tEXA7XBy6GU/jJSH9pKJzRMjBxNKgDR3W/CeFbHAlyx5wF8
q+MCuLSSz6xhngf3B7bCIBrf3x7D6nLIXhuUaMALqsJCSh/89czHrzvBh6p88nIaDvnH2zZWR3Bm
Q3Hgug0d6qbAi5lBwPMubRst7AufxbetqHxbf1+ReMtKsBOK/GpqcBm0FCBG+WZe9oKEn/1HEU4Z
gKtH5OhJ9eoc9bqM9PHgfLhtec3nAZaGMiMePGCtU1ZoFmAycImLC6qoxY5lI3gmvAba7NPSPmhc
P5lOsyVBv7Zu5zbl388iNmPUm5INNvZew/cQO3gEFciO0XljUteHBqE3B2lxVBpUl1AwRjn3qlNu
WzF0lOO+tGNTb16CUQ9rulHLUJEKb0sIpJqD6xCb/QoKBR37ye6yCXsdkrLTUw4honvagM3kfnQP
w+dj8P72yq3NIjLJqBTLrjMIKV/Oojc3qHUPSBr07QtxTaREQU1RtrvbVtYmESqhwMYBVo54SbHS
FVbj1JOGtXJEjN5rwcA9FzxMen3q2uYP/KvsGAORMJAHKJZcDgkVOTwlFwta9yW4/vrDALnxcasB
YXVEZ0aUqEVz3RTZFhPhUjtH5QTgZ7FfrDlKUz+2xuT29K0ukg14GADa8mAre7AVTTn1OfbgpNOw
5Yks6U1b6IQtI3LEZ+epbIOK6w2MVCjflUt6QP86wGLFxnnaMqO8wgOLoIyp4dgOYzjnh0p73JLy
3LKgXEpTvQiWUZlSAqCom8BoD0nfwtuAE0qXpl59kGj6Z03UxJXInDmzekyX77BoAqUeXf6gRiYD
LCStUEWA97lcEIenTpt68tCUbugF38qyihsQp/3B3nKhcCC7EiXb6qUVo+mHwNIwDkf/1dDHrBhB
U/BHR/LMiLIkXUHG1Cd+dSoYWEkcoNPBOr5VDlkLRtC28s9IbKVaUHUF73PpqX3jvv9K0geD7Lag
F6s2PHAdSSJ9KSN1OVslYAg+q1MEv/kna/zVWAeen3p7Y+W3rCgezBB+kaP3FE7ZeGxidKojnH6Z
pg2vsm4FvXGSeV122l6OhU54wZplSU7MaY5mfl8NAQRUD0H79fYOk4t7dVIgsf2PHWUfZ34B6YoO
PXfAOARmEOkdwxNFhD6k9ArrG5n0aDPg2hqbEmO3IyrdQ1UjF/6lDD6MTx54SMB+cntgKsTt7bJG
Qh9BAWBuElh7OYOA4OC6xFycmuVl8c3jbIEcmN2RIbIGvFf0kNk/u+V9vwB6Ztm729bX3Bwal3Fv
A6EtKe8ujdtLg1d6MAOOAGFk0MfSR6/4eNvEasJP9gybSLmA9EPtonQr3WBBiapfZ6d5ZOrkYBfi
yZvAIUNeLfE8gme0AabTYb/ZDSWn1kRpCfkA+X8Q0F6ODtIuFrpk4PyW9i8NeNU+dMj9oEcob/+6
PciVrQLJSwN5OZhC25WyPRcQX4h57tESCuQ1Un/22O9JdWy2MnLrdjASH1K0tqcqwPaL1pW9QcnJ
t7UPs82+Tty7a0R23+I5urEzV/YGxvSfLfktZ3d5prc9RG8HcvKGe6fYYVT5tOGjVgKgCxPKApl9
5YjWw3CmHhdgXYB9z7TKF0qqBHQ6xwBiNbfXaeXCBYAddOe2rDsCq3I5ptqyetba2It6/mkBZNbf
Kmuu+KkLA8qIiE+YNQ+IGxcNAeOuN8Uhq+/8l6zN9y5lh9/l2/57j0uqB+jfoF6gkhV3dHAMAjmr
E8/cn5rpvEA2fCO8X910UnUADXeg01KjlDlYPG0WGNMwRs2PbnjIgmPWbYR0qysDmB6YnyDIBfzQ
5crMTE8hqAEH36DhZfKdfT7/frCFK+o/C/ILzvbzomdB2hcEZyd3Q9Ru0MHxJyfmzII8UWcWkJu3
arHAgmsmPeA7hP5AMfUPjKAqBMIZGyUobONLI07pGW1GcF/U3kP3bQzu0o07YW0lzg0oo3B5J+yq
gQGrDdHByquNM7h2RFDXQpcOKk86eAwvB6BTfbJRJsYA9KkLbSdDI2VwJKYXeqBztXliCP2dY+bH
20d/bRefm1VO5iwGwpuuIac8fdTZT81G/httmdlWmWntvsO78b/xKXfqjBRU6ZoYX0n84pQ2phYN
AycxmLxeiPNMhPEsiuBLw20XxfR0i75c/rwSKV2YV8LkzJhG2+xgnqbPC3mPpg3IUIygCxJOG7F0
I9ewPqsoKCBjg7LNGwfX2ZYvJpaTzoI1iODkANma0Hkn942zRdu5ase0pIU3fWll1+OlbOR2gNUD
xmIZ7532viH3kAK5vUfk1r6aO5BxAcLzlqhRlk7z7JJmC65xmEh5gpFslqq3TCjLQ3KPgXkMJmx7
xP1TeZ+A8H72m6220/UJ+3coKkll5QXokPZxtVaNhL5AT2Xp98EfOSM0+SHiwTsW6WjlLHcAEfZ0
IqfB/+Bnfgx3xLt+w2GsOiSZEQRuFi3Yb/I9Z3vMEBpNtQFTZmlaE9c9iiFa6fwm/9XbRYrbDVGw
hxOKVN3lUMTQmK3RwQoz3BiLD7r73gCv9hSbxsY2WxsQriLUcMCrK9XYL00BbN149WCQU9C10L/x
iB4h/y02pm1tp0lqC9iBBsoVLElbTGcClBt+qAAK20r/kiwMJNC3qt5rOw2vFxxL1DoA4FZu7m4a
/NYhFnY08D6Hioe+FRXexjtzdTBIDb9VI2SYfTllxGjpkJkmTibCkOkjyMh8tuHK1oJRcNf9Y0Ll
ThAWcfPBxKrUENOl5VFMj252MHQPkkNbucy1HWBJ5AX66dBfoqvDsYqqX5ypPrE+2+PhJdPOt13Z
qgXkSbH2JnBhvvKsJKaGN3OOWMTSqlADvWDzB+A69IP+Z0F5+tfdNDvW2/OYfWVVfd+Mv3TyIfPI
xsW9eqGeG1IeV3nmFeBIwFAAdkyze3ScWonzAXlmMe1tcJvxP4iwzu0pG7ocrYBTGcbJqZM4Dgqa
go2Xz9qhAScl+g1AiYYTqiyPX41irFw8rszUOmjUDSsGkZHhS9puEeqsWgItB9D+OJ9oorw8OX3d
Um804KIt/WPbvwTIKhQWamD1llDM2hG1Aa3A68oClkyFrOXBkII9ZX57L7LCusNmqDavtbVtfW5E
OTjwAlVXDnBqmesga3APQoM/WH1wLBuyrooXjyeHeXbblPaYTuMEC7xm6A0CQMT5qTsbb5HVuToz
otybVmZorlljruyijoPxlzygYBqJb/uALStKyMvtKatYAStdgy5BMvleNPs99NJAa7Jx2ch5VyMn
UNHBewboSkTS5XLWemE3YOCEf54+u7/Iu2apwqMGfQ76aavYtOamQb0NihLAn/AmVdaH6JBkaJay
PgUUFMtLQ/kPloFPJ891LRFN83Vyxy0a6dUzhD0NTR7g1tEEdTk6I+PQLidVjas0RelzjmjFQquZ
Ypf/vL1ka5YcF5l6AyhTxFPKkhVarvVtQ+qT4ZxY18RdnoAcONToRnPc2tYAtEvSBkBaA5rolyOa
Oe2mIGvq07hL++gb3WJ42fp9Zca6ZtJ8WmMcuvcwtifArrPp5fZUrW258yEoZwh9WnPTQZZW5nJm
/lB9bfkDMLrRaP1EaQDdk/e37a25HhAFADAJdSLoxyv3nYGSUANWxxpnVoCgxw7HP8D2IRqUqVIg
YxCJKJeCySibMwjznao+RZdfv2vcz8VfFLTFXhvV1ZZQ3erFCuCPhOAA6Q+Pd7kJ6gWRZ1e3sJey
F1bnSYsSQaajs7V0tXAm37LmFy/2RrpsLN3aLj83rEwlnVLTqBkMs5yi4w8y2MW0T+uEbAGD17Yh
+Ahlclsyvqr0PkPhOI0IsM218eC19+l4+JOSp6Q8/NeEstNrvVtmhn6q09tkFZEY76fs1+2ttzUM
ZauDs6fMZhB/nyC9wssdKR69+fD/M6E4HpfkaUBBjytnCn0SmCm73ThA66OQ6BhkyiWn1uV2s5wS
hF10qE+mlS17PMMgl2d5vxxhZLvbg1lzDXgnIl2AmwKlTyVKKLOmM5oJlvx5ACdEb0x4yDlAFAd0
1iGrkg2PY+r2x6UfjC/LZG4V9ldH+p99FQ7UESimOJBaP7n6F6xXWn34s/XyQSaI4wunoZ7dIdOI
rGPiCPld5LdQW14ie6s1YPWcnhlRzqnmc1zBnl+fiowfsmyO+ZQUvvnS8T+Ih4DN+nc0SohP0kB3
Re3AE4EwFB1oyLx4bCPkXgscwPMK/DfoRBAMqzYqEBX1TlqfrFwHr/Uj82nY6Fq424i61hJwuCNk
OVTHs/gqJdZAooVp1ttYNDOE+mf+zn8/5Y+bN9LaiM4tKZe4M7is8ScbNyBUH/LmQ9r/ssm0H1ga
dtPWK0yutRrheVIa0AHwHDyvyunlQHxDpQnGql8tCOrQavFgxS/+GIk0JF/cTZXPtTN0bk8Z3FQX
U2GU2BLWMp68yZ0hwNVGfuOG7pDvBNoHgCieDzz4CV6zfc7N+2F0PgfmHPWVu+G5VicaGQ7JAAm5
XFX3Sk8nsLVBmek06vc8t/YjSyOveRicdym37277rhVbeBjIfiVJcX8FuoQghfDRuVqctC5wn3uh
u6GVQfNB42jI8ljdQnOtJRsOUxXDkNkvS0LiZRgAWhmV28epvaGAekVxQnNLlH4EmQi4wucg7M1n
0fW7wCpejPKRaBPIB7/MHBll45PRjrsh/2U1W1Q7K24HHyMTvboHmnAVfOXyQBudqStOZjDsm73D
QP0B8qW+3XjqrduR2SRcEbjClfincZxcb8yxQL9G2e/RdcNC2y7mHfqx+BFtbv2GZ5BbVjlCEE3T
5f8Q4KNb6fIC1EDCKuWbMMkjOtWXKm3icXZ+U5jg76U8s6I4bSiLFp5V/h9pX9obNw5s+4sEaF++
UkvvtrvbS+wvgp3EErXv26+/R553M920bhOThwESIAN0iWSxSFadOgdWFHQ+Z5UXUi/TE46XLuxO
5PuQWQR6CV2PbBEH1GZ1qFY93YPRfWXID2khbHz6N+tzYWTeKhdP8SLN8Lw3OxRR0BsaPfrKb/BB
KpxjYdEJ5knDax/pGDa7HIOesZAMjKSTlW0sur+nEZRWMSe5+PU6+Lb2F2aY8ElHbZQnf6D7IA7t
WNrG+j1VhVWhjXbfqGcQ2hE5OErZ0yhurFq3rXpw/LJ2VPmuwWO6cq1hb0TvYBwxzHWlrLGX90Jc
b/Ie1LLSvbYBetZtC8H164PJu7ktxSQASdHCpwAoYrLdj53cl3koKXQPMrZK2JWb+LX7XfwFigy7
/o8VNmWZQi66a1RYwRUUdzs7BtVa26icTMXiWJCnALoTrTAim+YdUglV5tlKptg+CjzTZAcPfgP2
oMf/HshxXABFjRwx4Bez4114rzQYQtu0KAFqgFM/JGbwq2qo7Ex+Kqy0YEQGu8Axctvm0ra8tMns
mCkU+qRuMTgcGbaevg/Slracs2Jpw6CbHi1UyFtqaPW5HpfWDOCKSWi0R/EH9F+H2vjIjVXg3R6J
uhQs0a+EEwB5OCRKmaFIUVLIQQozpauuur2wBtdC5vgb0AXZYFsHBxwxiERyOyGpF3qx+/r0UtnK
9qlztXXwUNm1TPqNsQLZDanseBM7zxnJ7GiVbLrfnG/FiNm9ffmpTIq1G9vQp0YY7WmGu1D9ESqr
2waWQGLKpQXmQSMMXZ3IPiZD0eMV6nGePoBPU3xM5NIdwE1mRttKm8mpDQOcfLwGd5bC9utIuTD/
1TV+4cp+HweZ2mKAMvidQYfWTqR+A/wSyhP33bv/o3kf7iArHx6R8rs98mUvACExoGMLbJDQK+rE
KMnB8VJC5TdJssIJDUnjbBuWcPGfAQKdb+IoQyOKxZyZup+VOLArkIsJnha9+T11DT1aFy2JwW1E
CfRWCAqC2eg0Q3JS+zVqkDqkv9DhGYDgaeQWPZaiFLIKfz6I2WRWCpnNIEBHswF1+wp9D5CoGmTD
Vn3kngbOYb48/Jm6AjsNtLM6E6q0MExFED/DverRLvzYmeSQxP6PEDTl7UE5ZB+DnBOl8+Qu8oaD
dBJHL5AecmRsoLZ4e8UXR37xLcy+LyOoqeXgj9pDgdyYfvYCuJ/yda6TIuZVr5d6XdD1qAGyg6zu
fA28DmUJxB8srUeXvS8eMzBJNmFDYukglFt/NDw/oMRvHMOC9rQ7zLR+UJnoO04mdvHqffkRrO8V
FNUACS3leMH3uw5Ry57qQ0BoToLH5tMaHOktIiMaHh7rR17v39KBcWmc8bMQ+Bc1VdD8PwapM+hv
KFnZXA2rOTp9i4/Ins/UuZhk9rJo0WoshwkjrDYJLr6yvK2zbZ9+iMq+694B7fiLEwp9KMCagj8Z
7B9zULkIV9pUZBbkMrF5mm1JUZkE6pPmyPvwkAlLGVSIMCpQNULSFs8C5dpSEBW+AAhetM/izs7C
UykZ9lzN80H1ZnVo4kCUxiPxdHuLLDX4gIoeZDMzUzsSm4zfpkocGWmIdtehsLxySuwp8fzqV18R
aR9H1sGansBst404V2WWM/CfMImbDIDPuKehGnI9XEkMCyXp5WhvyT8jeUAhMXc1jZI+32Vh4FSh
CizXSBrI0SbTRHRar/HG4mQilu4f8KI/H8EEq8HPaFRrIBAQjRcg7uweNAVo+dxE/5Ht9Gu0cCHA
1IAUlbDG16NVhlQzoacZY7SO2XjTe5OQoLPpTxN7kfM+WDrnUFJAKwhwcZbO1n2kQU8FCAjgqUO1
3xCW66GMFRmc0Dp/MLsPDfSao8kOSQz0oV0PqI77KcWZArfRXMhrhqWrvOfhvgWlIK8YvBTFL00x
cQUAONRpC5jq7fxZ2ifnAqhR8hfb4NIIs/vUPJziuIcRQ3be2h4Sx6Szo4nI4AAGHO1429zi7EHj
SgT1kgz1aMaaEeVmZAaw5hviZlTn8jOBKuoggaEDjL81x82XIrNhASSCoj22OvsaMkBsP2OEEDR7
hdpZ6R+sJPn0K593+C8tFbRNoGWMqiriM+MVUDIOrFgE30ijVGtNgsBJupuaFbTIpXAHUYKgzAjV
72TrGfpCVe8lor6uOzucHgOJh1la2gYmOEkBNsZfEKu59tAh78UK7FfgPFOKeGMaTeTSoJY4m23p
PMImA4IWTM7oumAiSJZPylgMarSfOn8VJoKbUcD1w9qBwDxpsm1ddsfIKDgH/dKCotlHBuMD7hX4
43psoMJB8weKIPuwM22wPRiQmeUetUsTeGmEOfokKVelHhj6/VQdi+lZDSfOppOX3OXSArNE/oSE
jZZj8kLrPtdbx0ejvpbmWxGkEpkxkTSYn9VpK2zD9D6KDwJurLFGojKetdN7tLipBK98t08oYJzG
XdS7QTJ5qrKqJZJJ1bqRPYPy+uV5X80seTxWApqn5yWP92MOzXcTghtvNLFBac2ZoeV1hkA7+EQB
ZZdn77u4fYAkQotzC4ckmACAV6JEQEoxkbzb0WhxoQGWR9UEtwA0NFxbgUaE3MU+rISVCaA5tcG/
fdvC4jguLDALLdTSNAwNpiyXAFTtddsECXfGgyctWzGAgUMedlaFvB5HG6hJ2tbYFcZgOB1KP3MO
axhXt8eyFLshEPDHCjOWlPplCPIBcB1NB9nXHKv/jaJfVyW4jIK8N/hvGt1fNwcoxEPtC4gYZPEZ
b8v7cVBTC1whNLtDPi8d4kMLlk0g9YK/cTbAqpC+ltFRqDEDo5UfZ7U//ENFOeLGYPVPssRjdp2/
l704oNngjxVmPBjqBCm8Cc7WFm7SQi8R4jFCsJ1q3nt/KTTPKUboS6BPGZjfa3cw9LhqDB8LlegU
4SS3S83Wkh9o1SjU2JU6FxnS266xGBkuLM6uc7FdaWYEQkixkeq8c3xZ9karDIjZBeu8CV8qn1dq
WXRFDciyWUwD3U/siuVxWsYTRhhnlYXu5UpbD3q9yTLoNpRJQJ0e/gSBqYj3WJl/+NsiXhhmFjEE
E+ZAM5zz+txi3h5k9Tcarf7GH6FxqwJCN/MUysxsAjTnTz7Ycn1LWQERGiOLUuucm9jikoE5DDVc
RD+dbYEJfJBG0wYxAwVQ0irRZnixOhB5q/nKilvOpZnVoJg3M0Q4UK6ZCTHm/ubrIamZ39WNgDho
FpSE0rQGX6WFl1aHijjEXnM7PIjblLhtkqwM3TXK020HXdh8s3o5dHxREIPeNPPYCwNFkLQkiZGb
QvodjPg/yhA023lv2H6Qcy4pi8aQbEUHFpLWoskcXkZbDUksgPKlF8cMumZJZ+dNqkBtnsYuLqQ8
4qZFeybgyTPpB6rl7G6ITa3X+gYUCIOCBtdO2qZjbYvQuJZp+PP2RC5sACCtISMADR+cm2xGOS1N
uRCx+VAuR/dAkAxIK6E53lELP+I4Dc8UE1TqMY9CAdQ5e8lHBoC2RBoiUkGc4/aIlhKz8EzEkplS
F8yzzJ7uA1qMKC+gt1Y/QaXCzp34Md6IxL/P94XdedpWsPONsLltdmH/XVllgjSuBZGQivNNyg5t
g/w2VrFz28K8p5hYBeUoFE1mmjtUGBkLQgK1l9ZAn2bVd6CfEaGoFPavt20sHDU40tAdrFp4Z1ns
aziEtoxRaOicVMtwgAyvsROD2J1yCHpIbk7T11lNTPi8bXTJMYAMUUH5gI551J2vg8nYJ1GeKybu
oejLiqu3BHl8gbc+C0cMilvoQEOWBg0TLBg31SsjavCA2jdBbceW7InBSduGhi0KT1z22yVnAOIX
wQLMRxCTYJ6P6djqkFeAsTx7Ti3No29K5JM+Sm0A+v5i8tAFBMT8zMP6jeWtKCoR9CIYV5QrJPAF
cQUQVmoX1chT9F4c1YUp5rEmTJBFUAtsYApQgNi89f1pNO8r5EnKgncwLzk7Gk8QbJHVQvGCCfBt
V7RJ2mNYVnDqoOOb5irnVF7KU+Lomtk+TaR/0BB/7XZR3IdGr+AMQRcxCawSd94ReJrRjqFiQ+tp
RdNfGpLflvgXPbEz1yKe8qqJ5l7W4RVBj/sgQvNwAYH516608aS/7RVLRwiUaRDQ4XyQ+5i33MUF
DrX7MEJGDbxYY/KYtAPkufItjSyX8srgS5v30hITbbuQji3UqMDs1lSQg6E6NJD9QbZNLRE5AZBn
igmAEO+KhjwHD0kZfhbpZ1e9mSoH1LQ8bwjk2LpIzuvMxq301EpyA6MR1cjOhdQGQDbLA4+2nONi
eSwAjc0vYnT8sv5dFslUFRhLP7hdvp41QjiJ6eWh/GuBGYqpFEGtwtP25mh/ADPk7/6muwWIpH9N
MBdbf2ohKzzTJ/nya1iQqnufeIceb56YmAMqlSwElyG4A4qN6mmQvFvf3ilLQQ0EdTNJOYSMv5UN
9GIMrZGC7QOqElVbQNHpEPub3jz+um1nKaBd2mGWo1JiqA5nsNNBSAD8qkKUrv67BZBiI8FiITuK
sHa9501fs3JjAHNWJTnAw4zK8+3f/wJpsheQSwPMBc4qekH245lWAbrnSu3Kbp7bKNAFa2M69/Rz
yjYRyu/p5PZdYRcvUCLTJwjzvY2pRaJtFGwKB/zCAo8AZMlHQDyNtlHc9wAmYwY+jkJT1Sa+yzDB
SCv8HoIjF4y7tHyoZqGABpIRnLVMmOtLZTA6w8LZB8ndAm0HqsbZr0sFZ9y8/jXBDMMP5NTKBYg+
NWm0DuTDGPW2PjhA6t/7EdDnii8SCaDHoXxsKpOU5zh3IEO2yqXYUcKTRndVwcO1LN2aZkwL3Aoo
ADy2rn1qVIou7lp8U2DkB1k/h+MvKSp3cqbcVYq6gWALD6Y+j/KbkwHeMr975l4zZqITcZI7EDqC
LyJ/kKTSK4xf7ZyRTnd6+nTboZfwZ5BSm/sAgduD9zA3gALiUHkhgz3LPOjbbC+uzYPiNJ6269ay
ox1jO3X1Mz0099MHaAodlUAUzBEA62ls1Uk9YyUSvjTyoqf9+1Fs/X0QUsiqx/goX8YmUqM1rt12
Z6lrKpqreKydBiSUansYRtU2KT1m9fBgNuYLkL7e7flZggJczg9bBUFlpPFrFUeIcJ+uhXV8l259
T3rx1+Cd3EerdsOTSp4Xl118rDoaMtHVDrZkJkiqflzIw3xmtehmDXsiDy9dAdpwTvZgyasvzTDn
VgpPl4UQUzx0Z7m0ae7iEI7XiE8Nx9JSVVpFcQPU0sjb4Z40x67Li1ildkpkoIbZlurZ0qpfVtDs
1ERryEQfTUilxm4GWINfGY5U6ZyzbSkw4mmPhwhedBJOhWvjdSukcgmO332srPzJsMsm9Iach0pf
2rGAZgPKACAkUpTMbAbKqGhlBEwfQgXRo1IAGhMqpBZaJIpO/RnWAqdUtWgQ9VoQd38poTJBCZmp
phl0zGm4MTca9VK7Oma8NMLi3F0YYeZOkvsARM0qUIOo1XSgISytN9nk7LClvY5Wwz8jYbxjCjsA
sHWN7j3CWfovagZ2K13+NBNH26I24mL+6dFNnJTEO2UVFUCoqU6zF3/Xx+xh2kk/FC/aqDZeiw9g
Q1hJw1NDtyYPeqLMC3LrW5iTzRIrPHYsfIsVOsEu/BXa2g/NA2oKlfDE9bfKXvJwsGVevw+b3bAC
pih+UHfp6+Dm9/7P9L65i72YDE8WwAbO7SC3eKu5nKg5WFzs0C6cRD8M4E0Iby5YYREP3ACsdu5I
7RRJ723xajXEhEPb44ZuBuGu/9W4FHKya4PzKOA5NnMeGfIo02l27BQpquSZOtEm5DQVLUXYf0eL
c/Z6tIJYNCFUqODWTnvQverAmc7bHo0a3PXvUy3JRU3AUouuG9i3l+r29KBf4Pq3M9Xvc21eKdwq
f+bOZIsOr5/19q6HYve1CUuIfVzw8Pm6vhPTba+vJfPh9ih4MzT//wt/E/Sp7ZMZjix0W+xRUks8
1QjePH2LKn6ICs48TwnpFPCCQj3hVwz2HuQ3bo9lqfANwvX/DWCIVdeDkXDsBZ0JU46f38n2J4C2
r5ET38nuY7Drn2hJfoOjUfbiB3k34jW9in90T8ma17XLm1MmwESir6oxICH7yTzkA25pIe9yPvvt
/x3CcHm4HugkiUFVtjgOVOCtFRI70nOzQgXzHpLLxn22uj2vPDdkAkEPNTWlSnBwZ3tveGk59YzF
6s3FqrHJBwUCo1UwD6b5Nd4J9nCOVwkyUSOR7eKMxx1dV8Vdnx9G3lVhMTd/aZkJD3JY5aNUYmA5
KRwLf+yjjgRr+bXelJt+Zd2hla2HYBzHT+f5urF6X1Dyiz2ndiFaQ3246QRuZJPk1Ks10jnZ+KmY
57DlOAvPGhNESmMQBBA+033loGvzR7eON4Et2aH7/+UkLNphCAV1oPIcSASnDAsvVhK31DnnxeJY
oB6CHiAU+tBGce33idFaBRJvGAuO7nALNJnihoOdvow7Hm3aslte2GKcowqzUA8izJsoAIkyyMSa
ZDIMxqqzAJepRoik/JByEibpkbYGgNDJSje1lamnHWliHgB8MaZcfA1z2piDHDajiaPAoF1kT4Nx
UguFi7aef+WbZ15YYXzFUMfeF2fP9A+JM3nGWvSUvbnHdYN6ncdraF88GS6sMWePOSqDjmwxTn9K
UvR8bIzeKYy/udReGGGOn7yPJWsQ5z2eSe5YPo2pwPF83tIwp06rak2ZWrBgZW9pv8tFHuJi+dl2
MQbmQEEXUqj1LSwIynPUqq4fbcao9dLYBZaE9lsp7Jwckg8mMoa3dzVvwzEHTZ7okVjPDpF+0m26
KlxpJzypyPxsbtv5P3bbF8ZxhteyMbGiQzVYQQs0qhyD/zdrNV22aRu31C6GNJMcU8xHDQ+6eOwJ
xJ/7YySZEBQuJ2OC1EyuFOtWljK68rNURzdsQ3EcWpnCo1KbB/x9h/z7ncwOCTtUeZGlQATyPXXA
fbwqiBvID0PPmZHFqzF4TGbFErQLsSUnXZpkXZn7iarYt9FhA3Fvz+9LpxN+c6Z+cdNfWGICndhR
xQzGAGjtOrEjHW0zFoTlH4dTg07GJxUCFToiGsS2FOl82/TiGCGyral4qoMslfFrrbYSIVNSSDbK
KaGRIpHOtFzdV7ZYZ959fXHlLowxrqxMYt61A7pWQjq9jX2gbIxsmMtroWiXHVqlRuibeeZY8RLC
i3sIernQtkUZGx3414cW1E8rLUwBE278DwvZUdrfj/I+6L0quI+AJgIo5fa0Lo70wuD8QRf3i0ST
BD/sYHCs+xXYjoFXuhvAhhNKqCJpmhNO29sG5xj6bVOYaLMA2Ad9Vuw6TiWUPwDtweb9jJRsO0r1
sy6hH+i2lcXjArqqigqO45mU73pYOYWwnjnU0d4zoKk3rKB5Fakk4PEYLlZiAdaYFwyd9hD5vrbT
Ay84GjlGk4HRYELnovwzp6tRSIhUPaAxleQloLQ8TOoXyxs7iZCegX+g8RUlOGZ4tA3zDoIpcwff
sB/X+jZc9YfgrT8ZPWmP6VHf4BT+kAUy7Yp1dhy9HOnf9ly2pHpC6n3Fe00thuTLD2LmoekjMw7m
Dxptw7Pc2DXsfFXtIi9+Ur34XnmNjhP3qJvj561ZYA7TMBmV3vdhVMT4o4cP36lcYTXZ0v5n+sB7
2Cx51OUImfhjgOnGqISvKc+832guI5l722e/BAJvjYfZ/FOtapT2MIFi050FleY7q7b3yLTu5Ifq
VK4Lu10jCHnS1n8NNtW23Ygvtz9h2Z8vHIsNBymUY/UWn5BsNEddxduGVMTHq5f3BFgK5xfTyT7k
/Er209iCIdD4VM2xKLbgwYZg2PPtAS1Fm0szzHkFYOEEtTOENyTKRaLYPLipwnEL9i7SBVNl6hnG
odyX69YdUITx7eJV3RLjLr9TN4E7bYeVctbs3hsdukoyorrZR+RNd6Mz3IX7/gV/b2USf4TrzNY4
N4OlHi+ADP9ECrbNJZqiEDlMfN+YPVcA/h1UuwgJTSC5ZNO7zBGND9/a6Xim3J74xXvopWEmRA11
oKfg0UKIsntbJJFt7FRiOulGJiZn4yydYZemmOAzZV2ZpsXsS662qR6QFnDnjCdnQDxXYqJNoDYK
tJZg5TD8eog3A6lJ53bwqd+Q2dhY9ykn18EbFRNwOqkZSxrCXuPoruW1zjwunioEbxsyIUcVC5Na
HYxMEhHupm0MG7fn7QvQeiOqsWAlDbw/GAa6kdG+iax0Abp0O9/Kru5oz8W9uGk7uztkd8NzjvDd
/nqHBMztL1gcI5o657IsYEsK4x7WRMXImHBGW9URPbHW8FYrT0bLSTcsBgLQp6C9EG2xYFK5vgmM
aHQK/LQB8FwjZdbakGeLLGcKbK6i9PJhiwYBtNDjxgFI5bWpHEySWaqgS0A5G2C/N70enS8mfR4k
yetM2UYJlrTovTBaFTxDaJ47aOl7CgaS2/O6WGRFwx66N9FAB6nW+bFwcXeMxFQfIh9Dlhq7L34F
ulcWbgdViR9UfKtApaRPA7Gi1E21/aRsebjIJRoFFdTes0QDet2Q5bm2j+CemNowo9ML1W7jn+o4
EBVckVm/7j/TyOshRdpvpGE7WL84Q19cbXCPzY2DwJqyjM+iGWpqEQJFLpsdQVwd8lcKygT0Ignq
Om9Fr0lXKELPzf24NtqNehSbkkxjQWZ1FJ6W1nwqf9tiQBxAFwwM0aDYuJ6IDApqWpHMvWhxZpKk
Es5tbp1pAz09Cy2VbpREIemB/gbFVvzKmYr5CL1lnDli46aoKqFAxwWEyJywkh5V5bUL9ug+2UyR
ele3YExLAzf/DP9CRUAF1hcVXODNNZBsXg8bWY4gb1r05UD6pTEP1Nz3xf3AY2tcmty5gcWcuXCx
4xgvz3Ja6Y1u4XSpul1As61ctBhZ+ViGMl5LzftUST9AEPfz9rwuedilWSZ54NcT+osmmJVXDRoT
giJ1BT8jvlEemrHlbOWlsw2gfXiyBbpaoOmvZ3LUFaFoJsxkXHxCTDBHvy1XOWrpPAPvEahW5z0r
s0/bWk3CUEDCC54R2LnyilufmmdOHLljC3agXOKE/cWMPQjZUWtH/hedAkyYFOUy/6c1p9BQGa3f
gxLk/2VNsupordtE8IoQVSZ0TYsWKgh0XcpI3DaTaxbmexGKnOLZ4hSjkwbEK1A9AFLkeopbQUxU
IcR6KmpFBOkpVtCRa/D67xavXWDz0ZAIAjEi3tfXZvoxKuTYFLAnwOuibNomJmJsoC+yc7rIBemK
Wtg0s1H7ue2ui8MD38rMpguc+let+uIs8KdJS8MmggpeZ856C9qgO73PcdPF0YFxQoOkEPwIiPvr
0clSIydK0QKdTmm+MzNRsWOlDl3LF6NNM8mNh/ynshsL/FNuvip9qe9aZNs5uaglkg+gr4C0naF7
wMkzd8Gm6iJLQMZx340PQexUtCdQTSSKtjYMN59cTVAOEIoqp9oJsvBVVte+ehCQhMhnLesmWP/3
yb/8HMbToY2tVWi4AdTUiNYtSF+m4SkTeL61FAjBg4kWdrA1oGeeCfSQEs76vsQpk9aGa1hv41Dt
cgPNwTpIHOvgzpBLUuY8FmXGsYAyR5JjbmHCTrZAUcXEQfR716GcRvQkBfoDsDpuEL8LxsA50Ofd
d3GIzVaQLcLvz/SrM3PitWOBq7S04sCKTpBpfxH85g4dUrycFHMP/ceGid4vEPeDCYDtU/cVqQvU
QYhOeETYXbhL+60JOpiqe7ztDYt2wP1jIbcMWRJWvlNQ/CYDDDE+NVHiDEHomXSn+uXGoBw00+Kk
XRhiduMwBJnkQxr9JDYffvY0VU+3B8L5fVa9E2BKXZ/GPD5ZRvxhgdvV0nkFT/YO+8+i/DsGlVl4
EPblQFim8QlIg0MFHgT8J+2g7oZH62aAsphdqniX3x4Ym2b5ZpW5U/illgiKgJHpb4M3/vYf1A2Q
g3v/ZXq9bWlh98AH/vgCS9Ic6EKn4+SNT4NZe2Jioq2Stt5gibzOPyY4/L8RAUg3s/GiL4CZR2RH
gbjsqvgUJTZaKCJQK5EqJeo+W/ETf8uj+tcYM31dqGVIbMBYYd6n7/2dEJC6hBiOkxFozdvDIUOG
02n/W5T9NkQmEgVUHeVeKONTqxb7cUI+DhhFMGrxKDyYi9KXHUm3cBkDa8YMJL6ORX5Z6GHhG+Yx
8eWHCe84v9BwluvbsTk26Svl9oMv7TMZFBZoo8RdCcfatUEagegOyprWUenPkrkdoax52wsXDczv
E9UCMck38hNZ7GodbJDWsbb2qnk/Bbwn/tKU4fKBmgKCK1gHmEjUgsUwqQzfP+aNbPvS/UxCT+vU
A1gJ2Du1FDmPffYC8LVGeHrLgMb+07dwPWVSATVxuQyFI4Sx05Hoieq09Lnqn4tu3KSAapRO256t
HDWiZ5GSXE2Jb3laWdhRzomS3zcDYP0oDIGZAGcY2CmvPyXPuzgvi0E4oo/bVqrBTaG7Z0UcDgQ2
kYgRQ6IUrZuodqBRG2+hazOJUBqln0XBafcxnqIfmr6dVhpQjhv6U/XtuuDWFL5HFB3KbRgQXrQY
FZu5BL4gU0MtoSe9QQocsaScVtlD8hlSyQsyj/JSYQtBGezbuNrMCG4oVrJ3AEMQhwFvWHrKFc2u
w3SlWi/WTy10NMlupWQ7GeFhQoPd7b2xZBakZoCMI4+BFlK2bSAylBzEKx091XgOOrqJKlJqdYbr
K1V/itIy2xhWjzxK0YebmJbSk4VHvnf7I777EN5kpopuO7z/ZvGI68UVuhTSY/VETwUdTRva39g+
TS5sCs3nsSYz71r4ESQ35muWDEyO9Y3p3ujGvpPEKDsZ56Am3rCNTvX+9mi+e861CWY0Sqv5SdbN
JiRiCm7TEgNJucw8TlOyS4I1mvPd/24RoRNck0i+zIRc1/PXBTQ1qZhkpwrcYgGZLJIp+8By8tbu
VJXovALg0ggv7THxTtEySYk12FORURcnEhaurLlTvJ0Bk8mjfLo9PDbj+LVoF/ZY0gI/KSYaU9gT
JNts3vWKaO0uRFt/U6zT3O6AOqCbpswRf1Q7PDbAH/ME/dg88vwNUCSXcUbhgo6Ol9mHL16YaZ2I
XWz42UkvG6Ltq/GuE9794CC1j2m+a4ufdfFhpcT8HKRjk5tulkt2TROiDHQX5zlJgnQ7VSJn5yyc
BPNnYekRH9GMx7ZJtCDdoOhrw2eljhDsdXOfvkrvih0aRPwIznVKqpV26De1J0NFmBM8FvwAxtG/
ANYgpG5YNbCoSQBJ1KP8JLUWUhdOi+C/GgpcGdBqmhwMzsb6/rLAWPF0md/ewJp8Pc8vliBrURys
FCE7hWr2GJ9kE9eg9Cko4hXH3xaCxNzFD4IfPP0wtPlCcWGorqtmjOQkP/XNu6r2xPJ3vYN9lbqv
nwDsfFJgzszHWkOWIwfcZFdyXjZfbAFX70G0V4MNGTqLWFUkGpgPGFtFpHotqqfSLfb5XbJRj/pR
3kabYGtupqP1Fp76R20FXI9T2daGpzjCJjpMnARX9hln10zIj6dIfJ4ycKJ09ZmWFGSFDqjN8dcD
FPSAbrq3RrQpdjzB4K936K2xz15wMflVEWQDIrh6ku1sA3AmsFzNLls3a7Q97IY1XQUb3UOfH1jK
5aPyEHu5J6/lVbLiiUh/PxrnWUA+ErxbYHcT2S6uvhRBgR1gFnTpoBbvqrzFo4ko4kYTVkp+ajSv
B8Ubx/dkDI8dPlr30eQ+c1ihU+Z6+KVeFENJS+2kEfkT/KbQKD0EewgCPfgkv+fhb76vNC4auEfi
goNbjgoNyWtz4mjqdSsL+ulHch+8qZndRkS/Lw54qk2RI3Kucd82FjBiuCeCtBWAlbnp6dpajFpx
HCSxdZItt+02CdjfVXskgqLxpnHREugJZsVSjI7dQXVX1lWbJ9apW3e77iU7lwf51UefjLmO76NV
7Yb77Ldac8zyrDL7Jh4TlKt8WB3DT/8o9J9Q4CLNyggrXtyff+nKTeaZvBgfs0vStgrqocZMFhU6
CF4CATzlpU7aUyUCBW5b47McvqFKBHddt+hiynj57W9vHjy1ISzyVdpH6xr74vYLVDWBivVPrQbY
u7KL7SBY3elPt7fDwjCvrMy75SIYSIlfpP3U+6eUeC//OQ3CDIF5eJptLogiYMSn9g54TeP+sX/w
W1IQpOFXt4fx/fkymzIQyjUwdeG4ZsZRJiC4FXrFP4lHEfn3n5aXnf1XcQPHj6jtv1gPPFU0tv4A
Ula8I0DsC94l8O6BS+V66vxRDNRWk4KzsA52tHOGnQXi723qndu1+FEdzLv8RXM0hzPSeQszjqnD
HyCYBU4aEfnpa7MaUrRTqIbhOVU9vFZqG5ISCvjzFahOlB5PZnfBC0E4jbw/AuastctsuLIyrbLP
aHiGms7KSEmPbox7PyUipzPh29UDK4drFt6dAA0icDE3Xj2PMzqByQqPBrTT/cq7M3rnydjwMLvf
HQU8yCZMGHMVY2axup6+KoeSWFCHyRlFN3Ol/65EEr6ELwJOgz31wt/ar+G/AT2AAb62yCzYIPsB
UM5BcpZ+ZgXpXqBYUqOYSjpejeZbcGQMMQ6p9kMZiAGGRgMyEO1kQOBdWd92v2/xgrHBXpzkzkgk
HDHn7sFycRG9/evc1WHcDQSWZhkp+PnwMb+r7cgx7mJ93f5wUkcTcBMkgCJwTM5ffLWfmBExgb4D
e0FQTzDZux/9UyLbAK4cXbPZ+vavI+R+b5v7dqNnrM1reBFvLbGbjGoeYAn3S4j/AOw+bnvTwXpQ
ee0OS7YsRApwcskorrDgVUlurVKqZaxVTgC+E5Bi+Tm2trmeO8N4GIXv0wi4CoyAJQLYX4sV5gkH
JZ76IO7PphBG923U1yjGGjyine8ujtCA0grKkLAFYMr19IViI5R9mKnnOHU6zdXwKNw1+cOkHm8v
03c3hx0893Ca4Nb2TXBV1cYkiYRWPYPfRWpQahVsar7etvH9agio+6URxtnTdFLLsh/U84/4He5A
T6GXvGTP+s/uPX65bev7g+fLFvii0TqCFWLjeAaID7j2JvXceEP8pr5lHcHD2lJ+pv5DHG+0YiBJ
vOshQ4Oct3ScqU+r57raWOizaEm9T3jEmosrCcbd//0gZtv12iRFYyKp5/I5Hd0c8kSRCvoWsJ8p
G87YZ6e43uGYZyCIUFWeU45salMpprYWoSd43vX2DwtNfW+qO0GKJnSoPdiv9eP7++dIzi3h9VB9
OzznSb8wPG/Qi80elHoWN6ECvainWAc4MnoPNjx+fRYlhePl0gi4nq+NiGo2GcYkw8ihOBebD38T
ryyAsawV2Li921P5PVHEGGNOT1QAkJ7FrffcVWsRiaF746QEZEWaLXp6SfDQ3em+I/DmcXmn/JnI
b9s+ySdrEiNMZPysPMq2ikZ46WgchAMSqu7tIX67iDAjZA5RqygTKUJUODvlcdM9C/9D2pX1xo0z
218kQPvySkrq3WvbcfIiOHGsfd/16++RcTFRs/U1MRNgMC8OdJrFYlWxWHWKk2K5jhqZ7zMO1JCG
Nm486L38mJY0ku3gYUztFlxFxHBqnMrURsvLr2l0VO7Vd94d5iDAGVigoET7CXJZjD4WitDjTTfQ
nqsjqDAO3rFxvHvoyaY+8Cic17ZsicU+W0RWnpa65qnP4mY4Rjb59aDRysmPw8Pt/WLJiWb9vwBi
VLJGC48qhAZM9XN1dpWGNAfxu/qQHWq7tU3U71YvqBYpiPBQ+/8+XLnEZtxRVw4KBrJY6nMVOP7B
e3gg00b4oW2mT4X6AeECrhiUi7UyyglWbD+OKwhVI5MrOt3W2lTo+OZI9NqVX66KUdG0yMe0HAT1
uafRLnsoT35J0HsBgSq0ewn27beaE1WuOIOLdTGeEKW9VQbOb+3Z3OTkODicM321ILA94EqIsVQq
siMSWzGhxs2AcloVJFFgNZCKb2CN4ojsysXMCIaEiqW5UhX/XRrh0ErS+YZoPBdv4qfhRhEOs1CT
0U0QijuxHfAi5StNwGh7DDvBvQx5CszenP++cC1VmGtpqEj+GSxI0hm965g7hcONqTZG5JoVKh00
8IA/dVbAM8ZXBnJGRqyHymAkig229SpQQr+b0sE/G/nOxE23ROjatx8cgV7dcr9QkBoG7RiuuWw4
6Xl+gHkkWJ9WBq4SOhX6jpsahQcbtZ52uhHbyUZq/M1t2DWpotULL5LIJYBrkdlGBYU1DSah+2cU
DNFJP+HVjBYYXpcHGyn6pSQTuY13pfcz3zxavJD/hDnGaKLLXWwUJaiUUQ7O4150/L2/k5yek+q+
TrLOGND+mRsOFObs218qDKEVdmpwDnbqfjgOB31XH1UXZZmcQ3zt2hgkRnqeUo5GrGrBuXIFkHKB
gntfnqptTAsHLUaP4U7aY/AdrzbgOgBiYBkhxpi+2/YTYPt98BBuVZo9SI/fo7tyZ7rcmvQVvbyQ
JmMbs6CdBCHXg3N8d/Yxbe4Zc7zd6FRuc540Z2ldOGtmWYxNLGXR92IPyxK25sZwQbP3gQvPXnLE
bXASOIHdqiIulGQ+9Atz0qemEiQZlhXe3Uvfsvfc5a1nji2ulwMuRJws1OGxhauZYiVaLCrBWaS9
o+/97bAF9dc98iC3j9R1PAC54aUM5TXzzfdK35H0z/VYr8Jz7kyuTCc7sUGbd9DteDdRheIw26GL
NsrtKwf4WjXmyT94QENzCB782es2SvJ1w0Oh/Jf6g8IZLynJp7FRDzy68pUjfYnE7JY6SJWfdEBq
7G43Ec8tnG+KUx9yjt+8rp5DP81ySbPaLNQi6PPQm+YlKbg23f3oHn65pq2dRjd48r/jYYznRnki
ZLxaMUYTCtWBN8JSCdRwWvRFIaPKpRhYBQLHFEqodXT0sMXqYZKqJUj8ozPSmnhet6U7815y0JL5
rD7dVguW7sxEuRKKQv9AMUF3Hk5GgpKb6Fw61TFxS5rYPzo3JekWYwq3fUHGB/nevC932hdv1/g0
/PpABwlv1izvd+izSBZ7GaXw6mWD39Hvk52Ek9EczUe8f4l0dDLXd/xNuOvd9i3eJa/RnbVRaINe
VGPHVapZOy8twYVAWCbjwCxNRJj4IYXd2DWZaio8Nd9+fQfl/qnahK7neE70rwu65s4wTFGbq4Bl
TKFgjkycynmnYRbeuXNR3aAcAzodJo+atnhfHpv3PY0ei1P5TeKRZlwb1ktc5gSlSTYns4Drv6t7
6SBLeE8WOSp2bVovMZhTMxRBiDqrr1ODjnDyU7e959TluYjZ37DbhjYccOFrKMpGNHupP4IcNmON
AUPnTDvW0cOofXgjz3izlHdfh2UJwrjXwpOKqh0BIm7UvbcR9/3Xm3zthiiwaDfept5UW2k/OcZG
d3M7d/stL110fVnAnLGZbnmmxdRkldGU0Wp8BTTyyVkHn+6gdCSO6W2TMO8HK8klAqMTSRtFZSRX
yblDI99Y3KVmRrvREWLMbH1Smvzfe0QMgAZT/az5oHZnX4wi2Ygws0mNz7XyOLS0EVBq5/j9k6CA
M0xyNJQgeKm4y1t5U4H8EGxbGB9s5+imLI56ACqs3L0tgDVVwg0CQ4Lxu/BYx6hSJactjqIMEXtF
ayO/OtkpRqY4cVe930a6TkPg3M+EIriYYTgszsml1vaTaeZ6X6Tn9rO+kw4pPfq78pf0Ep2kBw7U
muKg+hW9E3gaBPm4fAlVxFFTNGGZnqdkGmU65n7xW+3bUKAtGqN+G02TGxiH3ExHdFDVb6M8jDpN
fK8/6VKTo21asCJcdGoh+VVreltuOL9vXiqrdsvfx4gi1KPR98smPcf5YcjGowXmjGBCC7sY2nLy
kcMnqFqG0bWlrbwEAwox+sfbP2FVQjpIm1EiDOJZdkiiJoZCn05Jei5MbW+B4laoQaj5rzHAlzwP
7MNEI1weGTdXpGnrIw+cnk2xQNFqJPvUyjuLo8FrkRH4eIy5hAhGS9MYK4G+DDS0TGl2ruzOnmwJ
4ay5020VJerWHg/eW51T2XH9NAbTi/GHGNWER2cM1WDuA5mUqgJYjbIzCF9nIlD0wD8478Vmazzw
AsyVfQKUgT4zFEjBYc5/X4QKmtGVRePlqAGjD7z86rrkFh9n1mF5g5GNVZGdvbrt7y2hkt+0Maoe
haJtaTDvLJHETjdBsWwU0MmiljDIGYWxCh105AQ2jZlKCa2LZK4FD6w64Ozt9VuJhis5KoQVvJvB
RLGViI1njH5hGt1ZLKiJ+pIA/V8gl3os/d8Nuo5RDmU99d0uksNndPyRssVI8frstwEdMWXKsxXB
sRTUOZTHikeT9qW+l4cYvw1ZLLyWoxYR7XiXWyNOYpnoQtWfhXJb+pJbeD9bESY6evIDtIJP2zGr
nVgrSWq4oRDuvA51W5jUmJZEwKySt8F6a4QjylbyxNU1J0i3SfDZYiaweW+CTQz/uq1OoNIJOxSZ
TwUBo54+NiQvHAEZLRGPesWboIKk8FQWtS16vzIxd4K78Hfabar4px69WT2pUQ5/+1Rfu0wNJNFf
9eIYBSqzthVGtIk6SevPKaoRSKZ3uiO2ieiqUfhZqyVIsmXzo2sFHtfyl7dn5I1kqILGA6SDkNdj
fLUUgvCsEU0UAw7fPG3YDaKb+7s8exrzJzF8UAwwZL9aw2soIF4OSGFJTnGv/NR3srBPj+JzZNiR
adLoDvRShU816T6oUcm5Uw+q6Wq6LZ3GEATbw6MxOoUTPsiWi2lApKjIcMr1TRfSUnmxfsuWfVug
1+W2CAdQE44zDsYEpJ+YoDHT6t7wKqE/i3GAAl8wB6n3oHKvdWqom2A6tWWBidC28ahR/aD5z7px
KquBGNHGvEsDEsS8WldlNpmsqJe/iFHtoVKHeAy8/tyFGZHcvnTj8iG2aO03tLDSzahj7LmNV5H8
qO/04L179QJSCQ+aSNPmTehszB/0zC2U8TQGzmTYcnrKwEki2BIKl71tnJTQHDo2B99uAp73v3pb
QXk9ZjRjXAcmbaNui/E7cR8XwyQP8Vkjtjc644Cbq/M8Eu2BR5R8FT0xSMyDRywboVpkfXyOPEHb
DZg5TqtpMO1eAq/XbS25ulnMUKirQvsJEjc4A5fWpvTMLimnCVPKiG2MbkdRJgO2S94d+crfzDAa
7JkCd6qDjP4SpjbbKEEFNmAsVNQjQmqpbDY8r/aVM75QMMDAdGCb5olUoH+7hJEsuUgNuc7PdTUI
28xXc7DKiqEXb6RSzzWajwZ6eZJGrTZT0rYVTdQkNGkfj3FFulJE7ZMwhWZBM8yHGmnmjRgT52FU
E2q/irCONlHbdv5dKAhBQAa07EhEUTz5uSwUC6qJsUMdTfWxTkjRYnoMFYO4h5WtPAsJqUDv3xNL
iDy3nbJAoVMmdD/CHKT1VKxGg0dUee2GIQwFVanIU6F+DV3dl8IQ1SrrU0tKzoPb7Mo7xa43gRvi
iS66e1e3yUBaji5dBzAMIrPLetd2U+cj6m/c4ngKlX3a03AHAzdhaoVge0/c+uKriHd2lej2nano
wMbBVou0YxUXCgqicM+4a9y+dlFdjEFurVt3TpO9qof6I0ArA+Lg28fmOkEHYLQyo5tBhdsAQd2l
cKXC9EYpTNNz7RhE3Z8Cqu8aZzxzjPjsfBiFvoBhJJoYwZg2mEZ2bmn68v35k1dQxl0H4/1qCxQK
fgEAb2McGnK8U5yI0H9f0siIi/FFotFNRVHP63BKEsHMmOQuQEEG5WzLmj4st4XxMFo4ebWVYltQ
BONiSa7rE3VnEp8a+4j8W4osDEWHFuCug4c/1J1gMPylFnSVaFahMsPZvdPs5N+1TbrXiujfPm4v
7Co6YoAYdQuGKRr7IkzPb+CgOfgkclKXo2rXrywzBi5tMNJIrEOrLxeDGAmPO2MODPceYtsd4+Pz
Izcvu7pDCxT5EiUyyxI9ZUBB2kEirrRFfydKS15eCvrJuYyuCQ21AzN1NGh+8CZxCTVIZpxIoZ+d
hYC85QMY4COfbLe3d2bFgSK7hxYXEQ+mFsL2S5C8spRSVVrcpIj3Q7nPdh0Rmw2tOaSbqwd1iTPL
dXFjaxH6CkIGnLfJI9aJ+OcmIftnk9cGvia0JQ6j0nmiDIoVAsd7lGlN9Xs8qDgcVbuKA6FpSwxG
mzHfs20LvcnOB08j6Ov6GHhcj9dZIQaCsWtCbSAl0NYQV7KTNyIVHOGHQp95T6+zNFj7vFzJLM3F
rohTo2ihhJVEO33vVse5SXFnVE9qRp6DF17ydM0bLNEYhZakTrLGGotCN8J7HBL6ydmYWfA3lsPO
f0qQLNQrHTf3Zqfa0Z7z9bX4YLnvbDdQkWEkJWYDZmd9jwHimqOTu4puP0aqkPLb7WPJUwA2JWpU
ut9VQZmdR4qAk8xTTUo7PUroleHmBefI/5bYmLMJxvGuy7tq3hcEAq4ckdgNXcHmaBvnaLJJm6jX
B6GaoGyNPTxj4PumoqHNm0lzXQB4eXLY3EieDGM/xhBc+Rm56u63ddihKVNz4udxKx9kXK1eb28V
b1lMjNNHguYXIwDt8Ol3etxveUviHBuWsDj3EtFTRAC8qVTaqr8SyntR4CEwZqAvSqGdRBxM83SY
3IHgss07+xw/wzqzQPWnJNaw+T3YOcpN5exxRSccj7kaA/yxMOigu7RnI0i1ZKPuZk0eaXcETfZH
7+63JhV2H7d3nWMMrgh7Kn9S00rBobEDGlmPR+dFFElP1G91QDLK63Lh+M/rm4JS+5IozKbNtTWM
4aDFe2on+4LyRLgW4CxFyBgDX/Ylzy++jME858OklTvZ2rY6gFu9oTShHDnOYdn/Nj7o4rncMr82
1bxS5uMTkx/KIbJ1+/gS3/MO0W2fjbbeS5jGK6O+GSE/pA3VXY2Z5lvOQm5bUZWd54NJ0oMcVtA9
XFSbZ/MhOFCHmrzGe64izGd54bKzom56AfQfZ/GTkNqdKAXrI+G5utsWwVAZi9BlipSNOsKonuKZ
06SoAL4PaEhV0r1nuJ8an+1R2GQO70K3jjvXKiJThSYAxpjGfjX4yE7AejuVfaoJZqZzzPW6IfqD
wMgv1cJeFPMkO0vP+ZNAm72Ch1oeiz5vGYz4pFLrKxEcEIiqfyAV726Vh9vaxgNgQilRH0JkTQCQ
TiQhGTF/RS+3Ef6Hov0jKLYcw2rRLjOOgDj1pq3T6c5RMmdPR16N8iyLawPwB2c2EAuFBvk/4qos
zpAjEF8j27x/SRzO2eTsuc5ccuapSioGOM7abBEBHW6Dsy9OHJD/EbL9WQhjOaOi08bKiGBiXHOT
ov5ZIPGmtqO7ZMs7nvMPviUzxmgmfZUqaYOrYXQ8gHPaNRXS0e/TKaNbXlZs3XD+WRVjOKWy6fpI
C/Gqt38Lif7MWcp11c9XvPbn+8yJz6w6lKoWeyPVe4NIsi1pRLoT7vB2Q1K3Ik6C6qenp/h3SI2B
yIiuOAZhXdEVJI9nDj5U8jIWQdY6rQja+TERQ7yGnUSMLYqNwB5Geb5u1oCrbVsgMWYB3Z5tUmh4
k5V/lz6tkNIJiGUfhlNBt5xgey19Oj/H/rMqxkIYaZakYYdVjWh7AQn08Z06yXb/+aogSpE5ur96
8foDxlIWIDfWIx0MsGAXPNPSvW2KVo3d4uuMhTBLK/dgILLz648pIE/pr+fb3181D0iFzpQLc/Kd
2ZYSVcFggED4aw+2nW7HlygliKxug8wfudr7BQizH0VRVoU0IM4xN3Ckmxf0fPwdgsIEv5WAFqTA
R4gdvE0EA1TQwy5uOeHh6kb/WQU7ZRjUp/8f9T5tHjkau7rLi08zRloeQ9Rx1hCQ/NpvNAwkULec
feYhKJeepmgKK0ZzK0wZausa59l7+sslMGbZQ5UbamQAkDx0tLcd7hV63VYthMRYYzCk9WNgQFVB
tPP0M6cPvS0eK8pZB0dX2eeuxKpANaUCZXx8+2m9I8L8+KvDwJrcwBIaqZUBEJynbbw55m61uY2w
6rYWgmLO9Dg2aa7hCemc7PwXERPhOH5r3dsvAJjzbOaFUCbzPUndvFa2cjCD2WZg7iznVHMWwppW
Q+2nKC5xLMo7TNY9Z5R3M1/ZbJQbaRhRhKInERWFl6ciLT1cKBolR9iCmznm9Lgk83katSauC5R5
mYsor0BLuYX/4WnTUdyfEtlhgAWeakZeeL9yxi9w5r8vcKS8zAZxXg3u/7tZYCNPd1c2RENxE0ro
QZyjS2wVfawqmLWoazlu4q6coJx1KDlbvpbDuoBghAWWfrCtCIDwfrRO/3pfuPVL4Yi29Erjj4Bw
TvuK+7tAY0RmFbk0NYWen9+8kyuWVAWDBmYK0Or37SPJw2GOZCWbfZPUMw5qzDEz+456d7yLFw+D
OZXwIYKmd5DcSPWN94hMo43a+YqU59trWfGDS5mxmea4MXojnnHAnkzyjptMWMmKaBKqfOfCUJTT
sTNzraaXJGGCrMLX3qmJienZREG8yD/+a4msCyhGZJ7Qg79NBpSGLlgDlxY3wFRzaEDgjET8xkv4
rO7Qn5V9ebjFAa0jpY2jeWUasVyBdhTzyT857mXd2ixAmIhRVv2hbQeAxCTaHUZnukOe5IUTC3FR
mIhl1BrLCESglI66OcWHkvov0ufL+I0DxBMZE7cMxRSjTOJLZO27tNWfnezH5219vq62AgkMKq9F
NGqC7RwDCy7tZt5LfdUb6nxF9k7xXbEb9+mdtzl7dngKTyiFOH4fXsdjbqMOwrmN/fVtJjS+wGY8
kI9yZREj/5DMCGjyUdmhXWOMi10Fm9Tx1W0LlvcSnfxVv+9slIJjjkynUNEZKThDhu95OnOFhAe0
aaif6d5wyr3iJjkxK5KezJO8jzF373cZkyoi6c9KwYQWEr31x8y3fW/b+ilVTkmKwZFb8d0zN5ic
p34zYxoM76g6DKtzM226DBNMdo1OOp/zLrrifMFqoaG3Em0LqPlhYvYuy0AAXkm4/Up2cZg08hLa
nEiFB8Gchc7A1Vax+jknLlNXP74/8xov1qLSi1UwB0ERZH2UGzE75xV5Kx2ZKj7JNMjxkdfbu2at
LqCYs9BicqOpV1hN7US7IqFvYEOsaJnQ+d3F2KUc37hi5y/gmGNhBTI481PAHcTfKIWSvt9W/TUT
cvF9RvVVU02aCRWj5+ker/wGKroCmpHta76Vn25DrQRGF0hMTFGickHxJSCNG5me6o35a/t3AEwY
ocZaFSn6ND8iifSn/lBxFrBiBS8WwIQPg1TnWRbhqCA1vFOdKiHv20/OdvPOyvwbFs6p7EO5b2Mo
coieO3dsnVHZ8vJNtzcCVYOXGJiQW+m5AYz285RvVLt49TiV+LclBXLuS4RYmRrTE7ET3ktOunNv
EZrblONjectgzrxX6pguXGIZhw6J+pf+33KSzawZ/xjGqw6cRKoHpRTxmpKTU0gi+wkzPXmdGLwl
MIcbLPqZP9Qj8j4iHiUTG/OKOV19K3eFi1Uwx9sTMr2Xktl8hHvUCbsyr+ycY0B09tVpiMNa9jwg
CAdxf5pfTUClNbgvvs3rfb19NnSROd8icvRTbWBHypKYhPqoRCi3XPs+az8TC1xIjDnlRW5oStxg
T95wt5Lh5Q1aHo3XPSekum3XdZZoBi1ouZKpWMx51xDeJYQjKTbEhVarVpTg42JnuxNJf4enpuQm
kzmS+tKMha3K01St+wD2sKeK+2Puq9RJ+BDxrrscY/L15L6A8VQj0LwcCqYR1xWf6UfucIzuKgIG
f4HuQ8WIhqu7jm6CH6FTcEgMVFPlE9EeSf/BiYLWaqvRl/EHhTHtdaZMoW/JOChbg9h1si2RfXAx
RNcGYXZOPDxudxsRRcU5Aov4Tt9sG7Tit98+nXfxfs/Lo66anj+/hlURxOKhIohYc0zyH6X9HfXV
HKmuKuECgXECuZznfukBoWmIRYWHQ4/jetvjr1q3BQTjAtAMWWRyBohXbJsOlNwjtxF4i2CivQiP
Q4LaQMeTynZDYh4DnRSUoxoc/ft6SVloeNIGpdz3ANFI0JEaNw/r3kVbTH6+vRgeDuMM1Nasw7KB
uEb6o5pcC00R1NFeboPwJMaEedVghrWOXTkfqqOL2kS7eq046Sme7jKOIOz6Ic57QBj3bneItjzL
xlOreYmL/ah1I7fKGvuBRmOMMwa58PNtGfEAGFNgZRPetWH/z9Pzm/bUuty66lXT/OdgfF22FytQ
oyGI05miHtz7O4u8xXcDwbNmsvfd2yvhbMVXo+ACqB0UNPQKAMp+5eQeJz384Jzxr+m4Vw55sRbm
kNdC2+qthN0uncaWXJFqeFfC/D48NIfoKe0qajw6FXn+4BXDczSZHeinqUE790DOQpTsOiLf9j3R
Pm7Lj3MkWY5wzFAqxqIERrTrHfP1l7QxNtPvv7MvXy/gi00azNYqMgMgPdVy0G7ZEv1e3f0lCHPu
Fa8cE9Cu4NyXrzBgd+kOTVeUV56z9qq89KJstyEcbDN2s8LZg7VBO2xHd825fItd9edB3fLgrtkW
5lvAQvkYUxDVXtd3NZTvrTtKuhMeT2d0IT7EA7qLh73ySukw2FinFDuf6B79j5mNxQ9gTEXU+okG
IoBZCU/+1t+rzyZ5Nmzzv9zY/sCwT7dqN/RZMDvrN3FzGL+KVNBJmP+8re3reZoFDBMTTIGRFaWH
3RvgGlAH9/Hu0WzDOVNrrxfLTfuKxBb6LsJYjEYAmaGWtHcwvsjDQE4wmYKURz5FpID14HHHcFfG
BAqhFxpojoMA7SYjeUTekUcL3S2Gn/ylCNVL5xT0UTmqIUSIW2n6Em6+vWfUeOBl1Di2j32TS0TB
M1JJ+yr5HYi/6xzx6S8XwhgMtFMOqTYA4pRuXTf6yGqXJm+3QVaXgUbGubIGU6HZFl5Mdi+HKjcR
KYDU+XsO8jh9G/4Xw7fAYE5oEYe6ICXAwOQjDI+n0l59Gw+8JOqqo/iDcuXRS03Dg7U+x27Rd+UR
dfhzsa/BWcv6bX4BwxxQ3QT7hIH47WyPNHiwCAZ3E2nf3G1v78tXRcuVU1/gME4dkxtMv8mBExcb
jFL94ZGZdYxQBxyau/1dfT5EO8E19zUxcCMqQNSLjmrOFXw9lbv4EcyZzcEVqhfhvFg5P/iPGCCk
P8OHfAuIsEltni9ZNxELOObkToGHhtcRinI4yeiWtaVuLpKRN7xlrQZ/CxwmzA/TvE/z2pivdniZ
IG+d7e+nz8/bO8g5Wewo1yrtktAXAYI2tPL1IPcENyM0o9xGmW3ALTVhI/3BCjyQN6MkB0RDpMco
mv8U6y+ENa9z4SvGLA3GspsVUSeqjebmj79bAWMdQrlBe1OP7w/oBbnLuGUN80G5ISHWcaMJfBxj
DRL6eqZ1f/pOuKPvkcNjQ1jrbADNwz+mlC28CnoZWTEBC5nrGmR6PxFU/WLcG7f+n6NZrPfuBt3L
PR8rSgmIn2lLgsfXFk3Cwn3wUOwqcdPhVRhtO8b59k5xLCzb+y6YfTY/Q8+3cOtZuO/O4Atw9cDm
qPTq8kA2Ntf6ociclSP6zyrYVwtGp31tDvHuJba5VnzVAiwwGOs69mEs9D0wDvomO4p7yR7IqND3
/3bPNNG/C75KUEex7AegzYpDH4PIsVevyRmEy68+CcGZAtd0e3NW75kLIMam6V3a1qUYzUAG5rmg
O5BXZryu4AsIJh7BJOdJSqZ4LkOSEJ2OTk1/DxS+3A4IL8u8qmsLLMauDc0wYsYW5NbF9A6sfrhB
hLbFixnWPc4ChjFu1mROhREB5m2yp+ODft8eH3NOmm9dbpjaiS5+aDPGFVxa0LqbRgyCyOZSh87N
3/t3xKW0tsecqK5sc1VujkCuDN4fOGPW/YXBriOMCxPEIsdldnLHV7AUkoeJem+Sw/Fw69JbIDGx
UGllVhdpQBIxEfs+sFXMZUqxIJ4yrOr2Aoc5rRi52goKRkeebYxeEODnBM4b/+pKDFRoYCDI3KLO
PvK3vdrFfVpB3cAmqdM57pjTzfxK9jV/vQRiRJZ53qCnXjMf0/guxMSsrrKb48+BlLb8CxpRH8tz
Q//LRi1RGQGKQuOp0wgBKmR6S3GvbEAy3yEnxAOaP8Tq3hKICRgHqROGMW3zs4G8YPJdpTV5ysjk
VHfFnpMiXD1WSywmWkwi0c+aEnvWuIjgRkeaT5Vb2wWsBW9oxZo5WmIx1lUbWyihjm3rZrbcLTo5
cht0/fZtGy7xtGP+++LoGrViYbA3YAq8d86sw+A1vcekCqh8RxsHU8h8mEEuLRwPljG2qJGVjMaq
ZwM1udUOJIe2+q46qF1unORu+CG96vz59muHeilSxvTGCcqXY/AZ4iRMOWlfR8dwDdd6698D6uOh
zDCpqDnpA7fViKs4jD0OO2UwtQrLrSBlNLDR4gAKGXDHFhsuGcWshP/7QFxNVlHSRJcTdVYcV56Z
04+udNRpqjlkfOZpz1pQ80eiIFu61B5csyOhQZsMlDT5kB2f/OrtducdHjlaOn/n1poYa9L3Rd/o
CXDAQvQzdQL3d+NkdzKGSHBjat6SGHtiTXHh9zmgJlfF8z8GDOFhO0PVIze4mb90a1GMNdEEVRaD
EhtlmBHR+s5VlN+j+mjh8TET7QpxdWXr3bZvNlb7Xhbdv6atRh4VA1PVLx41kBszSpkYYVgF9TgX
XRp4E1LgTJ0CN/6M3t699WP3D86XJ1yYGETcmuC3Xzj1j96VnGzzH+pHQZsJhiwQqJtocGKWIpiq
0CTGMOsheh/nPRNO2jt/iuGaHmLmq4G3elFGWxhjQfzeEmofXLdgKxCpm0E7HrTNS+x+3JbYqr1Y
4jDr0aR6DDoDOODR/4VRuyTcja61kfD47Nu8Wv+vDWAVcYHGbtAQqmrqyUDDUGHyczj8ml73PLak
r1eTWyCMqZi8viqD2Sz1GFGXEuUXrnO2PhJwGdn3T5Pt4vb64O9U1Rk+o+3e2vGmtaw+UyyXyRiR
JBTltBPxC6Zur+WHl8Ojf9cSkdz1O4RdJkfr1zzcEo2xI97UxoYwAU0D6wASGe1b835bS9bO1RKB
sR+DOg5QUjgV/x21dV1Ajd1tgOuZy7AQSwQmBjHkUWy0GmuobHkmtZnsDHXgBtF2KXk7+Y8hTUjv
Pqi+Pbw49vs+o588K7l2NV/+BCY+aQXDmnxtDrnANxAjkSuTTx63Ow+DCUaMMMUslznUal93hdM4
777NW8ZqXnO5DsZylHXWjKb2pQ4Gpp+eUUXseHaHapMX8WA93N443oIY8xEkopSns/lQ7t0ZZqAj
Hj5uY8zfuHGe2eR34+dePTbwk0gEye8qSTG6DbMVOBEGR8fZt2x5nORwCIHSQ+1A7jwF9O7z7xbC
mIVMHWpTECAsO0SwS2I60RgVU7y6wlV7AL5IUwd1oaqxV3IrKqQ878T8/ENxp138oG5vL0NaFdUf
APYSXggY5hyWE9aRBY6r73U6gAQiInJOKnj1u6yi3HFps4m5UoIFJmPUIyXxI6OE3wUjPM2Jjmbt
ObrV7Y6KLi3v/3aNzF7JZV5UcQohIn5XqYChiPJL4sZUP3f0PXCEnTg3uHYbjhaue0iQ68syzrCi
sMre9YUCsk0JaYdNZ0ffaxqIJD/vo4H7/rEWfoLa9h8kRqKCCmM0KkDSZGh842rkNOT2tGllbjsR
D4oRZm/o+SAF8uyh3MiOT8c9KPT5r7DzZ6515M+KGEcIOt/QTBXsWR1vkS7G7GeVqL8kh/aTy9MP
HhbjEhHQZkWUYEmT24FxPApAKafQ+v4xRIsKL0e0+qa93CvGPda9lqVg0kSrDxiYFCc9WhUSAc1m
vpWgZPCQb/FcRoPN7YO+angXGsJ4RLCyDrnYAVUxN3X9WrQPZrPRXsTkRWzdVCS30VZfH5GuxLwv
cC4jOc6INC4MURBjBbeU+52Lcrv+dBxQPfZfXmyXMIwsMQKvALWhOt/NLdKqRDoUP/SfvHM8n55r
XfyzGEZ2cQPqeMnHYlDTV5LgbW4GPXrEeAW74W25re/SHyQmpmgx8neqLVx6RCd1fifkOF8heTEm
d3PmQGBxtaqsovXLeXPs5HjKbDDsw9MrDu9YrfuuP4th4wnPUAU9AEz2YLuD3Tr1S7kTn4f3nkS0
sltO+nr+1Td2iX0/ExKMnMg9nOK3KSPFXYHqzozLMfVls69QVMwwB9vpPGZ6No8L2UkCyEeDEho3
U+lJ7lto09c2pPFW2QaufEZl/q57ShyPp4SrmrHAZSw8yh9UvUiAW+FF40f58lA+PN7WvVX5LRAY
w16gijHSaiAcvBOaDynsOmeHeGtgbPqIofd4LgMCpq6kW/9u8EAPd9/XW7//L927SJH/2SfGAGlZ
5Y+lCCw08NnSk0iyzSOv23C2Lpe6ABJvFT3iEmZeGVcdd6rqN0luqe3Z3vHc7Pzzbn36crtvb+x1
iHf5M5mN1aZ2DPxJacGoUrvpqXcp78GVJwhmY3tQQPe+CkH8fHrg1aXyvs1spD40qd4a+HZKuXPC
Vu5Xl6Jh/YdvCS3ItNuzYj/VNuh6nKMP5/v88fx6ew9WegYukRgfUsASCt0sopjswFrckwMMxrNu
E5c+P2Wbww8b582xHbQeOpyKwK+H6FvKxHgVDx2VcdVBAU7uj/4lfDGdlP4G+fTJ7u6fAhvj3nd0
Gz47tLWft3ep7VHftXYftyXA20fG6WBqbCR2FX6E+4TcKMdvXruaS+kyrqbtzFEcTXx8IL95p3wl
rbb8+FWXndlqWu37Wnt+jR3hLt0UPxMCDvfoxRZ4E9RuH3u23e5vBI55l5eeSpa8qdLkWeAPnK3k
/UrmuJdC7XlhCV3+6y/PyAvv2k2tYnmzqQJ3NK+w87YC6ixt4yiIadiP+NUaIYSTFV/JU17qCHO8
szhtQmvWEbDfP9WWI+cvj8lT4yKlbB8/ji14Q8fDUXltNGr8H2nfteM4smz7Q4cAbZJ8TRpREqVy
KvtCVHVV0XvPr7+LNffslrJ5RExvDGY2NnpGwYiMjAy74hB8BAON3GgNil+cj/T/vuh/zNX1gjeq
2nzHsMzakGiMrYu2O+e1a5o5pf3yONKNY33/l+rA3OxRVbOO4yHYgRorPy2tqRpzsYcCjZ8xwW8j
KItLGt/lm51144703jDvWuo678bnQ7s3NuaM7baTIrNc82NXPoHJc1+/k3+uW9Iu9OTHNT9T8DAQ
MM4xgZ/9W0tR4Y5M++BtKypS6wtbAK5Tw5696wrxY9rOyPWiPql9ArUs6dbU6XYwuY+YfsYomdYO
R7eVjbHClOYllWUzPh7QIKNsOWsb2PvtiPS26FPp40Y5vjSZ0Yr70wBQf2zLTa2DQnmflpZfWM7k
tJuXenOj8Zb0i9wJ2O62kbHCd6O7Evbp0UCjIZZPDrsSyBZUOwj3QAWhfoC21GTbJrS5Jd8Cuii3
gF/AvzCZ4X7Apk6s/tok7vO3FKFErx0rU3ioMzO67Tys8LjP3KKx8ifVzo0Gn8v90t6V6KcjIspo
v5Fs7Batjdz1kFxKNwL2fRxu8xkv7evAbxt7U9hfOlUw4bpFxczgd6V16EE0jJ3BjFrUtJHSUD54
a9oPNyXtHm40KzCQyMYmMmIEZmFHGn3ZlhQLpvGa5cZwgx5em2vo1lY20FQ9NRCOGoANlui7u3GA
BXGvbkLLUi1kpA/6nb8vMpQx7rRdagHas7cLlM6TDwUb9CY6moNg6F/qXtzKDVVSVHyPt4GZD3RL
wrlviuyRoLtrsF6z98xPBdMZGi17w33nP9LN7rncH0tTeboRO6ujD1iflpkp8J6kLWfeebviUT0p
BQXiKiCNsTTI4uAabwA4LKCuQY5db44Ob23b3WP+kdaGsglMQ2uBGxPa6hFvn9UYagEkL8y1oUUD
OoJlAvGE7J23tQrnoacSMHGz78/eFG+cz8f+WZEoDXYm2Y1b7R4DFzt0yzq0+iI93ewIlH/iaHMw
aAbPw5Bhun5hRdNJlahdYXVF9KUa+jY6otXlhloPFU2s0oxNIH112HH83Bkd9jjtYvO7FQAD5VR0
u5MOxnR3DG2eCvfVYwALeILji/Pojsct/mO7p8UAoSFz1eFbTN+A9B3yeVTQGWRo+FFIgjNeAjP7
mDY20Nkz/F/B2qfUxq6lZw7F/k/Pyj96QFwnaM6VaW+GhaUn1tF5NpIveXOT74+tAU4BKKGiJLwJ
sR/lVGz0W0HYJ7Q148cvvHIjNN/1XIDHFodPDIpSuaCfvCPS2plUe7dJdjm91z/9jAbfoTm+ePaj
eouV1cVji5rrLsfIsYmLxtPBQr7eodJmt+Uy0/OhlYHVGtkBBe+NoXy+xwbQY6X7GfZn15p1bVAn
oRDtL2RCue0xaeh4U+8Tq4opdbZWCZB43cTMtG+Jtxz8nfimoM5oeJDNN2wV8Ehps3/8fElvnlJ7
uAsO0buZDfbk8LgMbXLYEfB/3aAtPbMKgIxkVZZkDPmy5pMEkcpxodehB1eycfUH+hYe54aMxGxS
qt0Qe4aB17c4ql2Ivu+V52iVPuNTCVMtVYmsd4CPFFJD2Ienkx0CT7+10Tt0m28LeM7SrQ4zmh1W
Iogf3pjH/YJ3xusiaRDxmQba5UjfTjpQDELDo8hSOteFvNDcgwmEMyHPD+LZo8HzvopxcK47vZih
dQDqjXQsX3BZFKzzVddrXH9m1y7JMTGYrzXJRCqcaVHQ51fhKaJ7wcYFWGNrwf8DWxJWqkiiRABR
d8mWWHSB2Hl+f9Ipqv0Zb8NCYpQ+v0WvewQ8rPJ2FUFuoQIw8/abJiPKuIza1NdAE8juWYBnELtd
Qvu7X+FtzUW5ZO368a/9FvPJg5SLUVfAQzHvV77yz/TPpe/DHHTg10KFdW6zA67T2FKOCoD7e5qv
kBHX6DC+OCDIcq5OQOfFBqAapYcbzng7nHwLTx11sGzpaW/x9OHJWcNXXNCws3wQ+am1nV0cP65L
IZ2jFxSz1qKXNU+YHYBStaHouTl8edp3th2Ypwh9JBl9PsEBse+pY22Vze4poAag4j9HY+eba+0y
Pz3gjAW64I9xxj1ZTMpmAH8vpnm4/7y5cUr6CtfS3uc0tdBEadvQ89zYd3vPxKop4L/51JxQHDW+
N3eDYT1YO3n/gKeB3obm/Tce6+3uy/k68nihniV6OARwwRzNuq7RP5OkV76brcNxelcDsAFesGDf
eOZhezB7fOqbrTg1wgYMq6W2RF1sMMxv1ir4K7fpJx44U4loErCMek77pIa1pm7yn6W4iwv1Ew6e
/Tjpg2wo52DCPPn0sJ0lvTGsjxNaYgIKNy0zW9P8DBELjsjpzN6aYhpwrQhF6LSS2/2B8b8m5Esb
9D9SQRIuFvEx2Ltgbl/un/07efuyOZjb0tBuG2o5G4M+4H8xOYO2AmJZ+EBj4zxgySZgMpw1bV25
jGwFigtUjXTzoQNRce0pnnlhedWR/pewLBUjE388JcHop02KpbkIWCoBblD/ojkYE+XMer92ykvW
7JwWY4+VAH1lgLTrYDVDq3N+efRhPsvrV2TJucCq6t8cMbZ59MI0HogChCfjEN9/pEbyjmmGVQT4
BQgAvIZndBjbrCdanesK6KgI+HrrTfqosBIEaLcZgMs5tORjyym1Hr8r+zqDa1JkUqBtHaHCm/xI
kbf8NxVvz4Pa07WmuDUy2qWPEUT6OIUF2DMTj0op9X6lUIoEN/A6O4uZHgzqYIeoqP9s+bskpARq
nHuDBh/tIGB4C+9B5XCIOAM0B1WIIlLTt3tH3SZfM8JCuXLZlyoK59SZuy4UUjGG5Uy9vb+vt5n1
eZ29xZTrOQFG6cekroRaAgEhtdPRzFVL9IxXf8vXlv40eiaObm1x0f9BE/iQqqgK2HXOnB0/eTE3
6rjUBx3wRGQXITHeWJNlZI9/xd1vSsw7ymFbaytF4M70nqLJrE0Er7HZOjwOjFvJTC6mgOZZv//P
Fvv4AUI8q7oQbBWmQnvsnBSot+UxqQQIfxWoRHSFuaVH6ZzeZeXqf2J5mPxUAHPJ6+Qox40hohAb
7PyH63SWQjFYkt98saGYF9SeHCIcQiIld2RT6mzOKvZopRD3KRZ0JQcPfgXi+l2EGjo5lipdMypL
7v3FNzD3IMD2lzqYD3JEwii2GkdzBeuh/PivhcrcBy/iOEyn4xBH7NDB/AhW6diP2vEvJvln8/xb
qMwzEIliqXfjD0Mzil0KoIXexnatzSpH82368wn9TYl5CEKiyWMygKN5X6gO6KwO4+mYnjvO03Me
fKUIeYoQA5WrlNcUlHkKMp6rdF2Y77kN6MpbYnIbHxSF2+sKuvwU/GaQMSeRHGRc4CP0SzEzEm8S
YC6/h6vdROKsYtfkyNiSVtJ0rFzCicl3PTKq2PlrAEAYBcYCjq1ueHYIqNFNB+u5Sw7c1r+pnbV+
vpWjZBsvEq5ORU/G2zoa9WPbAjOG+IVJAqvzvv+1TIFvS2RRhOMFkFvm6NJ+LKqcA7Od/VIDJKzC
5MHD2tu6nP84o8KcHGn1afKxDfz0pNPAiAc6ALHVp7UpokkmsULbfxg/VqkuHOQFb8xBymkiyakM
tezsH58SsapgIRdp71Y3bywc2BmpP2Z9ak8M/XK+eynlMRurWKL5sNaCK60RYd4BgZDS9wHyiOEK
fZ+9ZsiTNY5slXf6/XSXaPMIM/rdjAKOSu58V3ei48J6Z3T3iBypaWIE1QR6jck7+mqT/ZIXeiEA
9u3I0zHL5hOGrHnNKA0dvTwfnnv7VeyfC3QAUuKMlNuOHqpo11V46c1QBDSD6jKGZ7D+naGdKbwf
RxHswmhgFtBz3fdi1T38mXBnrMIFEeZhSvuoRz8oiJRWetSP8k376O/IttwoVngXY6Z3fhOPmeXs
B6TCv1s0ZH1ndxxS6HTEoMVa8mIpvLj4Hub90mNlKGsV31PZB9HiZboZrO7YoEFrbbx8Vb7ME5Zy
atGSGqRMb67DxMBAfnzQX9cipgXzfsER837x6LdNlABkDh/+7laDyvSUWNd1ZfEKnakKY+7EtuRL
eQSN4tZzK0u27xDDr7jya3wwxi4mQuTzDbKvh+g2tH5xmwoh2N+8uRfSYowbxnjEqOLBSWnVVm61
Fpqw8byn6wuVl9z4c1JsQ3viC4OCh7c/YUaZqntp76Pkdszt5rE4rPG1lPS4IMYYOX1CL7TMQXrC
jfDCw5Actiqqn4JpY9jwTd6NB3+XmAT2xHxtt0b2rji5wRmuJckUps2jRrndBQcJdSgUwSzPPu6c
7vW6Fi2lvy4+krU4QScWySwRbcCwwnMoofiFWWe1t/POCcimlWgumWG1AWZ8JNyEI50UI5iMijeS
1PIiFI/QOD8WVhSY0bSriru63PDFw8pnzp9xxWapjM2KIEnSNCg78Ia3U579/fBT+dxY/B4AwU5E
DQjo47MEIEpoP60QX75qRJUwZCFjew1zkAMho5IHOMjR6N9fUKvsaYOCeWaGu/6QaKjvTUYxUSs8
yTd4uVr8aUz7vW4W5sqXzJT+EAN2wBK4OZr4x7pMXuQkn8NmSTjGUYdEuYAyOKq3X+X2dnBCjDK9
ovb2EFF5jyk4c22oadlS/y7+8IylzqTK04MOYZXUGvEXFo+mW1zShxUuF63OGRXGSPtxQYTMh7h5
o/rkjPgVWfk1XNzll+CMCGOiE0BCiVoEIvAkngiGdEJEg/2Jp3fXj2whG3JeL2PRrFu+5Cu5AB1g
Dt+LDxIiQOc6hWWjdsYKY6WnKtXSZlZPPGrdzddr4uTmim+9Ki7GRksKRnurDDRGbM4QnGLf7epP
I9qs7UFYvGq/efn5jrOstR90qJn9aBi0e9hy98TukKO6LrFlo6eokkyQIJORo8U1O6MSynyYtUXc
I20KbBHvSY8NaY9eEbjVmp04xuscj4nozpKRJVCeqs3nioovO5lnX8DouBwkfjNJQX96GTIKKEF/
1+11dC7MY3UR5ffZQTsChxKbl7PNajSxaEzPiDO6P+qSzA0xiA8thrS3GfVci3aWtWK0l9pa0f+s
EkXG4lNdlxkmwyhopUCpetwxGZ0KXYgzBZiGMWTYxXYIHXlXUmUym+c2ovUJWwT3RQmzxUcAiyTP
8QP+6RRrXWOL1uXsoxjmUepRJ5J08JuwsymJDfn0CMD/+vm6ii1fGE2QMOAiyJLws4vmTMWwayYL
EywQOY27CZWkV+NxtdAwi++Px0DDM8DzBNMG7KpzD0sRhsAbZk6yF/K2l++SG7Id7oeUZtjV+3a3
1ki7lE9QMBIv4TiRB5JV5kBzzK8rnJf0p/A7fpr3zs6Z5dBw7edfR1RxfKoehLsJfTcPwaaI6IpI
5zee5RegoqhDaCJRJInxeMecz4eIT3uY0hHzFdUptoBZ6fJY3jpsHtYmlYXZCFwjx5jVMBeKUIvL
HnAz2A1RHu0BEP4euq8MbqOswaH91Pr+oCZir4KiqrguLHaPn1V9mWnQl8oc7OjUpIavGgTUEscy
3NfXCc5g/spjIvpzRaxLaiSeUWa8m8abvDzs6v4fWHx0VLlzZgMrcD9FW6QlMnwrT+LSDTwnyLic
/ih5OdeC1cCjB8lNqJJQ3m7WjPySlYOq6pKqzlpDGHXp4mlKKgCIo5tNoxLWAZaZUct3aYEdxvz7
oNmE0w2M2hk6sJ7yo5e8ppwzqu9RINKu2OUC2huzrqMkd4QAw/z8ygcuzPopaLH+/YGMgtViHkrF
fJtwlVQ73vnUP3x5gMx49Q3eScp12M8lZ+ScIvOKkyjrJM2H5CUg35W7pIZVrqW5C5HzXgjZHqeD
joJQYHTw8YFHsYpqu+S/irCJvE6IrhCV+YAg5CR1jPABCvAq3XsdQwWDceRW87jLluo3IW3O856Z
X62vxqmZdewJyO4YinqJqWzpdvYgALt8J0MTzOO7uC+MNqPRTr9tDms5rqUqHI73P7yyUYPUiV3M
l/iE/Yxn3m37r/JQPGf7aZNu3zFFivX2jhVZTrTxjmuJpCU3SpQJwXSloIp/AOJOiScmSTEipC7n
rBl6/Vb7WRaGw6G+ZzSYs5S1BD14OWgcmtssNuZcyg6Oy+YReUmKFhrOXEt5LN+Y3yTZcpUnlEU/
9lOPQrSyTxGFzc2y1i0A24MDZwrb8mO18Lf46JyRZKyj58XF6EV4ZM15rVl9h43dwBzDqDG0Zh0M
ZpGaImFJqkJkXdYYmfJT0mFLiYwnfWuHvJGZgD8iN73bvEW7cSW5sxjNIVf+v8TYJ8drU+Cn1CD2
pCLXgtqwgPVNIoCJkjVPcDFrfk6KkSIJkxhYtWJ/8jbNJwCkgqOobuvcxl+lFaAcNzwqmwlpx75d
qbQslTixPfc3l8xro7fJSPoUpBtbpTeRaDUNRZ9EctegJwNd4WtO0qLnd05wPuMz05NmZRpjX8mc
Y4oEpBhh4ACzRjm0Lv7Ny62QeaGfpKkiYVzZGDHZmOrK7AACygTtVHMMMRi/RNMJrPW+gsVAE46C
LCIGw98Ko51STDgOCDSwKoOERmCt5bqJ8lU83ZAUO5Bp1+Z6YxapChDSzivDkjZJJVRYhKi1xPJa
sfmWOFX4dV0M0kz2D9cJI7favCVZF39a/s4Ezk8xlwt9PJwShGyyIbQvo7hLJDq0PdWD3NaAKZO8
8QBgFTBZo91H0682pqV0l6BElLwo73qCnnal/EiEOzGj4viM1J1VV4dc+k7F0kjQlil+xAWNeTSG
0zgzSLUZ6y2gGlSyUpFfNNwAyIGXDUwoneUlVyJe7aVoOGHlYES+uocsByzpe/wgPV6X2vJh/qbE
FuZKVfArUQSlaKsD/huTGP7HOOxi7MLC6b2FwSZCVqvfrpBdKLAqqM79L4M/44hnhzV7az7AyQaM
OgrosUOdTjJ2zWqmf8nTmdcmo1VDx35WlfGtokGaeA415FOIRabTsb5dy4X9RBus1p1TYC6DJnF5
jPGZ4aTm6FflPEpGa7SqDOMg4W5yB5122+ymkA3lRQy2SbDxCsy1YDlLSNvBATxbbYiSyUtYLdof
eOTTImjrZIzFVvM33A5LIDtyTDSzLRx9NZRa8o1hEyVekgV0VCmsUZR6Pk4LPKSVmX4fOs4g2wL7
Viyj+OoO627fklafk2NM4pTJfcXJ/WyD58jtcMoACaZaz3NdRLO+H5A0XU1yLGnAOU0mxzN6ylCj
U73H3nTkEW+ABpZjvwvZpgDvcGMzN+H7OcoaJM+i43lOlgmRs6JNw2kC2RxY1sCDuAGEAkwRlXt4
97I5e0a806Ohsdzn+8qMDrmFKudKemnJIs5JF/SAERXrwxndzJXWS7Wan9sLPhJTtSbjPdmszVss
5rDOqLC5uixCEOeXUo+rXNKPG46ihGJgVV9Dm4fYjfZquTZisegAnpNk/Ii8ERNARIGx0ZK/ppNp
v5mdK5v+bbeRnfhXYK1YqyV/7Jwec08GLuPRyQl6hwL7lcLC+JqOMRZ9oyAzx2efa+nPpVhcAZKT
IOBi8ljMfek7NFxcpGMHl0zuvMQMVESoQ9gkBjcBvvE6b8s68psUEx73o8eLQqsh5b2RXmqFlqqp
YkiLA5ivaE/yCrXF50YBxKGsAjxaQwvNJWd+Q0IvkMGZCde2vs93nonn5Z7so9X+wGUh/ibF2P62
Gzmhj+AWjdi2OWzHknomugtQQssss37gtmgaWFOUpcD2nD3mxvHlNIRocJ4DW95oj771qzUntE5k
q+V7edYB9uE5I8UGQVXZ1xIngVSSQi8aQ5ADMyGGgD6saRe3ZpElVvI5pIc8D422NRurn14ibaI9
MMiynSQf9N7sPWQId2G9VXwfqmxUre21hv7W6qck33vE6pJfTfBSFwc9+JwAYJI5Y2wHwBjzrRyR
V+Upbi/f8PUxGhwvWVlnuhhbotNSFVRdkSWgBF1qCxLHmpYAhfn0sn/jiZGjo9My7nTzu8D4nLna
pPTjdbAyPafHHJ/HS3ndSd4AbO4RXZA6sEeeUNozt/fbe9W4tZ5f1ZEaipE4u2YDfBKsTvZvMIvw
ef1O/jhdf3wHej/QZidKiioz35HHWHebaf14enlBzmICgCpw/SYHrQoDxkaoS633CN0E3eahMIrN
NzaLoxa5v7v+FYxlAMI7thbM6XpehquvK4zwUy8Z+MgPElfOj+Jk6Cnl3iMOx26MJ1ml14kxl/UP
YgzHI19NhSb4iVtE/L1U6lRryoPY1yv2Z4UnwuSD0krLNTkHTx5AJyc68XTsqZcYPnpdc6P3/zuu
CPNOlR3npRiVS1yCEeakPhTCHVFXlIWxAz+SAwSaphGsp5N51sVticr3wZQmLh9ho3z9prc+zcev
68ezRoQ5nqYGpnwC/Gc3lZAJ7e+FFMh4cmyMa+mypQMimFbQ8T6oCi795Y0vwU7RJXni9imw6+Pt
oFGl++oFZadyil2k6DhN0xWlWGIOEYLCz3k6/GP+87NYRKiIOkxdkbhqxNPE2xaab4ddZNZkxZ4t
Kfk5Iebxk0gv9mJaJ65WJ0bM7/LwkyfSCjeLRAisJbrT4fVpjK+iKxNgiGYiYhBAWF+NuNH9lRUD
CzQE9KWJytydJvEKo9foum8jvuZTV5UjOyt3o47lQ+gM+ddKJ4iCjEY4fi5tseXZqg+TUdHl1M16
7o4Aq1CrNUNVXqNhc52QfPmUzlcIhFSFzH2wsqwzSud1WpsBDTZ1m3aY2SnVYoXCfLJnBv0fCqLA
w6DKmqizNTrNa6qoL4TUFeq7uC8MZN+NJDyUum/Xytt1bpYOB3H1P7Rm0V2q8zCSuIt4HE6W6FYf
WY2Mpe/9v1flOTUhy3OmBW7q/BFnd8ZPAqHzCil1a6I2biblic1VHe/KdfcvwZ3+kR1eIdQJCFZZ
s+XjKOMzTuySzA35TdOkZqtvw6pa0bUloSEOFueXTgJKFyO0UFM0qcmizPXDO+xhoALSg6ogGf/+
aBQMpkNyBIji7NIh2U9JgIctc02udj6EePsXP484BW2jAi8TNpPb6X3VFnmeuVVgCcpBzTZy/hc3
H2b5PySYm9+okTzGETjoJ0ueXrJkp7Xff8EFQh9CJAWVc7ZVJo44ni9QpXPDYjIAEElTmWB7wooC
Lxh9Acl1QB5JAHUnGuPdRJkAB6cDlVogZh+i9CXeKcor9uf8zZkD0B0rDFDtRIX+8qaQpCrU2hcy
d8wtXZ4Ppcver0tsyboov0mwoYDa1aWcxGLm6v69Ij/WEpLoIaE8j/5krrCuE1sS3Cw1VLSgZugR
ueQnAXiQoFZ65g5hto0AxIH7KOSZGUydfZ3Sklk+p8TYmFbgislvSeYK9HWtBXiNi/nPz+xXSACw
ExRq5iqhxcmHOrDq9DBUK7JaOBj0SECFVTJXuiWGSiQAiyEouMSdkrdxaLdC5kx86KTJ3ES5UgZY
4OiC1vwtZxzxI9G4gAOtfiePodkAHMdNhDVtXqKCt0VBM4+AmrXCcFSJNZdzXZa6fJMB24fzsX6n
/DUhj22qfLoGq/ajucy7OT9l/yHHMDWNURADTBjk3uqgpnV9X6eVLfvYZ1Rt5PKkDJ9KRSWEYpGt
+a68IRiv7V1d8g2YEZMfHW5NAgsvxcUnMYYj9fMojXRIIOj2beZO/U1AnH+t+CAB/BK0/uMd1xkX
Dv0KEpZ5Fakrjtis5N8L1eN1Ass8/CbAODx50il9MBNQVQwySNusuu11+7+jwdiJUq2kseaq1G21
h85/7DXgkKQrRpxtzpl9gwtJzYyeKb3Qyl0E2EpISiGtIQph86DVumYSZfCNIS+bG6nwcxsd7IE1
JXFORY4X7FBu4m0z6AlgnEUFtf8uvr/O/ILpuvgu5pr4APRQ41nAmvaQjZ9c9/Hf/T5zL0K+GWXP
h3BJMlm6Uu/bIF4pQS3qCLrKsIqESHB/mPObuDomLQ+PaADs+QMn7O7+ggXUZOB1I1bhFebouiFW
fS7G7wtAPBeD3VCv3dTFQzijwBxCJ4WZ6o1h5uZtZaSoo6trgcOijODN8/+EQawXLOF58gk3pS4X
vYfDjs/e6mzFFswf+YcFPCPBMDFKA8nGCiRadNKlKFaINv8wavWK/7skK5SBJBQKeKKjX/HyIsl8
3UVliwAlbN/55q2WhhUCS6I6I/CDU3F2U0ev7QU+RDCny8WG69tDSvhD5Mff17VqjQzjn9Yk9qOe
gIzcAeMefYgBtwqEsCIrWbyU1djLEjdMIljxWypoJ1H7vM7E0plLgkRkRAlYtsl6wFnXKnw3yyrr
RQd7GL8IdyxUf6LNtDZKsMiLiAgeeQmCm87EPUImq0GA7TVuXTwNHaG5sgZ3ML+HrAJjrcF/KDAn
whWKPqgBmPGm8jtTY4xE9Nu8rE+q/DLEh0kN1iiu8cScD5YVT60qzjwlMQV4fdKuPTvzN//Jk6Sj
0wBrbDSduZRtGgkoeKmp2/lJZ1ZC8KWLlTnFaKKTiBEjTc1rGINRXnJ+3PKeZl/XjyW3UhJVSUOr
g4Q957MAzu5SNhbTOMhaCreyQPoyCHZlJ+/U7Gnq5U3FD2uN8ssC/U2PMdX+VCB+InhlO+UxQmm4
W3kKFvX9jB9GnLXYTjnh8Pu2+C2/vK78+qJJgMCRrQBcBNqVL6WltI0sIWOVugNnK1pIR36f5Gs6
t3gkc3YCpXQeyXJG5yQfAVeu+pmbjtFHmSC17A8WqZ1ElM21jO8PysQf6ocFvAD1AMU/Ol2EuPX7
JkRGpE86NBRg/I92oz85kzZ2hoDWbIOPFfKgNehrArZ+ZEd1eVdE0WuncY1RFZNsdL7vm4Ie6U7s
NZi0LQusqNHbYS2GWxQ+Gi+Q9SKzI88IPyVF1ZZNjDirU2j9FfEtJPPv0x4Aa0N3o4xiCZ5KxiMf
klxWqzSDJ+F7hjDpRg5aQ/R0/dItKukZFeaF1JtWSkUZVArfbPpNKB+n6lH7dZ3Isrj+YQUg0mwa
KkID85ggmnbVZtfodtg/NNEKiWt8zCQYe8yTqI/9WVpxZg3FLpMPRWGspiTWGGHvA/KgnB+AStl+
jMVjVx3bavPfyYoJYpQITcR9PzMi3qGWowu7abL+ggQW/0lAghZVID5cmg45y/NIC6rM9TQ0544K
YFU57AFC/su8TmjxUHQEexpORIbPfUnI96QSew8QTvZyZQtDSLNAoIQAPXRYcetnNWVtxxy6Y3KD
IO3F+hZ81Ii80MB2qIDr5QBk35ua98mNv3otcoL0fVS9Fd6WXo9zisz1TDS06hZ1mrkaz9FYf/LK
nF6X3hpPzNXUuqKvUg4UuH5wqu62LHjakF2pASG1cuXGiqPX6xSXzP2PtVFU7HVBZvryvLCbis9i
Hfd04BG/0DE30KKVvcne6TqdJb1Akh0ZdoBRCn8ooNTnk1qUUMBJc4roJtm3kx3HK0SWDghZaVHn
sZQPszuM+MY0jdJ2kmHZ1C8pQv9m9BfXCAkwzCjhkSfYo3kprboVSKQWeByHIEtf1aSsDKKmgRt1
gDG+LjC27fYnI0AUXpqnoWTg1DDMqFLjYT8OrIIy6QHN72qAePpRaPGiW/CYSgKEbaV8pWgGvU54
yeDNSA1ER+4dg17zn5/5ZGWUq0Ud9LhX5WgVUWDo4RcGof81EQkFeVTeRB7OOuutq0HUD2IwxK6q
JOShKnxA3A7SsCuazlvzcRf8dji4aPOd89YySjyXDBVh1fa+NsZuHnp2GYQ3UjDYndiYU7kZ1J2X
D3A1eDTfS4/iAHBlvbsjXQtMW01Hw28soE9eD1GKxvaW60JYuBMXHzar85mkSd81fKx3sYsV9a+B
jg2mGBckYeRE6oqtZJvGZ2W6IMUcajNmaqC0bezG7WhnPC2DXTg9tppOJelGkByvcMmA2f3QGuII
z09o/g2r6GkmmJQRcXsuWc2Vjk88ZErwVtd09L9FtB7nylZMXq7TWVBe8PmbDnNBUS8c9ZoosQv0
HO+m6dN0q4Tjqe6yZuV+LlLCuK0g8rihKrvmVlMmTumLKXYlPzMV5S0IsEFwIPZ1fthBg38O7owM
YwW6knhJIYqxSzCGqOqhgWwDnTLPnoTuI+5k2IDSipvq0PmY7c17W9WbjSwOBU35ydL81uD7tUnC
RdZxdWHG9bn0xHxTRchUqj0uVAgYK3GLkRIarZR+F54lmDxC0JOPyUj4LZf6MiVcPqLSjTvLa6FT
ZZWZKMMjqcq7lG+fBm1Y6x5cJIhFdXCO5kqdztzFwevLAJFb7Prcc5ArJj/R/LWNezMevq8f6aI5
OqPEXEVJgW9MSlAax5MonLgIjeOYpSAakv2jjWGE6+SWMssSEnv4G0kRFVb3UpRRrEdBGXGx20f8
ZPBlGllK0aPFTuJ9oxkA3TiUMSa6MHlL4zZBk3fnl45cZAI2icYfXtEMZlBh5PD6dy0qESZfURqV
ZAXbqy4/S+vFoVN4fFad7VBnpuVUUbF9+O+IsLIe2zYQAHXoAhwFg4huL6w8lgsmXIajq6IwBp9A
URh3N0NTXxEJKrqDx0o35fGunTNpfnEHtLzRus7MLBHG4QUtGZYcDR5wsBkbmnkgPxSwbUomvVVV
4wRtfXudBNunOJsb0FDhDMKLwqPJxAlR3nW8mkFgzVRuMw2Ynh2CbkL1GuNwInp9yqcck9JpTkuS
vIp9ZPjDYKooQPQYPM1GlK2atW9a0JSLbxIvNaUUFRTqNC129Vh6mcLJSdA0IaehgT70fnhIsXY5
Ezqza45VVUOZ+fdIzN9k2MpYDleciQUzcfEtjF1qvAj7nn30waGdUN6SLlEpH4/FTm0LjGBN/4+0
K9tuG1e2X8S1OBN8BamZcixbdhK/cGUy5wmc+fV30+fcjgSxhZWcTr+lW8UCakINuyTsBsimfnP/
VhYvHtMzyMbA4N7AteRRWPZNj0upjLh2yrDG60ORp919KovHfEGFO2Y5wPqZNrARkoUbO/5kAunU
f71PYimm1dGa8g8n3PH1UQ1M3BLHl2EzF2IqFbGXzN5J8O4DmYyNWBpraVupEkFyLaqpSubREIDe
AGDgWoSSVmV5iy4sT5c3ZrYPu2/Ni1wLbMGSpQV3v6lwylMWYTVN+pR6UmRgcksdmlWaYscKKxsl
daNOmQ6WabPPcR+zXdkO0gOyWxi1karAUSRAD5G4xk7U2PcF4d+yAP3+MO5q07oI876IU69edY+S
wJ8ty83vH+fu1Gzr0YcRRNumnNPaqNxx+BVZp/uSI7pAzlv0eqLVjEBw2gADq4FF2/G9DgGtT0QD
LyJKM7sXQbmcN/aMZYlOh2EdqMdp201bpv358+dKUuaPuCDS1EnfxgHkcWj31Qwf6e8IoDvun9mi
rcIDTsNOP5Qm+dnbpK2Q6557dpsY233aNcxlXH+3gcBSfLtPaVG+flPi27XUrJlw+fDlitXvp/Yp
jsy/MU4XFDjVMgPk7UcVxsnN5QeleyzMl/sszDHrjXO9IMCpSJB1cdzEOCylN2Bd91kV0sx6jOXz
HJgEGAYdRS+I5fsxZNMyVHSF8pl2s1D8OBzR3zp1Wb2Zaj841Zm/CdCsn8FYIYpvYwGXi7pq4BWM
EsjHzOK13BUwgxAIvCYq/WtiH2ozpoYk6kDkR8b+E0RcUOHOcjLJOGSDCU/Sh54+OEXs9gBwGXSM
m6qAB5r0mmLz73OLALQnDGsxkhpTqHizdMjj2hmgLQygNxvYjsQGV0NLVmO4eesj19I+W0ouyrot
ROQodczle2xKMQ0+OdoN3dwNhO+NypCa9ej24Q9N26fyl+ZoWqKn8OIdmPO4sYZcBCDYru8gamKw
0s7xOGFHGW5p07SqU+m9LeijEhGa//7CyHTWIDdZgbgJrQOOYZ2sBi+NYKT3FWdR9y/Y4UwZdqNL
XWqCnUTeopW+FcQ+/FD/f4QJl4KHNkHpVeW4kGp0nsUMXFT5XgHiiZLvkrx1mgwlmHMemW7QrJ4t
4TTZMlu2jrYRNNGi3nZ9eEWalTXizsRT1ZNuBUerswVOeVHqkGT7fwpcqiK1rAGzCPABrV3QQbOo
GslvUXCQygorQ0Nv0EWB9Gwkb2zcBUXu3T7mflSO82hKGkrb0gwxGdetrDZHZA/A39Demv0uVmR3
CtPPdSXKAN8/UeOmIoR9KnJigV9m5ju1ybZFJfCqi677H/4MviDE4hqh3wD+ql6j7RQ8kkj/1Ogm
1WPRbIKIGc7EtWE72Ml8lBHqNUfRs1X061xI1UoNgDMGHFW1Hzbb+/q6rFAYpzCxzQNDFfwpdZFU
9FOCTy+q1mFxt+kK0w3HaZdPypeo0HoHhdRnZrfPIQu9sBV19S8yZ6M1B+NYtmnxeW3SS5akzIMx
NRYfUBXjKk95xYbv99lcarhE/hrdEUDEQ47uY/L2wvrZaphpaZynHjKfzoRq+ZAp7mTg1RioTlEe
0ELXjACW3GPwMGqmVdLJaz8Nt02CVaJWsB6VasdiZT1UkdeH5l9ETJdfx1nNssmzOBrwdXKd0qAm
tExe7x/AUkCD17xs67ZCEOhxBkxrLS0pK8wCZekuYPUqjqp1148Y1kZ0gPd8t8312L1PcymiuaTJ
mbTEJHkhWfOZB9/iTneCpHWy8uzjOJP6/T6tRTlW5olwGXVNuAlOSTo9ZbGlIHyytNcMDYRZZe+K
YPiaAOtpys2jDlQbFqyG0HiLEmwOFJBfPt/f5Gcxv5AvUsRhRoIx9TBHBiiPZIPSPcbVqk1Xycem
eQqk0B1MNO6yQ4UKUd6H2FWC5IHbhm7YsjWaONc2Yq/Jnxw9Fy3CWPL9yjyYQcjcWMoXcZSw6cPM
wOEo47qIHrJzUguii8W3vKKBCLgj6BTh39SJqbHCxmu3wM7H1AfGVv2kGIWTBfJTTRSH+f6K1BjA
7kRHP98s78cuKXOPASUFpnunyjC+/USjGmt0+oe8+TWUv6rhl6YBwiVHh1l1kBBWKr6+qkXG5V94
n3cRWZiDQK37+vJlNSBFZzH4brl0rOpUEMCsSLLTjZMzqehZt7N90BxY1Ams96KGIQOkA7wXfW58
XrzJjL7rgh6H7qteZmAuptactmDUIvWmikRDjItidEGOE3I0cKQsCgdEDMFT0lcbKTzZwrkSEU9c
hDdFzFQKvUXaRGO0qmwsBPimZPvMLndKkq3u6+0iMcxgYaQQeWfd5KwGKfoKU3KQHZXZTtSvmIHl
G/JbiUTeFAl8kIgWd3pFV5GczfmgKF/FNd5z9fdRoi1eP6ZeiZapLwU/ygVj3CmWyQCfMhMLM+yG
sfZEUddo93VS6ML9I1y2vBekOOelRZ0cyJKKxIL5PWPFIVEPviGtgrhwRus7QtcuRq985ZVlJ4jw
FuVRJ0CtRpenejPgOkkmM+0cRlchodP07yyqnL4UEFm07HidqShLA+CB74kEDFyhNC1OUgnJhgT7
Os7cpIMx99dNd0YqkTaKCDtx8fYuaM6idOFNLHSXmUkPmjbbZepbrmPKWss2xLCe7l/eIiEcHXoK
LNTCPyzbBSEMvZG8ayq46HQYN8UIPMgGXZhuLQc2bdpC8OZYvDCCnOh/ys+EU7ewCVjV9PBDaZBR
RX3pIkZNUXLwI5a7cQhoXkVMqyOmvZlMk+OuaEpYxR7IVw2p251voRxrlIqTtYTWZvrCYrmg04+4
Tjcl2ik6ZR1myXYCpvhIRKWtxTO24RpVjH7jjLnLZI2ctq0NKWXtQ1Vj/SopWqrr00qLEQTcv8+l
A1YVzNcAGRHwUPzId2D4ReurOqIgdJyCVNe9dEKNnw0Vf76XRDiGdFVu6mgwMP0fli7L9xl6uu6z
sWQqLylwkSPgTXq1CU3cYJE6avtT6TZmqNEGdV4Vw3/3iS3dj4p9JAClQN0RrbTXyjbaeGkHCN/Q
fFI4VR7vy2Hc1eGD1kIb7pNavJ55Ke6MZ6fhNXJNqkQLCYIAknqJGTsM8Ck1uqtEI4AiIpySZVYz
ZqGJwzPsl7yraRSt0iz9HznhnJnuK70VaRZwLbo9kRTHzI8SE2nOoqBdHBd3M3mCYaCS4bjk3iHb
SgTXOkvRjRyj0R0IgzriNoPjYWrj2LAnTBZ2ZnVGetVhU4IdTvp+UOVNXZQ/gtAWHNuiYKNXWzbw
1JbRYXctAMBMlRINb1EviirPMNFao+2iEpVDdDojyXlf2haPz0T7MGBmMOlkcIJQarpf1U2C4Xy5
gS8G8t6GxFrp3KeyKG4mOiUwDIp5J16mu0zLQ2nIMDeYAFw3Vivd0c1WgT/u8819UouaahLMp8NZ
YVqby1gNUmwbTMaIot3r61J/ZWGwHoB1aMUP9wkt8/QPIb6O36Bj1fILjLmVrU1ZN6zs/iVpTcH9
CNjh0Saqpsabaaoyz7B82mfkOyOPYYqtRWawus/PkiQAJg0tdsgvAlGTe6AkY5HWuhlkHlD50XFl
6m3yA5MJIoFbkm4sEAEUBPBaMBrDkUk7TW9bE96nH7vDKMHFlkH5K2yVJ52hMp75z/fZWjpAWGzN
nkfd0WXMCTjpsyCoZEzRVow5OfkVq8ieSPU670/3CS3Wci8pcaYCkJ/B1Mt15sUA2nHUMUTHtF0b
p1on5jqQSeKUI2t2epB0mMOwf7WmHzitJkvA3rG9WKpMp8604C/04fKrOGsiRXHUDQP0odReLfJT
kQH1uQ8zERLekjYQA8EEImyMZugc82qfZyGaE2FHknJlNvvZm/SNCFNoyRoDogJ9uujzmnu4r02j
mRKiDSoGAtWiDgC+6gZt8WY11b5WpVXcIicdKQK1WJIf6ASmBQyCVigerJMZQZOjjphhkHLSaNg9
YuEx8FVTGdiqIjMpoqVes4eGsoZgn/EcZVhf8mjVprEbICHg+5N7X1iXtBBpPkzlo2FHBUL2NSVE
TgWwQY3M09TBiw3FwwbNlVI3G+wAXpdpIuiBWXofoZeMoHcXG0fQBXhNTleYXmYNmqCB1ZtRszUf
6uGL1tqH0DhoaAHC/7W3B1NgoXnAvY9CEPrYVBPzTxZgRzjdx4YRc5BCjNkaIbJKYXPyo/pTjiRB
RrSNZiBjO+VOVsRHueoP5uTTqK//wvzYQHQFYjBGgGze3KljHI2qhTlce6z2fWV9zmLNKZNua1Wi
6tCi9CBzjaZlXC1avq4PGTKZFIqB6YZ8GoG92j9YaA7sRuNIhLH3AilUY4AXhM0eJp713H3mTW7a
NlYEeiR/JQybsNrBrXIL/QIv9+V0kRBeggiEAPGFKbZrnlSlNPLKwg1WytEgxmOevefjXjKtP390
GjImDQAkoijIc3BeyahJgrQYpih0Sd4FaGvM5HrzNyPTV1Q4rav0IaxJh8mJEmmr2DpFRkDj4i9C
1isqnBXRpiYsw3kKoOukTx16Mk3pWZWw2Acp5SZyfUu0ZmJJz0BxhvWxP3wAd0sA2e+NqJwneCwT
63TM1LGTk2m8jiY8erkqWEGLoKOV/DkAzBwGdHb3pWTB+QCNG2HLjDIDfeckv7BzqesLGXquD7TM
3vHQ+Bvwnysa3HOzNlEZUVvQyPSSojSuEZ0a2be/YAQ1fmzLseBz+P6OKE1RiywBZhOr71aOVAQ7
xbao2WJJp1QZACYEpXGUyLnTaqdK7qoiLbwp0otNO5ol9TPtVylXn4CoxQSeZpEacFyBcoAKIshd
a3Ab64NhJwSzIcG0Yyo25FTVM3YiuXku2ja44NSwmmc2teiOwYQoJ/iyAdDGSA8KL7RfmE+nbBeb
B6vfaiLs6CV5U+HHkK1BCsnmR1EqWS1L05dyz6yKVe43e+SHj0mnPf25NFyS4czFEJs2CrJJ4dUT
XkobK6N2L5gnmTWTe95ijPo3J9yRqaQeckOLC6/vUqp07y2WZfwNE0AvI+iUwQtwlo+L7GFbh3Jh
tWDCrF5BwLRf5O79PomF6GKeBf+HBCfQ1tCQKcIkrKdgAJlGY8eo3UxoT1glETC2B92VqvIgZebr
fbpLET9yvpgRUlBaMZAauuatzBEcNpYBkI2CaRu7zMpNGWktjXysM8tkAtOLQGszDKrx2msWRpBL
y0nyWFuR2NJ3KH3GjlyOAK28/2FLOodRbAtd35h0RLM5912sD3sbWVtPrcaNYVt4jEzrUTsWkygv
ttT9DYBtYODNYR1c9KwqF9c7KF2NBwFUQYmN3Uiq9ZTstIqsrN52SOPIKKX2kb0F0o8TPNqNsfat
3h2L6LEng6OyZ1MXNUstiTSACbA4AOwjk8ppDRuBHhFEReHllVFRwvTACXW/c+4f8ZIJuKTCKQ7r
e7XoNMjcMNQM9pMZjhoCCZL4Y7m+T2rRvcK/YohQAywuMjXXZ6wVhRopU14gGfRuVYrTo82sjOYi
ZS8DwehQKttBPYw5Gr1ta2dWw1+YcPTmkRnyDIMmHyP5F3dcBllsZjkrULrcY61E9laXJRXo8NJ5
4l1n4Smi2QgpuVsbe6wMadoKt1ZLbpRuJua74SB4hoiIcJdmDBmgIywwUqC9DfEXAS62KgLXWySC
ZANcEWA78Qa5vi1b9msttQYQCU/ICTgVO+Zd/xdXgn4YNIGi2oTz4iyP3WdTgZCnxEB+XVArPZZd
/Es1MJGY/k24gA6pedsqegNQMLjmp44BQ9c0VenFrN7EufR9VH8oWXSA8t6X8wX3DQ+ha1ArVNEs
fr/tGMsRcJeaAig5jU/tUlpLTbAnFp4Wce8a2ef75Bbu6YrcbEcupNpq/Ax5sLrwSDtSv/imJKgz
FdWf2wlM5H4UmggCu4+ddxdU/CGr5NCXIdfoCc6behNsIyMRePGlWU2TYIZxvh8dE5Mzr5dU5BAS
PZSlV0tk09v6Yxi8lG10BOD8eqpLtyi+oZXWyWNGaz/boHnESdJGoF0LhhflNKDIfqCIosHj+iMw
SJGnUVuXHinKXcHYPhdB7y5ICAb8kBNHa+dsjTjVQtWiTds4LT02g/X7D6G+CbBDTMtC6g8i17bA
DpLVCCtQJ9Mswg+AWGaQEysdS6RGFG1yIf3VmxGGeLLdl8MlplBVx/oizGeh6YwzSr3e+tM0qrAX
dpOus0rNd2afx+su1xXql5jzI1OoC8RygTnE4qgwgTsAZ/NLFjLU/foOIG2ekZarZGqxkjRW/2L0
HUen46rm8UiA9lwLRKMQQ7IHu8QEhk02TSkl+yi0pb1eDLVAAxYOcb4lU52HaSysj7gmlTO5RVIX
9ZII/8F6MDptr1dtRM3J1NZ5HtnUKhpNkDRYOkQQRBbNQnEIeKrXRIfGbqXMzysv9dk3KZxb1G1/
c186FqwUpgQx8I5MHSYfeTjEyDdkNoR65YX1kQB6g9klkCtESFhLVJAjIx8NlujP4lQ3Mfw4L6yY
eRrQc63pBSVhJq3+nJNLGpzyxsGg1lqcMC8tNGdTYf5PSQRtGEsXgs4BvGoRLdkmnwFrulGtSR8x
eMV4Syb2K4v/Zogb0FOYCUObHO6Ef2RqjWKwVisZJpnNTWBh5V4VrNrW394/rVl2rh9mYEKes9w6
nhYANL6Wrbxg9QQkTzzSzcBj+pupMMqyBguERYCbIkq8lsZlCu8eFhi9eLbir5mPGTvzUyJ9vc/Q
7d2AIdgBXA0eazd3U8eW2YxaB+/+XRlpI3qSi36eSzOUwHUKWkREHrazuYbl5onp/m8McCGXXplR
ELZgoF/VTru7/+O3CoinCvDuEV7B6QAt9/q60bAwNqWJz2f+xrKxDrt5JaHARi7SQK4WWQMNgsV3
cctVjsRwYOEG2IlEr4AultWX+2ws3QJsyD8kOF9mqKwOqsGE1JKR5t0rAOjuE7gVVqBQweDOagGH
yauFnsvhmGJhrZfUA6OhKbceU0pU5csydgapnwR+8iOkuNbDa4KcdpRDj7EkQNF4rHPIuClLt37p
qhUL1tI+yo9KJxAEEYOcHAd5rg8y6pWeWfiaQ/TK3w2Z9DWX0ZiqsYwJLOYstLfsAQUCM9wWQvz5
Qi8Cx8yXwrzVJrAnab2bNxi10hEHKD1bqd3PSmvcQSkk6o+9wL7dOuz5XOfFXAivDIyPXxPu/Cmy
sGwGOZtuk5XrLA9c7ATw69CJktN9mVnica4fzJjqGKDi0c4xOha3uYoAy7aYlwH9zsLmJexuINla
9WNaEIuaoqDuVhEwXQhIIXgJOG3T4s61SAoNQY5ce5r2q5khtgWt1AvHd/X73PHlamz1iYbf74cI
iYcHn8bBpyKiCREc3oI8wtHh2BCBoFeMh4KYITptbVJrBPU/+/QBsmBgJi8TJpIWGZrJAFwbcQ6/
+yTLauykH/zaC01jW1rARTm3UuFMVbdPDUFdcD4cTujhwkEIgQLeSnynA/b1ZpMqRw18a0QLwNro
IV4TX+9L3SIR7CGZ854z1gsXUrFCmgKig0iA8yri165dp/XrfRoLkk3IBQ0upJIUYEq1QdoAUEZ2
SBrvsW/UGbAmYozkVVj+0vqEDo0aCV4si8JNLIS8iLWgWZzwsU73zXHMGqCPPOX5qe9FOeNFocNr
FkvuUaUAbuW1cUhJgWG6om48uXpMBx85msGFRRpUdXX/ABc4QX0YC7YA0Yoc7g0neSVrYz+0XgQI
h5XWV92ubiJb5ERm780JHPpq8GZF5RsdULzXaqQm9O1Wb70xn5zUTl+LkBw7RVn3SUPNrH8a2+xJ
n/K9EW3MZK+QV7N7u8/praig7QrtPTMaLd59vKGHf0Rl09Q6YKf4+SpEZ8E6llRkhdXep0xN0lUY
oDSP1SY7Yxiz3X3qtxcK6kgcGlhqgVwSr91NibCwqUjnYeDO6eyJpti4RzDbawqeZLdm5JoQZ3eV
juR+4Fudl8TbPF335brHaE9wlEzRnc76e32nqLTDcaHaCKxiBOnXMlpHPiO12WEvdR9XCUC802ov
azlZ5QDOdaIJCJa2nfkOus8ZLYdAWUtyXWzun+utkcFHYJoGD168RlA3vP6ISMnMuIEEe9nku0MA
BAks5JWYLlD4hetDXhbdPVAUFA35BPTg+/lo9IBjJP0qfqyDeVTSC8tcQOZWRue3OwBAsTUCjx9j
/oyLYKRG7SS1EgZUQaOSD6XWTsdQwqyT1qXfGguo3OYo11s9HZ/RiK4JApKPTNz1hQKmFdM5gJhD
UzjW7l1TL6duIkNhKZ4B4KJRxzKsCRuIj+nPPnaTgz09jWpMZayHbNdGsm+e8EOb0T9377n+nPg7
2YwcEQbb7bmTeYwZKIuYS0Tmfz6wiwPJ1NzARHGoetFQl6uRycw62XncVY4RGgUG80pUdAQmcWFQ
CeB6APKZByZw1Xx5uGvVtGvSCeuMrI5qGD3L7BbjjYQC1JTqle0WqbUap3jFzD83xyjaYmcIRg+R
CMOU3jW/gRKnRZ0qiqdlErbgJabh1VFTne8rzcKpohkInVx4PgDblM8VVSnr0P8e4FTzSNnJnckk
WmAcj7YaHto9oAgERulWS+HDEA+iiWzGHuXzYFU8DcQqR9XDdKUKyD4TWFrfU2aw7BgPRUQEkrzw
ZkH1y/7AC0OF/6b8VzDUNeKiVjzZdLPK0S1sc6Ol5gI+Hwve7IcMYzjDH1v4a5pcKCLHvsF6Uigf
YBhl/9i6hYG14SKo6QUTAZRYSCV68YBSQrgHZlLhUYFMn+JZmd4xZzIaJXPSguV4t6RJVTjo18Xe
EFI2kxuEE0bQMgnQjfcF6NbJIPZWPnL6wIC4wXXG4jIiDVKHj5AUdYMcE3EHYJ6tlZhZO2OK1n2r
RwK1XKI5x+AAZUP+BNW4a9UAUP40AF5P8YaReKMZHkdUAGmh2QyrPmQvsGMBk0snjW4NFPwstM8B
4u6aYCpptd4Ay9DL8/5HGGJYEWiTaoYWS8BObvM4caSiplXCBNK7oCzwAlB/eFe0wfD9ugoLVRYN
sHnoEpRWZOibb4Wa2U4T190ocOILlgAAHnDimP9BjyyPjm5nGQJNbDMAxlPw1HQYY0+qVWsCiwix
yX2ZuY004dVQP0XaBXMEN6C5SS+VrAMgHDYB6OG3ymTdWpWYLDi8ZSpIFKOpE3rP9+UFRlRMCiyQ
h77qiGZj2W6Tshd1ii9dEV7v+CGIBQqD87FeuKW+b4o+tWLNI2k2ebLWvuth0DgVOikFVmWZ0jwq
jNZblEZ4nwxNS+Ik1Tw/Nb4PvfE8Gs2D1Pm/7l/OIhl4fQQfCNGBmXbNEMrRKJ+mmYZGGxUAPkNg
b+Zsybas5EmQhJtdGBdlgBcT7hVhOBz7/FS4OLsplA2pDkwVmPDpHo1RjlZ9rpjsZN2jJkkb/PvH
rKEiB6uhYGoJy3Q51irLUsMWjfheO3zNp5TaGG5TRbAxt2KHKjQkDh2YyF1ahCMi62lkACDcBIiy
jhH1cvwam0MiMEiLRNBxhULLvMqAcAapiBjkeQhARK9b2a2qAmW/npQk+htCAAeHkhuoJvEjMXab
lEVuVOYMrlk5ap4h7gmmvPn5pzeD60e9FKtOYNYx93ctCfLE9BhLPk0sRK0zeVXbVldtuxEhEG3z
Somf/pwc5E5GLQ6VETysr8m1jc+A6RZaXmqxlnZW96yHZGv+OVQH+m7+E3zM06IaR2Zqqx4g1JHl
hVLlzVQAwvbH6RsbvZ7IrGFbD5oSeHgfO83MIpUCy+ua6AWPFh9VPutnlRLRJN6te5gJAbX2I0kJ
o319ZHqM8q9PEgtFxbc6kc4FVhxl+jpSRAmCJUIG6tnwDDq2TfEbUlnfyn4ZAsLZLGwn6IHQG2Cs
XQays+h67lO6WfXZo0VTbmVcD2CzVmrzppHS7VugYRKRb70NWBCo/MMTFkBeH17YVDYepKCk+Uel
YA/AYiql+kEJKjxSBdnQZa5gFLBqD3Dd/Fu8r6DGU4XzU+ModPJADdesjB6LrMgPOakFirtgiNBc
hj4LdJmizYfnrAVwe5vJPaKGEJV5KinBq4VO5x/39XWRylwpQ5yJCIyfuo4S1fBztVKBTBSXFc01
lW0UBH+/7pOZTfO1PwJM/EfbNo4PsSUn41WpNEGZASC+sdLUjW2M7aSSrDmVqQyr+6QWOcIICKBX
MAeCXvtriSgiVcn7ukFkp0edA4zgDvgfFhFUNJapzMufYR5gwOe/v3CwgN2dCAk7QF3Emf2ECct4
beYhce/zciPdQO6F0cYAmyUjgch3WEo9gPgCgB55bRZQ5utPWBjn1hrcuaU/a0UtODoeHw9VhFkG
4KzRbIkJK74NAJX7hKWdop4T6h6P3a6i33fnHa1cWtKvD4bjbCX3JOCRzwTcEOViFUlTSlstQDTc
Na4b7dn7fnv4ef8gOdW9ocFd14DulBjJGPXsvn0WBMN83+TNb8+yfyEKSmNFiZ/it9fHYfcp2MV0
72z9lYAMnzi6IcOpUCepfm2j0f78ejRoQT8NdLf58ehR52H7vHUF5/Xhpy8U9oYaFxI3/sSYNV/K
wf2irN+O/dOn3dOPzUraPDQOoL8ckRh8+NN7FOeQ9uIYR+Rhkmo+RveorNluct9CZ7fb0XK7ojnt
VprzEtPnd3snYJXPY9ywyhmMSZfHRGYzYUA1f54g5P1WyN3sh/6duxtN9s3/5+4A3Cvqrs902O5i
9+nxx+dx7TjS15/ufYlfvkF08c5L6pENN7kQCS337cRMST1/adzjuqafnkL3afODrkqqOD7dn9xX
aS2gucjlBU1OlVv01/p+7KvnfCdPm4fR+0row6pw6097p6fPzzJ93r7ep8m3hv/n+i5ocqodpf2g
2ci0nd1wh/5UZ6L6T2Vf/ISwbAP3dBKNfyzbqwuCnL77fYtDn2z13DuBTlXX3frOz9i5z9b8Izfy
ckGE0/Y40Pq5aqWedUd+9J/+10Pj1NsqzDzGo0E9ly6kMZlW3Xn4PsbeNt1sXxz2ckodEUnuSXpz
T5x+a30mRQ1Cg/PoFCky+19+OE5+tHan7R59FeuTUBo553lDkNPrxG6R5IkC7eyaP7fvr4ogacBj
u/C/z3ezWdPIdDmC4B2OEq2dAn82X1V3H9KtKxKHj/mlO/JwM26QBLLRTdBm7HZ0jhk9fvr06bx7
Mne/Hh+ps/r2DWT3PXV/ilKhy37ntyTynWihFNaapIDy4cvgHkNnvds9Uo/Qr4HjOD8FUsKDI94c
KmdBlLqtB0PGpYXewX17q52ADvTRPG+akTrb08/gu/BoBUaLb6JgDJMPnWyCwcMafrV7Tt16E7oo
wyjvI+0P2+R5pIEbb4ROQaDkfHcKI4WWou1ePTfr1+MxfDwm2/U6oLsn3d141sZzFEd1mbP9ebpv
XASawQ9LBUliFkkGVfx+jmhARR3awkvkrAvaEViaz67n6A7uej3Rp80jXa1W++d3YaSyHH5dyCdn
VyySRUHeQ2IOb/UJiwkf3cDdCmKEf1ECRInIP9mYfOZs/hTFSqwpiQaO3tapO0Eod4/wpfuYls5p
ezpp9P4V8UNf/1WE3xQ5B4Ah+UEZZ4qHdPfW7fTcQeDVHUe6PYlAFf4lVPhNi7svFrXBoABe9JzR
V/dNcc/rJ1iWHxvqpKuX59Ppp+A4Pzpkb63Zb4Lcnfm6kgeVGcM0u9/bp08TYMVdrLp3qoFOdIfN
PdSjw+pb9GW/fQ5C+h7S9DQ/PbbTY0LhowQP+2XX9PtzOE9h96WuJDX4d5Pt2NNslz27ov1P/yKn
/xDhZ7+bKvezrgHPRbItPxtsTbcv++1rS/83Zj5E+SKOJmprNVMBZozvydnxnZYagtCSnwPhZfND
ni5IlDrD9vUs1M6v7iczXvXufu/2dNv1VCAoy7E5gEv+q3c8qmSW5uFUYpLxrFEDf770K7yxlN51
BX5HeDv69eujy/MmDksQOkjP4bPfrny6DZ5PkUwPAlL/4sp/88TZknIAzH0Uz8J//IKF6XR0wFZB
3+TVW/aSHoLzqUSw7Djpw1fnORZMz3wkJu6oHp+J6VuS+XIdzar3Zf223p0/bNmG0hWerS/wd/gj
kpdlP/ebY86+dFZQT9ZMs3VezX2tuw97hCvS4+HnVhiucA0zN7LJmZZibKs4KSGbh8PoHNcSXa93
m45uVnhA7vFQvm+mBZaD3+vYV301xjaouaFPlVPzun0XcSQSTW3m+ELb0MgCxBl55girB/bHuS/8
XB4wgJfrItshpDXHSpe0CtR/B2XW7OPaBAa3A/u7ls6iN5TIn/L5+7HxzdL8uKUvo2Nujm/f6Zk+
fv76tXe/4QEuuCUhW1xUCQwRwNAls9ArCPEI3oZO5KaOK4irPgqFd5RL46xIa4dpLn84ki/Hcvf2
XaJ44yOgo9ZqQwn9FtOXEAHDSBEyCMz+YkyHpL4BBIR5wotj0cB0mqbphYYHQr2aTu5B8PuzD7xh
7eL3OdZMLMHMgIuOwNzGCwSp/IbKP8ed6KYW1feCDGccddhg35jZeEUwbB0fVvPj+r7OLj/cLmhw
oVVHIr9ObLCS0WYNI3FcR7Q7kMhNzvEx3JTuIOjMEVLkDOCQBH6QZ/l8Oeqmcb/YFDPcg4MXzVbk
XpYDxwvuOAMYtY2FzXqZdmZr5s43NXgsdV+et6d3UVb1Yyj3nlBwgROZgqzXdZxkCzruOnRNbwX1
PYmYEggfX6VQdVmfdBM8xRiMOD+/9zT4LhAKgeB9RCKXlq/Mrb7MQOL1qDvVS0dTzFSTtdCaz3py
58g+TNUFHTWpsAU6AJ1xc/hibt6yvTTQ/GG7rUSHthw8/ZYEvgnAJiwrfAO3czzGaIJdIaroaQWX
K8z7iQ6PMw6pL1WAswWlavXF/bReD/QpP/xI6QoRrnN4Lbb3L2vZfVxwxlkJbCTCktESh6jRjH5B
enP39GQ5jw199L5uU4c4wmubs6X3ro2zGUk1DY2P3o1z9GpKm8FZbbcn+5x9Rjuf4OUnZI4zFkUa
BDFm+2djgYjXouBut3nS5yrMytnDYgi81gewwj3eOItRFX40SiYIYgXd2+H4ab1r6PRQ/3C276fT
X5wkmh1QMEN/ylxG5d9BnW+jh09vEM7MMMdri+qnsHI7dY+BAvL5vqB8FPuuWbsmxsUzPYYIOiWp
oNWHL0hfIbGz22zsE2om+EfgIRcy0dfEZhm6UG1b6iqAjs/EkOKkk4f9UaG7o6uHup1LQiJys8jd
443z+FWts27qQQ4L2P+PtC9rbh3psfxFjOC+vGaS1C5ZNmXLfmHY19fc952/fg49E3OtNFvs/roq
qqKWCIGZCSCRwMFBbQ5U3BYErMGmdtijWcdRerxh6ML9vCSTMXRPTocoDErJAWIvSa0MveMd/wS0
7sK5/Y5mbreSMXA/DZK4F7A284qXEUheAqsa7G1qPa3XI7cY9v72X7fiGOsWQs4QugbL2l0PvErS
d34PQ7u/pt932K0MxqzTsg28Dl1wTtGZ9tWn8gOPYVGU3pcyc/3fimGMeSj7TAf5iITqxI4HC5CV
eSShw0luaCMg4FjSwknL7mkhEwJoelirXAV5pnQ6lE7EkfGAfNiil1rQPPYVNIyAyJbi9xElf8vL
ksJN23JnGSxMKkeIMaoFTicayBVKAANG5PTn2pqylfiP2oK8Bf1m3z+cYYhjPu3a4Tl49+3uIV1y
6gvnIjHeofWiCh2rWNBwvu5CR+5MlbPj5xyJhd2CZs+Etzc6xz57OCXQklGHrOeDyZEDcTctxRPr
qSNLKfOZ4tutKMYxaL5Yq7qLjQNyP6xJ8+BDzlI2aCY/eSuF8Qd+ksl1pkPK8+HaPL8NlkHGfNuY
pTo9HJ8sqpLXmJAj97o77LjTYWfS4oS6MSo//9v7kmUbUIMM9Ob9pPiBSprVXxBfIbBaL+MwljSG
8RwRH+vNOOBi7ihqgl240Sg4vVKVmNRcUP8FXygxTqMRQq+qvRY5SrIz85YAa/4nelpyTQtGJk9e
/8d9PFYgQOy6SS0VcjD1lUHe3k4OWa0wNtonzwuOd9K8Ox5EZkKNtHT9CLyGknPtPUsh5d40iAcW
DUs5t/5hue4hL8hjoo1KzErRBzkYShInv9juUU3VqCk8GGazlMCbKRDc2APbWMcXYsXH007iUnHf
EHJnxD5tUNbxNsFmD2zQ4m25dI+xlKxa49Ze0WF5Jtzx6UCSQ7ehi6Hvkoow7sSrCt2tR0hpaLdN
BoKkV50Qwl2UFTwlCg1Lbnkh0mBB7dUwGOAmh5aMp2f9XKBU1SymgmYefrfHxYQapZ/VbtdVU0B/
NUdkvHrTXR0i37qv8kubxziMEcMZ686YvGRCxl268OtLrv5XW1rul3zbYhXJc6YSfRvktNI3Mnqp
bePVWLrDFg6GZVBOq2oAo//3nrUm/2zY4mcjEnFdrZcKzkuqzZLQhXoMGiMJoswDglvBtPlDZRev
uMmWkoIz2f4bTWBZn5qhDICmhygVmIGrCsZK/HlClasiG2/LP5Wp1a8KmO/X4nNoyWmwAPciVStp
yHGfSChzHGzRAp4rwIsoOWiWsWpaQkVyoQ3NzfSw4IwX7hd2nIaYRk2UTFdZXFvySB2OxrqpjEuv
ocWTZNyH4CIkbUrIGSZD8008v2IbOUuEWAsrmkm13Z4kE5II1TgkUp9LQOw8H9BC3Twqx/ENyTYP
pbfFhNtMie9WHONCxBadZ8X0AAMo4pB/6GQK5naLVe7pq+9cmmwLPrr/k4RXIKajz1ftZJui1TUW
ilGjZa1rhd53WDOZjttVMXFHKWZDpE5P5mdFQHy/G3PCrzoK9hELHWaUhGS91kx9Sex09d9ZJUvk
68VyAs6oaTMxZSl3KeVJZH559lJ0PO+QwYuH/k/UAVi4cJT1YdlFA4LjhmJyAHeWK7oUVM2v5Z8M
JsxpDaEZMMNxcl67/sVCioN8LdVR/ou0zT8hTGxT6EnZjy6EXCcUaEU3CQXo6AjE0TZdrf/D98s/
ccxbSYs6cJwMiAJ2h+shOdDKpE9IIy5s3eQMfmvBPylTQPcjHFXVVFJHDAB2nnOegP5qyUNMm3Lv
9xln1NaiHgklfj8izwfJFI5HvMHWiwiteZP9twzGERVZ27t9/60A1bthj7uDjT8AMq0/DZoei4B0
ezqscZvpNv0KLwsmPH9P/xPPOKZBS1y5bCDePtlAQFvoAF4IBWaQyJOX+CeCiWuCtFB9WZlWeMUF
DSDyyXEAevNWFkDwgJVuvwzza0E55h0umE4m3ozvAX+32sFFcgeS5xFPIp+E++gYv/J/5VOzSS3M
A3afwvUifnFmJ9HEgiEqE4UdyC6ZZfZKYnhuO/LO4FYj5nJJ3qsX1Rg0H+Y8anxjIO4z3RjWgSFi
GB1aQY+Ikf6HXVYo12MmFBrklakpEpPuGUsHTkxQOE7knbw6h7FHpNTSs5f7OjPzUpogJKBEQRPF
NJ/0dmu1wB34rCpEp48cVVBJAB7K+xK+W38Y24OIqTHo/zaLMcvQFXQYiEUpIqyPyDXeIGv/5pX0
FKPG6B1PG2H3yNFVut6/qKQzc4KVinazr/ZH69KunhaUaXbB4DjGJLmJ9oolw49A5KykTQ7wsI+U
gVSYSrXE1TEXjyg86GpAZYEpTiAGud3UOEG/s1d7iO5qegVvqU8MjXQ5iTqCRO0WGPo+NNWju7DT
M04UxG8Td68kaaBDZ25wTxc9uSlFiJUlkrXrtgdL3mKEPmkEc5ygEQRRNLibMESXhR2hZyj2isyA
BzgVb+2Lu+e22y/w+ysP5n3FmTP7G0nMpRApnTfmPiSV9k4joWNYkWBG5nrXEJ2W9n1pc88BdIgo
BgYlTGNI2AnnWVzICBDg2SISkUORWq1IRg+JEQkomceWyui0qMYjd+hV0q4uKHGZC6o5VyQBYoWf
aCom/i32AAev70vZ5RAyb8XjR7+uAxKsEaBr/CrZ0MBOqTmelmjgZgAgOqRiwIswcWmC/OVWW0OF
r8eBT2RHKjehsW46lfIg96PhY74y1H0z0EYD7QC5v99zD3HsNbq/oKvoTWR70fgOvBCaKxgOEuNW
uxM3xcYn4st5yZd/44wYhZ3afCd6KTDaoI/9dn0JF6ppX0gQZA4DNYt3fsIXlM8xOakbD6BKjiTv
Lf5JOgg+fcGk5MKUtjwBnBS8dMLD0h06F2nffBDjHkLBSOuYEw2nsrzjIbaDbUXfvDVHtGMck/YY
WplPzkvIxOlX720D4x3czncVD13qThwQ4zHaw5Ce1vfPdCbG/rEwsETf7rTQgDgxBje1M7Rm6oND
ftfv5E2gLEVzM2HWjRxGY/XGqCrBg5xduGmswaBtZxtHmVQOteLUREM/2WKs8f3Fzbybb4Qy11hY
y4nXoMXfgczRAiFPy5uZ+173wJEqzn1ZCyryi4w09SJFLnJ10llx271LZleR0E6oopLjVqKWes3M
xTTtfQ1Recbf+l3MhWOCbTXLDWf19JhSb8GnzxgjhgOh4R6cWQqY5tkuSq6quDjrXMORTImkK8zy
6c1xNVLvwp3qTfuirKpLiJenQjTl4EUYWGpHEfVQoNuMj/lbTMqaRLHjKaslBorfqwepKY+hNWA+
4rF4Rqn4uvcSdOe7zliYaoVm3GSTyQYmsgAmHMe2tkRm+1ufIA/TJMDeMVFLqcxboU95DCYpIte5
8pbj+BSVi+vSZa1OR3Zr9LdCGN+nAvJp5CWEPF9Pf217p9Mdcl22YAotSdbZ6mCbuwPaEE4b9LR6
a//08LrdWv7x/Xg8StvkAa/xM9jPyXYb2HS7faLvS8mb73LevU+czuXH088LRk91FXyiCYT9x4eB
7HlrZoAzHwrirI5bgKbG7Vago7UGVACTRJYuoslwf30A2CwM8BgAIsjeumPggTS3dF1UA0cbs4SV
9bjuXvOBxOvsxL0uYVhmj+SfODbhkYBkLBpLw3VkPaehelWKBXKGmfATh/5DAqPJXiGBHaaFhNJO
N0FF3grCW8W2oAb1j95rTvrnkooLvv8bHM1uI/hNMNQatGU8NvP2HIMi1/s0S+WpKzYjBZHpKSD2
I1kBd7SHOl2AmFlSnpluGsQQiEUnQhJwn3xXX38qTxW7YRV0soNHhWACUAp4TmG6p+N7RzKrsTTE
ck/v953zd8mWWemNUMZy0cvuCnINoaUJq6kI2pKCv665sQ/X3adhfn5ma7Nr10UGs9mmlJ5VjI3K
yfl/fg3eLp4xbsxzbrm6wHfISATZ2TY2g7N3dh82ZLimlvoif3DO/aXP+MiblTO2KvK6MoRFIztp
QN5yiagbsDAvRcEz9ngjhAlUvFCs4kyBENM4val/H0GZ069QRDvfX8vvYOVm91islV+lWl+Krezo
K//0+CBtuc/7ApaUk+02GYJcc3kDEsYT/1YjESSZ6CjYrIhs7vttd40JvXQL3mymgwLLUjHpAcRh
oEZgO/aiIQHtbTxg99Aqjh4Gz3Kqg0O4qVlw97jS6Ioq9InfDSRIyddZ2iwsenZbf8hnMm2c3GNu
ttJPxpEAgDhVceyCOgheDpuIPrxMPdbHy5O/9S1kzRfOdCY5ert6xjQRoaVBiHnkTnsN3tUtLLNf
A3AJp249vOyzzRFEDf4SDGHO9d3sOWOIeOvjf097PjWgmvZJWTsblUMf3KNmWQCVbL+Gj2nHPdNc
rGLNWsuP/WZMUhoqFekMyAYcw0Mp8Dl+2pDxbFnJw7u8D5GCpsZ/goe43WfGRjH5tNVGjHXDE8ZO
TQfObyUDgvmqLenzzJsYkpCCw6BTZFRAk3V7rahGEKaeLuBEYT4fwm6ziskeRAQW6hGBOZAl9NEM
z8etwCn/8eNKyQJPq4URAnfm4Q2lQOjQo24+quYKEFNxilkpEhCL1Z5Z1/pjnVPY8FMs4AoA90Ms
8CWH3BbkTXwU95+aszvHb1PT01JBZC7wutlZxlK1Mck0o4fEhu5MO1oXq3bdv2TUePwL9NCqRqXp
/XIpDxF22diclZO20a3Yko8LDn/efH4snTFasfYVwU/wIREQLwe73YBvGo0hq2C/30vbnGwzE8gi
/r9Rh50LlW72gLHcAlPVBCWC6MJ6Bp4NfRXZqhwQ8PLr82L/1UzEfyOMMVXZldq+rfhpneFDmzpN
RhWNlLwVqSc1WniuzmTPbvWYMVGRk7gszydpI21T+EH+6XVbAeZ4nqqi5n23v7SRLNc6yHA5DzOy
YTUHPC900qLCho6eqZ8HjCELbn4GBn6zNpaITi8x8Vgq4fT0Q7EFywshK3QToZkNbcc0tQJTW7jW
ZgAXtxIZN5T5URRENSQqKCC92atos17YwdmL858V6IzfqcY60eMOEnLTVtaY0Xu0rOMWzx1EPkvJ
zvl78ocwxtsEklJKSorjak19WxGRms53fPCgmytuFa8TmzM5c2nG0Xxw8kMs43J8IwlFIYLYhOwO
BzSTIB6yN7pJyB+y70w89bZrz/5cLzXjLLkYnXExMcZHxUMGwc/XHUIS2xbgYbILZ5HVn72FV+X2
iTNTGtOQLunqdG6/Xgs/1sy4mLCOq07uIDoj/oNKBYKOBVwme8AkrXeLPiHVd9b/gyfgT1fDDtxI
Bj1ELhtC+amlCmfrJPRxs3Lt1VEEqmpBdZeWyLia0I9iQ27ganY7taMlCsRTJfo/aY+4MUJ2akSt
lHrkg1jf8V/9J/FTRQ2Ve+3I7rykqN/wxzuHxlLv9obAqXwkQV/8vXKKjuitPjTP5V4wPzbTfAfy
+Ij7cX8U0Yp/VAnC+b2lrV7B4x9MzB/Rx/9uh9m0Weh1wthM9ipaAsFxkoiu9uja9S358b6oGWjS
7SYzfqhOFUHtG2wyLJQj/Lu96QkhAYW6XvoVejTPX0sm8rvaeiuS8UYt8F4xnyp4s+R2fAK/LL8B
nmFNOdMwu90TeHc803jl9tVSEeIbKXnvnBmHFIaeUsY1FovJkyYmpdOaMx9tJCebVeES4HuBW57q
QUDJwo525u5p/URfX18Qmoz09QiI0f3dn4GL324F46gwZq70cx63gHoorA8OL5eNsGotiuxJQz7v
C1uKANnKiM7nlT9U2PfoC4ynFhJuNriwNsFKSIj453VqV9T2SGaYa/qOfDAc5f0PmHb33u4zAZHq
R006hDIu1Y8/0dIog5kC0+1WMl6pkjKp8zqcbQizJeBns47v1v0FLDwWMDHhNmrvxzro+RGeT/F2
dkEijNV48CnaSjiUDTnSNSs8wurHkFiFseZJelkwnWmHfu0g2A9VHgV2MFQKt/J5t/GCEINPnF26
Vz7kP2CNWpAwG5b8kMAEPuUg1cAEQELkn8Vk3zbmwFGFI8/3d3I+gPwhh3E7YJTWfGmELvIU9Udr
9fDyItAJfIlYdenBPq8aP4QxDiepMc95em45tUHK/KR/tckF451Jn1qVM+waAGqX2Mcnw713Uoyn
MfShTSsB+xh8XSuMn+G2zdKgqPm38o9lMc6j9MPKFRIdlVxynWiwJv6Kx8tlIklaOK4lvWOCGr6v
PbUasIG7IDXHnWyOumkuRqlLusf4h1SMQkzD0aZw8Ypeo54n8UdvgR4jML+6tQEyo+dFPOK8TA0Z
FYwClHWWtYIPDVxFsq+gZ8uMT3CEuIi+uh0eMevPxYL/ZDy/leL/C2Mbt0ql5bIuChW8KsyDGWPA
h6kTCu6KRUmzVyzmCPy/ZbE9XIU+CKLnBQpeF2hEMkh2XeRxnH9x/pDBuIqhxAhrRXS/UxhvrU8A
nliJZAtyoni1oH8zoAU49x+yGHeRjRhtO7iQZawPpgRcli1ueit5PTZLreLSvOX+2zrGWQASghlV
IgcPiEOaSlNvp0Nj5Ruzorbz+Pi4Mmhu7Vf712Z/BIvF9usLDIGLfSbzL9AfK2YcSG+4vueWUEzD
TqcucndjNxtxtwQinEH43e4s40SiQG6a0PVgALvWBFM0HmgTS0e6Qz4ItaMtfUrp+WwuEW3NRz4/
1se4FKFrY1casL7n6+Gq2c1hPB8vk/rQxdfRnPeaYD6Ylc3L4LNnTrRt2kJyu1hxqi3KoRmGGiE9
wj0HG/mKQAvB5ufOvH+9Tb/IGjomeGCEgojcqMwyG3h8kZdlIimOrGaYpRaQfgnGM0UzrASMOQRK
EPU3EMwz6qGknptp/LQmkgukJPRd+Lt0h82GOz+FMLrRNn7M6W2moD+dmG/Ve3Tk6XWXfB2uGO8s
IdVjDvv/Bv3tnJv8KZZRDVnOVDcfJ7GH2vSDqfG/Qtez69SkMlcgg7JquoVSft4/tNksyU+5zP0j
Z83IdUMyOU0N6/0mSwKn5N66gNduKSiZU8qfwphwlc/0ui6TXHHGhurFMXG347sfrwxziZFi1tL+
SfoVtNaV0roYxontvAILLb1E+217Afvg0opm03Q/BTHRaZtEit9MgiJUgsAgbCOfDnbf1QO6GERb
WeYymn7wvzYC4Pjw/38k0UNZr+VmOrCIgIkQKG/69bnMQrG4gczlgwHgbVzhwQoxpXnVVxrK3Rpg
XPnOf/RCYppLO/nd9HlvYYzHGkOvUSTMInOQq78eFKSqr9yaL8homOofaq6fJ67aYYu/Vmd02l4u
W2ukL2kMUDYFvc3S98xe9T9PlvE2klT07SDhe1B1shMrW/WPrbWWusVnwdyJYiYueJtQAcKIE+ZE
S/DBNX3SQRCXkoNxFUEna3uoDzwtGftc4PdTEnOocsvpRthA0viE8JmLqUYMu4WnAQwU7nRKZBMo
04KLmbP6n1KZgzXEIdH6olec0CBDZCYrvkbqbHxAvWdiwxKR/f1cqrdMv8kqE+Zc6AAmK+B1Z5FO
LUal1+WgKM71KoBuKQPgkQjEtxXDzNdFabrEUpCJPdNmnbjgCx1WC4te+gDmUDG8FGGiKCsO8Jju
O2YPi0675n3qJe8yT4GvzdBJMBQrKViQPHuB/Vw6c8hh2XNcH2PpaWUWz6jQ8q8G3e8bpJ4RahBt
9UJ54CL987g0HX32gftTNHPSSMh6auxDdP5HtPrSkcWNCqh74wIH15niq/5qGJR3dxHQ4vE2Q0/Z
wq7PKbg2oYpx6AKGKzJr540UCx99DYlokHqdDs/Zo3f2Y3K5dC8+6pqf9+XNEL4ZeJv9k8csOEnQ
z9FokLcLc8TnvkBVsyUuGgHzF8CZkf8e7D14mY29AubSzPJXA1q/1tJ/0NlmAHIoyrKIUY5TFHZ7
K3gdHykg79OcGH1LvEx87dzZyraeaivDuvs4n+WRALizZGcztn0jlwkfklLzXXS3aXiOg5capBnX
Ai2tzscIW3uUN7LzJwXz73Z829aHNbf50hZ7xZa+gIkpCkyPG1IRX+CtlRe0IX+gp/X8fJW31121
/fTsYb1w6HNaPnUGaJjJh/lN6Nm53eshB69GApiY00UPgSOaKOgMu8Se0jjnauevlNf7WvbN1cE4
sxuBzBKHOA28uOWgZcB2YxKhT0+9Gaz51uIuyeZ9++Qen7YW8Z+/60sADQAyUIOwOkIPwcKnTJce
8ykyxnWiZwi9mRgTwnxKhQmWvdFVnKN7dtQnRNYc/aPkVmXwoKBPSci3nfSajRpRuq8ks6PmHHZm
YPQk4HOSi+9FflDCkoRwgTGYQNdRuO8wQi49tTpt+w0XN1TUnZI7+qNVgPb3b7KEF517Vv9cwndd
5EcANeTZUOeYxukIT9WXVG9Ewwflb2McXMHKz9ymcGnbOPf3bS5MvBHKhInDqAqdnhScw/FmidjJ
Dj85wVJ2I8IZmxL9RIUD71x4YFnOS2jMuWf1jXDmLor9RPNjAytOG4CNn6KYN70HVXoccjMrMDaY
exTThbT3DLobJvJPUVjKiELSC7nXc85RRFpUtqtTQcRYuL/t7gOUwdLfotw0f1zyR1PIKMMnFqGw
dBks6KrMOOcx5tD5JmLPJZGGIv37eJpKk7nVcxbaSDGPYr1wyNM+3hgHrAJ9SToGhmKK/S9qM73R
eY4ve9fxdGofsmP+JFuhrWkkRr3waNHWAqKHJqcFo/zW2HtyGeUqcz1UfBFyK2FTv5Q7DJIDiXxF
pTUSKaZz4FFQi22yquyVk5r2yluFCJ9Df/MUW4YK8Ga6iqn0cH83fiegv3cD3TbYCJAzsW5S4bNe
VV3RdYpnIyB6FZH2A8WnjyIxS+OJ4xui5guxz29NZ2Qy7klvazf1ZQlAa+2PtDPOCt1eliivfpeU
boX8ymhm4A5F553rIEmWrHHpaeS6y83Wt9SHaIVmG/1Bcy0Fg5NBC2TjBkaR7ws0EuL4P9bw6UsA
rcdEaUUS8C+3N5FRDG0spiqWK7ko+J8+ThOhdFiZqYsOm63fL2ja7+w7I5DZX75QSj9pFdfpy3Vd
A2zdfjYH7TBa5fGYOHDZdoDsoLhekPs7zrqVy87aSNs8dbHjrrOLvnbX6JiRxMKw2OjNtV+iYALL
AWUwvV6Mh/NTfH46L+jyrGX/22iNsTA9zmJBqnTXyRTCV6TmSW1x5+QBUQ0c9n1hv/tHpsWiXxVz
XA0VQ4iZDFTjNUbNyz7n7OSVew4f0r1rDSS0gGmi8hY04cCZYiiGtxrRD/SatFN9Hr1cT1/3v+N3
nMN8BxNTYnaunmUC54JOYBUVGF5tiXsamYEZ2F+hVRfka6da92X+bqRlZDIarfucgHHBHueYGFBp
2v3ejv84dhARZ3Mg3ZsskXfVXou77fByXq9jS3t/H8z3C6Lcpch2UmXWqWLiPeDFmL6H9wRzexhe
4VXugEgHvSPPHpKAo9Oe/GtylGm01VfdoRPINrYqPCXltbGt38JtSbeFQMylrrZZr/bzU5hMxCD1
Jec2+JQqXiv1S89TRdp1T55Awh7d9tzm/iEI09KYpRug5sTbZVo7Gh1u3UqudzXGD8HKEac0R/hR
q8egC9SkfBSIPu8L+/ViMzBmCLelpqkYd4ihnreyEl5LMkOFkik1HcBPl+44Hb1QR8O5L+d3ovNb
EDokMdpOwqkyguogbMpCCxGQEDN5bN7aCOlV9aR8vYtmbLWXNVL+2iKZwO8s0q1YFjTYRlqGlCfG
euZImWEv5ZDsC1u1EbQvjViacxzT2G48yPA3EQHI7V5GfWdkYQZZ7YTtOLdrW1p3l+jNmfwFAZgH
o7+sJ/klO6FeBVjNB8ym2zV0CV88d/XffIh0+yGZXmhNluJDCpXIx9DYqq4l0l4/N9qfmiYNybuF
uQa/s4fTPv9YO2OuUT7w/RhB5PPu0Jv5p22/vR12u906B5tddUphxSo9DX+dqiDNxUocYcoKFK+4
ntPlJO2sBaGcJisSZiKjU+l2AwQhi1CAUTgn9qwmB3/VjvdOeY2h5nZjrPSYqv0xeDV62rWryrAX
VH1ykr/sF1cI0qUATaD/mJGeG7LfNB2cqEbcQ4oepYB6odnZIjh9P7NpJsgSxfnsgnEEKrqQRUH6
dik/HlVpyEVR1miYXiucWmwtn6VLMcCv8i5+XjGQ5MDTE6OZVXZPc9frh6bxL6J+BMiAJuFGis45
d1VlkN+mNkcTSwUdgOs9p9KrvpNGig0e8q0i7pTQGg13IdqctTf0k2sSOstBSfDtcn4sGmPryywA
puMycme/3vTFWe4uff9SIbuXUz2jYvEsDjWRqmsrmuGoWe1Ixuewe9c02qJHWfMyUxpJHv/lOhoY
AR0zu1MPmmRiSnwZ1Evx4hQ5sIoxDQXHiHgZQ0VZKI2n5S6GaLfeRbI1F7MQ4qusIWCsUzI2RM6o
LllpuSo8OuCJljzE3kJI8R2Qsh8AQgUFs85FEESwmEOt7pIqLhT/kqSo4T3oYOA3Ecelm+69ls3u
fQTztFk9j/lBKF7rHEQZKpjltY8so4CuhEVoKnYClgJbr2kjTblN2cq49/GxuCQGFTzCq4+yQQKr
HSxesRLNxpBZYeXuDZ0adh9t1Jd8pOMx2DQuQQe6YJjZ1ldtFx3qny4SEU59cClGDoUJkTjSBKb/
3mH2l/t530Rn3ZUhGbIOSNOk1Uxs5VeNq/Cu6l+4kPqngoRXkepbn8amDUZ4CgMyLeARU/Jwks14
HZlW/riN7Hftfa1tFLO2jXXnLaZ3Zi5JDbUysJhMbzZwmTCOOxF9WfMGGTY2HoScBCPNHxqNJ0rp
rYvi0B6ChHIxyZ70zEy5teI+lT1pH2uVNvKSdf12KfgWEVMIEQYji8+GwQOqXOk4hMGlRmdyvhkE
M37HCRd/ldAeop7kkVN6VBRMTtlOcVBHqrAlA0oKXmCJsc1tDIWmkSW0Lx23FB3+dkZIMOMP2BLi
FlSjb11skodFlHVJcPE33NW3M/ehCtf8V4Wn99EtSI6m6oxE3J/xbxK9hfzBCNEswK/F/zEI2sB3
yFAhtFdjLJnExMtZ36tl3ZXBJR4ejCeYj7JPLigzNMOZawKw+NjlXxUZ+NHk9VXxpLUL9+7MywxE
M6iwCNM1h8lozEYEXDKWgs+FlwIAg5ZWI800mv2t3JfM4oZdV4BRZN+SsjkiXOXKxz6zC8/qdJJ9
eKdIObgcwj67Ck/hY11SZSEJMQV1t/7m9usmHfvhocver0Zp+roa7bo+DQNcTHDB48HIHl2etLV5
365nHsgabgRUBCRMUp6YXW4FFuXYDPXoJ5dQ3OeYh/HOu1YTmgW/yw6ua8PFBA5frgWJ+JcspGNB
vCUEw+8EJyZtY2Q4iHl4VMAENgx00zLkWylKL80qxbSbB/cVEC94V7N7aTbxhfcWrpUZQ72Rx6hA
omLIthtCXsp/GbjugJy8v6u/45lpQTJid0RSKgaI325qn6SC5hlpegF7pYeBwF/dx3+jO22Kihhd
uZHC6IrgoqtS9cr00uqb5tzvJLveGVskq71ynZnyjmsWbGfSBVagZOgahiAA0SKySQXgPWpOkvzs
4pZftW/39XOb7e/v3MzTEVyiP2RMi/5hAFkwzcYtICPfXGuR8OFOdbgVvysHVKXuy5o7JRmPK7hr
TVY0g9k/10g8sW7r7IJYohksZLtS8I5XlvDMLXYSzp3VT1mMmeVtEcbKWGUX7U9Xwu8Qfuf7+yh8
5uqTeq0aWrV2nFn3FziTZ0XgifhWRec/bqVvJoofmxk2hZQagZZffMyUHxFAaNco3bScjbHDvrRv
KzOJLP5B+irikSCfXUeO16y5s2fsOeUtEEIiCqTw1jrgWB1RQlNMaJyuNe1ac89NtRkrS682bYBs
y3ZAZIIWvQFxYkiz5sldypX+1j7kKHF5TWaFcJp9D+ep1PpB1xUXPzAV5S1LD3Kz8BD57X0hAjkE
ZBBUES/uKRz9sV9xWrmca4zFBWzfpO+fSsAMgke+U9bDJj2rj/eP53fJwdBB8CapYJdC3IDMxa04
oOGkgeer4oJkaNsQTaDtxi9XfnNUN5VZPgqPChqzjShCvPmpFituydgmP3Rr0PgAWLOB7B3iFZb2
IgyTLhGCHuvtAbYDJZqH9D+Qwx1pD25FjYdmncsLN85vTq9p1T+EMqlJre94oDch9NA74uXD/gif
4tGMdwIYZ7Y1Gjtsi2orkJw8KRsatuv7mz53xMb0moDdY+4Ya/R51bqS0NXFRRnN3CVdr6+iHqhi
wzDT96CmSsXT+xK/mZh/7bIqYtEgABHAG3h7zLEh1W7RDJjRZEq9naGumKYCEURL/yqeG1AVFcSw
Uo66vBmnlhDYTUY6mY6PwNmQYDeoNEXl7b0IkcMVBxORWYxWoxJDg3xaxnT0aPXQ/01z2gMy0mxy
sN8GtBkPvb8uk7X6IVa05dZFbuV4mywyZ/2ePYCH5EQ6h4VpIGljlUjoxUAfW6W8+BLh65jG5UuY
UK+wy2igUvcWZCvefTZ8O3odlMdeNuXuSfqLIpOigLSfpgYY3GxJt4xkHaK8UwFwXW5awKhEk8dT
FKUwbW30pq/tGsHMDBv/UUE++/4hfTffMYd0swpGK4UizlVeUcsLWtoDw9QAONIOEli5xn31NX4A
LYESkLtK/2IWuPc66pswtAVt5Q5U09dVSKNxK/KrwRxUM6zXXboyxoeY38ucleV26VL/UZFO2YP2
FjxKuRVIL16HiZIoLA+Wd5L/1K6lZXvMSHRfem5XriR1qxpnDY+6v0W4KhOTC54jY1VFp0iwR27t
Rrao0PKY4c2d/x/OvrTHVSTp+hchsSTbVzYbG9u12HWr7hdUdyl2Ekj2X/8cal7N2JjXqFt9e7ql
1jjIzMjIWE6cOA5xYSdtaZLQGDdolAjxK+GOk41YMSWI91hp85UjtObQPYW/mtAqdRGpHPx56oB9
DeWV7bzv7ZwpxfQeXlnSqGaSUmmkuoi72D1w76dmk5VGilzahrdA3hkaClxbY/xbYGQvolc731Sb
yFkr/8vTsc2PVUHTALxLEKEI39HA1XeULReCmEyrLtKp+1J/02N5rN3QEUACEZwzz8kxa+Y0mKOT
HANDPcib+IgJqkjPX1Ljhwm2S4wk4jGDDL2GvPmGWb6XrbwRnegUr0SPCylITbj+0llgNFRUShin
VhdeZWbOvqZ2beU1f5E3ONXECdfk3Xs/t/Jm6eWy6CWpCrAzwqlyGOo108TaEbQgmhU6vus7wpGc
UswublYs8EKZ5kbyvBwp5bySwWZAN56Tt2Dfyi/jBzl0msmYoTQf4+DC76BWnOyoDNUQXx9fdXHh
1bveaWl21btE8aH+2Gl9K5pRYPZIOgMN9B7gJhiRg5qcJbl0n5vyh2+yHbXpXnIncMrj7/j/6KYC
Mlk0g4GYb3YCMiqhXZZN37EvP5VnZvb73KpGR1QQfe5xXfhp3mPqFrnRfPE/iqe+tEokWo71Hz42
9d/qNssyQ96VG9racWL4BscMvTQ5MBs1zqQ1yak7c8KmGz3frK3Mao+BaDS/4ucWRmSXWL66sqYF
9x1nq0rAFABNIarfpeir+yZ0Q6pnasQuQ2eFPZzHL4Xqppan20b0eL4045I7Vuo/jpohFT4Ucgqa
juTL7EQ1vs3kSPahy8T2U6N56/vQUH+G+6B9VdYYXReqTZM0FWlqDUGz+m37rtZYEhGQHC5mlxDZ
HfY3rEVHqQ8V/QFgECm2Y/xbbiOjljYRJhY0Zp6KKx7F4tW9+oBZLi4Om7DjacIuJHFTgEThdrt1
4mps369YiYW03+1aZ1ZJGfMqlDSsld8duFN8Hh3+8wTqIMXMtvXUyoaMXz217Zs/GlD5ZC5iNSM1
c7O2PwujdL5Sd4vJCXiqzMBZi6oWIoKbg5hdIHQMSkNGpo9LXKHYZjExlP7l8S29J4zCS6YivYiA
AL0pd7dUyRWkPevgW6Nj9lHK51TeyqcsAf+qelGGfdlsuMJRwSTEATFxKGvkae26/+jBizhs+Oj0
+IMWMjbTB6mI6fA5qNhMmb5r9dOCdGgVnL6KJ7wJj73Twe+D11RjBijnjRjhI/OmpgPEY3D+U2rK
f9JdvgbgXNJBhJZgZVRw78CsfPsVQCsrRSnX0EFw9jel44dvI/3tMwAM/H4lTlmShT5aVVWnccFk
nrssiyTpOiWsL8Bj17/hyHDIcCNZiPoDMt8r2ysueAzahEwFSEWFUzuLAUOVtT0dy/oidXtNeNe+
OHAOqyrIf4wk2EgyM7XALlmyE5OV9MpSPChci57da0EpsiLKi/pS/RZ+JZJkSoNFZJPWGsijIpMZ
DbHoqyJv+iMjkZkDZUCrvbYWaC+UgIEIu9qC2aWneUcx1JjVF0wWds/xqwwz96FuXjUki0+qJa5c
sUWDei1vdo9bUgQFL0Cez+8wbDARDyVmzBYxKi7PdedqjSkkBi+YartVz3q7Yk0XPS9dkCbc/fcD
MjtxXRp9ytVNfWkyFFSKfUFsUpp+fyhq2a702GQC2gBKw1fOK7o2/fLcO72WPDvwIW8UgaHF6BKz
zmhyOMVqZmajHfCoBP5NmDXWn3n5OxteWbMXdTcYfmS12X88/ox7BpipFAgPWYJN4Xnp22G6siiJ
EPZyqmIDBjjBT2BBJ5aYm+VhiA39Uvz80o7PMmo4kSOYF9nN9pod243BtrIrrl2BacV3O4IyG0Em
eGKtnG7n1aeESdRIJYVJb5Ofw6EtbaQZtSkzMnQYpjl+cnSfEFcNzehdOGmdRYvt48349v7uvgCs
o0gQaHjd1dmZiNPYdZFl7CK8U1t+6pAQrMXUILzNR3vEKYA4sQ3wwqx3hj24RTZ+ipJ8/LdGtLWr
KtTBoncM3D2EgSn3phptAB9su+fHX7lkEZHT++9Hzm5o4ZeiHsvYpooaQ2lGeF2zfVmgTBuY8Bof
C7tvrZr0Qxcx+QBU9jiWmXslCxnmm7IKT6AJgizFcEf0CyDQtIb35Dy4oY3U30q9avFmXImc6UGj
5gnYqxi71AmyiQhcQ/+Yx1asrgQDCwXE27VNwcKVwlVNTDF7/HttOqhGCq9BW5xkIWtvoy/CBXOp
J4HoLLVzUEo/3tfFQ5wQvd8t7SCGvBWd5mmrFk3LLtpOOHVBalYjpMTNKVVXHtDpMb7T6StJswMU
xq7Q0xCS6hxE8l3OyU7Ayh+Pl7NQxpm28n/rmZ1ZIMVCS0CmdkFK7cL9Ur7icpsDwyF5Sm7w1A0P
zF9JJi54gOCqJ4KgCLosYi7H7RY2XRQQtZVBT12HdgzbmBQfsrSiI98B6Wz7bqTMTELj91oEkix2
6XaDSezmbzlxYRdWsy3t2kqfgr30q0dSTjB5pzUj/K9kdm5r826PPtj+mLyuIeQXVAdaA0LfqVqm
oQfvdt16JSNzG3PsknY/IhWjttvnFm2pkSMhhu7a/t9s85W4mf50UZiWI+ezS5n/bSiGq2i/iiRa
uQ6LZ0nQEDQdp4I5K7drggcejzVG814a3Uz8r0xCN0WyBgheEiJoGl4WXkCCX54dZSH0DTfEcXMJ
fDsgmJhbg+x8ra1sUWEA+0E7F8ovojZ/Q7hKIRw8xeZSWanbW4JF/obgIB3RllqhTdLW3MjMXO2U
uAgZwxewjIPe0JROgFbYZCtalfH1+G4uIH8A8Ueen0eqAVXeeR5M73xNLyltLkJulJvyIvziGyuw
dZM5NXJcqomkNBqOCQ8aD0v29mi8Uh1i7ls0hvVGuU/XHvolDb7+oNlpq8moNznJm4sqvESKSdM9
1+2iJLK02AhIYACOhnSGk2mGKHW78V3cKBi28aYMK6Zx6QHAACMdbXEogCh3gUwv9JXWtlVz2Wco
tIM7zG1P41Z9GU4DuqGRXE/tzGg9q9gJh2rlGV+wyzeyJ229enx8qdTahMep9Ciqj8Kh7unK2z3p
89x0YWTSBHTD9BJVndnkYSSsyMamuUgZgGb9oS72frNN2RPxnRUVm4zAtSh9wuGghxE1DqD48C+3
i4laQVMbEnSXoLPqd8CZAMnaAFiRg/zxgEbOwQvARqOZnbVFYfGx8Lu8E+oPBH0bQCYBRaqpc9Tq
2FMyFmnZnmnsvo+4YvUv/wSy786jK6/BXHG/JSmoEmIoC3JA8ymfbdr4NI3F5tykhthlu6LjD2GM
SWJh/RwPLpCzKxs7V5L/CARZ4QSbQfPezGQpES/GdaU1Z05EPhh9gy1hK/Z9UcSEG0fpHZicOSgH
o8TTPNGj9pxmqPSKIZpf/qFx/14Emg8BP5J1FMJnIZ6ih1yeRVV7FkbF4fSnUkqMIChX1nFXdpjE
AEKCo5n6HHldutXBRmmEdpzEVJayqTxto+20Xfem7YKtYOUWZ6t2hJk2pSuY+oa6xbFxw61odLB3
Kwo5f2imLwFajvAEZTGwfs8WLIwaG+EstWcUWqItIioNdARGxmFc0j7kt7wnUrf5RfcM1Y9/LlrT
kZfBEAskZvAds03g01ir9KQ/K6gkRPZwoJgOHx+bl4S8yuxMGrcVD4r4JOd2fATT3or8ucnByjVg
q5AelfCIY3bRTLxehGVMy/4cRaFZcsA9ahdUoxhxmboSuUrTed7anEmWhMYO4DiAD52dt9YRrguC
BrJU3sDTqsfPpD0QFOs49DTDnqP6pbaZFSOCU9RNRkKzrf/4zFakyhiqHyHbJcVbx/Ypet2lfSJs
aG77sVHUpiLsAMN9FeqdQm0hAdqxJGtvz73JvP382UnJld9xlYqtqlVXRA+sYKDiF7wk+leaGLpk
pLqZ/vw32iEAVEsApoCCzhQzComfhGHbnxPNqtmW2VKzL/btTiR28YMKrwN4knS3TY7yRwN04L+R
jikzCK7hiehzxxW9/rXKj3V/bqoX0jdmhf7jwTdwnQ0fsEdJMMRim2sV8jAuF9sCNWn3Jmj9yndM
G3urNzp6ofEkwkrA2yQzHVWAmEFg2fNnvkg4sxBJBl9zyFeMwBR93EgBggNAazD+8+gTQRXy9iaU
VOSGHi3Z51RLDCk9DIPT8U9CbD/e1LteXdw2yEEN/lsOrPitHKiRn0T4z+f+pL/SymC73mUmysFn
39M4owqMdpd53kfnDvtwFwkrtv3uRfwWr+LhBZBqSpneim/VFpP1KMTLXtAfos4uoo9WQDlRmAC5
48pq78qH36sl8GJhX2UCBOetuKFRekQjECcU51LYquWW5XYmYQ5TbERMNeux2IYYosyy4hA3zWdU
sk/MvzLjYVOumfnFEwZuUlGgSAjkZzsvjUlOhelb+grkxX26GeNDxT0l0uqqp02c6xLgkZIios8O
5n22yaNcEhROI+EsM5sMz/mZ5KbGvWQv4lTfDxHDVIMVNKeeEwyAmKwkyVZc9qVjRiMSsDMichWg
E7jdd0XzC7UrUuGcdl+jvqnTZ7GBSB7s8+lZLvkVt+cuKzmdM/ZVQ1MI5gwod88YHfKk91UeRIPg
QzHe9phg8/N0cs9uC2pq70djAextvIZootw+vz2+Ukvnei17ttuZxEQ9CKeb2x8b9lbtS4D+63Hz
WModPu97iZoMWBucu6nGdLulTZxFXa3mwvmAtYEdkmwQ52C8neFQcwOy/80mAUO0exaMxB4NsNld
JBt/Pqeu+8H4WqUQugtc//NB8KHA6oOjnqOjWtWP01Lx+bPVglKZmuefh5/v74fEHM3G6TallR6r
zX77+no8PoNt68fj/bgrPEziYcMwlVTXMPrwrmu2Axi5T5hwVpnNLhnoGlKlMiXk3+O8xLhDyRDh
QT6340em5jv9aUX80h1TgcjDowiytjsOrmxoA7iWlXCWkNJMAe+utlWYAq/0rLc/+y5Do/KlF2W7
ljGsMLGk7lxm0yS0x58x2Yz5TZ+4Y0VYN4kAGHCrFCrakpKQ9MJZVBya2mWHqvZn8SYmTttdIjgz
j8V9l+Tn8gDFhxFDCyWqeTMbVjWyxopEEM4KPSYCpqBuxl7Ha3zEfPi6QwfAKG+l1Op9R/ctVlzi
N4KJd0qy6ZWzlBlK4Cmy2WP4UDzafGtiPlxW/QK2K3VpfxhZbgyZXawN/rurGU2qAucShwWLhPhd
vN2loa/B7FHh6sBXCN/HfYSiGNkKYNh6/QIT4uM9WlAMFZVA4JKn6b93BCrAvSUph5m0Z+kdyHRw
UP99/PsLR37z+7MjGJWgzKWoBof6H6Q/ZPTquu1ekzfbx2LuPPOphvq/Zcz9ER2llbgdsIyfiEGs
wWpW7u/KNs2BNZk6BGXJ4fcFy7f0g/Dx+PPvCnU485vvn515LQ8tr7T4/YkfUsXf3ZHsWtcII5Ou
yFp4AG5EzQILXeoKtdAhyj/8imz5ED8/XsvaVk0O6lXmp4h8WRqm3xe/Qge1+tU+mzUB03+/EhAN
SdPIk0olBvrRjNHT0G5kNR767r8m3oF1VrgVJf6mbL2SOPph3gG7RjB+iGHKm26cBAMRGMAhv4Gl
swenP26/1kBUC07JzTlNKn8lFC2KUpVlWCaGVygm97nVXv48PqmlRwk2BuklpAcRMc1jzIRTWNJP
w7MO/CF/FUy6a43mKcYQuX23UvVauKA3omZaEUdRr5J8wCi3j2Sv2iQyxP0a0eqajJli6C2yFaEE
GXxpMtMIj83ahk0P1OxB0RBdISBA5wti8tndCVOVr7lUmFQPiDoToIENKGoHY03OXfQ8tZBdyZnt
FiZBiITDM3oOULYmn27gSpvkCRDa4xrLw/RLj1Y02zMuKfwqj7AisPH7K6Ho4nlcrWLmAyJAkmkS
47czZgAb23mr+aC1fZrdEULlqmDTPKUz5rq+ADpOHAl9BfnL2mVcsAA3BzJd1qvLqADWXo0hBO2D
F+dXYkp2Z604Rwv3/UbE9AlXIgIZ3QoxB25/ZXcI9r7V2p3LrzyTC7b/WsYcYBWDHVWJQYV4jl6a
TfqmW2tjORcFwMUG1RB8bHXu5qpxIPoAVsGdMAQrAPD5scVa+/lZgIyZRQUlGX6efcVPdDMOGI3+
WMKS9wXs2f9WMHuJNV8Qax8GYGrYpwa06qU3/u70zes2XTnwtcXMjIk60Lztkek8WzKyJ41JzytL
WbwdGDCLyiP6Qe6SNGmShW0jgM8eHK7UiIy/zBJX57otvMZT8vu/QmZHUudD2aYdhIRWYev/OI04
GcKrX5+dBq+Wcjk0+HWKSFk0HdDtyBhSteYF3xX44X/dyJmdRRBHbcJy8LtbmAr8/Ja7siNshW6V
DHnRjlytZ2bYu1HqYLSwnsl3yTAR/lxsrJVjXzS7VzJmJh3nwdMoxlre3pCWB/ID/gpmedeBIXrP
z89rUNU7bN987yY9vzJcuhLVfo/X/Rxt3YP6Yl5eMSNp/360vMvX46Utmsirlc3MPR2LqosSHa7l
c+oQ1xvB4ba2nLXdm1l6EiY01mqsJnaZEXm7r+fHa1hy9W9UbWbnB7QlY4wujuewD465ez6/1OB7
MFbELCuaDvIzUEOKwOHfHsqYaHlVy/I0mTRHd+RfNMZc6BrL3pIQQUZZDY88WOXm6LoWLCOxRkMQ
65raZrAFREZgATCqFT9iyVBei5lfmgIdZkODiQjaJtoiVt8EK8DjJb26FjC7MT4LVK4eIQAomK/y
Ir7/jnfD2rVcssbXQmbXxKddPfQ8hPAp5jEyQ3qmrnISdoHFtvRfvPPXsmYXJS7BdaT0kCVuBM/f
UnfNnV8+EtQAVdTCgLyYWX3wHoHVucd8j1FHH6lB3HiET7RyU5bUC8QXMjKIyODo3+15V4alVto4
qXxJQgT0LlnVj3yPbIxZmMiJwortMRb17d9IRM5FA/Yc6fd5vn/kg6GmGKtwjgx6MIId7Tf9rj2a
WyAPn2XrD+c0Zn9aO627GRiTBQVTz3/FzlRjoH7sc7EmYRaFJfNG/Jqj9Q3sdtbXM/jdvr7QeYi/
2FYDNlUGp9mad/udjZ1HAdcfMNMXHjNRW5XiA7DTo4Mn8O2ttpKDahtPTy8vwvH1K7RD+2v75/F+
i9PzfSd3gqiga3bqOpnd7Lz1u4wv4uk5hGT0VmYXBZy5BaiZd0fTFnDc/jlGvQ4YYmN11UvR3DdI
5f9Jn117uRWjuBYh/e0N0veOkJi+q7jB5mOHNrlXcN5GVr5ZA7gt+hrXYmenjakWQq0wiPVBC6b9
yXcYWDpNcHm8t4uX52prZ0faRwXhgwpSeMU6TSykvYEwUghXnNjFHML1ambvpcrqhktbyGE7cCJS
49C9NAc5tYCtev6zYkPJ0uN8LWz2qiV1UnNyCmHkMCXKutSQtv6T/vILDGM/Ozv+4Vtw16eO7x4r
bveZ8kSFiYO5MKMCQ5xqg3vK/4ICNLBev3aXzwtKDSsPrzy5inc6jforysAo8MjKzDTWfqfIidb9
x8V7f09dFUkq1dA2Ex9ov52O4uy65GkQAEHnzSSzjd+/E5CVYwxwtS3sGnBLZsW2BvXfbf98TQmt
wMnNr2Lz9fVn1eYtGx8k/wFpkIHomINwJDFI6ZAhCcRs8bnwegzDOdNN6IQ/KtdhG2YErv8730jm
LjqBX9GiFlq23cfKeofD/raAVx8x06K4z2gypvgI6ZR6EppZ09fskFz0QwlpgRPuy6c1asXJttyd
E0AKqDmi2w0h0q2HVHZqJRXliJRu0RbmRAxlwpEqVq7horsnCRIPHwzjqEAHeCum6DSKJr4Sk6Pe
0fzqjm5HAM+wAK6yVzRv0RG/FjUzLGLHSUqmUnIGRG105R+5G5pCudF/fqkxQJiiAZqdL80JLGWF
+mjJf7oWPLM1rQZCVmksyLnyIhu3z1TQMLBm0O6BcJjAhUdKBDhN54GFmsVoFYsjYI/U8Vyw0pCH
H3H9OsSbksibH30KaLJQGSRfK1ktLA3tQqh/A4CHf86hu3lPhritW/6812WbbfzfoA2ipzWG7oWX
6EbKzK6lpC5aEXHbOZa/gk+uMVtMeRmdtP8z/KlBV6GGq1Wm+6cXt33qRQFrsSyL6uzGJVmbqhLC
0XOBcSN+Kjn6+MZC1NrRbhfkZtFWrwBbM2L68iUUnZX7fr/gW+mzBRd12fRlK3RnvrVGdD+UteT4
NDIK4hY1MRV1WyXiHpRMK3LvHxDI1WRQmUlgY+TJzOHo0qHRBo0CljQ4abvjVGaMdARqs7BJcgyH
r0p34gD0Yf1eljGzQ1dfAOXd1NT02z91s/KeLbgC+ByQAE4dxcCxfr8lVx4uCQJRTfSqP6u/GXke
q+dy3FLuZ/ultKBdeMUb2mzX6CEXzMSt0NkeRAR+r0AAzeL42tYEZleN0fZeqWI4ZbwdhneuBk2Q
q9HuF7WG+NQJoCXkImPMPwdyqPPLyplMD+KtIb79npmF5Mu2i6D9/XksrSHfqwkeRmorOZo9nwPh
aTDEmFqrOKlv3/JeLEhqQJ+AFNO89XJMO1oKbdef+Z0YmCp5UVm/CUR5w4qfsfYhqU6pZMc4BSf/
q45+xJ4eCuYmoyu1Byk1s/KpFzqjDs/SsFHISYvKFddqWvejD5ydUxuipY3xQADGnfRe6Fy4iZpw
z+XiuHIb7xqBgYyFGv5vK2YnoCZDyIHOsz8H1Vviv6rge0YWFH34SeFwyllF8+BgSYA9YQuyXVWa
on/g2EssPFfpqyA6fPCxohNL1kkFjA8NEyiGo2Ht9tWUo7HQpEDoz3oaab2dZ0ViBiQhn/qgjU4u
l39rYMNPlVz6Ni/0ey4GShJl7M8u1bKVJORki67OAW0O4M2fOipAJIdRd98og+tLGrKQVbSqvTR1
5HL7c0g2/pahD4bY0T/MCX/LQr8icDMAIgFSPF83Bk32g183XsJzRiropp7rZuaQYFhRrkl5ZouC
/QMkBASkUwZn9pj6PUNTiiA2Xt20b4E2ZI6uc9KKEH1h68B5q2AHsXNT2/HtMTYTnUDQsNGrZMq1
piINKboO8pb8Sv20qC055nLp2GPIX7qP0bvyokuhpm+SVknVA/Up2li0StJGg+gY7YbXqFf+SHUh
F7Yvq9FPTY6FM/V5ATRDvV6jZ5815Ch1XdJYJSeUL1mVo7u1Lqj+RvtQ+qIDLX/LtTieACROznki
Vs9pPXB2GviYbkJUqXhtxb6VjEaiKbWKsele4qHJTuhJAqNjrOpcY7dSV/4Wc5r8ygY/Osd+mOaG
nBf02U9GkprFKCsHqeDL0B5akAyYZRWF72Ei8qixtagko42+GxxxZK2+ASIuBZFqS5PoTGgeUsAp
9eFQkYojThiJ3A64HOmX4sc8OItpLfHgY43S5zbjxvyYRxyG0Iz8ENR2iKQiGAoykA0HfJS8j2pL
f3YqU92YL4d32MEEFBtxk1NTyivtM4/TtLRZRlvwdgL5H9kpZnW9BqXY8mhNRc+blclCGZt1neNp
TsOaZUbZiMoFRI59Y7M8psC3onHuM4yonGybfkC3gN+Agrfl4zIDZ2tZU0tnCHjtpIx13wCbUvcR
5QEd3QZ7pxhy22Huy9AH2Rp2cx4sTncJXa7T3E0Mqwb54mRjru5tJMYhE7u+80CUnPemMLSUIdOq
dKHDj3qXWj6MxktTUbCDZakevda0ViNsiISJuG1DcRRCqbeY3TEI2adfpMAOqQnIJEUMSAEmUwC5
I3ZFJoolForW2inYdhOzUKIMQLdErQ9aoiJxFA2gGTB9SZ1ojPAYHcBql9lVMZa/G3+sSksXxvov
VwR5YuWtFoFLtgOT4ITMDvdob4RBjrKM2wpNmjUOmvirflPrFRCKUpr2uQH8pvrSs47nLW6QAxCo
9+OAmeAyC8bCAFGeiob6qtKGFa9/urwzE4LGImSXp94Y0MrNTEg8tEWYK0PndUph1t1GkUKnLf9y
6RrYeJ5jmE4SFChIyAmgTyTSPETVOBTKGj7oPS0OhJeRU3pD15nigByKx9tQAozb9HVslLmGIBu8
SFbjq5xD1aFEO6MOjlNSxmvNAAsWFFwCMvLeYOyD8zZzYXupT5SaZL0nITttSipG+KWK8vX4IZz5
q1g5IlNsL1pA0X4Elq5bHe6bhtEmIqOnqLKDUahmqNa7hinIfgx/MaJ3xWAviZv6KuCNKroqzjHs
46i0hI4B71Egg0+NTzAyp4DyZtXQPtFsVE0JA+jtx2u81yM8QVOZApEImo/mj0SqMbVjPTd6URHr
ttw02RbvbbPDc04tioaYlSBgekNv9XaShyNDDInBHupMb1vWUxxqyHthHKlmEJDioLdciypsy60E
drPo8fv40MHB8zDR6JThZy6c2iFBV4kx7/GyP7iykn+KtdZt+gjUC8Qfx2OuCLWZClzpPN7ThSsz
0aCjGxQv/JQ9nwKwK+PHc5hTRkVp9Pq+NPVStHmt3XaN/oyucHMg4Lvsz20N9KvkRpRhJtiI0VuF
vwYGm2eWpx2YqHdRaULVH3ne2XfA52R6W+eCB3p+3mwp3CtD7ZQW4zJyUCBgciBI+SvFhKkEQfwY
IRMTt2iOjJoE/5c+MLKu/VtGKjEboc73WcNzB54fx0vdMTRgh1lloRiRunnV69u8DItXFKRrY8gH
38mzuDxqAa1fH2/u/c3HmiYKKEmHU4P2w9neFpFYMLHhPakfjoVY/qgLifxzJVWgpjq2DeEJCi23
MoohqjB6Zuy9Majrg4iJUhb0Ofqlio2+fbyc+/sA5BdyAQLwn8iqzHssMqmNaCgVokeTkhi6XA9b
lo2ZSfq6X7kPS6KQB0MyDfxZeDHmO5crNO7hPXhIpiidyfwNoMePV3PvcmLLpmoKOoIntPXMLGNc
XjjFOpJX8VG5F2uGds1WVl5yIN/38AiA720UkGH2SmDq44C58Y/lz2N6aPz0AWiNm/6AyWiWDKv0
tJIlVK08oXfkpBsMX8e8h+QXR4ilDzYDqQ0Zwf/Cd04bUDMf3H/zAaBpR1ITyU2MOL9VHS3TJD1T
ph0gmdX0gY2RtmbKlzuVjG8CfymF0s1VyYs57cR3zGgjtmLRF44ZrhfCN8hXpwHht19QNpA/tALM
Hs3aSyUQuovVVCOguvCRpXu83oUDn7wDtMpN10X6TndcWbpOUuM6JjXvZbxUUbjoI6Z+tYQ4asK6
t46LfJuJbeLkKupL0ojUwmP5988X2nIlCX7ENDIHKPPbxWphz/nQJh6cw4K+l4eotaHlDD6tkv7M
c+4fdulO+iV+E/oIKFFqYG+4lecLHD+Wusx7UR4rW1XI813ga6mjBWL7lCZ+duT8DvkIqpZrCeZp
KbcvJ/YX+ywSJGInztBb0WLqa53WYqmpGJo+1Z+HeHijE9Vn06FHSX8OaXhmMXrLyVrm7v4lnURr
GsLJ6UGbv6Qgwwh7DexfXsnnk1OAfNwHjT2iJAbgzGbENo9PdZ5tnrb5RuCk41dqJUWYWU4aCNTL
zuDKj0RLHCZlJ8xRNEDMtovCaJeXoNTvVGFF9sL1ARONgvOFL4aAQLwVPSapFCpcKXpKpmWWmAQC
qkRtBq2WkxVR908ZISpR0H09ldmRdbgVNaCRFdD5XPQcjD5ZcSbnaaVpC69/fP6GRQX62RDxi15P
KYJwI++bnZYrh9FP//ARO9ZoS+SS0i3K6KUbQ1v81XXtj1hnYInibD9BLxAPmHX8JZagku2Up8dH
vHBxCVx3eGWT04kn8Hbt2qCoRdzXoidL6J1VqBmVP+O8MxNQHT2WNJn82b25kTTTpWYMMj/vIEkN
7YID1Q/KkGG6vzyWsrae2e0E6EvBUMBO9JKktfj2UCu148tuoa/NlFoUhJwhLDxKMiCZv904sOPp
rPcr0cuZfuyqn3FdOFonoytyBTS+JAgPKCZ7gNUE/YEzd0GO+x7t0ZropXFq5conLZStJHU2l6gr
urp0DxBaIpZD5Ra47plR1X0VXDskkDw5rvNtoGYX+BFrBN0LrgFG7WA9oCMAIxnmgt1unADAvRCk
ieBJzA/MTms6l6VCMBqVIjYYjC6PtoKxSdtKm4asYLSxPcANBX+sXl90orYr23u/aJS0JkuOWjXe
zbkfW4ccacMq4T3GxNFo2cg2KEIl1mO1vLdmGE2MwQqI7kAFD2LF20UniYrXEwfpZW3sjop/qOvG
DZQVz/L+fYADC1MpYXgDshJz9pt6yLiED0fBS0SwmmHccVnIyOKNe8wi+wSn2LO0RiB6r5wom2Fc
HijuMWAB9vN2XRnRO71F/tojeT4+C6Bft5LcV3aa0owe1ylr/D4Lp4XqvATHDjVQrHJ26zgkfDQ6
VnDrajHfh1TBLBclRE/04+O6F6OgLIZYfBqpA2TOzJ2JKxSQI74nHs0IhhuRhG06Gvzz+wbgGNx0
QF1RWYVe3G5eylVJGzJICUkGPFOPjA5tMm3lVt+rHqRMvJqwUROtyey+jWqW+30tEU/r/dJD6Ahu
IDitzyVja2C1exMPNYa0aaAW2mnmXhnLhDGK01j2uKKON3KR4cXic36bpaK0QQl5eAu5Zu31Xlrf
1LmHdxZZdhBm3e4iWoj9LKe17EUVQfdk2MQxJt0iw0wMwmgg/2PVQAs8GJ1h82EkEdzciqP50BRj
V8remJWyqbVj4zSsXiOFWVrUNCgFoSjyBXeMLXqRtGOJ/gJPDXKDjic9AcNJLK5YpaXzQvQOcg1c
JVGct9pnBAyYYp0pXqRFGCLQktRVUqnbaj4Nt3r9f6R9Z4/cONPtLxKgHL5K6jia6PY4fBE8DspU
pEjp19/D8YvdbrZuC7PPGt4FdoApkSwWK5w6hWIACIySze27tbA0NBYIMk5UlCx0AksbaNp89Khp
RYXdjKGbpqgyF6zxJ80bVkQt+K9ASQi6SaxOUIhIh2VMVtGZsWdFreuUu7qalDsw4dh7W+toRJ0u
OZAypftJsY3AZHp+V/FJW8VsiBt26flgkqgKqjATiUywk0k3MONjoo4xsSNPJYgK+HEwk41Jvtkl
mPM0v9bAsGyjcuEb1SdnNWhY2m+85yBNAoUB8g7i52c+fNN5ahLPqhWlhYMm3j7loZliKhl872Zl
vxdFIdZGrRAEs4hRLkUlXHEUSl07cm00199ZRs/ZUz5lJSatKyM3VmqS11Ya41yQEDdBm2SbjoyF
qcoybU0MIoiUGpOYu9Lpfzc8Vleig+tFCSnwDizUCuGzSB5lP9sKrKtqR3rndj/00TO2pYFyl58V
/RoWYnFF8PN0cKfAhMpE57UDYF+pgB/SG1IGrlGjZxjAiHm05sqjsCgIpBYo5oLJCywMlyelta5F
+hEnhceavJaxU+0xKr5ZoZSQmUsQ/IjXTZCTvaM7XAkG2Oco+NR2FkdW4tVfvabyfJCNK48d68Yj
ZZZ6l/BZOxKuTJscvPPbIlerXV9V9KXVyoOZ52WgFjHGKudtvHOV0fyuAv74JW+m5tFJmR2O3VD8
clBaXDHzC6eOKZpoC8VRgPhMnofosA6hf9bHkVMlcVAnSKfalfXJKlch8df5BFzO93mCgEsiryB5
3dThqMBaehwNeL4wN0ZN06823mpQkhIl+9nWdnvC+NQW02XsMcWkyYLVr2NhaWtLlvGH4rTgoMId
hkagJC4Xc+pSB39enrpR7OZ52OQqP3VK6g2hmxTbNnfi/Yjp22FRwa3rwGy0Gab4Iau87pGlrLgv
C/fV7HLjroThXwlTF44D7gv8MfToQmHliWuqRkdvoIkbudSeTnaCsmRdJc3zjGTLytW4fhQRzWHK
I6b3gsgITXyXV2OgIstFmuKeeVVgVz8N9Ax1FL2umKH40aFX2HIPncegKAJ1H9CRMpPkZCQ9tWqn
uq/dB9vrfG0Gj9X3jz64ouSA7CCy6LBTcjIYS0F1rQCd+UxQma249ssEi1pgJ8hZ3ZZ0FQ2gHRj1
SbRC4N6AR0EylUbhESNN6vI+xmP6WBaZSL2mTlDGVn7E1Rm3t+WJ5/viYRVAFBAs4cBQHYQtuzyq
VMzqpqiu35NKNT9NSLOEo0nRDZ+y33M8WECnDHOopYb3oqucrEi/irYgHY47Et2wD6hOSKulbTwY
3TDW92ORmPc5ARVSo3O+69Phd6Gk2WOdql2QeoX26fayrzRUCIajK5BBeCvk2p1BKyOZK6++B3rQ
m33DSDDFS4njBDzmYB3h22oeut95w6eP3kIIhoFCphmxHuo+kqnKMBRjJFra3NOZAGcCj3IDdcp8
t2TDyqt77boJWWBxBUwRFhiwo8uzzS0CUjcDHE9Wy+KQdI0XDRxumlZr2tOcqukfF4D7YzxwoNOc
JNOfNI+T/e2dlmGC8CnwFWIaA4qIYtKeOIoz54m5SQooQ9Pcz1pnfzIVwFZUiwv0goNpvzqmcOVs
IlsVJJ+fKotazM9ANPY81UPpz15hHwHVd7ZD7L3pyUy2sweaBLvDLLBiaH7c/tYrE/n+qag4oPCC
RJtsvZtstLwm65r7Is7NTYmh1ARe9q4hrvF2W9KV8wBJsMOoZgI3iJq7FB2j7FNotgIc3OxpWdja
I/htVV6t2GFxfS4vt7hdoncPUFVRBrzc+szt4zazWwMV0HgownYkOrK/nV09D72as8Amg8UPt1d2
vYdggAAflXBgRVpDsv2IxacSt9qOWnNO5k+kLTBohgBf1D42vMYsr4+KM1EWVqFZuM/XpF8WNdg8
0NKNCkYBtHJQtXXvwQqtWn6mpkn/YbSGgJ/hRokJfXjF5FxXY3Z9q0yuEyV6gdlnserm45aAvDNZ
8cyv9xGkPYJlCYwuAtMrXV6ozNwVJHMjDohfgHaLNPMBFSs+sTi11oilr9XxUpj0CiCDl1oE1E4R
Bb7HR0QFjlOeux+29gjdAOJDSgjoG4CDL9XR7et0rkbFibJ21HfG3GG0M7Ro9DMTgHHGMNnBtgb0
sHaGXayAjK4NPtxQZLxQ+YGzAJf6UnYf51PHrNSLZpeHzRjfZTwDOqA/zaO2a5XTba1c2E9wg4Ee
DYTraNKVc5XJMNUsh4cY0bacHH+y1FIJBtcuvBV34UpLwH6FGAc0qgBhipTR5bJMt9UQgzR1pNrF
PnPwXutUUzaevlY3WxMkvdR26xoxsWoM4LNHjL74U7Nnp8lW3oqrbcNqECGqFvgmURZ474E5eyri
eOrTLOY1YENDvs3r+kRUWq1keBeFvMOtkDhHY7P4+ZmQLlVKJXYxSpCOGYCMVkKzBzUhhKwY30U5
4K/9OxAes9cv5VheiZSR59YRT7L4wCqM4kFdeY01WNZrvOrQabgxAHWhD0Gu8aVD5Qp6MuvOnoIG
jYeU5n6cbzpn2vHkg6YdsgDTA/GaLjjbge2/XBGzJ8dqrNi6K9Und+BBGzrDEN6+OVfuwrsQWxT8
PCRAACO5FDKVk8hUePadmtsKMKxp/jqbDnkdERId28lLvg6IVY8zMHq7xJizwDV684tK7eTZ5h1m
8Sku8Tsz6Y+kKbuAV+bPuvYMzM3LzcRecRhk/1V8LLouEJy/0/HLIS7iuzh3Z2LfJa9Os9laO20z
3o/fbm+J3FkHAAhqU8g0YCIrChLIz15uSWPMU+dWpXsHcF8VxCap0X/pKQFqPt0OFUEekqnDnAXe
umHuZsWD3aMFQRlskiAlSONjrbvtJnbq9MHp+/jeUbL61Kn18FJWbhOyiSm7eU7jPOz6RA2HQfOo
b09U8Gg6wHf7qQZE74rlkn0TLAoMhg6gZcB8Im8qGRSAq6uZz7Z7Z5YTAsOdpvcHhX4vkN+4vX1r
giT/s1En4Dp6x70b5ztAGzBv1fCr7LEYX/+DHDyjyBAiq42i5uUpzToZhsyEHMeafGW2Nx7Jvjdm
u+Gzs70tauHSIzz8V5RkWiab1mqVuu7d4NGnuLJfnXY7TPeDpfq6zlbs5Zow6aAUBzRpOpgE7wos
Kwnvle5lP6yxZSwdkocHEWQDiBSQprrcPL2kmTEC9Q2W6ZkEzKjIoa87d+9O9MF0Jm3lrGTbLJQP
8A8H/fKio1ImQVdHI421GuJY53G/sAkNOz0jK5ontwYhgsAoIDhwmoO+OFBbSCpRIOeVe06bRkzP
GswgspIYM3PSYfzSJ6ODQTYO03/0rBe2dCpTHvAe7TOByvVhCoraoyfqqiQNuwQU3j7y6kZi+FNd
mIZvJNP8NtpV+WwTDMnekMLUY7hPiaH9VJsO8zLUiXbMDVH0QTib6Um7VhW7Mn62hpIYun1hkgQy
VLpYlWHy2cot5Q4Q/vbz6Pj2HhPIlBzTn1Y28iqSxUbCwwVRuuj/cJCuuFSPprdz4ro0iUBlOWzb
h9Ynb6L5tXps1t6fK9UAmBeFSx2pMgTfV3BsbaJZ7Gg8ibwcmJzRfQaif292GLOqEsUftO9ji+ku
Ro7KWPVlxv/Kcd1NOm4mZQ27eXXzLj/FkVZdIV2j1RlLokE5VphnqtN2V4L9lmHcl0J2H7Qp78LQ
IYWx8YCgyfVaNtSTlQ5TEmXll8xQNuP0Z0xPJaaOjPzrbVGyL4nTdFRRuHJwmqKp5/I0laEwAEef
k0jL21CPjxx9DlO6wsVyZVHQkYqsB54XxL/CpbwU4ln1qKu1k0Vd5d7T+DXWih1LQSBMVyKLK3gS
lgNJWAtab2G7XMlAjp4XxylG5ESmptxZTs02BuKMoTXqT6xFU1/Ba74pNSvZ2olWPPHU7bdTCr5z
lrrjDv04+rPKAFuvNbjWLTyXpxhu/SMlxks9onEUAGW2yjK/sD0Ytg7/F01b4ghEXvDMCzZj9I5k
LMujFK035kFLIm4dUO+tnryjVoTWj/5XHIfb+Jn8xjffPn/xu8/TEhAI2YigYX9xOHI21SZx2mso
TEQUQ7sxP7iO5mfQK3j5jjMM0rkt7AoscyntirJ4ygBhbw1Ia/NfadIesmYK9dncwcxsHQ+dSNPd
CKJ/8gW2tHTmlbUuikdxGJ0AYgIX8jGXG92i/aebVCuPtGr0zbYGKC1G+dIafbQq+a3K8SxYT5b1
Lem+0N4M0xwIvdtbsGBHvPNPkK5CrRWFVVg29nv6keSvzjSA/zwcBzUw1pBWC2+C4IoCIgN1PhHm
X6425Y4Jbi2sNp72rP3DY5Cbjt8rdDnqyWeroCsx1rUWgzUIOysqAPAc3lu3zrSYEWMoO52mkZZF
o2sHnQumFWDCrert9hYuvECQpCP8AbQLUH05LHHjLNFzeNDRuLVAINfel34bpDZGnPUrCnttHZE1
E7MQAGnB2ypnbZnSqG5tGikyWrrouMBElM/VmhCZTgKuCaTACotcDJJ0ckk21/oZFcQki9iGR/HR
Dl5sc5OEStiFa3Pblw7pXJTkJ+QlQW9oCVFt/VtRguSZeHdDtxKJXTWqiAUBUAwaKR0+lyHXnOx8
6rOa9Fmk79oX46u6QTee3znb5/at5IKu5fNtjVg6pnN5ksdatJOl5xTyaq0PyiYsU5SeprX05rWp
vFyVdJ8Ka+oxww5SsnmTbbbAOGmb7tn7vTpn5drtAb4eYSYssoMEruyAK05iOLFtZehF+eIY1ZOa
1LvaSV/crtg2sxdkpA8686uXgEvAHbrHeVL+tOhDVej+9r4uGExEUAgMEVoDloDlX5qQFm5041RV
HjmP2qP96v6yw591qO4xwBN/bgtbUs1zWeKQz+zHzKfGE3CrqCfHRkdDk/PWtdRnfI0jaklbcJ/h
ISDgQLAr7OaZoDJr07Z0WR7ZSh4QjLSjFpiF8hWf56r8LC4BWiWQ8MdUVhF5XIoRcICE9HMeoeD8
nD/ZR2BCq5fqBSMBIszrDesCXPN7umKxlnZRTDVBOwHS/kh5XkpNzVpJZ9PMo0SlPqYN+Wh39pGj
Gc0VV2vRagm8n5h8AA4c2Ul1EMdrUNMs+mpt7cmf7xiGd5eb/oAAaMUfXtTDc1nSq9nMOddKBbIY
iC89/3vvf4GXAFLCIWArD/TS5TsXJTnEfQfiNGSHs6jfWJv/9MsBnEJFGQgcvF6Xp6Nqo54mMXoc
+nwAi1XFfOGYhR+/SMDk/iNEWgGiQ82eeQd3EpOw7WZ4bIzaL7znpFsj517cK2TxHQ9hGjJvkrLp
IBzxvILmUe5UYJlR8kdVAR/X7eUsPvcAX8GpwNAspPElKbytm64rcV8nfeS7LtXwTHqzFXYACKM8
4f6cFENFzdQqNwPh3iZm3trAvmuvDT4yIH6gisBVRgxzeW4I57mN+iHsYGaloeK5dx3a0DepavyZ
+sYKuYnY4vayl6yUB+uBDmHw6AFJcykyns2Ox4W4yLm3Q7Jm3iP4LYIcrLYrG7xgMuDdAOYAPB96
seUyuN2otGUkKSLN+lNj/+ASGEUXiEbaDy/pQpB0kElKaWPmSh5ZerkBRv0YMysCIcbmtpiFd1rE
mmh/AcuIaIG83LkEXfpjlRVFlDGv3TQxSZg/zd6bnWOoJIqRGH8NRmh/IC5L0OXPViFQC0d38QHS
0c1K1iG4qYuo19SvuqLuqGo9lpOyj1Wb+dw1H3Lb+NIm7X4SM8tQ4gR+Mm/BP5OD0pWXFcaaApkc
3t6Wpa9Cjg1mB2Vu9O5KX0VqYPHA7lBEaYcRCzzflPOL01grGcolZUK5DVVnpPWQJJJi2TY3UgoM
m1h7f9+2P1LjUdOzvYdEzceXg3loSEUBmQmDLV3JDHmoTPVKLMfoNpqJ9mDnrW8/XNIBIf+5FNlg
U8NhcV8VEd3YwECk5LPW/67RY/359mqETl6G4WKYDWYCesDWAj8lrYYZo5ezbi4jRfdI0I1NjZCU
bW4LWdKAcyHSYiZraMykVssoLUHsqhP/P9xvB+k6pMLQAw735/LiVUmHec5Wg+eg/6qXr7m+7/I/
t5ewpF6oRCHGBIcsaBSk+EVrqxiEEi1EJA9V/MKLA41DuzrclrJ0GgDB4rEBqABTe6SNamlsddyC
RTRAT/0bzWt9YFnoc14xvEtxEoCx/8qRXuqub2qFaWkRNV9LeINK6scYeByPsa8mQ9C16i6uymPZ
tP48RaWTPhDNXLmvS6/rxTdIh1b3JW0cFd+AJBj5haqV/dv91tx1bpjWm/T59sYuvKNigoBoYwZe
Hvm5Sw1BVJj1FsuLqFaiKaseeYnJlf2eFaCibdZasxbUHQlUpAownRuPqIzMp11mJk6uFRiZPfuD
/SfBcKfSsVYu1YJGooUH6FnU/JFB0ySNHJU2ZXE34QzdNxXTSZVkCx4aHOIannVxOUgGozsMiLWr
wVd54tK25zqeadr5ep0E83ycyBrmcUH1RRFVdD+JPkpDWg5rSdbnjgOz6trQxiRQ++4/7BiOHjVr
YHdMoOsvlaBkfZ4MvV1Ebfczm5/HEUxkYAUsuk+3lW3pZNCYh7ZpqBocN+kpwlAMDI6zPCwFfrDB
UvAEJYFR7kDVtXKRl44GhkJgNxHwgR7jckUo9GBQKE3KyMJAYmp+8cDU4+Qfj+yEqRA4XkF0ImPc
i7Ed42rsIcTO/MTdeMmjlt635Rq6ZMF9QilJILlEMQkIW2kx6CrhfQU5fRH7WVZsui47FHaL8avR
WCfHlLpHNELsbh/WUogHeehsgVrgRb/qHqtoN81Mw+MU6c/oGKC+uiOPLthVQvprLADJWzm06/So
wE/8K1BSj0bN0WBVCIEnfVOGyud5QzbGykuyJESg04CGQ5CEtsLLzSysWa2qcSqjWXsqOAbX6w3w
fttfZvNlZf+EhyB5EBZeReQPgfNHvle6VTlI+wFdNEo0q/jVxsW4nC2m8jqv82+MuJvWahZLd+tc
mqTxRG1aBXlTKOOYAFX+Zibgm1T7YD05Kn7TrXUJg3WWrZnrREstxcQO0rvZKff8O55GwjaDHdRF
MBZ3Wb7tm5C2x2J7e0uFqbslWdz6M8mNbRgV93R0Nd03acQ3/a+e+u7b/yZEum1jMs9Z4uDYeL/7
nv8ovs2gJX25LWPJPKERGqEznH9AVmQZapdSbyqrqB/yXzWab/oZ3Ux2H/5vYqSnQ+lVnk5KVUVN
b+0JSQ9zOX13zHzNbVpaDlzAd7A6ogzZEALqFhtkLqqIoQvap2iv2RYsEYUGay2btvQa4v0AyEnw
KsI1v1QBoEYAgNJIFXlGbgdajEZdGzOvb+/bwl0C5B4RGXCkSAzJHgRPOs9jM2wEcstBaoFIoNcD
lEaBiVuR9B76SiqNTmAYPQ3FexRppGvruK1bUpeXUU6PtE99a3jQyy9tvaMNkBc/1fE4ZW9V8gOl
51azgmlYcy8W1ypIfJDMETw6kmedx11tcAZ1r9W9g6CtybYszoJkzVl61+mrlaKmAvcPwDX0TF6e
XNqD2xF/qwjci1szmMO36oihT76BvDXZWEGB8srtY1ze3DORkrLMRTIVJssqVD3GrXpkG3WT+eng
P2nH9sB3JLBWJC5cBFt10D3uIRgC5kNo75mB0rTa8kYVpjEuq10NPjBUp5T06fayFqwg+FlMQR4n
zktmHqJ2g76PIS4jDLBD6+5uLrWgM56H+FXpV1LmC48l3Fowd5joPwHPk2RwBzAzt1aB20ZAfuOP
VZKDEjCvdtVk8kNDEU9W6MG8z9CB+R92UkxvFj0HIqEgPdNI1uh6hX8ix4zG8TeN8vHjABK0mwGv
jho/TAmI0y4PyxjjukmTNI3o8NYAhq9aaIWkxwqtqx4K0bcPbUEzkJEFcAT4N9FeJt1zcJj1tjJP
WTSnTUDaY5+YGLi9Eswt3GV4h3ChAeBFOC7nZUHyWemFZaIeZj5XMw1V64/toabxcfSI6PP6V46k
FpmTwjE0UQ5zrBc7dkKq/MjrF4C6V6zjgqbDxqPuJkwjdFByCF3N4h1oa7MIlKcbFwFDmFkaSvMa
nM+q+D6PjbZyTIs7+I9EYIYvdcLsNaNB30EWNU4ZmAj/9fyFgGPVxjih/6AQZ5Jkc1g2OdFIjJJi
HwNKxVQs0P7BqbMSpCwq3pkcyQZ6tOWCMjCLqhYVPCMPrQph5BoxiLgrknGHI4P0jAnoIBJ00l1C
/1pcWC4BiKKz+M7Tiv1osLUwdVkIkIlo1gEqUT6cgvWWynJks1CFne3kDxi1f90+lAV7h2X8K0E6
lDFJClpqkFCo/aY0f4DBN+hUZ69o9+AtCBHaBbcFLi0JkTCq8u8hvkyQQL0cLcA2BKLU+0jAjKBO
3ettEdcKYIjXFkAmAdHA5l2qNDh/Yq5VsOFK4wZ1WvjD8MbXaiPXGyeEgBpOsAEDmy4JGXunmCny
5FHdxNvSsx5y43Nmm3cp549pNYCuxdnfXtb1TQW0Hw8EarkwRrCpl8vqYsX0gOGuIjRp+yMeIv6U
uKcx/7BBuBQjXR+TeuWg0LqK0EEAfmWHPszNg72GkltbjPQ6ZE08pB1p8M7am7K0Mj/rkWGs2tLv
vN+39+3apmJBorCE6p2DMrG0IN1TSjdXWQVE0GOcNa8DuG0a3mNZwNCmdnhb2pJegGoACXQxvgyN
CZenFKtUQaEAnnSao7KfITmm8NfWHIK2G/6g32k9KXOl7uL2omQGb1Y0KcrseUriDFydGxqZZd6F
PSCaIZi66r1B+RpX0IIo+A5gbgBuAQ68HCY4wFbVU6qNUZHFGJXEy68ck1m3s2PR3e1tvDITeNIB
ixAUH6KVSZUewi62daVtxzFCSTVUnCZMy5W0iPgNFwb8UoKMjaji0u67BmvBbVV8SlW6gcRuO5Ni
2AO8lweK2ulb0+q9kBdc+3x7gdfJJiEfTzzqpgC+YlrHpaKkbq0ROKFjNP409WczOGgORiIRYDzB
nBl0Qb+y3ivFfJeHhAliLhR35D4nt6rtonWxXt4H9e8UaCjw0NNwVlae+avrJsmR1jW2cYqWTx1y
+DaxWt/RT0nYGQ/6alF+URudf1ckXTWDmrkee1gRNL59BbHsIfvtYc5Vt8mCz3/UsNiunNna0sTP
z4KdJMlSDNOBwPv551MaYsbiyuN4ZRXF3oH9G5lPVI3xhF0KgMee9KzF3s0/6yyYg1oPN7fVbk2C
ZAzrBhnHSmhBb9+VoDWNewvUpmBI/nlbznUkKi1FMvDo3qZ6axm4XtlL3odZ92Sa/rCP4tFvSh+z
Ib5wzB63MPrwfxQsLMvZITVWm8xlAsHWo+41GFPLtmkbfGFbQ91bx2/dj8Zf2dNFPTw7NfHzM4nz
0BZaquHUBvW1MO7N5LU0Vmhf1kRIql7HmTpluYndNJ5G/sbc+9r4vrJxV9lb6cQk7QZuca4qoXxF
WoWg/fLSwPza9H4RDi8e2cX6iqFYMvFgRERDOvxnxKTSmsCSnhvgXh0jNeO+GuMxNtampC1t27kI
aUl9inbqPMlYpHOfHey7bOWxX1uCsLlnJ49hDAQysIQh/64Pj/n4snImawKkZzA1NKVvzZRFMbIP
zQGNA236YPxgp/HefVDvPmePeVA+3xa6smkyxXs5JIDOOgmLStKGtdYGNfCJZG2226IU8G2A6FBk
W1zx87OtazJwD5QERxPzQPcBBOhWbOnSeweSqX8ESOoFEh1W9kPBIvIL2I0gt059tRvHTZftzLVS
xKK1Q4iGuSAuin0gh7lcTUrKWAeTEIsm7bsqaMi3yFD5qY8Rq25gfschraxuyXv5R6DokZYEjgUf
OkcIDBojULPAeRvA0sIwWgYZshU1X97K/1sdhF09S7Rgbl4zJDKnP57v8z8/VpCcC9oAIiTEuOjH
gHss++gudRia2aBzTfdM8lOZ3k/56bZaLyziQoT0INV10zgFyE4jXftWl79wXdv6sUf//5NWr1xb
oVqSa3khStzqM93WaYOuY4x4iaqyR6Ljh+F+45ggoq3FoMtyUOxFKfZ9xsWlHGHc2GjgDkEFPOYG
xEUiD5NhTG9NAxY8H6zoX0mSoRMMGNrk4DINdR4UmNdjEmVTGIESc99e2b0FmwfSaBcpFQzR9IDl
uVxVok765DYlA8ad+sScfYbs121dWNw4zO55D6PBZygZH0sz5qFooNBMPVZtsgVlom/ae5NX+9uC
lvYNCWtUlNEFg7q8pAluyy1mlpSj6Z/6GT+UzReXfBP5NY1+3L9HehzleTE/QuBALretrHOWZUbN
gZMfT73iE23TtAHwJsWHoUkg0juXJC0KY/MSppo9jzDxAExURp4GtCNrgfQ1KkiIAdQAf1E5hGN8
uSDQPSWOlWGC4GAETaRu4nqnKntu+3O5aw/1Wnfukn04FyepHXMx4lThOKrUKO7sX4qehNn0RU82
mrYDyviDdC6I9y4WJ53WhLykxwsszhrzsKpVv8LU5g9yHwKkhoIeXiXghQGkQTvH5Q7mnsJJ3s/8
BGQX5glaxDy4ib1WuJA27kqK9PaRIi0zo8RMPetrznagUmEaaBZfMFRPYV9vXye5oUGWJXfP2Xln
VEoPWYUSKdU3twIp2Xf7u06iDFW1YfTTYp8/1PyTPj0gsl2rdsloub/yUYwFiRUi96viZZq5rQHO
N35CfziY5cJq3PjgmLMO+T26ft3t6+31vuOQzl6SK3nSVSM2cTIcMj+Zu3L4ZM3hiEGaW0xsJqjl
kR3bT2/4u8+2E/6tHMpdaG9uf8L7GMJbnyDZylHknHoLY31c9VvpPg5o8qnJuKnzfY+W1fzOQeMF
07JHWgxhV3+zhx8TQHszOaBgGLj1XZH+rtuNjWGD/G5oBngnLzPZFb314CqYd+iyoFGe+qE9DLZ2
ZCYLppV6wLLSALHkIusP/IFs7ePBtilNHX7CdAk1iHfiT3fAYFj8Nw14t+X6Lj2Gt/dNsvx/Tw6Q
vHeWWpR0JOvVTB56LHWFnzhgbmbY1C0KOslkZj4Dk3MYO9MMzjc0rd8Wu6wxZ3IlM8bbZLDNwuan
Xkd0P4YZYVsL/oEZP6HAU5jFlilftGaXjPfUO7AEBGCen+m+zawwtb9WBVC/FgsyTOIkd/XK18kN
O393xUElF6yYNoI+yW0tXQzfmkccRWfmvp39KpsH5PdKF1WnAziKHKb43TFeLTrIrKl/5QrmHZFK
BGRXCgRLxUQTaoLTsNJxm9tgfwHTiB1jgLtLwtib/CQpMfZuo8R3HXIG2n3TnJC10MABMdPMr2bj
zsGwdPtpqo8NmJVvH9rStiAKAugMaVUwhcguz2gzYseNS08df6gwuqjJXqCr3MyCYiSYE3hKGp9N
0dp49AUdRYuWAT5AtLWANkjeFaclmJKmjKdZfe21ejfbu75ut5xUG4N9LGARJwBZIC4DTwlKOzJQ
wPMqtDqY7ngy+WNjpv7IXgtla+vIyt+hV8Z8WdlSKZvxV57AjwLOAt45md50NBVizZoxnqaC1p84
T/RNA7lo8TYDFW1CG6PEIJsMh/lJT5hzLAnmV97+hoWHESS9AACBSROBjTwUujHLUu8ybzy9uKmO
DLPpq2iiVH6VcxeUa1217wVHyU4DAgxMEmycCipJ6akoZ48qpLLZqbAn8jCblvJSOoOC6YVFYoNC
ZaiPnELjjaabwmQA2zJB3Z9MHt1k06xHyuxiyKJtTMEUg2QL7nGzpU7uBnRo6R3N3M+YG2mEjj7Z
weyA8XuMGxK0HowZhtwOGwOjPzutb3YKTbWtwjD305wG06dg796a6oRUcE8N2BvLaOcVE7+kyLB5
oAJBDQSAXkmReaq2SVYVSIuU5Av4159N5c1hz2P70Bufbx+qnLd/VywAhoE4QH0Ro8Ykz610BwZu
lpqdzHjjmQfMKj14GuZtpY3fsD8jSAeBBvsy9SyoHAWo4rUyugwr+r8PgFuM8booBsooy2akyewo
LTu15jbm7o626VaMgG3qEOSHd918INmxQiXfNn+q9FNNQXDc2qCL+Ury5On2biypuA0+Z8yqxFQH
hIGXHqZFZms0rYadlPh7S39O3mPR+J3tO/XDqoMupTz+rhuFJ9TCAdwGovpSFsjGKpYSyk76kL8B
hukXjg0fLHu0f45KE2ACMNVX0EDLh30mU3pNk47rTa2P7GTEyk/D3eXxrm7whCbHuux3gLeEEwWb
jsb9mMyhPqyi5cQGXt1q9LF4otSsgkX6ctFzM4DNUhvYqTLvzPzQ0sgq7wv6iGm9wybjQY0una65
03KY0Dkk9/MaE9PiCZ99gHS1Olq15iS0zUiVjVVWPrfINn4yQR5OQS3mEHPFx19bsfigs+QJnnA7
z20ccz5pD1zrD23lRRZdyz8uvrm4wP/srBS2KAwj1LwcOzsp/V4r2lBFVN7Yh0zhPsbYIVsj5r2l
29zyK2t3+9r8f/TqH+FyjjXmusMmE4scyu29bQfNBtl29+tm/vyp3684XcsniMmIeOrFyAZJh5W4
Q5K9hyyn+taq+6H4RIDvnF6M+NVbEbW8qYJ40BDSEHdeHl6WJlzP1I6dGPnNsnsbTNUxoncSon0N
ubA63v6phz//ZTPRiQW+akGOf+U91QNRhxGXlOLtckG3s7UQLjWYtRwonj9ae5cOBzrs09+3Bb9T
FV9dzjPB0lOAeVVuWVsMl3MGA98LqCo/zyrgJg1sIOxgKuYX17mvZhhml2BMxoGx+2Zw9x6cOzbk
AcaSHnLzlLZPrfpJjynoj3fIdXEk1ag++oW5d8eViFLYi1ufLHkJfcsGTmvsFbiFyoOLDFvC9oOy
1rO4tDVIq4HlUnBqwt2T7FbKWU1nDKs45d69tU03hAZG3/jVa2zt7ATjrcMSvABgHi7f+s9ed1II
Gh/m2K+9+ElX7hHB2/U9iMyOHbAnT3zeMWPPEd/fPsGFqwH8joomIHCsIxqRvhKdyKnWKGI3dtV8
5PGzZRwwBD2czMfWWmM4XBaGwQSgG8ZrKfdhxNnMC6WycA8JCJD3icEwmcC3i58qevDJmK94nwsn
jbX9K06yb4CMa6ByN9nJ87so3m2d6T9t3j8CZABFzi0Ls8ZVdmrKPmhVezORH8kx2VkzetzYGjG9
UExJcc+X8255zp6FVmmY2U9Yzp3ljytb9Y5bufXLJRNpNsZQkBG/XM8/xQDC6U6PfIt5IEkbduYQ
9sOjMvjOcHBxU2KugqjJBJKne+zi7qhnw30xraWo5fSncHewYPTZAZ2HXiS5HRf8y3qC/jXoplo/
eU7cPKRTKSbID7oTuGwqvo2a9RvOvXO08r4jvkXJB4HXf78BfZL4AKBfMQvq0pyPZvP/OLuu3cax
ZftFBJjD62ZUsmRbdOgXwm67mXPm199Fn3NnpC1eEX0xQE8DDai4Y9WuWrVWqwUCtmxRPgb8E2rp
kAaXfV8X+c39k7jkEWdyl39MUXFGVA65VgkyTkepHMvMad5K5EPHsN6zzDb8XUlGdPDAw+KtqcAv
biy8HH6yAyhuUTeiEHteVXEMDLe5Shith1bxEDVrW2whrJmfvf+Ymf/9Yv/WQ1ZEo+r1Z3Z01HC0
unqX60NRkfbdb+2qPbY7dSKgJkpGkE9mH9zKBP80r93s8YsPoNayKbioSqQAyeDNYHVnyG+EJDZb
u9ab01GyBOsXQybjELFkNB66xGn0wW50vCJy53Flree1vPkUUUS3uTqnHmjaFt8b0xbVJCTkkocB
OuXAoLAgE62MpHqLIhvxH6nFp/KtqRsiTLo3PWjtU6O33vv9D6EJOf+zvy8+hHpSlHGeT2mYIy10
7HLyhvnnnurUaRSIE9gplEUTrMiTEukd3q18v5/iJ66ymkmv49ZoSgsMIPExQIdq9pd0Uv/5MmTv
8cCbE800kXeNEFhTw3A4C13+Fmrl19jsgvTj/vgX1wH9WDOlPBij6ceFKjSjxEVYh2zgGGR1QZ7s
saEhV5mZew0YL9fwg4tnbS4kAjcNh0uftQwVjz5to+EMso9oK9RT/DEGUbbST7541C6sUEdt0AQv
UbgScxe34h6ixf6uEILAyqVGe74/gz9SQjdbGaUVBDsaJM5pihS1ZbMqbDCFiKc6q7HGLW/zNprm
XcYK7OINu8UafhvRht3W5jgec9vfv8ab0dJ+tZa/KczW4uzeyv4EH5Ki1+0Gf3bmc2gl+lpAsBSc
a3io//Ot1A0AflYgCgrcABEfkHwkA4esgHeA5k/M80QtHc9/ag7/n0zclVnqZvfAxxHKDbYyUxxC
9lfuPXfCRs2OEmBg6angcMvcX5TF9b8YJ/WCzGOViwM1Gc5KF47bfBgqM2+7aiOr4VrX9VIyBoND
CmtWZ8Q5pQZXgeU59cNqOOdmv20s3s5OnMH8lp/n1QUt/l62Mrt27g9w8dxeGKUG2DHD3JaQ4f5k
em8HRbBQL6pc3Fd1IJEgF3wCALCyEu4te+gLq1RAmYJNT80CDJXvc3NwpGYCtPlYOdBTq7IDmI94
D1ldk0nXbo3l9fxnjulHJdci0vRQ2T6zUnPk8W5AgUll+pXL8P84Hv+aoZ1BAqW4tilQ6NKQ5j/F
mqp37Db0CK98+e9dFhCFe2bWYs+l0gTS/vzMJYnWaYkGjKceH3MtaPTOIev4qaYryJk2IRRzQwOX
8UYaJr3xLMCT7SrzDSCQDJE71dm7Vn+Uyob58Jk//LAD55oui2tPlqXS2dXHUdubq5guiwUcpdQz
/ciu28cmOquiMfabFK0BOsTLc0OKd1GrkgYUR9rfJ3av7FM7nQk16FszWPoi8/XQTPN9rJhNUelK
sVb/X3wvwe8KkKgDAxMtGscIWdeJFbyGJ77xoyO37zIDth37/tH9P5b7XzNUuOnJfjbN4IlzxFgi
aBpQChHV5yY9otXHLNGshJCHB1RENRLsNQkbQgVcLUf8kSoOmx8HpiBJuOPiTudDbuWMr80B5TlD
RixVvmuGMzjidDEO9MyzJCZ/bFcJEJcvzovpppzR4OVKx7EtvEKcW1G4j7WHsozeC+2kRU7mF7uJ
fRemp5TdRo3jta0B3ssto+5LbQ2wvjRo0BXAYcxSlDdqvqEaNIOUj7helHL4EMNutiMOxlDI3L5L
U2ltludNS8cMlwYF6inQaGIUlAAR+A+1fBLYhoAItw2tMN+m/Fq5YMlXoLTIgtR5ZkmkGUjUsRH4
Ifdwgj/8/LMONizowttSsfvP+zt7yRBq7Ej28BpagumuK4+RenVmMjsPZWlMBS4xpnWLqnemPDyq
4tptvVDfA8oJSU3I7836UtTNMMZ4n3sdSqNTrthx6/ZDCpG2TlfbraDttILbCuEfLfvLrtafuPzS
LOUEfa4RYilQxnMIhpB6G5Zv8Rrnw9L2uDBB18gnaRjzjIEmY1e/9d2xqgbo7VlhIhI1Plfxmndd
WjdkTTmgEIDIAAfA9W5kQq8UmJwZz02ANE6MZ5/yyLeO2rdOgErh324SNN6D+g33H4rdUNq7Nuar
1RAFAVQwRQBWKqvjP4RfOU+UeMVv3J7pazv0EVPjKAl92GG0baP8mpS3Ar2gT/cHc/uauTZCXeVN
l0CAMQIyBkiHUudFj90y+cha960sPNxhBuJpc/UH2VQ6vQ2xw5HtAJU/SwOnD+onop+BByetOTGG
X0NapNvkb3z4xYwvqbRTxq8RGYQiYAwJqIFSjJyg+R2E3yKgDeM2UwuHFzd8bvjwNH3bQ2liZVpu
9+/191JzD7R4KCk9UGdpfhqnx8apjU4maGWR/RXU8JolagFSAFXQLgNLlbIJ1E0slWbsv6IvT2cj
FmiNFczeArYGI4ODQDoM/aXo0r7evRgUE8SDhpHFyUHoAqcuzKp7HoSBlH37nIEtSLX6miV9PBGA
SiKR1dFgS0LPbthN2+lc9hFl4CPsUVLa8GtN6rdxsoxrHvUPcICpKA9Tn9d3oEkdan5EHYTzTLUq
RxIX4Bfu4uh7ZU8unK/ZpShAwoEb+obXSsg5tQbMhz+LFVz0oHPo9cpNZXzWpCdI3RTlsZMDEjPP
lS+hC5JI+WPBPDaAGYV/ImkXBdHvVP1S0PcGze72DSKUTOtbebOyQVY+k9YJ8bkCV5gn8udOjHkL
lLRmo5ThFgnX+BSMzVo7yA+nwbVnh/8DwGWmMp2LbdQTAhRsSRoDy3re5QTptJIcZf3z81PUP0/7
19fX9/f3h4ePrYsUG/nTk0T/+utlgX3kcdDfN/Ps0K2gRSDLPWhapXOwB86CyPZgSRYYkQ6+HdrN
TrA9S3hK7cmRN5yZH2WTtZWIJNvIXaXtvvXPswqZMvOvQ3bjpnU91HxVTqB5dpYATCBWA8EpH+RW
zHvtrEEUF1LlKGvCn4CBZIYK08ozXBApYdUq8pndBu+aNTkgdXnITBkc4fcnmJvdO73AM90O6CXR
s3KTlhtZIRLGVpPPOTmOOpjB9bejT75FUhqn/fs2ID15uW/yB7tyYxJtUuCQmeM3mpRMQWtEAS5y
+WzsDtXpfLR+WQcj0UddC8mntTmidZqcLYJr5ak+OY6jO1vTtEmEwRuPuxW/uvAgxFRffA0V/wQT
yuZsXshnhYRm3hm1CyBfeI4cXS/3wzZBNmm7Bm1aMypQVWXsaAjRDpgCPDhf9F/jZ5mYwquwnx6g
aNa9NFCSfvafV+Z9dlN35p0GcLJhhCd4UGLejYPx63C0jsfMsI6BzpBfJfmcJ91KoTZH8k31YGDe
nyOif/AkPzqP0qklzspGoHVlEHrOUw9iGLxStJkb79r7VFki++NQy2fv0D4drGqfhNb+lbc000bf
j859PwLf+WfcKmvwxMVNf2F4vmUvShdQAUJ6mIfhiTN4PT9oz1VnlzHe/1YjvN2f9oUsE0YJgqif
vmgRLUHXxgbQd+Qh2+CEpWTad5rbTyDvOA3+wXtVQj16CiA8tjK1tyEwoMGQeAIjFNoMoEN0bRNE
xEwfDr56LrCikukWdu6sDOvWN1+bmEOZiznMQigp956nnFlb3AJwa0ZWaDJ6R15fUU1zRGcVirFm
kTqpACK0QuIzynkwOqPXfYd5qHaxyz3xRm5hgzrZwVu5Hn+qEtSZAZErgJ4aJIbBuUBtUZkrR95P
aowSHPndLtA1s9Q/AwN85XpCUP63cisjT6Vdbku7PgANYc1zkNo+Ya2nxAidyBjISbIrEpnRI1iy
SUzmr2/xt8IOjYQw+ivgi3q/kzbJgdk0um95erApwZP/zFjqyogWd8bFgKjdKKdVGjJKpZyNwvIf
3fy41sf3UyCgpgyIdBX0jCAInRVprzeGgjJ9k3aKcm4MURd23ol5KqzIwoyZkxP/CozJ8be1zb3W
VkXUXW4Fu4A0dmPHWETvicc8gNzb8R76db+6cAWiVoPXC7CVC3QPkdqFmZqE6hkqc2Zr/qo2ijXt
eZP45yTUvdf7Z2QhNQZsxIU56ozAXJpMWaSeWxP96YDmW4qJPBDRzI/cCK3IDkzE1EQx7tulmzfn
i/XKLnVSfK8OxErAMGVb3Tab/CEkA+lAI/Babjq7e/DM+wYX7tMftLUG0QqwktC9m1MFIe4oGdSz
Z0eG4DQ7LKzFOuXKnbNmhgpGBYiGIWsKMwgDnWHjP2p25BS68n5/NAvgCWizADz+v8Ohnh0JJJ6V
su/V81u2QQOOFT8CEfvkH+T9ZLdQyFDgIpHUfOfWDM8/TB8dMM9BNx2tVOBrpQYoI5TPE2lUz82+
3Mof8jYxKlM0FHt8jn9Lp/vDnDcfbQzSC8heiMD8KjT7Dht5Jdd3gXYWSjMUCW4oFNF8tAes6XMs
RbPIPv9riZpPvxECiOFF2lkLzF6XAuBa97VgxO2zbPaczq+EdPMVdjswGeoWYBfCtT1vowvPVKN1
pZnSTDtn++hZfuaNNcmz5Zn7xwBd7YeQIDd6swH5wDhAhj/5e9YSVzb78qzhoQGtLAksgXT6HqAU
TenkUjuLB/aj3PJf1R8QmZn8E7/yply0hChhBuegSRVJrOsJa1NPbJWm186gzyifot8K5NMsFDPB
7jx9KCvbbvFyurRG5TiaWO5CyWs1pOdmuBiaZPJH/5E7VDvlgY316hekJ/mUrL3wFxzfHAr9M0jK
k0doYPZ4Dma1I3gNnsUv7rtdYz9euqAubVDOVcsLhQvjTkNAG3Sk/0BH2LH6k1vNCnnGQq1BhQ9H
7w9eo2g8omEHXOhBhSnNvLMR1yQ59e6GP42GLun1njO34TFx798VC4kiGASAi0MuBk3GNItkwnYZ
ozYwyG4VUtoBnqTSroX/DFAVBs884a0UGABBh2Cp3u76z1UWlMW5vfgCam6hPexDzApfUBlo6Hok
ihlYwmdty5vXB94Aucd74kb2mrji7V0CHMRcPAOmBMxNIvVQG9Uq5UAG5Z0VdrI8flNW3Hb6wzS9
dX+Cl+xALR1zC6bEWSLh+ghWclnXbVEzZ1YrtohDf5eTrzigfOvMgh/YlQBh/rWrG1JEcoFDFgMv
BLBR0c1joxBD5qOI+XPC4BKO+yozcqgzmLzQCivxpnizbkjDg7IO5SioZ80I2uuR8QHgMeMkSGdm
euDKLVvs1GhTaERBJ5rHvHreVwglk+jAAmbiP0/DScqJxLuI0nRFsIcv1v9oHcV7LhJ9cjlUsPH/
7+ojzx1Nfe4rnUXPk78bByiOeZbnG21tNGhekCGdBP6/lLSvcUKazpRLBOYpamDuEO8EfwWhc+MS
MEq4UMSVs7Dhjc8RIc+SZvOLMgtUzyzrEUKnCtKIEYgTzCSMSifgC98s29Fb2TlLllVxZv6HBg3I
jueddeHtRGkAOyBTyWd5YNDXPYBf3hf4YlMPmORQ0lJbqePsUdLGtUL/0tLOHUpIzCJUQrGF8hs9
U5U+FBRkwG+Ak+AI40FjI95KmStwpDikgdXmWxCly9Fh8reResy0WC+5A9vrLOcEjD6BLPlTG3fT
ZNUV8eUT1wKNWfzifSdWTQFUzbXF5C/Jn7A8pI2HHk67Td79VO8k0sa6uuPfsq0kPrLqZIUR8Xqr
UvcC/nb/cN7G8T87GKxmElJ/aC6kBiqL4CxtJqTjIGV7wvupAvYYXJJtWfhOUTejUXUJb8SV0G1K
qX5sEhlcXWP57Mtpa/Ccp+qS5hl9mv1J5xFCLybXGyFVQsILqUBK8OGRLlOGzf3vvgWAzFg7Dcg0
xLMYAh1PCgHfy5OvJq5Qq8kGFH/pA8/ImyCBvkEIAHs3QDFP8AZLK3DWEBIXlpRGfytujetKkSTI
FOMxOGeS6cutywGUj6rJOxcRpBwaLn+McGTFqiegMCElVjKWm1OgvITcyu1zm3yBaRUvd1CNQxSD
pWNB0ZOFkq1Y301z2+t1wek5q2PtvjFCt2+2gGNK3re42mU1b4jrCxZmMWbI5uAdLNGSLHKcC2xc
Z74btZpqsgzKRb3HeuaYd4FdhxxEebu6dqbAE7d8wHQW+kpIG02FoUK43dT6slkLJ2/eFiIYVXhN
grYr9EEQ9VP3RNeAdz2qfbeKRWTaolqX2VjSZ7FsqxLy0WoBKTTiplRtzWcnaKLVmdWEUbRRR34N
oXCbJMDXgGweZXUI1+DqoPydH7FhAYoN3+We1UBP48P4hwUx16SjoTTCO0s0+t7MQlPwjpxo1r4F
aE4uloRNj0n+m9/z6P8unBR6WwmJUB37Gjtbira5ZCrcThIMTXtRXF/UFWZtHufwlFraOVmJ3hz4
aRBbz/7u4r5NJYgz5GmPHfXiySTw8d4V9uljqzyUokbq5i3vv8ddNNmpPK3cQz8Z2hvbeH2iQoU/
wSRybXsUeh7aBoXv8uoDLg/P8J9GBtA4EhTbVtX5zonFUyNZrGfwRvWRPLJP/YtojoMhRTtOV0yR
J8JJOqeq0XtGx5ga+PfXLp1bh4+lvfhI2iG1paQEZe67oEvUjkxtD4IpKFv/IKFu2Bw5U9xBV/5N
8B3lkcGtXxmczkory/RTGKKmCswIOIUziHXGb1xPlYDO0L6VVN+t+9jMH8fyJSvNwbe9XJe974bZ
d4Vdtu/ZFBFB3Afj74o1ZM5WgAsaJMJlNnIMnQl9RChrE7Ywk84QGXsa0ZrwkCRm5J0glCFWJhM7
rUa4xJQehS9USL1n7amJNhWoJBokd5lvUX4MQEHQcod2OzXvikYGyLyGm/A5HiHHkm0baQ3D+UN7
fm/wVB5BZNJOTCHU5MqHWrbQ7Ejq4Sn0D1qnx9swei1Lkjlp/IqWJjhtNOe/Z6cod2LJmIK931iy
9MoPxvgl+xufeRKBDM+3ymi0uLG1+ih7CRGqJ9w2JBtctKGPc/eIHvYnRbbAZ6/88sSN0rlJvCmz
I1CGwaxBvpcVS5wOWbFLgCsNScdsfFUvUDjOX7LKKBSzHHaVHSqPxRuaVO57wgUPjkKTDIA+QjTk
ViQqIT4qdeOzjOy7TWzJpQ5sfOlvwITfGQBrJYQPbbXRx0PeoF3NRPtbrWfo59rKqi6PB3FN1GPJ
LV19zhzUXVwiSQYxo772fHc8pCLafq06NnoU0QOW5MFLM+qiaIpsbKj8Gp3Gwum8skxdX23CD1Mq
Mr7LZCRNE/AcFbpWK0SSLTArVVlK0HG+Mvu3T37Exoj+cdnPHMKgp7oeLtq7BbGq/MBt2AcGniea
hkPgq6QugKfIZppEM65HAuakLYeguVNxHINxo6mrtHY37yx8ifCfRqQ5v0a3XKdRwZdiKwRurko9
SPpC7UFq+cEuO4XT+7HO9rWSqOec609+wza7TPMHI09HkIIFHP+Wy62mj2wSG3zJ5V8F461BvW+f
9vhCCJNCZYAHCR7o967nCv1ISpjWQei2nuBUYWRoSqUDyl4rdlFbQduZNbPJog5Kck8R85JUe62y
YgVw5c/7Z+a2SIliN5i3EBZi4VRFpi5yuRCFUU7z2JXtGJAm7lWxxgMuq1jUeW/DS05F+Pf4CKog
977lW4DQbBlqvgI8LCCMEhWrdMBi8LUWJK5cPmSaVfng5HHy+KR4riD/jpRDWhMP7RbsQyObtVob
mce+Ffx5AGNAkM1SGjmApm89C2R14ulqEW5hClqAjS5IX4EKrphg5QF4k16iPnkOGy5ONCcmIoO4
K3Z5ORXcAdeQFfV1DRRPAgmRKsp0cciDFV+7sJtRhEMkAn0NJHHp7ASTAeMbslXiVoBE7Os1cpt5
q1Fu5OrnKTcS8n0FnDp+nhsflPGl/1KEbfHQqfpaYv+nJnRtCVkI9OsAjITcN3JM17OnVKmXC0Gc
uGMybf3oII5brlIOXrsv3XISzT5/L0an0xFbGIzone/vt9sEKNI7QLiAywWigxyU2a/Npzwjtl7g
BW7FzTRYUU/iER2fVpccsioiaWWza70rt/vl2iR1uJIRXFFcpwXuLCYS8y1JBA4NWO/TJH0zSDLd
H+E8AGp+kdxVUPMCWRAo9agDNaT5AKZKJXSFoE+MoJ1qwuaszvRKrN+3dFvUx1xCFhLIPk3ArUFH
9nlZ+wOnRJGbZ7tRfvS7CbQ/6DXjv5HRkT7AV5pkZmlxEen3snrUGms6gJ+HtDXJ+F28VsG9Bbjg
e8AbiRQ62Kdn4cLrtVWaIop4Jonchjn0M70Er6fMk/ToWcxEimyTHlWUJEdSnwRXk0/V4PgF0nyQ
lctWpua2rjR/ioj0AeCiM0E6dZ4KdkirHFxZbiV+FcW5qx5r5iSkkIQKTD8ksoem/siVBkNArVjc
epDrQ3jJtzyUKc37y7S0/eYLA/hL1H7gbK5nJc7LoeegxOG2goBwSGszuxKiBrjcfHIipUwMBAlr
75cloyBnAqcP1gKehTIqxXXApUEYu0mgqo7Y1eymb9+5ptsBhTThiRdpKy+mhQzID38CVh4C4zNX
xPU4x9KDOMeIWZ3E3+K4GRUOmgx4b4g1SZ8HBON1aHKtqa7BgpcOnATeHrTgs3N2jAqz+L4tIjzC
I1eRu+nAgeEkTtHr0lTTyt01+xX6ZCsgoOKQYAGJH91sI7Q9OypqECPBAfkjIcTlteJkli5n/tLE
vKwXrs3D3Ywu/yh2g5ojnBqTdkLc/iUAuvDCZu+jQKApVcf7aCDDSmlqacdcmqaCIdkXNIRDZeyq
haSAmmVg9CjhAEkqFDx3lVwF7VSa2n9/NhS88NG7JAPxSEdgUxBwE6vVsduMERpmz55QGoHg69FQ
4Dyma1v01svO4kgiAh4JOCF4cmp68y4OphxjRLsqZ+W9ykNFfSi3Ezc9QfR8VnJQYsNHrOpwbQFk
WIRWXTFoQ6NhKlAhqFNmxsDYW20tfynRKIDaigl36cSvtrTPF9TNZkO5CYlutHeBwef6UxsQYxTp
xGE50l0rIe2KVj2iCg819OCmLVpT2dqO1/h6Fvcfpgi86lAwQ+aDusHZXBoFcZRiV0trA1Te0D1/
ZiY9zc7IdQuV1eKFPqi7mjXQ88v6a1HQfFTpQaOHbq6NaiDVoNlmGtbji4kvEpfNu/DA5CpaqNUk
OUVi4MagsT9mExTcJNVL9bHo3/96LyJ/gbobEJpQl/+J0S/OniT4cTEUTeKCmgjdtjtBMvrSFDNQ
svy6b+m2dRxb8NIUdVWCWRUCUEKduPwBPZebNyWxGs98bd9CHQQCZmKhCXNbxLoCqb/0GEG/y/GP
8mo1+jamBeJXxWUGKcpZ0Jo68pDjFaY4TFIX6enayHkOjGMxJKb/3gFemaEu6FLNkzTq49RNpwhd
yltwTQX8Duwxw1quc+EddTUiOrjlSz9gWxWmhGfennKivKrvEE9WoQKjNyZSYKE19AS1r+eVFeVv
dy6wygABIhKblZSpeAM8/lFXhUXqAm5mIuH+Mbr1IbK+o2NNrMhQAS7pjfok7yD+Ou7gP9aCrwXn
dPUB8wde7t5RDgFTzFK3YjONjLKWmH48Ztb9cS5kUzDBF+Ok4gpfzIHcL/LULQzZO7W9Aeo4Hmq9
4MK0GN6pz3y1lTNnxeqCb7qySl2GslpXUDzB4JTjV/U7JahNxYb4NujIBG8qXdjq5vj5eN/ogq+A
TVBhg5oOD76fRMvFhLI+74PDoEldJsaLEtSon3AaULJou1gPu5Cx254fdDHL1wClC6nn+TkOTA2A
Zcip0rrvqOD4KBS1iZuAne8YNUPBwRX7Yqv7BcMBjCWVk/o8595efDYeGzIkeSXtizxvcj0c4/Ql
8KPuK2a0uvvCe68ekYruWgaUHJpaBWgfKcEkW3FiURlsJCvTwZcm8IiEVV3IKEb02m8G0sGSNcS5
mCOlqEkmlwzBpzCEfmi0Q1TFBwh5D5meZzI8gig1WW/cn/7FozyTgMFLwwGiqHS9ofm8k6SyKBMX
mYSG6Qy1JpwPegTvUdH0fi+hYK3qcQg2qF5Hfy86W+9/AL/gjKDS9u8HUEdaFNksgigWHsqR00os
IKRtCGnqeFtDjV3QYzDO/gY75WCpgJeiNGIFNZF2TAuG5eZPxbwFL5jlpHlqfMx4SLT0uZQPqLb8
Pz4TUGfQo4J5Hhkc6hLv0fg6FtGUgD3sO/xgnWjPBCJIeSsrbI2ut+SKdCrBI0kv/VavpDfGe0iB
xO50rUr0AcF5vPE8E2XKmNereNMNmyqExyelQtg1HYVbai94PhHlc2B8gdbEy+x6VVskyJlp4BI3
H51S3rVlTOLAQn5QQC9zJHy3fWg2yO13EUe6+G0EA723DaHAEqP9BwXMcqMKL9qoyz262V7H6GkE
vCE1qpIh/VrRfekGwBsKD3m85+en2/W3MkEV9mOkJS6q+p3ht3JhlOnoEQ1TbqKcKpMkSXOnqpg1
dqyFJ82MFARv0tyQA4Wba8vQVvLKWBYxSzLrO/Ug1AAajNODlJbFinNeigFQeIT0CKJvcJZRIXGh
lL5UTSEudIETwWfdjmak5S8o82zZuFwrlyz6DwS1UPEGRh//UYeKQXwZtuBxcdkUbU6cZkUtaUCL
1Zzl0UI9IHyNJ2MM1tzWfFlQgaVwaZbyjp4ahF5UtqlbykQuT4p0aNmdauGAMvGuGOyxWnnY3KK4
sNFB3ovMMoquAJBRSzhIZc0FkOxzxw45CCCLoJb1yQOsXpOWf0UxRD0FiIYikxmNrtYVi4UnBahf
A5f19Icbt5648klL9xnwMqC5VQCdQYX6elOxJceELcMgNgq0bgseWkBHGumZZ2rpABHqYMflpa+z
TBrqLRC7K8/LpfSAgCtKw8MLpXFwZV2bjxUvAKd5nLkQJSJy9KaMqO6JDqNsBcHOhsZO/MdKrc1w
TeptMdqGUV6cdSCQe6RuSJFLgSLqYLmXyFA+1mxmaBAG8SIz7lK9YnO9ll+7Zo9efuKnliTXuBrx
FixMtNlPHAp5AUQ6wSv2MIQvamKwng4WvvvX+MIxhE4rQnCkBpGzoo8hMzZSxKVc5kKpWmeEjV93
4MQ4aGv4moX6EBBMeHFrc3pSBkjkehnKspXVIhYyN9lXz8wmJbUO8Szy9MQ9/a4Iv8bluJQTvLJH
7bp+yrqmCmAvJ4fAEv/MTRtP39PDKd7L5LWAnrlbQy1x1XsvnPgru5SjyTKuVqeIz9zuN94BsbjL
go9MsaW8AGUGVJwqlXjSARxd7PBcMzsPn1MYSWwOaB1qd3lh5skKknTh/F190bwFLgJKZhJlD8/O
zEWRfO4SKIyOTbHrB8IF3/WwShayaA9QNRb8lGjqpNmFxjEJlbqAvXFA+6SDZCvZ5HbwPGDNgazX
WaIXh7lLxuxKXXd6YnylO68mL/d39g9Sgrp759jkn++gjl/aoeU40LADdqAhIRoRUBAmoHPFvvtu
3+3a2GeAtBZk6z73n4+Pa+nXpVTwlX3KjddZJ5RcOc87AZwVHITVHq+WPLKHbe5h+AEehaHx6H/e
H/dSpePSLs08FI4tWCZCjLvVR4mgyR6PbD3xIG9hG8LmvrGFB9KVLdqtin2YqAHGqCq7DiywUXPy
xpfB/14FxiyliK5MUa40VWMxHwUMSzimaK9BJgadwd2u7vG0JZX4EP3qAVE8eGsZ7eWb6999RBdW
JN9HUBHgRI+ck5ekzXX2wL6w0zb+BjJnig0GtCu5WT7z8kq+ZvFyvrBM3WHYPn2fTJhdVniUOUDp
ImuA8NxqcLx4Z82pbJC8AjhBs2lUvcyIsg9Mp8TsZsyjZKUcmh3AgL9hoDuszLWd2Ko++FdWanVW
tbToAfnJFEVCrVpjL5+3zO2x/fdjqOsqa7kkGDisc1QcusAc8K5hdKguoA0+AW5nlxrMWl5seRf/
a3L+94sbcn70glwG8yxIey6yGvCiim/AFXOrVCL04URFCGz/F/pQ1JJWw9Bro9AMe756AKRG1vGo
7B7Y9IBHHNOZzEqfDH0J3dij3FHvcXLfSxCIys0OTfXRMXeRuzA80hAO3YcB+UqN4KA5968FygX8
1yowoeDvQTKBPjIVBwBd3VTDfix3oVeBKBi5sPK9KongfamJJbbBShxDLeFsUUH3EdjmZwQoQu7r
JZzKKk7arIfullEeCvKxXet5nBfmYlveGKC8SS3IHcOEw7DvhUMuBaTy/n7OrkZAuQsBSWdWbDEC
OR7MPo70tiBgH4glgSS8An9R+IVxf5mo5x49pp/NerHvB9CQxC0Dk1wJLT7pgIcBxDhWVoa+uG+s
UD5i9BNPK0SohgEFaAlvgtV87qXt+NaYHrKR+ev9MdFu/7/m8OCASCcS+rSqZQPq41TsseN7PThB
2msDWUsiEsmuLckWjRBZ0toGueL+YRog0cagFzVFc/HX/c9YOuhYzv/9DI1+dkRo+lILiJnv42jT
jT6ZBFkv0a7QtTKJI4P1W6JMusDKK2HPvA9v9+m/dunZTtgq9jsMP9kU59703tt98cSu7FXaJ1KT
rLGUMwbBSjSlGtT01BoU+QbXEr4PZwX3X2X7JoS5yQJhmWufYiyREWkgFLz6eC2FsLx9/x0q9aTw
wNQLwnMM9XzS10gEV7YR0kbXF4qXZxVYrvHjPi8SBtrFIGMx5ODQYKgRo9eI4yfF8P6HtO9ajltn
un0iVjGHW4BhRjOjUZasG5Zt2WAACQYw4enPor+q80mUjqb+89fO22U1kRqN7l5rVXdtFoHmSNVx
Dy2VlnB0KkPZe0jGNhZjurfLhiqVAL0gg+semhvf77Ov/R6yaCggreJUm9sS/enjIgMc4UFPerSx
AXYdoLYYpUb0vzO0cbCdW/gdiNJwimPoXe2vht0lYaf/x6b671g2LlaboVlSZjgyEowNBU6tEXvE
CLOfIygNb0NoftPvx/T1IUWuBMU3aOOhf+TjIvsGG+y00OdjbqBFEeoLnewIH/8MaNjwAKdOrwsZ
D/mlloVNXPef0/PO7MbVK1BiOFWGuZz1+4AJwp+ZnRKNXTqlXx6Q/2vnU+ojC1xf72zYsYKfPk/4
jTYmyyPghOsOzn6M7LUPm9EiSpr4Z04voYK/CAOQw9QRACAZhcavTerFbBxWACcDL5HrwOxo0dT8
hQZHrEBIb+ZjrM2PWrq/sKbrqf/kAN8Z3ThAPkwSDVAwCq3mW19Dl2AGjJa4Qi+D4xwYyPbMJ9vj
ex3nNavxKhIXYq5te9R/lhfuHckrD/iHbQndgCbVZCoDrt+p6sSSD4NVRjLtX402tvUxGrxl304t
UqthBuq6GlI4pXE/AixlZmJfMqghvXrBaeDpVcUuXA/bdNinj1v3zLs7f+qgKAeeO/g114mdtApl
cJMOiTWHaXeaMCV3xrJvIHj//bKsJ+nTqqxccHDKiNS2j9K6ElWqptVsyqhiibQor9ip04KfanYi
39f+h3m//wz0ncXNPrCWzOzUAIvOvbZ7SG+Mq/nKvGnDYJ9fCDm+dlzvTG1vwyrnWTvDVF9FRvyQ
hm7oJNcRRF8Tfn28xMTwtdd6Z25z79VtXhdoe56PmhEuikLR0z1qf7UqbG5reimds21W/jSPm4sw
84MyB9x+Pja1s1dq2LEWHbYmcY4uyC2yU28b+KUnC+nMGhkABjFEFHMUrqPO+v+JV1f8I0izAihv
b5bUhYKYaJiJTxkSczw55kNjXdg2n/epCyQdRHl8vIYBZNu4ZtE3s8WEsRxf0BoRwSNeCiw++0QY
QKUeOVD8C+qtH8+fWnorXxoY8Fj9oHW0Bwkd8hm5HbWtgHL0D7MZL8SiX45p1TqDDwY4bIuTScHE
KBXqOEfrZUL/VkEhW3AzrO0d35/xf/iyj4ccQ3pnaLM+pi4hmbfAEE63SeUvpBit3fJkhQbJr7xo
jvJ9H//pIkigtQAihMHN9Ov+kkbW16MFMg+FPlwm/ypB7xwcAAHu7HSYYNOljHbUPmjhpaaHzxc4
BgplyBULjJ+35W0I0ravXe4ux8qnKRQ//DYyirC/SDj85Vje2dmcvRLSeKqzneVYPOguqbtEq0j3
3Om3gykuxELb6j/O+ccxbS4GzeB5I3VvOc5xSfxIxuD2SSCWe+XT5ZooUEwF6x+0i8COQsukgX+7
qslVR1d2m/RiBP45ePn4PZvIti0DURqVj+/BU4kXcer2UOi7MOqvjYBiEgEDSBa2vaPtPHKLTTDi
2rFEmXdRWEV5wW194bDXofzXyiZ2DtD617garNjFc+3dTUkNYWHEQNx6nVgUeBW1ZufCyD4/DIAe
hNgzKP9wFHAOPvoZO/MXaPHAplfGRfB7KhJPXjcBDQBG/v7Yf7FJUV5bSZTXaUSF56Olxahsq+nb
+ZiWpHtIQc14SM/dVXDzvZkvlgoUa+5KC413PbTiP5qRhr8EZV+qY1PomLPh3ARHlbfR91a+iI+Q
tELvx3rHwMj2AhgaKedJFeroibO4644NRlU1O2sgaAOcQRgPgnOO/7pg9vNyrcwCIKDAJjTcT+Vw
DwGjV9YYnX/SyLney1iPRKTwCNKiP0NsZXQB7celpNbnpftodf31d74SyB81NQ6s9rZDTXGo0VMz
U8d6YEVBZb67MMg1MPl4P3w0t9kp9goLcSTMqTJOs5PdgX+mexinq/Su5MngaZFtRdrKspxBznD8
9b8zv91BrHShnygrdZS//ccJHUcCVeAYmkFdwmIQSuQIwC9VDy6s65ZcVbbAfoi6Vsc6b6itv7Tu
8/KiIxc0TX+/H97XliDvCsQ1ekf8jb+0+4HjttCwTYb7QnvU09es+2ulf8QlBpwvEnpYxlWTHP0F
2Kz/RH3f7Ro/GIe8WTJ1LAYvbIs8Ktuc4MLVkEjsx7gVtEk5oMfHxdBum9dR9hc4jY3P9+/6BZCl
Mp21R3nbEa84mnUXydUx24tIZqHIduhV66L0PrsLrlJ6D17j2+xP+fz9FH+O3VazK+YFLf/gW9hM
sVnpUg8Y9u+Cbg4X/RSJoaCHQKTktPWuzLvvzX1xb3y0ty75u4k2q0FWnQ9ftOgnTd33PwVF/hQg
5twnjdojX3Lh0vh6YjGhYKdHH9An3lZQRFTCawQ4LGMQFkSn7oymw/WPvU1S8lageMsu3I5f+qB3
JjdOwR+suWdTo446NQ4gQrty9h65lInYtsVgr2Aq/2tly8baeawcMwUrQ1SfTfqgSEbV7nz3ayQ/
GNDpeKdTnoCxL7TohfD7y836zvTmJvaAJZWlDhcgVUtzGzVo1YEU5Az064X98vmK/DhIc7NfAlca
joAlG4SdJgvdSoWOikv9QfAX0Co1mQPq78TUGW0aY4+XAl36vRwuONo1Kv3k5t8NeL0G3m3brq/9
fg6wiYL0Rx78KucL5+JLT/fu56/23/18XwHFlGXtupZVc+enT9w6m21Y2pfevl9kcoBMQYs6/gKL
Md6dHy3VnZP2vMOumWNQujyp3Uyandzx0IvPNbGuDApHEIOfBuCY54vWv7ou31vfzOPEhn7UClh3
r5wY1QNaUUgqnLqdF+V0pvgAmtIutE8FOEXtA1Ls5EIqa9tF8+/YoJVsjSPxaHWDjQcC/ZghWI+p
lnEfaWf0nEYsdsI+avbmgtws2iGlR5ByNnkMPVBBLyY7vnIP4KsDrA4iNyhNbyYB5a+lH7NRHcWT
HGh51z3UN+ZPbwzr6+nZPADtC+kxaJMepvMlnLb75QK8s73ZaJ7D/drWB3Vso5Ys6AHu9t3NvE//
gunzFmkXO0QfUcLozx8NfXLwChroG8g+o8fk+vHRJzkN6B0nPxn9kTz0ZA+qI6Kh7yn6eWR0jo7X
3bUZO1Qm94/Twb27FFN+5Xfez9zqLd4dk0FxzxQVZg6s6kd5qI4Q47jgcNb9vz3paBdFvzr4LPGA
3MSPTV/zhfcKvpvxkyOyCpRHvb/TdJ2j81Bpp2oC5tOq+5EKFwQbnmj3VTcUKA8xK/7+Y77yOsDG
4QWC7jKgSzaXs9RHY2lzUx3z9reXnWt+wbt+9joYJFhX0SSBrlV9G3NwNPildub4R2lTNJENxxrE
4d8P4YtqPRr/TRA0Yrsj+7QNMHKzt7k3FenRf2yfdLDfoUWQ8nimemzul9AlYOHj0fT8vdkv3BzM
gvsP/e6GsXK2f9wpTgbqv97s0mPcZJF6rlqyH3/ZDwipIJKbNGTZ289o9wflDKhUtJv5wsvui8sZ
9l1EVjjgcDNb+mytYtY0gPzreAg4da/MJ+26fK3fZmLug9fgNIXiob2RIILtdw61bvTrS7Ddz04G
TASg4rd9HV3X1rZlDR1MadqYbnpkFQg5oIGw3DjaDRJkSGhO5oUn5r805cdT89Ha5tQYsjEC4Xgp
KtSCaOf8p0ZWGh0zmSInzu/A9hiXiRvOBGlB8nDnhozcXD+ja/HaoNXNtJ8jPTTjMdHRFKAiCNGE
3++HzycJWs9InQHjjY5dNGx+3A5BpkpPlCw9ZnVLbACWL4mtbDEWuFY+WthsOBAT8lTOWnC0Ey12
XvpEPDZR/zg+B4/dtbivE+Mmu5Sd/CKa/mh0c5mnFUCuIExPj/2dPCjwMquopiWp6aW2ii88BdIh
oGQDARbkQreXpj81WTX7eP9AVh6qVddVZJW3tlHC03+/UF8d3ECHfieMYZ3Mf+H8OxefCjlJqIFr
xwqsRKfsZtxbB34vTo1O7L2+T3fZ9XJ0Hu0DO6fX2vESc+Z2oKgorsByQGgD0O4AQPxxoxiVO85t
Y2lHDSk6lr/VzUg4NDo7q6eivTDYr4whCECWDmNFKntjLNUX0xWqYCfZ7+sb3C67iini1wDuqgtU
Clt3sI7rvanNTpFL1wEMWrKTlaZ7qNoBo99qcdsjUcegaVcgS6CzS0+U7eNya3QT6MwLa0DNg/F1
D2e/CPOTuy/hbbFFf32/az4Fdf+xZK/uHjVKdOh+XDakIq0aUkvYDxAzPZq0iXlYhN0BKV2OoAX6
qlFHRFydg5tLIqCfDuHW9rrK73as2w92MQANcAygPzSwB1cl07Rjp3w/N3+ZAqdk/vb9cL+cV4Tv
6DpHPQfg648WF2GmXq9hXg2ZmE7YzjrRXwrBiJfeLXsv/5+GzP9GCKeJijd8KK6Vj/ZEOZlcldg8
Kuf3fBZhO9bE6BnSanvrMavuzfyRpSuauRXngt9yr6E9GNtXEi3gj5o/psrJ91PwKa7YfNOWRIYb
cwd5DsxBkBEkGM/p1XAqH5cJXqI8iiMAEdfDfhW6JRcbEL86S+CeQLkOAdKaU/04HZmc6iErG1DD
oZ3yVPxuntMfzXlIPMogvaKsuM+IdrQel1jbX9Jg2VKC4faC5XfGN2tvTO2w+A2Mt1ACqKL5IM/V
T5cKWp7yo5NRBOfLYYz0+2vtZgSS6xLwfxuCw75tohNgpRkIEB9vQnBhwz0OkHI+sTqphnOf3c7p
jWlcgm1dMrM50FY9LUY7wEz/d7xS9II33IYD/wYB6lvA81ew9r9X0rsjqztGXiNAguP1xx9p3u3Z
UF5I6P1Lv7wPiVYblgMmU5QQwN61hWdl0DnBO3vMTqCiTJrYv1JhddWfnN1Ji9y3/iSAaLwKQnVq
bsEBe06RpdntUG5AkYqfAtT0/+cH5sP3bG4AXvvAq4DH9dR3T6P/ijogEaDIA2fZD799XPoQm6eD
bHD31h/LgYzgWq0eHeR2vv+OLw7Ph8/Y3Al+kHtabmJaOGh3A7S2B9atrYFV/8oqk8K5YO1T/Rar
4KDAArWeVSUKz/6PZ7WrMqDyxJyfMgGRqJIaz7Imy0LA4Qv1AFWhabiJ7PMcIeHwdznoYdYSAegG
3X0/7E9FmP98CNK7oOBE+uVf3PNuy00eX6zMnfJTMN+bDqmt64lBPjefSbYrz0h+npxLT4B/aKzN
FnQQQoEJfO2DR87n4+CNGQiyOVhyEI8dvbidAeKPO++qsOP8dq53VhDbLbDnEBF5Y3FFMv+I95Dw
L6zBp+T6OvT3n7GexndD16DFNjFX5SeL/ZyMnjboF037c3WTguxsPgzNg9mEDXTCAMvWnOfvJ/6L
uxLIz7WHGqzhqLFt/OXcZeCiYF5xKt1nH3S1KchjjZSUrwKKazn0+ermIovOp7gOfQlwLYDkmsjQ
foILQdmobUrezqeKCCRIwFlLe+JSMxpvXKpe8L9ff938WEIwCFNFnjtShtCSQf6kQR+DQrTy558i
kaKKoqF4N5AgnPAwoqGO4P7AwgaJMhBRQZPn+7naJlvxVPbxVEfdE4kpFyTZHxdKNUE5DGiBPY3N
Q64xAn1nJ7twED653tUGIvwVkQ8Wpy2CkGfZyFIxzqfBa8gE8sYSsNXvh2FsYYreOhDk9vQAkFEL
49gs+iC1iQdZtpwW+no6jOGOvnSh+g06iR2ynib9NZPnnLxWmMEXOyLnuA7ByI++Xnp+OIMXlZD9
68P+N1RUwudVgOb+9tYi4dVxpD/+VuRqim3ikhukhvCA5XS3NtVcGwn+tQv/jvTn3yEqIfvH6UT/
umcbkCwL//k2xg5+L+3ie5/M1CflnpNrJNmcM1L0ydFKnqfwR00ej5xEA/1+Tj4dg82MbEI4v9PR
ibowzEii+gdHC/Xfc42tqYOjZB/UF/IB1jrBHzzPR3PbuqQ2immwPZg7nF5POg1L8iTI/vT2uk/u
TuHpvO8i/HmMrq5+Jsc/XfKyC78f7z/d4e++YPO2qvK5qCYDX+C+yrA7unT/eo7/xPFNFEbw+eQ+
GknikoREu+j6SJ92x4iQG3JFkp+hTy9tya88wrsNuVUsdRfbZp7C15SkjV48epGa9cL6brnex8zN
i2CCAQlxC/Qr4JL7O/zRfrtDBBRmjU2/V1F/sM88vwVCVA/rF8iZfz/nn2PyzapvHH3v++AIb/ER
ornR0ZyLXmdzBdARxOjQUc7etPQgwN8AkChD7w9Kx2UNbPCl4O7SZG9C1HpMU1bb+Iz4qcahPr2c
BdHpoSQnsLnQB4LDR7EHXuL4TuL+PybRzVVyvH+2KD083uIEvl1a/s83MSjVQeWOcgMSy8CNmx89
azqOwdLkIGasTPTH7Pv+sRd12L7m9TNY1UVfhJV+BCFIvZymlOo9uu17gPkJgAhBcUmKfCuPurpH
iFiufOroPAS57eZseJpXTI6m+OlFg6pbKPfsUIfaNT/PYe0TB+JvEDwIjaTb+XtMkEzAaJvCWYbg
vQ7b+G9xko/1pbb/L+bIxKsCcRo4d9Fk/C+l+j5MaLW6N+qsP+W1QBMzEPQnXEZlmDapngRmKiPT
YW1iLLOMwEgnf9u1GezBSVxdlx7nIV/qLK59M4/qYKmSqRfaSfdcFqlcv4QW+XxT4lttMOSv6VVk
qzY7fTZt5Qmz6E+N+DFYEFau7ov5EuD7sxNdjWClViJbF0+Vj5um9YKsHQMYcdes7QOA9gqkND5x
L3GFgTxg/Vkf3SXqC9gTroXG13V/fLQ1C1O0VqfND4hqwHnC0aKnIE0CdXV7YMZPZo/Fb5XNXKeQ
9QEkVdPkn2WBtGwCaFIKvdWlqo/dBL7UMIf4zGtXt8b1smj5X8FLd9WenQI8jS1gH3mDcHwKRHpW
SPU9dfXUgKNrckBLMnYjuijHThvZzkJRJZk0k82JMaj6IQNhmkMLN5shPZFyNNo4kFZMFoW9RNJZ
aMaeOyN/bsfJBwu21c0AZE+2fGvnwn/qRJtZ+wbUswMFdSMIik2Pqye97fse5GBtJZbm6DQ9yIkI
CO304m9meSkDxs9PIWiFFtN+UrGwnVrs8yGoljgv/ckE5HkYil/LoDkI5iyrk2HhjAqRRL6AbMdl
Ui0dWUorB3VMU9og3nEztw15nxfOtS18Ue37oAYgzmhysOSl1gAiKNfhKqWLKtB9WY69pUfjqhlG
rbb0q8RU7pDv8Clov9GYkG+SYfegS9kWnKK6C8p2rqMlzvfwg8H+4spn4aczDrUjc/dgTxr4zCtQ
auyBcp7vWl52wOkLpzlm3JVjODZGfztXOntWRSV/dXZl6lSAVPdkFmUg0cUEyqTWM4M2KXRdaIQv
tpxCYxmd0BElOJ1Y0xcg0G/8EvSDw9T9mUH2ZYSOJzoeQh+qxQVlLUURL7lVpnj76c6+kZX5p4Xg
iJbUdq2h/lxr4DAR/qzi2luXe7YGzyE+r2QG6jNNsgQiENVD6unAI5m5w0DNVGSdFkqA9RUytuVk
UxnUehWtkI4T71dm7qkrm3NdZ/zekVxwwoArz+Oqa1JJ1MK7W5HmRnFQkCLEmJpMJvnUpAYVmm4u
O68N5GGa9WVVgDfYn9IVuba3BNgm93knzT4WQJ4UZBG681aIzoNwyCR4EJmaxS3SzYA9dxb4Mmg2
Oum8GyCXPJCu7XUjDOwy+y0qf/gdWCMASYXWS2CznRlwGlH78knrjRGcga7CejEmB4iau2YH+gNf
jVXEGxDkhq49BshU22X3WJamp0OlJQAHvlb1uRV2gcsg8DUiQwjOLGOhyzKCI6TI9OyvA5gkKEu6
xUmaIjMMammegEkdjVB+jtWIhQHEQzjkPjrlLWUMy9UEtWft5AEb6596Dbi1yKhzgQyGo2yTohIz
/pynLniYU929nTCNt4Mug4TX6GWmIAOf30YQI0I3LUeKnBq6Qi0uF9J6UnZePFYa6MSZ42YpMecA
uaxhZBi/SLHFiDcP7rNeTR5WFLKHf4CNqPFG6kDoyIocR1/i9iuJJYElQve+7KG/lILVC6wlTcCJ
13MBzNA8lU/GUMqSIlfd/Zrred4bWrXkIC9xskPtZUEbNf7IArpi1XazCMDyhFkUE75gKbFB9Mok
g994L1pr1d3OKAY+Ig9bpCpUaZVFetutN7xwtNNSGEg+gFK1fWwapxqOo29yzFaZa6uajlm9cTm1
oIwZBnxorlzuU+lURg5Oj9yEPK3QQeckoQj3gM6OFgWRFOABEG06eKsB0e68OV06gZBiygIM2nUr
NCOmnfHoAb64hEhBuL86TyLuU72AaEmm5+VDnVfzz2Zqywzo3MKDOkm2LioPctQkvaIBqdUE0pF1
k8EhBKbsrrQUKBRS1i4cljS5U0fKU7q1K4DT/DVAwMkD8CvVncgyWpYf0QDbgwBpSVG7wXtwIpNu
lQa0AhYsxDgFkxsZRrE4kBwKJryTbSUbqoNQ8cU1pLBBiz6IkQTdogdRPTMTzIN5798ORY0YsyjZ
sK/drHjKqtbTEm+oq+egtrRu7we9SJQ+D00CmjZhEKyJVsZcVIF/yrIgL26h8MLMUOsrMFmjEDMd
5oEVa34IUC7ScZefetUKN1GzJu+DptSukRIu+f0Eph+Qg+mDMNApaK8iRBYDzA5e/wUF6WkhlqHk
r37wAhkhRZD/nNGWer+IoreIOfrOLdhRZUv92uselOSoiljN7DgUqGIL+CWv0sfER9CoIh4MyCjn
bB6qvW2nPXh3fNbUiZZzdyQFa8VDV6LwvjPcQXOT3lnS82zgpqFuOWLQml15v+a+bsuzctpR0ooD
Y3CvOx2qFbaVts1p7hv/1LiQOYIn8kQWWoKbJZ38Vg6hOTlsOUA6LoN8sG5AEqhfrLqOaiYDFNNT
fD01sD8b6qKDCdNYFBxshjMklhFpQF4LurWOOlRZCzUCu7N9UJSbkjXUMJFFppnV9T/QCO3diXzK
fuDNNhW4oA1QAjtBPnfHfkrbYVdW2nxbokmziNtcRwzEnUCgqqMWLdL1AfIY4NyaQIOe+SbOeOk7
e5PJBtJJZqEHT4CKKI34DDo0oVN3w0h8TapX5uiYhBQTDX42bbJ/WmOjWbQG+h9KiE1lxlmNPC5J
DT2d907bQYkE5cE8R4Q+LOweafigDKuhB2/emIGLCE5BuPyKLSXzbsc8wC5qKt2TdGz0EcRja3d2
CH/uoMlJ97IaaD1sbpoGffPkM1cHp3o/a2iR5kwWiS0bu4501rG/s1POTVQVjndGQ9GaObG8qQz5
pHFJendqcUBzdIuFKZKhXahNwhwg9OxpOoSZLVhJBtai38HUENLMXZfJK6yFftbcYkkPvTFU2Q6K
EhpL5jQY3WQ0hHzwcr8u6Jg2vR63blW2B5bn2kFLWfNWFw6/W5wRIj0y42grcFkz5FHA5AQusFbY
/T5Qtl0dhbas7AisBisEaACQ+hSWORox6NbHW27Lkd0Lq2y7s9/0GXtwpDQfKyl8cFyjdtYfXGku
I27zBWRPQNm1ev5Uy1lHNtdOUWZC5AF3I+d2maB0gyiVLlJJNHbIZngWIAv/q0be1KCNsc1phy7Y
nBEE7oERp7LliPUQg6KTp7LGDK9k4Y7xUBo51G1A/RkJr/UbQI/l5OyYCUbUO1UHZhb6TVvjrVaC
1+M+nVODhfqSgqpd98QUMj3l9tEbPVWEqh8alqisE+gABQlisMeDBo9gYy7H+qfGAo/dpzhDFdE0
tIWF0+BPOiKsEvETogXfm5Z7UYrRvK7xVSIcvdl6ltgdr2bqGk2cKvxtyiSrbkWOJyYJ0M77Yhna
nFELgJq7XmPqtyN1P4ug51bdVqgcXonRx1tlzHl5z1KnAO3nUOl31uyjCLxeuggruem/IaGQvaLQ
tSx3VVr6LK4r1iJ8GDoni/WsVg3NBiMDPX4jWEHzemwzIhAxnKDENf+2+ej7ZMr7NoA+V56i2c7t
sIYdLjGLQIXPxq+arHrLoCjQxpUYur8VF+lj641GH7VwjZxaueNDs9gHXg/Vpo7lUVp5VkZGVaHM
u9QjOMY6S+9pXnjsukC3EQIXvTVvcIe4nJT+Uv8QC8Ic0gcjHhVLPuEczaUCdX7FMMvEn/IswPuD
j8sfQ3rFrVGmCmA/Wf0O4NVWVcQRjhFaiKAzQagRPJu14yLq0Nx6ALTAWk5B3md4u+iWqiKzwG3Q
yCy4HWavempmI03K2kRFRwucpFS6/8zAxn0ctXq8hcRbmlJupxALs8bOeA0yHZmbbGgLLIf0bXCK
Ona5g7qahwUVg5slHtNbGWXtMNdX5qA3Y5Q7EGkjs67AQII6v22HvS276RpThPg79zuk1TlY2FBt
ahvtijl4GEfOXLZPqTkgCZ75CPOJ4hAhIFo2A0/XS9OfIzmXgReVncjwvGvBPYVgJLXz0BmELkI8
ZlSN0F2hUISEOlBc3MuajGqFF7R/lsnDnFs9y8CTWeRVkYxF0Eu4LVw/Jzy/RJd0hVPtHdbl5c7S
RtsMTb1r+lsPvZkVDibuLJ7YTBuLEHhvML143OK01gcQvow2Uik6WyMN0+KI0fQZio8UAvGeT4Th
Q1YTd6f7MtS182zJAg+Oxp6g2av5RYv+GDlO19rQBRWZ3LJ0UANAqx36/ce5o4uA9CARrFGRA08N
oecOBXcI6Tg10u8ThCKIa1rDgTlAXFdOhVEF9iSO5pBXASIrw79q82FGp6SLRluifK1RpNSDGcXG
3HthZg7Wrr5eBjTezgtY/R27Ds6zJeyG8Ja5KEwNTukSu69KiEXylbETlZHld8o8roN9NuBFmEl3
FEB7NPWtKEvtTfcHDzm2YKxAgSg7XlNw04G8eMR+EjTIc3CVOZ192/NJ+pHdd15PWo3NjHSV6Z20
LHByutgolBCAtlEfaWWOSHRCG/vfDqUb8EDYo31o8WsQuxsdfgbGDM/2yiqrP6M5lddGmbE68psO
R7Jwaz+nHFETozwvLQ888J4DDEVR45sce1xudD0rulg34WjgUVrvATsvux+nzEeuTs+YFhoBB7cz
r83uPM+CdRFXQCSDlgoTgJ8hppuK2XoRsbbM8YQafSjrKLPkVHebeqLuNNTXg4viAjMKkKIicFMM
z9h5BE34OOnQ8AQW4VlavLgDrb6LPFOOcFgXJbT8qlUoBPJ0egt5J5wGiNbZBiarMpvyT1F1BoSz
HQY3mI1+sESBq7Lfy9CrO5lP9hJaKVIc+C1FccDMduC4NVxxXTl4tGLWPe1+Mbn90xCW0CO9K1zg
LI3SckMTPQeMGBDLe4K3nquwZEUpd6mXLW7o42X3w+eprUPfza3OVa5mNwo0nv1Y8FpFWmhwpEPa
BuEQmHy5fwYwtwYjAV/gdc1Oy4O7yRkskdh5mYF60XX0IZoGJ4e+HlzwrkIlFZ31neAGMW2f/TBs
e6yv8JgQBkLCAXnL3NfwXEVjpYKYQcpbEXmLwYyIWW65a6Zi8SLQe2W/Wz5WNwL56GxntqXV7tqq
b5v7JmAcl/Wg94JOY40mEt5WFYNuVd3lsZ8paYe+KKtxL42qewFnso+bsXdAzlxVjaLrFeoRW+kN
nsFQAs4oq+zG2Ck+t2UCLWBpxUaGeNfPwYtLBUhjFC4Py4DCtGYYZ5cV8NxzrffnzjQEgutSM3Hu
oRYFNjuhmdlRdEY3HJxuwIMREEHUR9AgGyDWRwJ/B9hxpsCTYgyrpzSBkm0yG4TJmayshrjYgki1
z0WK6TLtZgz7bLZ92uV4B4TIDT/hx80JwDbIOGXMGZ6VL8RMZdsJPMY0lCrPlab3yMBIpKNIMAPd
cWU5xpwjopKdH0JIwwOmCzvBpEZnMwP6FcAlEM8roGXA8Hxu4aF6sz64hZnqodAnfm0FVdAQPI7g
7ZRe2xadLGYX1PIY+t3LngkvSoUqwbFS1S36MyE8YsD15VY0GUWp7utJIJasV1ALWaxUa2nPXdQQ
kGFH4d7H8+SProT2Q7WONGIX0bXEpVnaFoSSgW4ntTvI4NxkLEiR7C+9c9OxKUCacDZqRJclhgEV
JTCSiI6Z/o5bTvUaGK16MjVz+T8UndeSo0gWhp+ICLy5FZJK5bpsV3XXDdFmGpsJJJCGp59PVxsb
uzGjkiDznN/i+NCe/ReK3bLLRFtAWHlMWnVeueq1mD2eeBP23H9ZVHONbygKPr0u1+wXSQ/8VQBZ
zbzJ0p2nnCOa5X27nno7Pssz+/SEOGyIl/RxI+CLLHQ3ZBSEhC1n7Eble34aOo+GkMZl21Kazvp5
2VXkf5SNTdef0SKJyWu6WsUH1mvQnsZs+6/cbNFf6aIU+EYm4Zue3UIw2cJsRNxpzMs8Zs0YES0/
9tyhRST+6D4tZJleJ3zAQSU4wJc6usoxxk2W6xrgBhiKgXPMtCxPlXCex96lMxw+YT8+Vcbl+yn3
7VQfKReJoqfAVnYte46D/4apL/yDjv3xcVQyAhpsx+UzDJKBuFh/Xx/zfB7boxvBaQ5tQ6rrY9H3
aXNJM70E59CZKDx3noYPbnohecmCKtJnuB5DFklyzX7rQ+XXR08HUXfRnO3PRdIN3jFsUwAmoKSs
Lec9GdunxHlde2+iTtaHJQhIUFGGdiOqq/I2Lt28rX+iZg2mYwK0kp+KEEFoOQWizcnWjMPfOUZX
fpu9nzUB7SoOT3tUL6rUKjSfuc70N0FdLbcA0fpbGdaz+vI2r2B6XbaEFG85UOgpm45aJxNM6Q+T
XCFIixLydiy80dxOo9/M5eSCaDx5cksuBWiOOwpsAcFB1iK4ZBsLyKkoBtHeSCdEfoD6KThLay//
Nq8eBUhzw1Q1HrTlaDjSLxjhD3Vc2J4Dn9lqNbzOoh+AjM2YZjfdSqpn2TFY5QftcquA+8cIgw7W
JzpKujivykDUPuCygFk9F7MCGZ7ZyxrqHskrJF3a64+IOQWYnmri+yWeM3Wp6+tqMfeWV6ziikDs
DqCJXi4Tai2D2WbzcZOh/ep4ykY6yoeeoXfKW3CtopmORofdnbelwkMs40WAMHyJhLb33ICMWfF0
TwsMUI4FLP1GsDq95gVb20XRGb9QUWl9A/Ytxoe12Xw+QrIhKCBEgniefWz/5E3OGVg7/wNQp3fH
gDBMBiaJ6ZNRZh4pusRuuVLbx9QGUrTm/4K2IITdG/Xi34RTxtXaOaT+R0I8fHlhEBFjGfCM/tH8
XEwFLm6ym8yBC//YIlX9YiJzTdl0tqXdc5qncLmMNqDKPZt94d11gZzNedf8xwEmCQ4uj7Y5JN0H
bOqad5MDC7nNZUfU/bk6J3JJ3/o56O9MPaTYjKd4TminxCP7UWvbTy/eoOvAP5jdb8ND3hV0v9ge
AfVsrXNQVltF6S6oSgm+EiUHfxj1flR9RaRtBkT8w7WWCWkcO/NKLXf1I2n25M9cdbv80UvGzOeF
KyR5D7m03e1e9UHzzKe0dIP5S8LVRk5deO8nVVh9mVHt/GBynh6CyQhdymKox5L3SxNuFmUzdT0k
hfxUGKd4GGKZv88mxy5Q+VownPi2km9u6g3HmhCk7DIauTo35bCOgvCEfEmJs6z8PB6fTGyX8bYO
1zEg6GpMZ/k2OC/gt5h02j71Xdd5x4Qxl19aje3rMIwtKiy2Jf13kN2aA5BDFrDmI/IQ6YOKJFVB
VbP74lxVjVeU3HuGdJFNJ/V2t3ZeFnJgy8Y7ekyr5o54kOA76Pj6OGcscDc9UwR1ZUp3yaPbjfpd
D7lyGMJlvH6LBp+UhKhxAgSbbZHVuxhzWHr+SeJW9FrPlzW1djhuS2b1nYat4pi+5kswuQXbo1iU
mz4Wlw4tyMOYYt8Fgcf5uUzxZbCbLy6rHtEnH5LcrtUNwt4+OM1dlZPjR1hCQ0PNzs+1ac//yayb
docu732SPnKRwAcF0X79TDSwl2byiVgRo+HjbSLN7gHsluXEZJoQhC63dDnEgULd5YVAHmW/6nR6
VexIw6nNOUePdPNU85mI7Lq6wR8SfY8zphS+trz1ju06uK+GRlNmyG2qKn3a0ZBRL2v00N2uxRLL
exvkW3psOtryjmm/ivbT7ByJt13FeFOB8bmgCQ5cE2vyX+SnPqq6PUhv1zpe00MxRvlPXL7BD+Et
k/vbrnVW/QGps9kL12vEEuLkVZmoBENSE1AoFY9jBnfVDkyxEqSG0b7xLkscjwBdqhnJN62AtmAF
ECs6Czim4mK/cFIpv9wLWkX+KT3u4t5LGmHOzZTJJ8rMZ2Rx3h4xpallJ1GwUeFQtvMk99eeOeTD
6xjwSpemwzskOlQOia2j8+6KttD55zSEJCHNO7PETjDWcOt2fp5yyn0xHevFH7ObVJgxeSpM0JIl
MvXL76CNUhS5zgz9YaLIK73k5Bo/ZWbp0oNb1uCUdnQNV2Erw9NUMfKdolHs93b0VXqoqwJ5ZEyz
49+w6f3sUY/z5oNFAYQxpKY2LTlwloYMeK3UazKGFp5jFD4Gy65n2K17EQNJ21yAcK55wyoS4qrQ
Uuy34Zx378015Po0eCnyz01TtzFvo3vVTNftLZIG4AXJ3ZgepmlkI2oqP/zgy8yf2TDsY7+a9EsX
/FiHMW70TdbuVX7IUrH83JNijQ4iGRi5mjmNap6CbEakP7UrAKlR6UsAjinAC9IM18c85/YACOBo
NTCp994DuXsHVJwVx72kfIDgxZr1uZgcfRWwGLHi04y4UTLuaN6iOXSnjNP63bhJ/lLAd8+dXpnD
PF+NZUxZ5W07gD2dJsemVwb9ymdq40HN9Adq/58UQbQe4mkOfgyNN/6qw97bDpO24jVmwIqPG0u3
PS2hUi+G9BH6vOjL+9wGyag25TI57Y2baW28DpjwF2n/0aQ7S7lIG6ieNGyqj36gK6CVV6B+ZfE+
WUQPLbPs3JljY3Vrjrof0oL3IVZvBRw0GNXaOpSEACmyXJqp+OEalJW3A8P/tx0T4Vvdaji8Kphp
Z6qMdk+Dp4CgA9foX3WVMe437YBwIwA5u1tk16dnE8jutloM+cAYpHYyKoAy+R1Z5HlGvbi4QAEl
DDSdSJ8dGMAHl0P0B50PzFAOGw7HVu3xu9dxu7MxbdNHxBdJFrzgTj94SlDKkMg2/JVuS/5tGeYJ
BiOY57708lVziEWh+lgLv3oJYvIX8nUv3l1e9T7UjiaMOmgVQP+wDSB2tg3UC7a2pDtxOjKViLpO
PrfQNO3NnBH73sSJTx0PPNSDNZICLq93lOjaYoWdGeNOqzJlAry1RSxGwi6L9W+dwYEcAD/F97QO
JEAYoOErURDSnJD+L0XZj84n1i5olqhMBoZodghd8Us3LrrLiHzrDrNt9Z/Gl/gouZQBaoPEzObC
DKljQHqo7BK3vIA0m2Lbnael8p/navazg7HgXGU+Wn7fLfbNeqMm6npoYccTZE0o4JL1YL/3uur+
mamYZVnLNYNF6tb0XXpyjIhoi8YP2H46qQvDDlzKZcjHG/7q8FvdxO1+WExb3HQREwMcRIXxWbTt
q5r3cLmd+5WHKqbraGRJJPWNl9yNl2nuqIumoqV/a+ZlF1RsFlaeko2QqNKPXP5n7yKMZ5uozCsC
gf5Z8DGftjoxPBHLldVgKV5/jN46PgAM1H+dbhZWR6a2X+sc7Y+iD4FwcpfeieDqXdFrkbxFTZPg
2JBD+k/aPSxOuttS+WYjqDaeQTfdbiuPlfLj8JPd4gqZ6wyNma7leD9vzbAAuIUL85Af3jaDq7LT
EiUOJVraN7+Kwa4vNNPxp65sy+4MPmmr0prI/vJiKeXZbWr6gUqCqSevkzY9MlZ6ZIeDB9yZ0BGp
aUxNxr/0W/pzeuHMdO4Yed+yJtrnn0hONxpsVDIu4iby0NCWIvPms2drNd9vSwHTnEbu+pR1s94v
qQmb+AJfETbQ5b4Qt9ukaRqzqaXJo1m9Pbx0QyE+O161GKRWJdFvsNg1+I6pNlI/mS1r1BWGFB/4
76g5h143BiUHd/ATAF6mN6tdWv80jGblC1Q29Vij+FcD5meIy7YtILkBCfSaPPvoAhgH22qa75Kd
SfYYwgj/TCXU+LHijPJPcuhjJBPQ+0jJ2T7aC3tZZcrcmqo47/tKMlPcA0/dFF0wzPjL3AxIkZnx
v7yAgAJ569aPjKUs52lP+SI1wsW+5IVY/wx5LgTi8B07U7EZL7ibme3VORIbIPhBdLP8LmtImj85
/3N2P7W+15ZqomX0RGNbvkFH1CI67pTHee3BQX1kR7XzD3zgTIuL+6laOorAwM85T6rsOXFp/G+b
nV+d1jyYgkPt2uwrp+4CLMLffNhgmPhzmnSeuXQNPhHk0CykiJl8IpDdEmt6NdU6AhnQZeotp8RY
DlnrAU+esSeny4nHDlQArjpGR7c7iaFee7yo0nniORr7tn1akhFsNAU9QQkRo665Y26NCQhrx4rA
1jZGQVRx5YpySOJWlpEKHZPrnCdvflDslE9NjlUyWeYe3l5ks2HZKxqgtMjvhzMyGFzyLkZyBOuZ
Sai6LQ++92Fw5TkGMnZurTNVdhhznQac20WylkNTsPxsTPT5wcuASE0Bx1sCx+e/eY8topFpW2Ek
7brUR1JKcvc97BU3fi7M6p2QTk3dnWr9jgdzb6DFNDKK9KRTttaSAzXbcEnVLjqSm97yBblOjMde
hJF9qs0SwPAq+Ln95IVLt5+2Sbjm2ao6JdVogYF6TiKEfw3nqc62ZwOaZo4yGffmbpy06J9U6jf+
jY6H0NwWygDXi6XzvWckVba5tOlQZKybVj7my1ivDOFeobvvAHi9ZtGZ1PgaKdf6DsYnntr3oEr6
4jYfM0iXbfCShG8YmPmzbqZgvpGBAKMvdt+8R6xn6aEhZf8avtssw9G6wribohoz8LvOw30+epP9
i1YMOIwC4UyfkfnRgQdaGY3nvt/z5Vw5yNYxdua3jrxtOwdeJcejHHNnS29XFG+YeESg5/hcECxs
d8+i0Vt90QS4cj9JU9l7hHcrlRI5zGzZJBo4wgeCArkURhbldi1fLJk/DD4kEeKTE+sOIpuvappe
a9GA1HPRmv0U9Am+ibktrsIi36Tupp/z9SdbTv2S2Ro+JMzaJSwXdAwzyAfxW6e1l/pRwfPvZ+HN
dU2IAoPFj05nKw69dsqrMz8yQjg5wP7SmzbV63Ey01igqgj3AuhDVvND0dG7fKAeynSn1o48TGKN
LKIyNY/2x4BUkeY4FS76Y+evHF+WCmXeaUtE1LzqDfb8R517fYwIrSLAOwnGgZnbDkI/KWwDjzMF
TetnEO56Im8pnXnbNJdvWc0t4bF1sBBlO9VkkxaHimK49k0IGJqyirEXAAND7gJqNXv16OQYQxdl
Wd8c4DFSeYtW0sZ3ckFmewKwbu152gq8oHoqbHBmQs3TEyCOxGLAT17durZWTx4k1nhx2Fm6t60A
zPrw86kJ7yRXT/N3k1m+3gcO2/Khy/zEXpzp04dgzNbmpq6s2EvZuICU0hQhymNlBzzaqCrJqtr2
HXSu8fKdfRtSof3u+Vm00NiQjcW3tfDy7Wc8RR1PV1yb8G5nziHwtYqVKhV/rDjuq+mgIxGMbORC
DQG3Vl9l+QPpSllxs1n4xcswrEUPVpoyzZXrwvtzAxO8bIdIhHFwJsayc6c5SqqCp2zNEGQkS9zc
ydzwVBpEVvZmHv1U/hfM/t6i14oQuq1TUQg4sWW03vc87kVy6jav6m5Qadj+6CU6mJ44lYfnSQRc
g2OQTeZ54M8rLlLZofqQ1DXqV598dz4611X12JuK8dYKXf8JPHzZD0GfcTKnYNTePewhNQUDeC8h
DVMTdH+NTUNKH5YxUqfajjHsKTh8ddu1AAMoNnYLI8XBbYfTbs0Q0D+WJ+u7B6WzXmkb+D7mzRxN
IiB11dxu9GH+AYkw0jsguoncUSpXpQcNhzfcbjABsMmFUOHZk4VnzomfEMHuwi6v71JvXMObhJbl
90xW7X7xXBc2N1rDfx8WFVd/+rRGnrPhOh9gSbi2xwNYDMAukheWDfbjDZtV5k3bEWYcNb6n15Tr
o+CyRpymwquUZMnWizdunrrnNUfIkO8i7n/LgX3s4MI5SE6m0GF6jPWWABMF4ZQSm2Zld5+Omb4v
5o4V0K0esUxrvMeWKsSOthefevb27LkewUiUjHFchkuC4pdbkmvVnxxrgaqYpeceFvZmRHtsD4Kh
Rx18na/eUUhJ6PVWhQ3MNqAPNAYCLRw2BdTnqZNz2v3sx9X/kvGsZzAHhQ4P3UWhDspk2U8Y4pjm
qnwM3tiPyDhycxdz9HXL3H6DNBHmxkqonttORtd3efUt734nbAptlVquaRWnczn3StFPufv+yuKG
A/zOq72Qh2BPALfDpO/2wxRf9yu1hZFDtyKD/FZiAHAXbx87KFlRM5B5cRJdJ4iFXRT7dVIcZYVs
gjVwyIkj2vaa+slpWf6JkSa7Ou269CTgVl72MQWtKTbpYwOusv2DkwOn0cwe+hIVkKE3c7XY78Zr
MPgXo1xeAfSnpyKf24oVaHFvLYEe5qadpdrPA8v9jppwjv6TPE3JAZiHyaYNIhdDme4p5GJqAtRF
Rb7+S7zFxZc63QL+eDI/etAh15LbkSXeL0iUtUV1N6Wvi4NpK7eiU6Ks5IqiTNW+fiQjQ5O+woQS
XAJXFGQVrs5RmWnX5tNvi/An29n0TQs03ofNFH5fatTGwUVBu/31wribEI6nQpU+7dr1Ed51wVOY
dfMjIcc1xqqmQ+TjIA6+ZwgBx0vm0Aj9VsDdG9LAjMcW/bho74Ap4pnkS6H9w2bHHFVZzTN/QjNm
VibAkAeuV7MPurCk9r9MDzvFgjS7eue11qgqLNXy+w1KMv9B8/b0R1kkhhGW3wLmKYkYXtXShjcE
gBZIA2QuwpOMwNaOG5Jd7pk4cu2l8kc1Aj/0q7yRY0v2H68rzuosXTsgnbzxb/co97g3s2jQxDXk
yb3vF+gU1UQRCXcBlxYKA9vU53Tr8rDUIUMHL9gip9Pqh8gRbQqBy4p11Q+m4Waxpo3olmAVTOBo
7qh4wCvtWHiYjXx7WUSnvzUoxSVQHBMEYVgdSRgKaNmcGI27i1cUwfQIhV68F/D/wymLNw+d/CLS
pNy8YY9uO+So9g7mgLfB25FVn0RrmAVMNEt0rB2wUJm29Uxx4JTZ73nKflSCctJNa9IBDr9fCtWe
VCrioPR37cPyiW1+VR11mocky+VPkyYTklqnq/QSbjmfWdnlW7T2+X/J2HlvSHKyZ10ptAbTgtrv
jg8D/mW7cBjKKTUatfmck+XEGuD+rNmcyB9WTf50yKQLl0OfdnXyDFkRNQTpCU+E0Cx1HIS3Axwd
jx3kcoAKH63xSflLsn9vcuDbAwhUSyT1GpFy2sfTNpyXdE++Bfw6RTkmqp0frlqaX0DiYijFPrdL
Gcmxfq06xUQveLLuIEp49qOEnfIs22V5ayjpofXFQSberGvtgXYufvWD837Pz4yge3UU1QQ0pxbe
8DLbZe8/yixyl2hfarS2bpWM2u0KvMxf3ns/smxXbJ59i2lGmyiuvlaYoMu1RCJBqMEj7G4SXyxo
/FVv3zwvXl2pcyCPL7lGin1lmgngI8fWC0jf5yQGyujdi6icROOVKvonsglfyTkKQmXvBEfcOzxM
/kclqBtvh3zZvmY0FM1xTmLerhB9sbm0KhNYpLPF6ZeRmiKqpRq3NJ9ZbBpz5ruVHINr5H3oZc7S
U1dzDpfzsCb2zox1pTK0HXH0YHBzaMRYKsLi2CZZcQBF2PU566siPeu2H6+wTF98ZVOQ/5ZbaCdU
wDJ694RafsSzR7slJUyuO8m02ly5tXv+skx9x33LSaPOQ9oFHgb2mowpBBwT9KzM+6j6hiCzXY6r
zokqY+xI5jfYlJSMvZFBtMxMSqS8P00g2qsT/tcW6+a5W5qI+qzIATUOA+vat7DYqZWe6taihjHe
TLq4XPPweHV6zCAYVn2ERoZziT6kejcUY00IYNu25krgIDuxGYt7ka05l1pcg0IzV2HAAE4ePqU/
rX+Zn3v7OPYKzCYzestPngrH5rblV/hvTaa+/4p97CBgUpw8R70Z0IpIKa7QYqJ7+LgkdbOe0map
+1/8gA3SbDbU7WixwJN+y20sjmkU978mrscn3/j2Cw1un5T5nqBfmgOdLOW++OmvzUZzcl45OVsW
w3T2vgf91SUH9cwtLceqcL8jPAxP/YTW7LdSnfVuF1TR/hG9Xjvfd+QK7m97DZVZtmkHqgDLCx58
wkQjhlvQ5Gr5yxgU++c1T21411srpycvUIpzze4mOujIwI8kSkUBSoeg6qP71SVLdUQguKXk46w6
fk0mGxPr0XEIXHbuBco3atOixZtC3dyofTH9uYmXebgkSy2yO80V7d2CEUOA0goLD58G8RocuR0b
/1yHCfx4zTIG5pHX62u7FGzrfhLPH6aZUneY0hzGN0Az9ZYWaxscuQwHQlNDbO1IKxro0FXkM4f7
nk7fJkfFOuOUivUZCXbAp64csnhaOCwCuz3i0IAM1/JmVt4YP/A4ZvXJruzxZR0AhB9mnBbxDefg
vpUC/6x3KfwAFd+KKoyvt5+oTveN90WIw/w2qFVtL8UyRPFpNH71O11QnLRDMlRHI6vmb23jKjrU
a9S2jzZzHoAMlqzmISQS+TfIRvFbjxkrcG/9JH8d2PZ9pCYo2vqbHroMiTFM4fZW4X9CitGIhfEz
SSzv4p5V/nlpV9fcmgT5L+eU35ijr6LZnQez5NWD71chN5fJw+mZepSGvnW1XPV7XZot+VfssSvw
kA7u04xrH9wEgULwnldTETzodIf9sXJ30WMVI4A5B1m4M2gEQaiz6SQxWcwbCp8BgRsomLRTc5O0
LpkQNIzBBB4QJxnpjt3u+Dd5iIylKGLvMQiAZWve3iDBhgwRPb0LKEd5FgACezkvVcjZUIj+b8vz
hp4S7jRj/QnW7SQ82Xvcc9cSps7vTPQr66MFM1ARGdxrdLwv5FcszQ7+zCxmjFa/J3iw/woXS0yE
IcGGr551sm4Ok5cPwBiTU+99t/oFQ7gXeuP96vc9R9RQT58K0xvkkfbHn/tk9bvy3Ra9FramCmqc
NvkjVGKLSy1W4x8SamLTHzQLTChHW9S8h7CxggdwNzNQYscwFZbGJi4/RzlBGHh1sn08W7fY+zBW
rD/I1PbmyYBUBazMLQjNRgrx+CeedoDjNR9XitVxb0TitJh8/3BNkT8LzEqKeTnsskcfuFJQ9lyt
9YMOmy4/oeJq+8fYV7J+sZHcI8X4VLQCJQPjlUNAOdr8xSFx1t8hxoOfiw9DdCLDwxtOzYrWhWO6
ybhowRfMoZYbuSEySJp30uZ6fdEBKmtoHmvFU1SFV78NnjvDAkhXxqkaPG6Nami6PxDrPvAeooGt
eE4VYXFvQ05gZMmTyP2CvDr/uS6deO8zOB6cNEIAy7K/BuelL1KepqpZwxIh7PoA9cv2uoyx+Ib+
+WqttktoDmHgkp8q83fxDP/J9GQJWq6PWbCIL3CriFsMLhLtz5aMOCcCgHeddrQiJ3ub4pmQV4Gz
3wYmf0CPANU2bNmCOoolbCjrvu0L7uUJ7r9K+F//Af/W9W0KijSe2xSpElMHQntOsTWYjxg/A/FY
0XsZnFomXkQw+aARRQ5+JMxTzcTY3pqs27cb35fqq4O9Jnp1j5xm7w90e8i6Zv7PJjb9avx54piQ
QVd2Ou+fx8rkPwKsIF+Z1ymEiDVu52OQ5UtylNuIPVQFY/+lzOYF920S4JNAyt7qU1gXy21v1oS+
YrRyyUO0mnb70alkqw68whmdHpCp6pilLQrnLfZQ/05FRCJ/J4cILny2+SdjNQWiKaYEUp6qGl8a
in/0kEXlLL9QtlX26tlwzYGvnnlL92syl9i/V58hPaF/c1pEYH5uSwQ8SOu9rS95PMV4Rour8w4y
iYG+9KCQGvyPDn9ZiIj7JVE6egStWDcw1mH9I22e4bdJQEKBm7DR7P8xL9kPC9m2netpYhw91xn6
WXlglzLHMG0GUt7Y71i+495uZd5W1E8s8yjDY9UobBYybsTbWKTNhHREpKpcdTcT2x9ob0SvUckX
fJs8bEWo/TsG9So/+t7cvNFwEHv3eygCdezsVrlvS9oIZl81FfGxAOSvGcFSzipeCsQdSgXrJ1Va
S1puGYxfRVSNhqHL7WfVbo353O0OGK3CtN2Qdl0fU1P38X/ANfwOHf7L6uLTcMrszWvNr2T3KCwh
DxN+yVjTKhKjzDpmc+yRtWGuAEe1X0eluY5w6i4FrCaC+ta/d22BtT0Ubfw+1/NMf2MeIsRJ63oB
T6s9b6OQaNveIX4lmpwBDwL4f1tVxyxU5p56mA5YlG/yie28f0rXCksRSNQoymTczHaiOtvXh225
uqQTz4fSbbF7xgdozfAebGT70n2gzcHqzj0Klr6WC7Cq7I3UV8kmLLT/Yn2+lG96hbG4hVbTEyGB
i/yDeH5iTU8S+Y0vsLOgdGhboUHaSJ2Doh/hGXQcYDBC1ohHYtzV8+Jt03Csh5GN3yv4EKckVvmv
KNqwGwCFokIXcbgxiteEz9LcueP55nUQM+qEq7TTeIL10c+lj30XkWAJrFl8plmR/pZ+N/LfQbU/
18H3H1hj270cYZ0+6oqRuYzNPmId2Kr+ZcHEFhxyVIugvIBzB+Tk4CtcSmh+J2DmP5y+c31GSY9l
kJ/ERmfbVjY4JNHgeN/rgihwpqUte2x3f32uW889N2Eg/SMUtZhvUlHYf2LGkXLokhX+MGdF/Q6P
MX3HgsQ1lUdDn1yCBRX+vYK5/CP6CtfC3kc6OTVp078Sq6pZ+edo+5ZM0PRXOQDXsF1m8RZbNYQn
UtJQTta77e4qetpw5EmfXJd0SjKW/yCqpOQIbqfikTPYQ/xVJWGOliDw2ukrRo9EAg4un6X71aKI
RLDIEyHugtibzVElSYFxpKZv4cX32cOf41nm6o6zS/8jdSCeH1i0tuZmFon8tLSgJei7unF576Z4
9M6tHPJvLfgkd2vr88PyhyCq0z7QCFECEVKEqYsh9FhT1/g+wBM5Y3cabGxOQoJkfuwiqZ+Nhdh7
AOr0X3s/H9R9V6Sg2ms0Re03ky2Juq9kdBVmb0XQnAbL9I4Rqd//YCOGP2LPYbBhDYR4hiiuf+YL
sxP/jyr5F2Xguvy6zUgtIv8aqN0V0eFF7SYvSjmE1RPhUu120rZYXoxHi/JtAlsc/KhUFb3Ha7f8
2uPAzOiUtqk5xMPEyopgoVgzBBSi95rD1hf0EGZZlbpb5Q/+fo8bZsxf8Fe7t0j2CCJsN2O7vw5m
690yZY3lZxyw+eH2gE2zQ5d7x25SMwLK1kTVKfQFlwVCquoCVaC/r6GMPoFeOnqDtrUjWH1J87ys
m1p97XkeIfLWvvMPmD7aX2ov1p8FkxwvoI2xo1jEp39DJiRoxAUcp0QebfWn8foNKm/7n7Tz2o0d
Sbb2ExGgN7dFlpXKSdr2htiW3ns+/fmoA5yRWPWL/3TfzDR6MIpKZmZkmLVW4BU3dH4U9bGSevJi
OEX1Ywz5FYqc5eGOSOIjxxqyXl15ZgJkuqUQkfEmjLQIG0UVYU2gjqlvVJE4/2p1nWVdDFhDoPyM
znsSqBq2517vLMQZFFKblKq7AOAWQqeLLJWQAqpJIKnWtlhkpbJTFR8kWkROYTgDjT3LLlSvekkj
rYU/10ATovNruOtWVUR1X1RZTsvGN8pveSlU1bZNYrisftPEjlQGuo73dtMCdD7zBAm3xG95O4r0
o9M8o+AaKslOot470djKZE1lQqu4P/2Y2G0ok8c1quzvuhhncYAP74JvDyKh+0q0kyC7RLMrOEUA
aOo/pHEpIhqxizjQihppbPCu+8Mph0XwuZNrwLNpTSyxUmS5K54H1VLB841gSvm5phZ/JiZtgj3a
Xu3vyIegtAKwVOAfckP5pqXCcIrEgUOYBVkebdqiyT/1YZ88G0E8UpLoiuF7w2P9uwWmok9EqeaS
+oGQO2h0DzLofhFUr2H22rPmDmAItdJUvsR+PrmCwXATG9JdGrMfhHrgAMFWroKiRkmnVoGFORa/
01gN+KLPGloTIK7KwPtcu34UPCvguej/41fj50Lu/U9RYvYDWMW6uVAdLnOO4giZpvFEs93REKIQ
r3l1om1ECbruKqcA+ccYiDOdShnDUz24MHRhnFUgXqDGvcRo0LlgdGWkWxg1OkCyGYL4ez3mJoTL
TgCuytP4Q+R6lw4g0vS7Qf0d9Sm4iK0DmQMdg7QTDZsWdfcFhbhBhYsYhmf0+i2G75miIG5rQswj
2Aj/C2gkEPVaPobIqyLd8QWKV1tukCj2iq0L6skDKF5FxY+Rd5wYTIyUZ/JM07cTJQXbLwZVeQV7
0gcHcEse/1rv+nSvIy6TPY5x0uyKsSw5JbSUAs6uqgOEpjHwBeV+tsCo6vYUjZn6vZQBna4MZh8j
olt2lLoFC0IPgCId1BSl4epFJUn/BdMjqbeJW0p/0e0o5HXP7CemAtGjZ2pm60270cgBCHtEzcaG
Dp84apBF8pwGb5HLmWIbUT4gn84ChJNRjtlnCmS0fjy3S7/gdNNTT0wg2tRpTaKlKmimMfd+8AsP
0EgrSGG99TigWkHDWA6tA/ViRdsBhU2iJxVVgJZlZlQDy6Y2CROtqDsaKugsXF6OimhQEFKtgijG
4bSxVumfWnTZ/B/QVjx/m+pt+Ah8SrGoL6JsxKEFm5FTsOx3FFeKYlf5DbIKWgiI0tblkJlagyoa
sj3mRgc3QEut3xPC6tjSRRC3Y2V2GgF7MZQPUy35R4BgRQREwVA+RZpsUTvvO988Z1JXFU90q+CY
JeYkbSAEkVSeYiWto3VjpNrXOvQGRIeJzs4unSdieYBPX3NpgNTSyulI01wIhpQRxwMpstVGLR2A
zItTKkcTdoMqPAeBq1BAcRTbknjfKAbplFajd0a5J3xsJB0e9goHV0bPCbQ966QbXSoRpdUhzG9b
VEVBEk+IsJBGbLKw0FwTaG+jVT/HhHl8pUP1FrjsKjFVo+s3zHttheYKHF8qpIs5NPCrtpIvBwmc
HviAifdkDSgsFA+mAjKYTJF8S/HWOox6zYCgAjs82DPNzxSY26xJsUCcWvrFDz3XR5EMENSTEwVt
DjE91Q13E7iMz0mdrJRlZElDk+gbBahWTP/mlVeAzKRr3XVHIbNU6xmM+miu5azriLzEABkFJasN
d9Uo0vBHQbslO4wuAQctBjVPX7rATfKDjyfUnIbpE98txJvES0U/f2Jr4+TN30KbdN5FNgaLzo0p
RxYKlX0QN/tISIxxmyod858nPREKL52XeD/GQS+T/ZB3vrKrqXl6R6tD/POA6h8+U65GP3E6MTT6
55o7zSDi1NB1uBkoInwuGjkcHyoz0twjDCP4VjIJKiwueqKAISRufy2vAORBy1ql3C6NuBUKyZrK
Ryk8UTyButNHNHAPAhKb/UpEA4bbM6JRgI5RDDjHq62BP0srvV2ReXdToa9gHmaXpEDiLEm6IOIb
gaxvemmESmzRJgB3EX7S2lL/IUOi4b3IO+tJyseUgcYyJc+BBiNkoTgJiWx4d1ISccvVVpHhDhfV
1dT2TIOKN4wbqX6qFJMRnB53/NQKbYvgAdttHQSttH71fuH9jPgA49oHGC5SaKCys25KvfqV+B3h
Y6cGFEKNhC6Sq3T8zcAdO5hzqjx+y0dPcHdylAvljiZe/7lNjW6T6rpcbevK7dtT2pdIr5igCp5b
i0If4AmYwLvezWGdov7TcVaMCPXTlhN4GjNe2AffAAAEeBLvgGBQ6K5pd5e7MRnrYp3VRfY0DK/v
nSL1nwqFVpxTyj69TAg0qW772DVsv7Oknkq5FsE1KRq137lZ5H9BdCQga2gS6xE6K4onnRpn61iV
NGMF3gKsaqABRl9RwG2yHe49x2epLeo/o+9fKXZJ5Yq0nXJdJZKBTYUrSVlXMDGfaeTToFaKWDgP
vk/htvQSqOtuazV/u06vSU+5QPk6BFVBqk69OKNICC/t5EERdRF+yKRm31NDeTDHGuh0z4x2Bqii
4SM/NEpuArb2KhAUIg3agguV9OHaV/KKpXluPT7KBsVQyOml29pdRW0adRFpJCGpkB++xKXSB1uz
Mv2JplUU4qPcwi6ggSBQt8vLvu0dMSHjssl/RRAUQwgiy8gqCCVei9ACfblw5VWykjly5HV/ANCT
+7nAThHJ9I1G3WaV4UEk4b3eZkiLjmvUwbQnv0AzwUG5o72KnUmju3FdEidQepyzGNTbp9otVFrG
VlU5hkrFGQCdWF4RgAmoZ0FcKB8NhMY+D1nXu6eMqbNfTHEonUiWm/bboND4ppo+WCFxL1177jfd
WuiyCIKCcixba0VzR0xtZEIReJFCSpFrkCcgXRUkBoBdkJpJMDZL7Us+pT2Oq6ETzC/W82RvqaP7
qRQNWM+0b7VnIxcHB2p5ey7aMt6MwF090PR6/RsSPwge+CFU4dHpI9kYKf6Ka7J48YzcjDXxlemW
rqhARjDWoXBLawGWE9IdoJFBEoKcgFyaj7Tb5aSMv0RJF7sPZhwLPUjvWHSSUEcuwJJM/tnKNVTO
Oq0bjwVJ+68MsgFUdaELn/yx1GSodJBjVuCQG4VuJQjjTSjR5+ecWdVDJkquzOQTq0yfctWjjpKK
afU3ldr8Z0ZpmF9QpiZJOhWD4WerJaWxNq2iPyeUtrpVkLqK9UcXBRpJCh36rSdFFuObBql+RkRC
z2GOmwlZUZ2nCXiBQjn0akknpUo139tnemWOjkUjKl+bjcxcHRPs/YM0CQ2th8xvzzjWNlrTbgKL
JuEOhO00uU055UkzdA/wAaBNdCiQSPsigCFmkVSDBhSr6qduGFb/CG/E0i/Ury0VdizEDqO3EJRq
hZgrB9fQF8KdnjRQwQLV8H/AGwjBBVdWV599r9ero9L0EzqtlYKjCofCP0dNkqhHsXV72iYQWoJo
A5rB5OB2EcRACQ7wr4Aa8A8L5sUF9BCYbwKK1kAmyILxyD/L2dGA4CDsyVpaGXZwncXrgl5UhiIE
RBqKEgFItZVLLCXYFjPGok0ZkzhxswJ6g3ZQKoLs6LFruge8HEqemiJMUCLE9VCjaceuuQDLR8ic
g5+bSJp4I7i/2tYCtVHOXkXPwF/BJw46HjUfhkZpSzjr5Ika0AhDk9Fj2qarLS/bWVoEPZGWW6Ns
RrQ51Yeho/U2VYJlDi/Pr0NqOvp2EEv1764plEuiomsd21ZDlec4MGgQKapUF11cpjfUxQNQm0T9
KiEoQStYE4TuSonKLz+DmfQhVBtgCVQnBPQCJkamSUhtEF2V9HNgtPqvGEcDBkShR2GMrUrXp9MR
fwTYZsROVwJGBxNO+3WT5FHt7uNOb40tWj1ltbU6AhYeRJAcli2GZZSDeNYtFDX7MmwOWZrASfbb
Ujn2vSd6FlVqX1J+jqlaPsop1f2vBrAu6VIDQBTtchxq8ynM68J9tKBKUr3IBQGd9BEz2wLarfBV
Uqs2Y54vf+05Nqj376yipKUPB0YGhAdJPFITR3a94loLdSrvG2oLJhJMsvwcyoGHFLwoE1wXUQe+
R5gIkSnNCPFAzOuF+97jxu58duWpLiWyTKuskRpIDNP/ToLZV1tkM5tLKxtFtQ46vWkBK9eCt4dZ
7Il23mYDnC6oCJLwYFK8R7TLtXz36ka5/CvMBa/Y52aRm+DTLbIQCL76d1xKjb5QTcsONSfPbCOK
DYZi0kKrAMYUX7ORBzCHRZf40cH3Q7H+borE29QG4MGvs2AolJOGOp2/y0LwCAijoR610ijkMSA4
Dr3oC0ItnTchdTXxKSuqPDszA5gRE6WiVtWlsgpAbyNbJu5hC3nE7LKgKcWL2uQ6jeqmoujRdii+
OUnlq8mFsnnfHxQd8I/QKjp8AEPNXMhsTasSKfZad0R0evytmq0WAM6tw58LIri3AtcyEoZgSTRR
5vmVZ+KqUZtIJvin+gh6uAme5ThZJyDxMAjESVyNgvfijfGmyaS9uattm51aUF+W7qmTmjIgI5Hh
IEwJmf2EQk+NvLf4CUy1G5C79tYIiTigQ47JnoEVtrdZnC4wCdjO9UMZl6xNkt4KlMWZIKrAstrY
8JpjFxfDui2ZgFICxKIr3DFeEDYB0AoLrxb1RbMRdONbCnFtL7a+fPYgKrgLUsQ34yMk2QJTyrx7
Q0RCda5krjWo6fhZ1hxpf6zbYRcmfyzvKzJdC5t9KzU82UHsnY+N9o85+9JjJzUyDKXmaF77+iWz
h35vHDVhXduG9BKkx9JRvG2CHIOdMc3xnCxNZrmz0+/sz3SFKYD4MhoLMFB/kFHnNRNNtTWkvuG3
duw2AMx3dE58aeNbCx9YurtyipgW07Fl1j5fuREwik+sG+av5PbYnEZUM0h2PHGLAoHFQ6nl8Ar+
knZSdl7nE/C43g/KX7kTNnkWLRz52+9AAU4Up+2eJk2/ToJ/ox1c1tA8W5TLjnR3zl6xoYV2DIun
j3f7rhGJ4Q2cb0OX5oeKHq3Sx9AYjpKaXEH0PSjNU6g+/wMjpKq0AYjM5Pno8Sj1lFpX3faImO1n
S5f+wF2/mr6yIJI9XwvXghAEUqBhUVfUzNl91QWrEk0tR0sp+FJKT7LxySwWTMxPCCYkEYgJasIa
MaM0m7km5a3FZHE5PINGzet1CalU35XxDozFx59sftnnhmZHkRBaq02isnOYX+voKXL/ytbPsjl/
bOXOF3u3nNlVC5hZMMalFJ6r8qcc/Dat87g0pGvpi80EnzU/iulV8sVi1a6as8LjNayBgevlgt9Y
Wsts93Ohd/0+UMKzEXxytZOr/lazhTkPS5sy/YQ3NxIptl61Wj5X514078SmiOHTUP2Xt2W+9bPx
Ln6rQLUSsYKSoB1LiGWYX1X9+u92ftq2N0sJYAuowEDDswIBJRL+ICII/XLheE2f/O0D+r8rIbBU
JFHm5sxWAj4gF3JRD8+TFtmKxtlBrKHjfrySu5ti0ozXeBR1sG7vV0IiB6qZgShnPz+bKMqGSI5K
we+yyxcM3TwP03JkDQejGBRSFGV2W4w2lUR/iOJzUD9S3QiqR7NBzhkU4Zh/GzSqdvS5UMncjPLZ
Nb5GCHwriWn3dGZ8EJgWYmAfL30upj7/QbO71dejOgguP8gf5XWMCFqgybR6PacUcoh1DFP58rHB
e9/67ReY3TFGYLh6RVHo3Fpb+UeKvmRi0tdc/NLTns0Pzls7s4s2GgVF08KLzxEqpgnIZfh2oIMQ
fbO2iOpZEDCjfmPAgPh4fa8ncm7YVAxePUUC7D0/sY0ZSSLskPhspcIZ+iS4ugsSe/ABkO8TnqMn
4yeZYvuYHPTHBNEmyuBLc0bufWNTNadpBgR7qj77xqHia80Agu+cO36z9gVmqcDv19KlpU4vyM1S
NUmX4RloTPaZfeNBMl2gh3V8LuonSr4rNNNikjTpm7syruoGWS0AfbG98IHnMz0MmclNhDO6SICl
y/rMJURAvEoKTMNFRs5DJI+t0IZgQHPYPundi5Q9UBgMKdg0xtaUf/ZFfJn2AgDMgEhYvqPqsdHa
ZOFX3bxRsx81c4Z1EAw9wm/DpYF+OfQvAXIIFgJjDdULKdt8/AlunOJkjNhaQV7Hkpmd8d5f5WiA
aonLFzC8Jyo/q7L8898b0Pn702goZJjmmRIlSyBGWj5cOrp4ioJQt/DtYwuvYc67s8Ma3pqYrUFo
e80kNR8uxEMr3Xz01d+s+aRG6w7xbtrie4RA2sJa2Kf/h10yMcPQCMCs2d2g5osCYtoOlyg9tfk3
RBEdYSLvWWfBRAzpZ98gOrk03e3mQrJYPqPBhEAGnRDCvt+wCkJLQU9/vAhIStcJBAnuJMiVo+ov
3Ml7lhiNLZFtMiKDwSHvLZmF65adV4gX1UOAHWEpN9yjHg5QamGC9ZKh+Xe00j5SvVi8NGgMnFD7
FShXop/LxY339WCZzscH5q49Q6Y+/5rMmLM3eqC4QEbcixe5ilZx/WwRP6GRXyT7j+3cPIiyPtUI
VFmmPGrI8myrNA9sErgXERq8ca61aFsXL15RIqyk0p6RL20mPn9sUb71HZg0iG2oSpB0zB1aAsO9
UrtBvBgZ6qqxKvysXN38lIy0ehJUvx40VckOFW27g1qN0m+qfcVOpQrqoBhbnZKQltYowRJeuV6Y
PPQ1WHc03LQDeiKrps6/1/BeIGhr9a5FnmJV0/qwhU44JaYW7lH29L9BNPcXbtq9D6nAhUEWixMv
a7OTCJgmg4Yiixepe06/hRF+0B5bpy5P+cJRvHOnyW1RiqTOgjuU5oNYaccIWZVbXC+0w6Nc2uS6
vg7Gg2L2do7GTg9TpxtRdxqH9cd7d7t1kxthprmJkzQI7N5ft6yKZMZ29OPF0IUNGghogAibNjn4
4Ncq5fvHxl6HIb73me+tzT4pZH+Jl68dL+UvgOn1t/G39CwerE24cR11L+9bDx3ElfUjefRempf8
UG4+/gGv425ufoBM+k3eqmn664C5NyG/KiDgAxh1vHQH74l2wgPDIoWT9qQ74zb/fAouCbNdrX21
C48gshaM30QbMqtXFZOR4hr/IU8e4o3xCHEkEMLGePEqJJxgWD34urZTw+SrlND7Re0Zhbj6J7Mo
tjDHnFoZv/6TX2BRaOVcywpFgve/oJc10PCoj1yqSuBylZ+p2+7d3ulCbQ9d/TtkabD4uhmtGuLa
j43fO2lEPIze1qRJm3Xml5rAG8OKrv9FSasX81AZtpWmz8n418y3/8rS6yl88519uu7QV/TXM52t
VJjz9OMPyRjvhQ6ek5l+/tjerWefykbE6hQ6NZ7H2b6mCrAnK/LECys8NLq7QQoaZYj8yWwXLN11
FJR/Yf3yGPP4z0xRdPZHVUzwSedCzyB+/AqrF+bChVDeBDdfFbG4LjJjyT/dXeEbs7Nzg8KgkkQl
ZgWj2pTtNqhLCCz5MQ7dF9eVwZSvfa86enmJUrSD1lcjdIfAitY51flyafz4FJXPLzGvDRVKQ0Oi
TZ+dpF7O2gyVVvGSdnGwtdr+L+OGul0fIRPw8c7eO7NkQJpoSQwy0uYnKZFTDTQr61bpv0UjMs07
gJN590mDw/yxqddS5nxVb23Nql1j2eeFGkfipdMaWF9MlrFpP+9UIf0EqOLUyYpgh2r/OBbllabW
QzKqz0k8PoZoWtnoTIfrKgEMrSGyvzIsNLtSSYHSJZ49xKL9sb56gYSKoVCOTkYFEYULGjOu9Ns3
ta0MvNEuZHettx2gbLlacPzSbcBPqxbtC9MSZaqf1mxxRhEGwE9LghJZQ9dYqU9N1HwRtTG0kzjN
bfCTPxFE3meF+p3e4DEw/UNcZjI8YmUHLntceNvv/h6FF4BiKUOErVkwRuhJBdxtxEtNLLHqNDm0
wdaqC1buXFeTAEFj+o1Cuket8r2/zRuLeVuRIF2yFbquh26bdevwDB44LDZI3318gm4v6Xtjs2S2
hMkvKIonX8wS/kQuPybGaWTEGshtcfexqfsLY3CATl9IEWVr5hAUpCCVHELPBV5Ip29Cx/jun5Dj
gjD/qf9HC9MUS5ZFgmdLnC0MQPQYNFSkuRnko2gq+uinAjSAivPxsm4dC1+QEBZPbtHxmkd8SAvF
oz5gaGwqVFvkYtzWTLfaepniLUTpd03pIo1zC9kUXZ6CzzdvlCANSd6QAF1K+t9/oYwFthd06S89
0H99vKhbH8aipnQAqJ9sieZ8q5Cl1iwPSymADCAbdtwegFMkKGll8UJrQJoCuPdODGMWWs2Wbkok
IjPXHMVqVDG2RAY0kSMJDOrO+MRwqZ1qvNTG9wQQQRB8hgWJ4Oouguep+Avj2W8vNm1znSwEd23S
IpydldSHQVh0DAoxB6DshDgJ3fZE/wcHhSzOUAllJLCbMytInEm0pjv5QlAvgoxRwRPKqS0/fbx1
9270WzOz114tIeQzulm+ZDFO8CAEV1RdwYJ9bEW6jUv5ZlMIw4o49/Meb16NueAiSXcJlT8D2Egh
eqkRVE2TXRT/AbC0UhOmq4Pxvn5s+N4deGt39hWHnPq7YgzyxaOBqybqg9HtpLzefGxFku+cybdm
Zl9R0XOlGxNJvqQZygamqzgZs8jWVUn1f0KFMtGjbvdkQeUJMe/ggABlcoyMKHgckChY+DWTsdkF
YWS9paq8PTwL+uw2qnUK7b/zjMsAcodaA5kvKjsrrzSUNRLEzfrjxU/3bWbOMsjNLZ4fdnZuzqWN
okcqIoBt+F1BVZxame31VznnxNYwe7zmwS+qhTt4a9QSIdxrqqlT3iPN4Ee98W1QaVpobJFxCQpp
J6Sr8TlWLt0gPUbhk6kfLH3B3p0dRrFCtQgFFRJZxra+N6i4YQ+msrMustSsCxRAquBaRHuE3JGk
K1dFC+yk+aQqkm3A+cV5LHzlO3ktIGUTSubk+YhLpyP4ZsUWFBozVAf/mjQ/NOsMZXWlhlsJSFzU
2w3wnh4VRj45Uw6E5Ap+cRyOBqwpBKEKxMMaPWEw5W9LK5yPt//elzFMshJLYZAoOe/s7Gcwp4Hy
SO4lgnIDlEqsiB8PANNbgPE+k1UpDEE2/qpvgqVxzTdolekhQBRcmjJt4qn5sPZ2VGqQt5537Rr5
c17u88iumw0FRlTwj0bTry0EWksBESpr3GbJUQsukrDzgmrhyt15lABwEMSTnBGykIS/3x3YN5Ck
pMi7wpl0FO2zOFJVKZ+zXzLYjSMAXjHzbLR2nC7/ZngLz+9tFem98dlDn6da3aKd4V2j1NwUAzLn
iC5Y6ndE3+0c1J/kLk39nU77+zvPx0ZsX+F9ElEcn92GgGEm0MkU74qEE8TDAFQbcpLWDtGUpT7N
nZs+BRdcO5CFqjHv0zC/axyMwfCu+hFxSTXYp/3J6KxVrEfrrPgmmAsXbcnebGlqyCwVRrV517yZ
mlGoy6SPDYP6YPM7SIl+fHluy5oKwBOwRhRryLeJct+fG7B8so4OSngdh5O3i9X94B3V8G/LBkbh
S6PSZUcXP98MuneKO0rIttT/Ch20mQRbFraW8FAhiuyio1rkgl10W5iCPormcRgsJRo3e/7+pyqz
fIaRiujzR014zT7739hw81L8KT7162YfH0CjfXKBqi98nptIa2Zy5uU7hscyvbALr1X3TWGkd/Pn
489/81LO/v7MpyIuZ1S6y99XW0RHzMKGKFwEP9rm239vx5R1qrw676MyD1nNtqzTYRzCa919Ucvq
ZOa4pEQfroHXCQv7dBOLsyZT5b4QOPIui7NtSgutq4XIZU1Gkm7FPouRIC3Igcc821VD0+7hfS5E
Wbe5mgIciGgDd4A3pkT//hiLA4kpAnLjsbGZZbLutpzOPdyHYBG2dnM9sURxVZkSago087A40SAq
Bq0nHqlYO/1eOAW2uRF3wcKrdnsy3puZPWqDZfhJKDDtujn0TrQDvCov5be3h3syYdHUAFUxxU/v
v5kVGIkoqIF4rPdUpx3IS6vK+eVd7AOSU4+//9sT+M7YvDNEvZK5eSOfLdr5jmXLj9L+YwO3x+69
gdlVjaf4aBBf96Vb+7b5CHxgYU/kWw/03sbsuhaihURS54tH4xleSAKpBf7NU//I5/vingPbZWWd
E1woep+6X9bVXXV7OCgb47FZuGQ3L+7rKfy/vTOV93tXM/q3SLpQPFZri76CZVuHwDEW1nubNM2s
TCfoTcjXwa6pEBrlhDjdGtW6jemov1byilrWwnru36r/rGf26CF8ljRtyHrgnz2EjmAbV3knOEtm
7vqJN2fenF0rJIxhG6fsYLUGzeNQEMRPpD/a7dJxlJZ2aOaR0MVAS7jFknu1ds16usTwS67Rp/zB
Osl7xS428hdmf1mOsvBoLd2EWTTGAHt01GQsy7Zv5w/K2lv+jkurm/mOsWijAj6XeBw31ibpd8pP
wm87fVBXko1cqa2frAuCrVbjeIvru38sqWgSkAFmJWp5fyyLNFQDzY+nY9ms3UPsyPvCAUeyYfbT
gle5TS6mK/DG1sytyLLLIEIGNhynTRzW0c7YuU6683fKOnPi9cc+7K5/eWNs5l9SzVTGiTh13D/t
ll7I6f/7LmKeLWTmMUqKVoUCFODYchKDdcK575x+bZOXO8GXj9dx/5rpugF6hCIAnbD3O4QeTiII
aSGCIY92KLas84fokh9dO1zwG4uWZi5KFVCk9xUsTResWrkO+l+H9ODaS7dq0dLMRUmIHYvFtKZu
3e6rVbAmHnTUx3KbLQBc7/rCNx9v5qNyZtPE3pBPPqp3VHt6Lo1D/e8/3dxDpc2QmRoLQh1x3+9D
p15Jf20EvZ7+5WmYOST0QCwpVFhQuUHHYVWtrFNkSzbTpRZOw9KXm3mlhqH3qRuxooZXMYY0Qgxo
11dxYUF3nd9/NmjeWHFzoVF0i/X0zvT4ynua+PaS57njxUEFErBLODl62bPdAapPexSCM0Z8O8TI
8Jj8g2v6zsZsY8ZQZQCZ+Xqk0RlyVvVqle2F/dKre+d7vTMz25bcYgAWRJNpW5jca4s8fsykWNj7
2/YbQLs3H0yfvQoeGgjBGDDBu1hB37frR+aMOiG+OkB+HDJJbJtLJpVbn/rO5OxxYEiXitwUC1PO
+nXyq4KdoiS/ahzROfxd8gv33j3awRbZDTUPUGOz7yihDRhmrTG9e/0+/5Y/9Nwi40fgMLVvYWm3
1b7pa/7H1hxt3TF71MjrV1vJqUW5+anDG1WUI5gl9ig/u2fJzn7Lq/ggPrhPi852ctuz1+qd+dmX
ZURfCTfy1fzk1mMH+OjrbS42zGawffK8BSc1/cUbi4AdQWryfYEG87+/iXVlSZdiJPr4uMEKfvlD
vlZXvc3IdxuN4wUPf/eskq2CC6WAqKna7KGvK8rvdRVJxySBZO3T1tevGinY17G7at6hSq4yCCXl
hRG5qw7KtyHoS+u9k2BOCfP//YTpbL9Zr+QXQYTWrMRzJtuxY53SnxCsu2/ujr6qbZ6ER9fOfori
gt1XCuH8O7+1O3uwx14TkMTAbrUWziiLl07gmPb42J14Vx/lz4GdIKHN8DrHPdc/0KRyqqUG3p1n
gsaZpZP30gq9qYag/cK3B+tJbq0x29fxX4Kn4Gnyskxc2iSPzG5j8pj/lJ7KVeQsOaq7V+uN+fnz
IVQxBTdGjx79R+1cO8fyUT3Uj8Fus5FOW4bz/mCq29+Ro5duF874vVulWboKxRNyA/8923Oty2Rx
qNjza7PWdtXR5813d5MbkVfyw3Ke8FqTu9ntNxZnLkvU28FTglo6oq3HnOJ1ZxvP3XYKadJdZQ9r
EksKNqhWPfT7bjslsu5utC0E3X8xWTFeFZvl/Ei+EwoDdfm/z6DNXopQCCAXj3wGa6edzSvd/Wtz
GDdMgSHYYkx9+rP6xSj6bW4z14KEviCxWNiJO5H+u58w82+dG4Roo/ETeid2mE3gZEf3Iu9HO9yl
RwZT28LLUkBxL5V5Z3PmdEjXKl1gPjbbkOeraKe8Jtpw5h3gKt2ztVtY4/QZP9j7OdLAKBWtU8xS
On5XHnzi8p5DltuWs2hoaT9nLqVmVnwSiyxM4Tplp8oWbDRhbcRROodZ2vuFdS3cIm2WCJSIsbjj
tK5uPeX1LkFGcmhZXnJx8RfeP0pC3+3cLCMgzzLKJJx2jssypaH9Y2UbT+lucMCmL0XRiwdlFnpO
82FUweVw+o+tk5wYaPS6e52DFtEhX3oQlj7nzCn19aQab+AiGh6idg9NjWlsTu2gVbWW9+7OxQkI
V40QO7cNDg8zwql1Le7q3UfhjVOYeSrTQ8ag1NlVJvK+1oVQmbLb8+SsVAfpa7u6TH7AcoTFYp4y
vbUf3JR56KozuZDZT+yveXUPxQlXuGbS5sn7UjvApPnqZ8p8ZyBvO4u5sqv2EH/WS2e0mVXfroxD
48Sn+MQA139YA3x79vSZp2JMumlpLYchW3+u1hU1zstWu4qrpWfxbnQLatiSdPgehNWzQw7LPgqb
qJOO+nH8Zbx6DKYVr5kRslss5N4L9t7amp3wUmg6vUL95LUMKD33m27b7pmmi/9Pd96lXhnb+DQ9
iyEXGsmY1ccuZDrSt/v9n6XOjjza4Q2TDjDfHNDBtCkc8+iFS4DWpUXOTnSoK26A1Dt+yiZyt9Nz
cJ3cImMMzv8oE3rzQedPKr5eQm8eW3Tdqau2L67TTq8n2yev1H+W7AGzhLIARBZw2exUxkpMgWmQ
/ve2ho/mEdl4/AWbt2+5D+bGX3+8ZXejNkJGHT0GFU1LfbZnSWd4ScpgxyPDE//2jvxZqfcvhSNt
i0dhWCO3tMuP2cY/ZiSawlZbilnvbSbeCWkIQ0aYb/6BmwEZpIR5akeLm2FyQsG92mhlOUTpS9nJ
vYf7ra3Zxy0aU4xrtKeOw5aM/WjZ/VO9Sg//H3nQdM/mF+GtpVlIgihgX6khqzLOiMX/aF+MXciD
aj7Wf8sf6anYqDQBXHt4+ngzb2EbEynvzdecJT/4GURzW1bIcNBrdmqJSbUH1yn/GgfPVv6Iqxql
kQWbd3cQHN2EimKs59zJu64rRaXWyLxzwqo9ZwdvzS5u4UmLD//EwVhvbM12UEJCJijGmtOym5qh
wZ9qD6B9IYi992K+NTLbvFbTSilCkPD1zk+uk7B+qxHgffzhlszM9korq26aCDN9t4jae3tADX4F
invhgt99f94uZ4pT3iTE5ZDLNKxbmcZue66uyoO3zqhUtVv1S7DAl19a0iyCrOVONkaGeL/2kBmt
XTnMS+a0L+3Q4ppmb2rAG2fSjpd5U6d431tPbrm33ZV0LL58vE336uNwrP5zvmdvasSszEzyWFTp
QLY5BWuf9oK/I3j7lwdi5omzdERpaTrcyPU/TjWpye+zqCU3OO3CjXN6s6DZ+5llUqVPEyV5pac3
LdqpP4bTlKQipuigrO+M2db6/e++ojHLTZXWlerKx+j/kPZdO44rS7ZfRIDevCaNvFQyLPdClKX3
nl8/i7XnzpZSvCLOTAONBroaHczMyIjIMGuNJVcWiZlYH9ZA8NOdGXv0NwZGLQ9QLayAVLUKWgC6
Z1qJgYAciT2PMmG7D5doZtgKxleFLoDWwGz4h42LZubns2scj3NbOxEA3cimjrAEsGaMwQh+t3nN
nngz3AwEmNx6o0OwpAO91oytaDG3t6OleLRi6kArJRcyvsOKhy3KvsDLRfIeNDjb+KnbywgyhcvM
YU7k2K6XSWd6SgDb8VKEZSpkxxnuJrMOqycz25dP9vJ7Zk8nbMqNLMrkBwP6n8UAi6tNcMbiwRZu
A1IvpZnLNxUH3cihrL7WdT7weLGmV4CHv7E6g7aAYbX6QaMveXvjLaBtgtwP6jrXqiZOnB731+Qj
K+j0p9s8Sz+seK3LsZlivY/zwg6jcDFzYBM+mufQvSRiWgHTbuL4DVc+wEffDyf05Xjl/ym7hLts
U+3HKv1sc8X0ev6VRTkBIHwLgFkeZel/KViPAPp6jOzG1BNqsobGzD6yphQSvapjo7SGfj+WWl/t
90VdcwW/C+QSI5Amw74p8a+szIJOTAniWbTGomtSGGHVbjeyjusw5gKR34mLBi95VDGRXFud0B1r
8hZyjQYLFz5zeFNG5VomtTgpFMEAE0Emd3CO8al+TlasKRgXECbphZk8R/v4Uu0Fs10+Fjx1kNdy
qYPEUyRlwDTE74AyCsIGq5R+HguYClcxF/TvblJuHIwxriKGkMAAi3HEQ1YMJ9uwDqhZUjNp9mWz
KLLPOmFWmfSi5kYBCuC5/vMp+3L9DZR7B4Aml1SYMNixurMON5+h6ZrsbvRPAO+EGW0NlDFAu4lu
k7mbP9VLc7N+yl00fA1SuUbgdyCMNcN9sxK2HEaaG9KQiABDuDdkSzALHebuMrP1c0pF+QyRy3gM
EYye6nP3CWBacjktFk8oDHSLc0vmqlBT1ZHrlf5Z3ysDFKdQJHDL4Omly4vB+MzJ4T0yVsBEgXOU
4ZmL8T29acn3/3WT/z7tSrRXAZma67HJIHNCnZYhw+pwWTyNWZAP8CcheXucSxvM6NRfov5KpFjw
Sofy6WhuW4gMLACLIts+94K4B3QCDinQNkYMAIwaCTTSoVIwPniipFF/wCQRbBvrYB188vNTmIUJ
qqYPV/+d0ZvRDdKxxrVIyk0KFXDQfRe7iVot2ivSdY40T7UuTvIy02crWpMm6GqBlLkFIVpVezkW
6HnISFu7i/t3NfhX9ktaM0ZmPF7dnLjx51fnxouM4sc+xElhSgZ2L6bBjIQ/b/5o/yijqjUBWCec
/9ZGURdN30x1nNd4A6Jlof+Ch2hG5uRVxxSrBro1EcMFlIVjkGIBboDM75JXF7yEjZG9oO02F0xQ
CD/eP0oSRqPQIC1J/FjGxxSmRNkzngcorJbwiW0BFN/mYFEPYI5bPhZCR2r/SBlRZlDSxuAbnVBt
2SjjwkxM7Ge03QQHDzV0IJSBEEFfA1eTgMBj2S7Peku4ZO5tQcVRd6KprdQYxXUjRUjsjWHVP54x
oF0qsQaiNqsEKNO6/hvt0s82M10rLPWZc6QBMO6kU9sr120bJhUWXnyVZuZjlDYm9UUXntGVodVm
YR1bchwLNcs5yeLtrf9HMrreUODGALggU7feFxgPNNF+bEfCF9iqOmDPy7lHgsFHn7CqPpce0CQj
gBuvAGhdjBzhc1B8f0O1Vxfn7xNg44AsJPMo8dJpJkWMWoCJF7Hdgc9LXZQgqwZogcmbPTDS9f4n
Dq0eHDLhYhBX2iLcFYciR6VZtGSQvG+5nyE2+WVZbQJ/mUhPj1WSigr/+TZMYKqqBLwZTaTUog3c
BuSJbGxrHJjCmVTlMS2UQHSQ6aAanKvpjDbibiswmo44HnP5LA3Z0xecmMuaFNtx14OOIUqIWIA5
R+UWj5f1B55KC4LJwJWGLIyXUvGZ0Iep2MhVYssoUX2C4S5lnjC6Aywd9hk4azlhf8oMmPgt6JbW
4arwLKawBviDr65bYKxHCYzIMYcYwPpr1wdj1Dp84bfiCSO+IKR3UDj9dWNzCA2vPT7+dHpu7O9I
rj+dOhKwrYRwHXViq7LRdjEmeMCaSaJ2xyKc2jDBKslJumwPc0nmPyCYuz1TxnFcAQMbdyg1fghW
KFeBDXRkXQFHALmEaN5sjCeA4OnA3eoXFajrSf7tL0p7ZNwBB2aF5MAXYLHLrS+uamnmGOm+gH/2
4uqTKJ+Djj/Pazp8UmUZvSma/Y+1kp8WCXzpV/YrLuG5YwvjTQtMnJ0en4MwZTkw0fY/20GpkMdV
ipdzQ2IHK/kYfryKvwf/pGzkVbz19WLjBovK/EWiUF/HZ9+SVnvMuB7QI4K/t3hjLkFJJw7/tgL2
S8MsPcZ47wC2WCbtqz6PU1sEEGa+At0XAPtBDxm/Ng3HPlc+6DoNARDpeOnzfnKuh5h9Bs58/JoK
WuTO+JMpu4EklSRg1h1vEDpO7D38DAwMqV1X3mCxZZqAmD7+KitWOjcFOzcsPuo8pZrAYwaKjygg
nYkxe/z8KrzROgW056WS2pgoF1eqz/FWxuacoTDgbhJycDxGRSTOaB/9yBm3HKjreC2j41MEDDuV
wOF7LuSyukptPjJkiRSBiStZpEvhVKBJZ8H1J9HId4W8Ebilgv6NAsWRuYCcjpT/+QjUt0TAuCoC
cIxuly70Xs9LWZ3azFLmdjzYiUWSb3OAMfYEu47GxlUpmgkolGoLcKDZl7J6fBGmNA9GFNNIwI1E
RZEG6xI9l1c8KU/tTzwxcz1+Ty8VZiX8zxk5EzoFOSOQrAii3zvnkCW8MLAeVuqgTwQLLYdL7oGZ
HtqUh+DCBWkGyOk4CUCvDKkLVx8GU3oOATqTS//paOPftqMTjQOYwwh7dLdoUHVGrpjg7AurStf2
+swYa3HrEQQp388zmcIpm48JYYDUsAIrA61vtEVX+l00nt+5Up/aIUFgghBgU4D0JNGlPShka6Ik
VsaQudCIKir+s0SYE8B+A4Ic49K3QsG/wHA1mEDtls1ag8l7hfA1Jy4z8AUSJk16ojSgAYs89dJq
rrMYGnauBMdPXGxcLhw2Qg+VvUPWb7g8cHDz8Q2Ow750vst8J52gCUYC6kXgJBQpsOYRQLUX8Eyi
pKulaqnsnVDSwFPqNGFohBjNBTVeF7mgO+/rOthisK0MDbYP+ZckE8QXUKViHp71yhbz8YrPwWco
Kbd124jViMa33rOT8dJzkZQNeg0VRrSFJsnmhoinfBnmPMGPCSxGjEnTrX4RiFALRxvpYtHXKJvg
c1MagCKFBAw3OpN/8m/4HGbNCyR9anOQHHG6/Nm+5pbs6CqnAyyNyGw18+6h+15HJQBYAr4HA+oI
A2mAeB7El0Xtca49cvAo6PsLeTQ9ysqiA4fY2sVESgsytqgzB2H/+L7/vd5ujTrmNSVg06PpE7DO
f5bvSunz2hXVEPzStvH63pvJCh0D1Yoh7yl5x0aQQ4lRsFxPUcZUV/D3hOhn4/d41NcY4jO2W5hB
lM4i8qbryyN+LXtyPif6OdNBqo7OpPV6rZ/n3hP3NgoXRkBPDHpU8e203wMqZJwLmuNcuPwN3HGk
rFah9+R1M67n/lrciqGyB56TSmoNgOkL0mymG+1LQIgAQAgTuxsBVO6PD4IeooQO3EqjrI+b5nA8
IaS5rdHr2UohaLz5zba73c4CC8Xq56vXSLfudLIdfsOnuU6KiZtxK58yRFxTFS3wqpyLIS/Q672z
PksdxENkJT49vbBWRmQEVGA70oH5PxPH3D9IbkVTQZ7Kh6oSjqJBWyhmv1x4CEGm+nh/7wPJWxnj
YV/pOSht3Bhmxbl4kZ3XOfGrmZtEp2b+OUBJGOF0kCoBusqtBAasZu0gpMwlXjpPP4tu3az3ALT8
RjV7Ixn9jL7c50qwHgmRMcSNnAzUnrG57DZCUTMXQGeRrlqN1Gs9SETzz0p+aaWZyvzkCcE2jW5K
AQ0Gf7s2hy/EgekbSJMwdVAuYuVZQDv44yOaiHE0FhBfMIK43CzC2lsp/YD6v5owzCU1QzNeqFuV
rH9ddP3OJXWnDAj2RUSfOyAs8NC6FSSjeU8pO4e5dG5sddk6KAVSlru8+s9DZqzoShC1b0IppqCG
hSAtafF2QwuFyIJHViE++xVFw9wGTlmsa3GUxSrLWiydQmMuG3BIYjKFP6JblOB9/cXpZmLqa3kz
81CeulYISQG8g3gJAGPUThZCLkSDiAVGWmPKIMuT8G5/rBYTuocAkBtzg6hwAtf79rCyqKzAohu7
diQXL4VfbMFaWxPPj83HciZuFOqoIE/BcvDk+Gv/vbIQqhK0QTOUrp2U6RrAOQdHCl+1xP8U8p7k
cWNxPDtzrSayUtqNTOrAOrHzPEFNXXtnHYC1D7AB/NEhA78iixWBs9XXS2cf4U17nol2/yaVKMd/
I5oyV1whyWXVQvTrK6s/y+Zzq4PvcSkRw7JWmolP+ES63CXINxTgf9uIhowBLr1aIEtYLjeZYfzO
ZGYntPfmi0ZFuDoAhRG0QKpy1/Z9bSkP4BqX2G3ecUZcVHpZ8jObPykORmZ8VYFUSqb0KuAy1eFj
17VDkCrzpl9LwORahtUmS+OZiznlXFFf5kQBo8pIf/45/6ul8U1YVp2ouna9zlW9dLGhAklUgvHS
Q/WUGJKjlw6pMLJNXMyCOkR0LoCv/WjzgqRvTjnzPXQr++irbr6H8h5g6wW8NsO7NibFudddgNYI
C7R5vwG6hnRnxjNS5aw7YZTrBcOuFDagtbfLYZGfmi3LbT4kJJKkXf+fAk/9Iwtgo5jhQg0BWcdb
HWK6io3zMPLsTUx2A+E4s//+3jxHyE19t0thDp5yKmpDIeFfeVROPXA8qWHRp263waqpNoA8DDde
YylgXGaJ7yyRH/AHYNlHRuQJhiBuGv/Asa+xtuKrDTqZWJIxayUxwZBtdMk2dJSZuOfvAUnf8+sv
pLI2vRcNDtsEno2ZaXAcWih6ACmWILz8dtf6nnvnxwnnyvy5HA7Wacugw1s/H43X3WZ5Fj/9g28k
+tIxvxWjJS1ZzvXHTV+Nf3eQ7uBNBCUbRC/0bF7aBDypXkoQwGKOXNYDZQ1s6nTdA+SYL1a8ER17
eZdfSo50H9WJSfReOWbeTDJ+IuGEu3H1QZRdQG7E99sSRyqB7sB54xjOlLSl4GRGW2m2lFopUGMF
5J7YApjd6zIzwK+r/RTqDkz1JHLmqmITr0N8EGAKQBiCrATg9m91GiA+XQ4gS89mdXUtmuVieOGf
fJ19bY3YcBwMYrIzN3bKFV5LpNxSn/BaXHmpZyvFUs71vsTUeNK/IzXvzeUwp7cbhQgBhBYjWCF1
g2pkeBupx3bnoiUAfiE2xHOx9zDvqJntPiKJoXiHkkUxYDGANppEmIO7PPb80+ZQkkceOJDfISS8
3eF6ZB4HByiOvFoMcoH+H2EduB+tq+c88rtJsIrVcME7CtjiS12aK0lOBb6oUgPIEJBtAlwRZbWk
RgZFdQL5/UIi+S8I6gMC5mhO10Nrxu/TTTN/FhKbjVwPyAYADkipdzOAGDdPes/GrK3lls9gDI8d
z2jYI+9vAnnku9Z98Hnyb3lGXMZgFV1Snmc2fCqmu/4ISqWHTBuB6gbPrpVzreqauuQwrdARNTX6
Y+gd+740uNQHsJvVr3g88eWCn/GBf40btGFEfycoK2C+AedGfUOYDVw0VPgGlEKtODK4irxhuHSf
7G3bjq3QwNgC+YXJO/5vFj9mkoGfDDpPeoa8KyW1clkZFk+PTQUQUwwGXRaNaX5I+nf6Kc2kjid9
FIKc/5FHnbhfKmLeSZBXr9HMWlySp9Cstsoy3cmG91Eshf2wZhZ7sD6ANWvtkfoTs2T63JGP20lv
NxoIgE6D96oEcNzbO1a4Rc3HUemDw/UM3mv/qBQmyN14d61o+zjcut/MWphj0pqMcq+lUt7P9yTg
BjaQ6gm69fq+877qRamXxBr94Cte5smq1xV09si++SQTmfQ+iml7ew9eL1IQ+9y/bOoZzZuyrirm
28EHAcW7wxbUQGysxYrj2X628KpLUW8S/k3BMGiXkrldHy01veujUUFuT+FAPEHF1KCezIZIYJHe
a02fuOt+5xMVDLV7nijgifvf+E4YlpEvFvMcQIK9PWStQAOqEDK+ndauKYlfrkIE3sw6YJtoVi0/
sanuY8A9/a2AUbiNAwME3ros6nGxiLS5x/cojFo7dhfMeKKK+uEdkBvKYHnuu3xga9VCjpYce2yd
RSDNBFgTzwgMjSMTAwEj0CilYZ0QCAL4sgO7qdaMoFeCEZq996QO34/Nxvj/UKtBu4oiQmkQCSC+
vd1aXqxVtZKYyA7rzEC3MVBmiViv/F0hLH3eJehynnl4T+yfgKKiiFEyAEDgaXYr0eca2Qs7LYKd
OlTr3podN5pQzhsBlAUuyqB3khoC0v2wSQz+J9ug9wPxHvqKtUv7yViPt3B6Qch0I5JCKwgN6pkn
CAEqEfLEnjTli6Tsk2EdJB+PpUyUU5CYlgUZth04CncsXVwcF3yZB7GNwdC0IJWhkOBSbZstwFi3
eFMP5NSQzHxKgCqTJGb1zCFNfl4+/orx+U6ry/VHUBffQ4OT29T4CDDGmyKmqVL387GEid1EjRDd
gyxiUwEW5lY9Wr5WuLbM0ajVwXEPKx+IqG1+dGe0cGIhcBoiYhXAsIKwZfyMq6dzkThR1qdYSNHE
zwpbqRZXFJn5eC1TEdiNFGoxQGISPRGc53akHZpmLWwdP9LBzhNxuz59FYZF2YGBcS4Wuy/+ofJz
tTbKJ9YFqJSHzIsR2YfKWRp+y+EY5PvEvXAl3kOroJ2JBSaMCCJcEUYEEJdoLqEyrEXqa00ShrHd
SqSuQhKEp757Kyqr49E46B3n3uN3OgKDCEEAJUbSGC8X6vAahQevoJwmtt8HQMiNMpSNF6BJ8vUo
5GcU5c4QU7KoIxTVIu64IExsrlSMAMR8HmvFaAH3QXJUs1+PFeZOKyEMQfSYlgQMFRZ3q5VpovSl
4qM/CFxJmtt8NkX5/VjC/bNvFDE2PmBOALl+ulSZjbg7HNegTxGNFR5qQs3rKweoOMlyn/jNhplT
xruYHHMPuF5osQAdHdhkqbMSMhC1gMQhQ/kbBgtj3wwgyVzyI2PqewDcB4Lhxyu8f/pTEqkTQx1e
7kJGyOxN1m0+wQ+xaNAN/BNYDQHZmX6syfdSD7+MdO62T5zemPSDUwOqIIuOQOr0fMcPA9fPbbxu
jHdtAyghxyIub3xUCy0wZpvI764dFopmCiDEw5FKeGzcynP9VFadrs1tcZGi2G16Frg4hpBkP91M
UvMutqQkjS73yloGsYY0owJJtf8dyca5Zsm572du2txyxu29EiIFDJ80o5CYiL2eiEtZI7bqGDMP
pTkxtAuTmZAvHC63c3NsPA6QiNbM0CPcm3TxfeuxMt53f4w7B6x4FBlUGKw/r361KMSJEshv5Rzq
L7+r71b8rpX7egUM1HNLomZOBe9iH4gTUe9nMfQsgsGAWpxceWWVoe/SRt+rQjb+R55apWi8yAnB
aKEcz8443SdaRokjbTPPI5CEYbk9NdYRsxK41oWN6lpPBrz2wNkDQp2DgqwVhgzEC0YMU0Nx9CY6
V8wp+hnmIsr7RAv1DZTmND6Y2EowiNmYpqhH4HAji0nl6cDoWK87aUZPxz28iYEoadQeZ4rSOLnW
FXZhAcN9MwdLOmWhb3aUsphs6alCKpeFnfsr3Gti7Cw1J2z51oXGUnhSLrMchmPI/WhFlMXEcFzI
p25d2Im2k+RF88rw0J4gPubOWivRNkvmUoGzakPFKIGSSWElQG2EdMcxxhCj/fRFNLPYCr4yDN1g
ZB8g/DGPbmk0BhKOCXXhDa0y0uyVuYuWcJzjhN7IoIhMqET53KoN0YHIxKXNuacYAFFqQhRuPTh6
BdjE9jiYczX2+455eEGwNf/xJ+Hu/+XSrmwCYvi+9kOntLviNUQ7nB29SEhJxmOberBXibJLNiBN
G9aqJSBR9NgiTcQzIImCPQL9nAh8euqusGwjBJGmlXZWvwa13hhyc44zooozciZcBqjQxlYCBREN
hjwou+DVscqlcWUHwWkQlortFjsoUku8bgatQxgvBKW+oIXhUJfRUJ0B5+mtKOREcrADCpXNmjVy
MJ/oM1Isd+3bl11QYML6Y80j+wJ0GYCNLdxDouvm6Vz8bDBTi+m5uQHFqfgDn4NcFJjgAJlC91AM
ea9JTitXdlTrHtg/rTg3k62/UbpfnOwSgJWLQduE1UoalrxHWuTbGUPcq7/RaxHOOIT7dCR07fpj
qKvtDn7QtIVawak23xgkBOwf2lwJgKQRhqHiQUiIvjTPVEgLRLrNXOpm1Cb6aCQeOoBAEyw4LHU0
XJnJDZP1tV3IYH1yNGHQ4wyE1o91mp9wezI6HfEqHjsNEeDdakDRxoJTA23NLoaCgCGIf46K1Ujk
SMrYDADbufQA3aQQdzDFdpGjmboE/3tAmg+1ffHUTSBu6lpPvbfH3/WX9b5dPoeGZsz7j09M/Em5
Cjzmg1qJ+c4uOCKfHPBBL5rCFL4Ac7QEW9/gLjyR9Jne5tuBN9rU5IRDFJCYXSqJ0YYbNIPXi54z
svLbMUAnLWrg5TSd4TvkB/3xt07s4e23UnsYR2Eaci7b2SXZQSuRYHhH1WDsHBjhAnzzkmyyvaSf
Ix2RxPeM8Pug7FY4pabIMvpqmg8dnqzvkb7rTeQsQ1A+fI7J08tOI+8vPnn7kBacbuv7l48Z+fed
2CPt2sjMgMfR+PyiklKMJnaJmksdwjSwDITmsIzRfhgWRgJCAdeQSIsZe0efEXtvuG6lUrcjFrRK
FSWts6tu30uIz6ISTJrLmJvrTBLu7+GtJCpK48FEKfol1mfFxDoY773eWbU5YFSsQvuFqW+Rpf4E
JCOJFxjfxsR4QXR2o8Nak7k89f0sCrXX47deuT8tiTs555zOjp+TrfAiAkZ8WJ4iiPJgj3K9gsK5
31pAjCPKBkDFmPFMNHYKENRuN4O6lQOHtiOuxge4+TdXbRKPVOI2rEXCJ29hkI2Nn4AEJzMqfm+j
IJVDXmYk/gasMJUkYXwXcKAcg2UT7svyzk/vK+arWgWWTLKPD0FBN6xzcPYCiRasS0ZUypkPuPfI
+AAQpSIdCbcPi3S775Lra/ygur0N8X1EdpjJvYRrl5x+xO/FaRWdF5gVxOTxp7j/Xv4CineuKH8/
uTVuPFqTwDaM2RK0Xt1+AcNEgejEcW8/b14PO3/zCf6d/QGlKp+css1isdib556s1x/lam+vI9Mj
aPo9Lp8fb8R4vLRRvv4K6vi5qOJTh4+wD0BALF6UMiRAiJs57qkLh+PEiY/YFugLv10qWg8ypSiz
3vYH0ykVM+I08/Eypo7zWgJ1pYvSSWWvyHu7jAE5J0VEEHBxw4XLKYYU4rnZz7Ik38eOY/n+30VR
58f1QQeM5bS3M+N5t0OxICWb/vj6unv39MMl313g4o2E008dWQ1k5axcchE2q1hfEGKadsoR2wOk
JdpXn5bngKzNZI/hWPs30b+Nx5szZVmFkZ0NI5kYD6UzhCIzFmhjXLY2Hsl4j8HwnmGqOVZnjnlS
Dlqs8XZAuyz40W6POXCGIYjHO5UhFz6mPlUEV6yMBorq9/GKprR2LKxjhAaNXiB8vJWUOULW9FrY
2/hHLZEkDAzKfEsaZED/T4LuYHRa7F00XlItfnP4TcXaAvf6WMTkrv27ljvu5jYvQVUb9KChBvKz
u43xMODCFzebq9XNbBrdYNzUkqvBm/Z2LXZ4YCW4hwnoSPPQWz1e0dR1vzodjbqMUpX2TK9AkNPi
TaWhzp9W/4tzAf8lQlyYznGi6FYBapUXUzYqersJa4OL0Dzq7qVgJl1LQ0j/+cZrKZSTaBVw0OYJ
pCBVtI3Hx8nr7sCaB+spWzbk1G1OJ+BGNebbh8iTD5YYmM94vJV/9TLaPl9/AmU60TvROGIBBcyM
101KFA1mZmdZhxNc1WLYPwnHhGw/QAhzXqKPItJnTMfUUf4NzgiYC0R/A3Wlex6Tg3/6X3doEk8T
oobvj1c4pZXXEkbLfhUAlVkgu0GHBZYhehY8Q3afM26uQ+//c5KYZvnvddAGQ4p5pYwgxQ+WMXne
pWN3wmF1kpARt0/t05dIWsQeDUAeALCij3uJGYwZ+ziz1L9Q7GqpShuA2FXFR1SjfdR+JDtyrf98
N1HEw9sPA5SAk6DuBdd0ea24Pe4FprfLRLKcXF3l2ly/+MRLGsVC9PQArQppDQwK3Z5aFAaiUPPN
gH4X4F5DJ7sVhs+NVbgjJujPXL1YKx+ZvpwbLpvIbt4IpqtrIHNLZFB+DrZACm8hf/jhpnxnn/KG
OBiUE5faU/r5eEunQgsEiWDchftETY9SUJYrgkpIy8GO0cTUJ6aIpoCgPuGd/B4GM9mbcdvo2w45
mOXHCCqLR/LttiY9WH7Klh9stU9IHZ1rLjMygbCvTHDUhGwd53MzO5OPvWuR1EkGVZKmcSkMeOxt
emB8o11Id5fvAK+yXJvEtZ6g72GuZ2jy1YGsG7BsQaGKserxqlxdhZZPwkBt1MEeQkuLrLxjSRem
Riy8+Axp2W1dm5hWXT0+yYn6A4eQ4V+poyu+kurWWpdouTPYDUgeZJI0JpqIFVFv6l9O1+InMOQC
AiB+dfjlY8mT53olmDKjRdTkLJ9BMK89+WsO3CXhG5u+ecKiWMdzCGhTgen1KiklShVHUrRkFOYe
W1DCSz9Zuoi641xvCY0d/ucex84+FlZAQQxJ+fkQg7VuLEiDvduV+sZCFmnZXHKbMReYYtR9izVs
Tv/qLfPjGMNE1Mts8RuY9eY446QmFwxsYhEzzLiofy+tq2PlckfwW00bbGTqBdWqloKngwN6rrIy
eYhXYuh9LdNa1HqISbJdc+hz0sIQJEB4U7XnCgQmj1VmMgUlA/YZnUEIqIEGcKusZc2B1jjzWJsj
qxVjnlzzcvh8lzA0evhcrU4rgKtYLjPbl3zv8RU0s6Fkhhwdyqg0f1pe10ldV0xjswNvM1KmS8Kc
lRPuHeEoA2OlQFVAoMhSipMWrpcXddDaiGjgiWVd++Q28MQkOax+kuXXC0jN0T+3LityXtoO8ZYf
6yWAcxTDfZnZ5fvo+/ZTqF1Gh0GmRG7Y2s8CEQ4A/yCchQccWojixUhUx64WL2+YkduXh/Mxn+tT
ve9jwlW83gnKDqoMcH/7EOJV+7X/xey/fuCINQpHfCdvv17EA7At9/tK74n3/otq/eP1T5/2vydB
WcQhFEs5rHASWf8SV4dcmamVT2jx7QIpy1e1baS4IhaYGcBnt14tUR/G6avKJU9mgjLPdq0vl9+q
OUvNMSrRrS+9lUxdV7VmW6VIoxaBZQnoKRYvUkNzjVgL9QhALkq51KKFxx0K6SlKNnE2O2089wGU
Zx0qlR3aEHsrkNdw/45ijGdchOVqRURjYbLWOlufYRHnosyJ2Oxm4XQMqHhDF3Kj3E2D0Aw4X5F1
+TkFLwDEX+ueuWSelhiWfaxHE8n9W6HUUylmlCDmUwhtdakmAJ57330250t4vKTr1WohmS8RktcJ
Ya03BIek5sYSfEtm8eEmnNLth1APpl5qk9T/sy25OV7n1nx/ry4aacYEzU7WL4FxWiQbEm+3b6lk
7mHDyXkcuwHo74zXn7vdf/HIlWPitTpP0wTKzyyfX4F3kSO2knVrBRxnQOmffhRzayqY8ucJZ6+P
mnGcud2zHzBe/6sPqLumj2MPpzKCAQKJDNEd/Ac2wScAdlxkyydG0V9Mc40diHZHbzHzgr73zLeH
QZm3vleluGEg38N4odNu1MzmAG3iJHqQz7wj7zHnbk3p3+z41VoDVas7bTSluRmjpLcTzcMKLC5P
Jrfe6zwciTGn9LPbSxk3ocyyus4gEl0JksUZK+/skmaMC/CuPKHdabuNDRjuNSb6X76Pwrd8mpvr
n0gj324xZeaU0GFAuTvedoAabMZGBXQrsOtii4Mewa27Tagr+tPLC6gpACFhCj0xwROYEOeQEbSo
4+iXy5ljpwG+ERnefhRl+sIkzt2iGT8KTEUH5Brh25H+PC2+CAyf/wSbD2zvb2H12Ar9PRse2Pw/
HbnSgUHzmDgc5YZE3MXEqLY7S8GsrWOcTt1pS5gjVAFddniXzly1GU3/M8pXkh0g6zghC8lCnq+Q
r7L6LN34lasH4WClDW8+XulE28TNDtPtbkVRpl6cQV5hvOYfO2GLeJAsWgsluics8exaxsyhTrzZ
bkXSUZvm8UwYQWRmODtnIVn+2lmKB2fTz9nNmfjwT72uNjOK/58HG2e1drtmO6TkcEgA+OsSZ7t4
QsotkQnwlM9Qo1kGi7mjpIxWpXVlqo03So4XVblwMHEfg4pxWDHhbB5lvJ2PFJaKv0LVybJCg6x+
YQQ+eYWLyomF8hMWujo9KfqXen5LYccM+/cIeIPNjNoKkx+gAJAIRDYjuyd1qGoflUGQIEoSAYhf
I7WZ69Yp3J3Ui9/qIKBahceVZ1Ub4YSqRYqr41t6chyd1VIdxp692UbOiZYR6NnVJ1FOK3d9tagC
fFJ/FEMAoexgyslKGdA/6lhfZI8U3VnHW2BmKyaP/UosdewYDYzzWMBRAJ7KkPVMfYv9THfyRczp
jy/vXxfV3alfiaJOPVUkLWo0+A3gHR+br/FxzCL45/XPBFOgOHr85jaXAlqwwq3e73kDxd8UFUBM
6VrF8/ZFQBsvC7CghvwUFTnxq5faegv20toESJBxxJgAELu3cj+3SePeP/pyyuPxkcd3ohi3du3w
+zpkbYYT5urzEzXxUQHQzYsWJnaskd5GLbmT5L6mjmETMlLKGLEgG+Xg9ivmsEdHGqY6TMywLBMU
zzbu5zKfHR+71wWV5VlNVgTkUMeB1dsvGHK+bJQKBcuajYygqla1wxQ668R7XlVIwiqR8VgluHFN
txt7I5EuNOVJw7WBl/S2wfAk/AkCsGGLmyNjQBlnRN1b11tR1Pb2wKkKBw+La3V2IR02G1Xf7ICF
hZjFM/KZW3X/voYwFElhYcb8F91hxzVpVTQd1uV4up8TzLsaM7dpontyFCGjDoTTAowhlfP2S0z7
9QMKsYDXGIfu39/dJWAJBvLSH9Sa7PXjkFiP93DCRqFzHiBiQMbHfCHGLW8VREPNrgsqd8AeglkU
DWOfh9OwlI3SQp9vuiK6HZgt+Q1m2ZEnvDC66UUMRgAmCGML9ByzE+JFwdRSbwf/Rdp3NslqNFn/
IiKgoAr4imtP95gec78Qdxzee379exi9u+qm2Sb2WUkhKTShScplZWWePKfe9q2ZyQzURHZZAdIF
3le5+gRhg5ZkS0nF23vi2uz484sruSHEI34Os8icmvjtHILMfeDq3EIId8ulQK8NTY5ekBdy46Fb
/fyCJFtiHJEPCXfP4MlDz5+6K/WPcnX0IQYoINs4ajMfN3uT7CA/eAbd8OqcWmzdrLbbZgVRo6dK
x1/b1HriNV7r0Xu7BGSZ296gOEK6bOwyBvnI9bSwKhiijHrDWeifkl2en1XfCltvYYvPPDQwKRdm
Rrd8MfuCVOZq0WK7kW39kEvo4viMtJVp2mOh6ucpMvV1Za2f1n9DI1rd3+pzrhD5QLhiSUG5R5ns
dJJncRaLyXB2HVev1KMjAo8W7DgxRjuksmBs5uEwCgSrBBzNKInLdPJ6V50AVcgUdYFkz+0ykORh
C3B4PDzK+gdqdK8KVhGilAdkT4rVEhZq3FpTH3xpfLKYxCmLoo6Q4HWjNXvJGIIdGVle8lPCbRU5
ApBqkXhizu9f2pysbKN6auPGGLCw79DCm61lWfc58B8XotajGvqayw/3F3TOg6ABiUHODygNPEUm
gY7QJlEjRkJzll/h8kFpnFq5ZEjqoTk78QZ3+n17M7N6ZW4S7NQF1Lncjm/O0jYw0BMHzk0h1rny
5Horp1pg1ZjZrVfGxp9fHBQpGmgVlRibpMuc1SdGXrzlx8pdqNPNziEigxHJi5ItGpOv7ahNxaAS
ULXnjo+iE6PhQWnTXPOcnpp1XnCbNogFTQKDdVx76opK/ZIUmTDujMluxUEBjz/41UZE7eQaB0IV
MtOi2pz9zuCDFc1GJktuG7+Sx/Qj/xBbLf64v5JsJnK4MjkZdewzIWscmJT4VVa81x+c8CH5eubv
+EQTcsMPNV/YeN07j2XuDJod8uQhA49tsurUQ+S8xP2xApySgvP2O1ShdZpsFciC9ofUeZTwf6uR
yRCVYPHoQ/8H1AWss7zBiFO9hIiFsoqSVQ2l+KdhK6IqWX0FYM3dJryeV69e9MnoZ9I+sloX2w0t
Sz129iwzO3njb/OgAcdJpYPYlfVL+jQzlwCmBc4KTU3o7aMTv9F0NWokBUomUrYbnkpB56xaOob9
2FKVetu6A5GzKSrgZj8laMF+7ZawaDOX89UHTJwIEg99JCY+0h6tIfVa/NN7PyhRx82qZgs7f6a/
ALwKEAMdm0MQdP3ukYsTJvJZRSpcRmeSW1TLINOcQbzNCo6NVVjJKtrsFE/3rGEXnx1riJBWFHXH
ivGEfZL//CpjgweDW7g35mLAq6+aOJko6zgoyOCrQG/5Rh3tANjsCJ/lzDcORH2lv6u9lZ6dF3zp
jLsBpw6vMNCVU+hdTIKVmGUMdMJRd04Ghi3K6wkEzhOklHO07QVv94/fzIEXBRndsCjKjWQBkxAM
BVglStu8O8sV5780eJ1qEuuchd08Uz5QREEBRx8IL8EiMu1VoWrqEUcBTF+GYA10DKzIMdTOM0DV
lDVaIZ8HlFdRpXcQ4caGLwIU0epRK+tS/8SKbVmCu67g1plnCqJ1fwZu+T/B7SZDBxeoP1xgALlc
u91AcYU+HOTuHKALqrOKeC/RTHvIvW8CLgwUK8EojLd0aTicnucrl9fuf8DM0/T6A6ZHPQ58OGRA
x+MXMHxZf1rzzXA/Qu3hZ43Kyhq8rrmrk/eG1+J+h/+ylIObOelgARgB06MUL3q+ryeA5A0eWwWe
UwWw68gWOa0BeU3rOGj8kR3bvX8qN8F2vTDqmSv8yupk51XtAD4nAuDSrrIiICa00M41EUpGz4/x
6rvS9q21/5R1wFrbzbY7nPWFD5h7HV99wOScYS4Qnkrj6xj3gGCB0qcxur/EBUTrybg/2LkZRuFb
AmkA2ulBink9w33Kc8zteUSg6D+jKFR0L8nwPMTrXt3IytJhm7lRRfTaAUgMJQzs6YnnZggVkrIT
hrMX6+Jb/TcEjALJt5PGjM/XV7sx0R4L6sTvpyLESJemdcn6+PMLXy57XK60MqxX+QEcnPCbIhp/
NNUZtF7Uc4QyIHYJ17Knk2cvt5eErWfwOGBmAoYakjUyKGKnEIcoDFmYVT2gVbKVHzxBU9wfAAF2
Hl6ykbN36XFo1i5kCXnzf73IV4anAy9aGXxNHd5TwZoIW5dpRNnLUqOlRPfShdfbTHiAThpojQCU
is50dXI3qXlWc0qBZ0Ul7psPSf0pumdVXhgRnbmKJDKmBRSZgjJk+k7L8UIUKhW3g6i99JB1pG/B
F/vp9oIFtnudWrn2Z7Aag9eHvbJq/wpQ6loB2jDo2V/c0vm+MffvaHPYmqv93vzbbwRTgmzT5nXQ
9+/b7c+SDuvMMZMkGWT8BOQOcGUTRyonDd8GKenPUfYAuko1N9QQnTYVBGcQNN9f7ZmyEKRELoxN
TlmBplZe9mFsdziyv5EBuvWzJj9W68/VykRXNAgkOXCuk9d20WHPuM4r05Od1qhiDQim0J/JKkdY
5Gsf1u7r5VCiiyx6UVfbv9yGLniwOW95ZXOy4doyS5yKwmas5S+y9hZsDoKdvQQL7mPusS4BgS0z
UI8gRTDd2JFUldzQYFpTJMASI9UZ3hyglOY3eMCWiL8cqzKVt9jIj9xGPn3RZ9BePC/J+cyUwrC6
F58xuRMbJ3B6r8VngDBeAI+vXWFyyXZ4M6Ujd24+0GvZoXkPnK+bJwH9hHRhe427Z/IQAwQdfzK0
WIBuYLLEklOmmAWcvD79LgO7VB7vb99fMO2tATwuCLqzbxGoQzCgmNqV3Rlwjj9QoDSGvfSibIHd
Z4ATRFCtd1eFGW7ywpBX5yeURlTjZxQJALkad2rQwFhBPQhaldrSKZ4f+r9fNrmX8QTO+birurMv
8+UudKliUyV6uj/+cf7uDP8X231xS1WtWolCVsCIQ94JceuXPEF0ia6l5HDf0uxw0O4GqDto2G9y
q26PxoU6x0R7gfeUK+i1F5cu/CUTo1+8GIxIS9oETt2dX+pejyEAgSU9ZtYvJmgfb9B+yET9ffuE
GvX9sc2eVnoxuOlakY4bhF/Lb2R7sEZB0XT16K8QuBu5Yb4T7I/1j7qJUFVZyqzNLuG/tqfpcpaI
SpPXTXduGF23/AuvfvBsMO+PcO6evRigPInc+IrrwE+Ezeim35VjyN2r4FuBFxv/gRm0nIzUIugg
nNIfdyUIfBqx685Z5upK9eGKVpM9lXh637cz99hBvPCvoclWiYcQPCqk786KUJpxgm5t6hQadlCq
JWjc9gAcDn0k0wLyIwaynoF5r2lQnnKoZOVyt3GJ9KJ28cIOHq3enMaLr5psI5ECDK/yWMoBRcxn
Uiqh5UUFgJIV8Ceel4cPfSN9FJwiLkAJ5wIcSlH1QA8h+jbpeLIuTk4MaRCHcuiKLrPqoSW+mecP
/fBCE7Lj1aWM+wwsHtUdtBoQvIDRHjpNRHcJh1d/jrysUwIs4xus0BIViHGthIje8CVVaO3bRq8V
mFxA19H9sFgfRDAfLuQzZ+9ypFvQC/CrqDg9OZQ2KoRrgALOf2L3zREkIxLNtDkE4l9ZsoIOIjpQ
1RnUt4XNN6b1p8s8kpiNRTVFQv3uerY9jzQQeXZ5gD14PUWa+MDZmRafnFdvIYcyl0sFjSXyZgwS
B8AgTMKVpO8aNyHxcDaEVwGkJh+rGsXuRCtf6wUfOBOM4QaFEA+KhBRx8sSSGLKhcBLUMoJNVeud
UQIBBw3n6HHpZQPi6Nv5A3oaHa8ULAwSEu3X81eHpVSFGYJ+FYolB7UbHGaWFZLBFuiNBUWL8op4
ej44UmdFROY+8k5y3vq0a7gVryQd09zxYaiFHo6EnooeBY1sw7j0uxO9KnyuEwgbokdCkVyNdwF+
1yEDHiaPMnNLgI6KHHkIP0qzaK9Uss9MlklqaqYxsrdfUK93eAtqcpyCBKuS+roiUb43Cqnhk2Pn
xXSUHEPHsjm2lCZWUgPJqhEIC3OmClEIUXPDvveNrnUDtmmHVn0Q4yYSj6mcdtFO6lPiHgrPLziD
eZwjatDuzvjVkKKOsgOxAgmOcVLR4k1O5SY9NYFfqJuuAlpyVZSRmOFqZz4wokMbSZbaRaKwS7O+
L7YkZs5YQyAOOxCBz9Gc0jqiYCVR6T7DB3rdU9z7UXnwKPVkvQDnN9TsaA7C2bTwA7zyVAmk5yqT
/OoUxm0WWAMQY/UqTlWlMKQh69Ga0cdQv/MdLgQTD4n42qQOEb21UCidD1qnnA/PqRQ1ySelMZDs
mjcgS/YRk4xAyyx0Us6zUR+QsgcWt6q0ljsQ8z/Iee2hp6wvRE4jFclTMyrlqMfUF50/6Eobp/Gf
BIxVzPSRMCg/K4W4xadU1rEL9qqh5JJ1nUpqu3U5jgYvYLTxAtNDF2z0nIYBCXOtKNFJB0WDOGB2
08jUP0N+wUUbG2pAaKJXwy5DvadoVCTlXbeWoetdskR4dNO2HowI/55XWk5r/D1Tk+QcqtDwNdvM
bdxdWSAx8hO5gh+127KJqGdzdc3oO35NBnhELLfNn0qsqgrydYn6HA1R32sdxAyJmddxlBpODkJm
k2Cm8UVqIHd2VXDQjK77gLCVm0Z+sK+J6kEnjEhOSPdI0HD+zikcPjlwERJiKzgQBb8UHeY7cZBq
ToubJu3M3k8TCMKnTpnHelmkNNSVHP3AoL8qk754dqFuKAZQTlHb5CnLMnnYJ3IOwZGIdBGnSxza
o9ZiEhLILcuYJEHLkKxoDXxL5W4q6KsmYOtOEsGsuUKMd3nKJ5g8r60o1FIR1QhofatCpdPQLKly
WlO2cb6J41bIT2AgiGTAe/u879eOz5X8E1U6QGYGlRXKH7eV5eBjSIuMrtyeYyUKH8xvzMaJ1F4n
xG88S2BuKGKpxE6yBwaWJJyNOt8KXs9AWpFBoH4VlUWUgLElF9RPLokhiMC7tUuNAXpv3ypSPJ4F
FUvXO3pF5nG2UCRCaEaxm1cmp/hdagk+4bNCa3guGgwXzSjKT5sknAm6luG1A7WPC9WjtvteuGRm
rnTQJaPiC6409IJMuZ+koQlxC6fD2a+gsR2ouyY48/xG9s+oUWoqPXTJn0Z5zsMP4HG03PN/ui4z
VOfbj8Hzqv4sfM7MnfcP85UIBjcUvCfXQxEPCYAmY6nbtbhKg2idsEI6WdEEaij56r618ZdNLlhU
1ZH8Q80Io582SSeq4HDgXeXPCVNiS+SUF6r4VsLXgRHwfWzdtzbz7MCVBxkrRC1g9KCT2FgsxgC8
QRNjH9DcSCrfNYGbeb9vZK4kCTotlA8AiAFVyy/Y8CJEE6taCXgP7YsRhwZzPMfrzBZqTF+F5Dx9
pgMaMSoND6/KjFxQaqiFkSqKwRb7UycXPdJJYOC70FOfhM5hnbaqmENPXRS0eNAZxRvZJwb/WX/5
S8iYyULe2JoExDwrioIkCjkgFg/2j20GZPX9eZ2E3FML0xiwLN1BYj5GkyFowTMN4OYvRQVbo5Yt
Ye8WJm76hqK+G1HZk8mBHfwYQd8A8ZReE129XyPbfn9Y08Dvn3GNRVNkAJGxnDKgiFCKLFMaiIc4
cKzG24uFAepcyxlS+N4v1bcVvjJEsOAt2B1zixdH78buGLtdbFNWtokaK7CLYsKwZ6jRQ4TCR2uK
gj+FQ3lsX5eAvtO+5X9sAp6GohpI0G5qxJRvo0wIPfHQ9ma8bpkGdVtVLz9xZYE7QDio70smZ5dS
gvgEnkrgg5tS+ZVAUkl1EIoH5FaVSOMlI6Ga/9U/B+cuWFrK0X/cTClehWB7RdBLbrh6/VKJaoiQ
HuofEAeumzVni3b3Ej6HFuBo99dvdmD/bQs8atfL1zb1QFs1wVRSDRAB4ZkhIH12v1JD+bhvaXI/
/bNoF5YmXpNzoRQjt7CkKDptLJA//mQ5woalDTl5LNzYIdcjCqWCkXC0w2n8wf+jBKM4CVg7Gz08
9eviXH7Im1bW2Pn+8JYmcpKDLwveUQYxFg9NrAd+YubidwxpUhAGeHsuQJzz+n+zN3nBewCzZE6E
YYKxHZkMPrPkQgtPwWOx5U7/N1OTI877apR3AfYj9xQ+gtfJdMAE/9zz2hLP8dIcjrfDhS9xuIYX
3Cr9HZPyIryC5tj30WciuLogLmz823sA2gSgwv5VfUC0NNn4XjuEEciW1UNXKegr4bUoykySHSMA
azmo1bv50sa89ZSg6UUSAGwE48v8NztxMbowDzIFEF7nQD1IDxeVmTvKJhHAj9jXRoJzBwBPWDQa
F4SQMD7V0LLpOWmJPur2eFx/xeR4ZFxQu+kQOweZfPfhKk3Qp7oQjS2ZmBwFjoB8h+sj51BLxAqi
Dd5ZrbTUqzVrBPkrEH8jFgMTwfVeEVS1R3zZOIfSLbUmO1X5vlYXEAK3+xFgNPwBpksJCYipc5Ro
z0FyZ/BsJdzSN+GYiSYffJXqMULHTFksJAMnYSUc17W1iYPsU4jcASbk2a7oqnodJ4LGlVKh3z/M
U3QPzCiojzMIFIBQH6mwm43vxUEm+4FdDckmTp98CeVhPY00PKuMIHvBM1yDjoapDloxbFoRQDw5
08C0fgyazAxYYzr9EoPcuFjXN971N02GnpOMq0IkQOxAUrd58iS26saNHppkafdPq+S/o4fiKMgN
wJoN5M9k20T1SB6HRmJb8Ssjl1+zBFLRCDJdz1AfeM2zia913ypdcKFTzpzRLoRoAU0ARR+Q9Tdv
hsGHvEtaR3YNpk4UK0yUTBMjsNyVawoGZ5aGYgDQpRWrGJVbgGVXDIpOlXUWvpSFNOgUdXbzLRMX
MKhBBb6QJrIjojXeCf1gfoWGYrHRknrXCB9CmOjJl0hXgSLrChQJ+krjojVAgIR7q6A0/8ePDaXe
cZzZ5hoNXqPkKfYMIQg091jkRpAfe6pFf8RiEyJ9wL+qi8qxt2cFGgOIACGHCWH0mzaFYAh7khcs
svMo/QIbMAKj7un+Qbl1MNcmJnvSy0C2UkVyZLvAY6bNpmMGsmb3bcxtx6txTJZCkhsX1JwwguYR
KD0NlcYHZpesxcNgqlSvK41kZr8U9C0NbeKgxcanPelhFSKOIb8rfZOQhWfWNNc+bjLIOI08xQAL
IGk7cTN867rUKcvU5orcKuWTUDxJYa23AKYmvRHRjQoG5bYMV169YPo20Ly2PFk4p+1qcUir1I6V
pz9iWphKpI/bt11SZJt5c11bmqxeqRKWZG6d2lloyYLhKmYeAP2gtcqqOvRa6y2EELMjg/aroqBF
Z3Ql13deJsZxoFYpRia9cxVSTDLyn9k7coSaT5YCpBmfDDKNf41NPCXfSbEvxBkGVzd6EBzF+q+c
rgrwti2cgXGWJs4fhoD4hXATShdTlywH+VCENdbLa3O9FDbM2yJol9EewAUHwXnq2AmALW88hAue
cH4BFSRZCNRlgZ6ZpDbUIamFlMtT2xk2hccZkNPhtSJFp+pZ5k+Fs++ChYtgWgsbzwWQDeCURnUV
QjPTvBg4QbNW8Vhm+38HKzl9cHp7kiBfaCrw+2Sn1+voLC8riNyGu9dmx611EXzypa8gOSxndl//
lb7jBtAsJ0J8YZYcGoLXrDWdTxKsJOXQHvtQPTeK3nXvMjSymWveX/Bp8fxmCiazXnUuEvpMzGxu
zeuiFVjhmYBTu9tBLSPSqwCaKoMOohqzAJ1Eq/UoykBJ1ExfpUVd4dsI73paxp9fTMvQZ4AnZliN
YDOAMRYoEOS49GSNhtA39ZDvg/UPOiO5k2IKm/uzMLsgKL6ODN7oZ+cnkxCQXOHlJMnsNEv1nuJ1
2rt62FkBQXIIQpagFvgPDLJRVQ+EAugGmhhs+8r1kDbO7JK+gVhf59tD4LgG6htlCqjRErp3xn2A
8xpvHaigIy097eHP5YFz+ppkdtx7dugkK87JtRRv41pdimjHq2TiQKgEhzjKLCBHc9NgKvKx4Bd+
PtLCOEa4QnJGO7tHsgBomYvhLu1MI2eXiZ4wBLDTWNFz9TyA5V/QgiNn5kYDuXHORDB3QHXAcKxO
/9tr7pNnKusYQH4oVD6pmyV1jZkgCN+jQhmViooM/ML15uVZEsB5xbldZIGepoHelgtTO2cBDx8I
D8FFijfKcCSrg46KSW6XfizsOlnxzEBG2fX+zpw2gP46BGA5R022Uclpqi2jplkjFHmV29mG6CMY
OlzzpmTSXaftXZ2tBzN6zPRzOyKyIn0ptzc/yH+tTy66VOVQ9Sc1rCtlAWxIJpyI5/cLXu+3/jLd
pZeDnKyWRNu4qAsMkmyTZ+7NX+N5x2uBAeJ5aa9YPhR03xfer7MjIwTzK2OHAOl/vUGKpIGAKYqs
djiAMSreoWq54FSmVYp/lu7CxCQkoS7NlSrscltdk23wCSI3550ZhVnuBdPZMSizLjVOzd6g4HT8
71FN1msoBclPS4zK29BP8Q0T+hIYxUey8zeoTavb4FGxPHNUZLy/TeeiBaR/AeFA/peN2efr6fTd
wC89FeefJqkmljqSRY7BQ4FrlbgHAa8EJcgXDuD/YBM80xQdq4owDfloAs2eEOlnu4IcOjGtUwRK
1e0SzdX8nDJE6RifqqKCdj20qENPvti3OUji2SpcRxZnIhLyHL3ci5A3qXfi18jY/xMsCdLPvYAo
3PZ/Wf6dgIsbuABlWywMsEyPnVGASIk+AvVwHPS/qlHv5IU1HLfj1SGUwGoIFWPo8iACQ/7vepw0
S+usBKGOjd6gVC9kr14ziHmbBV5ixv3tMmVrg4Ltta3Jhes5ghokbpjbcfccB1/f/R8P2twGV+16
1dUU6ViiVJI9OKBiqTRaHYM/+Gf/UXTb5uxuyt6KXLK0nZbGP1nntqhdIVfwTUx8AwmxIG884Ynz
3vPB03lPCzdNuArADIie0n41tLosLPj623fh1awgeXe9AqIqdjIR8QVV++OsHecnhiJbfhzE1igH
C8rd6fAi5EuU9uO6Xq37mHVBWRQdpghFgJKfWM34ym9YXdvAhpgZe2iELZETPYKCceV+3V/4mzmG
OpqMa5nASUCPYUr66MtineeMFXYeR29Z6FpJBv2Lun65b2Z0c5MhoawOcg9o+eIxOK33Jx1taQTx
d7vsXTMVn3w0rbYpSmJLLRdz47k0NPG3YYmpjWsYAlboOUgzXYnVwyClC9M2Mx40dIzJsZHbApLM
10skS2UGCJCP8WR2BvFSxTvLmZWqSyXmma2AjYA4A0Eu0sdTLy74EviW276w+xcp0iS9OOWSWavW
/dWZmbQrK5PDn7G2UVJpKGyZT/QyOPnmgJzxfRu3Z4liT4POFOlEHoLwUw0k8PpkQCcEpS0wDm2/
TS6C61MoGgPvGiMNKNPD0gn1rAlzXSVurnUlF5pNFS5VgefmlOGAoV9m/BubuBU+boo2o2Ju83Kj
RVRa8f5nKCW6I/vohV9K4t56VowbVwZ4jdDsBADiZKsESdCSSHELe8jeB/czzQlq3IZIUGhDDVps
0zWXnaLUO3eZpf5pK3dVgTpOsD1+TUmjoxbB5BpYT1AuHdUOtAT312XKnodcxvh9SE+CORhFpulW
DouwSfhWye26UNdVkujs0xNHGY0/wjYo9fA5kzVPXHP8Ngp9SxE3WXcoPXmlOGYvHQoowUYv9z9J
unUW6KhAqhTEFyCnUsj14arrIaw6RUaM2+evuerrVSgtBJszO14mAGWhViKqUEab7AF0U3ld0uaV
nQmDQfxth0awkC04iZmNhl5pBeQZEFMaz/D1OPy6lPMhLCs7DbfC8JOrqhEEqk68QZPFaCE7O+OR
roxNznCUugJLWFHZtFB0Uh+97LPJvn325/7ajL9m4sixJriWRAn1HdxQ12NChaVrCi+tbVZ9cECz
KSpab1wIy5ED4c8UpZj79m6fW3gMgIMEaUQRFQlsiGuDYutmosTa2vaUlVgFqD+4sUHLt6oimqja
5QZ4MV82+8/0md+Fm/QZJAVquMVOtdmulNb3P+d230hIviHwhMqJAGzsuHUvAsAojnoukvzajpNT
xb6VeB/I6cKJnLOB9CJ0uNA7iFreZPt7Uhpx4F2p7QKYTh9CfSnyTM3/Nu+MIYz5Dizi2M0/bcDM
Ep6VQZ3V9mBVeB+APBBcjeAjXXou3+6XazvjYC8mDO3mFHho2FF6ZM94UwlWQbxqBijELBzpW68x
WsKZxtscMJTfjXRhyRNbKUOxqLZrkXl6JXRHAj7YhbWZGQ5S2QKPcBkMZWDovh5OmbvugMaBxk4M
K9SRatakhTTvuJ+vDxjENi4sTFa/ZrkaAMTc2IC4gJIPknMbxXpYypdP29nh9aHRPLIJ8GQUCpw6
QF9W06IWg8aOpPjQPrMWEXy1UQu0Kvrn2HsY6uyN7+JNXzrbCOKf4H3sJKtkkg7Fe/fZAzwY/f/R
IU10MX9K/XTPhshCTxPnPN4/cjPrii+VEaASaP7ctLcqfS3gcZI3tqOU3KaKGt9syv77vpFpy83/
n49/rUwWNiuKrsj6srHj4VC7kF3WIw/3s/TXO0lxp9Oj26I7VU1PHZ+8ZD/Ms4LBdEm04F9mBvur
oAQJD6AEhF+y5YtN3KTMyZSk7G1AozW1qUHhf3+gU5KHcaCwAJ+KiBJ0YlO8VpOILZ/FTY+EBPrc
xbfwMXiuX7p9dQJtyooZEWhE/ZPiGd5glhuifTHz/heMJ36ywSmPoBmwX4SBaHO6PkKcF7YhV5Le
LqEvwWJPF9JdVFbGfSu31yGGibZMCR1DuHp/o7KLiWRRGqdD5/S2kHRrBtIICp6KJHklSwm5W4gC
JpRgLCOsA+LP0rikF5baKmF8VRaD3euD0W3EXfbkgn2401sjMfsdOoxPrv4TrIan+yOcm8dLu+PP
L+z6sV8nPJcP9ptxWnp5j7t9ukaXv3uc3YvfLZGgIugkGWxVk1Yfza4Ctx3VH0JrCXU6Ex1fz94k
RuoLmQMdAyz1+ke8Coz0oGykTbIeVuVbafwt1/2Ks5iNrDS0JwvDMdOFEzdzIBCWo8EW1Qa0fcHB
XI91UAY5yduU2F3fhjrw/ZrDvQa8r0nflDchg4LipS47oMl+TMlLUVpp4Vlh0h59B1zySFJmbFg3
6X7oTbKkq3Z73QCDNeoEojqBZ+bvm+piHQoPxEvEFQD/BzxfTwc0gQ2Eeeuoy0DIIsXM4hhfowwv
stX93TVvGTEy2AtAxzbNQchKigwtkpd2AYxJC+xFosQa363cTVq++VCgvm/u1u8B4CJCoA5YH8T+
U6+kyHzADUEg2X7BDpTLLBDdLEQ8M5EkWDZ4pNMQkCuUipOtJvRyjJqiKtmVZ2anwEHVdjMomrKK
vyM73mc24bSQaO2+iA1RsiqIBwonwfINQW8WM4m3/un6Yya7LnCg/xk6imT3DzxICdhOAPUVojBf
97tNWa8VyCU/Dy+Qa+urNbHUenN/wm+TqBBxAqwKVSh+7A2YpttTJW97cEpIdi5xAHzqovCAnhs5
OWcB0Vi9jbwDqbehsqWCJg+KrkRWQD/ALdV+3P+S20rV75fg6oWOC9LV06wxR3M5ZwMaKOVPJQLq
W5Oqx9A9crp/ov4xBhcJt4rzQ74jW28r2cEDOxbb6HH4FhyTaORVkNeAXqlrUdFBAzQsXCS38RgY
l6iCIriKSxnUn9fuISxKkmYBvq6vPmvQX1bqQyz+/EjQj845PMtf78/GbY0Cs3Fpb/Le4cAc17IY
9rpmJW/bva1CJuD81376WhiYOF60104elsAnhDkHBP8G5eXG0SjGFFJbPELsV0GHxqkbLPcRrW7U
QtdrtGoVre0ege8rUs3d5S+qYJFD8z78kZsDZw2SSSprkB8oWydcp2eQlc4tbuVLS4Iat1fd9ZdO
QoYqLKpGZjEFSKbRWA5N+GFLpSWww+2lByvIhgDaDTeB1tfrlSae0Lly2VLb6fWwGDRVwivi0Uc3
WecVmuRpkoQWljC0liKi2xaBcc0R44LfSxhbjieWVTR29zHXUNvPP+mOG8VDjaQ0GhBt9uvKP/YA
hdf84+AvDHl2Xi/sTkIX2jtCTcuKwvO9FP5zghXP/qO1U8aeHFkZg85JwqCoWq4P04HatV/Zgxyu
G6VaibRbeP2NzvtmM1+YmcTvKBZ6TO06atOIrmgbMV3us88CSdlIbWLTj+ps4cqauSHHiwo5c6wd
QWL7ersIce5AzZandpS9hwUY/60ypI9oVddazl97HWfe9wxzI4Q6E1o2R05WyBdf20tZKIuDy6jd
dokmua+UtKvAeUrQNtkV8cLg5u7jEXCLFByCZ4jEXhuLffSmgq6V2uCZZBo3gLUoTRJ5wQXNRH8A
tf6SfaNciNfd5Er2ao6inZlINgO5WKKAxTl8jKMXiaInRzIZNkpnqhCIM1vw/svgpvoIEytXxx5u
tMyp4nsAsFUFzsk6NhcTCrMBA1ME8M3hkYxumskk0NofahIyyU6CaFvligbRZoPD+qJBw2NEQ9ex
TsE35zhOqg9/IV6AvtORNF4Un111ndFXFareT5Dwbup95C+lxm6L9HAbaHwdqcrH/r4pEqHoh0ps
FVzh4D/UqKgTaPwW5doxwJT51zEAja7po3+Ckq3R8+dyqYtrdkNemJ9MTychYYftjuC0Q1Nm5YGT
2g/y3ChdNJBhNoGNUHtx4RTMbUwgzyE6JwM8A1z09cYEB6Xcyj0uLYeU5QoJrgC8l9ARXDhr47dP
3Qm0sXDv4xUJWP3EnciZiIbgVkSs+Pz/SLuu5siNJvmLEAHfwGvDjCMx5NDzBUFyufC+YX/9JRh3
upkmbhCfLlbSSmLEFtpVV1dlZSLCdxyVnkzr5hRQ992k7tcmoreiBV1nl3iCbTnOzf7F+aYfNx9P
D+0BXNN/QrDUP4BR6227vd9uXx//3j+AN9A+2IH3etj71uF+DTK1tBznn8xdkqXRd6wZsVvZxKwh
fiLjoSeV20lHCXCN6/OzGKWcG+NuLD8LpsYYVdVTALEv6z0AjzJ5UnNX+hQqV1Wd7EnZGzdxefBB
xH7d+NKtdW6bu7VmvesmzrE2SvqmInnZ1za62K/b+NH2vLYBOO8e+GJZsoGo3gFci4M7M/aAQA00
TDKITsms5+QkzkANGwo7Afr6980NnseQHLfXnshLAahBwGEGMD4ywvwpT9RWUdIE90wwvhfDtpvv
6YCy6Rg1B1Fz6zxbmd+lI4aaCHit4P0REHF7v2JGJcycCV7li1RDC1W4UkP4eVvwk4skLXyXhBcG
3iCXhxiIghwwrlT3XOgbWrvHiX7rtkq/iEOsb9/+vousytapEwPF8bAlu/T1OaNQzDj9WWuEWzrn
51/C+TBjHFR56uaxaofR85UeL7B3ACFWttPPIl0bMXfRgZ8hHHOCEWd03IO/89WEbsBnQ01a37x+
uo87w/7+0bixTevuq3+FSBMtKRLMYMVzP2Yar8S9PxSQ0HxurTXauKUDBcJLCeIjIJNGovVyOaYq
NPKobMEdAcaOdtx3yrbIupVdtTjTZ0a4GRA0VkNGqNG9Ab7CAMISVCgtGEWLj+snd3H3ntnhLoiG
IFvMGAbTBgPEt0iDRpEqGVfio+UpQ6/7fBGhY2D+irPEjFgbuTl1g+6BRwgPhZtu3Erg97g+lKUI
08SSAHdNkBdR5UsjIAbpgjDPdW80AJl8Rk9C+UQGdIoiOVF8Xre1uDxntjiHLovgjqrjTPcC8zB9
ibFdVrUlNWtB85IzA2HrT8kZt/ePBsTZvEld29d6WOleCTLvWNk1jWiNYWUPwz2CqQHFRNM8XR/Z
wr2IdcLzFte4CfwBt7sNsDIHZaronqmN48GQwsphkbSZSv22QZYITDzRisWFLQixWOhjq6BEmPHE
l+tmjioEOQQ4FaUGr1GMDE/XPF4f1MJyXZjgsgQkKmQQRsCfSIlKFcB6VaRNJjfL1jRjFjY6Qb8B
HgHi/LfJbfR0igKWSDBUVX+ADAnRLT8OK72Eazbmn59tiomJJCA1bLDkHWNpyVYaVuDQi/OFZKaq
IdGhIXi7NGHqY5eyEdt7SPUc/B7jo67jia8K4PhK0MZxfXWWthyavQDc08CHgafDpTU5yDPIhve6
J8hF6HRhAc7qyUio34RoncqicNMW4coB/tE/564YpIkJAW0ceiWxXJdG29IPWykTMUQQRN8ScDU/
x5vn2u4h/VhBSKOyjgGF8OTmdHf3dmfYJzpCM+5Ggmac1VMZDIA9XYtdFifi7Ju4icgEgArB9YDd
Y7JHFg2GlRgtpBlQiIGgMu20UqXXp35pL53Pgnw5C3ENFhR0w+lQi3pQ6lMs79JopUK7aALuBFRA
OBdY40sTfT5kYBSSdE+djn3wMKGNqjdWzveSCwHA7B8bnNMyAxCpR0yFn5z6r0FiX0LRONdnSp+n
4teGObPBnQmmiHWLTD5aKvbj/rlx8Ka2GPYOXtP4ldD6FfpQ7f5VobWLIPjxu7CEeWOBypWieaGw
Tt+7E47PTkdDUGRBmwZyk35IB/zrTEoKqirEMC+dBWkkkW41+/7fbC9dQUIE9BMAo/CnumvUcRgL
gsXWAtWVgxR0UlnxWo76Tm7l7KijZ8pembWFSUPOFOJPAP6BBI2bNMTpidSTlHgaeRrTHV5ABRS7
5CL5zwMMtPuTWV0dff0gOb/cZNnYjn0tRQRhDFoYxFwp7LRD9b1vjH7lyCwd0v81hWLppak01+pK
0wTs56Z+iNXuWR3kFxJJjIIOXbNCaMm61yeRVzVCEXpuAQGSBgivn5znpckgNWAzyoj3yiAYXONB
9Yx0jp1aMd5Z6Pay0mNDwaflMttweutVdqCNrddbFAOuf8nSWUZwBZ11ZH1/NzblmlYNqVoTzxT2
gn4vit8mYp/rNhbnF7AUHS3ciOR4qQiBJNrYBQXxqnCKLdTA7qAnj9SMhpyycjfFm+vmFocElR/U
vGdtKp5fG8ClSY58RjzQwVEN/WiF8cGmp+tG5KULFVVT5MnRCAMAIefZyRiqQjS2xKuh6hP2hx6s
Wbi3x78DuxNT2hmuaaA5UryrdGTo1A0Y+1L/kE8NzbeRcBq6hKLOQQchoKPf3wYhyJMg6tXeiWvQ
499dCfNmwyEC7BSAP3SNXW62fmB1U7OReH6YASquuCE79HjoBTuZ2Zpk6WjPsBrZ/BfrQLAI6tzr
hXoj58LrXjHA2qEQT+qhQE0IuxfA0LbxkWxcqWz+VCZ4T35uat6BZwFU3aNPQIhhqrU6d8AvDcXy
EXz+SFegRQkoslO+GyADbSISOCIMGGhiBSB+n9C7mNK7YPMdOPQmwizQ0LTC/f19a5n/IsojgH0A
0Qnskchfm0ig51oKBhEvmvRHBEGPek0qyx9kceW8/YRXv6YDwT5kWYAehUTg5XSEEGYDlaMJH42b
Kt0ltLMld3QaekQZayvZx4h+d/QrpTfFrgTJG0giUPWVHPg6ioFfPyk/74trX8O9rKSZsroM8DWp
PlK1tU1wff4R+o3GNn5+0DMvDhtL0ZGzM9GfA2ElwO8hv9LsxsJRexkss4MLkiWoLAGWLRxMZQfc
sl3qh7HZKvHBiPGcTizGEhAEv0rhPhsi2ibHpnUbAdTAeP1aukFFL4KqmZo1dq9D7CHYaeVo6d3a
YDGz18Y6hzVnG1GIwQg+DQReoUOzIYh60bp5fTqX/A5KxahXz2865GcvLTRJUuKMB4ZHhjs2gbMz
ejQUMCC2K1fUUsYGTVsgdZ/BQwBgcGcKRYsgCnMsW41zU9BXcDLZBLERanIUtxJoMUz0/ukWNtMJ
ghXO95dBv75Uqv8oKjDHEr/m8GekhnOf2MhEUDu21gooCxkCaMFARWNW69EVnXtpdpXMiBLGhqcE
H+L4kQ8NGM0+qvzD1CpHNbKV2/I3GQdc6bk9LiqJq6FSWAl7xPgUg1tfcSsI5jW9R0Lc2mVFxcrK
eqqmtnmI4t4yB9fPdyGCQn28Z3ICHprBSiVHGRVsQIjCA3WPrGn20FR2Kr2NkjVBazATaFmd0u7Z
6B4Sn2pTsk2Etc6KxWthnre5iQOYEB7KObR9EVRaZnjpzhjefHDqhSg27dRtB/F01RtWaq1LKXNy
bo/3SiTRzbCCvQ5UqVORvWjmi9iGln7UCisw70sDnhrkCFPk6Mk96At9bVqJ9HjBhJ+46/wbeF8U
gqhg7kbwBv8ohpafP4BmnEbQmZFs09yg+0NW7xHBWApxpwxEp4NDxA8xqk91CF0nn0qrXbvzluFd
Buq2oEZCuQhAZO6aZGIo1lGCLdVj/T2lQgao+CpLS9f3abCt4hX/sdCGMtfZUUJF9A4ZRJnbwhUk
MoQiKA0PahBK42h3GrBnXjC8VRbLGjqB/6PYXfdZS4XEc5t8DRxZ9tLXgwLTDgQ0KHzc0Bq2ggPy
Hnpn0JccfgJ0aDYELj00YtvZSm38d9siju3ZmPl8xKhXTdjM9rXBZY1+6MoByMsOanm23mzCsbFY
cwRRbpYfVNluirXG0NlX/l7jf+b8B4lydi20QxAzrYf9yiz3ivBqKBYRd6KC/skwXNnji/sJkS8k
wlAfRHXh8oKI1VAbDb/GsR4lCvYoy2zsFBFpTA6CficrlZWsFYuWXcmZTe7aA3E1aFYB3PUUxVE3
PYFeNSYXhWAgH6jOXsonyf97fU8tRfmoveN5CEYh9EVwwzS0uAJzbG94kSbaLH8VgcYpksfrRhbX
DblacBWDvRIgh8u5HOtWUovaIF4cZ1Ykb/0+tYnvMLWxhDVhzZ+X869Ngj0CxnRk6PDqvTSmCx3w
6g0cAbq/7XgX70TIouNA0oCqqBIF9NHEPRyCBQpVuMkW6CeqYFv95q646e23GSPl02x389TTP6mV
I5QDOQqqKLL79Of6rCzuMLzlkHjAxPx6L4eCLjd5D0euhbln+NjBY3JIWhuvEDcZh/ekrkDh/nrd
6NJND1kSoIwBBwUigwtHRKloUQ+HUaNRaJ4gGrnJNq0J6rUCMYm08rxb3F1n1ri1qFidxJWGDa3D
JZbypyr/GfFauz6kxTck4gm0N0LNFPuY28OjmSW5LIRw/cJz1jY01T+7Ztf2j0HwmrJtymgLYJ8Y
4Ta6jXMvk7aDRkD+UQAL8hmbt+NMFNCChmosnVopX1jANnW0KY1N2W+vf+vCSUCEANYfsI2DA+Un
+XrmwRJVmcIe9PBe0Ixgzn9T/RM6B2nS39XxGuHVQi8C4HiAkwOch9KSyb+UEpOMhZnOLgyBPuKS
ahuGm4lsx1qlMaRec0InltgJknQdHSb8TxmUwI9av3L8F/3ajA0EZ5mEJBuvFxxIE6tKoTM8KXBC
zSmKTXZqa0tDYiEENFo6NWvX89I2P7fIRQMkU4M4Dme3FuGtHkzCW5AnTuEz9Hh91Un/2iMkub60
aya5k9X6RRunI0yOSeJMKuJ69jikxwJdykHaO6qgrXTqrRmcf362lzIMb2q6YTa49/dZE90k/p8q
OEGswc6jbnt9eEveapZIhGPFnfirUqm1stLUyOB4GYRKhPogGdteoDpQjCDQNV5bYSXAWsztoQN7
ZlGbm/Z+4uCz4fV1nwM9AZyaDIiMsR/wagq25Z3igjmQvqtORfX9XJOQ6GMC8qSOPjbWRPD0dfJ0
ZWnn3cJdKQZSVCaGjf5WELZczrQUdCMEx5EfxkZ2SPApl82WEYMW/Ro305J/OLfErWkqlCm4NmAp
9d+ZWNP5LSQZrZ0myI4JK0u6OCwVOq3o3sPlz89w0IUBVI1D4qH4hAgqdlUZMi16YUniWm74B+j0
awp/WjSAP0FJc74pzlYzKbspqKqIzOiTKN6hEWAiO734muxOeEsGJwlLO3mCIgP7HKWbqBkt8EAA
DtPulOFx1DdyslaRXPJK0FME9A25JDhlHptVJWadCxmSx1kPrd3pqZZOquGE+nspZDtS3ClB8awo
L9eP0eICnxnlXm8Jagv6kMNoB58rDN9ALtqs+G7RJ4L65crNOMdVvyYdFyIKrrjxkTm+nHRRUPQ8
grKGJ0aZbKUpEIRCWq1xfixuozMr3OlopygVu6lEQk7ajxkqcagGdeiC76HlPa4BJpbeXeCFwb02
y28C6cld9r0CMkBc3UiDvTLR/pyg4u2DdCe+MU7Bc7qCMFocGqYOZwQvfGgCXE7gJFVxmscN0vrx
m8HgxNXPpnmRhTVQy9JC6YjIAJyZe6F/BcgkSpUuG4k3GI/R5BlsJdRc2nUzwvYnHobiPDeOmnQ+
Q3cE8cDFTLXqbQAJhJk/V5D+6bWP6zt8dlH8pkOfzTxdaMX51RJfKX0cx2hzQ0eoM8k1LeSHdEIN
5r5B+nrNMy+l1wAd/ceazhWdUA9JZeCniZc3xk4pbsUCzFLxWy3spPwjBKmWb9UaPFuYHuI0tMta
AsfPtB/S2oEgO52Sl6GBXnyzM8JnMmTUN49+fx8WEFCxBLDdD0hyR4cEainibm4Dnpo9eCd24Do3
OhzcE1qEwQ5CcwGdI/kNSKzbkQrZiQQRlUf7+swuXMEXY+VylqB+9iOQXxCvkcNTzzaGLliAxKOT
6oCWn37HpLWS09K+hDQn+jyRuoQf4Wa3R/QIySusZUZiK87FW0Mod9cHtXTEINyAhjmcaiRS5kGf
XQym37YjaCqJlxSqSrtUNi2igAhAzJBRKoOArFx6yuwgfu1PE4VXKA2A6JNHQxExTLKW+cS7fdWo
DawLoJjPc4b/9f32M7Y/ocpNX/HPgKIkbc15fRW/NnpqdU/Xh77Q8okAHT1TeIyh8Axe78uxh2GP
bnMZn6IOjtLSjNiZfkjCrd7uxGnXDYnVe6wB0/deBNhtCvFucRG7gyWRrdF3LIHALx4L3LeYRqQE
klEZnlBtdRZthcrR8TgZTwXYXc0N8h15/NdXrBrvq2+QiYxrleql7NLFF3D3SCUNEOoa8VwJ0/eC
uE3T7roIfHGaSzTa9fdz78f0XaYJzYrdsIbGWHpFohPfQH8k0ofYkFyEYrRpJxQdM0CGjX7mWnbb
bHpQgbth6UOsHGX/FgrxQfzFsr+a8hj3u/FrAgu7hmpj/CZGozWUVFIaWsuQikVgKMl/2Fv2MKzp
NC8961D7QskbpSlRB9jycte0qgA9raoxPN98xTs2yHy7Q6uhkde32phZhppQMz5kzArvFDO3Sn87
Tjb6Z2xpbc4W3IMJjgGCGjHCJxQOLr+kC6QsKnsJD+8JVCT5Pl3Te1i67WEBfzLIEEwwAHO7MgyU
otQbiMIyY9NClXYrsHtJu535ZKr7Uldp1RyiNQaIeaU5D3FhlNuIfRs1lZ+rhmfmj5r5ORe6mOKu
nP0FN2TOyTAQWUFNCajMy7nDLulKoxCQCRBjgJQzMM+rmVoBnVA85XBPVhcOsTsAdIya7xBvQdNY
34pxa9zrRNCpVJr/IrsKZwT4LhaUgAODe3s0cpVnEsNqMuFWqjb+naAdUqTws9P1oS8ECMgDAtJI
kA0AnRE3vQ2rYrVKML0JkkIi4n45ObTNFiWLANFcuJZ9WFrNc3PcsEapGP0G6lUgv79l8kcZ3Wqg
4/7/DYk7kqaQlO00Ykhxi+w/BL9KV6oVKlcOuYn/RbyNBnMsk6TMPEsit3MMmaVJqxaml6GdOJEe
lRYFQuG1ldc2xFI/4YUlziWqoLcqkjwHO45cvqToARqhZFqrm8Z3Sd8cCpOS6qNp8ZSz2RpoedHN
QXmIwB0jkwOM3OUBkQqlMduoMj15o06bJLlLIR7gt5YiHxPJRGVvp7UnZu5L5VEAo2/8pKDRek3v
c/YvvCuYHRzy1rIIMlFuYdVRVaJGa0yvQ08/A6HHpKFMXgdWY6xkcxZCdAANAPbUEDWD0ZezlBdy
xOJJMNGQlNtacDNmLWXxTorujf75+m5dOhH/a+oXG2EOJYTB7ALfy8R944OgAC3jAAZcN7IQ3MCv
ycg6ol8TveE8qK7wo3gUYmyeKH2oNDtPLa19lRo8CKLboN+lQCJEuz57JwIgO5Vjghex3QD/xoQt
WYGM/F5FpDgkRFn4DRcJn+hIAbRjnY4Tk5biWyFVrwC5QI2G9G6qNGuP7oW8Ajq80f+LZOesM/yT
2DqLaMVKAuKyl7CSkmaBXaqs56SrhhDdiEprTF2RqqVzfbZ/LylsotUGL0joG8s/GM0zm32CXP/A
Yt9jiAwD5raQhu1X4EHLAzszwl33DZNHMTJC32vSv3F8Mt08pyDM1CFn/CUoop1Pa+/i31cFtBSg
agPmCBQtDH4q0Ug/ij5KKF6oAILrvxWR7tWBuunCP2l+A1zKfz6L86qB/glwwl8ULJ1ahiB9iE1P
RJ/mOO2rnVjFa0XU+c106VIwpjMjnFNtFLAg1EpoeqrWOpJyU0ClgZho/ZI3eXw/mC+6/2cUypUz
vxBJwSzuCx0KyUhm8kWSHPdxk0w4A33uFXK89yHqBk0MWu/aGSZE3D7sNnUQ2asY5IWnxaVp7sIy
s4KZhlCbXo0y5pA83Q/Qq9sONhSh/HiT28Yfk4E4oHNJ4Qja4/U1/T8GjjQygAEYN++HiAoRgDSc
51vKW5r33zEQTbeKvM0n3GYTkp2WEgRPzaSu7KYFYgRkqSRAQlUwA+Km5rIuulayOspxeUA+5vQI
giJgnb+IpUP1RrAGVCQhcucE9H2i+E+ksDf1yR4Ppg2sFdQSAXF3r0/F0mk6/x7u/MZVpkAnG9+j
P2k96D8DS9adDslPSX5TV/lw5tHx+1wFYzU46gHIQJx7eX8HEeBnusFwmAzoLER4EEXaphJfe990
6zqEbLHrq3BWkmHVPupR0OVVbskw4XmnNRbEocX2j1i7JEXuCHSXzYas0RbM++73F4ISGX25EKUQ
52vjzGkakpIEejiZHpSw70IhhLRxHZyuz/nvax17QIH3BVc/oMG8QmUhpazpR1wGJqilGzB9xMOp
KSBFi7ftKtHx4gKjsjjXaNANSbiQCQ3/hQEFGhy0RrESaYcXYQBArWEUtJFzGqOfWxGOYrKJhIEK
8mAZ+qYoJ7RMJU5jEKoajwFEl6/PwMLli64zxQQtEppBAWO9nGU1rUOVRD6uQ8DctIOPxJoE5YuG
rRy3NTvcs6KV62aqRARQQqveNlG+RZvgXsXTLV7p21gzxD0oojoE/WwNQ+PgaCZl2SYMrTWszeLe
PJs1LhyMpCIrzQZ3rd4lH0aYAOMDfZbrK7N4oZ8tjcal91Q8WUCSj5FMvuUDZaduAuybpy8S20F7
NxL3ur0FmgYcBgNNCPgNISGPH9JILKbSmPleQoUHEcDH8HGwZ3DGIyjQGbJsZKODIeyG7L0ORDXX
rS+dRDDWzV1NKthRfsBVZ6c9VQd1xun5HtFCmiP2Q9eokr+IDbDK3Uqb2FI4dm6L87Ton5eELssR
jvUbor5X2X2lrZhYOusz/x1BvAc8AQ+cjxo/9VEJ8T1I1hNQAccSbYeDr+wkZa+vrdy823hPiWYV
WELlBWLd3G7UqxzNUFMDWFkm3iA4sdC5Yguh8K0jEV4b8o3cf9X9yotoxShPEcsg6V3qY+l77ZgD
tYy0qHmoRbz8wI7NphQd0AQYczlcCzoX7UL4EPlh0JmjH+jSYfk4EkVS1z4AROqelTjgdBotX7Kb
vbb2vlzcKGe2uEuyVfMyi0VMbJD/LZNHQ/1TCf8m4ER995/xcA4485tAUGOMR9MB693Lu9qB9tIw
vsfJLcgni0Bb8fgLeQM8+84scq5YURhoQWVY1P3h2LFbFdgW0QhQTbkNilOJnDIodnXpZugzt5bD
7fWDvpBIns2DAQw84DPchNutRaaX05jBvIFKFJV0Z8w+S+lDCe7N8kHKtiZTqKjQNNkno2Ln/+LG
P7P+43TP/Mw0zSiQkvlAI0m0AshIG8iW9HYGDWB95c5buiXAto+/QFaBOIvbqnGt5okU4NmH0hYU
DMLN9ZlcPAnogUcHISTmgVm6PAkjHIHWanBjEaI5i7DGHiKNWEXnb7rOGV5ZYUHmacXoQuIHyzf/
0WjxwJTwAUPTV6ZRZhJ2T8SsAlyiwEcJ22GyU4hGqdUrM9wytKLgPUJnmRsXVlW9tNKqZOji3J59
BreJRdSYE73HZyStAg0n2uoPU+kEzuhqm8EG050P7Amo/irMirCyh5acO0FnG5IVqjFHcpcT3xhR
MBQRnPsYb1nyBm0rYIxpmda0kaxCW2PqWDwxPypEZI6FkfO7tBeHBOzyIhYa0A1r0LOnTt1VpqX6
ulXkN4xFlgiW3lpMnBK1GBHEmu2/uM7mJncZ7ZcgXeahzXk5xqIwwdmjadKSYtcsN2hN8Stblm+M
cuVmWfK658a4ONmQu7bXpNnY9DR3cNW3kAn7N07w3Ih8OadGOo1BJsC1I9zw69pO5PdUARm39BL5
mSX1wTZDgzFt+8ktczsf0rVzNC8af2lj82A+RciygHvz8gP8VmnSMCO+FyN3maoWADg2eiCAWkLC
LTuwzm3TT6O8zSPIGEUuEZ7/c+9xZp+/v8Elik7JVPchhumkDR6bQ3qqrFF0S617EPH4j1Z7MZbO
LOANODrAagGzzS3sKMax0Mkmzk2vb7LE0+SvqX6p/YNYpBtf7eG6iA25PYl9VkHsgJrzVjdXM9ez
FX7iEeMidAA1BTIA3IUrM5GV4LwW4DbRCTI+hO3OqEA6BtLBgIFacugoAV9ApcReUUgP12d9oTdj
rgmAEAdiiyD60bk7QTb6qoFPF7z4ZlZbHFxwaSPdggWAHoaXbIxd5AiZI/dublXbtXfL0pvCQKiB
BDbaEfDu5ZYgbPumTmRVmLe9niZ2GLmZeuqc5Giigc7x5buV8S7k02AQ5LLoBjQhvMf5ysEnWZqk
suA1RLRYJTiAuLQjFOkbavgbUv4Vzd5SVk/XwiJfmOVegVImqSVWT/CK9GGQ7uQWpMbEADKSguXC
BY0l4tbGrsM15vjlCQZwDfhhCTwkfDJbCqNQmcoWdz4YdaWIok8qmxxmAD1O2aFVwbq6xuI3b1hu
Q0NCCKIrgCfN0iOcK4tw1AajhslRAHc5tLFC6HoE2gHsE7vrq7lw8RmI2UCGADJ5HWztlz6LFW2v
xwIu3a4wdgayFEZ0yDJja+iRJSkvBEyi1w0uHpeZGgfcJGgYUPiqZxkPTTWqMty0gDIICkugn0OD
0qDvIiNDG9k99NYtiDU4UgEePAIKZ+DaVGRwEFXbsfyaBw9y8KSsRQBLMTRIPGdCXSDbZwK5y5kI
Ay2SlTwWvC6FUpXgaDn+vokVOC68+aScNmO7CZqNnPVOVazBQeZDw6/4uXVuHTQpCNqmDQWP+FNG
mwbwIs3TS1p1GojS1qCYi6sOBgkV9RKg1fkqf5TWMoRjSliDFGgYY1tn7XZUIoQZ6FBIS+giSat5
+IW7Ai1sIA5AZWFOmHFPr5y1Qov1FID3gIKeLLd2fjSZW/jH3C8p2iRAZYu8WQgG1eIgV8c8OxTD
yhW5OHB9JsfU0QACRavLRVaSPm2FKBe8Qd8YFXNJFdkEJWOc5lr5A7Guld2+EPiAiAOylqDihEiP
yoUEjQ7+7wEZH2g366JtlijgRIKU2x0p1ghUFv2UhMmFWDnOMdJMl2Njg+gHSdDAFnIVFvbyVgjF
YdcBfmUbaXEbmOjZT9JC2/dFOFqhpK9dxIuzi1oHni4o4KJAdvkFwhimYxuKgudj55opsgYhSlaH
FowxMXsL05cVV7J0E8GaBKUhdLei7HlpbzL7cfAzrGaTHfw4sZu/qm5pTDtC8YFoCcXzW1yrNi4d
1HOb3IomoI9qFQk2s5rqU0lLp0UvR/rpW9cHtzSXkIqeCaxRMFb5sfV11zFBMwWv1v23vCrcMgVl
JqiP0nc0b6gsWCnZLtlDMRyVd7w9cdlxT88ikeQ2S7B2LbFiFm2EY7ORWtkSq8ch214f25InOLfF
7ZMkikS/mPdJP0w0aoG4X3OnSxfouQXunFc5IzkrR8F7Dpns6FYTCY4AsOj1ccxrzTttgCVwWyDB
iUwdd+L0WmdSZiL00iv9djC2wfBo+LuyAv+8VOECccL76wYXhwUU2sz/jgLbD9TyLNWhqUXczKAF
L58gSSWYFvMhBKOIG3FN/mfJcaGgjtYLpDkUKKBdHq2qlUo5zxDkldpzr9/k5DVc64RcvHHPbXBH
qUqxG2skbj0f/NW+0zxPxpYkFqYwp8SOlG/z21grya2Mi3DbfDBY6k8dbJry37T9a5jHsnu7vkiL
jvhsXLwb1BUBiRQd21uBDxLTgwQCZMUT/S3yxfV38DLVa8yqSwcKLbMADgNPhp5SLiQ3q55FrSEG
R5L2oj0p2kinPF9jxFiqKyP+BaZdQ8IAWrHcDZ5FvhzUZQlwjl3R0EKFEfRkxCmdt6cSPJfids3i
0n4/Nzj//Gy/V41f+pICSEuVm+Bndjrzs6slsLubKwdrcWjgewEuGFl3YIK4GTTKkBlGpKNUa7Z2
gi6raPqo9uh6yHuA6Mt9Ut+GpjvhkhklZOD9Gz1+y6bTys5ZulzOv4I7dVoRmpMQEkCwsu8WNA17
9lqbT3h+APM+UNChi9ANsYfCGyLLl2/wJUJ7MyVriNelaZ9JEKHyo8sAKHIHMxXBK97Lg++BRYiW
CWCg8W01mbRL2IoHXUqEIQn1jyn+2tGDychSYwLEBfqiBqjIgEvY53q8RRvrsTc7pKNOSQ4mcUO6
1dRT3a5gbJZODgQiZq6fWbeJf8w2cdloeY73TyPejkIIKokVb7CwpDiYM8psxpjhgr3cwp1OCmJM
eXBsTNCNRQEcAu685D2s8KRrVoPAhaUz8YxDsys44BHYc+bSUmqCVknDY/ZX3aPZ+giSjH3mJLfD
Cc0U/kMAwtoYncHu9Z0774iLmxASp7POBoBDIqiy+ApAMKaxUnUkPIIOflDsGXWgNtADoVp0UxK3
6leilRV7Py743DGMU96zAvakKIeU5Xsop1QYj2bzDAVEu873dXx3fYS/1nEWcUVyD+MzNcDVuaPZ
Siwoel8Njl2TOlWubut+kyb3lak++YJ93davRZxtATcEVNTMBsZ3J2VV+d+2gMICVGZTgXaMEWGz
ihlZM8Q5dGPI2iBOjODY+ndVr4DnEkrFmUyrNUKCRUN4bmFDzjhknjjaQIaqxoshOA6dYsfoETLU
u3gyd4X8eX3qfjuUee5wBFTcT5D50+YDf7Yz0lgE9W4fhkcQNNU9ZCfj0UaSw1azYj8o0SFNgW0D
FwFaebBHxOJ9daxLe/P8C7hJnVkAinZIwiPwF4Of7IRu3+gQA1QzO2mgPZhmthR8Xx/20vzOqpMS
npioXvCFI6KUTaqYWXgU8bgEq4TagzzK363WNpftEJDrA7CHszD//Gx2uwZN19pQhkc13YrB90y8
AvKK8D+m/sUi4nn+jxnOi8UVWmV1BjNdMDplBDW9BMxoSWM1FXhY1jbn74BtNjfDjQFVQCqbP29l
BU1ovMJgjo2WBB/2Fkc99UMvMDpHexqF1ySWVs74b5jcbBQqeng74An7C0Gaj2PF0hGeGmxhG2Hb
38c34S5sPGWjr5XWZt/Ee2dDN5Cin4VBkCG/XLWqZN0QSn0ItmE0qdwEOAi3fvQkyJtwbSOa85vn
l615b4DjZIbkcksXCJrRjawLj4fXd0Ib53iU6NGkf1z3uHPR+3V0j/TknCDBQE+n2Ha/H0F0aCGc
tB+/nbvH9zvv5RuUhPQGjDp7z3rznLvJ8kLnz9/7Z3N3fxitLaEt3YP/9m37cP8HLPP31sO95exX
FmjJ4c95lP8ZCOfw0wKNf2QeSOCpd4zWW5VOawmTeeKvTdbsSs6OU6JMkdIVA2wEMWIfvdUR6AVr
QcFPEPXbDK5mxO0AiPMtvKBI1OsEdKRHSYupXnx0akTDBOi78Qvq0JMaWXI2bLrSQV6u6rdsqi0w
iFpi8ljrpxwCPL1QoCFMsYH52lx3XLMzvPZp3NZECwzwVkINx7WHdNLHChRjcX7B3YnnsgrPyKf7
dGFIo1iawmMCwr4kRXf/SsS+ZABtqxCVnQM83NiXC9j2idr1hYmTlWpw7RVcVTjWlX19kha87iz5
iUgAojuIUblHq14kgLf7BoK6E73TLHklCF/aHxd/Pp+P8SPk89j856PrdAoz0PxLDmFHFAwo2X6X
5NGQbD16FrIUVN90UO1ypEm5E6W/YZoiavgXUFFUzM6HLF9ObMdarTJGTGzXZerRKDVpp/j9Srf5
kuNHDQKVCIwPHAEmZyX8L87OrDduZInSv4gA9+WVZFVpK8qSbdnyC+GV+77z189HDTCjoogi+j70
Rfc14KhMZkbGcuKcPu8jmlw81UnI8BAUgTeIx8bKEwLZiU3WtTdN/xGivKzrncVVyWgwFCOVfCzO
v4Ej219M98uvx0+JkziN811gBpY0z27vvj28Hkbn8Md07uyfN8q4c+s+zl6ufsbq2kFk0iah4oeP
SvIgmmhVMII5U8hc+k1VqoMNP6tT7KZGZxudeS8p4WlEykK6F8w/rVQ42vSrlF/D4MswMqh56mO3
06DqCiMHL4EH2gm+Nx6wi11bXbM4G4Y+0AUOaAX3oOjGQAk72Dqs9FuRVsyQF4frN27D+V8YXMU5
SRY0YqayP7T4PoWW7zbiveWHrlDsHMGNYBFD6JHTcYIZY81qpwyNHIVdglSc+Fr1QDJzV5Hgk2vc
TEEKTXvV5u/Xl/bWr1y53CXiYDKHlJfRp5U3UfU6j+sijR6V+rtk4tmlFj3sUD7JAkThvnULPdnB
EsZbPfqqCoLTtZ9mGWDQsMfNtOE8GfOSGPRamkIAjy7veBPVYlMErH00pBAayQnKyKz8zwwvy1F/
Z2V1dtpcnPIWaavHPv6hnmLt1IUvbX6AMvv6vm59SagksMYcC7Q1q3gh6shJ2m6KH9uZKS+vCO78
Poc4s/+VZ6FtMW/qkPdct7l1L97bXMUPvu5HQiZg0yJ+ZOj1oB6C7lyEmoMow383BcKW2TwEARmF
Xm7Mu1BFr6aIDLGIH6XW6RfN8QNIzUr95LdnYbcstOkmNZk6BixadGX11cL6vpcgKmixlokHAQnH
Pl56g8MXoTz5gXSOerRXUdLVn4TwWIGxqJmMsqIvY8yWD4NX9X8HQfmd/VIfmsapx58o/FbRt45G
40jwEze3oX5jwHvT3sbyj1jdo9/Z8h+ABNkvom5Sh5X/iPS5m4W4ih+juT3RCAPIpmcPmQRX5V4H
f+sWQakjceSYowd5dPlh/DZKUsFK40c5+kOBOd4r02+da52WLQjBtzLZ6u9vqmjSrIRPYRGYCv18
G8/nKn1Ae8gGkzi0SFC0/1l7kltEOYlhe/rTBDyrdzk2Gti9kHd6zHVGhpTejuM7CqM7t2dz595Z
Wb3FKhkRPaGBndNjy85a8w+V+j2xv83te2dk5eTYtFyXrC5+FIt/Y3bWLFfKX0TzJtQT2yxe473p
661YEerjNzgHsP+3/OzdPZUGZSKcY+ukwA2Th1SMbUOF+Sjf46TdOuLvDa0W1o5ag9AkhmTjs6g1
B8ng/X+MjOaYq+5137NpijYUcdNSQl1jFZkSHiNhbrhNbe3K/bPV0egVHKt+iYW/101tpeXwgQHe
UxZNccrfl9dJhMQPxU5yJTnQPmVTfmPWor1oAfnJdEj82VU0iI0dU/gaRXs47o1vh22DHI2YYKEI
vbStpuqQCjK2e+W5LG9yhAZw6XsK4Ru7eWFl5Zv0YBQsKvnhY2dKhV2CPNXjBwXB6nHWnxP1dmdD
lx+9CjcgsgHVTy+b4bS1SNkkR2pKZT167GJZvPeTtHLF1IDkvsy7QyCm6UEbhvk0ShVkuqXh3xtN
FJ9D3fCPjFbltDmL4mUayDxbo4t2TtbG7UQkieI/PnrJr1aOBnk3yScUJvyyglMD0QVl9T+tmtlj
xii44rtS0/5ATv3n9U3Z2pM3qiYe7wVGvv4EAnrm6shjOozllyTJPucQwinKXhS7ld9AhL4wzi3Q
LmVdJtfkJmhjI0kfIeeZTlDrV3Y3x2iOBp4AiEBuAwK+wkb1qCPyLPeUbzeWiewhd+j/Um2tX8Fe
kZWsyvr0sYbrPhkd/XVGsPr6Vn7sIuuLtuL/N7J6n5LZMITW6tLHYbKrCZp3VbDhHK3s+Gfhwh12
DA/XLW7cHwwyYcusJfSM62pKLOaR7zMP81jXZnLgsIjnxpQsIHN5+N2QmupToGZ73KJro5QnQR8u
VNuAT3gcV24p1EU/i6C9eBzkHhzvyQg8DRBapRunWNmpmnyooS/GGF+BsIlh+gVaeumHFCHU51bB
WCC+lh3c15JgyyWK9rDbmI+W4fbSa4dAVSbaviE5ib7TlFufm8W+hvKHDimQKlO8ubQ/6r415rWf
Pip+alPNHoGJJNr/YmRhX+EzQia/Bm9kND+sBMT4Y601tq59G+vWFnYFVzeX8s7K6pUMZuQsxCTK
Hif6NwP7VyzcHRB3Xz+TH5K6Zcv4B+j5knzw+VZbpg5NPLRS+pgk0rExERsM868MOKn+jXRnSCdR
y2+lzDyqQotSSAPjHVLUe1dxnY68/QhYD8EVLgyiazS4JNVC35lsKQhG0219F5Ytp3VAv9vC3ec/
f/5ljwPIjutL37oZi5IC4elCObHuINNWDTIz5bAUbfgM0xyFTs6nf5TSQyHuIX42r8ainkPeTPGe
5+xyn41EDkWlXpY4o9RRuj3hFUW/pUmeUpRokvE2ska7IieZkVgow38ZPMf/w4pl0uaFuQSo1uo3
IMbiVzWaOI8ib4hjDjyrAeHRYTKYPfbLxrfTYoxurhv9MCXEx0VNg8SPqj6TxesmCUwQsz+YWNVg
YxH8H8V8I4/Fayo71gC3B6z/gwujp2L9ErXMtacW1Qxa3Iq2UzH58L2XNjrgp0US0iTHWv78XYAr
doWfhmBVn0xFEA+iLzo6iqHOPM0BBSoNIswia07XF7/c0vcxDGTOhGSgV3mtKdW8zdm+sylooTAm
ihU9Fe0Uuk0oS+Dq5XnnYfl4uBYzcO/xXirQfqxhPGq9EHKpmIG4pR3+tmXlKJN0zNvoqJfQFAzf
qvY+jHrYMb2o8tq03fGJHyrBbwt99wvWnhdEmza0ZvSkpzDVpK4w3ffJg6aWr3TDul6yaS+mY4be
0O+RoQbmeu+6ErIz3W7ls+DfMF6j7P2mJQ272Py3sgMvLfGZATp7ddzLGYL5rOODD5lU3EZFPJyS
VJLuFJ8B7SqoFXuOGwlQq9TC663p56QsWrdtIvkoooz6SQ3NZVa3bYe7uZVm20r81BFKRDFFHm+3
zNqXUFN/CR3q8JUVxYcwpBh2/QCtI/uFoIbfT38Rp6HJ6y+LGGyVTnranjvJ7w65Kupuzwt0iscY
2Qg0ZG+v2/twW98MAgjDDTOKxLm5vCXaHIaC0FbtOaR9lWfPZvssEx319XNfj7bR/6gH6VbIh5P/
rbkdwvtO+4X7mkNj52F6qwu9/3rLD4EHBDIOiV4avuPyhwRWn5tD0bRnpD1uA+muHb4h+4PydxU6
QRAd1ApKP//e6tHmFtBX6T8F4cH/lHa/Aq0/lsE5V/Wbon5l9jDk/wiY4+mbx+lFF6TTsEf4+WFg
/u3Xov3JjyFTgUvo8teOETW7Nh3bMyWdu7GwrU6FOtmwpxSRxfZLkHRo6/7VGTqhPHyn5POhaTUX
7Y1Mvx3Ku6xeSNa9sNGcHFZZzfqsTePCaboDf3nLeNe7yqzCG0CLwH6tgSPWdQvja9qdUyMrZ7se
tPIplxZRXnkOOzBUgRipblrrqWV3gRHey1Ma+XY1IuouRnS6TUZmoS1Uazn6UpXAqG29U827uPLH
/NBlteTFSceMZ+XHOagowcx+z3EAfL0Muvh3VWlDAE92XZ5HEoofYVKLFG/lOh5dNW/N+ZgriQJC
YM72yNjWMcbyhVTqXbz2zOQwQ3n5hVQ1gnZKo+rYwF5a+pGr9f9y6UcbTpCJPJh7kxLr1+bNHFwq
KjOazOW+uex3nl+ap04PDMwB1/IrTqp7tPnW12/rhzXBcc5DyHgeqF4cxSpI1KURKuqwEM5B5J+z
1Of01XeGNt8nwllNWnInX/p23eQHh4RJOooS0Se0EAhlXW5jOAdKTUdXOOvxHb3e26E9j6SIkfr1
up31y8lbrfBBlpUZIB3WYnpSF/R9wsnxEsc2d3zLxzVQD2ImjHgMp0oGf7mGbrQqQ5/IhIS5tlOz
vqmrO3ShDn057QQ/6yh+eZbfW1o1SLNyyOsm1QNvNmdHFmbRFob2j9CaO32uD6dtZWflftKm6gM6
RdhRuwcCTbfMg3styBgFjn+n9V77YHk5L7wIDo4gciH7I7qDrepyA6dSTYygZAPLB4KZ8+i7cKto
X8kNeul4/Rx8POKXppY/f3ePeqVQurDDVJj6d8OzUh387pxkP4jwiB52DveesVXEIEiFodK2ZBvz
6M5EbAQufLvMNIaqwYI1sw2J6fXlbXy49zu5rlDqQTdDxoZFNfscJXRITN+doT9g+DYM/l23tXHs
L2ytDmOvd4KalFbgiQAzosFR+4ecTGPSdxKrjUN/YWd1GMeoMXo1xc5cvIIOgPlaPkrlzrn4UL7h
al1YWTkiYukRTgWsDMK3SDe/9X72kvvyvfwlfapUVwiiZzlnBk6bOxQQd+bSP3qnS+MrxzsXpaXU
ks+pNL5aw98p+4+5ytviFuAvo31Erm+Uje9OvV74/pDNQuClFtQNo6RFnztdHpxAqstjX5WFV3Xj
XhV567tBKgCqAbglvKUrt9hnwjwNURt6QyoOdgyy/S4zppwnWdwzteVAKJ8swR0VFLpdl7da1+uI
pKAJvVatYuEANwXRbNFk4H5Jpj6lTRbU8EtWxXiq5qo7+GLQ73EIblyHJVtCwJnBN5XR+8vfkKW4
lmCKEi8Yhui7Elng9Tt/OEhjKzhTWTc7jdAPRVU+KvK8FvA9pn7oPawWXRipNY9Wm3hjj+ye7MP9
SGkTfcSgHg7JnJxi33c6PfJkSNeuX/1t24DqmPIgUgB1dLnYqplUbdakxIPfOH2JrUI8TUqF+pul
JM4I+huuCEk4VJbwvZWGwa2qIth5CzecK2E81Uiq5iiZrHtzrVHGsjAqiVdYfZUdx3nWPjd9DQ7I
tMKiOoa6KqaOkld55PpREu5N8GzZ55lEQ4SfwWTl6nu3hp8Lej7HnjgpaLbFVXrSuqb/KsoBQyjk
5/diKLQnQ8/kvTGbjaPG8As93SXihlBrdbOqWZykpOsyOOKl4LGAwe1ktbXv5oV57OtKPV3/2lvm
yHq5XHAbQEC+OmhT3MmNUVe5F8w5bGSks0XWORWumPmiPX3WDxVEjjUzlGiR8n2Wccpl39/5qrwX
zXoI58KTW9M1gs4eUv3Wj6KbRD5nwexAKzQIpt1JupNJwqNKr7nJlPvO2HsSNj4w0hlMFy0SJ+RI
q11OmrANVb0qvYoKU2lAKhAWJysx78p67Jw47p5lITpc3+oPbT9W/8ZiAfvLQvG+riLGS2WgkbvK
qwvzpg9+CtVTlX0z/EcLWV8QA1rc3kTT50DeY+Hf8Nbg4Q3q3TJfGhbUy203p4KxcymvPEnN/7VG
cIi1gcnSON15aLfsgKRYOhYwNQG4ubQzJH7S+6ZVekmCh1TTTLf1Fz/V9B07y9+ziimpNiycIFwR
hdHcSzsxDWe0ZovKm5rokNVMklOX04boqKZfFG0nXt54v00qHMw6oykMYGC5Qe/ObBB1vsA8NaWw
ICueJCHPTwEMmDuB0NaSKP9Zy81nInKdwxSg3H3DimqvVBwYmG/MSTpVcXDum6+DuIcQ3LiHnMBF
ZpvndHnGV2vioArWYCGbhw5719gCY/F3U0cO2D5qp+yglz/8+SFH+jUzfsTW3nH8uFayQUgQaDEt
V2E9PiGKQzHpSlx6ac8MdfBDVAJqkLc8Bq4VKfb1W/fx810aW71mXVIIU1ImpZe3KL/UQPz3iIc+
zPUxkLRwofJiQsLLF1yZEOqozYzeTDzk4Y7FnXQPz9Jf7aZxCiCXIM97G+Xtaq9bt3yjy0uwWKUf
oTJBR+678tyJqQ8IWmBVEtPDCIVUwtBX3PgPmVE+Xd/Dj/f60tQqfu4QtVyUCBPI85o4ck3jOUn3
0Ex7NlZhslDHQg2laMowZM5MfV9GKZz+menqRdu+XF/PxgG82LrVB6OVM2SlaCVeFlT2XNxWKQfQ
vBeVwpnNHQ6sPVurq0a5Xcsjg88kPhX6URtf2l+I7TpptjdQuZHlXH6l5Ze8c1Qa0IoyzrDEZGMx
OyN8LlZKfXFSws9hWLul8DmLHwaa2AEQtUHaC5o2V8qrCsQUsKWirL6g1fpdSPOBAznkTh7U3+Jm
OIpTaKcBSX/x9fo3/JgWUM7iNePcUV5gSPRyta0xzfooJqmXVuh/nrvypCZuq90IydlvnlTxz3Vz
m7v73t4q3zdSuZgyDXvQnNriIXcfn3+X9nzIYFzaMbUk1+ub/c6UugpO5LlJrTphiKwNDmJxn4X/
xhY518mB5JrZaEY6W9uiPFyO/Y7prU9IkRBc3PIBmW673NSknkxlVkDg16PgRnageqZJzTP/nezN
/m86zfemVvciTCpDrQtMjfO3mYkACTVeuT/6BdrwN0UynRTDDeYBRuMSZp7Kifyj3ox2g1rz9e3+
oGK4uO/3v2R1b0JfnTtNL/A8t5U3HHoXisfWHQ7dc/4IROs1OA+f2gO84sj5JaXt5KMDiv/6j9g8
ze82fnWakfepAhR8U08NvvN+zN9heINuqvuS/RbznYLEnq3VSfZTorPBLFPPCE55WDJMApzlWFV2
9geOWa3fYzP52CdaNngZCwLpwWzYmj1soVbxJaNLvVk4zseG+QPhVwZWMJtvpPlZ6P4od/18jnR0
fjN3rg9Td9T3ypAbWS0eiVwSMJS2FKVXFa0GIfkp1tnhrIK35jTeZ98ZQs3oV/yZRzvYq+lv28M9
oTyFl+I2XV6lWhCSzGjTDHmKWpFskv0xsPMYGQkniHtpKTQZVUuXrCv+ZXQ9UOASRVC8VW1U/8Nz
x+QJYeOSUn8YqGzicWzFigOuqc1RzG5k7vSU3mfF45iOOwd56xl/b2t1mSoxppWBt/NoFgXN11T4
JFg7janlLqzdI7UG0AFL1MEnvdzZRNHLrmvwxFYyuGiPU35wQxOqNJjZxlcz3itAbdmDLJX9g4IP
GstVoKW3ojrnfZV6/nwOFtnNv7p+G/T3k/5jsG6u+4HNZwa5DwNqdQVo+joxjcLILCZRwFjzMsV2
hpY39GVxP0JrLdkisLNAd4RKO8jz72mvVLm1UkgWFXp+8HlTFr/c2UKp8yjsk8wTRMjPs/AsBMfM
QE6ySxzBPKCkfX21W/aWZBHIA2GDtsby1IGiRKM0MkQdiXeacA+2x/H950B1jRzemQ7WnusGt1wf
7EPLPWBr0R+5XKCa9mLVZWrGI17qsd36T3+nkH9/CZovgbKHodlanrkIc3B2yB/XI7Gj0c3wpVgZ
fs+3Awh79ACaj9zRIiod+eci9HdS1Q/QCr4d9U+05+GoZBRzPcRnpAH4qEbIvXkGXkGBsisUb6q+
Kt19q3zpreEpNf3zoNilphyYWXHkh4BmOOjCcu4ZfNbcOfotRHfdt+v7/gZZWt1Z5jmYPwIBu3A4
rO6sFZSzH/hp4Zl5fBv12n3dVr8Uq/yjAX6GVHLgwGnMsquNeKoE2alJREM7CAlfJbU4+rXuiPX8
SYhP1Lh3fttG0KMaYK0oBMGBxUW/PBSKXg+KPgqFZ+h/R396nOXYNtGnKGY3EJ5z6FjqJ31O3K4P
7dG/Uc3OEag+C/3t7CP4Qf37+g9a7K33CmUluqYaSEz26/L3xFmt+sIQZJ5v+o6mMhqrGvk5GmLZ
LYPP121trv2drZW7rvtc1P1ZXWIBV+hONEKdio1vUjcz9nit99a1unxZEKUm5UyeBiU8KAwCy58F
sT3mw062uvX0cvwZeAMeSBF1PdgTUzMyCws3Vg/I7yRqCZCiQO8SXp1EdLpEdMNUOc6M2hnZ3pz/
xvuHbRRAAUjSLlh3CmBPmOKsjzIv6GqniIzbZKq/WrusYB9gXMtNN0W60tRvLDi0Vq5aSnrBaPwm
8xSA7HUzHsRoeOiCz53xKw0st9XtWVfdwY9ugmb4qapf011pweXOrs8pzHHigv1mLNlYJQtVVyvz
7Oe4N11NHdksUDy09L/XD+jWg0jjeGGQBtujA0e5vA0AZZJQq1lolP8z0+A2C7ODNup/pny808C6
GpHhaEH+oA3a2RTdphvd679g69jyIPIoAgdUP1DRymWvqVVaZUzbYa0Fq4PAUsDMUBNMO/576/Bw
ZqFrWIaFaTVdrlXOFT7W0C7gHlGyzc4S4Fi25IPkT3ul+E1Tb68E+tGUj9bhMNMpOkOhi6n8MAao
z05N8xBRNNhxr9uGli+IpDAss6s1kclWbWQMfD9FhSn5azSATU52+mVbRhjaAbDJAD5UmKuMWWF6
LyssAgkBztFDb8h/hroQbb3V99BbW4eebrJMmRsMNOj1y0/kZ0Uplj4RRC0MFIueimjc2bCNGEVb
bjWD+CJaaGspY63vTWusityr577w77KxpQ/j07w5lcLU+rehoJArC/5kxa5AB/HEQyVmh+uHfmND
qUTTrkDoamkCrm4dLNZTHbZ9DkLrWTWpana2hVTxdSNbUQFEkLStJbB7FqWjy83MijQ0ddqHXpS5
36xDb/+FRNv55H39dmD2337pbKgkdl7Xrdr3e6Pr6opVmpkaZxhNmtqFDx8NkhF9pKloDnV821rO
2MNFdvDVmzJ5qaM7AcLi6+veiAuhZJHJQoEXy+J6c/siZZJJSXIPRJt+NKLQP9SM6kD6zCSWqZTH
Wke6bVbKvcL71qsBQIohzmUgCJj16jJm0VjIIf/j8XKVPyuxHW71YlQddBGG26g1lxMlxadyikbG
pCvdGSyQBJEUZ09MGApOquTN8b9vBn1Wg1OG5+OHXZ6BEdXGtERZxKuExLyvC0s6NMRFd3JZiXdB
ZQWHeignV1ND8fm65a0zztCQsigX0WeWlz9/Vy8Vw6mHhTovPUGbj37Z3+SxM1Xi6bqVjQiLrtGC
uWLDyR5Xrkm0wnls56LwOv9QVT/l/ubboP3bLYdumWFSABQhjpYiy+rL0rUdm0Ks2cYy4SumMaHj
KN4Os/JY9LPmUoTYG3rfcFT0kIhylvQGV7G6vXMWjlmeFCV6SMqdlDNGDbFXapwLRXK19KY/iWj6
XN/Mrcv73uYamZmXSgvREH3bdvhsBudI/NGbz10q3mZU5VLlUUVEupE/zQBTs/xLHRSncq/OvvEC
LK2zZW4I/nSegMtjY0m+UDM3XJJXzY4w/miKvfhV5m9YBVaIhEAoQIOaeGP9xohAapK8GmhOJzdS
fBBB5ZckjYe+fxnSF2nq7CD9kiaHPS3QjUgH6DixAFUrfP96irKf9NH3FbLHLpWbQ6a2PxVkUpzE
iEQ7K83Svf4xt84PrDbLyBmVZqKey40UhaTosmkqCKy6ubL1SCztAM7eJ6mn/9Nbt1Wio2vUxxWC
yIK4E2ttOGGCVuI6cPAwha/nzwoK20YcCTQhLcDhTeigm5Skx1q5GYR8ccU7IwYbx4ZJZuIgJkrQ
G13jOhR/SnqlrOlDdt+krrXjPWWtjQVRXZWWKX2GOwCCXW5nnAJG6UGbebGi1jfBBMF6oY3Tp0ZJ
E88qZFBTghzASB4YOy2uDUe6VKoQQjTpRH6YAxiUcWjMei49qPKoV1ntQ99NN/H8P7Ry8TVMYYJX
AXO2HnAATd9Jw5TQ9p9HJwx0O1AO14/kVrYBTAK4Ki2lpTu9eo0g08gK2QKiEeTCnYmT6efWqQzX
9Gs76Ivn0Ghg7TF6d6hM22/TY5vtCdVvHRSZ7A4lcAnk0Xpud9LVAIlswBp+EtFG+9J0f68vcs/A
KufvG3NmBiutvCa/H8VvY+HveenlqK0cGIDvBeLDPhLkrJJTrRRCJfP5UHl6zBGgvYXcRnWL5kY+
MrYlVba51z/ZeP4MQinCKQpgIKdWFvOwyuJoCiovW8iqQ/FswNauHgoFItudgGVr+xibWoa0OChk
HZf3LJtL0SyLpvIKo5YORTOLTpBGOz2arfUQm0iAClTS+/Uh0MVELppSrTy1rJ1ull0RoQq9iW0I
qp7IiHdyjg3PTwoP/FyVDeBua5Q7HJajOfVFjQg0za9gvDM69aTgoe1wZ2FbvoK9I3Fayswf2jAU
lUWymqT2ktisDqpVPQ5JV9zk0c4h39rARW1sQe0so0HLG/suuJsRCRibTq0J7tLjIISeVJ6YXaTN
Xz7vEplvHAlUj0hhQFgBLJBWN0ov6zCJ9bRBGq94ma3RyeNqp+mxZYIoC8gOnErUylfBVpIN00CP
EOxY00NXYvjxoe/SvVbHxjkwCWtYBYUlIo+V+7N8/F8qAaySa/O+N2JbmKFo0jO3j07XndCGJYJV
0DKM2701Oy6/j0C/NVWYofOgRHHV6E9bvIjQE+6SiX7cN7BoixIIUDHKVGuomCxkZa72gKD1WTQf
R80cfgQV5c3rq/kYymCF9iZ4HIpy+IXL1YiRHA9SQCiTh/2DOuQ5DCJoSypBa936MQwI42iWqAQ3
wsFsJ+tw3frHvcTVEpMCUMZhAMq+tM5QeVnwYhZeM5RIyKSx9qT6Rur6xUiNbDTCndVuABkX3055
FaQHFc11oDjKkKOHall6yhAAB56FVnpoxNi0U0kwHsYmjx/nhlDArDNgynrj69/1vkTCKWeG7Hh9
8R8vOh8Xj88v4iDxGS4XH+nZEOo+WVwkTS/wJz4o4itaTV1TOYax55Y3EmiswVQEwTBdDMLkS2tt
k4QDujYLwlEuMrdpyuoVD6MNttqn8tNYFNS2hbyCgicXIvU7NFeq/DAwPx06Q1LDcKn0QoVa2GyU
O6/u1ilYJpaBteLCKT9f/rTG6jMjqsTSg/RnCp7a+KmOnHrYifW2thvxM2Bn4LPJZlfbHdeBFveZ
T6zXNPrNFBT+SfMj6ZAmseYKfvQZRip5x+bmyqiHcoWB3pvrpK+fxDxWY8KJtg6PoiBki1rinVHF
pVPpzc/r5+ljGL0UX+nYE38RqCurLyxlrVbkMsaaYrKXfogFQSNSsZOf2F1iHah47zy+W86DcB32
FDIvHO/qwxWEz8QAON0m+SyLP0rpEBp3SgBDY6P+ifU9H//xBWaB78ytvuDQNZYI8xVQl7j9hFTS
zai/girakzTbOiiQTi3UtiZTE+tathoHZWXk5Dv88WlIg2MzTuexJz+QU2D18c7p3zTHe79QHTPd
uK6pdaMQdeXE6TcT6RSFYMlnq/s7K+Yvcfodwity/ZRsukDSLbwAyBZq5auAcyEcrFVVKr36IUn+
da58rE03+d10qFo50tev181tfTOaukubhaYuAOvLu50kndD0jVqC9WSwugEdD7GGNe2R+G5dNAjY
oNTiFePTrc5+GPiVZXQTqQfKknkjlu6kBa/jrH4WVP3l+pI2UEEMFzOwzogDYzWM9lyuSWoMPxQS
GWPUYVHFugmH4jjKDoOPkeLMGileeZSnF8P6LCYqUmUEb8OjaJyn6Hj9p2ydHbwKI9mLwOSHYnfe
joWSVmblVdNB1r0mum/qL0Zwo4k7hjafj/eWVqcm0VK/8EOjovJr64bTHQo7/a1FNuPPtwVs4Mhn
Nu68x6K20RBlq6GzoNZJXoaKwuVWR+2clIQPlTejBCtR9IXR8Tath1vR1+zUkuiFjl/jMv06l3tV
iQ2c38I9TjC5NPCofqzcTZ3BTZfGc+X1APxILpjYqatzW79mhmoX8TmVnjX5p8iAeevfJwUkr5nw
CYWvnbxj4xsv02rEZxS+CRZWP0OO0ooeETufMcMoHTNHHripirsTGm1cVJw4SIKFUXDBYFzuNDoc
cxr6QuV1suG1AAYj+R691i/XD+zyvS7za5zcOysrdzAV1SxHjL15cZre6boDY6hN7eXQ5jsHdnM5
lCHYMFraBDyXyxmCItK0qKo9s+8OoplCxCHftsr45/p6Ns0Yuqgzdg9H6zrtELqgGv2Z9aSCYjGq
KwNmr9L2FFJb2HHcG4/tkgf8P1PLOXmXFwoiOrXQwdZe2HMAkrMWB04YC5+jFpLayortpII/yd9r
6m2vkO6kARUUNbLVRka94deKFteeRZCa3kS//T1A7eaZAG9IBwUyUIAPlwvT/IKwuwqXhDe2mbA4
FES/amwdkmLnKm1Zoo+LZhwZPE5zWeu7LeyqppmmuK69AGRFlOquktwxBH2s2r/Xj8WW30K0gPyC
wRhkStYhrdUgxT0GQ+1JhdQ9JcVUH6Vymn/lmtye6rJAZEZS7/vImI+zKN+1UbGnoLDlNhb45hvA
AXjQshfv1hrDsVoz41h7ENy5eobO8vglEI6RoB6r7n+4bO9trY6mLmR+l7U9l+3U63/NR6P/dX0/
tz4c/S6k98hSmS9cPe9CAfOhn8y1lydfgxSllx9gM33p63Uri/NZO6e3R4axTQLo9RBYkGrl0ChS
7cFKW5QnRXm9/vdvBOjMxoLYkqGcgVl65cl1qxH0NiFIgUIuewxZ52smFHdizH9VZmQe0jYVbdRT
//usOi1K2iPgC5ijY22XZyHoG2HUBwbB0u5QWq9a+GQ2O02JLe/03sTqatV92uWhJhIfpHQ9crit
RLqx+fSsWu1BFD+l4kGuTtf3c+uIL6U4cjmDIv66eNU1VNz5s8rjBvVa7/bqj8qy575z1DrYoTDY
vNHwcBPEku4AB1ndJ7EPIqk39dqrS/mnEInSsTfMwKlVrXKZaJKOkgKzQZEFudsEAN66dLB+/vf1
onkMgIM8mcbz6idYWR9AiERlsG3uysh6IIH5HETRSQqkx1bfKdstH2x9GZi8pN6JThBHZ3XlYpol
dR9FLeK+KQJZGmxWqS/tvGlb9/q9kZXrD5oc4Kwctl6L+PoQn2brkzDY5fw/+H2E52l90l0CobIy
IzDZGfpdScBujeJZljInm4y7JrZUNyyU2L3+mbYWZYGc1ReNHoTuV97Qb3OmPpBx9jgGFdQk8Na3
Uj24qVbd+Hrb7pjb+FB0PZe+3BveZV3VF2ODXnbqN17dtpw93awcWkEJCLpwT3lrKwugSW8xA82h
QHl7nfkofmKFddd6RliWDF78y2OA3VGgKu40zpbXMtl0NGdBvUk7UTk2cpY/DqGRH8MsNMHBlv3O
l91YPI0GCG4W/hxQ0Su3U0Xm1Bhj3PDKATsLTFvpO1dXdhzN1uWnQcP091JZIRNZFToseay6sA47
Tz9Z1Z1vHqLqvjUaGmu3RVEcZSPi5t/+52OETTiqydPJvNYMnI1hxAwKp50H8ZhJj9lLi5///ehQ
VxRJYxF1JM1aOZTcz0bcTNO/hZSd9lxKih13ovPfF/Leyuo+NGlQKfVc994w2+X00rVuIX0a6JRf
N7NxFDTixwVaSlbOV7p85OQx9tM2jwZPL/4M4V0oOUr7+7qJjZv9RqcL9T6IPXPtE+FCKUR6C4OX
zec4+loCq/YT+WBB1Xzd0NtFWnlfyuGgbyjNLwnZKupuJnGEfr0ZvC4Gfj+F5UNdffs/nJ3HjtxG
u4aviABz2JLsMDPijMLICpuCbMnMOfPqz8P5F0fNbjQhG4ZtwICqq1jhC2+gMI6+ojbmsCMh3VCm
1pxzmSsfGwuJi29D6PUqhkR/j+b3xXwpi8St+aCNTp3ifVa8mMNnMza9eAQl1qVnM6k/3P/Vt5YH
2B9tJEwAMc/Y/Og4RxFjEcr4bMWJXzg+FjVua3yOzXhn394eiE2LcvNayd0EUvOcVZlp9eNzW+Un
1HCGWvsYxuX7OczSnaHWXXP1IUiHkZ2kgotS9+WumhZ5mtJUG5/nU5g8jKZxooqamKPb7PK9r8ND
PPk4hwbqJDQ0t+FMPGTTJCdoEJgDOBnei+4p8ePon1r5t5L+vf+p9KtpISCB+cL6qeg8b0NdDYf1
hd4PebgxuRN3+LQnPnB9HPHBBV9lU9qkjLrdDM1Sm2Gbr9XorFF9imjuqGNfquh/anbJXoOhh70U
So7AK7bPbdIuJsFfQn0kMztXjlrgx/ZJjtFFTHNvyeTn8WVIs5148MYCUhUy1qYF3EDiwst9ISYr
a5eZpFXR6wAlwe+KU+xcAjcqtcA5VntUbV3FKy2XSW5tM40JOXtkZPxsUSyvtPIXs4sy36lRkMWp
rPHThk6VGtmtPy25J5DM2DkCt6b6BqiFBsMT6GyOdV9llV3KlFJwQT+kUnHQxd/3d+P6J1weMvq2
cOIogrP3QQFeLiaNEzFELSWuqqrcPNZy+hUDha5GBJWudH5o6/8KFUynXO+8TdfHm1Cextg6MYob
W5MdaTAM6nxW8xyH2dmgsGJGQbiC19LwnaZ/uj/N62sL7B2aLWiO0u6koHI5TVUHEQ1VdnieATc+
VBpOEKodJX7UdfODpZXyzoe7MTmWE4gjGEdCF2MTrWGVUCr5UDJe2Z3BjH2pBKI/Es5Crj4Pj3qq
H+9P8PoGY4K/DbjZKU0652Gl1sNz4VhnFc5WVPsW6KqFHZoK9QSb7HR/xM2S8tiDgSOhJaFGwuIq
S1H0UBsnuy2DOlHQITWn4sEYM9vTlWR5yjpjr2G9udXexqMSDD9G4fmH13H5CbGJtA0hl1VgwfDT
aZ7GFPhr6/v9WW3BXG/DoN4Jd3Mt+YL1uxzG0ls7o3HIMAncFGwYjUeUcVF7T6rKW6xR+6ebs/Tj
MKJNqcyz9SQUffLVYhwf51jkO6ngZh+tvwawEKhKzIaIeralYaeiXxmrahtI+twelSX+XFjJq2kg
vuKEuf4gCaS97q/AjXXmuQUVQEeMdd5WLIq8DTF/1NpAYwdDPpYipHGjkTBniXa20BbL/zY9XkCq
xBgI8I5sFlsvcw2VZhWnpkhJrSN+PgLsbQ+B1UljiSA/NlO0Tdum+RKV6WAfJAVzDrfUpPAfgfXq
174dpA9pPze2m/dLg1gsltYayudZ2RwatL9gaReFHLkwjKudusu2GfX26/HO0lY3WN7bq5h05N2w
arsNGiWrRjcNk/ocWkvul6WFG2E7jBL9ibA4tr1ZnlJpkn8AeexUN+pr6SjVCdJ3stQ/JjH20LpA
rnqoRLPzObcJ1NuvXPsoqyoaFZvt90zTJZqjwmoDC10PhC+S5kMrhYDDpmzxQjurj1LbZ55hRg5t
HhOrP0wWdz7026n57ZnhR6xJMvWMNxYtqdXlqSpngZonxbBgESmWjbkqjNBXp2UlCAtrIs8q4/Yv
zrfojxFgw/7YgA3t3GKewr/HQWgAzMauJjJThvrFzmfDawwjeUSUpQjpl9hzRQ46IQNsR5FZ/B3P
09B5BYL05AlDqL2io0uoJWtiWQ7Z1IsWvbBJfv3To6OAG0KDT6OCucKTL2fZxMtspuPcBaWqlIei
aRVoyaQOg+HslrnXQHu7orwrxMfcwHQ/Niva12uSKsuMhQq5L8JMxdGgTXACdITtl6EQnyerBEIp
RfO50XoOgrp8w4s52dlg60DbH8JtgYDLKiCODNXlpMOyiSvJYH+V1uRgmRO/CjNLz8UYU+pJ8I5N
2j97XN82EwVpuK6rNTK+yJcjWq1uNKm+dIG5VChhW4Rd3aKj6o8i8oF9Np6AwnUP97/tJlD636Dg
HEkOTJQgtnWIeAhx/UyULsCZs/lA2zBG1qgofavu5wPRYHvqlUg/RfMceWIxi/8yPOE253jlp26R
ETISSnnf87nNChdm3cjHb5gtKFhm6D/TvM0fTF1qvXRoVI/a7B7aZNuQXWdPO4VYjRdxRaNv0j5D
pt1tC2kITLmNP2VmiyWSLqNXa0/mKUZR8aBN8XyY+rL3QqL3Y9vVkkeY81ED+ON1tVr7ZTGGX6yh
2+vObUKft99Gpg4KFcieSn32cjvI/QQ1SxmrIAypPNgdLI5BtzyyE8WtKdx9sGmkva8yR9uJYK9f
St5ICsLQauG9XSnX0UuqBlqDTTBg7je5TdhC9nQks5dPQufg72yB64ALPhDCkhTCKGrzKS7nuVh9
NCbwSIISAMSHTIfzpZvt7NlGBbsjrYz4y/0tv/6Bm5MNzYKb8c1eA0HRywHjMImSJXaaQFKT5Sit
G4/a91637Oa01uIRtRbqtlvyM02bERha2Ab9JMzc65RBa1KPslUlvY9FthDpSUIbl50s8sawNMOR
a1+Fp1CT2aymGS9gANfJqfN3xQCGBvg7l9DxCbudFOvG/iSMMtbdCdzwyiTZqhSnIZtsgxqTuC4z
PMvsDiYmtj14rcoqT22xpwZwI4olKKHCQBMGkhrFk8tPV41NkQ59PwTcTM6X0Mi+TGZWHqosN/zI
wDDOmbTMGwhb3RQfM496GI3RWDewoRzEnvTijY2EHwokZVJp7uste3JKykq0yFAH0Hn1j9EULsds
aPeq8TduaEqDaHPimAxCckv6rmgw1HGsDkGq5y+9I46pJfuzhDrR8lA2SIpZ2uuoRzsR+o19RNUI
pjIIT1Z7ezFPylIU1tgMQRP2gxsByFG6/LvcRudaP98/jzfCZagRq24ZvlC8tVsNxLwkC2+FMQSy
0sWfNCH15jmXksHxkk4kL2bSFx9TYVeOG2nc075cteBGu6bOf2qhnh5HubTclGfsJazi6T3F7291
2ipnYtz2oUkl5f2gYdF6/1ffWiA8OimpYs6z0hMut2IIPqyfqnAMOlgxo+EMoE6GH9pUV17VZKf7
g904a1Q6V38MYvK1nHc5WGWOWt4U6zs1NYM3N4vlZln2swvV79HQ+W0FKFPv9uK+W6MiEQUdFR6J
QcZ/OWrSm73VV/EYNKbxqc3fLfU/Q3ZKBXFIdzAwtbg/yRsbnTtrLbm9Mf62SaE9JpU0deUYtIN5
nkILadG/CnRZq/TgaMWp+ClwnLs/5Lb9tD6yNCre3juasJT9LqdozzB+UjkbA2ux0b7JZ/thyExs
TxDLPXW6PJwQoy3PYTynfm7YX4kzu4NCrdPNnehkzPYeD/zGtlofQa659e8r9LyC90WY5O0YYP2U
PKGP2p1mKtMnlYvhQcqWPQbPrfEQdAXUwfnjTVz3wG+gjqWfFKnnmQ8UffFLUPIuJ+9HqJVfiUW7
Pz8zoBuJZijJrcCzzYbKO6czsUOcgj5MvtWUcJzl38qYP4dmvQOTfhOi2jzy1N7ApNKEIuPfCjAm
PEKJ7MR9MJvq/Iqe5ue+Tb7J9VD5crIsT6GaOX7UaNYrPJXSy8a2ecHUKz1YchxjHx0bSe7OVfHL
7M25hrPgVJ9aJnYUVHDdKBGqm5TpdEI9RT2OVB12Tvy2X8PO5I2jSbcyC8hCtvFDW0qW3bTpGCS6
laA4IPXZA6mD/SkMtWM6DMk5zLvmQxbb4TmyEGhWVFDno1mQ6ca5dawibULu0tT8jq7JqakT59g7
Rncuh2LGP03p8KYzhStn9scoTyQ/cnryHJhsXs4t5KdV9hgPA+jTodvTwbjxdfAgp9diE32Bt9hi
eCf4XE6Td2NQp3i6ASyKPyVDG77G9NwO4zg0uRu12meoxbPXLdp4LKx5Oqhzk/hDPy6HfgYeOrVD
94iEtni0uaC8hgbXyTFC81TMhnALOcaQTqvlQ9KX+s5Gvn75+f2rcPcqssGdtYbQv52aRlbTXhjG
GIilEtBXpQqVJixF799O12eTUQggefS5FlHBvxzFhlMupwV3gd5JnV+kyvIuVMvxmFny4FtTr+7M
6vq+pxwPwGWtERLObPlBitlq7bJEU2Dmg+qltjW+Q8BqcfVIGw5WWkZ+19klNgfGngzjrZFRm6KK
AowcfNkmrksHNJJFxS3UTpU4xWr4OVmQbB0HAwVoWZ3fdZ12qtppr559/eTQcNFWgjC1GxXC9+UK
m3lvSvbYLMHQnYjAfBSCpg+G2T4q0mmuvHZPBW0tGlzeSut46JO8FSINe/3/v+0bi6bSXCTxEozV
eFLj2NUULPvCD7Wie0uxJ+9xc3Z0QLBRIkThlbscbe7XBTf6JUDdofcbpwbH4UgaJ91wXGW2niUA
lP5cr1Un01x2dtON3UshHSLSml1TRtzMdaI2AxiRtR3V4zw9JFEwNN/t/zQIWRZUbwSmtjC+rtKy
sphRzGyU7nur5H6cfR/NXxHuZvfP4o0vx2wcJMgQyAfXsAkUIK5Zyii3SwDdJ2pe5OTZ6D/L6eyh
EHZ/pBtJzorzZDKs/orPVS8/WzQJyZQzZw7ChtxFA298iCM/Sb2WIoTudV+6LnMbFWCk4e8MvZ6z
zf5cbb+BhLNrVp7g5dBClEOnhssS0GkdPMp03ejxBtlHdovx5ExR7UpGTHHOiHJ/thBIiuoh3kk9
tl3K9elDH4lSmMkaEFtv7r1M75uptfgVheprX8QrlQ/fdFXfdj0QyvenfOu7/j7WJrIO2z6ya52x
+njx9cxdqOooj0YWebwxO1/2xi1HmkyZiNom52Er8bgokzpNpS4H1F3e0QCwR+I6g39riP51X9Wq
2Ymorys51FW421aIN0u6BVdRe5/KtJ6VIDayB4ms4RXj6ditCmkPrHm9jIyExQwmrcA1+HSXG8es
oqptR6EELVK26ge7/jmYj3JHN2sOd1bx1qS4rKkZEtXRytlErGqjNZaTxWqAz2H3VDR2hPmNpB37
qpO+3d8c1888bjP/ewppM1z5Mne10lihMWtBMhTVgW5P702LvTeh64sSnBm1dQK+9dBvWSGTVRS5
PMpq0A/6JxXvDblx3BjP+ybbczhZP8Pl+WYorhR4WmRZwIEvPxOZhWnOsaUGqKi912Rfkd9hsnIM
Z/mE0MKpoWoD232nJHX9wVbIIqkdRUVQtfbmGUL3aUydbtCQsBdImtLMkLCnGNDB3NkZN7I5RlrV
cHkICIW30JqiWcIsyZleZXZKYAzd96GDzNcXZnXMy/C9ouPqWkuINw0WzkmpUi8u10/kLkv9Usfd
HwqkcZHRxAB+Q4+TyIZK4OVyU+obRk3IWlClhdvkvzTx1/0NeqOA/dYmWWNolvjKRsU2wsZeWkXD
nVFOElfptRZVE4FquD5zf8mt2vwV1/FY+OQZ5DWa0WQgiUHQdV4bS/10GPtukrxINcrIy+QI3Sen
7/Kdg3SjW4e0LfnM6lsFXWfLk3DqKaqSydQCq2p1N0sz69SnzfBUhk7tzxA5PGNh12uawPCztv/u
pX7e2YY3jhkiY2xB2ktrS2dzRY1GavVj0+tBYv/Q+lVO61w4+TEX6s6te+OQoYeEpymHGvGAbTlr
FthjJX2ro8M/A20ZcFDNLMl0myorT4ZcJYeqnrKjlHXRaZi0XXXv61uLbIGyLDo0a9y1VdkKpSpp
lGHSAwhLT3oZu4mcvJ+79jzJ8VOYImCgPejxj1iJ6SOgwG0oePK+H/B7u785b5x7YGeEZYQzUH22
4BRLGFNP5UEPuK5hiCi5i6nLE0Ty1/vj3Pqwqw/ZmjyseM1NvOTIadckamUEDgLYTrucZkxAxiFE
o35npJsz+m2kzfWpxo1dhnZpBGnTAKb7EufxYyv/uD+d66eUfBLCNR0YejBEtpeXRlNVNJG7yQhQ
KMdtdZxGD6fQzwjtoCnQw3Cblb75D58KCRdgzwbg4Cukq16IlnfENoJppLw7zhbQDzvTj1VX7/ki
3fha9F7oNJLYQsLcttyySDNb/qEHYVW9Nx3wdJH8zmh+1mhr31/I63BLX2MEBEIoz6+E4cuFnKs4
ckqccwNMlx4l67HSYj+SUZVX/taaX4V6vD/cjaIG41F0QgOSPilDX44H5G6o+m42gtxY5N4fiBxU
trwyn5R+mRpvqiPnKUSM96udFwiZdzQlT5ZUQN2f9RpFoFGZjedacWLZHUxcXL3M0FZDJ+iAqHAZ
XfRTV/MIHL6VjaUrhYv8brasynS1xIr/vj+bG1kIsyECZ0rE4BSfN7MRiokHuGoEOC6pdexaYnYz
KT1VkKBt2UsUTFTklx6Q/DxOLjPf+Xo3soD1rqZeyOj8x7ZYqGtEX2thJ7DCxNNL8XHM4Li1X7Qo
ee6+WPJj3o9u1x2zSN3D8N16rqiI8h2JmbnBt83/qU4B3KEMFajTj3gxPHCD39P2PcK8tAphnWuJ
Z6pTBf38dH/Zb7wdZFUUgAGcE09v0WB5unIPjNoMxADURkzhcIjyTjoXg4NBhCqXB7uxFWxXqgn9
dLpdh/vj37jhTEqmhIYr4Bpoy+VXr1ExJr4aiEVRNPbDqcx8AwCxV8dau5N5vc1lE4zyNiAHicQE
ZLJtgUBEi6HNEdFasiQHZGv9xPlWx+IlBbIpNG+OWvia2OKFw9FsXkN9lRk/z8W5Mp6r8Fc2n5wo
dhVkx1uKKKinUkw5Wh0aFdrD/UW5tR3WKgZ1SmDUKDatV/ZvZRthUT3SzEwLdOWbqGO/bp2fdCJ9
W3231hz6ajg2k3Zu0z1B0BtYrLXD+EY4xhKApdqMvJSSnRA4EdGGZ1ULT0Kc+Wpf7WryRAYs7J1c
Z2c9NU6W1vmiP0dxdxbFdGyM6JxF5sf7K3H9Nq0/h0iTV50f9RaO/rYQMezUPMpmE67CYbR96flZ
nb+Ue1YIN0fhLFH/oNl1XV210sWIkIMNcGYuvWpBhD9NGv1A8kquAuqXSoj9x0/7qpgMCHO1nOMO
3yQps5bYlRAxip3tMp5EKyo/UdXczYc5Od9fxOszvupWEavLyKaRwm6iiEauTLPpdJMowvGqTEOb
pvXGvHxeJu1ohz15n0l00b2/P+z1w8uwGoSANfrlhG+OdhUZEUg20wyk4nVu3kfTP1lIvXXv1b05
u9+G2bwbqlRksxzaZqAl5ZE6/y8FvIpW9C/JCG2ESBSxQn+Udlhbe5PbnFAObpH3hAAB72p6nqzA
erT3WuI3tiULiJo9MSs0h21LaYj6prZMRF3rZi3cRGb4FE1V/ZBlRe7bUtUd7ArtzPtf7fpCXr/a
/w+6+WpdtJhWlCJTOcBG9GkTUY4fyq9hLbrD/ZFu3HIMBXWDvJka4FW5uOjEbIwp+7JwfsRYj1jO
mZvJUzP5XKhPafM4ROeo2tsvNyf426jq5Q1XV4MBiJ1RucwBDRPrDm64h4pZr8nLp2ad2spX5stx
h29WsVJMKQpzw6Sz4SvLedey6vYk/v/P32x6s9JBLA38+aR4bta9hspfptiT9dkbZLPH1axpC6lf
T9ak+I1luiIx3lX6H6cCLBV4PHq0ChD4bSUvdBITQTqHy9cJw0NL9dDr8+In1b/heH/D3fwoRBsE
mGw7UtbLLx8O1VSrUmQFiQGw0lSS2qsAa/yHUdBWXLuNFB8g4V+OYtdyk65KQsFYKOWDPSo0gG3i
t/tzuc41kLKlYU/kv8IYtc0GS80FoLHo7KCQc7TT81r2Miezcfdy2kekdhZ3LOu/M+RudsLkWwMD
GaWLuj7IzraqgTPJPEvyZAdiXPAuM3PzCKcwx1A4Xg5TYmVnpVPbk5EW5eH+lLdecVS3VnYZUmSE
BIRGW9EiTRtBoEujHRjV6yL/hYvwMY/H85KjyRh/n0DkpspZN6TDYDwOa12HBil0dzfRZ9dpyzME
o0cbQaxYjh+tdgU17vaZ11d7c+7xsHkL2aitoox3+fHDPEsqK5Y4912W/ELCpXrtJVkQuIn6RZf0
0rNrLfUpo+inylwohmIUghhn5CFZKPl2pPXHWhmNF/qgstckuv05cUYTLKhZ+70i/T3lS/oxlqVx
Z9feeEXhhKCfSfJDGrQ1/a76SrezmVvRWhQvmQ1fLvxy+BLJD0v5T1e/V4xv97/mjcNIREIIRLMO
csYWBzzHs1PNokBRypD6g5JZ30UHqO7+IDdADeTiHPXVa5pzspUUtuqhRC1WmEE210HpHHLriUJ+
h4+Jmy5u6ETHZf7bFL+KJHLz6CWEaCS6p9B81mi7KcV4jO3xqSUdatx0PDT2a2+fa/Vd2UIOPaQR
DdXBbHbipjcjrM0mYlFAkQA9hBW4FTmXdFobglsxkBelZG9njfikmI3zGndml3tTqskntbeGHAM2
nQOuq5ETgg0u5n97PYZ5WdPnW47IlcXAGqK6/CYaJw5dSxUyUt9WVoByHpGDiqxU7Xw1RzIpMvLu
n2kxFkzOxjTWfCVd9H8SAByRr2pxIXstcXiLFqkYIOyVXZ8dJANlVL+Kkj4HZ5qs1j7F7Hw36tay
XUPK62D1o04B9ApUBNTMQLujq9QloyE8t4/EjOIjVojKVz1KBSWIVqV+URqp0nOXCcly+0xJEw9Z
VOeU2aP+JVy0ZnSdyWg+d1EuJ24ztMWXDF+Yzg3bMiRpMZweIcywSn2wmwA6hCqFnuTEPI5tPre9
P4/o4T2ag0V+2TQUaQ9GX5rxCUUns3pou7b/Lg+Soh4kFG30k2nM9feSWvg3Mxzy4sgSidCz+mIZ
z1jJWpqbLapRHdBTLT7JPa2infv2jTP7+26AsEtVjjYwKH3aGVuUGl00TZK4WLAFTZbONdOwyVzR
glb2VDVRJjftqaRqSChNriTRotUjJ3tvSbgTu9HizE9lDd9XXmz1qA1A3lxlUMafTpOFf+V52e70
UrcxK8QNTGBQWOBFXzmCm8Akbi2nW1qJwl4sV6dSQYNVqabEd8pBPMWj2h1EJP9poPy/QQHGUjzC
AdraJDhyo8RyOcRmMKfn/i+71P2lPCjtsYv/tFyxjoSkMY87TxE8oM30GjmCUadV5DSO5orI/Mup
+wfqQn+YXdAN52okb4I7u/KpNzFEHld6Jecy5SCJA2v4qkBnbDxp2h4F5KrotY7EFcNzQi4KE3gT
DWdFJZZh6IxgTn5ObfuiJfVpHN7FRe52g/Ey2dpJLj50qfMjHfdUKrdvDmMDOQNkuu4VZroZ26id
RVoEkZ+YV7mx5Ein1S0K49FKGleB4qkg1NfvBE7rF7o8TpeDbvaKBl4rzSAKBlr0I8o+S1jfxX+a
Q60TY/ezrGiH8h+bMTLHbFPAgGbQ14kbdYnfwCkJMZnZed220QbjIPMEnJQyCDWELXCj7yOhqI1i
B0pZ2KestSGKgx73oKUpR7XvVD/MzNBD+qMFDmMvX1uzrY724HxNLbV/mvNRCWZBpJQ1SAPPRqcF
kok1o9SlyYM+oK4vjMI8CiXaUzHemiXCwkQHi44w6nboLLD3LgOleMEcUW8TEcRZ6GrpUriRlH8e
Qvkoi3fCPtX6k9NYnrwqlAjp3Tg3h6KaAdn1XpX7hvTJGsNDEypuAyYksfd+31U1mvIvZUJ0Gflp
YJbUze/rmjSUqaeLQFF+RXzEpD4q7Yf0oNehX8gLvjgUwzTeNqV9VzZ7X3YbHK2jA/bDCGgt3Bhb
CL7aYfijtZkIcihvbhlLshsJcycCuzlHRDfpHaxn8MopQFIiq0JSmDhjrP/VLAAHiXoWvyThaVIQ
i/bVCMejESpHRIfxzd1De2/TSyaJ/YiGNRmVKcTINylMVKo0fwhlA1sv3FDOjzJE8hbOyv1TsjfM
5srWTBGF9jBLgRrPbmecpOqngm3d/UGuahnrZFbuAi4IZLMEnZf7uc1wjkiFIwWNnZ7UcXAR2zVH
4AfGt2ZAGDxrhWdXnZfN2c6Le8VmWIdenZRIBKEFwLm+HDpPOgkCShI+CwVdPsuXdOvM6Ib5Xigd
0smNu2jG35k2fJL67j0OrP+M6Bt3OiHa9KgWJgXs93Hm2fPH+2tyFXy//TBgXRTwWRx6xJc/LKJE
npp1Hj4P7QH5Edw7PA0RoLo8ZsaDBdcdmlBYfMwxGccnoEP/US0/riZCuLD5Sn5WQOX2yeekPDjO
x745qklxqKZzkgzUoRsvrh7tVt8xs7t+k0gXSDJ5FVnLKwUT4GiJJtSK3ywdZ/DcjETrq4+RdEws
z5ZZusqGSAVR+v5qXb9L68CrXA5hBe3r7WJFiW7A4A6fnVh9Hq3RnRGTwJTxkObRw58O9dbnRYRN
pcQP8Pbyu2SKFSoZVsPPtbBtv7OSY6sryyEsvkP0OP7xWMwIiC+Ey7USvOlRZlQulFxfMqyxgCXQ
3zuHhXik17dyL3c23PW3Q0Xlt7E2JXVLzaoaUhNW53O2MtjF6Jfz7DtIERyLyP6aSPpyjOQ0fgjl
pD3/h4k6BGvgiWnPbAPfWrCdqFxkz1LyTg6PZvkua2Lf6fe6WDciNhC9a7FMgbQBqm9zn1HNbnIn
T/JncjOvD9HxbT5X+r8UHg4Lnd5scMfoVBeSb5TWTlh6/SwZeEa80WXWnHqr863ZUyacDnNcfln3
CVFf5Sk3Uu3D/ZXcVphIeFDRJ+eBKYNo8JYFVCO1YVsTDrLGIOLHiQ6dB7y2AlA0qTGTk7XPOXVE
nOybRuxs11tjr3rJnD/8f+hIbo4G6ljFJGF4KhALHLH/0uvUiyR0apCsSlXtQ6VVX/98uoCJKWux
d1YDqcsha6VXJafXMK3FXTle2LPayUq+ss7HtO2gIv91f7zrDA3MCh1XCDycf0T2L8ez1bkstMnI
n4sB4jtljzEKJb8qp7F430xlop6c1F6aM2ij1P55f+xbG2iVu8JKlt1LBfFy7G4us7ptF1xrc3iE
y9zRPdX0wv/zUVYQKhQjLgQoE5ejqHibgUmSMRrvipy7TVZenEqZd8qRN8InsCsAa+EqAjrnrbgc
JsxHOU87kT/TWXQtI/K6EerUcJbhEETRdJSM8NCZbpTbnyTRB5m9F9ncCKLh/gDuJUhddYe3u1W2
aDE4xoy9KzQNVzaT7lhb+bNs5T9UoxdHRJciNy0trqOpE16hLz+sujsnjTwfBRYSp6LLXhEHy72U
ZMxdMYpe2Kn9wdJy/RjTev3zlwd0DCV4EnXQ3lsOY73gcZ8isfPcOdIRYaiXiRe+bd43u4rMt94C
BO45xlDagGZu9kAtO6lT6+vSNEdTeWxP4SEeHxNYfQe8ae/vt/XGvUwpDRgW9soPRl8GHMPlRoBL
pfayPOTPai/Sv3AOFj4uo9P7MXN0dp6h7uy8WyeYbJkzjHSQirri5XhWrzmFmXOK5OyX46Qu2J+c
x3x8LMI9p+I3B9CruQHfJV0jl73SSzBRvgStLrGO2PV9SAcEbNRQkc9G6OTvIvj6/tBBZ5NzqTk4
ucQtjYquD94sOSVmUx41LXfeEeknHoBjzbPGePCzsJE+5GEI2V5p7fPsdJbftpHxFBp1eqJ9+xLW
lXTQk6I6jYkWPsraCBy/q4dfuh3NpKdl5uG3WSOzqjUPs9qS6JaWfaSqJ6BOpt3O237rVaAEB7ud
+4RQdvOBhww8KyVFvBml5RfB/2skC1dR0iNnyNPb0JtlML3/YVPR+l15NCh2buvjuWQLtZma4hml
gKdGmTH6eadHRWB13+4PdL2buMG4j8k1Iaeyfy93U9p1sYQ1EBbbBE1YwudK5ndcHuliveTD8np/
tOtzyaOO1CscIUo+qP5cjiYWckrHrIpnzfxnsM4rQyhv3Gb8Vw+zJ7DqH3FLvz/iG8b8cgszJPph
gB/AyGJjczlkOHXxKCuYoRgR7mdAlueudFMpdn52iCEtbgm9lkRNc5rSo+YAh2DEie1Fi6byi5yW
xmcVcaLZtYZq6V2rNLXereRUe1i6Qv1W9qL65ERG/SMERTL4cp6H0CCNyvje4uh51AFw7kzo1geD
GgDq5g2vsn3ehrCowcWNxbPUweGqZJd6ODi1+TW1R8/okz1V0lufjCyOXh9LyF+b62aKwjYl9SoB
U5gPM9zsICzmY4a/bCTks6Ol0Dz3vGavTxyXJrhQpNjwjODMXX6zeTDxEp/D4tlEMqxyjoX5vbbL
R2AJbRQdHJLp+5vkRlTNgCvrHO7KCt7cRNV2rsYWCG0s2WWpoxeBPsDXHID+YzhW4jN8F3vwci21
P0WgzU1itIxy6DSUyMNFxgTm+f7vuTl/xDw4IFC/oBdczn9ZMoc6f13wpKSppyd0CaNiwFBxSAta
iE75IdRR98IO19kZeb3LtqeFmizZCpaOaxx8OXJPl0SWUw6oPen+YEpemp60SP7jNJtlJtCnEcXS
8a5cjiKUCYdAMRfPo3JGTcHNko8DrZ6xXDxLHuGFpAfKGjuA/Ovocx0U5QzkjoBCbQtOqpMOmTwv
3D0jOiX6C9nxTuR5a/GQKlz5jzDbqW1eTqsuQkeEzmofj0hESeyXBtlu6//W+ddWtDYAA6CB25Q6
soSiEbMVzyEeyCkci1r6OIlPAiRSuHy8vw+vQ5tVIQHNopVEQQq/iXG7cKq1edJYMi07LINOgNt7
WrEc1KHdUwxcv/l254EHQ4WL9HE9h5vFi+emi1ZD+lQqn0T4Sa4+y7qrh/i4ENr8mO3vrbOn6nZr
S4BOYxPCAcRWYzMmtOMWNCQG4XQyxbG1jMVPEAc53l/FG9VBCoOIIXKkkD0gZr+c2jxAL9TUtnxW
ogp3FbrG76Oi9sT8Wpwxg/cr23DTvQji1maE18kRhnzCc7u50gatS61FhT+tW09V/poZj428V424
dU/9PsbmbaCOUwzRgIF8m8wI1z4sFWR4NMWRj9MgNO7sxls7//fR1l/zGxoUmdzG0poQWzMjO/Sp
6hVW5WrVX0nbnQ1tz2rl1t4AXgNYCJV43obNYZbHPkmkgfzOMACLJB1xHvLsex24GycMfhziwQ5B
CnC6zZyySam7pUir59AsikO7WFoN9L1XT/OUx+cCeaqdRbwxLeZEdgzBEO7KlpK3OElWFVlfPWNJ
Eh1D+t4uaj9/aBdNf4d+FPDhNW+wQTFsDtZk23Ey2/ip6JMqXoYeqSa7kiz//0g70924lWRbPxEB
zsNfsgaVhqJkyeMfQrItzvPMp78f1binVaxCET5n7422AKMVzMzIzMiIFWutbKwLHjH30tPEDzMO
lhZmBEDtMUoFs6oKWdn+pRiC+1h8UaueB27xmFB5bpTxMP8JB9dWgd0kQL4GBQo7T7sdqfyNF6gr
abIPINnJSUaWkWwO+T4+ilb4xZry7uy0mjEfO6MdfiZjHEZOEdHpvOlHNb9pSiUUnZayQLRRwljY
dJGm71WFFrqN1KalZiMFb7zGYCNem9FDGcQvG9nGC6vaGaNRfYJOrKJHobKCrYfckLFVm6AfnLKi
i5ngs2xokIA0+I/Qyqq/E2gm1x0Kn/3fqDWHYZfoXt9+yTO96W+qoooVu4S/qLaN3pLDrW90c+Yy
82J+9EcdPEUB6e7Kys1H3tkckWIj3Y3Tn4l1ybFV9FYR6ESxpXLQ0+LgiSlZ77oXDxmoRseYGmO0
wyCoZbuu4CDpLHEWFuzDexNRgRX+lvMAkFt77kYCcgOwjrTJ6dmCehNvUVA3R5apsfNEOeRps1Gs
vZQo0Nf6t5BX7yaavfw4epp6byUgOjusP8yT7OJ5CSJ2SXQcZolktkaiH/va32WlLvFOCZ3Ay8OV
SPfsxJ4NkTWY9TypvC15BcoyaqNuKvRjbmaAYeCcSSpeEKldNTTdN/e9t7JHVwwaiy1qlZYCzCvX
j3R62C18nhacwHWxkTTVNuK/gvVtxbPmmGThWVzoILCBnHPZLstOoWkETS+y+wCGd1tOqvxOCdX3
qaWvg2YCxBvDfFJf6pKOhS5T8l3R9/pemJV/rn/JpTUFtc2ichZiZ+FSyG2rHbpZgMkqadNae1Xa
kqxbWc/LRoC+sKgEtcvQggAt1SGV1I8NwMaaCic1cc79le26ZmXxKkgtUja+l2Glvm1IahrZXtVW
AsBzR8H1SYRTKCTfwY+nOxCCV7gdclU5erSM0gsoSzdefIDbzFGSb1JorvjlR0Xm1E/YabSXUEWZ
d8My8RGIKPZUWqQeCaFSBxzwBDP1qInbNHyS48dR/SnK30RS1KKaOQ15q6obdyhZP/gq7UPJ2o15
afifPmf5JGp0f1D8ms9RlHvVg+ZTv2+sb428G6K7PlupsZxHpMCUCDqAEcxyF8z26WTj+3FkaIKB
BLio3w9xZth+ARzSI5rbgTatjnLqcxdwpTx1WjE6Jarnu+v74ywS4RvQYILjhCoghHaLxIysBDHI
UMM4JtyPVLo2cfrj3y1QAeAOBosGBdg8558CRnOmsrKm2jwWoqA6MZt9IybFmjrMhZUjRQG8lHwM
HE3LI7XO6zZH7JYjte13gvIXAPC9ED6oB4QvNzzT//lYISNCBQXgBlA3Zcnp04UIt3ZCzLSZ4q0m
k0LP0GtVc31NkfZ801Pl4+HC/4KcBUN7OnsIMReSjKgBisHdXVY3IfX58EnyrJWdeBYCg/3/bGe5
8eWaQoWInbifbBMmlDj8Bhh5W6zpZ1+45GdLQE4oPvDTR0nnkz+EuLjZzUREGYfCzmxrxRZ9P7Fb
sMgbL/GEQ9dM3g2kxDCbeYOwa9tM4/jJzO11xzzjUeA5rSKjx/tCU+YgfHErihBNCobvIXg7CnaP
7FqafgvkbZaqLx7tpuXemDZlMbiRlj0Xw/BCfXAGvCZxufIlZ9m9uTOMy3IOPTgEl00Rul+CiK1l
68gbhXqylNWHMjH6m1HJ4i2Bd0fzqSftysY3Dt4oS4frE3HJPI3gMP+yIgpphlMfC/SyiKwM80Jv
Qanq15vCIAzMIgMteeswQTauZ2jXaivDPns4fOCqOAJJbM4ItMX5V1e5qEWwlhzb1zK2QaB4d4Nq
pysZp4ujY07/v5XFtRmy+UN/tiI+iU732H7tIoc6yd9yrU4zb8XFXQZM7L+G5qP2k2ND9NOo6YQh
JbdJFX5L/l5fpvPpojjAM5gEBhBbqH1Of3/ExUy7h9Ye1dH1wh8aSclw+mtmB09beTydT5lKfg5q
G6BvkDEtgXfeKMQwiFXDcbKg0xVadFQGR/C+k2Ite5Xcp+DAnb0S3pyfQBidkVvo3SECv2xqGXsl
6DVfHo6S9gW8GNEHLP+PmT6uBGsXppG38GwLzSI4Gue//7RMdSsiixUYw7Gk+xK2H7s1M9r0geZL
z1JYrgRUH4fIqVeo5LZIdJLwpD69LLdDn+XFlCrGY7fhNP1plvZgcoY7pWq3qh3rDrw09v7n1+f2
e7UXbpNfoPCbfbgLBrv4O/wtnorbzFl7+Z27Kh+FI0GLQp7vLK1S+GJbe300HmlQuu9BdBQCwlTZ
GtX6pakmd0k/j0ql5Ow9N5hRJVCaHI91Tfd6/xgEYPczu4F7+9+pA+b3/mdjixusNWnAQLhlPBpT
gHs6Yl5tLNF/UJL0PVNfq/q+E4r7vLgJhRWPujSbBB0zh8YM/1u2EYuCqHZe3IzHQD+EhnDIYlsH
gfTPux8sxX+NLHb/lOX0EIvleCR7uzfU0E768a6994PtJKyt24WtCPqa/8iHzX3fi5BtoK/RMuJq
OioRoNfwp1LLjii+GcpK0HEhAoY3gygAzRHQWsBETvdiZbDvMr2djkJFe4SxN3+IDf1sm5wYH3rx
bZasxG3ngBEItT9bXNx1cS/HcIRg0WinnanmX9rHCTI2h3wU2slDfj+YxU022HK3YvnjEbg4CGZ2
fbD+UO+ePxLpxWlDUe6n448fD6G9e3i6y+1fbmi7lp3apR3aD8OGEN8OnNLxt4d4G88/2MHu7a20
a1uy6ZXaPn75fv+S/3BMu9v+9OyvgT3asl3teUDvgy15bTvcyPbTDdttY2yet/aX/f397fvTXWC/
/3m/7pEf/Y3XRrS4WSvLHIy6Z0Sandvu7u6u28nbcQuA2LF2yKPcAXNxra13r2+sX/U9bJuaE7rN
k3PT27dA3+0bxV657C+v76dZXlzCUVwNuu7P3+R6Wbqtin1KKmtHbl+PX6snYHn19GUtxJh/6WIi
UDZS56ZWeATO4jdY5/uxlJCIiyJy4qGwjYt45Ur+2HNLG7BR0McMLI82kcXAaDMVY0/LxaNk584b
okL8i66fk9jfv74Gtmgf1S8r63vhGKAz8L8m53Pv002Zhmo39RYmVeWn7sQ3yUZwGjt1Xn7MDvsL
Hg673qU/FKb46LybR+UAXs/Wty20jeIOfg49t7lb5N3Pfo1T9UKEcvJpi8NeGqM4NCQ+TUyUrSYU
PPtQfQ+rpiZOCbf1GB6VGt4UVVw5hi/OCbBklJ4U2j6W6CmJqr80KpV4NLr2sctvsvRQm2+x2v68
PvnnA/wQcaQXdD4e0QE4nXtgl9VYRb50hPW3bu6torPTAsXvzSh3TiYpW6P+c93ihcOYXmZFQRKG
M5L2qsV2Tic1aaRYl46ws6lTake15MjRe5/A4ZXd6e1t3PUHaKYfV+zOQzn17LmHmh4dstAzRebC
sxWtNXk3a9IxuxfMm0mVSMgjvzL+hl2fDtgmey71bCsZ2+t2z4OT2SzxD4AxinPL0lyUtJzVrSkd
o5qXR3wXC78aNJZDNxRWMiDnuYlTS4uIsyvkRooGg7VsIrt9Ff0XWfyWlfEmuPVg5rw+rMvLCBaO
aAjUEh1sp54jdkYDjznjqsft5FpECnDGeBpSo5EEC6gHFdYfn2v2utlLY2S+KFBTOlZ5Vp9aDS24
1zQ1k4+mQU+ntQuaRwPpXM9pw1dBXJnQS2PERam9z4ogcOQsTqZKDOMpMnP5mNKB2febsLZVmipL
c5tyk5YPQhfbCTJa18d4vvfnfv+ZtYjEqMIVfjrGogn0cYoS+ViKD+BM27jeZuOL3/Yr8eSFucTO
PDwiIqrGi8Ot9BIlLPVKPg5F7Zj5a4AmYRQWoO848C3tFtmV6wM7kzQjA3JicbF6STZ0k2bUrF4e
23GC9EduZ90PgDWC4pRDue+EjVpb6IMaNpk+WwgsekU2OT82w+9aK+88a9+kdl+i24Sb1aGxz3x9
n8iGoyk0uQS761980QNAeXJczMSSeN3pWuRRKrd6W8rHQthFHtmDqNpkOwDpUgmzaWl7Bm3+a1y+
F3JXsMAQqpIj4agEGnVqNRilAlRLh98F2h90ypzBCreisil4I4t/eLyiIVDZrQFFfWrdXB/y/LsX
xyRXAt5OeYwGh2U/qqRV/dRWrUxQbmpQCNX5bvKSeGViL9w7SL4RoMKBBt+Ntbh3+qqczDTw8IQo
e/aG6VhOipOH7UbQM6gRRJZTIRterxzGl2Z2ZqAmJQcEkuVcrKceVH0lkCk/5t1vqEl7LIwCWve2
QlRs2mFmK39rQd5cn9OLZme+qY9tBmJIXixoV8pFXQnUH+jRHqtdLYybQU9tczjo0o8iLr7qwk4O
76GbXIlULy3nZ8uL2zanhSI2Yl875kNZ0f/fE7k0qJBdH+Cl5eQagCkElTe0cRfTqiShkkVeoB0j
jwp8TON+8z6WBwFxBL/rtv1TGRn76yYvbU3gLjN7oEWMBqrndE7FSaNKzJY9+rUtbpvxWYZ3toz2
ff5VTIxdP8W2tBJDnE8mj0eCuTkdP/PNLiZzhAVBQMtlOiZypGzbNtQPtWBUh+sju2QFLAqh0Uz2
eLYDx0CdlDwopqM8Ed+PIdJwkMb/q8AU8QjXKCkTigv0dywjv8pD/iEuy+moC1O6M0PIusxBCVdO
k/O77NTKwvHz1NIBu/BO6tALvzfQR9si+Up0L5vCwfLUfmXuLtjj3iTlBEqEXsklYHawJjnx4lg6
epGi/8o1a9xJnUl4oHlBZYMqila29hwCnB6XxLEfzKb/iWgXB9ksAVrxLCPoAiZDk4XXBDRcwuMo
5GXTrWyzeRudGoOx30RympZqttmyHBRkA0hRtCuPVSraxsirfeBdHn3R/L+TeadEK1vsfDJPzS12
9VAKfWqBDQfiGDlaMjpsOKfWvlb/Dsg4NTQfL59egDKVJ7XxRQP4Wv47KZL7IIwmu5Vt2QhswbgT
BG2mjm5d1fvZI8J2fb/NUcfZrM71EKgseGotiXwMs9CtmDj3mNI//2f0D/rPIvkbQxp53c75viaz
Njd/0X5NL9bSN5M6DEoBLdfjVPlvKf0xXHReunLDnfsjRmj1BAvB650M9OlUSiiKDmaemkcrSUMH
YC9jotZMa1DT/2/G88nUIprT08zUC4ioKB+bmW2oRbYNB7io/xez9snKwgl7f4q6fGRAppfummZC
9naNJu6SA3yes4X7QfNfZ53PwqTGJhOKzElBArTGi6kn8DJFX68P6NKu+mRtWQ6c6YBy3WPaJC2p
d1brtRt/ap5Hy7+Pq3Fa8YcLhQEcgpo1PBWkBc/oZtWprsJOKc3jOGYbGX5Er6kfakvaipG5mbpb
q2n3aKAeVLl1xNt4TOywlfZS3v6yIu9H8SXujL9W7NnKtFckHj+UCoNYclNFt0dvY0B5hhfsR5px
ctXu4o6Q9Mv1CTtfntmPZdJRBBbciIs7ZKpC+OZB08FhOUxgZ7nb5U0zbFTvkKnm2hl7IbVnGtyJ
1CiJS3mwL9xaHZLC0mj6IPj+Hlk3dKCnOfJcgh1UkOOG7eh4Q/OuCI9BKtttKvwzIQRdxTM5MEEN
oQYFndMdXAsz5FwolGMH2+yGGrliq5G4hg27ED7RcWFii9hhZs9fxDJ+KQj06IX6sVQKO6sRPd7y
5jO+oUNbvfRuFlQrx+y531MHg03OhMUEOvWP9rNPh7yV0/HlexUQqQ5pCMEsvxcpSScx/imUVrcS
9p5TKQHL52kB6wSVd2ZxcWyobQyhVqiDOYzlbZlNVPblbA/wi/etJb8BnoyQPDchWeqSQ+qxL5om
3mvUwrzwoMiFAlFKUt2qUjfejpX2dt2lLwCS6BpADIfIC/Qs8eTpIputRFOdFxhH35TuekG/rxrv
GQYFO7e+yTyD0GTf6HV749XJDp7iVL3XlNtaMrdS58pr6PGPuPX0Bpy/Zm4UBgE/o4ROv6YXht7y
PGAm8reBwMKECuGnBXm6Q6up1r6Fv6XesR6N9ub6LJxtbKgTgWUx39yuUMQszt1Wj+UaLjHrOHXZ
dgx+IG3vCPmjMb1Af33d1Lm7n9panrolME7KMdhSINf75r1X7pBv6k0g70vTXmsxmp3rZD5nY7Rt
Ue4HeQLq43Q+aaJQ0yxqMKbo2zp/RgXDFhBdT6it5D/WEuhnG2thbXHlK1LnF5ze1jHT35uxtunw
hBHh56wCfH0Sz2ILDCFwSkvv3LeP354OS6r0UUiswDsm+miXXMNy8Mtq11jQLg1nznphgZnDzKkV
vfcjtCdC72jIm9jaAMVPgzuzWAleLjoE6FhQVR8c2EvIf8Xw+sTAzATa4Gm6aSrbT52IklaXOP7z
v88cGT0AViDEQVUsPF2MWjUqhMjjWVJBr7ORsjclXTlT5tlfOB1N6owHjPXc0rV4D8v0f+hi4QtH
TU/rTa/lgq30cnq4PpIPjoIzMzM4RIYsCRzPYnmaKFHjNkiEo/e1epReVImil9P+nXx7HHe3+het
29IQDK/9it358xd2QfiS9ftAM0MwsnALQ6uETBGFo1jdR1T4R02z6/gX8tddk9mqt5ELAHjSisuf
H1G8IU0Oah7YNFIs2dnRtRNCrVB8ly53u5v+WE1td+2bIf1AqmzF1vmpQf2FnC8HBpOLr5yOsIy6
KBayKXD77O8QSi9m+yDG7QY0HnSO6qZf00b+AH6eTim2yIbx/wYITwfgqcG2CupqQrTLVTmf0vq1
dWLRRXONJiyIVab7RvvdQ0rZtl/olkKUlu4RobmDa2wfzmWiH8guGQU05hYbpqKKskbQc2HygT2S
4JmjMd67C1ebxkn3rLAPXdO7jwufBJm2E+q/hfcDwdKV8+CMcZaIiwwvfkVnP9tn2f7WaZSYPWQ8
3Kx7jrKfXv91Gu9HCKM9vd72Eh79pxTskPcHDenZ76xyZeg41e9doUA1NYm2gghNM/dX+GuI7POd
TTSI389UvNwY6sIxxIaOqzFVIlcKgUvXGZnzZPCslR12ppnADODiyNxQ6QBivsx1T6NHohcSFFeT
2cxNs0nE+DC/IgvI+XzhscnLQ1uIG+O7N+Q2mRQ5AIECzjb1Kd0l3+mHdgTeF2OxHaNd8wHmHuBT
0jZpuLYv5wNz4bogx2fpDpgR4JxaxE+gNj0jGMXYbQOnzp7VvNqVs56D/tbK/Y2XIve0cvBdcEbw
tzxEKTxRj132NgSZLCWTYcZuZd0G1YvUPob+bVPfA8pfOQfOXyDUfeZ/ACsiYksgcbovYRMvIXn2
MjfIux2waTuMR7tipL2s2YVfuSQRcENvE4/fJC97KIfunwfL3EJ+QAkK1DZdJKdf0IaxUfReqR0F
wXLCEbBFDZ0ZVQ852ZsriJXziYW2d6530Uc1vwsWS+nrY1zJZsi9lWnNLkwFwCaDJt97uUQnl1qr
rtquCoRcNgrrJhEASIozaeokmNLQjIVjWEjIgahBbzqZ5UvbKQH5L4517TS0M327fomdn/CA4Mi1
Aq1gO5/tMCnXO6mQB4EMkFlNTlaEmu7wfDcrTvi89ux69Cyqp6FYi1vwXumaCu8F14LMlJ4nkoig
gBEUOl1Y8lOpKvUTX+D5QW4PCQwwAH+D+4zSgNNlbNQuSbONAJ2vnaUxvLF6dUMoK++1Bja06/Nx
HlCaADCRTgCvSBly+UjrgzDLDFNM3EAcpG0myIODTSABRbsWP1wwRdKU9lhAB+S8lz1fWU+Guwqs
2K0HRdnEM7Z0qGh1K4dxjSDwnKuHMcFqBdAaPQAO1dn5Pr10cwGQadhGqVugH9nQU2aWNQyyldPd
6cQqnBvy8JV9fM8h0o2brDJumiTdF/XO0HK7qobdmJZvNV3D8speO3/pzZo4xBaw3hH6ns24pHRJ
EDRp6oqehRg2V72078Z04xX0wfySqtYxtJ2CcmGzb4y7JBX+ecVhvTPndlQUoDhfFpud01Vt5NxI
XU+8VTOVPZds0rXS0NnmpsEEslQ4bMxZ5fwj9P80/77asgcQvyKuUW8DVXba+smClqbVXCrQu+s+
fP6QWFhbDElThbb1Rz93J7M7mGVvi96hGDZfI/hOIbDRjrKyFimeB+GzTQih5gcSi2gsbBKO1Z01
VLlbw1ZjB1KXbyM5e6LP9LVSx3rHZRXeRV0Iw3ybjhtlrKNbCCBgZBatfFN4kfAaZMJa3frSvJNF
h4UL/jtoSxb3lt8pYzN2Y+5SOcOLQoMm8aYz6HmIfgV9Um4ndZ0SU2YznUQCTAXPEUhUSZgRpC+M
Vmak132t527WI9Ck1ap88FV6xcs+9Ull1f6N6fvcXoIgbPQ49e5Qsf+ZS0Z56MvGfF9xhjkkPfsa
0igzaAtK1+XjVTT7noZHOXe1Z+NGuYsK0kp2Zw/vClzudnjIG5veyzUg7Xl9eZ4EBq+TzqM0+ZEN
++TxhQhRvFGquTtM+U0p6bb/VI3Fpu5q20KKMdZvWwsxsw2CddcHfHHJ5/cRfDEiiluL+8QKR4hN
Jr9wxbb5WrdjtPVKWDBkbVL3USYaEKNO2dt1m2dHOYOFfZEdTiLUPOuf1QQwc8I05W5IZpgmrAiJ
0aIVnIoOsO11U2eR92yKAjMwPGI/HiGnJ7k+jTWxllS4hvdLkb/q1tfrv/8sIFj8/sU+loRA07NI
LVzZ2HjfogYdC7sqnSzZ4yjXTc37YOGZdMfNDUC8Mim3LVYqQS098hKjcOP34lA8xrFtbsrWaV8C
9f9oaV6/T87YS+iDJZZSuJrlGuYh7zZN7Az1l/FZ0DZSs3L+XvDAk3HNO/KTtVCe9D6Zx6Umz1q4
lbSn4NVPX1YTEBeWam78I0LiRp//PLVTIiQXa+bIUiFrD+du/14SMYn+M1SkTjyUm+vLdcHzTszN
w/40LNMSRoJAzE0oykYv7RqU4ZI7gNoDRgNtAUGYcvr7LcE0s5DUv5vIlS3UL/p4G3vvXnmQSkdH
H7qDi+X6iM5jD9IaPOd5YZLegzJ9YRKmxq7xY5yd1uWpeAiR5IFX6Z5k8x/vBSqR3DxEMBCsNfxc
mknUk2DcJNUHH+bCrEzSkoZDHMTM7gLB36qI2V0f2ZqF+e8/rVUdiBDGmVigo1DYprEP59hIEv+6
lUsO+B8iIFAbRG+Ls4JoCViLghW4JqWXRD0oNT2CN9G4b9uVPTX78vKsoBSuQ9hO/ERK6nRAepSM
VhzmpevruwDK+eRJTjN7MFZAzpfm7bOZxcp0sN7ldT2bwRGa7DaQb65P2SUDtF7RWQKHEjrW85R+
Wpih0ceCB0/pmmbtSOlDth7rz1OxmCp2EGgMk1ckaKPFsZAgtqqRp6pco71FCoVeK/3Qb2JCfMXY
ieGjJN90ozNshxur/hoG6la2o9junardaNKOskq61nR1YfFOvmh5cmRRmdaDQYFDaG7EWJx90c6C
907853oAeTJoFxg+3BL0dS783hdyAj3JqN1hF5lfk/6+WKsZXjjcTywsrpIobRtkTLCg9KMjdu+6
eRcSz0qRj3TN03VnmX/XYiVpTuVZTokSbsSl5NQg6klZpEXjtgisOOQaA94NUXKTRGAo/t0UTkkX
J2RDlEMXYUWvd0SOQd24Uy85qvwgRSQexv11Ixf8ACqKORKn6s8mXjg/dkdzMprGTSHHjlPYcOL4
1cjH27IvVqLA87TCnDG1ZhkjslXkURdnU9TXHLGoULgIdd1J9X40cH71WTGeDVoPUzXaxdCAe4J6
Uwv6PkjWuJzPxwq/ANl5mgABdcJxebrRVaipERMpa5cPAY/7N5FfPGEzIFh/fU7PfYR3M8jcD0pW
XH7hj6hwhBGKz7UrCUhRZDmE3PJeyNcygOdHPcg8BkT2b1ZaX5L9Nig1yFk3NW6mRnYvveTRQZ+c
UUEfYsxo6TxcH9UFc2TAaBsFT88/yzrs0ChK08dKQ0CtfxPaHSC9rnbE9qVyplJcK8We72l4+f5r
7awSOwD3DSKpcct3/wlSfyPYfe2SZC3amJf8dDufmlm4pAQBNZohY+Pq2e8xoivWuKvKnxJil94m
DAk1PNVuoj/XZ/KCHyrIbJDL4g/2xDz2TxdOn9eDJaRq46p7mIS+tPdr4KHzsI1RfTKw2NQwdlpt
HGEA0jBHdyRb3yj7fBPuro/jgp+fmJk/49M4vDip0gpVZDdEJFft7uZclFesbKYLjjBjsHkpQ8hC
F/hiLFKSFsWYe42bFNBnQDbTkwD1MtD9T55RrJzuF1ZmFllBcxIMCumfhbGmI89rhn3rjlH2Z4Jv
KQIUV03SRuvX3sQXAl3I0D5gtSCI5uzE6ew1o6j3qi+3bnDwj8Wh+y3eojG9b27j++bd+9GtzOOF
DNSpvcWpJKaeMESi1LrNrjkQebyoh2JLv9oBftt/9ouTkc2z/MkvpF6MikYRsaR+tfzybbLiX4P/
73gUskfgvMiRk+AiV7sw02p6khPGtG4fPXiRqyn+c6VtBeFWr971Huoen5KjJd1EUwqpfP4l82+u
j/Ojs2dxepC6nSmguT/RY1t8wSR6cGC3eetaZgIRsN2Lih34d3K+87THadpMSeZUhj0GkGA/NuTg
Cut+DZc6u+S1b1gcJrKce+M0dC23AKna5r5VknuzqW/qqqQ7Zvo5iWv6Mhe2PUwMOsk0UDlcBIsz
M2/luget3bryeBOMf7MisIt8tzK1Fw7mEyOLx0WXwZ9vxkPrJv1dZ4CwlJxBgwxG/KIM+8Q/VPr3
8Pm6zXm1zmYS0C0+BSDsLEjP5SjVU3hocdvQUVDnRNwv++5pa+WVi3YgF4ZHkmwkUN/T7THpVpAm
utK6YWS99kgomoHwlkbfR3WNQeriGYNoxv+YWpwx7WQkPajp1i12hAXNpjHtotrl+a7t7SDZ0B5U
NZvh55r0yYVIj62pK3PLDkBVFF0WQ+wiaRILhmhF+X0YPzRtti0h7KCUswFPs+0nyuF8g9R5kK0N
X8Wsdq8v5jyys8X89AUL/xHqodJDxFPdpKseI7n5qgVr63hxH3wysVjHNjKtPgNS5aK1sK2lwLa6
e1VfGcdHAH5tIIslTNtyhBESK8pN+KuG4f7PWyDZ4VaGaL60U4BId91NQvqYLOoPSvL1TfE3f8sG
R6d/Ao1LasCDE/1dxaGsTfDiOlG8IMz9Ftca5WzTSVujX5vfy94LbSYtbgB60W049SIJfkADUTiE
22VbjWkxH4JNdfgtD7u2s6PX+CB/ue40F3fmJ4Pz33+6uEIFtqNQn8d0mxyGnej0ysqb7rzqN19a
n0wsjuu2D0U0ka35ylBfkvIh9KF8cRAcLJpbUvcHLdFvs9BR6YuiV+oYm9q9r/u2NtQHsaCur3a2
Koy2hvCj2a9kWi6EjSfftoh+kpJ4rjcZfrktmpL0xJP+JMVf6Z+0B/1xrOSVF8XFYwK0LykXA8CK
JC58O6jjtlYEv3Pb5os4AoyxwgcvnBFa8sM0fMlI3E/kAFOx3leaeDMExRrpx6UVJ34A1kpfB0HL
4kmow/026vLUu0Jf2Yq/r+XeVqrf6poyy6WzYpZqRR6GhiNtiSPMaiiAYkvqiVJIs5Baf5vKcSXs
uhQJIOYI8wtMSTOP36n3KuioVLIRDW45ldtIvDfk7dA8DoO3KYbtmpDyJV+hLZi2Ux5plNQW52tq
tYIn6+ngCnHn9EG01+jP5UQvm+yuiwy7hCVeHDfX9+elt8Bno4sTtxIowydpPPBa+xvEO8MAU/VD
zw883K4b+qhzLE5dgkpEymY0IdDPhWf2HYz6uY4lI/edKqydzKxuWrF5oX1+48VvavYza+wyrN2Q
1ldUufe69LMIX3Oh+6WH5n6CxE2vsu0gJU6heLsSgd32uSkR1hHTtcj+ghODEScZABLHMM5eEpIW
BGj6sBapeNPmG/0HEpH+sLXGxEmTt2ab/g7pgf8LZ93g/Q5Ku1tJ7MyTsZysz/YX5zQc2EMN6Axf
iORDaQjP5pCvhdqz857ZgG9E5PikQLXMoBpVKCVaWQ7uxCWAQukvUznqWvOQ5m4wmXZNv1fevgOX
3xqTtjbBszMvjUMKPxesgWuTjTvdWUmrtari9aObtFbvyOZ4I6KgSie54r0IYfcmKpBX+Y2wD0u5
3AYietitEW2GSepX5uHCHtcgdQIuTtadPP/ihuoEXj1NGvElqvizzP+KVvuIMrHTC3S+/RKttQaJ
C+cWaEeq9NRGSPssX98QIGtq33QjpcfCkfzhRi22ndE7Q5DYUwAxqn8LtG8sXlP1e1VabvXa+t5t
Eq0xl523QjBk4N7IG8xVyTPNETOrzcSvp9FtMjeCC64NbFm5M7q9aWzHZtcZ1r6AgwoG8sPc0yuG
OxFuWulvpvkr3n7p1qJ5FNwINXSUq8TF0deZsuG34ji6dX7XFsRWxcbq7Ang5VHutsbDZP4w/DXG
nUsuSN2G6gHxPJCBxR7zhGmEFDKd3AJZ1gHl4KBFKwelp4lSAeBKkwSjbMf+ZBeIwXuGtZaQu7AC
NGDMPG2ItLICyzy+HuZDZWjK5JbRd3hN7+tXpuiujKzSKXuYorzCEUSnGG3aZSrhxm+hifL/dFn2
J4jfrh/P5wcOrIPkj2E9ZR1omT3dj6YyonAui5PbDsBp9XI6wCyyVhE8P1VPjSwiNSnOtAD5h8lN
mtsc5qaCCtd2lQz7khWw6hBHwDXDpb240oKu15SqqURXi3wnN2Qbgpv3pHv59wmj1Zl1AyPMfT0f
K58CWzNCP1QTStHVx/Gul43QVlLz6bqNCwkm2t65NXlv0rdlLfeFUAGhpCdSdIP21htuEFkLhYcm
OiZeTSVX2SiW7wTqWlvwJV9AT48KNUC6OR9+OjS5iBDq8bCKDOZow0kZbw2A4itx+6VlgiQWsgu6
xWa+xlMrQWxoCSeT6Ob8/ir29sD3nhH0fi2CcHt9Hi8O6JOpxYAmK0vEJtFEV1KnbTc+IGewMpg1
C/Pff/YG9I+VslSxII5AC8vctpRkJbY/vzjIoXwA5alc4XOLwDqIQtmotFScMTExYn5i+ZBL08pA
LiCaZiv/aWOmG3IZFYR5l7aFwe7JOqjqLN5Era3cypvstnnIfhUr5s7njZSUSkoDTioQP0ucjxHU
ncSgZNdHl6Gp9gmqxNfX/nzW+NXEGWQ0QVsAQz1dGasWhDqqE8UVJ7B6SbXt6fBLwWddN3PuzURS
PLjmgjc32LIAMVSkaPNmUt2xgGFHPDR0N03abRiv4WkvGOIsoN9o5o/gWbI4Qw0hlbs+llQ3a8pd
pIePhWe+KzW9JE36/fqYLiwOjzgE4aCIpVFlWS3l/ZalyKYYLjelHYi/Cg7S6xYueBsANjDRlA+p
/SImcLo6zahq2dTkpmuA00vvm3J8qj2JU7u37DpqM5pAhFct7EFcDA8W+kErH3A+m6BTOIFod5nP
omUFLqQNcpjU0HKD+qFtRdQ9HvSKFF64gv9dsbOsvQ1j59dBF1iuEESOF0Z2B9ZXtg5d8nZ9Rs+j
2XlAaH8ym5TTl9HlMIpyNXax5RbWwyjfkiiwPQh32+xV8qUDDelfrts77/ed3WN+gP8/zr6rSVKc
ifYXKQJvXqFsW2gz7oWYndnBCZAECPPr71FH3LtdFLeI+WLnaTuiErlUKjPPOQBpACPmLlawcey6
BMEOebazDny3xqnV77RmiISnAaQtQxDhgC8MmPFHf45nmgUt+c0GE4EM2GPQQpv/fVh3+UFqKT65
Yt/rDJdqHnk2Yk4D8s3ugnPShelbfScfxSM53J6AlQlHNxcYeFCFhyTGcsJN8Iur4ngWuQ3ZzeRn
2ZsnQfg+TyCsMqAFb7OV+2ovwRAQjQgJEDpCf1XlET4N0LOHNDFSrsQ+Xv0JAiokRcpZuuTPAOX0
26Nbt6V8Gp5G2FDGpa1O9KLKvMF56j17usvb9t1roRYouHAPhW3SjclUzuviVagoXQASQK884mK8
Bi7NCQZN3E7YYMOXO9ZDUsA5SiFfLSf54shyy9pVwkVhhRUmBKVJtLNqC1eaMmZ1LVhqnnr3m+N+
lTy9t0XQuRzU6EhdWV5o9VsTej1C2ERshROK+hrW8XKEVCQN0jGgvBByBg8u7yLElkchEySe6WSH
tg+Q2e01vD6iapw4FApghtrS0o8PZa2zvuy8Jy5AAQ2bp8Z12mOTavoJvR33Zp8UD1lJumPZ1N8b
pBxC0NCxwM5m57XxOWQh2wjdSMlz4sx0x+UmPdjVJW2h1Ie7TK07eA2XLTPuQPwc7DveU0E6oIFB
SZb2FWgKqteNqTCvNhgMgYUckS3cFegkLqe/IrqECGoKJv5HjPfL3B3BVy2hqNu9AxIT5K/mn+mM
nKLVbWU8ri5TDFHxruGBC6QwGBkuLbfCtzLZM5DwF3Q46ALARaD+vI0Y8RqgADN4SiM8xLsB07kI
d2w/ZYmglv/kasL5MaU97ho9s/xvrjG3//CugpOehtT/NoOhggd9kpdpQOBr2GGcBjCT9Hnm0lM2
N/JYCW/Y0vFYmwYI6EDOG1ohSAeqv392XmmrVb2SdhJzOj9A+6oJMmMajhvrvGLGwQ0IXAKahlHo
WEyD04CHojUSgMzdjt3PCP79QBcl+mqgJRs4s9McS3fy9lY52E+6iVbp2mFp2A1Vvyde4e5Zb1CI
LZdb3I9XPgeNnYoIW2UXFV/bwsO1fGSlVpTVc2UYNLbyTD+mCe3iJNXbMMuBdQQyCByeHp+AywIz
xu2JuTpoH+ahdqp0JtF+vJz+DBzVPcsAQ3Irf1dLLd+Xc5Ijqcn/uh3SgbfxEDnaKP4akIa5XOmJ
5xRUYF4WQRxm+E0rBPgy18VpaqkG+EzW/7w9tOvHMgyqyVWwAfVsXbzIS6e2e5qneeS0v6zxbYDG
Mgg2D/k7MyDYlvFDQkJibfGQXd2QkDyGy8ImAxoDHnax09IMQm689PKoNi1xMriRHsTcWfvSaVmQ
T/WWCsVVvLGwt7iRByjKMTzbMUr3ng8v0CUtAQKxkaMNK4iq3Z7Tj6f+xYUMa4hq0PQMbAfYDZZe
q+sy2iITHQ0hxOFO/p7u5A4EvjtvR3fgCQWJOQkPA4qi341fVdTroV2Hw1ZbtLKy+ApFjakhnAUq
FyLwl1uJ6BCf7AGQjiobSbka8ryFBE2KZf8DLtV/yiz1NuKQlUVFSOcqZI8CEi6PidFbFuE9pZGZ
P+gzJLvn6H1qtwiH1nbshZmFM9B5a0FpqKIQTkiPQIW5dXqvp/mxKfdNmoQU1e/e9E5M9zae3Vde
COHc5/EtohAog9HRLUkZaRCXt8f7gj7zEUx6EWpQAUj5nYLtb++ktSX8bHGxkQZSdhYOJ43E9ER8
sYOYaPpI2EFAa/62pZW1Q0YbSvJI6bt4vC4m1SVQgTRyo4osgYS6zI9V/sWshqfZaHe3La2sHy4Z
UIsqIiHEWEuSCk8UfjcbZRNNjQvuMjvEPOZjCImvoiqgcBTWQBPZBUBxG4bVhr88EOhiRp8WahYA
u8H9XB6IQTS5MbgzKHva7gcfw2kOWqTt/YOR7bvqrFMeCO2o5/TkbLLpXc/vpe3FSvq0AxuYpsP2
+JqBJpDWp6pPw+nrxhiv2pWA+MEDVm1UGxXDJc91XTSdV5S8iYgetTZIatv0OCYPhX+PjDFyomBK
iGzy67bVj4f49cz+Z1WdnE/xyTTlo1s3TRNJOLjyXbza/5Rx8SzvrR1YasPmiK7qh+ag3QO6+zw9
sKdiT49zpL0YL9OxO9jnraN67e8vpuFjD376oEqlDrq+bSK9IzsCXh57tMJKnHUNQiuzCKEy+v32
HFw7h0uLixtNZGORajMmXrZxqsHNz491e+D5Lh+eoE8IqMXxtsGroARRGnpRcIhUwh40IJdz3lWs
lohYmgjcQKHUyS71jFNVbyj1rFnB5YH/cKchE6ieBp8m0m+55/NmZpGZBIiyyI/N/p3rbJYKN7Ff
IRKJdBZaGC9NJOlY47me8YgkYE9CEULuBgiqBqbZmvuO4/+1Y6ntmhHSq9Qcq6/A+1Rhm7rsfHtG
V84oKpogsQDW++NRdfkh9ZTkiFpsFuXWgPeaUju9A5YEFPFbhBUrs4rsAOrHIM5GndxbrF3DUKhF
Wo5FTT8FtTZGAn1oBYAjtwekZm5xLPF2Qqcw7mOkPJYYEd+qSnuWFY+8msoDzzQQVffzlob4ys4H
4BRFWfDWISe4tNJmMy9FPvEIZeuDnQx3oKqIi3uST9914v2c6Hzk6cZpu659Isj4bFR91Kd9mQ3p
1Ddey6OJNOey+MIFsmLiriIyqMUYuHaPRvDzyMKakPdU5NHtmV1bQIBssWVRU0CP++JYSMMds0rq
PEo6+9CPXShlv+9Is3FXrppRORakxlG0Wt5YyYycls8sHmUEBV2OPjvSeYeJOb9vD2fFXaJz+T87
i9vJy3J7QL8Dj2z3bHABMPybXoOy/aGhz8Dlb7R3qV9bbktPUc0pcCrwbou1S/u+KjNbiGhs6y62
msL50jelH6JqCDmqxmD7Qi+2SO7W3AyaJvDgUEjBa/oolyLVyq1KRHaRnbQOh5sHtv4LudXSfAE7
F95X/VwfCd3irlyZXPB9o6yKBiVUPu3F5OpoUfAYWJGi2W6go+i9Se41u7EuYxuA1rzz3NAnqITe
XtLrs6+KAwaM4h2CHIraWp8OSIkmhIqSto0mV6BjQqfZl9Zxivi2lZVgTsmkIqCzkZ1AKnfhyWpe
aSSvLAyumspTm03Onc39fGcSOwUVj9a+NHwYvxSkB37b6cmhxPv3tPER6m693FD4COSHIFwHDQBU
xi7H6pReV1LdbyNTcCOA9jlybsL/qYNO+DxP6Gx0peIPSewqbGjf7GkqfGRji78GcKoUErKTeE2j
NoOWrcvvaFpQ1SNp0kY9MhF7NI90p7mo+MbFv7ayn60sIg3pCRStciQXQUE77PFmAena1Hb725N6
fUjVWHDxKs0zEDUsrCRAc7d5hTnVe35vdkkBKifnV2FkxzRN7TBz+o0Wn2tfB4MgxIBJdGzjvFxO
nsHzyiQ+DNraBG3zTP9l6EkDyLpwN7zq9T2PB7GDN4CBxiXVjXBpCRlOFxBG0UWt+C3HLyaENqt3
kWz41JUJvLCiXiOfDmCNzO9o8qaLkLqDQgkYCoMMUsVgOQQRb22VgIXU7hZhzXJvIBxBURilJdzH
YJRfZvAmAcSf39siQt/MEDLGBRLkmbXxEL7ypUszi7EZHavnkXtoaPdacEGBDAm62MO/CUREjTZ2
s3+nqT0D6dL85R5Z2l1cu/PARopUsYh858tQHLvpfSy+3N73yld89iUfJtQcIhJFqWHp0FILlWHa
pm3klj+MFuLzaCeFFvsecBZweQNdY9kBdJs3vPWHovTSLDwHmlUUxwFS3pe7hc+VYCyZ4K6tQ/Gc
vxvfnbf8Ud4lD/UfN0zvGmSMoEoftmea3hXjhktZ7lUDwAy4LVTIkSxSZZ1L6xPUBpMkQVklp4H9
qx6yc+E5O67bO8fyN0Knq87zpbGFt2Y0M7Iq1bvIp0giHTQwBUDKr54AO5MQ2wpmUk534wjvdLLq
0XX2xKjbLOx6AY5Q27WT/JjovlTodWbQU8Jb1wtpmQMd5+QQ7N4x2WrzyXAo+nxM5rQ05LOc/9ze
J0snglGgARQrha5GVEWWrFl4V6ZOR2cZmZMsjgTln2M5ZfcAIRWnZBL11h23skTqYOOqRTIPHQyL
I5ezZjArSocIyEDjMa868t5OlXt28iHbJ0S2cC9sRmJRa2VolozsGDPB4+sUMsTzzgib2TgVjCHX
SIhxLmAMoVe1ibhZJiAwL4qQ0QHKHlEWXPnlVkrJZI2gLh6iok/8wDGae9sX7Xc66+KBmoUZjEgT
7rnT5GeAdvQ7AYGSjcbI6yOsur9UeR3tX7hlF/69HmqTNY0xRPlgDXdI+zwRUCl8swTr9jkZm+c+
T97d1HzSmdziY/8oRV4eZFVCgudHNh2v2mXzOzUmijq6OUZFavBnQZPxYBvmhPJRNoeIUbRDaQIS
2OtEPvgzxHadSmYntHmzfZWy4WdBi/qp7EwjLAYCek5qD0hgQPHNHFs3KAfIN9KMw88y4d5BJI+D
tUmWT6A/HMLOt5IADyKQzDaJHTra9OLks3+QmkxPRDqvouEyBOBzTxAfBkPVQYWqrpuNZ+fK9YBq
LOh7Qd2sYvxlA16dloJmWj5Gmf9P3xi7dIIYa/YFMlonrzSiMUE3lnFAIPiKL7x9LFeOyYXpxQ2B
IjH0aCao6taG/WSXyatw9G+jXz618q4kSLnfNncV/6rtjtK7wr2jIg5u+svt3jJw340aHSO9KKBK
Zu0KkPqiQzakhhk0pAvNrjkThraV1Dps2L6+7C9tL/a5VcveFW49RtKdoC7GAcyZjZ2kx578rBI3
NPxkN9Xg77Da8jjkB1fzQrRMm3Sr9XFt0j9eN2CjBbJkGbr5hTZLPgqsd9EHQKFqiAMkMH1T+wcd
FxvBx9qocUXhY5EBQFF6MePu5LdmK2ccsIKg9pjY+skWvvj7fQSaR5WjMfF+Albmcl09M6t8r/DG
yKnsWGZQ3rUAEPxt+aB+ed9Yx5XpQxHOQlMn/BV8p/r7p0ixcdMORSRnivKOn/LMDoT3hU9nC8Cc
aSCB7s93dus/19AQzFB3xlgnPwsa99S6v2o0fteCHm9/0jIWh+/GQxVJBxSxkJhbzvE0isRmPJ+j
NLHwOu3HFqy5aD/OJ1zEt01dL6fqlwSeAoPH5b18HfuQ8zTruZoj6LgOQY7gf580Zr27bWUl6MBV
BHcE7hs0yiMJsJhjadckzYUelans9pTm3ZlpVhMwzxqOw0SMeELhHqTQaXpIuenugIl3d2DX9Xa2
nOVRp4n7UPpNfUizij92DdWPrja4YSZ6qEdmem/GPoh8NwLelbgQiRK4FhupXqAsltwaktHJk15h
RlNa7ZCxsPbZrvf/WH3gsIMN+rUpLAJoDIIGI9+BYLH+NqtzJwK2lUxccXWXn6JW8tM2RV3cJXaF
T3HunLA+ZLtI/IS67IFvhToqlLm8QqH1gTgaTRlK835Jj2L6QznoZm1GuP6Cas/v9F1x+GXeJfd1
WL7e3hgrOx228OKDKwXV7RLOMPeNljo6bHWI72v2BYKqwt9qX7qOFT/ES1RLLbYfmoMuZw4UqTJr
i8qMRPkO/r5DMbV7OkBQMtuaOuWWrqYO4ZwN7XBVFFhYyk2Te53TmBH97pCTu+fHqTjW4oCcGrmb
m3A42XpQbZFNr5xh5EENAJLQE6bSoZfjK4YcmzSf7UjYzt3EJyu07dLf//VKwQ8r9U/VpeMtGc9N
Y8itsRRe1OlS7Nyyo8EkxMPc5Vui8it7AvvuQ9EGlEeIZC+HYxmSGmNqeFFhk3xnu3m3s3qr2vkN
aG1uD2pl5oA41dCwD6o3wMkWl5lmtl2VFa4XEW45kDIxPKh1jlvKaKsDUr4cFJTooFtacUlrdmwk
XlS1pjhLRKE5bpG++NpB0iS+PaIrW4h7lTYL+g2QRkF543LyXJIyynLqR62hNXGZpI15IAY00QMB
cN4mlei1OTTLoKZrgr5YbYpFDJQD/uYx1yWI9WngQy7HT3645gBp3+PQV4FZztHEDxZw2o7gQSqS
I/7XXhKUJdONbuWrtcT+x7nDfQlEELqIF2upD76dt5Km8dSA9gJCVn/KOd0SGVgxAtZxkBLjBQi8
wTIt53GoqhPfy+Ln/Ybv2Prlxa7XiK/j2scvI+IIt66xKw+o2mA+fbbyW5/uDrfrmwq4xiye8q/w
JGfbeibfSvBnt+CUo/PBtM52+caypzqdQkM8poZ2Pzqh8PyNoHntQwA1wHbBywTdx4vtqelV2xZw
xnFnFacspwDRiI4BGuvWQZlvoexXrCEPh394CKIcvwRVkUQnFMwMRczlHOBgoqlQ7rQMtO3726du
1RCkWhCF4wJBj9rl/MLnsrIXSRF7Hrmf5+HkV/M/hVeGbrrJhqCm6OKOMT/EblBXMNFFgZfupS27
opYHkG0R50UWjex7NR81+drToxz/sREoak5Q6JB9ApRjRs4M3aIoEQQCqvDFvw6h0e2RX5EzwNsg
AYO1xC2OYri/GHpd9frUarKMJwR/x7wtajPw/YEFbMju/MKvX8YRKuOGj6x1oTfAHttldh6kPdxj
KrMwtdtNIPTVNYxrQ0e/soInKu5f5bU+b3efQRR5tMo4GegbZD2fS6/fT5oMjLdGmKHZHGuUlRE9
Sk/LwLU+B3TrmXQdrikWPSSoNNScUPrVFxEvRAlo1kEVLG6cezxhn4oy5uUxs86Ne24NbEOCPhet
DG4vx4o/xhsQGSrgk5HL/Kjbfho5mLhSD1mVMkb8HORKKYD96bOtvqgVX4UbGuEG6iAIBpZjk1mq
CRutknGue2PIaw3PTumR3e2xXLWAY2u5irIc1LZQf0br8+UyssK1EtsbaJwYFVS+D8JG+j7rzrV9
NEkNsqEppBKMGc0Y6F2+E969pL/RbbkTaAizyGOVlBvn/Kru/fFJ4LxDbKeyjtZiVZ3MZnbSoQmW
ZvTVT7yzbMQvezjYtf+LMxlOSRKQ6TSZ/0Kwsyunw+0pWZt4hLGKyFqVpJfIM0KG2pFNVsX1iD5g
fYSIkp2Cg/e2lRVvBn4K1R4GVUMkERdHuiisetCrrooriFuZPD9P89tcFa+k+p/Gg94TgNjRAIvM
3eUKS9QuZWY5mM66gcz1uUvHjU20diCQgwTdBoppGMviWs31eTCNPK9iAeRA2A7Or2TswTtO6i3M
3tqJR/MlMG6YPNwEy7i1pGg/6jmr4+mogchlcA7ldBqdOMlfeiMi0xvX/v60gw4PTSwYHrqRlmTF
aH6dqwrt8XEpDRtik5IEPjHPmvF+e0NcZXRxyiGZjSsbMiS6sdwQzG/SqbGKOrbMtw5MwqGGhKL/
3oGxULwIg28Ma+WGuzC3CCoTUbgzneo61uwG7B6TKXc96/7NJ5DiU+mLO9NLyd/vedhEEgQ1GGjh
Wgubjmz1RJ9hs9D/nXt6sC0W2nOc/3UrtIrOoYyHc4VgARJSS6eWJBWxaFvHaR52hX/Qp/34DrhZ
jSyChkfw7ZX74EZaRAswh39QrsF73lu8DZPaKyBXUzVxQef0wcytfJ90pYyMth532uy1xyHVxl2X
oooomGEduDCM0CUOlEbScjxYSF6HjQ25NEHM9gDpKhNAe8sPx4I5Zz6OmlKJyHbG4NhBkRXNvVa1
+slPBlDepdD7qp2uPwj4q0Puj9Oesak8i4IVDy3P7UACPfBO9dkNE0wK+j8HOPE0q19KrtOjqKAz
LnsUGwnvdikxsjukttmdgfT2czsLCLK4fX+8PWXKhS9nzETRHcIvGtIFvvLBn65QYeC2wR+beLKq
6mgmen1AzD+GtosU81hR/SCFK9592m/t++vEPfaGpaGkhQAZ8dQyOs5m32wrC++2HrQNlh5K3Th6
83nI49E+lqLYcU1dd+wAuPP59qhXfD5uFIBbQHuJp9zVXUu82eNd0cSD5wE+9UXmLHaVT944Z2uu
5LOdxQVq2L3RQF29iRN+MMv3+lmzSOAm3zxFGS7/6bZYw9d8yWd7i/3fAd+eovmmiUX+w5MvA4jq
/buSIvOI3XN7CleuGqR+0EypRBNUy+blxmncMkU3kV/H3Mits/RyVF48KCkPtPv3tqXVSQRjLHJM
oNK+Up9LZNXQusKgLPnQjHbooVDuFBno9X4hzf0VXWPtVibUWBsd0vFAQCHmA036YuGILxF4SgIH
me10dk7zLPDEz9x6G4w+sGmxT6uTZ5cHrwmbJNsNCLiLwD7hVRqU5C7tQ0TZRr7r/IdJo3eOhNab
jfYS7+321FxxcSr/ijQLwn+sBSqBC0feZZ6fFT4cHtspsG6IBtJGhAi00712br8B3wLlt0wEAPq+
3ja9tiqfLRuX6+/2s5cndtnEdeeFbHYOLSt3M2o/xBsOLOF7jWdfAIPbOFFrOxyQNMUciyIG8K6X
Zj1e6ZlZsCb2AItoZRVm9Z/c/+XQt8J/uT3CNdf4ydQy/OxZUwthYG5tYQpcDeCn0+nw6Dlo9DRn
Q+zBjgGNcFptMclujHGZdhlRc6pJ28Anj/Xr7PTBpD8wznZj/o2Wv28PcnUZTTh+9WpT4l+X81ma
dT87UjRxluQB488NEODls+YVe8PPnwb6qImt9MyaSQdrhw4+NDhDu/LSJF5aBnP6ksUz+PFBncZP
tV1VgW5yK6TZON370k4DVOrJMRvn8dRlWXPgPlQwBnMGO6mT/54Hv9+13OpOni7pqU6YPBm44hM9
q3a3J2jtqgAFE8o4aFLAPWlefq30tQQJRdxSyehLgPCq6uxR4ILThqSgZhRbDc5rnkc9t8DxAwAm
YLALe97M6EwqFo+H8xj+LfJe+YvPv744tTOlo5kn+HXTaw/68FpW36l9ThIQ8YBv8tg3P6WX7pgH
pEp8ex4/AFnLSAMCJ5CzQ+c9pLQX76ye1f6EQ8Tibmb7pLwHWdNrZ/qhlXt7bvSvffkbdDnOeDeK
F077wI9mej/ZNMRTGdH+cJ9pR1JCDW64AyU6KLfv0iKoyBbnzdWpR0UZ7Vgq6Y+OkCsMgjYXTpMV
hMWOO4Gun4dj8ujJh1bTTrwp3pBcrzdu0rVnNsaAdDvqKCimLPkJMmtsfV8bMTMylcdMjHj0U0CT
IFs2h4Uw6F2Gey8YjZGfOtuenoxiqo652fs7lAONrT2idtjVQsEZADOlsuvLphqr53pfEsZii6V7
rp9aHiTpuXbvahLOL6Y7QQHxqfy1sT3U8l9ZBSzDQAUShCbmYmciQzZ1s1ezWMv1AxrrG5BUpL9p
xgIvtf8VbKxCPno/yvpQ1mNAvPRxGIZwYDNuf/ItBS2bxdMTI39aE/JNm+Qxa04LYHT0XOC1C1K2
xecxKGs52tizeGDDD0Sqfkha0EdYXtWdDQYqFLP00B4mibUnfdNuZEI+4o3l7GAlULsB8Zfi/r70
Cp3X18SrOQMz6QzKUD5WyDkWXtp/9/HeeRi4kyg0ywx1Spynk5QcZGm+NNtzVxQGCyY3Zfea1aZf
Wd2jzI8NJR9Gw2KDqp6BP7wyy++3V3Q1vv9oQofzBFxjyaPgFFrKmaVhHxnTXWOPZ4cnQVEj7B3S
ffVqOvdZEs7CCkFftRElrGUn8LgAKxciQNDNL6m/dLDmNeVoYL6+lfc08PCfidr1Vkri/zPG/+ws
rs+uHEu38GHHqf64yWPmKSWPF8q+z8IL0b+w951A99onfyvSv74mcEoUDbuixsH0Lrwppy2v3QrH
JUc7Ijh33Ox3tYli2DKyuIu8kfrIX+O2MOJ0bgL51iaP6eAFUrBdUZwq+m5+d+2HEvEmGsl2DYJQ
shEtqGDgcuPjdYg2H/THAP9ytZDc5onVTQOuQ4sezEq+SW2LtGtls+AlCN0D5ADRA4DDfXm4QCSu
yVFUPNanLCyBe6GNFQBKcs6rhywFwZ87hVz70iQbY7uO8y7tqr9/entrWTmgvxJ2Hed+FnejfrT8
Y+GG5lbj2No6IiuomkhNAFKXLXJVY3qkTmset7aPt1PWJyGxTQ48bLrZrX3txzEoXPNwh0j5QE7v
clBiJD0ocgWPa4i45p31yCAL7yo0X4rrirMTK8i9kYC+1q+jDY+jYrHlZgFlJ0iOwI+oupgubfNk
nvgIcFjso10WzAIINFwtc9B7WAQ+MJkjn5pd64Cot2hbuq/HXITeNLTnphVgJ4aI98bVfhVM4C6D
2q1joTyCrppliiOBt7OnQeOxWRuv6I59cWSN+Xd/NfZ0rq365I5bnk9dRMs5UBk9GAWPLw7P5RzY
hgRXxdDwWLbF3s0gAuGw8zTESKMbfNoNCK1RiAlLMPrWE6RAk3ljzGubDRAylaZVmDVr8QFmD7wI
qk/YbE6PyJI64Nx3EDlAGHBrrNexOWgkPplSn/LpABVd1cylDk0U2cw/xrFAqPAnHeiflOl3sytC
YQ4PueOHmjUFY1ndt9IK08xF/KIdJ/s0sq3Or7Wxo1CkoxaGyssVLWNfcp+XLuUxqFMCjWoBKrGS
bQWMa8MGJ6zK3kKlG2+Sy2GXFoVEBHI9sZPIY8uMoNX8f5nFTmAr2G8cqZXjjBwdWtjUgloA5V7a
srhm5mPvi9hLyJ5rLNSkF9NOBGOF7NwsyVvTEBBF8/LRyQ63ja/4fvSe+xqODzA66Ji6tI2qQ+OC
GFKg1+2tcX5N7kaEsjKPyPEAyGWgGRBXqPr7p+3DDK0etbkXMRDUxEBHx/xo0Md0q2FpZVNcmFl4
xMzqe2brMCO+mTsr6t9uz9Lqz6MHHp0MSMWhPn05CtFOZj/3s4gpQDga3U+gJofA1/9gBKEnsvmo
MIPX8NJIq7k5Zei6jWdLhDyDRBBK8MPfQtoUCAbtNf/PymKz8T719KmHFbGzgg23tLrY//32sqqj
5bKDxgFWoajkwaUk1Mw/3PjpZf/LpvpkZxkzpVrO6QA7c3f2EhA3pSLwiyMrt/zsSi+Cmi10+UG+
AL5+mbondV8MRWPgaFJ0P4A8x5SoH1RBTtCCFPhgagavbn1E9Jm9S+kdb++I9fn8z/pi29G8LgcO
gdQYOjyhaSLF6IAEWYIZAETUt02pZV9caYBY4F4HZAgpo+Xjpx6tPGla2mLzOdrB5IQeiSHByo12
EzroDFyQhqZ066tHBw1t+9vW186XCS4mdKDgOoUo1+XWR79XozcABcWTeAHW5kBlEcxTs2FlJQmg
YJZo6fqQVUJH4KUZotdtbzisjXmuA/7I5aExjQN0u+5toz/4KXlg1QkUSWff6XfFbB5sm5xuj/Tj
ZX810eD6hMIjgNKon11+g+GCzkr3RBuDP/w78x5t9PVrRNtPPg0gL9kj4cJqsrMHIzDctg64zh/I
bJ4ykR6k/aZnW8mY1bnHAwchK4jC0Hhz+UFZ4njNCE7tGFCx2c4DCQB1Nm8kPNSorkb9ychi5tNm
AhZUl21MyHycHB5405Mpfnrpi66Bp2VjobeGpGLYT5eOlxUGoejZi0nHAM/sy2By4spotg7N2vlU
b8P/O3XLMIxqpEAs3sZdElj1m+/NQWd8qzfdkLq9rmcP0FZIY4EldhnvS41ZWQ/odYxXEtSNjH2a
nUH5FLS6tZ/sjclbH9R/xhYbNK8au7JTGKudP77/PfXeUbU2kTy+fRDWHI4qVoOfA72yznLbjbxB
0DBOXczxPtLqX9L+JtEqOIxHrXwz0vuy+Xbb4PXpVw2WeGei1waJZm/5nM9NORs2RGMRtfMwH+pd
a/OAA3iBBntfO5UPRc+PdpkHNjpt/hYMDeZg1ZCi0H7oHjOWEGVvStO8bJDbov47ArpCdEErjb+d
U+RVQVwPmB3CSRBdLpYu7SZbmx0HCYv+ZTyn5945uMlRJ/cmlbtsq3P16pQtrC0iCVqSvpw0m6FP
L9aTPhysPODGVkP1dflNmcELRGEmsHr+wj+5tZ8Uie+xmBPkYdzB4SF1+d2YaiTAG8yKBrMAiAIP
zVPl1c3RIAbZe7Q3D2Lq7nFb8gApnmGXqWr77S21OgPoJlOvfvTjLSM2H4SgZSYTFmehVf4W85uz
xTx3dfLV4D9ZWMzxRAuovBWw0OZ4T7L6YMJfUjuAzuyjmW4M5zrTdmltGb/13E5F38IaZYCggr7b
KroQYmRh2XiPWiMDgexiV2QBvAN39dPt2bx6iiysLxaadMNMu9llsU0S0GE6cxLmLttqF1Bn4MKX
wgpat1D8geuxQay1uBsQ5HgywRi96jizU2GfJAFy8lyh9OdunMfVCcU1DwEoB2HHFQjcZFPR+2PJ
Yxs0GgCe/3bFKx/0PSuh/7kTrr5vp6FTNbc9yCvi2/N5nXNTQ4XMEG4NMN+iDeNyqPUEYrFKYEIz
C5omzR9gHnaN1b1ldhOPBXmUrnUH3p0XZ96i97y6Qz4sK5wTMMNILC7iublpKt0uUx53XDt2oM0i
P0XrH0FId749xrUTiKYaHQpbkHID5evlEItMgI1IIBGiUSiap9wzw8wTaJNANXHjdFxvT5wtgGHA
dKfESpbVCdlP0vIancd0pnM4utxBVNFtaSFvWVmELk1NbNnlDo9HY5eQgPPd7Qlb2ZJIT35QEOIJ
iDrlYv8TSh3cby6Ps7e2L4Jm9IKBHkH9PmVm6CSHkR+86omSL7ftXqkNouYE+UvE3IoVDFwdC082
dpZb6G2Ot4ww0CuTIey1RwRMucbIEWQvBqrRTgHYfznsBtCXAGsLNSQAIxAdSPqOxl1QMqaCvZhW
Nu5Frb3NoKc+TVBJDQdtqA4V4QeeaIiKLO2lsdLssZxcEyRLdABTjCUPufBA1ekSsbEx1JdfehQ1
MhxwFFzBqbbEMc0zl55JM6RQTLEvRLYHuOXQgIo8Qv6vh7J1YPRyf3s6r73YZ5vOEmQJyShocM2p
iMnX6r384X/pgwpvhg3/tbYZUZD3HRC6onC6fKvYADmUXsWQ9oBeYig1sBF0s8Y33gZX7Kpqa4DF
HQgj9JvgXaQ+41O4TmrRgNioEbFh36cZ/TpObYhubEWNj+TRsWPFziE+6NSGnQY96DSdn7IZIElI
U3n5L9OpsFcAgmtChmxvSZ/ZACYCFLIZ/3Z71q/dmvpQwFuhOIFYfHk/lmbFUNqvRFz9H9K+bDdy
XNn2iwRoHl6pKUfbsi3b5RfBNWmeZ339XfI9Z3cmU0ii9+l6aAOFcohkkAxGrFgrfVmmY+gH6MsT
GM32t1c+jCAiWZlmQaZJN6ADrjAtho6MnBg81d1ySuLB7CP5gIyzZUQMZoXb8xPGVhZAUOcIKoQ7
rqe+CAzwvqQN0nMagE1pveOTAKEVS19i0wzKhGi/Xos/dHEk6rBBxZZvvA40R9ZS6jEKPhK/A7cC
i9p5c/rwjkVtHVhLJOyuR9RIIIqaZKHxWvEQGzxouXYROsmy8D3sGJO3tfFR8QFrCJrXUYihjtI4
ruswARuX18fc73zVccDLeSR8A2iHgEw5X73zNQtMumkUxR80IQE5jY6x6/GVSxmixQE5Ia13gwCc
tUNMQO5WmhJimFxz0/73fae/7VjG9sTN+j8WVfrdxC98KXKFCod0hX3GWe+SKTuzk1oDCazSnEyI
BdiNK73oZsA45rYW89I05Z7BqHZVvnBYTC7gXhSj/oqEzqqaOidaPhYg2JB0RoFr0yRkLJAlwlGE
UPF6fhutDotkzc/U6V62MxzhnYCeDDfMma2ON3l/TCw4RkHpDOqb1VmvTUFvRUDZEEmRefqMEWyb
ieyIqWoJyj7SFafmn42GpZtzw4y/HrbQXVi5TXG+IKS5NlqFLTKecdR6imCVn7Vf+rOfPAZ7ztRs
MOh+iJylsdgxt+4RgCfx+kXgDU0WyqYeiZ0klHXrAXUBsE1nCf+WrPV7VDgywVCD1DkapK5HlTdh
WcjC1CLUfU6Kz6ndZeiNMCIbneB2FBamHLGSTFtXMCgcgWKCVUQ2qyNd3Fo6lyby3EjIm4XKQftI
yt4VnjNwOoOI5g1PRkaUwTK3/v2FuTbMei0I5Nbj25kEUI4ZalAtpcVXI50F8Vghj3F/328aRGkV
5T80adwgprKw1Li+ElpUpZTFCfUUCt8QTnfTosh3xjh1dtmhLhZAGZBxrm7dFogQ10QNaqt4XF8P
VW+kBMyGKma27deANGqdUEtyqwy7zLo/yC3PXJuuVtoRlHJpNtwhqqe5CeLOy+aytrtRLIgW4ta4
b2Urbri0sn7FxdpJwiKkvJF0npoFJE4UW46ew9CX64axZpuGcMmu2C7Q0NLVNrUbFKML+s5r+NoU
uciSBj8W3juDZWhj3iBha6wNY8DCg2HsekRxZTRpp0WDJ+bJYvNpXzxoQZgywBsbjoAgC691CIWu
aGTqgByyYIzCAbIQOOd9YIC8JYL6phK595dnwwyScmsTHMh/0E9PvbnyrDAaqdI6b4gLgrI6waxJ
AotIauNiAQYYra0QYYMz0C2kAy8HsxHnvRepEIzn+iIxq7H9OwBe6eRoQjxVo9oyDo3NkSFxhuht
TU/RvftpkotCzUWwGf/sokcpf+BixsNuw+VwiaC2C1pJsJno1DEI6tp20gF481oehbBsVESLq4Af
7SFsaLWApDFcfMPzJIA88NxHNRYUt5RPAD5kzGKk9F7RGrUzd+oCliTQsN53ia3Fwh4C/THqpahb
Uy6hBIsWqOnYI0sEkq+gOZWLYkrPQl05elY83ze29SZHkxiONGwkpIbpq6StBj4KY2X0jFyYHqIu
VyyDa0QP3ZjKjsN71oxqA8ygNSc6GR+Lh0FUB6dJwcR1/0u2ho2aFDqcEfys3E/X27qWE9S5tWT0
hE4tXJkDLr4RJkvtildRTR9nuDfDQzey8oDYIReHVm/0lIFU99qk0VZta8jc4KlLjLsTCFWrEeLY
Maq0Q62zKh/6ruAtxBbcA+6b6piHBlIWPJpGeI1jqalvRNdXX0NdPRySSdMwqoM3dXxlSWXQ2YNq
cCbIowprSqX40FcS+vj6tj8IQ8hCFm3cuUAVIZgAVnkl/KTMG3UXl3mej16Bi1Zr9E+tPXe5ai7d
36VedlHAs2TqNwd8YZE6yNGIaUBkGxazCFJYw4/aT4Nmt3ZSgdhPO83R+30P2zgukHZF9zWygqj0
0hduiY6DIlDLyVtA51t4ozGRYEbuhyXovnHyycjRoa0ZTfu3PXeSNigKdCkmLwE9eg8FPFTlDoXw
cX80G1ZQypXRu6Sg7Qhcn9fOqwN312TiOHuNop0kDr3GoZzZXNeyuHI2Tj3ctpDXBYYSDcF0QpUf
u3ABO9ziJYPKHaCz0Vp1JdaMwOvWygp0MOB9uHXxf2ov1uo41yCbHTwuLgHQbIjMgpPdThgsAE+L
xytaU5DLuJ6wOgq5MAzgbu1c20aNzghNS0zoB7OOlfVleJ2UWw0hBgKsALEdTxlKEZYOwtSNHj+f
OSk61SWIGZfkeS30iaRafhTRn2D81Y8smu5bB0eVan2H6NAdw4VIvXXkOBPlIGsnb/oVG/YA1FNv
CRLjEtyaxrWbSEXqGwumULtWCodIQFvt5DVzDYXuDk3Mpdnpf+9794Y7AIiPIgkkncDfTEtXtQMH
PXJIo3t8+FhVCemXn/cN3B53cAV0quC3Q6IGz4xrbxCGIWnUIuS9RitHu0p4GTkUdXoCus8q8lX8
EEJg9jQqOePG3TKsI6uJ1xtQd7h4rg1rrSJk6RLzgPrrpJkddYIYGmdOvBkPwCZkLO7tjfVC/Rcr
hX5YZDrpDrBYD9JRHqLFq6ee8ONOTQcyze792Vx3J+Xy6GZCzhAHxdprRu3eFCkqnAn54pXzLm9/
RpJsptDlxgtKKRmmNpx81Z9C2AfudRCSU3mZuSqmUTKaBZ0aujNlw/MyqtYIsUCNW/b3R7XhhDKE
MJF+xgSCC5sKSZAPbvSYH3hvyDPD1Ho+spqmZgkwbywQ6nNok8aexaOezuEHWgZhFmPivTAfzSLz
lrA2NRZr1+rO1AIBAQ/GX/g8SMho5eo0brgu4CTeq3N7Xh65VDchBQXlcleSwOKaB7bIf92fvY2F
AtEg+OtBSga+InqhgAUP0lTheK+fFMgxtTn4hJNxIala77vU4BmLteGCKKmCzw3cZNBDoQkrAqGW
5VqtBS9/aKCAVmuaEwhHHXimqWAxfWzZAhmPqOAIRK6ABsWUvWhUbaAKHjLxcTxZ7RSbcRo9VuJx
fLk/i7e8MSD8ANkBxAhkA8Vcmg9PmoU+abJW9CpOdoPpHHEh+P4aooKos+J/zi0Bhz4IYgRHLspz
NgQ2HxX2Mlb7PhIeqnBw+MB4v/9RG2fY5TfRlJ69gubZcqpEL61ie4mtKXA49dDJbq77vdyxLtTb
ZOWaXkN2DUlDrC7dozlF+oKybsp7nLrLwpwE0mvcZBa42LT8IeV8FHnRqencH+PG5sf1AFGxVbn1
Vhc7Lht57LRC8Lp8jsioDRNaZgOJcZpteNKVlXUTXaRntFwetKVNBG8dV6mgc0voIDqzmKE4Eylh
sMptWUNCHfMo4uWDXtFrazlSXlFaD4LXCiCjr0wxOKMteOqsvGV4yMbmX99V0vqsWkld1kPvYlyi
klZ8EMqCFzearSRDCr2CZADLOiCsRcZKZ2/4I1InIk4bYwV706WkWhmLUZkDwTPG1grU8AF8HYny
KgyfAgeNu9G77xobD0fEj+gpAi0haq6IuK5HNzZamhUZUBMiEmr18LqUf6WiMwth3iuKPZWcowcg
q05PRmqchoDFsL9RFlnjVyRycdkiYqavjETrMlUPa+y//PechO8zqB4hnrLnOvVQaRKZAUNKG8lF
5OQkAv/VTrMZqsO+Lj3QG/qxE52qZ3Sc35+WW15cHLuYk5VNC1pCWP/raekzyEPVGpIHZddYUgab
8lOje8LoZPqPJIlspP51FKrSP71BQrRONIBpZ/4ARuuW/wOC9VOCHrPAYH3YBhpl/TCAfAEtNEDQ
RK1XBmRDCMgY5guPlxnqTkk4W0lcEU3r7bDXySyD4CWb3ZaprLZxjGgIVZDnRZEeoBQqXBHqMZM7
fRS9vocA7sANNZDpHKvKsbXd0JAFUiiQvaxNpNczP46KUAC+JHpy/TaNiaW0C1IZkhMULLa0jSNk
/f0AhgMbdnsWt0ksRbqUi16xSFaahxbQLqD6CUkM8p1Kt++71LY1RMm6iJAZj93rceXhJIHvBAuX
J7rm1AqeNSFaYZ0JBKRkQsriLzdGxb+PJKAmCyIvFKq+kffXRmNVTSNNm0WAKt6UQrMAj7Z77jx2
vasWrKzPBsYQtwuepAif1/cOTUUiN1HfQcFe9ARusUvISPbgkFFDyV742QKRghmo1U6NH8L4y6iS
Qz/+roTdKIGCZB4ZG3jLi5AYATUB3t9oPqVme1JHoV7ERfT0eW+07+PwmmgvM0t9YtOKjJSFhiZ8
3DjUKSEMs6FNHUiy+SR7EobpLDV56Sp69zMwVBZY5RbzjjNp7WwC5R7qEjctW7Oa5GWKE8vLW2S+
G9dIHSDCHaVNDxPfvoTxczH8qgy762WyGLwtZp2V5Rp+1iytZnVqbowdOxRs1GhcRmqAlrdbinEq
kiKTvTJ3jWkESVBOlOkVPFb3981t8whwYpeGqEkOA0UqsimFIfnIjUCohKk195B2N6aTVKQvs/4M
XpNG2BcixKyW7C1vOYYy28a7Bi3aCDRwL+N1Qz88E21YKtApyN5SBKEdd+WwC5KGN0sZ7QT3h7tx
yF6aosExkBWP+TqZZC8v+RM3Za8pWBTvm9haubU3BXg/wDfx7qQOBRDoV3ksyx5fdMpzK6LEm48l
t5+g2e7I7CrAlj0sITJJeBWiv5SyV0BvTRmxe7xhLuxG6SxV8ytFtsKOUejamrtLQ+uHXERqQs+n
Cc4DzF0NhpgiJqPu3Z+6LUfAVgdWEiccmgjWL7iwoPdNNkxiq3goBtUQI9cAm2YAl7a2OQoA/9ig
pgsSUZXG540CA5M9V2bU7g0uPQpB68z8vhKBJV6qByOz+unJUIZD3zxWvT/yToOml/vD3Vq5y0+h
JpRf6ctzoCdwQ2Z2KbbmOqkxJFkM1q2/ObG4pBDIQ10BOLnriZ2VdsabERObZeACK0AE5YsJIy+7
FesikY2oDpXqlZuCMmKodQ0CAE3xgrzLMpIKLeLMSkFqU2sGqwyk8CQKw/Mg51oGtHu8lwK0pJS9
Vp10OWK1GWxOLi5mdMaCofiGoFcxCqkshkDxpt4t+uPQnhSf6bAsI9Q9COa6YK5Bd+iVImSylmMQ
PWVBYv5363cxGCoVGPfA2PGDoXhNWpE8+ZTBmDhwjGhm00kujFBJLGTS8jiFBAcoLFxxgiTIMxR+
7nv81hGCEux/FoXa4GUfFmHUYByYq1b+Ner/uiMatxlWHGpmBohGBPoqCQxAbHijUb3I+NUIC+Cg
Pxapx6v17/2BbCw8CinfxzuIM28oTQKQZQ2xXMBOBOqqFmpGNvQfG7tM4/qM1jHWuLaSO2u2FLUo
tHoCyUd5gFa1XZPwseqN/A+xhbiO9qCNx6ItHrIoNFWQ4aaz+hSrbqKSXNF2ercffDkFX5JdsEie
NweP/NIanUB9l04R9nK5JAU437wAr7e8fOaawNKaB2Nm9XpsuAvUe/8xRG2vvun1CgAPuIsaElRe
Qef970MPOAqSNsAQIdNOl9BTFPD5JVjXUZxIlSCtDsxZ8PxfOMuFEcrrlRVPGoW16jXiadZOWn4E
dcr4r7vLQSYMTA0ytqiKA5FCWQFDcqcHVa+u2xdleoL9C+5yxpW1gQKAlfUVwqPiAkj3+g67uKKH
qouUGbkOr86S+TQqgc+Bv8waaoC9tKzgwaFvgGYQr6VqLwy67qZLCrJxYLJS5/6sbhxXeFeKgKvg
qlmBptdfIgGtO5dDpnmC4WsKhLtVp2YWyjaNrPJ3oJ0BYI8OruZ4nMZa6zSk3Pfge5LEY9A+3R/H
1m5Cw8F/TNDj6MMqFUqYMCRk2CLhq68++gy9LwIDws4yRC1dJEQTmmlqzZOaH2mkW8vgh7039Kwy
MMsOHQdwgcrrfQ877X4ZlZc8nB+qOP4z8IyAlLU41NNFKfRsaIJSg8ejtXUibaRD3Obv/eVhGKFf
DPE4ZoFQVpqX8Cg1o/14iA95YN03sk7JddEFuU8UgPEAQgkH7nzty1rfBWo2G0hLQl/Vxrknmmo6
S3ZTLoYZo2sjisNoF+kdKx/6Xem9tIxYEBUDPDBRj0OSkK5cZdC/LacuWHzlcelJENg6BHtI9pKd
ht3ywdVu+6bvgfY95rqpnttzIrvTZGkKmOBAKHDoQLFW2W+Rk4MG2et3/25avj8OSIIV4qwhU0h5
UlhOvJbFA+8HtdqY44CKWimkKqmqiCPiFFQkXXqexBNX2/ct3/CsraaB10W1DZ1AyJ9S960BdXmw
wY+8HyVE9Bb9eQKJwtf8Uzs0qWsITgwSob8TElmmBJHQh/g1ihmxEu14318AhA0SgmAkQdfOtU/I
UERP01jj/UzJRmzWfCZiLWhmFQwRI/K7wVuvtnCQIvEIFCOOVOru4JW6j6a25H2rJJ81+fzo7c/2
oyKHyr0/rzcdVrQlytPbHo3BEp/zfk4GSyEpKcn6U28DlbJTXYOgk8qsiWQ58UAOBXlS3D4m/ets
Mfb15gpfjpma3zjTwNGt4Es+yu+POAtk7z6RxWyt0yExC6YazXoc0Vvt0iB1/lZdWHeF9P8NdpZG
rGEgVm2u4xvs0DRN9JSxrustJ7q0Se2gpA1FKYTamH88Oz9/Gg/uIbRMnrzsGEfxTRqJXlfqLI5H
re/Xdnn/ODjWcqwceW/m1nC2GCmCTVdFSREQxLW3SaHJ/5Ukr/QBtVa/JKCS/4wau3lfntOSqAEx
ZxL11u/kz32npU/ndWwrXymOAdSokY683olZEoBcpZ1431E4U3jmFvPgiSwWF5YRaqVUccAuzGAk
2xtkOoGebQDjADEYN83NQ4IeDLVQGWS5JjzDeb+WnfI9+yHv9TeAlqNH0AxodnYsS6LFJoitO92O
NCL/N46iQvkOpGBr/wp91Y0lYMz5PAq+lRM8/1OZ1DKZM0f/ePDNlBUUrwcXvefAFaihjAkwLgoD
10uHlISuo69y9rlSALnbUch5575z3DCErxN6aYI60WoNWp0LJ83+8hKk5C39+nQE4uyb40CWZ4Ce
iHEGC09BHuzdDiAl8pthf72J7g2ROsfKlEMHLbo8fHBgNHZOrM/X2C5d3YrddDyosIzDZcfhbAls
5TeL/Z01wdTe4IVpzDNdmf0qmx50tdz1XMtSc1hHcG+E1NYAsZkqopI6+2LoRG1n8/xer2qnDerX
+3O5aei7nxEgKGBDqL2hNJEiL1Ky+ELkQzPa6P6WiyOzuqe/GWzp8aDSAPaLtaERCujXTgm18Ckv
9WD23ySCe0D4mM2P5sP6eBTI60RyUwjJ8/gjNm27ImZE5uOL3z6ZrCN762q4/Apq5UBPlydNws3+
2nuvnDn1OLKoJ7bm89IEtXBZLOR1XmDhIO5AUpBnSuNMmv60iCzJs5t36boLV1ZeKH7I6sp3eD2n
XSyJ5VTEi5/slY98JxzBXZL8zPd5RTJIQv287yibYfOFOZqRTqlHPUpTTN7Qk948nqfImiynsPal
6WrmyR4t2/8RPL7/QsBm218vHni4GM56U6umhkyzw495HObyEi2+OJ9rbYAQu8froCNfyNgLRGm/
kPvh0piFsdlYVNA14PrFcWqs3XLXMw2K3zBNBX3x8wf1DQg0wekPWnMsnWTZQ5L2ISEc1PVOKQRh
Q0Y4c0MdjiFD4QyKPCDHAhEgjVvVMhADJHXP+0P4NYkvZfYOYlHsUyIvX3ncucv4FKFeF6XySxcP
+4QL3Bo5Ru2jV0ibd+jE3tWBlXdfdVRaSvhXWRbCf973je+nAbW9ESagYIX849pHSLnisqiZmKI/
2pfP5w8BAfUR98L0a3LwXskQq5SNVTyEpkjMl9Dy3u5b3/KKS+vff3+RoJlDcLG0xbz4U3von0eN
5No7zzmThEY1C7uPY6zJTdp/XRNcrih08esrks7DFKU+DIOgLn4wgV0aWjGhYQdxAPrBB5DfDHIE
oQT1wL/moi1KLIKmm6L4t3UBFXhEhFCEoknZEpWP+6jjFr8/tPbH5Fjl7GacDYpn88UaRsKiZ9tc
XenCIHVsLjN60XVQT/lTrZAKcIZuNMuhBDGENf3swaqlZ2ZTgB9t+BWGwNU8cMIjt9LZW6HqjrLb
xLbRI1thgICUsTVX07TjIfENKQVQtqOHnYpEVPBydFze4dME8qmDqe2rTRn50k0TwO6ua64h80qZ
aLogMZoBGzAnIDtYdoY/vWX+fRfeeiOquHz/Y4S6H1PgODpVhBFokluiWZrIuLg4WFXTchanOhV7
5eSMKpBvFhyqc3EE1C/RgT8W59hh5SC2/RvtcEi/A1SIjsXr804SqkEMtYr3Q03+lfSxLbb7Zkxt
LvsrB6/q6CTcnx4y98JICsW6PxVbzyqkWsEij6gEQBq6H08riymRlpr3x4kjU/8RE77nTWhdptmh
n6DumY0kKgSnhMwMV71lCSM5ufVcQBPESnoIgC7wSZS799kCvqoIaxEkL736UVWe6vZvemhGkSO/
yi/SBO77lgfFuduCpAzqf/0jekwYh8x6ZNKejV73VaEMx+oNNQMOgUqNM5X3IWsj8U/1W2NY8b6N
LLmxmpmRJ90IjABDRr4JfOPo66U7ezW9XeQxCwVf0FE/wT6SZNK3jHfQ1i16aYS6JOa6FqdkgBGj
dSf1LWkImLHz4YPhPzQgdj0eL8zQF2Y61K0ocxz8Z9ZMzfjRDW95cowiT1fO2WQPY0mE/X2bm9MH
MAJo6RFCSzRRcDlpkJ9dIsGXRNt4GELGr7+Rdvse0j+/nx5SB1jq1POl6EthCKbRlpdjD4jgSnRC
Xs0KKCwvUIgBeGb5EsYmB9s28p8kHEB7biV4Kk5ENgbcTHIYx4YzzlVmJ0owZWQ08P62ix5IzEkq
W9xg4AICfUTX40UDiRpoDfJ6DZ3XKuigMpGPXPobwmj9Z4SKJxA6zYIbASklMD6jWU3/6uZ50UAH
NKfQq29HoXAFZRg7E+AMpFgXDg9hs6hy5ZEfEJvYuZTJb6VQ6LI1A7jeoowHKIxbzQsw8eqiZFCX
rrmPZmymybm/ZJtBwwog+Z81k6gzrh3K3MiBAvetDnAIou1yN0dWajEBaC7c+8a2HsxIMv5jTLw+
UPlRmmtuSAS/OQmW05qDle0XJ97pfxzR7B6XZ5F0D/NJd3grOvavCckYSIUb+CntQlSluwcNuKrU
q4vyTzpnc6Dnbh8V6VRndrU8hbw9VTsdSplZ4/D1B3oErUEtLDnw5shJu8Eu9CcjY/F0ro+hmzPu
YlrWl/ZF4BZBbbAuVZwIWWvj4OEXMwveRVLv7k//1g1+OfvUDT63UN2ZK5gJZ5JIJy2yB8OVkGnK
W8ZO3YzW0WcGrnCEw6AkoqbZgJ4U5Guw0ApRBjNGVvcYvw373s1xoCakPvEneQfSt112SLzxZ2Vm
9ZpxZiZBV++9ndl/voOa2bSKipIPcsHPB6t76qCfddRPxUJsU2/e78/uZjy6Ag/Wvm8BnOWULT7K
pn4uC8HnZ1t1w2wnQEdSsAwv/DgEv9rHajHzF8aSboYol0apNQ2WOp9ntRT8aI+oDIRU6jrFQC+3
lv44+E3lQHH8/kA37y8gytFmsTbSGFSMJoYRNIq7SkDWSzyUoCJtbfHfknt8b9MLG1TsEYZVm1cC
bHCSyXtqYfOFX1olQNgzI6zdvLOA1cNthfcamoOu9x7WrFBatPP7euYG2U9FPfIlI6pYL/QbJwRt
GI+eNLRE0hPWlVDknfBc9MvSRqcvykpJeKpUwj9BECdWGHuPZY2aujkK+0wqYa0J3Ekj4mOwpkHS
znxhNaVtnicX41qPtYtji1+6NBQHWNIzq0MIHD3ViT0MP4GluO9xW+cjGtJW4hwQraLB+NqQ2Mxh
1CFs8uO/aUgctYuJkPwoeahgq//NfXhpixpUiczYWPSN6C+PPIIJIyac8EuCcroBmcfH5lCxsipb
DnhpcF3Pi1lU+1jRZgMGU3mANNJOUj6yP/fnb8slLkzQKSt9EYYSvGOi35tybi+nz+FYvOmCFTHy
H5un0aUhKpioxmmYwdEq+kq97LlQhwTmWyACQ/y1YM3q8GGSX/qXOurJFKsMv9+MZC6NU8GFPpXg
YikL0Y+MwxJA2QTgLDgIKbzCjCvGnmYOlbrhAmNqQZCMobagg+/MMtuH1RPXHqpTXD4v/GRmnRP3
u5bVW7F5zaCKAlXqtW0KXafX/iK3cp2L6PXzc2hvrNkdS9fQ1r9rqsfpFTLOxX7qQluvLJCcqM7C
wv9vVeHQDQ2ckQQmZyiyUhtEbEsuwB5FIq4zm+6lqMzZglawLZUHIXF59dTK+0m2jCcjZjyctrLn
V6aprcKJc9N1eLD6yi8n3SnOssf2bE4cWazMcTgzQEsnWIjNYK958q6MSHYQjyJPRPzhXM6VTwuo
CpE2uL+9ti7Ef2YEaKHrFUmUNh+RnOZ91A0I0q+exsgFbO3fFagGnXV0KgAWcG0g5OpqCsZG8NHS
ObsVtGYrwIXM8BVJV0aAvJl2gGwS+iGQhUEDGbW8c6l0WShPiEUt4WdgPXTmARUkLzBZymJbg8Ll
geocqFWgp0dtIPBaZWk4CoIP5MmYAvdvlBYQ4PY4pGsHNYm7p6xi0rmsU0XfxUCXgwgISEqohFPB
SxVo/DBXOh7fuxyCGUAu2u2T8haQ/MlOX47lkRXbb5UnoFkGukdETAYqPpTFAb3Ty5wagp+SY3M6
j26mkdoxQ0t+vu+GmycDypEK1HIwOHQeXrsJpFnSKKoDwY/nz5H7w2n7MfyttvvCrtwmMUUw0vB2
05jxj2Q81gLjkt5czwvr1Dg5uZ2NoFytq8e+dOWvOnxP9X0TPirICrNU97ZeGNraQIjQDY948Ctf
D3aKW/zVHIv+DJyhKQLOb5B6+ZAKG1zvpE2RJ7Kbc5Hu8l9tbb+A9qREwqysdspeQLt3+LcIAfRY
ftxfgw33AmRnBSKjGAIeKOoCbBeIr5W6MPvQNSdLDZogqJjeN7G1Q69sUPdcP+eDKqKN1AfzkjNy
uSNz8klt/bHfTc05Cc8TZ0WQHqzK0SnrR6H5P38BtXWLZhb7JUXdu5ztuB3cBmy3WSvbE6IzsPl3
QXgcaomAnYi04+TIRr6vWwZGanOmBRGZaAAK8Bah3A1N2e3UT/zsz9LwOYGtmUsSxmLeEP/iFaIj
A/sfG1TcqWsA/9ULZnp2Zzc5Rfto39qfjyHBH7cj0zOSS3v5USU/Di+QBLfuL/RWvQHmoSMG8ML3
vr528aRXhCmbUGD/OH/+DElpcmbudrvUdFHY93HvkpG0u8j1WALb69xRh+SlYbrON3fAaUBraPb7
xW3VB63/GouPTGW8vFhWqL2igyp2HBp4EcTiIFFX909tru+WBCk3vuec/2oyDWS0waKHg5jaNVX0
v5PZm511Pj8WTuuCl4A8E8zmD530+9p58X6z2oq33BQPP6CSDFzfN1rlycQrM/T/gCtQD2n4LKqs
9oDvg45erAsLdHAvSBMa5mRYyMk4m/pZddFxQx5f4ZwZSd6Ms3GezI78ys0JfhuTwhLtaR+Zryir
/Hkn3KFzFVMwkV03OYmMrPz9d9L33vdRy8xlnRIWMb4PYDvkF5H1y5zEKd3yHDwF+9x07Qc/sVOn
cXMHymWkMEfCOYWJoOO+C2zdxHg9/mctaPaPXB8NwB6WxQfeUDYBuf6EXul5eZiT/8bZLi1RB6Sq
NUJbG6gD5xhyu046hqzvI1ASA5TzI0SN8gVRIro43My8P8rvYPDefK8eefGeTHGa5Ib6bfvzFfz1
pAbMMtqDkRg/YdEn8vSrdyp7IN3uz+kdylnkBaleE6p3VntkooQ2rysUcIBuRuEevTnU98hyK0lB
tMyYi+a1THelp1tj8yBLL7kgWLFToLU+nU1tf38etp6DYD37xy4VDRWq0utdBruiC2H5j/ZPYBAz
d3aMU5ppZz3mLuZ7iEdpDKHIjPiuc/iDhX4E0x/Jb8Zwtk5LkDiACg91SLy7qOEMgRSLIEDjYUb5
9fj4Wrt7yEsm1vJWFrgHdsED47W1uV0uLVIDW0LUDIQRFuvqqVA6gPXMMUM6ca9Ywyk6G8oD+t0Y
o9woWoGqAklqFD3XplbqxuV4WYVqNaCQ58FC6u8zTt0QamekT00WbcDmwl3aol46MfLCupjOeLb1
5Pwx6uAK15azZSus/vLvGgq9JVfiK1BeICREtHLtIno0B0Y9CsBY87rZu7V2Aq3gk3DI9y55RnsT
cVrH/Fuc9ZBkrneUXt/khzfDKlschaxVXbfb7bcgDwmJAJCS0Hd70i5LIcgY9Tn5CD3NFA5m54K7
hvzF5mc47Tel1z1j1Nk/amDIDZt1OY+L8/PT+ezd0dUPDlz3+dkwB5Idn17/2O/2V22+N+7kZ+Yu
sw0rfGG/N28IUdZoDglYHk2waJVWaIzEOOlpZnCoBXSDXBznNLcaI4NiE1A7dgtk/QEie5FlLFP5
yHMhLqtg1o5poZZvsVrwewWlOTfhF+1hKOMM/6waXWmRtccW/6HZLjQYJ9hm/LeKbeJtDOVmfPa1
23BLHFULdGqRV7ACV+OJPJoBbyU7C3ejsffKn385a3dU9j3RTRbaZd1p9NKBER38aWv8ewO2rotK
j8YSGfh2sRfhpyS8zpwTETT1MvY8y9DqsBfnp56AXDhAst8fNP9T7itQ3HkVJrQSGIY2w/nLIVHz
mahSiSEhjaIVxPo4Ih7pUfq1mx9oHlJs5FQUdCU86UeofXPk9+6NcbZt7by1c3StmUCFm17OvBmM
MMthvmpCSISdFemPnKSkj2NT5v4G0H3hOVMealQcSVsdhNBO5eX1/kds+hTyA2ieQ9Ua4FnqUO+K
Ksj0tBP8InTT40KMr/fWcbuQPLm2Hf54OBw87QdOHShq3rcsbFxgxrr3UMAGzTR8ilrnnJO0pQF4
sD+k5Iy0y2gvM+a7QYLJk556wgj3tpbbQNIFaZd10m/YuadUz2SIoQj+UYqgI0Tem78Fejwq8kBQ
CilMw6qPhSnt33a7+0NdR0JtnZVBGw8NwNvABkEd9/WE80dqRN4vRscoPuvwVzeeIATdA18vJdYg
suojq+PeM0htIUUsFH1Cos1Pfgnl/6Puy3YjN7Zsf8XwO6s5B3nRPkBHkDmnpJSUkkovhEYOweA8
f/1dlMttJZUt9jlAA92wAbsqpdyMYAx7WHutPVEKx7TmwH5ntikCbTTFQklON3Egnb4+ocqSmeaw
IZp937gDCwcnqeYoGuasTJanbqZlFoSwMpTM31yGB76SXY0qL6oN/jrHXOFOXIn2Ts7cmeVyLq89
ZhKQogN3EVppJ3dVaAYQvGhw2lqgYvCtG1vZpcIV3AWwJO9qp4BQX/dGoKolsbg8ps/fL5ozcCsc
DsoHZdLotU6pZ8NMV0QzVCqwo+qBvIxQDO4uFXIhP4B/bQUUQul67nD1vdkzgIhTs5P3OuiBlFgp
zELRx+x9R00AqtvbC6tdFQ210PWYkYXt4BFE8GRcy8hzGI6+a+5s7uTFjHfy9YzAw6gjhQSoDJHy
mOycxm9LjlhWhfu3DmmwnSvajL9/ulFOv3+yUZBC19q4HjBYsNyYZK2HAUNqkRnDNiludEjUy+Xe
jpy8X6fDvmrm1tjXjXpqfzLZSEKAzGccH4j70vvuqjRuPe544pp7T8MTNy9Jy8hrSnsK/Or3L/qM
u3tqe7K1MtI3Wm5g7HHMULNqyoxK6VV3n5erAjhpVy/nSgmjA/1ltkGHA2J/NJhCWeX0yKjVqudG
jly7xqsYaE25AWcSqWM0UJLW1G+4p8o3dRk2DoS8wF/fJoGh0bjgpkkhOg9oYSMMrYfChhVuB8Gz
jPZB2z3zoe2fUlkMrynxwVX6/UR9PYIwT5+eehIWDD0Ykm0TCKECqoRyaa404LZ5sDW6ElqTcyot
Z1YEmhZG3O6I9fwid6MoVWalaJY6hsa9nq+t6FbUi+8H9PU6QlP+qF0GLCeoCKa4lDq2Wi3pmxED
I4BmjFmfl2sp4A7J7rTYaWPB0nQuBfLV2UG6C+BV8HAYH7LNp++e2LVd12AmPw68iJaBiJ+6JpjT
yjzjU8AKpO1GjmbIiUwphZNWF74XBurRLAHvjzdlQUN9X4NRhsfeomnAzVUWg2PVi1A8gAu1FgeR
5NSIXuawVWeKL3gUDXwguEKgOzLlivZLXoM1WahHb5/d5ix3DHcdbrJt6bgWHdxEp9qML3emBA2T
WDm4j6Hci7LD6RxLgdXXsoFSXX9IaYncsGC6o1x07II7xr/gvyELjYZsVCDRsI4Xe2oNQRMhYRsD
RBDjJgKMMXuVn1QmWMgshXoBrR9M/OV1ez/HS3wmckM1EjMLxJGKvsHp3Ia9CXktOB/HIKWoY/U0
XHnraksuKiRvt5W7ecvXgN0fETrOxGBnjrDPlj9uz0/BCdoyReyrmXZUGjATZ0u5BaMXoJvuEDte
MHPyzI1TnbggkjqALUzCOOX3zMkvNGftbwRDN6h3Wbg62sM8JBCrJQ9oPldPO7uVPs3xR+DwaaSV
NejC47CdXXUVBXGS42819NwxOXAZFGjrLeaXift/IeVz8nKn3nIFDx5aLDBMMoc/6Sy+NLqdweRb
OBhxNONgnLsFkVcCcyFSg2gWmwoDJRWSa5bdAaHSbbuGNTZ99Y1FZjvARrfB01DOQWLOHfCfDE4Z
c9RBsYegaXDtAsDf006lKvzYHVrcjU27e/LuNzFikLnofc7qZCUh0d1VeQerndjJCSvrZW3+SyMD
bQQoPXDIfyG4lVq1rnikAW+j3lWSvoaMlFMpETXUY65RS1oL2XpUkvfSW8TqQo1Wkrdq5xSEzlxu
BriDATXFLQoOwfHzT8s2DniayWGiHVvWrePneu0vMJ9zvpOKb5l4Mp+tTF9ilnYx+g9hRd8Lqj92
DrTUHvOHdI0y/lwC/0zcivsegevY5g6WzWmI3le4ZmLzY0iOWOkVXHLWXVu3L+2L9XJUqa1Qc6vu
h0s0/AYLLaP6dTIX7Z05906eYeK6deVg8NTAM3C034CHJLzSNhC9bp+DOdniM3HX6XAn90oYyxGp
x+FeDtR8XfpLek+1zXvq2qtyrhh1ZluggwSgqXFqx3Ts6WqRit6LutHW3nBfZ1fJ+W9HDAdRVAAV
PyALn9ZirZp+amupdiwW0CNiC7G6DpelIy/c9CeWifO9W6ecCWYwmL/NjY/zyVzBCZTvrPEd0WJR
vrdLAKtxHcqX9e6mXjVzlIXn3A0cmiOeG/gZUKyNm+STPcNS8owntXb0RETbTaO5qrWPnsMDKFyo
ftUU1/KwK5N0bpxn16KNbDUOGkAr9MlarCMk01reqkfnQd0MCFUidhHQ7tjeIHF0mMPrnAGZjTkq
3AIg5QHxkz56tp+GWVm87oMqA7BEuJnscJt5dejEcoweRu76seUkXow52GUZeDAzKMFrB4XAAQta
t+mPSrwNhk2cqqxMVxVAINmOqw4JblqF6QUzH7UA4aUjN68x6ijxcmZRnJuskUkIDNZIYoAS//Tp
gwyo6dao1eOdM6i0Wa05a1YyDkdEeDm6T6/VrVMS5ItBqPO96TO9e5i4T6YnGzlqcwNcz7hz+gOY
dNG/VzneoXFsaoRUu5cL1/2J3BvTQ/rz5/Ki2a+S2cb2s2sUgQDIlEZtd4QGp8PvfDR12Squd41G
yOKkzFNoxdAPepjldz+32z+bmsy06YXACQ8wdec4D/om9ymXqLKX4aCtVvoM2uWD9Hd6A4GZADJs
oB5E28nEGrJvxC84rlbjoXyS78i2c5pb7YK7t4QtdwooZMC0diiONzfa8VhQ6t4nqx1FPvfm4C9m
duSZLA2Ir/9+lsmLJl2vJZpkAY6NRlNQMi0MHa9bn8tYnFvKUGJHZz+wc/IXpdvGyAnvrUE7VsZ1
ZFORLH23g2uYuCE/fr92z3nexmdbk4uhlzrV61MZR7eD5hj7RmfDc3iU3H6xS54sutmsMvbOZqye
y72dWJ2cqA2qHWXUqtpxLAH0VNl5G3PT3FLTuXJ3u4Kqi6dhYMHKYOXr9wM+t3jBZ4OsgAkqFqB5
T/dJ6FXJUHMTkYbFmsan7U3U/vzexLlVon20rqqAvhgfAfOnc7QYQiVUSwwu7gHKhcKnVu8isQlm
PPozPWVj2AIyjVGHA1mmyWpUK98iQsJQWrST9Xf+PVqHr0oQMjQrSsXuBQsUIfFLQ98k91kradAv
lZnZNM9N5+dnmHihpaEHvhJa2jE1UgltTbyMjWWiDfa9nQf5seJpf+tDc+PNBH157aS1h25xXQrI
vvMH9ALaeVMJyLv2iYIOkbzXqMHhYlAz4/KzKnQAc9IGRSWa51IJoUdfCrDdIy9B360SxchT+Uby
Epu6iBemJ4hbSPXzgJaTiz6os4a2xVD/BB6/Xg9KV0OSy5aMI1FL8zbNkvhKTQtIDuSVmuUs6cHl
xLTE1Hy3BKLJx/8H/c8oJQVypUqWrSRdwDGriA3AeRBZe25o8SqLCfT/MtN/VQ3UfFmtGymLkypR
6CCaamMlqrSOs4SENFYy0rBMjWvoKSSx3LpJgTZMCioBQKeToHiSoV0jU7Nta4+hUZc/C0xVSUfR
zTnV07M3xt+v7ot6eBs2aOwE1f8xus0hEM6MG7sH3VpKpXWw9VzbX/jBTELurMv72eb0tLHMsk9Q
cj0GO5MFN5eR4x+UpQJeiNiNl8bMRjxT88MOQQUZDdTY7V86BqwWArJR4mF1usHOaRb7PV/lACal
9MG4BAPaU5oxPXfMmDEpXTozt8X50ZrIbaKmMtJ3TDaHoYdeb3ZCP+qN00iHIT3wOx2NQgWV11hT
RANhUbmvu4t+Dhs3fvP00oQw3F+Wp/3CfqqKbDBC/Wg/qBnjVCuWarpLm2XZXB2+P+3OngDwLcBd
jjMVYh6nByp6QqHx3SU6Au4Hu9/XDUADM9WL8yfdJxv6qQ2R9WpoyLBRLPZbkIuAMyhwrt+8hb9r
GHU3q5v3FVnfWbPx79nBATKpK8BUI3YaP/90lEvaIPWKP+jHbQgz30/c6Lh8eUefvnvisdUmegy1
8bv7o7s5BgAAfv/95zf4JwMTz4kYXWTaGQxY0cpbBgAWPqQNSno6ynkko4N2SGuT2umurWactg9v
87uxTa6mnAgswBymU3e/f7xcAK1F2xx4H7AN7nb5+uJio1LnhkTUd+auxXPe0whz/eudTXZd50dZ
5AeyPrYd7Pv3R8QjVHfRILS+jrfL7P3+p7i92ByBIDmskEP4lzb93+anqFRJyWStjTD05kHZXY4B
gOdcE9Zf3lRAPy6jmVV09pBBwAa/H+EpQPaTqe6GtFSUEEcqB9px3zNIFFduf7sBz86rN8fneG5u
PxubzC1EOSJ/6A2kEXSXbwiLr1fKz5llO94B07WDd4cTZSSnBtvh6Z5LGu5DKT3WkapYZFt5wVaH
11U9F7OdyyEgpEe+AtJxoHmfeqDYF5ZBcEKGBfPeF885TcDLT5/t7eX6Z+MG11bhXDCN02Nz5M7N
92M85yGO0vaQJIJEKJ7gdIgxqYWWN6p+jMznvH/q01shPfVzUtlnALGIIT6ZmYxR0qByYpYaTq+H
8dQMWHMVATGV0+dbnwbYDzqlO+kAXu4dq0C+C/LKcNFTybEdcHfVqDh8P+yzqwfYEKBTlVFBZ7J6
skDNZbUn+lF+lC7jdmnWawhlo4PCnKntnzc06gvbCBvxek/nl6i5YqdWYBwrxzIX2rPsrZLEbfgq
s9+/H5J2dh2h7gVK9lHHcYoqhGiulAkBU6lbuoRKN8Ni0Fi8ftwvIBhyg6bdN39MTkH94RC/uwnl
t6DSFFfoSg4dUPsdv3+ec9UM1JvBgzTqjAGJMz7vpxvLE5Kt+AGWlrNv2R7y6BRlfVbcx1uxMzaB
yWo2t2PVczfZZ5uT69kyvECqoK6LI0hD9gP0WyOhbnezwDKjyxe6c6ucuauRgvXg3M0M+NwLQNMR
4CtAOwE+OzkuykofmQ5w3ko3WWwvtPjBCq410AR1iQves6jLmJUv4X5JWN1zSfizd+xn65M7Vg+b
IdWtfhz63imu7HsCSXjwYUXsHex3q5mxfgUJ47hAOnDECSM/Ps3QDZbXKVJo6keBdphqnS/9giUB
cXjUoC/ccrrIqYKX742evcs/G534QHXYJ2UG9xY++92DtweUi+4vS7p+a6+uru7T3U5jF2y1Yndz
x8WZZQXOAOAD4L+DZ82c7GKeR15klsI4qu8gKWmR5nXAVdNJy+8HeMbHOzEz2TGp7se86jIcFsaQ
LYfIwpxKYcR6DxWI702dy7YA2g1PFjSCINedhuy+yTNjaHLjiFwkHRlTr5dXS1bQgN4AzzqzNcZt
d3KR4nKDNeyLkWQdGcrTo4APMuT1DL89gjPed4IaA6vboHZnxvTlsB3NQKQDEnTjdTrtR2uRiTcK
32qO3SW/UBxtJfZIi7+BrmsZMmN/X7m6Uzp2c5gZ3gcL/ZfxfTI82XtGaEQJGG3ao29eeMVWuqnW
mliHwQKo1qZ6Iuqr6FnAzB2abtIFDxbP9lOsuwLhuQ09kZJC2fM6d8J9fuzrNQ/vwU8RqyzeBcvC
o2WD7ozSKeE2u/5tepnGrNnZRyW6twQLHOHTIr7ssqWRszIEHdgquzHzqwICpZAO7SUarZKnHBwo
pb3wVcS5+ipDm+8mBAg02gnFaVVHMI4aJU2A8DMst9UAR1Eryi+6sXt/nxuCojEIxfZKugebCfIC
uhvs9eeonG1tH7fSd1M5vuNPt4bthShGW6Q5GmjovytzplWgQ94pIPPDw5CDIbll4FrX3y+d8ysH
NSkFhXBIdU7vDR70DRlfoLIILglyVZ5P56js5mxMTq8mRXG/yGBjqy/R/ZZt1bk9/eVQ/lj/f49i
cgF1XdZbuY9tBrJ6J7msAFW441giNN96T99P2FeszcTWZMm3fZ4YjTLaomgWNNKVFrvG4cKjGVVY
vmi3CruxxUy74tkpBAQGMTCcN3Dmny4O0Zt5WckcRquyXtQedK56hXdu2q4LAcRRV3V3SSDPMVZ9
xYWOg0UxY5SiH9VXJhMr0kiQpMGri6JHeUC/mopumIskVEY8cSlTDYyT3dJ8DdVd9iZfFpYDWQGq
1zPO5OiVftkbnx5jMufATfaJnETtWO1PFhLK4AWG7Lkh6jn5pSDa4vuX/FEt/c7gZDNGRjroXYX5
1vNFFVDDhmJAGK0L3aleUgOSWxAQSEH5xswrK3TFmpNV+qK8Na0TIMR25VcFKML0/vunmn0bE+e9
DMI6JWE8Lr00XvH62lBY8OxntzYTKdXX9UMb7jimJKGl6XBpG/Yzx8XXOtt4vYCdAa4ehDtQXD1d
iIkqylpkRnsszW1oIkd8lVzZGqtSHLk/DS+h3cpIaLzODWgroGUkova1Et532qK3cLK7HZpfDORy
W2hHL7V2b+prYxZnc+4oHe/BkcASTvg0+9+jOqariYmHhAr5JurwAs1Doq/Naul3yzjccOOxtK8M
7WbmBZ277kGBMDJlaERG5HM6OxqiylIyqw7qHTslvC6Hjg1QNtby8CrSHjtTBqXPplAXihe5EnSl
TPuxqGeQr9NQAE2O0Cew0KunIPhCeDtZu1zySGnUaLJ60JcPWCFWRK2fCCyX6RIKTTUDUq1fQWQU
TZfeNZBVjrlPACUxPv75fkLG4+HTNvryKJP5kAApA5p/kI8yYO0abymXLwDm9sTMmKcxwNSQMjkf
NVAwNFyCoQIMh6Hy2nlXVp5Br1x1jcJYVIKJrVZXIMt57Otk5rSYnE5fjE+cPD8cGj0tZflYpbfp
kyduBnkTNqtQcZRqYUozybXJVfDF2rj4P/kJiixZldTj9XIUc8xbCAVBNgdSc8Wl4HO9HbPzOtnu
XmzLXWqgDTNZy65fLnJ5ldSsA+FOhLZuLVlBTHyWXuPjbU2XDfAWIFZQTHClfAT8n4cYFj2BzC+o
b4FFt5aQZ1lEoNOGWgTQl8rzHMPN2VGOlEY4KiC8A5jn6ZTWkQxSVEDxj5HuGjEzqlW0trVV3l/B
iQzi99JeFrhxFe/l++0x1YL5eJe4XmWkDcFGA/zuqeGB5yTyerSfaXXg3Zl13y47FRW1NPFVqomg
f+zDRtxJlhatFZn0KyH1aMOL059iKN65ItplSfT0EAMLdzmkKnBLsvGU9VG6+v5Jz21kFMLRyaSp
pg7x5dMH7YQcpLGHBw3LxSgTHijL1NGsWVmoyQH6MSGjpwEEiTlipSbuaNN4ZYtyBghBCwd1IhZd
gaXzShxMN3ptlxVo7iXXcHdkEa6NZeuItbzIUSoDuemBO/YaogXw18OFNOdgjlt4uiI/P9d0haSK
6mkanouob6aIV82iKkO3Q1rH9x9JizBGS5jxp9V/e+n+n/+WXv35/eU//h1/fkmzvoCWVjX54z/+
o4bA4lMcPiW/0bp4e6p/S99/u6meqrCswpfy38cv+89f/sfpH/Fdv2w5T9XTyR/cpAqr/lC/Ff31
W1nH1cdT4KnGn/zvfvjb28e33PbZ2x+/v6R1Uo3f5odp8vuvj9avf/yO8+vfPn/7r48ungR+6z+S
17Qo4IL/+VW/fv7tqaz++F35AUFBDSBEXGgErDZj8Ny+/fkJhLFwuwKBbiNH/aGZnaRFFfzxu67+
gJoUAQUmtF7gnowOTJnWvz7CFpPHL8LNiPvR+P2v5zp5F3+/m9+SWlylYVKVf/xunzoZHwBJIMIB
C0fWcdTomSxV1UYbj16AY9fzUvk5bCJypXfo9OvNIWWDXCM8KOJ07VXEQndpXK28OpegKJbt0Mjm
L22wxdtVzzr8TCT65pLoUGfUmy686wodtKVIK7v+kFsLBG4Ji7rmRcjF4+DHYyGzP3hZ3CyJJmK3
q22QsakpX8fmUKOJKElp4+vFY6GEj3ln/czaIXKSVNv2nXeUzUBbJFUfLD10UCmWkFjeJcfMVOqL
oY1AVBDTPB3gYfq6g1q4uM/7pnHLvCcbVU2rpYbOGlcRCnEjqbRopXTViy7J13gUsW84GDTStnDt
tgMfqN6BIg2Vw0t/sMKFUPqIJiVQJdwOc9a3ZuMAWg9Pta22VaFIi96vE3ewzGFRtYXvZqn2muqg
0wtbODHcEMvaCqD5HmfXmp+9ely61xtPxUyHxrvUKRurCwM0NRX6ipN2ZadqvJK4nbMMpdjN0FjJ
n3fxP7VDb1OBf0933ume/sc+fCnSMn2vvv2p5Vs6bor/C3t6vCH/601N0zIJn357Sl5/W70Vw5uf
NmFyssfH3/+1ye0faFcBfoYgazWK0uBm+bXJjR9k1OPGNga+GjsXv/PXJjd+qMRAxQgVRiSfIHjx
eZMDu6CCRX2krlcVy/pnNjkY4U4OfjL6BKArAD8rLk7IcE2lAEHQmhmi0SP0RhclCE063ZPgv8bW
XpEHUJvaSVb+rLra53QwfGJQC2gXk4nc71JadVUbLSJw0A2OXtbtk1+16GkPSBM5Xj8kBktFUURu
N7TEd6vGQNt1Z1VI9xhqnFvrzIzb2lGbzu6crkSDJu1MrywuDLlLPMcue/ldVuI2xq+aXufWTQzf
weRSfCcZJWpp0DPzB5YYEdGph1t9Q9RKNtwQh+qdLenhfeEHfFegXUoBDbxl3LRtYGJ4Bi/ggwyd
WHtxVreuZ5AWf+GrykoJG2TS8sSWN1ZvtcW+soU1LIVaFluraTUob1ix6fqkLrahHts3srCVfdh7
sWOaCr5WS6zmAtia6CLstThnddRkIMPTGiGoWQ/5suKy6uLp+YPn+8U2FuhKobnZl5yFHMKvYKju
QwBHciVBE6EW5deF1FbvZZAIbxvrmHcn55ItO7YI7dBB7qCw3Lwp4dANUAzwoBDDw4b1huy5Si7H
gNiaReBTktnhY6vLBIgl4IsutYAjUM2rdnR3mtjfS1FpPkoFmHxojaTIS8pl8iLp2dCzJuH5tjLs
Do05RUhWvhdZNtUsEeSsQfrwSCTNKGhLko44jcz5hbBEdVGqpQxBSavpQOkQeFhlkNpsQcSqKOoO
eWrvUS1qDz5vEqp3aiHJax5lmUGVPi5WwiRGwTD5dcUGQKNNqgg9PDZxBDpr7IvsGBHhPyeB2ca0
hlypRXMhhnthFRB6En4mJJf0+odpWc5pzBOOEgaqwVfQmEZ2FPxjpuokZky6Ba4T1duaZq2Ckj5N
C+Janqlso77vfZoVYQhNkigKFIpO5uqmGXQ8Wk5qOLG9Ha3jok+jddbn9XMcifaCmAN/Dju5uuhM
Mx31B3xlN6C9C9klw/RuKrvwTdokZalQ6JonDSvyONQcJUQnXQtGq8SV4AmDlsUELtNLh6ue4CU6
iDDJ4yg9aCLsRu8d0xPRK2yADPKNBLqJAXwHvfUSRo10b8E909BO3UhPeKT+kBDVa1ZGX0B4QTIb
KO7VYcu3mcczZa+1jdUxDXQYkZPGhW+Dw89U7gASNZEsbsrqVm0D0YDDCiQDzJCatESYb0IyIwcV
gnBiTqL8Andip7EemdhXOY5SzmxbGq44t5P7sIvVF9sTxVvSarniRpnAtPX8UCZt+yAMpX2IZZVf
a22g9cumlJOOlV0AFpC04RZIRhXPuvYaAJOpR5RSp4rR+YJ2Sm8K1OOswmZRIlcNFlvcHuwQQku0
r4TGSGXSQquzewkE7S9BSTihtRwWHM8pZ2Bt0gb/1u6MPEQLra5vqjKLVQeoNf21zbj+U6maQXPK
sIgHfHdLDFY0uLnDPE011gZ+AOpDnyMFXyJGd7ys1TJWeAk4H5qOaDkkTWuki0Ldu5ZxhOGteKpP
u8aLoCGVc4/QuO+r0i3QUdTvsFsN7GuSdW+D1MaHofV6pGBlqTIdKUjMHUnrDttMzdEuHw28fcEt
ISWOkeZZz9DPkG0le0gL8K8rEBtUTaAXXclSuvsyVZOW2kYoR7Tqa2hZgU44THdRGvQGszutM5jU
RRJh0SBX4kL4RfICIsYI0wik4MGzgyRkhZEa1yrJ5bey45rM9AEASdAhaLgLhmoA9UJto9cYNVC7
AHTD4kHHSOZFEgvCNNBoIg+KCmHbKO2ZndkGTnTflFYl6YoWDmEBjFrg++qdYtsxWQZAoOurRANd
gBTzAiBlM4uNhQT+xgssLGEzs6ii7JCHnhk5pMRLgsSbr7z3SaPGLPeFEd0M2RDHm6IfJOlo2hJ+
PMB1ZTMi5ZXigha7sra+bfgZaF8VW3JrXNmPdks01M7akNSQV4NM9UKqJfVCNjm6ldNSAu+8FNSE
AfsBbaIkie9NiLfXqzT1yNbTlbiiSVjWL1UQtpcN3l6+NRLiJ7SxLwO5ThpASLGdoF7BfXSo18Ec
V/RpDmW81SE5PKr7AvuBLMMUBaEnrYFzPEyZXUXllZD8YI1bmzgSAXuxipKWEzc2MpVRQ+iHJ/RP
eYz/PXfwMntLbqri7a3aP2VTx/Ek7PvfEech2wpy9LHB+7/2DLdPdViE/HO49/ev/ekQEgthH0Fn
MSIqSK6Zo6v4p0OIT3QDpNNgl7UUeGMjicsvh1BTf6gAk4+YclXF8hxRqL+iPk35MfK9ICGKX9RH
ctR/xiGEQ3riEEoqGLRGn3P0Rj+n3TwSkTYtew/aCu2+NIeKylLZMHgGzxydNL4K6kMdshlNjYY1
sg6VhNam2KT8Jpc0UHYqh9YfS5KNWYCQ1nvy1VRZkVgNnQQa9WhchE7LEJdUbYW6RVCoMvyPC0m1
B26qC9s+VE1Ji8DagWFlyXPpdtDro8IHwLLjqwH9lrjzIwBa+WUrJb0btAGzdKSerWvVCF7hN8Kp
JDX+rjzyKHnJhbb2bZxOQFGnO0zrhamUuwoUhRQOAhRrRITqapAvfI1so1rq6IAucCfycZTIA4zZ
PQjWYzQ9V2Ofu1++SUV2bQNR5FUWjjCeszQLt21b3Tf+cAkQ7ioPXokdMimBfwfhnJvBG2gVPXjB
e12K5ZBYD21gqIx04X2oXOaakbl63TwZXqUwOQUjgvpqRC3YvjX1AOfb7SukBNMyuuWgUtsXAK1v
wFd62fsFKqV+jM2dZDq1+uoRTqu8hqiN4vZqe4fyxcVANBCUm0b2QPq+Y52ImmUFX/yxiULWqF3v
8KqAl0NCcMJQ9PImKIyaOopdlupGXhEscczr8JqH0roaWiW/qE3kmzGHt4K35UaP9EWYt/m2hrf0
hoJEdhSSGh7NdIhWSirv4LUTJ21AZgMp+T/z0f8DZ8z52PV/4+Hy7bHykSQLTyLMEaP5K8IkP0B/
juSlPeo3mCbugj/PE/sHgOkQWAOSZyRIBQDlP88T3f6Buic68VDDQVj6cQj9lUUyf0ATXoZy/Yj2
HIPPf+Y8GfunTg4UAip7KH8g9jEM2MN/xs8/JbsjP6wCa+giJoMAaIPqGrPj3u1agvgnIAuN5Bu7
KJeyttQyeYUAFGCO7pGEUY2FGpssVpLg1jb6GoJoINY4tlEK1wnpFb+jbXDbqwGnQWAsPQ07Qmg+
U0LDZDZHA2GsdoswvC17DdQNerVuFNy8ukbNFPGQAtEEy4dsjm2hp+ShKo10p9nPRVFvetWC4AbU
JXWwfiOyDR34eE5INjy4VGt73ZlNTEG1s08SKCvx7rpUO5bo95ICwIfdsxjs4LkYIhbLw6VucjRN
R+G96qk5axGP9ATaSMW+haZMMUiO4NFGjvufndJCW7Xgy1zJFrkERF2CQnDpPTS9tFI5yrQdvMbQ
8JzCf0wTNNu0GyV7rCqbZqH1YHJXz8B4pv2sk1d0KtKku2+kWnV6rmorYkM1vFQ5Cqdw3WvwTsZi
mZTtseb6C8ROM8ptfkyHjdpD4djm4Cji1S4eS+BRgqy01m1tLq1IkzAgAhe1zv1NqyIEsaNgpbdA
w3mbNki6O5JrrLRuEWCSHAeVZICUUSgMmcPLIgqgzKWIesnH3pqIBIc8MhdFIK9AX7bMVbTTd49B
A9nsWLHluzSz8luA0eq97KV3VQWdgaJ6BMDJRTHqAeQuNJbzn6qebdADRNPiJgKjgihDkD76iAlF
UPmO6esQ+CrSFW4cl9jPgyXteTlsq7hrnKzL3HJowU2oWw7vtXUDpg20rIR3RV2yvEU4SSP0VspW
eoXu5rtWj/LnIa/bNyu795ABNbr+CSlSx/esqzqKrwq1hdjSAalZKnkFlWJkMbTOd4TIUiYygtuH
iGGnDjGSp/otCtHlHVIwxz7mJe1EIlZhCsJcoNIShCMy4tpUWXaawlCudhCTMyM5GgQ4HqQchvig
mtnW9KSGCaRkK0tnQWRfeIqMBA7oZutwJSLjkNne/6fuOnYj19nsExGgqLxVqlzl1E4bwW63KSoy
KFB6+v/UcoAZYGY569t93a6SyO878XUY8JGuKmmao9cyBLhD6ROjNnMAAgK/ccAvMjhgik7djia0
8vaWDBknU6JZ9yfCw+2HPzW/R9mcUG98Mx2yQlyZRf7JZ1MB/PTEEE8Sx+aFVfGzaP9u/MTX+g8W
EvxRaLWaKWczohnmz637js0jrpqji055O+ymWGaVg/jk5hQzB2WMA/79znpayPjtYEGiVtnUqx6R
Z5SU6KWslS5TDeZ7w0C9EpP2SvxRK31AUPrbyqMrhJrFhj3eCVJs505SWZVG4bGN+vYciy1RMTJk
Av4ow4Nr20NYzpBJ+c6+MwO6Ly20y6zGXcdmPqGI1O6JIb9WhOLkR/WD0+iLq6bfRYjPTk8VYvbq
94FvWFcqChjGvcasRsQHESrra3/962yKv29SRo8L+lN2LXbDjOLcyHvXeam8eT6i99Tcui2eCo21
M0HUEF4tjQqKmkQzlFv6gRn/WbvDUxMtF5j9dnVb979IxfVf23BZoFXhmJJY+eJDS97HQFxsKoV5
argofFMdOTV75ANdpoZmyAhMdGg+ARZX6YiNClDctwO4pS3Hk17JM8abOg3rDw9RLDXvRwB2My/6
1kwpiVYn51O0ZAjFB3TEc66+SjvBCtyHKGtlt979XVSXLXVg3yfvNAAKB8A2v0Uu9o454NXPUi42
cX2HsGTTa7zubbPmtIxM6oYagFe30c8FkSVnYGllWiE9DSH445iHDY13psdjqqL7VmZ8khl1a2qz
Ymjz0P9ejhwcvHrvWPRSORpxojExuCk2+ndWEWyAQ+ulZlPoD/Nh11ZvmHDe67D1QXC86+5IdBw9
KfEjTYv3uQ1TiEOTFS9ZvZ/xckiL+i8sUDdBjx7W+yneje5f7Nojx6uBVEtXnVZwHTBpfwZ1V2Vl
VO5b7h4bQws0VCRywCPrfokKBzfvc1esKYXpsFmAqa00Hax3aReR2BI9h6FT7ej6bnCesZB8UPAb
oYIc0HRes/O3IczbcAgTAJRPAEbyetFnFm1ngCpPlR88IwmLi5S2Q3uSXXQNpfg01qLRdLLnCL/e
rNtk1s8QNRnIWAIIEasjo1u2RY+Rxz86Adn4golQRNlkzp73rHC+KgbZMeWfXm0yBiSNjIgPHmy6
xPEtDqDBGA5Gnw1/L0f1SQxeanWc3RBVqoAFOp3MYFTirs2qENQn4Ve4MnfhQC6+bT9EaA+B+tO1
+j2ScAjiFDwBAUeAKHfXvKehTqJyQApR0BZVPIbXQKLl10O0WjVrCJJGB2H9y3wmS/PI8LMP3ibH
tON820uLZrjw2vNlF1YI2+DVtYWEa5jxLa/xj7fqgisgPpGOktqHfwZD/26axcnW6jCxKuESgwa0
8Kk/zPMh7g1y3tt6zaTXfAxkeCmX/ttr5cnqsEmWDjXYNYKb8ASTLSiGcZifJxTJVk30w2wTZIx7
P2MQv41OLPHrjUcPb37CDdvg5dRBsTKUPJTEK9F6i0cl7qOUhiihbT9sQHDg2c3NO1MnqFJ9d/hq
D1YZvIssskiFQVVEh1+Gzi/K1ochjsd0JKJwwjivQ/3uu90LccpHB70LhRplgUKTOJmFWlPAJGLn
4aiqxq1ATXPRIJlk3NyTDFCwbXcTBBED8mPrYHodg/kQdh4+fKkmyFGwLlGGyWQb8iZyTsPQ36b6
AHNGndCFUUQy49NRaxL0zbEP5z3QQsD1y0n0O0wHw+SKAy4xljYIs6kB/ADaQa+zuA0aeCkl/2ZX
JzIOs3gVj2i+f5Zu97iS6cYC+0SqIbdu2X3AyZq0U/DcqPGD0t+uc3fT8Ous7nExJ4d/cX9KK7c/
LBT6DrLsQ9XusAPhRDhLqhPeXyp5maPPkh3p/OrgjS57LxUdomuP/vrWx5D6U+iK6n0McVzv9Ojw
RIx2/OrecdrlC/UKkOLYgjVXgb84W57i68R352WW+uD0/LQf7H5xKlwX3Wd9H/BG2rM3jagKVoIq
cbFXgiJF2ui6ZwviqjFsn5wN0PmMdCMywUUeBbm4Uxdl/UvRC1dNzYl7C0qxIkjm9XytqwP2e6zX
K3Dtjl6thfZ48v7qSQHko14eQTnhjKSgMCDTUsJZDO6VSZEpH2biaHgMGnjZIvvdS7VfNmCXeiYp
qn6ODJ1iLW8T+CBs4QcDHH8mHyP15JgLUHzU/bDHSfyGtMk2B9DvQI+mYkd3g37OAQqAvuMq0WOD
c356VdzB/DHe+8wdGEfLvPeXQor41Zv1QWB0upJWyC41pZOaBgen56NMFPQuMkLmzkKXB9s7lDuJ
xXdRR0NUjHRKOnN0/cvUWYpDx/0Nyu3PsOBXcFwPpeBT+BTXbrkPwMtCeMweBnDHydw9+lJ/BxEd
s9jiOwnscBI1eYKt99OuI+KZyY1p54a4xcMy/ABqzUofq0NXecMR/mrsAYCqgTRO25/e40ms8YEO
5uA2cVZtzE3CIbrQ1hwdrV9Hb9uLeH3zq+W1CdmlFc4J90S6gOOtB3oCc54JVl3YMOwZYYAhtulk
jWKp9OYFZ7YFdh92Rc+8oqpqhoOYyVzW1UkFNJfeJJItWBOlHQgmpxfkke9j0kCmJV5QYJ+QpctM
h0Ol3vrz3DNYg0fofoJ5/BN1sLPUE/LIYCzc1Z5c77b3TNbjlxHYApaJ/sXoqj+CHud/Yx165V3g
4fCY+50wLupmJ8frMwKgKAucxtEpCREmh8S1U1hKseds3SnpuHtoIvxDW/NMjOUzGH3+0FrSp7PR
8o/eNE7cauiW8EZW29zsVlugDpIW3tx3WYzkvW2jHmbpXenM+C9BlAV9XCD4EqO/wodR9eTNAmZ/
IAzL3uzC9r2NtlhL94AwALkPJ//FEnKNIhXjgY/wRCKBKipAsjmA0ANQCP22HyIsfsM85VFYkbcq
wjpQ92H5SYL4oaZEJ8zHxO6w5rbW4VawpTEHWDyiRDbgPQDVgdsfjk1cPoXapdDSyisgcAQj9/2D
nkvkxvQ/ovbzVo8sCzzp5ko0JK27/ssJ6vpB1Nz8OP5m9lEbtSnk7ekiMLop193SJazJLhoI8KzQ
69PAtJgMkHKhxBSfgxEXmeYEXcmUHP3Ze2GkrTL0zcGTgE3L7/sstOxrZsYthn5Se+Exki1qQe+8
CdBkgdoY8KLhTjoah5+ES4VKCG7jDWkWppC9RkTWdhtVcxChfjQ0vnUY/ypRJk4z/4SbShZvm5JA
8wwqt39u36AUFumrE7Ih7y8LuyPnIJDz0SHY/gYBNgvppDfM8SQTWHbhO8LXVm59kIKcNsWqXZY6
/npPOTWfUrN3ZM0+uZLtVxOeB6Xy0e1vIJDNqRG/yos+NJ32Sxz+9qLOQPv907MPsL38Qmj/nnUg
Nl5RjvbqOuZZt96Lb7vqWK7VXxIGX742n0NnPkIyPQkXvz3x2K2rdJvrLfiSHK8CFfkaVxiZ7Xgw
TGbugEI18dNhiT9VwSCyqAQDOc9ukPjGR6bxBDU1INDNYJCop+1NU58XAxGY2tc2qyN5JYRsidke
mbQVBPef0pmAqdIZGmx/vA2hCiDca8ExT+ZCfOJfmUGyaBcNRYxFYRvok8H14bXNkVl57MT0XVkQ
PmG/SRwygc0UeGAwp1gNxuPA+VvbV89D315L31wlQ6Rli2FKbj+zmBIXF29aaadMVIM8pRHXtQX7
2KxLvkYUopl6h638qZVQiTUemLRw/VrIvJ82Q84ItfgVGHMcXp9aNT/0CGOKwYBkg1dj6Q/RwrD1
79EWFlDqoFcsdDG090ipiN513eEDohHYExnXCQt5GrKM186nqMcHUZV7f0OTzv0iYYHK26huc0iV
sawiKI4hF8qDjtFAogClTO+4J7pMCW2nPz7rIHPswl1pw2JGNWfjLJkQTRIKN/UxSiYxTqomWPd6
RJQTB0I0uextq/mCxFPAG47Bmo0ul2U8VBOkemH45Ylh30XmOAnchKM8TAjywOxO2iSeGpWscXvm
GFHXuXQetK6uvljS0SWvEJehuJhIhRu3BrFZYWzdcyMncHtowebKHuZ2BS9c1eP4holoOseK/YXy
KhnJljkLRr+oMkDTZu5f53WxHJu4dQ7gTcV1Ce/DCXHBiSMbK7KP4cLhy1r8YHmszVzd0YxnV0mU
5FJ3fUcQ1xEsJ0ApGIiTcYZ/f6rNtwr8PLY/NYomm258qYS9zsL9N/TeiBNzUVfuSiJT39PrH14G
CyoFeQegSeHm9XIos1fkWINFLkAKD3uoqOiTKvsT/tljWlPz3K/4BmE0dBDKAuAd5ONtHsYcfHg6
jKCn8YdvLb55EncQW6lLRUXRdMGwo2PUZwioCjJvvH/myAmNFpVyYfKqrV5Lf8gjD7DMtPj+2QeY
c4V1kqYOVmS3Xt9li8Y8uXpF7xlEyMrFOwZmeNJTI87Taleg4X2xQFi360Z73Fxcyo0NbeL3dfOi
tNQZdGwUvCDifYlsIrxVE56Qzv7tBpP7jhzhfV6L8I5S9KGHTWQPpUVWznPhdJQXtOSNygVo7XQE
8XnFId+8RQzAXo1dAOf1xwTOOuEL5pcx6HbaFwh+bcf1OvnGIjJNrF+kpfy36QF3TlfVkb1AAD4U
a2LHpVvCu4JgmKjCsoXD9NhKjdgshB61r76DPXooUw4ZeRJN/vMUVikdLXRkAYgd92Cs9+sKYB/N
SvLOF4926Au33oq55FjIYrVdEHbzRlx66Ih+WvASJ7Oqngydy4SX/u9Y6d19RnED6GnouapPxKHZ
EHip55udo9uXyP3rjnPaCuh5Wvcp7uc165R7Caflhy0Kt6gaDrNuTiKEApVt5VPtqYtizo5aQFPr
fNeljnj02/vnUrXiSXf00oWxLSifvQTZruKtLT9Mbc9sfIphvAv6PV/8Auo45wZgKgDPi/Dinawt
PC6hcj43s5rU1Ii9miF9kKq9ovnuIspv6T6LDbE4zQZMTrvvq8y1/86AywHTs1uXRjMUPpakG64l
MlYkI32Ze8rMmEW2d4AeR1gX9o4DCASy7COYe0hQHCwDjnqeS4IFTvgfhHZT0jdBA2mQSgHUJ1ET
PQlIYOox+FytD91tEOeBZiJ1xg6lVrU61f6L4WHm4zAbccdOABN6Lk7tAH1gALRHAAEytN5zuqYE
0x7rEAwKW/OBY+1ZY5ayZV6hAojebFnrxC9hzkfsEFZpJAyTGSkF44chNwNUGuKXSLI8wM2z+naH
ATwJTJ15IXpckq2MeUa5Xd4r/tiRT+Tc50tvgJHw3/sLFswypb3aEU3fRwi9sKE3gOvX68KfbRgd
TegfgoomxBcp6Kk5fmvw/EBu/zh1w2fjUR/pWWXOZHuIRxzJy/g84Lgo15c6KLPhnmmOz76242We
vZ2i9wM63vX2r3Va2F+qbCvfAwAT01wsa/SvxpZDAIA2U5d1GzybK90FIaySdiyqLu+nvGHPlf3H
uq82el/bGbHLP2PUnWI9587EEF7wYcQfoBq0EzsJFJpC9gZc4Yo8qsIYrA2Oc/ViUoAvBazWm1PH
f+WAm8XpLrq0EJjRXTRBwbKusOMqyE+9Nq1UnDo0SkpZRwWp3sKgKbDo4pPz+JFVnxVzD33bHcj8
gGynIYUrYq87by9Ikyg/ePD758j9aic3YWuVzwN76los9doju4nNI5xkzc2I5lTeWc26d3MnaDPr
Iq1wA0qtyPQYbMt35/GfwcFNaI18aCMG8MZ78Dt63nDqqV4c2giMMGCt/qgpe5MOdHjqTc3XHkxI
ubw6rigk/7XgE1STavbWL7dl9JO4ex1Wiw/XpF6wdQ8bmehx8foDsU/NDDrCmmAX2DFvm+gIp/uZ
ajhYB57N7rvYxoOQy0vLPttlBbMcPs3G29VQiQS2ypzyxP0PT0T7XiKPc4zDP5M/LNCrtOfe1Duh
2tMw3sp4Gl4cUQFzIntVh4kDDXNn4iwsn0Vdnu5iqh6Gb5etRe3zHKqatIFQS3hROvYPqgpRBF3i
InxavBdkEiYRY3Afi5yPnxM7rgB8xwNB8XGox7RZ6nSmR/A8jj5jl/KcUycvUNSglB6P07GJDkbc
y7uPSIjDFZ83GBZF3vev7XZrIWXyEVuBa7w+y+FoebhHykxa2Rdvri+LyFu64hJBLzEoM+kmouFQ
KqmsxSNzXw09MuzF9lO6NkNE8WM7dOjWeLuz5JyZZG7RvjAVw3KHnrer42ONXNyC9vyBxSxvHXdX
u3v0dFy1uvgojWuHxqa1h1EJ6JqI5gwhGIdQ+TekMcblG64AaLH6nN7FLSe/vQT01ZD9MAIuKlzh
oA72n+1fXQPiKxcMd6AMn1SHP4oalVIAEoF6uZ2DgmzI3O7Iq3bqfBQgO+YOFj+P5dBdrtLdDwvi
FdD0OuirZnhu+U7Fy4dbP24mWxHOC4gl8Wp57vtdBPsXIOLRxcEicEwx1KNCmmqdb2eLnquwB+ff
PcCwgqDfGBRIBK1hHJ4IIyrjXQci0IPGu0UgYhWHb+u6uPmwTXuU3WBOXPJm2A7ook7AFmQGYcwV
vkRaXdEfjTLIjoZ5xUTzMlcRw5IwhdjXMQhVh7JsnUTRqDt4q8GC1p6lA9C2nc5mG4d9T+RtrMqv
JRg+XYIFd5zeII5Xb/Xc9kdoWTEWOo28oMf+o7HvG90MqhPM36EVZ91tqTs1QHsgy5hkHlXZSKOi
I7fm3g8LkByBazsdoqBbI6tvvZX0Lq/8JL3CJuylkxrEH8+jgDj2njeRvTVw6KwiWcHa3iHflwb7
hdqMn3c1jKDodOrkeUWgzNLnXfy6Oq+qvrqshHt0TDai8gHPJ4SvRcnOnTs/OOYvRLMHMegDi77i
UTzVQGGZeCjpCFZG5+G2YpZRhQaS3AyHqj2sU16V7wz9jf4zUO6r7lzM3yN6iH1o53wKEMqo8Xlr
IQcho/sR+0sGt300y7MM3CyWYNkUXHihQloFGK663S50dX96/u0BPM4gWcgRY6qSqgxFocL+CrzA
BRYlbdp483mm+EcaKlKoqPadb5pbX+rmI9jKoGhW9nCP/4ZGYozyrdpFQCRi8oE9G69TCBbITB/N
1qdVs0GX6D7yrpIJDcS/0ij4qdklhlzkKBAcMjZ8r4yrAcxhSomIzOq7jlk5QKcBh2ZkDfdzSGIQ
yw0YXk2+BxJf+w08Lpr8rm0TR6dIjPML1KhfMBvBjhDbJ6gxCxvr32lUh7WGlntF1BFoLyD+MeBJ
lMqDE7H2MY5r+jX6JNibbYqOUAhfw21Mlf+1gmpPYs+xgIoAsfA56A4hUtfM5KrcCXmAiF5ugQlW
6pH45dM2YfuY/OpPzLibAomUaVUi25cjyHBfd4772DlFGbsVxuvbUkFouZIFSf/C/YqrTQBG5StW
TuvdFM6jJBrXZT8gmwSnFhXlGxbDGI9QvJ1qh4+7aInJsVOT4+co1GmKENB75nV6L0P7xi2+DbV4
Nvf027JEe1L5X7HrFw0K+xKI41853bCCscKgrrph2y2Y1QEMccEjPIGmOkhGz2NMr2GF+ryaBMnA
rD1CE5lIuFDOttE0azdCdzGepAd0ZJ+cgSPFoe05P/SN3xZUhqtM5rpt39gkEcXHgJLsjPHuDeEM
adxYk1xGcJ7wF9FMkiWhgSYwaSr83Kxe690StLmR7niEpjrIweK4J5R92NyAdQBGOzYl+vsi4Rdl
KYedof0TFEP90+CAII3XMrxJztQOzvUxbwLB/oRGXpqlc3OsmnDuhItOHIndZpbUZt0AqGKr6Pis
gLrkQPSdh6WlFU/tGoyoZ2nBVU+226CaYGJ9VLMCR44qK6eQDLsx9YA7dK6Dvhn5d4omB+75EhXB
acsH92PpQvU730FeaOuXVC5AmtpG6d9N0CaJ+Tb9wzsI3X/pTvD3QZDkNhroSleDDJZEXTr8PSgZ
1hlr1UbwvwAb40HF7cQ2B5X5M8vVJG3VsgcdhK9zDIjMk+W+hnijqKbe/QDlDmJ6kNNtYhvJ0ROD
06NfnIxK2hb+JuJ3jowIoBLj8om+wH9Vr7xxD3O1f1Zmcb80B+nNoXf4J2HQ75JVYbKnDjQnC9nH
5dhBpLUpIG1BNZ09vPr7hXr9OSAAnYZyj+9ixNlo/WOv9L9xdiQa2ytsjqAjcd/aMJW4moD1kNnD
XLfQQ0Uwl1GzTFenXf33uY8RGeoYE/9SYV3Y4CmZd6zVBWCPBWYHiGmzChvNTlYEuG9ZKROiYivS
2IPbtf2nvbB5nsZSPs29NSBQtgF+o+1zLPuuQM9P+y+uB6EzA7AIVOwsUejWib5+NBNH2NSG0e1e
DYAv+W5qn6MGg0HHkKq6sA+nn9hN0ZLBIuKog4SF6cIWmByYhuKuw/6ACUdiohoQycUyF8J/6GWU
h1sR0mYwlKUK8F47ECLXMeDBpYp2UlmRe1EPp3OsQahAoB7senppohWq58l60Y/05y4Ho03RxQZ1
y40OffzdauLs6o2E+Sy1fykhwSwo5gNYlXsMUbhLb2Ym9i2c4VhnUK8/GGc1RdDOPcBK6Qcnrd34
GjUuLAxyhBLGxUrhxgSYjoXUDetEMH+3C/f1ThCCnaVsaapd3dOjNpF3Xhl3npwRsnQMZ+GQlzHo
XCxgazYIMkRQXYwg+tzRXCAJQcDDMKz8YQIAnE+eMz80gcXvN0YErLQTotwOpr+L74AN5i4yD/Aq
Y5VrGBpKXO5z9KXQt6gsN12oTtg9wmmjz7kZ+ZzSptvQc0gFeWINZD9hSH5Qx4qUgHotfzroDBH3
DNLJdx0nF5BT9YAoyvgac6Amuo2nbKzDCF+L8A+O8R9sqTrcmr0j8lKihB6Brg42xSF03ry2dB8A
8CCA2ECc7VyDppkgAi1LmF2A9qcNRCQ5IVENKaGDeFBgG8C/a3/OQs/PIjaQzF3r6DGUfN3ZcqlP
VNczYj8gGeJhEO4j2CKfytaKR4n9QrGwu9YYJCH6WMpfIfW6JKXi0UUO4sHGct1VcOg5vabFFLog
cssNKLFkDMWXkr8vTegd68V/W4Ze3byxtw+MjRuOa+bm+LUYPuuy3ANEGk9Q5zvv96Ow8KFmvzHZ
r38WCpEqTjfyxBvm71Yt8XctPMOBp+nB85BEHEwBUBfbOXnkQkQjgE88Us2mRyBVkoB6X8WSRHSO
g6xaah0mNfF8mbVj96cCk1BGC7po2m45lc2KZN/FKLwRnGQ2cqJ/nqjB0vjRWAwSrC/eIZAqysPj
gcT99adeqvUCQO57mMCYm0juYlj3y2RsAMe0duuv4RBjfaoNxvux6bxDpRu6DyzDI7y4uzWGcsbE
0SEMByD+UQiRK1VHhT37UfbedAFp6RWOsuvFXc2aI5EN71it+yyO4uDJln1wgUliuqGV3e67QTWv
0VADcZIIGpsgU7DTFXVlQJlKFARj3pmbByS7iKK6o7Ejq57WTru3Fd/tlGA4cXPQSeG+reyrQDvY
IwLypjOqksq3gawUiFvz7gBdSDtinGyzdtjroSvi2VsKZ9YyKzE1/on96R3S3iiXyx0cHdZ2ekVp
VxXCYsUDm6hgBJy0haPca7RLpr5t2KWuPTD/fKAFxh/wSC1YicgDUbmBIL3BYw9ZVgcUCEzyyTaL
ezUq0Klutk8APcBnhsV+l+XdItFaaC+WYAKEzpzcSr2hZQhMOjaGtWS5tB0AT0JLsMUdrEIzQpzz
EKHCGQaGEZcGBpG+MbJYp/nQAc1r4UjF+rLBO8Ubx8OBHUA0FGMHyVCQ0Xw5Pb46mEzGo9uhGyRp
xF1/oewC9S6H5mRUXfmv5050RmXdQUFbk20u4qdU3WY0HsKU0gXeN4okw5gt4XfXxBBngpS8QcTh
4gfpcNduVQCWx2HkSlmF3xvN4+U4aSAw3AYHuswggazLsTqvY3nD04a9XBh0iG22FE8jhI0YMaN5
gA+Iif2I+SPBj43e2labvYKybkU54oyvhSMxaM6MYVWQABa0N9ZMIyAjqNiuIW2BrS+9PdQMKW4p
OtHgiApN/SaxI0DzpQTLpMPt79IpcfPaLUiHYMZKBl+KAWoR2yP0r2B0Kvz/BObjbXbOUSTVQ+Ot
5bexIT66AS6n29oS9bOOw/bbtO1wjDe6NnnICZgCd74zsJZ/QoHh3whO8oIBgDqyeYb/Yon96pGs
SIbcuDOelgkw+VKNzn6zM3yVfOMZ3CeYpl14fuNJiQswrCHvFkQqV5X9aLE/4E2ERRAIB0QeL1Np
t9+2qbtLXJZzMbRb3CWMEYFlD7mAE4Xybxuszld0MD/F0MZDFlGtW6Y3BR1rt0T6Znm8tzXyoySu
pEMQ9c4RxSSIAFpsf1FG9pmA8e1mB8h5tAifSvCTBdxM9UcVNSpIfaytp4lMQ0ZscLeybJ+qtPLF
jDHkWfUAyjW04ys1eKgSK6gGQDeGpyACq1Qvj27A34HAQ4xAV31tVe3uxp5NN0tL8NOiCeM/Opjk
foA7dDd3jsrJMJlHl9wvBju3uIWQSZ/N47ZByxbBB2q2NbpuPURXeGfIuXId71tzfJiVyzjuT65A
s/eA8SJQQ0nJt+Vxq2uD7y6gGwQ+Qd2nFkEzeePXDpxizvcEVvEAWjhOPEALCAYka9ELW19KZE+E
0MrXeBcWf1u+gniNHyN+aUtQH9Up9h/KruqOAbydP13v4nYqz6rZdsCzE7jpMALocitC536bb+Sk
OHBKD67w2J78GapDDeOF40FS2528XozZqGMf62SJMgxwJi7X4IHKcI8Bxf8LTsL7wM1R7qBVbAXI
ktD/GytSvk5dX+1bABlgz0HRWxQ/UoLBvg6yUKKWJWtbuOipp3TKomrXOXrPG/FKAf/BQ7E5/CGC
m9bTe10CXpd6AXk86O3QhgDvBdeZpN6p2YxIJ58npNnOZTS9kgH/xa3w0xiQfH/993/3Fv33iv7/
EhLxv7Mf/X9yo0O4/z97jpJ/7X8oO7PlxpEmSz8R2rAvtyS4k9qVmcobmJSpRGCNCAT2p++Pf4+N
tc3d3FaVlSQSiHA/fs7nn9iR/3fm6J73+p9wgOf+FyFWoBAe8U+PtS247/8nHeB6/0VegOA3G0Bg
udKm/d90QBDyr6A5RmTd7sDFgIzQ/0kHBM5/3fdakziKMRH+J6P0/8GYYGUzv9n/Ao9EJJaAS/BT
yLrfs0v/b/585JaoiswNkHPdysfdBF/VmTV3zLCSMzYqxtES4RMbnLQbrPgU1PnjOOnCQ75Z6wu5
2ejQ+iyCtpkN39fBMQ2HMFgu1olt81gnFJoh4aqE7Zz2c5sPQGbIxr5GFn7EGqfC3UJ41lXD3LjE
8WxsulCMQLSVZrDSYMkN+xW6Q9is83sWWyOqH1pCFpqU/4pbZ2La3bP5ilgD47KlLxT8457CsIkc
NN4oaJ5n/OjHsVEfyjfPZKdFOg6G4F9uHtt6/RFUk592mbCvjkvlrkn+brgNxc6O+n2slTqEniI+
ueBka0ZuNpWwOUHyDW1ynU8X5oJ/8d7HOxm1b3k9Q0sjw+XarXkiCawPfp5H+9bp5LnNW++E7xpC
hvGqY5g08sIzkqedrSmjdG0dq4xtny4dy7a1BeajavBqQpBC7GO/HQ5yynDodEDrt4lwwy32y/KH
E2ea2Pq0vtVawk2zVIaewf3gJjHzbO8/47L16gfF8K8f4mOPDfulzcezH0LtFQ2xiS52rqVmpjNL
9+qFznIu2ZiIat1pscuniPFwFX9rdIuaBoTJ0iBx5JJKnd915f9NqqK79JHBD9F14XlVeNuyNfkM
rPURx+a4xR7o7kekVjraSj8KOgR0sICta8HEarQVAbB3uqfZG6ubFcnfvs0dCd6Dx8Crk9OiZZ8y
do+2c4aHpFiHk1dTpGbWMG5GWUypqqoAI3SttrovLkXn/E6EtnbKIjxCjAQn1z2SzAW3WsLCjYWj
gQx999uxa9Z957o+ikkz0tAB03ki9Qwy4pGJd/hZMjW8O7sWx7rmtZP6tU6rSjKr4XsMlLkSQ95q
J7wKGZzztvkZWrQQ6oPvgkEwjrOyc95nA8nQD9B0G4EoqDsS8v5x9P27e4ey0Omc9cjgWu/sgE65
nQsmSnLoAl6LJEx4PX3zo5/rIN4kEd6+uiD8xfyzex/J59er5k4cFhyVGJL49OmlOzzLK8TIlSKg
HNzD2AEPNPSEMQ6dI4SN+NF4ufentMi5WZ5bbk0+GBSaQe19e6JjFHoBFepa/dWxZ+9sgvtagaTT
0U6iQ+6au3zVT5i2Kpy3fls6Z9/wThhvLG5l5oXPdW/ophIR/p2q5SFp+h32hoMsPJm2NSleFbtj
ageljQETqANmtObdlzS3DRcZ7oi8fGqU0ox8guU8kSjaZiPl7uQN86FaB1YLDAOGgDXo5yce7mtk
3OF1zWFbhTiDzS4xJSNjc58w98e+HMggJKT8JSlLX1uM43XM+Gwc6uA8ZA6zvRWFpZ6mg8jp1pn0
9+gWJZV89BmFOrqMI3yyqKiIdi/dfCOqRCZmiWL8bz5V2+B0iGrhaj2zG4gGaiw5iQQLDtnrnO26
InwPWTazGiE28IMOSdVkp3yMdlUbo4DEyUsonRFZI7K2tA5tOgdNBNbQ5oAt5/xaGIuBVZwlZ43y
SIPP0p0HqTJkBsFxIVgz8yQVOjJ1DV8KRoQitLCkJv8U8+ZGYUkfi+p30IXebaUkWTg/bnaEyG6Q
W/m5Y3C14gxPjtXw5MIACeAFDcPjiPfjyoy+P4q5wCmo0QD6kdFGYvSDiIP6nSYh3lpOzDwRHtFm
ttR07sjR7zSWv4PnGfALoPIPNvcNAxZMS7ux6ZnQDD6GJAGx1y89zNLjEgHabaW8z03HGjKuwdhL
gT01u0o4j03SfCyAfMW6vlXcE3kXnWdl70qsak4ykueMuMKWbZmE2xL4EaILprnQEJU1XyHqPvIs
v3ZxzajjBt99qOf4KYeZGLDGjWgtb6V8Ji+v097FZBg42CTpYAByYGDz+gFrvvXYjz8nX7wG/3F0
Lc8+EtIfuRB4qWOLMAN/4JzUTzlb8xzSpD7eSjw+uLQGsAylOpXO18hiocVloBvg9p55zwrxHAnP
fkygGlyxgrOYtpYLm4rcoU+XmShIMksmM+GUvKk8/iubuUl7O3gnFjGBJ05GftmJRHs7udgEAj1e
yNrlzGwnbH62+McTFh+ToGRbX6BVgd/NbnYuqx6IbfgLFpt+hnVUKkSBqssenRo/Rw4XeTJzgPJI
/b60/c0VGdhnx0z5ESJccXOxz1VgGQAniWUSaTTp+EXJOP+0wsr5Eca0rRtmvv3B75riHouKitvs
OdU5aTN9Wz3b+dUz9Jz7xfsS0ZJvc1OGX12FBGoGwZOTTNQM3oyoaHo3OFr0JYCa7Ck5MZBZjrqt
9dvUtsnDEtnq0ZiS04KtqUiAIeiOSjWaZ+7+zyDVfMsO/bigR+qGhDBHH4vwqSpxlVhmOTVhwEA/
HuHnB+4HDY9P6HAujosQvJx1Nzx3qE075lJEd631z7rSnnIydYgQYmiuwjHgXTj69xjJXyV2RoYE
/VfW5szlWpIETV2xemlcnVNOi7tHCep2Vhg2X+MokhsP1m8JMmbDV5TDV0E6OOmipi3ugvhFNEP0
UBPP2i5mDY9oiw9ZLD6azO1Ps1o/2qC5uyE7XojB3nQdTIlpqey3qZztU18l9XGgB963wSx/No0M
tjWXM1+60DdrGj2SmsWagSiY4usMn2FnKa404nLWvlgIRfIEActq+/WaAxQ6TCs98RCqxzIhIckc
jV32wzBBpE1y3j1YLSWe7mOPnvKT5Dxgrbt63W5yfIrFmMmPlnnY3scfd856ZMs0Nnj4jcDOUnoM
rYYkuO+jjJ+rPhKMhZrqgAFL7Ci7mP/WbXEYnKn50Tgugbye22ucMP8XBJ2JJKnmkHR1SkqIEq+7
mRxRV1NYppMf3KweQtjaw8uxyfO5wauWzW8knte6sjeFjaGnx+ZhoCSJMHvKnYxkRIyNgo4NwwMm
sp2wl7d1rYKfA1JVsxTLIall+SdGyiLENrRn04rxSZr4MVwkSmwVINg3Rf9Vrtn0sBrHmrYTQ5Bd
oKAb1iJ/6rux+hkhQr57DIMeQ8X0PXY8fLoK3wJQP/lW8yleEyYZaRHYSCJjVKXDuDBndSe32gbJ
SHmJBaofs/lvlcUY2WNr760EyHvBpK3Mmj+5N6PwYUEMErWPqumhS1wc9xiKwol5cIjlmoc0UOol
mteTXy3EJPJTOHiCasDfmTDekqs4u2X8q5jnn1Og8MfZOB4Dirs5P+Dc9ngzcWGyKgHhiHzWIuR4
bDLxo8TQuJDDw7E2PE8DU/uMrEBQJGdnsXHrTlk60SUf1nV4iVWIDFDvzWTtdPuHMX7KfO5StZBY
+GW6340V/x5kxqQaV/QYy/cxbv7Fi7tHgxLEhjF0TfEDzuFpix/21o7zwYv7M0vmd0LiL2nla8n0
wCE0TerGIczhvuRT3gBXrsNUYjg862EIrqoabCbMYXkxhFwezMRYsY79tCywojJfpGjKI4qkSGAJ
zsNiI2xM1rn9YRnu37lB8/Z9kCySs45fqaiPEO9+tgV5KeNwiq0owVzIuNQdwLmrtgkcLXjx8TLf
U5EKW4rdIgoJk7P8YalvoFK846gK50nhqz62kUK9XcV+wAJlMS7z4C18OMwYf/eB/5DPsPFQfN0D
eghLdIt2OuAxyV8ahlyf09LV+7UqySXZw7cnMA6AjroH0fIhdbqB6FAWTY9LlSy7pNTtNlkD77Fp
/AcvHp5nNA/sJaXzCS1a7SmgxHcJlQIzmF1+tasBbw8RQUe8OuP4E7J2+852vT35XdIC4kCi/O5u
wQtCVjjADQxWQs0PDCv/hq2jdp7X9UzauUk9G2EablSD+y/8Fg7a1jKSjLJVsJ+0F90WWccsiVb6
HoXNvHPRyu9sMFG6Lot7S7z83biQwjJf4s8wX2WJqI+LAhuWWpgjOdXN7cv8M8EELjY97t51K9GZ
Wa0akw6AbvQJ7sYgDXUF1uV1V3nFtKP0dLdjVQtM79F+ihqgZlx7zXHp/CM59lsYrdMrLrPnMEZo
jlr9LAPxCq3oF6DGG9gcbHR58YU4qFHHih1R9KNVyjPXm9hY9lCcO27gGx5HdeI4Ki7CI2wbGzhE
dmOHBNHrKyTT4JjodsX2iZ0FgZ41VN1sp40vw89We/1H57OroScQ5FlpOZLgomDdSdJmQgU/mqZ3
t7RBSF3esQZF1g5dcuy4fw51wEs9JQx6h1he/Cl/HzUj1jlm+W1dfIV+hu2oiasDFsPPUSLpDcF3
HFSf/YTVUc1exGjdtfdBQBltFEcR/oONj6i3cbDrXgH5hHjb6ycAj49ZZkcbt/eOjvU5YhRvrHEf
TH54LFx1nhsLh11Yf/bzCEjKLetT7GNGayzevzzHsIloXB2LKfDeWMVEBCLo4n3okaWFb0qQU+Op
UI69DT33z1B0J48c58W17fLBX9k0kkTVQLJkiC+E6V+TirYmyAzbAyP1O56y5BiPcXiEoFXT6tzJ
laXD2ZqsT57VvINUYdjpq1uxIJLz95y9Qv+ARASpyRrJJ0w+YZSCpu6y5iGtFTU+mztXH3sar+cm
8bqSzJndUCyzQTAOnBqzgGMov9gn2ZvaMOCL2qsVBTrtDKygPmr6535YNJ6LdcXvOgqcgMXd11o7
AVHsxhVPhUJz1U4hUbopOfqgHa+Sa/47Ya5/XHqbwLldLNcmCN9x36ij59bNVyad7o35hrvTa9F+
d42Hcdlf2n00+1W6uBlxB4jBacJ0IPVcL+PM8aq9JFT4SyN0fpAKHD7dKAarVATfpTtAk4tr2HGk
J/aAn9BUYmQT0cQw/IQtj8aHRBDN3DpyEupsx4vcZzVrqNdmXb8qoayDtkKy74uask1WW+qFr4Zp
RJ2obZ4VGKiXcB63w6AxobVj9OoPJVyukLA6U1Xvpfci5uqdNTfHHhoYI5yZpZzW0mGdD4Ynb9Tq
iW48vsqWHJlNrvUyWwLj3QIxooqHYbuU6NV6NhQgUq4wwFS+a8lN7+soLE5xYdlv5BmKW1a75E6t
qLqVRO2WxsFblZXmXGY5Me/OasZfeuRr6OdkOfm2tE+LHZDT1/DSeVrysR/3cR4q3p2Jo7WdSWcO
rYsrLOLCHqfZ3/VRWfIRLj1ts8Yx6kdaHShh2C3i2OIY4d57GcT6y7ObWz4N+sGuVbzzZMWTmUcz
rIHe+auzLptYI8T1Hwa4djZVSx5+K2dTv871/KVgnAPx0Plrbbx7QDdKYG3l2Qd5ceK/BAOnFNKA
de/pmYsKq9k1rYS8jxI9pcyPo4fFlx6xuPzDLWKm0EVEup8G55bAvtrkzBTvg/fS/WD9mznmYT9y
Qik+N78g8q7wamT2VxYscuPy8VyoN2Eu+2vx2av6VWTLh0XWmtGLg3A0Nikb1swmD5ezhacytU3k
UYqOjk9Phc1raeK7h6tkUl9ZoOswIhJv6Cx/PrE2J0820z3wmYFISR3j5Om8oFz0ox0fQznUP73B
EccWVCGfmLNeOh7uSwZT7LHK/fmlgKbxM65ZSqEVuUOjMg5mvQLXjI2NJJm3BfQNlZmNwos32evI
U7guD0FUBfR0rXiWUjdneyU34OeWR7Aaxi7lWenzQvTfqDQZUc55PYNdcaH7Wl1aMu4MS8862Njy
Hxdy1Qy9trqN98CjMTjPc/amWvlPUqbBNaNO2JYT23i7BEBLt7ol6RCiaYiKd1S+sU6dQ+P7H3Ua
Y7mnt66VM4oxmSJh5dBIMqezJ1kADLkHaIo+nmC0JPusC2FAaBAJZKy0HVFvV6T7deIx4rLU/Fo7
WX41c+buByvLT+AgyJfSh3yEpFbr3luPHbtwL4ARKaP84Cm0nYdKRPWbCgz9kiqQT9QUn8KgpvBk
9sVYXXsX18+4Pmdjn/t+ISdQF8ujXCgkaULdg6v6Ji3dHPGTyclgrf2yYSSzD/A4pU4zftpu9Bcc
+kctCirc1t408Euc2rNYGhfyNoEh32jhoEuYDF90ORIKqKuazJMvfs9usIXxYDlFmq3nfJLpyNpB
sCHl6jz7s7wHwdc9nl3YNTpJDqxxZIWJo6Eh9sjS/SNpiJu9qscpoRJe7Jy0Qk9JhNTCyMjl3FLD
LmyGHzzS9I4ieG5Gq99kif2LxuycTBThEZ4NYFMHCVvuHxpGahLrtW2inLpV538zrOUFeNR9K3zS
hIQ5NxNH+E+2VJ370X+xA1zL2Bn/kV1Ndmju7Q/skRGWppa4wIrbUHvzl9OW2T6bqhd8hvfRezb9
JABRPfQufMRtWWNvGplyho74UMgpk/JfrLglF3aWFv4Riw8yqRO8InKPNrJlOOVu7SFkfCbMhWXE
HW29Gh/C3gnTwI6as9d1MDSDK8EZPEfAwLZ6WF6X1WHJZb788rsA97jd/nM6w8DVzg6FiuprvbgM
jqf4MCFHH4uy1ZdZtdZuVOJMIm64LaaZjoDvOVPIaFyqJPqIwin766JyTmSTsSjotzysGXMXtedc
psZ80ZqDBL37zEwVcZcsBUH9YNlK6l/IO2PhPzGR41+DJBUkD62gXa5msKsO8bbEgTdMFmiWqC8e
7WLlyOkWxzO3frHl3uA9GRjNVqAhx2pgrrqoUTRfDIArklcNLEh4MyTftgvMxZAfvkZ3QXrE7ckw
foWwFFh0BVMWZNtV1+pv2Cf+gyxzqzpncQmcCFti/OGMnlFANRz5BydqEqfa7Yqvvmzns2tyFolb
DnsO5sGlp6/a/geG0waU5Py7z0kI8qz8tDFR4PrjhDvHlvfCspoNdZK4cmSgtYHpvNq0Jq9tpPOt
P3v2obIqm3e1Tx7y3DSvU1uJywoet99YDOB3lsjsdMxA13mWz/SmrUpnP+BJI5pOmxfbubjYqi9J
dZQhmxGcNBAlpjwSms8DQ9og8n8rweaELAazbSfYceEVLdHfHmLCZnYkWtjyPRRl83NAUn6MDKYb
y6IY94Y22isMDyTWicIkC1HLbMXUu3acZ4lQ8XYBZXHA7/cbr8Bz74zlaVWN3OXLlL9gPiOZSWOD
UReBs12r9ywrKUYUTMqMKZlLBcbpOpWHNTC7KiKeUfn1eazo9JwcMowuxxQ8NUTzjNjm7DLnqBsU
7rLP4jQoie/rEM1NPDuznfwZRzN/msUi2rRy/8EYDcbNskLcClteOXfqVyLzbTY8N8PyBF+TY8O7
FytV+LD03bTz5cRbPMl6opZzD16xipPJy3f6m3ceUnfb4b+Unv0hCAUQFX0b4vXUtclzKybvH6KX
5isLCI7ZmjdItFW9G6yGxyILurd4mUH22PbffMKhXo9ktDeTVx6lX/BXZbhi5kg94LX89lduY7It
3iPI0o0fEjGeMIWg36844Tagw7ZDHKy/Ud3bnTO3WNBBFKWSamRjXIiq4UCIjhR7cBwIpMjQzFvh
4x8h7vnSWf0pMxmzooSmmeOeJMaISUjNgs1va1QerGktyF7IOHzqm2nYNlkz7MMxB62icuLhc1ft
/TkKfyWWDDlj7OzfUNUWl3hj/bIhTXGfcJ0vGyiu7Uulh/oXY7c2XSloaZHbm5mLf6sCQVxbfwgF
sa4kbosPgrkYMbLhoGT7N+bp5lqHZWRtVg27wS2YnlSt1MdM0kf3q04OtP5viYP673eUPrKI/3L9
1btCYUdyVhK2WXsrvWAhc9ZiuLVN9+pjgLrdv8E+IpsSdJ6PMaV+gTRX8LSBa5zwS7IVPcNLZwEp
tEi8Am9ZH5tStQdljEmjkfjMCnrNhGWxkU31B0/Xezi350msm9qqjrkXIGeLCnWP+DsOx+5HzHRo
V/FhUzKXeu8lGbNZbT2xHqQhLK785tGdm5FWuzgSGl82xHgXGEPx9NtMdvTqeL39YyrLcJP3Okpd
GoSXFnMTxUjl36XzcofjSlwZNYoXvZSwZBlRPYO3I6bRyzvMMDlC/U327Zw7pBhtC7VnVfWboVBM
G0gq6dwk1inuk/IViJLZ89wNLJEpATDGrr/sm6hRKeeel9pTCLkj1H1KYfuH29I9aGyJ2FIZZt4j
d6yVktmh18WrF1vhxWvg3oZddVWCfN6kBPVsbX7k6119I4FuQv3tOv3JgXWwJycKSUHEN9LyXgri
YHvPEbqYD2XWQbJxP4cw9HbdHIOqyZ0HN7flnzYYArDfXr3FSVKnbUQv2CtbnngY24c4LIJLBnkS
3wcwjiZ/yfjFz7lJtkt1n2EZog2pzeyY9rL1L0ndAVJrQMao8mdPfoxhVsT95fU3OVv+WYd6Ylfh
goGob99oC4mHTe6bBaxmowL51DqGKC/e1E2emAAclST/tzCtErjR/Y7woedlaLvNsKNFagmpuxk9
kjX/geBdkB9v++w5lGTuFDhOVi3Kjyq0/lpD3vCn4QiXA3GVstTJzW07/Z9Ql8+MWM83XzPHhRHy
ox+G737qcQy29OimpiWQ8leczwvXPkqsW3vmSbABa+7EOcmmXW+y3WgckTZIxlup3Tctmm3blxet
wwSLZjmtz/lahg9c+nK3up1HHBpOUjVhNXcKVv9wnmYdCe++yYnLDFkahTxlVc88Ajo6N6dnTv1Y
05sNz8kYVufCyGsxksjWYXErsDwzFW0qkvx4TffT1DAIjvz3kWEJQVirfMx0a6V44pFurapDFW29
+NzPaMoJ7dFcLB8NI4ucN/TEJ/SIGdXZRoSuaUq8beE2CckvRn8+Q5rjZDL/4Ihy+LuUxJjMnPcv
VbIqala8P7tSziimbtbvglZCMJocUB5kan8HCIIXx4wI1n24N7gXZx4ZhG0PiATVRyw7/zWWgmzq
OKuj38sQUFJ7D5AP5YMunJ4KCVo+MYwSCRxuja3Rfnus0kfVOE8aZNplWLivBGypNCnqu+3T2DEE
Pb//wjXqH5My/JjuR12VAc8gBsrAImTe2LAA7uSDQN+xGyW/ZFF3dtbWOrQCgbKKPwy+K34rwc2K
G40oxgC4g1OW1LR3m9aa818cc9H9NfhWDUbzftaHsq9fIhyg1XhBYNsKd3nzNK94wbjXCbGpql8O
X1Cx4kEs61sQsyFUOb9qhZ4c61eLMN6mWHg+LUN/hvrbh8DI2bwwuair2j30GEfD0Xno53jaQ6mS
WzeZYOF154lgxxoTPcYDfapMiKA27uxlTJux3ZW8R62udgpT+TzZ99efYTDI8LavFhL3HkoC95hR
nNIr+xB1454UvKDCYkdV6Wxd3pQyZjiY2zyfhpeSVI4mGgHug4B2rw/rhLc3GbdtDH1l7ZAXrLNg
ByTz5wZtnwFhVh8cCs0TK46dR7cZep6ZhkyajGZYllZP6LEmwo9Q+jTSLB+qqp4fBKsR3UkNxzJg
OoSsxGdo2+/rZB2EnNun3Cr6rTOwXl35sQDZqWWqEuMRVAfc5fYDnucMLapCVrw5k/s7igqMIdKp
TrwbfnUt8kY/4VT2tz0Z0VOvByp/yW1G7u5rDgPrwNH4uLK2gJhWOHFv++9EhTm8ClH/4rbAJNBK
VlOUWXIQHaAww0xQaWjxta3WNDL2d9z6y2MRKazpsxloHosl9cF+IFlH4c+1GXiBa+Z6aOnQDQ+h
xF1bRrTg3odHiwJl65C4gGjoL9oYAcKbVDpocAUIz9uKY3EXQGDOIp36YcjHERd/6Vt2nZas1VmS
I9SEM056vYureU3zYiCGYzLYZaEH+dRDF/uVLM7JK+7Q5ykt5XA3IKoEdDitY1exWOh+Lpbfi072
AgzINIaCo7ZY2Q7k3SIAcjGeyMawnAAXSnBwNWQdaurxFoY+SVeUfdLKkWM5z4auju4mfqmIXls+
gZF6RpWFjL4lATEwz6Nk7YrkiW/CelQ0Ch+eY2i0+6yLDwNGSZZxmMJ9ANnOb4GApewhjXB8qX8e
bR0jxGaOj+Nomy275Xz2TOCVDQTK/5xA8mAA/M4k/GJyhviuw7VWevcYYh3n18SqX5Mpay5DFmhi
W6AKEWfozbLCoooh+OvVl5wOX5bZ1i7Dpzu6LCr0y2oVP8jTH2aTH+IufCr86MUtGg/Om7Dgd2DH
zZ3kNXc146p+DHdOSVqjCMR6aX2Nz8nm+9rMgbD/Qf8tST1ZUffTkYTVbUcQsQq8uHxvHe6ywyhE
Xu4ZRA8JqzdQvVftPWDkxiGWR8/S5NuMrEujBgQZh1svAR8C6QmUIObaENiKCGxE6EhLwW4FNyHY
yFpbTPWuXsO3BDJ/KgX5uG7M7fcZI2yZ0ucHScoP53UOJOsZgrriTbdDtQ/6VT5XcZOfqSSxniXe
XcOCZrMdHSf/FoCUCA3Fm6VbU9nXLrbSCiqh9ptddBc2CaLDhVsoiCx/fAhMVG+N7TxGkjwtLhy1
aS3QEkn2SjTofsSySZh8XX6KRN7dBG5HoobkB2es4HjjBAHp/if2MVoCb1hPsmvy5wV8ThszdSiJ
MGPu+rYhFqyTy5plMJdwyeHVEXoj9ZaMxGrD0tq6Rtk4ZYO3RYonm2No7qGq8MDhzu3OqpYP9kw2
oJLvd/1zbyJHnth4m2y9iaiZ7TEdINPDjEsWyfsyz2yxn62HrnI5FEIkBpAchgF694LNjHHmupuR
21mEmu99CONxlW/X8D4avi+kkI734lgkMFzcyIFdv0HUVQc7kCASspUpMcS/iHQmYRWNxEXL3nGH
I5g12lgPyvTiYIlksDDYE6UXcvlqWP+Qkl1MyIAO+dYTKGtlr69jRL3a6hXymsGDOEWLfKGeDC/R
YA/cPq11JVIWHGr3P68UrFDlaxeyVJlvh2QG9kL31tsozfE876LMZiWOIEUzshaG6ixnBj6yj0Gy
Nhw+BhtFIq8gDgN9Zb8UUFiSSF+Uktahq2QP8KqJNoVXNx/5IGCpA7m5tgUVn1bTLxV607H0bWCc
mZGgKQiOD2u3HpjWxQ/kD75HhgnAhfJpR2qneLJG424CzmfwA/bOJNmfph2o6UROxtWYozUm074Z
75WrT1WGQJNdE3v6zeDVHPF0cn1Glpda3pikbWvnEPNCtPl1IteFHpuWYHXSamDekknffsBM121D
V80QqfHc87PeC68I0lUs5LWXWHKdtjoDkuB3u6DkfCDvbu/DaKzeqPTn7YJ0jGvcS546UXTPWt7X
JGPi51vN/K+8s6cLewfWG2kQ9iKFWMJ3SZwFJz9UlEbJQOLQGQZG/0357NWBe2FNynRTuDS9zYy/
BfzIEvVpHGILR/lanhsCAn+nJlD0z2UWvwWj+0QZucZp248wQeeiZ0hK2sJSvxbRkYuuMLbVKblD
O7UYCjOuYAaaWvz2RJ8CgKrk5f5J5Qr9W2Uk+rY1puB/LvvqOdSwcm1EsuDhU4GPk1eI2bkYz0jq
I2VuLMgbi32/3F0fNQ9pDCfUy58qV67Pym2RZeCjU4xJAg5im2uh7ploEoKUG2zWod5qbGiaZYh3
tdM75aloz/vcpWwt+aOCpQetKsZN10R4NvyCqs0XpTmS1CUzHj+5LfDRiH6lGNbkeYCFn2J8tS9+
x3xs5xcteZrKn5yEbhI/iIW+lybVfMk8903JpH4UE+XQMlbXyU/UszOCTgYC8Cm1/wi6wduUBMi2
sP71ualA+xCn4n2VgEFdVn+jP/B/DhERiaE4N5B+8FzY0ZzFzpNXgowcpdx5bfTYxkjv0fhLUNMC
v9h5GPhNP15svp2i1J8yyX+W7MuxhTApSsA1C5PTPNQ720XXozbcESZl7Y8zWtV+4HYkKhN6+Vnn
w8jygqCgyVmsy0q6Iy174R+ogmIQMZN3ycuAn4mD9z4zGn+7ZtkrabMGYZ2ivSNAVYEAZqUCM8Az
gMzgRYNZoDYXmfNponLA16Cy8cdaWtFtarPyk7Wf9EcLuZK08zIQbB70zp7iVmAZ6bKrU6v+FwXY
sxdrQI/4QMh852Y8VHQum5L13txsQ/kdNkW1Q+B+kZ5/h7kuj8K1vyXbGJjynewS7kgpQXfOD1qN
W8N+v6Lzr5bsXrM2+ALnxxXd+vSNXeJBXoz/m70zWbLbSLP0q7TVusEG4HB3YFGLvnPME2PcwBhk
EPM8OICn7w9SVRZFZVKlVfeiFylLExVEXFwM7uc/5zuhdZhSq35UtDDjR86X6yxNgOw0WYtVt0iP
aSH39Tjx0sZkT8vU4E+5/yVvNYMB0RP6b5eSbDFtW69Tz8oujhKyRC2MbDZ5+Zkwpdy7LvHEqnRu
BtMOBq5BLC+VQXresLmPXmNoCxDfKvVEa9iyyaYyP0MxIZkJtm4X8k7Upr8pYtt9LLKchX2cYPZp
yKjAwQWjMjrhQViW+4rMem8zCzrXObcHGwTrWzFIC+dzUgWPRc1lklVzce7WfnqaZEmhWCGWlzhx
kT2YGX/goKiuvGJOPyfYZRlLWNZZ6Tacj9r5Mkr3ax2w+vXJFN8AUHod8sG7YrsyP9uuG56wULd3
EMG6Y4eL5V2xRzgb6qa5se3au8Vd715QZJRedpzcG57KzC4oq0XB5pvM2tKc6TTL3onJ4AjGmRFM
lH54AyqfmNvhsnSX+JourWIfFe1uVlG6b1snAFMS2M/ppN/TeOwvRoPerHJc3WCvnOtUzgF8Je+u
6KPMnLImF29R2U076jLiB+7XLVNSQo+Jss9wR19mhfkOwfRs6aP+YoaIhatkTOdTPtSEjqQ3fZgS
B1hCyzsi03yowqHdyWH+Zumx33dJXd0FQ42lP+sJ1CxOfqfHGW3R9iEnVHQUs02b1UNa8ReTPwZf
aldAmHX2jFVTvvVelsEjBszU9f7wTfOAg4mMAZmtNLcXIj8iVbc49THRrntdGxaujkjfq8hikGA8
8A9x99HlSdgTgcwK0ISDfmAH5gILigiZpZydJKnf0pERo7ESbhsfEGBdzI8VlWCYHRNKpKQ8cy2/
ukYP8i4EOx+sBdz7c7q8AtGEcWXPQYdjsXzQDkEraBhqPnVGvcVDEFwW65jDn8oSCjRc0SUiNLCM
fKllhvVE64jndzJ+VEpQR+cW9PtViMALZSsHlD2sWANJ8KMIewpnhLUcTGfjui/iXJ/6SiK/THTN
7HGLFScxjpKBOmlfoxf9yt6DiXGvzhwxXPQNVdtMTL3hpGwZXjik1Y+6t4BdspFF/XDCs7mgyW5w
4Eo1QQrORvvXFIdC44hB1lLRduxKn1y/jawjswy2Vxr7t+HSO9hMILFwRyyMoJbws5uz5Cj9gJxv
jK2S5UJ+Whb464aGnqPNgusLHkCckC5ar0ZVZ93nUBOGX2ov25i3YOQ8j6GKoBcFuHkNKiPPbSDd
aCYsjFRrPxQM77eRFQXbTqnuPu+Cc8oEqi1ptqtKx1+ThcQXw8j0kmEoKCrCrPsUtwRx0ZL9DlR2
dSKLuexrbBHbccq+ytw8gZd/X0shsck1w1kng+nUW0R8p0U6B2qEPivHn5+m2LrBgY0gTaZvSFyS
x5X9OlJRRvqSDHtir+bhJjhTZXld5t5DEDgdfqaupBSjAClLCAhtXdLcJaJjWYb2fmyqe5fX9J3p
su5YwMneOzGwM2EpegN8rFCgmnLz6Jb1HW4DCcM+6HDNrhPYGTXWTudgDdRfM0LYmwb6Z/PbxVGW
8l7g2iCmOi/7Kmal5rooUCCDmY/3vr+S3jqzs4kbg185yKRVu2AQ8KQcuz/Dw5mcWGvz2FGL/0QS
CzRu3SDnVVZzamC3bgOVAS8MifTFliVPsk3lZdxzTfoR8QIct/1vEClRfsU/o09J5r1GVBJsxyq7
sq3Evh4GywEX5oWcF2C6Be+eQ2ATsagkKxpsIWzL+4HnDRbcSTTZLqKKjauUPa6C4BunTn1r3Ebc
dD5OexGBl4OfMw1P2MbNqR3r6ZKlV8tEzfq6jPGqDTkCmmB9U3cNa505LdCV1rVWVEwky4W5BAY3
X/8WXvtfRPRwOP+hiPjrvyqF/mU12H8v67ce78e//z+O/3+zKJrm13+d4vvfbfFBqeyPKT7++99D
fJ76pAjv2T5YFeV5cBn+M8TniU+ep6WEYaMwb/FH/wjxec4n7OuO6wtfe+TR9Q+VYf4n37M93/YZ
lXpCyODvVPw4tv1TiaytbOV4tusFNJvJQK0hwx8rflrV9bOlh3Tvt2VyILQXoznRtVMv0NM81uRb
iR0wwozTPwq80ke3UG8epTxpkl3FVqZwWDzRl3MWzfWzmBXk8OgCHuoua51T34IAW2nkBl7uLCbv
QEctQfOyeMqsLr5giYiyuc7OgnArSH/tHCTfN1EE/TWP0IPOl7tQsRtzS+GeT5lzZU/RFwRXl2do
tbGciZQeiE+Gh9M7ZZu4Oa2IuVUDbErExQOefKb7foDrsnuy5oSRc23MGfhW9zZuia7ly3Lf9/IY
jVF6lXilf0//Az7jlAIgu0FjnpgKnKZ2HW1SjtaFVnUzVA9dWD1CisHbYdl3GJaQ8RoCO+EwjaRY
YK10SYF3nnUpWSZcVq0KHtGzbqIQ72lQZNf1IPrTPEb1YZlE/t6NbBWVk56NACg3OPbhttAyCxwh
OTPp/Nq4GEjImXfbBQvk6GLcG3japg5dP6S5kICxjG2GJRou2hU4FfqPnWftcZdSAdqlj9PstqdC
jM4d4SK154lMdQDVLO5s3Xfh69r1tWkntllUjGHww+1p9/NZv+jn2uo+SJIgDlFSuq4TvF1DXMlo
s6lsNl1GvJRUpG4cguQhJBDii/T8TjX4UsZSDy7WYTysXcR+s2qxzuM5k1bO8kL39oulBHuVzn4M
/BvbjxlDjzuVdS8ghO9bpc4DJ+ThpiK4a129JXYO6z9iDpaW8Pdnm8edSdbVkumfRuJZ1x1ApQM2
mTdMdLjcKrcD0JY/jq2+t3qAVVuZLrcFM7195TNXKBRpKmditFFY7qWL5L8TGm1/oCq5X0J9mYNL
hccA6yAqrVsnTD/KgOYB4ObbulDnoipYE6VMFZo2uw4xuLgQDZjID+8pDUht+tT6zHPcdBjf4xK1
O0wyBjXtmnYAk3HD+DnfMvOBOmmZ7oSdcXwaZ1oPvACBFe9Gemiz7B4vE64WP49uxRqTT0eNbcvO
5HbAkfKR/PaeDadHX9mCTWIrroXI6e5UdIsvuaV2PrRIJkgtIQgvnO996WIctguKc6nVBTpEzRIW
qCS9CJqp+ZqxNL0aHXePcY7B3QgUMYQcOAdXeacSbtL8cRHY33l+bfPeo+kz6u+Waahfyoke2tyz
MaKOUAHjiiaK3Emhv+Y+F4pEtBPM8CRw7rH14RRGUbmb8dTeSXd+D1COr3wGwuwuWUPYDsg6q+4b
WMV5n/eHVi2YqeaByhUb88hVIleVL3Q7FicU2pjIjc+1luVzJt3gtrPjhsBLTCmH4U0GNUUOXwF1
Y7OOcfpseYHnV1M1Lnc8MVMoiT30QdCo6aNjhc5NVja4cgsgHz1K4uCuFwyFFaBYppsevtRFbnR5
r72I1hs9E4rc0OTO2DQx+BSGUGFAoO9rOY4k11ipaPMYlDHPqk6H3ps1xck5uySQGxnIEAJi0cKW
pWzpVMTWS81M5EfPra5zcXCwRO47v1/2v73CZ9welAtkXPWeTwV2pyYWtmVF7MaZuvipwHxPEwzR
gtG2rUtFQS0GtJBTnxCtuUr9xtxO5Ii+dkJjDMqn4WyRCQETUIL4C/rQYHQtgzOn4iYeKLl9JxUH
9km3QCenlZSpiHzT6LGo8KrF0ntY5BDQFOCq8alkw0EpTcuZjJYwgxK0MCwqaHTC5oCzpDTLssOe
71y0QwcJj897ZjfxdCeWCQBNY7cXXizNRxOoFVaiTbwH0qMw10LvYchjnZkZm8BW9xV3lZ+Com+s
8tvcxc3J1kN/icIQIgoZwhMWuUoLr8FFifDOrDJLr11p+S9RiIZhlb05Jgbs26ZmKYuLELVhi5E5
/NI0EdawwsvHt9Qo/8Z1o/7UZA7R79w1h1hSp0nDOnd6E5E4GwgmxCrOH9Ff6J9dnAEnk0H5rLMQ
3qClybl4GIen2aEHZC56+VEEqXM5QDp663nWkDSnOHpX5LJ5tMqg2wJWhWTZhTZ/OSTLuKTLoaY9
uPen7iokTQLEMcC1yArf9dnNKDy31QKSFmfacY0EHklmkkYN2NVNXlJgSqzIHw3AePbYkLvLKsOn
wbZSXdiVHp79OGGwLe3sLgmjL30YO4dohmVB5XoLWxWQ9DSk3g4jPgAchmMvYOW799lK0s+RYHQl
Bte9CGys35VnmoyeD1MfBsorz/BCRtz7SVadGsyDh66uMe1TQXWoltFcy8Y8SpX0kGoQnmodys2s
vAI1SGsgVgRpJ+31iFw87aDVN5fZQIonzBwNewm8gA2FdUdRrnXyY1ihUVaJt3mpuPaiBc+46PG1
WuFz40fzd69wisvBLUiHtMEdnu7xEVOWjfOhO0zC7J2qfw0tXts13QB8GYcQ3NrZGNpnrRgfIhxK
s2hiQkI2tRX+e0uz1hLkOyqgwdGX7+R+CBvgsKZUHro5urQX4rSu9VpqSOOGFyXlpmhIeVqtS8Ig
ksd4VC/RSKwKqE14xS+/9eXw0s3VLvSmgc2Jmk5YSfKPsVswU8LIIcCNi2Gg0OMlVOxQtVXeFLOi
cCF1xBV8fxtjuZc8+9MY3DPUh0NHwfC+Iva59RIi6bJK7XPWEPdekLHTZb2VSHHEubN3NMjKKdU3
hRcfCkrCF27GXWaYHlaxOuTKuldFG0JS8+7B7bzOlFq/SOZ4zB2cS5k3zL9ZaDHTFSFtTBL3TB8N
YIfDXS18JqlgfQ/9ygVa4vpsbKLvFkVjccwLuSkROewhwloah/2uIDaqvBTfwFgcOsVcu/Koi1QN
yqVfNJ9xKtUnbWkWEVm4zwhBmQLKRDM3H6S4yOA091PxMGgDBky9Bkm5jwWztBGG66SilVd6QKs4
DsG3qZrv2zYr9o0JFBRQvrARrGHTGlLJ9fXAomtIfBqE7PG2402aAXQ9oCOR8Z7w9igIYWLaq8HV
O2jD+iLJi0O2wvPdLni0FnZ2rp6/293KxgfBzRjWm3ZuTh2VZ6XJTnr6lWQ6kzq1L1lFn8sxokK+
+N5ELn9oHmqQv6R/3Lq59hin1HL6Pqn5cbAlTFzXWVgbgcuMoqO0JFxaSXdVMtaUlIzdcHIVHDPV
uMFRrila3n1Y03qHkqjI8Lphpkk/xxHz844gGeGaKFtOlr3Iez/RF3U3GEZy4V3l5riQe0x7x96w
yx288S5MnOomkn55LjtOV1kn7Lpn76Jpezq7Yh7oZBYsjdN/9sHWO03+GTGLIVJY4cp1+3FlMrF4
i6PLXHfbdR5xDOzkez9hbI9crCt9iemNMjYf0aT0iCs5hleHWp6jYGIjTgPRVW2nA6VF7EOE8i8o
Bl+pFJEmaFWU5SbzrerZYPTbRFNhzsj05Of86svJ6EEwQGzbY9uWFpXpTvhor9H9MQ/0DUXekEf8
rDpvgXHvgMxSw5KMhLMaQSS+rjzalXuMFFV8o0lhnFTeu7fUjo9XQgfjR0uU5B7FOcZzjOPA7e3l
Ii+ARG185ReEaGzeaSVundDPm3rvjlQy1gEAcZ3RxFkzKNrShcUAl5z8tWdGGOtzBoCfAQVO8DUr
rXQ6Ikb6wzEdSkJgzXILoIFeQAiiznUVALXVVL6cG9oZLipYeNu6KZHcDdBvAJrZJY2s6W3JGmvn
lH1/Xde0GPdWCh9VzumdrlKyVCK3XngEEJOEiXExYXCl5sMbLvye02Mw1G2BU30BU51tVWGVJ+R1
6xQ1BnNL/62IypOvwmE71M6Tj2UwjQGiucd5SZ6pijn3l+8hnQ/Cd7+7Nii9vm4w48Dg0oSg2z48
uWl0FTIiQBGnwRAXnY9nLLP8z32BfIgd4axy8O9oz5BPC5NDi88pzm5n+BeOYj01VmgrTbzepjPV
nm0Im7419J5i/vXPQqxtm44AN6HfbLxRA/kQZxm3bt/c5v0IQjUKsAFRfmNOkjHcC5Tm/twUS7Qf
08rf55O8Xb3bHB9Xj80QZpfGlfV5xJ5LFtZX0Tcih/V+6PpllymGOqzCM9B0qgCOupZ+JkOsbhJr
/IytKmdmYEG7YnIgmtfBxX67KfqJ7rK8ad4HgdM8KG3MaAw/XzorsBl+VOFqw5ySY94N7b53CgPy
fvWellhOdwLIzKVn8btltQyvLGZBhzSLqqc6w/PuNtVjZqf9g5s1MEwdK7M2ZTR1l7wTeVlElX8+
dIb9n6METksaAla53tMk/KOGjsY88uwvCX513N2x6I+NU2NC9DGnYwj0v0++Zx18uAhkyC2VUE5R
dMCrTcDIMkvxluQt097MYIqoh2NcmPIMt2b1ZLG/xV5X6YepDsFeL+OIt6en8jqg5I7AbLgm9fW7
Nff0kpZ2e+9WaIHIpc7FmDdxez7KIj8qnhsQLwECZHPdENFRL9Ddjj7c1Y2wBaFOaSD7d1br71F+
zctYqeq+p/N6PxQe1knRdh3xaoe5etaNy5cl8jsCYJkW13FasD4XeubJnI3PMDj6g9V2NcuUkbQD
7gyWcUS0DokCEWaRXWfFkhANY/3Fjt2sAnCcPw/YEdY71Hm1qGXFHcDIhFhUQotF63qCTRkMzceC
V9z57OXDeewX9jdNZA6TXD8E5y6v6AvG9RjJQkqirkeadfeEsrx539KqcF5McNxnXX+4Tf7h1dgE
l1aKQ8YfbgVZwKukUeN515YprXsu5oslb0c8KxV4NLe1Pgdenn5P0gCMoI6WYxn68hVcLC8DWJF3
ZT4wzLG7ZD9E9vCY4l7HkSaJ5KJOjtzmRSfZ4WLzPwZ4jrDDLYN6xYmMy943IGmpdCOfHBClRjka
WWQbH72JCs3zLJTmopp6ibovzBtmbx5vFZg+7Nbu1FOjUH9k9uDeNgYpGexNcxUEQPymiDVIughg
9rSpJ1wIsblSvpxXcPoXN1peR7AmEZFzWD/VRZ/DnC8I6Px90fO/hy37pTT6/6DoKeSvVE8IxNGX
9o+y5/oTv+uerv8JvcETzCN+Y435/6g2d91PQmrHCxxuUU/CN/sv3dP75DrKdUCLObYj/1BtDrwM
oZSfsn3fV9r5W7qndDnIj+wy7ieJkI8wKwLbtfn7/ih7IhyFZgjR1w0X0c0oVriJhXFh67eVfWRm
TDiUTZzmEac99YG3DeRPJrgZwUPgTVJ+oxzyQjK7br0k7LYzAVLgi0vhhNsULu2L41lrRVVbQaWh
XM1lose/ppp2ki6Nz+7UAiIBony/COwPDCQjtjshi37G3rHj3w2W1BbylKuon2grlpYl68d5K4KI
MKbDl8OgenpK4zm87MOFwxL2yVBX2XjYZ1rmmvdAiLUcwuyQwd4mh8MmBujm81hAj9byxhXFTSz7
Fwu+4WR82snI6SCHBUW3M2PGNmhA/bX2bjTtQ7fYx/V0CkuoLWii/HfQTFIxrq9F8vo+rhXCxqIH
5WuLd+k+tUFFAsWOIbLi5oTbsa3Ddu9rdUIK/dL0+jq0zK7004u6CUiYTEySaaK20rW4kZ9kGQ8m
gZbvkj5o1n72xFOlI4K+/mNPMLVl2+vbLA/F2vVIoUsYW9u6DTYs9F5g6BzmsjhrG6+cWPVj5gc7
1PvLaUqYtOWxfHObKXjNmUwekp66InzG0yR3FVuOrbKQYLBlRi9OUwFDiFkXfRh3Rr12WO9eIV5g
3fEwEmwm23Ww5osWJo8TJxgl6pq68E3AfuIxYbl5nbIixSEeCe9yZqYJMbPWF3kGm83NAEuxFmlp
LlQxdFUFXyQBoIJ8Pht0QqY3WLBUOtaH1kHC26IAkjhNOpHcRyCToRzgPr8gZ4efixkhMaK+uLMV
VVZ4su2DmfEC2O30YMYmx0QNphMUORvAgH3nic0rhQw5TMo9Nerl9zmGXMmVz0AQfv82k+QifCLg
Z72uulPT5fgryi7+OvcleBBLkslnnJvdRLjj92jbXyNvMFiTw+F72bIfCxpPH7qwIMcaOMXsn+up
mtjqsvki2w4IkOFwb0ZMCVVYfetxrrzEpq+f3VYPsNhbaJ8bx4gAw1Nq4JFUHV9woJz2G16O9mli
E/5M9ov3OvwpeTvhQuw2CwrCG0bL7rmdC/k+lxyajT3s5h31l+WlFCmW5ybrmRGQ4ZRABNIZBcIp
g6+COSrXWOxi8guKkSbOghEE+XE0jy5aBn8Lbp4ylzRs3WpPTjhI2B5jQ9gmdWBAyCNc7KfJzj46
T6/NTfXUXsIxQ85hxcZHH+15ZvRbA1O5pNO6+MCqbr5q0VJF4hRJ1b5naebgMzddeWwgqUGN0Na6
YPJBxx10i1mT+tuI0H4543He8b+wpWZ0Fi9cPHxGnk54fRv8rmgxzJ82CbNL3A9mLCoE7SFNzshD
KlbSvc78K6csKLeVS+bc5UMLMSrMyCVsXW4AgtC6M3iScZRbDGmjCBJXChjsaKYe5dsJWwLvMWaM
EDgNU+tdAajU47UMwh9AIpaENarDeB8PJNvQwRkxVJY5uto27gQB0xKWUrcr4gC/YjkZ6p0jh9t6
x6lq9MZ0nTilgsvu3HNqZs9eZa9OJzdZ61KD1TOk/AEQR6Z9+suENZnDYDA9sKgahDrQYQEPJPbs
ut4D8Amn5zjuzE3iaM/Z53MxTzuesIpCEa+1xclfyNPvHIPr/2JisE/7e8/6qBtqtgkwhUk3EHjp
+p3JHZIjqbJxfJGQDZrLJkCiPauHsHe2QV6m8aGaAv0SUOK8nOJxJtncsivrDk2Tj86Zi3ZF+Aza
P31/QSkpnPKlRZZ1xh54Dk+6NJdFNJTQcqECHaOh84fbCafD9VzNnU3qsKWSHdklqk7KGPgDk4MV
+8CUCue474TUfrmjCJ0jKHvqCJPEzl1wNBHVCVKgzV1OfZ98LI1qO6IkHdUyWlWFutTrZGmPUTw9
g7Y20b43Ir/tdFT73h6jpJIHsmSMx9M2o0/RYCj6AjBpvAwbsNEbN2DVWkS5YqdrC6Lo/ODo4Jrr
AG4sEz42zKDYL0JenUQT7D6Ztn2LIHPG7mbI17SvJvSiJiodcG14byxVvWifRqON6A9wGP96CbxM
pKO6GKaatKxhAHlpOpmnOzuMgTryUve4ABy2r7tlhAJJe0XLJhLbPTgPybO12wa8d/g3YKXqXTNp
GmaFb1y9NXHrr3AMQZlaF4jubR40o62gDg1Q8iTVkBnSMNM77GTQu1l4gwAiDxeTHhMxNikVKnIz
umroxonypfpWdM3IVg7jHbHkQXHFdqG8TDAMfXRNxGRwVKxkgSON4YBM2NBM5D40AX+5U8RYF+00
th8yKQZyS3lenIY8kGLXiny+xMJqnj3iXMjF/UTYv0urXZca9x2twqaJMDQr2dI4rIuzqLvIx65j
b0tKMj8WFTXxMNGldTe7xQKdJqqiV6mfIvDa27jwhm/F1M45diBveuT1JDDZRCTf0TKi4KtHJt7D
K9HPN/PMdmcbD8YF1OSgEeaplpTq5QMGf06wetC1R3cgXeqAD43shx28jPqrX7K72odNW4ljEeI+
3xg7FNYGszwtGlAzKH6fCvyBtkVhACAxRXqJ0De2AV98l6ER36D/4Xe1mkm8uUZI+qc87ZMDnRX8
OS+LDY8+aMwFDnLf+Y6f2HgbUY9YuJhiZihySwVBvobcQTOmbPClLlml76sO0gObl6z7yhxqUBtt
Br4+JD8K2bDA8CUJ5fI2sgMWKjSPwRJB6gKvkuf3om2aYovFjSFlRU0IgFS9hFxNOmA7RjKR1IVb
rGagrpwayKmL453T2gEFA0UgUoz5MkYwtfaTLS9oa9oZUTV3MXEF5Kwhjd+4Z4NvS7cYEsAMYcKN
nP0WrSSChMvz0Iwp3S7xdJ8znr5bG7m+6EBW3JALGKk9OR6cTJPth/MeinlzTlqKtQcpPIdUSlGv
O6UqpW9IFyDCoHF2i7dfbFxzm6Bb3Hci4tj1+GcPRAUddpsXLXpIEMjE2/7/bRUz82///m+Kvci/
NpOctTChy28/mknWH/h9V2XJT0HgaVLqbGN/d438p52ERs5PGLO0bztCsUmCF/2PfZWUn9DUUChw
oWh+VLNN+y8oNJIMCqUS665q/aO/AYUGLv3DrgqktFbQmF166lnGK73+Cj+aSXh5M1JhaLdtXPdV
0YF9COqKDf9SWEdZ6mL3w5n5D7vR/yiHgjhS2Xf//m8Otpo/HY/ffKVPY0pQejW3fP1yn5TR+l//
z8z1F65djtfhNCTzHy6Iqm4ELThwy0PPLXvE9VcR88EpHkNnfEkl13Lae9VZ3ZXzeW8mEhE1Ycx8
cHbW4GI1zlfc7q9/Uc7vz7+nXC3wSorAceQK5f7x9wwY0S1lCl+YPqm3BmTReSyQfpO5ac5/faQ/
fwO4eHgR23zR9C+7Px3JGTrHXjoUpxGEMQu1SR3huYCaSv3qTU8ofb8+3p+/Aa2AYzlQBbXvSO+n
bzxx86RgLYzjLmPuil/Uoz4NdIwAH3U1mLIl8WH5f/G9/5MPiRuGozmOA1FTrGDyH752urCLLvcS
BpQC3q2VF7g+O1747TA3J1FZ33/9Gd31MqryOarK9X5dL2uuLcLV3Fga74X9k0eq79pI5EnWQLoo
eQlSyTk+xk7G+7sC1P2SImoQgBkc60Ho2gmgRLTqgf2W/MakALOLgShIG9vcQixQWMEpG7SAkWKW
SJZpF6ae+pxD3vgam9J+axKJZ6Z2KT1kLO00p19/mH927rhAhOZ6VK5nr5fqD+euTZAOZFw32wlW
0WXJDOxYdNPCgjOr6Pp01f7Xx/snFwjXhuAUSle5rvrpeMRRunAx65sws7yjGQeYZJYYWKrobG1B
Dh9gL3Z/cVU6q3zz0zeGec6TNl+ZErb+6TZgURZ10ZCscWbeoLwkHYy5ac7ox2vSvW3l4ZnjNmze
iKztknLCiJyTuIoq/E2//vx/vvW17+Ows1HD8PopXH4/nm9L+h1BF1kzVB3c86QZQCMRp3pQdr/8
br/8g/vyx8fhehn+/KF9P5ABKVxbYOn746HcoVVW6wmcUuyBL1gCMa2Kh/rs1x/onx4l4Dkv9PqM
EesX/sMF1Mm4cxrNHlVEK2air6AIVVn7F8+xPx/Fd3EG8yrx+fbk+sb68SgeHvy0aK1qC5eiOpQM
lnnIW7pz//bX40u+F0cLZDxow+ut/8OnKWNasCh1qeAsBA6MCD4IqE1Wn+te+tcn7s9XwmrBIpDF
o5Lvx/npUDKtEOZiMtjSTpoLEOIaIG1q79uma35fPP2NK8HHSic8JbF3SiXWs/vDp8KLPvldQZuj
mVNqbiiMPPk+dK5ff6A/32UsNmgmFB7XGjxS+6cLTkrfcvOWw9iKTr+0JovqEDV7n0bhULiKUYgx
/bQrY7nsZV71x6EGB9S7ofqLK/9PDxmfbb+jPF5Dno+y+9OpjbRqrUEWhAfHkBrKkUd1jSuc3iya
pDqq93Yr4PQvboT11faH242DCtdFRBZCu4G0/3iStWnHJlkv0TIXKW6KAq8gMK4t5ods0yHbHke7
93d5Anv+7594ClNZTkgdCLzAP31eZy5WnBOfN/ZwsdtOSOg5jXGsW4V72VowTkxAWiSFvXUxjNW0
81NY6X7oTn9xTf+zE881hljPSXcc7ycZ3RlCq8+qtN5mBRkqeDGXVM0yESI4jhGHus/F9tu/eIMF
6+zgj2decwOxxGXFYa/vlfXPf7i8F6l6AcMK7jNPhHMKfVZMTeMOtygd+JexayXHiogrQKBhAkRM
mevLqKrggtYwttK2VwgYnnQ0ENpcUggnnk8PNQA7lZxbaaTmfaKRYzcNzrMPEJzypRk8q6BtNIqv
4q6IILdlrtdBMWwpJQeSBJJldsqnoXV7gyPZjycUO5/q4YgJyFWZMQXY67J3z2vRRnfkawBydrx7
SKf6MWCgyiUrQoKzSu+nYVld+6P9pYGGzErAoR1xQ4Ewk0xmhcF9D07M3Yu+JOxAdqUiT0V42d9M
Xt884XkB5V3R9QefokLaxgVCcwTDcUImSxo28uQNtfU1TCb5xCq5BiflOg3AiqW7zQYAtNtGJxqN
0fYoWkKB3MOBt08dTzSUCxrPXquqr128EXbzzlDXf/Sg9S+oeFHAbhXeOtgSwPC7aZA4mYwJ7a8G
ZAaERuhCt40b09EYzx0DUFMhLAJbmFAsi3AhEBmhS3D1qHbtj8fCA5rCkY7ZV7BTKbCt44ZkQ23i
K11q97FFZsd7mIxmhpScO8lWliKbqc8yQFxm+i6uLJd45QbMa0xlXB75yWkYaxyBicTGSHEA0i87
Wz08Gpw2AXXdMS0jQ594r52xoYiNtc14du7qEd5KN0KQJr7f0flRdWwZpiDdx6OuwgPCFaJy4jpc
90vc1Nc1AgdnwkXB2uoGkW4TlYvnHTrR9+aQ9h2lIIGvI2DltSBAbjkqKbYNK8QndBvMQDDZ0mKn
SP4ipJhK8P9B7T0Hdb2YXRu01msOMQBVdYrgUArazWGS6Uxc9sUw0B1hp9Nzi+ZBPNsPmoEZiW1e
Uem4itognb7oWup6Y0q8D7HsZkUVcl9TwQrUKwLb7TXL9RzbASW2PZjTXTpM+TEewB5t6Xirxu2I
Gj/s1ByFJzUvszoMKYLttpaQmzGcdc4tCSnwxNnYpwFEOYRzOrYSc5WYPPs+gpohqO6M+TP5eXOr
FnsAhk883qf+J4uuQbUP9B5wXZsDxn56HCSoqpu6cMWjbVg+72ffxWQIVzajbYAS3mI0sMwDRTHB
zvRavcd4pT5nNUuJDWj7rtvMsky+6XFw6A1zuv4VTCvQozif6D3Hd5uMW7Jw4MZsqwncTec30xnW
3AazOnGbcqUkW8iJSHKoST4P9b6vcWMts3G+zyQ010JRqIv7fsiJIC56aau9zATt3oF0rIu49x2M
816IB3oq7YU1RpxIaGFjyV0eo6Bg48pG2EsQgrqd9X+4O5PmuJEsW/+Xt248gzvmxetFIObgPIrc
wEiRwjw4ZuDX9wdVmT2JUpOWvexFVVmlMhMRAcD9+r3nfMekl+i3ecY0iom7hjgO621Ir14jlwFZ
u4XLoK2m18RAhI/mQsVXreZCh26RccAtbHIaw7Zb2mQU9Cmi+TQj7LEo5bAhGw8fJOwh7w0rHB82
IATkbiHHXOeYVPVdX2H2BbuW7ytdD26W99ncLRQ8sOdN3z9pZuU9NjMv0UqEcYmIZ6K95DusawWu
9tx79xAMEVzXYWtXoyBnLEKgx0QBnCtP3SA5qDdkNN7GuJ6g/oLI1XhEZXOWZi0DfK3TF7W3XdvX
JP6yGqBTBHRYN1F5zxQVuFii69YbsIr2ueX8WXKyQH9wCHil1wKmjeW3NKyhMaFfAdWUlt2NXcQF
8F+CQ7stfbKCqDuX/q4/DKPeH6JGBZepGTNB6ivcfL7lRPDygTuwPIsISh/oC6Ndj1loPMqhdu+q
KVgcEJPsnr3ZUTh/0R+mG6iEJob6UtqkSeRWvcmR6wGcjjp13k61Q0bJ3KSANEhu4E2snhkQlN/t
ROJQs5pSdqz4hEiuMwkRbexJrztxQI0wSKgs3eh2weCEJdl6my2tTgD6VBKxVk3oQtR45Cq0yujg
/IWIIwVNo3NYOhnBVxyZ021vW43hO5M5uj+4nUNxAyTLEohObYbPhIpODFfbUL4BH2buRbpA/TNJ
5r4hSfcZR5A+44ATiL/GbOj0Y0nHiQShNvKIAM1R1VBlpkTjOLMFYaeGOcGoMy/3QR+7S0jC1Gc+
fxVHm/LqEUy+O+S+qALre++CT9oEEy/DipxCdKQxQzLXH7CVoosCGuocXKJlLDYxjSDbUSckTKH3
GleDGmdIsqLEGYklnElTkMzFWWJjI93QkoozPlAEZrd3ZrTPDdgLDfhimV6qdAymtarjDCrxFAT3
EyeRxh8LBbDYtYzskU0LLqw9oJSraDuAHKmC+ZWJGpESPKHTbd7pil8DeSxiKdFjBJ7tEl2vKnUT
9ECbeTV/apctSLVUGX7a5rZaTySFHhiLwoJy8tR5dZ0ghUUhBkjXgTmwrIuoJiGReyvPSjuStd9k
y1egD1E/KBMRIo5kB39qHOHZ9z1t4qUEBe2u2qYE5GzPFe+TmTEIMCfH+JH3pCb4MgLSTM9iZjnt
oKA/odvWEj9FbfldeCEEPcz+1XMvOvS5cziZN+a8UJ3oIydn1FY1jqGgF98d5ejvNthkBsoUUCu9
6YMfYe+WUMZdCaUiy8vgsaZmZ3JmGJW1HvI0OIvdzngz5qHdZMVcPoOhZPgajYRHz6lRX2WpJs+1
ckxIhjazJ/Bp45UbaxEHJkaJS7SB3m5YYNJtnhA0nurESwBdLw8xTOgl2YrUBmUUtOlDTNDvZRXP
T5YVmXca0vSTdJiX0Zds8MEU0IWehobxsA/mrVvn0FHtc9Mg2XIPNnN4HGZBTcsPp8O8cyQRW4nb
PfYUSS9j5zWCEcWc3gUluinKp5puPZiYiYlQBnVFWU7yjXkj5yIQ+0hBVQplr4WHGa/CnhMGho+Y
F0tPGZfV1WKaIlNWzmt3+Xt8Nt3pB6ovyIi5MMjcSnqVc2rC9H87Ez9lrFU+zY+EtRFR3IzWdJEw
agBwnwIr8jseIY8GJ/TWm9EEZLUiNMW5U0PFyizHxl6YzZFVRj7Q6sbbJkXA9Ig+VPDSSQP2Gd7c
OxsVDoEVAmkmptuyuWdEyxEyaGrrGw+tcxdVQ3VknwuROeSQcNboMzDVUw4qb23qse2sVFbGirGz
y8BBl6pd5PNVFWwSlCsWDHDQuUcdVc1BYfaOdxpsrHglMym/aeSNs3PBgjYweMypswDQojMZ6Ua9
cqxUvnIUIahP6FClNjES+1eFOwK8cT0Z1FC2RXMizlV8Mid9BDyRZd6N3inb25uNLMOV1K3mtg34
B33Pi4Z7MVvJvtN78l0aMyElCrjEjUmn5a0iBv1OOC0ZrDjjUGAWCDwpvyqU5Bw+9OApyHrGTWwE
UKXQiMhwH3tDcd3EJWE/mZNjXkduYFyqqAHHF2DTAw0whKzvbh8O93FhA2cbo4k6rU06tHKSQoDo
ZsvTruokpERDx10c+jJkSQL5kL6ZqU7Bx/Ctup4IXnS4T7I/VnU16QhfyHgH62rFHvaJZCnT8iFQ
JE+YLpgbr5pJ/A6Y78SNU73hDMVOgpc+AK4aN/O0qkLG08DkbSDmWbMbUxcfGDtJ6oN8IOal7QR3
puv6q3HC94LsgsRZmC0NmH9dNtOlxgSq90lT97RrnK3wBYIZUQk7ySzeUUiRbxlptbMivQ1MCRNP
OtUjiNUC78SQNog0y2jYl6TZbhqT+TBskoz2vtOp7qmuHTCDeq/zmwYspu9ojoh7N6Ehr6oknXFo
O0QhbUosNfbW7rvIWYdwqAE6kABT+61MC54lgJIvPcUQSqkgDXok5azMfrHIa3zQl855oprU2DoM
wFkHqAhXtaNDA9REPS4A4OWwT4K1fo3sa7JW0MJKAwR1x9Agm9rJXA9KtecOw3y8KEzHwXs0/So1
2O+pyvm7UXNZAxxg0EPveO8MQJmgOAqq4ZxbONZzvR/LgRyiCG5KDI3CETqD4n68W4B9ZwjUUpA/
1PoHlCIAcnoOygdFaApw8QygdtePIL+ZQzz2Qgd+0vFqMgBs1fgcSEkgWuHqaotyPIMUlFRy21iq
rTnAsVVvKgD318toD+O8nTp3k20TmzmWjDghUnTkRgjGF41v5aw5vkZdAFgv6ccblBCsbHNsiquw
nK33Fgvmla2CKFlhFMt/eEbbfE+j0B0vkmaunnDtdovChMkl5Ie4rf1SlVV+jTXM+Nah1nF814xM
RPieaOEW1p6goNIb3pyw1Lt0E7HnRvAiEl2tg6aaH5u2NseTrEfmP00yGhciK+A+o0RgJc7gAu3n
euI0N/LY2xAsHPgDDTUvwqIYQRzpyhBZvXFGAKeNU/2gTZLECG6+uMxqgWKJIJd+nXXkvKwrvbGO
jNhs05dJDxJ7LrzoDMV0KSBy2QNVpcuCvBpEWdylVmSjI8Tj8F1lwjsfkwIaVlWiXFMKX6NPAyV7
Gpx6vB7CQHvHpocMewIBlh6NHigFLpdegjClcj2fw2VNGQIEURvqpOWgkqINIrSgwputnObJcwri
EfSpiA+t0YxvKAyMaedCVLHXjavFhExXgpYCxvTw1ewMnRtWFhhvqI4Mf8RpSpheJoYU4hdcPYlU
3OGorCB2InAq0O8jKDC27Ige4Ys62c7b1rPcfWQqRt1kQ6QvM28xQQUasn7QyPzaEYyFCyTD5o+k
nsx3cH/1CbOJ0+8p3jjBjYMXP8jZsYA/hKwXIB4X/0IEdmaiWABVOzW4nwtVwLFrY6ii0L7NHwpz
M8IJJBzh01RYWGxciex03Tc1MZe1S+JlXYbY4zqRUzqOZCEdSjWmJkdGW7e2faKqcVHYJ9mOnRV4
bosaryQmlhk3yqtaO2Giw/XBcShh7Yl7zskoo+KZEq763koshmurDIeL1CA/HllNe9bEk/asCJ95
ZgbvuIgEMdKgG/MK4xgqRXseWgQ/sYYuXB0RAE7hlhNj9YKtLIAZWM8wIKu2DDMf6VHoXpii0G8B
qjvTpnfhB6/oNOqo5VwTxLK3HJNLIwqggzRl6GcicwDt1SK5t9rB/NbwEo+HvFXm+xQP840yXYml
I4OOxWkqJDakTATC7dIKMPuQYAoKlLA57ZSyCPOX09K9N3Qr93axaQJLN8qOJSXiLcCQIriYT0pA
nx4Go3fPvCKN+cUBGh6Qd9kCfkCkKEmLznh1MNbXK1maDcJ/+v392kGifmzSAqxqga4N3leZOYyO
A/CRMMo87MPOQMtt1SQJrePMs3O/S3BtYPvT1QVtdtSAaOgma6fauXkInKa+JFwYeJGeVlFAB8gu
TKSfdGjQTcr6LZ4oNBEIWnayyke9u8baoUVrPK3pN3rLnEzx0nvGAjWn+xeUCIc3elel6ghLjFIS
fDHny5XVCOgqE5vNsOZP3fYS+Ij1GgsawqsKnAKbYdElj+A9C0KyZjw8azsPCFMLwwnRUl1qZboT
NPp+0J93z2ZKezL+vDh/ZYsbzxqBMx3bNi5NCo5hiVdSSQAPhP/ahDqa+zVgXXi+LEsB6hgyla5U
nVHZhIl01ZH+SXLiQDGh7uo4UPqqMe35TINZa/hTT08B4zEcQd+rPEhpKxyDIr0d+W7Fdug0E9mX
gzalNWwORwaeDj80+mjY2JPsX9l/u3brOTI6R20cWgdAXU5xSEosrCsDHZm1icLloUxs0p7Jtxu/
/YeVkzNTtBo3ly7iVdWr+WZww/biP4AcTLOdYwoyM+TNa51Ne09sRJhvP2+Z/9Eydk3XRpLHLIlJ
HFC831vGNnueUSgKZITR1W7qJeb4VreOoA6RnyKTY3czZj/qw+KLMcFfpiSWKRcxhMXAQOgo13/r
VreBRgMwwpRb4uDCEVpXJ+oodr0ijB/GtiYhKUUgh+It2sR2jXSsQ7VEKzncff4b/DGAYtQlvUXt
gVAE4siHDzLibstxzJYMB+pwBX6LfKSetyUZ3Hz1+aWWAdPvsxHLhAKgcxXE/j81/r926LNB9bK1
eO/Ip033CkHUxjKAGvzTqzB6YAZjCugl/MIfvtAkosjsRmC1StfrHXzW+GbUyET4/Cp//mwkyAgG
XJ6EfKJ/FLW0YhgRt+NMRVhPImxEpCTIXMYIPW34zy/15zjFliZTYtMxJfCxj66EIFF91MG68rU6
0rsN8Sjato1de5MnNpXqjGPBz8ImPf+Hl13mKcLAi6ED8OD09PsTOqUBjRC1DM10OzzOM0YoLcyS
kwB6T15u6206p3a+GGL98UZyUYOetWCCxb0zP8ywkFpHlWB/oOnNua7rqdmHRNk45otXFYhp3fCq
+sgtsy9+5D9fyOXK/Mc2JOUAQ9Lfv66uBUunMVkKmUXIF2YDtAPS9qwTMmPjTBslXTM7gdlc1d2p
bBxbJwobaeiMHeGLX0H87WcgOVpw1y3HlR9nWVaTM8Gp+Rl0cgxv0gbquexpsw3j/A7/qT/LNYMQ
6hl7+ay1/aE362zvmYRapNFypuvjaluFlVw7ZKVdIYWRhyAUDEQQX/7jNZSZP/ICU0iLOav7QVQR
q1prCmgofuOAl5wszTiNWVCc9WIgyKbF+Zcv1jzCeb5YQv9cTZYLIzUAcceccdHD/bqaiAxxqNt2
2CnlON5lHthbzA3p/vO34G9XcXnzmKdans6X/P0qCMSbigRVRN25dM/h3n9bOJHX/4OLOGL5Fgi1
pPNhH+o7ZAZonTlMGam5HzBIX/Uz3tLPryKWR/j39Rc9H1olTKeQnZjN//5dkBzXmKGDglvVkbu5
mHl6aXtnlPsafnCqIOEteNqGvLsOAgpxpx15khIw0jpKkmKfWzI+uc2o3WPicV+++Hh/+6kRhUrJ
iwh8yvlwQyUEXwI3kxKMjvVDj0P8r5W6sYe5PBkoZY8ZJAR/hrKYIL91unPXNRdMQUf0XDhFQAFG
OrhkMjx+/rn+eBddGy0EdQLqKKQN+oeJfu11k0nbH5BrJfJtWBKD2PRku3k5cQ2z6t/DrMhhsnhv
n1/3L3fLXB6JRaNJy9X9sCBxGHKlK3goUpsyuA9c6tiA9u+gg8T7/FJi+Q4fngyutUg9LQhiDPB+
fzJoNPfarGLGvGnObLcC9ptnk7HJM4bYLcHP2Mhi76JsCufC8mbMKt6sfbGQyOUp//ghEDCA9kA6
6DDG//1DZMTXdhTKZNiaMvBRXcpNhqhh5eh4bjNu+0FMo3ekvTS+VFornwHh/qhbWyBuoHulpBZd
pi78vUgp5wrN6TyuZK7s22iinRaS7y2YPVWj9NFcW7RTYt2lkaZ/JUD9ywNjoXe1kCjoVDofbxx9
3UmvREcBIszu3Qpj9yagjN9YrVXckMClPQpmPcSWc876/D4ut+nDL4iJkq2a7Yun5mNRiaulrXQa
O37OlV8xl+g7HeHrDdWmfqMmIiQ+v95f3ljsmKC/SBLlLfkpkfxFclEw+JVY+XLCc5S4QcHTXU6F
aXzxrf7yIsClkmDtLFJ1xMd1gR0mToTHJJjMDnWrF4ZixQpjAOqVuPz8C4m/PIPsJwY3D50U+L0P
zyB2Y5MVhgj2uhURcLU84zw0dSfYyYzSiClYQU4QDBd03hXyZAEJ5A8iDs4oj4KT7NU//oUdwZJD
RfJTh2Yun/eXX7jKVJh2ODOBF4lkZzacRiqkJl+8en8+N5SWCGcYZLEMUNX+fhVPhhOZhTXClGyM
H4uaY2VPBhlRlYZ2QYZW+cVB4M87yvUsTgJIThGeyw9Lqkm4G4cSrmdK8IKNyTyEiUCwjQh1+ccP
D5dyPITg/A+P6oevFtOazdRYZb7TdfXBWspoQrfGgxVDZf384fnzbeAankROvwjAONN9+BXJaSO4
kiemh7O8tXIbDlqPheLzq/z1Xnk2m6TkLMAI9veruMBR4WDwhQIGndwmqz4V9KX8llRduN5p/0UB
9Nd79cv1PmxDDtSf2K0V36ru5ltlu/0KNXmyjcb8K4Hi3y6F+XrZaA1LOPaH+qT2mmDQBF+Ntdpd
mSaQMRJ96hMpT+YXxePfLsVGZ6HC9YictZdf+Zf3KiRsZhQEbjO6bc0DcUoBrPEcYIreauvPb5j4
846hgeco41oO7S1TX853v1wrtwom2C3ahkJI8arsEg2gmbhXlS2NhBSamhQ63FX3qZwZtzeEAS/n
jCs7UpjGrUoR36vI9msRmDOjAY+yxk0hvngl/3x4lw/JQyUQ0eEX+7DQ6C11Y9WxyNpjSqaZCAKQ
X9Lbfv5b/Pmzu5JC2pYUVHRdPp7NGR4gS+1J/4DJnO8ioGkHpWzgRamlvrjU8qv+vhfidpHUu+zD
i4r3w8NUxp2dYT/ImBPPRbpmtOM8jC5j0Em0ROrqmSNCv3enr6rYv9xtk1kh+6ILcom8hd/vduCh
ezIppv0ef1oATCVsmDOIdg+e/cQPX95w85sjj/p8IXuzP02pU+4woRKe6SCH9ROnj+9H4pF0hjx3
Qg3zF7f6z5uAzNO2+ZTItel8f/iEoQdPBpslogsSyW41IC/nnc7EJgq1r8TAf/4YHgcznikUztwE
50MvRuWpThchTv1M87xnKVPCJhmgj+u6ncorNUXTFy/bn4+xtxTrbGIskDoC+99//aRiWqQqOmq4
05p7dzBAW9azXX+xCC+f+/eHi8LOEKwgDg+Z+Og1AaRjlW46IvCl7XucxxwpXUf3FY2bCymhrZhm
9mRBHzS6xSsvY1T/+Yv0l+9JS4hKGbO2zgF4+fNf1pQU+Lsnc/wLlNEesUugelPiGG4/v8pfnhQq
SYceJdWk+9Mh9utVWCNrtBFtQvvd6G/aqb9G9Z1/szK2ms+v9Lfv42E+Efh22KTtD2vkpEj4GjS4
oqnuQc+p8v7V0b3q7vOr/OUETIMTcTbaZNpL0vnweMxlhSEngzU2anW3gcjBFCeForh2pgDgZwqd
3iYYEJhay9ArIzFqtIfvrdW4uwql1ZZRPbLFZCJ9Cw39/+Ch4rFaDmCuuRwefr+niGoCiq6GQXIc
NZcN6i2/IIhhPTcjYz7eZo7idlBsKztD/YcM/Ivr/3EP+F14aliV8TVxJz6sCyyOddBZwNGTpE/v
I81Lzx04DV9cRfzlMib1EV2IRaVOwfn714RqmzVsyJGvo6iYaAxF0S4ZAvSCEJ2alZ2mLml+LoId
gVRuk0fziykiEkBQBW40Ajg3tZY59yAGxPrn4/FvUvjVv17g5qeT8VeS+K9g8f/83wntkUvT+L+3
l96+16+/M3t+/gP/hvYY/1en/+C4qAN4NuRyqkSR0eKlBDsOssf16OjjLlwMB0VJZs//+z8AzgUI
HZZg/kCnR8fK8m9vqSlh9rByeqzQ1F5sRP/EWyr+xSL//2vxUrDQMKNbbGJXxYf3s7H7y1IYx03s
OWENnqVO+mOMo2zTZ6V11FCBvRil6CCH4OyfEqQpZLzTNSg1Ihvb+tJtAvRnUMhfA1WBTE1i95BF
U/QYJfO8tbrZPGuTJM5Xkek438CRoe2ntRkRH+0VV55ss7MBkM8P5pH6tZbF1sGbW+2CCX19o5Gj
cAHnGGpdPHRXujDb89HuqoeGfrFfDFGyGUhoXcvR0TakhDSb2pPafcJMdl0h6T20tD4QxcbQGGZ9
VNcQrMxbs65ImtBSoj6wtaPZioeDYczFfqzy9nqYhvk0tja9jTaSZ3OEFats5nxr2VF6VjbDubSY
60uxCUfnJhMofGYpbgMdfTWDBwOox4guOTGCFw8E7EovwbsGSM1NMtf8uZJvAcrMApzxBmesX2XO
kWgltbPSFur4wlOwo6M0sks7vB9IFdOsrN5HIUpuol7zbe4NEMYJ8Ro4YvbTWVG4IZ++a98ZYJu7
eGEZiFkaq6VfvdKnYXoVC+rA7HJ10CbzrsSu/pQGnuHnoantBppwQ2RcQB2zdrOoi+uAcKVzGqfV
PZ7JaePYnb13Ssh6RCMiN7KrEBSnng3HSA2236ZN99AaC4dhQO+9CU3lXaKe/47Qkeg+gndyV6Ck
IhzH11wUOYXTBt+7qI/ACRrtNRpGjzUrJDsy6Pp1VZmXlhaYa+wXV04DQKnXkHAj7xwmQO36aB4K
IkxHU62Z3nYXqhsfwgqEwQRTg1P+qwO+hyZsvCHA+FzH23Z0JyLYWhJItwZZRZvSmk9tP56UBk4T
mWJW1a+oQJERE9yxgbh+30uyEVeYHKMzTTW4FkBl8yEaUXfQ8u1yDd3l4Cqne+gI2TmJyB1Ogcuv
swopMxubI12MjWir91W+DtFcJtBSB/UmFcNAQrWGlQH26eCoY8Au5oewADZqXLLc7AGlIsGOMgqC
Y9lFm7HoU6TMQ+fHnpusbbZQNzFM1GQaulLk0FtKtAChSgROqxeiu5pgMRAtsCO+HmmHM+2QBmu4
NAEMJRa96Vrb6Ga/zZDrGq1cCawTqw4Q017JWB1l773XtThoo9uRL9yehIVmZzRQ8oStM55HRM9u
aitcWt6gG4fk1MsOHEiHubMyoh4aTHoyqlgcF4DgatT0rVWLBsV4YRziyjAumrK6aHrXvB61DIK+
o74DDrx3+qG8pK96XUCvRPWMWHfq8wXPac4bx9FexoqYZyjpyU2tEweQMKRYk3HtS3OMqTFsJO2O
PUGyMst6xYtQv8ytaZ9q4D67dNIpJC0NhXAQXraQXBC1RU9QqZHjo8Z56DhPEXyvuttOWuetq/Fb
Rdq6qIojmB4/K4wfSR4fajOKz+1wNB9SuO/rKrts4deu3SlGiIWiam0Mw/diQlgG1dF4sDjbM2t2
Y+jv2taI0VO3pvbNU7G+Lep0JjQlusPPvLZR3eyKKd9zwEGo55axgyQ4rh7MySj8pKy/Z1FybQH9
v4obhF2eeQ7d8hBP7UPpoDqLcWmtnba6xWvwVkzOC5q+C3Da1YUTg+FH5wfZugz2CEOTo8VRnUfd
rg8awZQPSsvzc9IyNPRiGjLWWTnbYMzS70j86yXwVV8NYzb/qJMyRRGWYRjK7PCUxk6z61La/cBm
SGQnNgBNEVy2Y4upatGIjaskQlRfkEC4NKjmXT2hU0fsb23HyGM19JCYTXbk7HJMRX46hwhCcuN1
HiDTZuS6+xV0sV1IR+A0QQA7eb0W3UycvZ/j0rRgoEetuOihJ182QXwEtHsdSPITCMaFHIXP9Byt
DUlvLgI98OnRmw3PZi8wLnwLrXi6cOqmfvdwEbyP3LZjSnad6HEUue4wvlqJ5r5MqFNWNWFHfJHZ
WWfgg0MVHly2ok2vLHGo3TC7zZ34rW1BZ5ulQmfe4jIq27m/qWSePaCDht1jz4eoBukbhrK41soe
N9WUeLLBIWd/00ZMNIWXb9pqfJ6c4j7IochCp9IMROXBRa/S7wNRPljjwcEozUHJEWVYSCZHyRci
z4lv6DTZPMQuWBu+ahBhBzBQkY3Em6H7LZS6IXmYLBwEfpq7I6XOPLjaqD0ZfVWcUX6k7jqtCufO
1DUXsktRdU8OCWh7DzccxpeuP3heWp5hBdHWqHiBoqIHILXICPv6zEgaUvgAVsn7irCvqx4scr+J
c4IZOp1o4lUAgWdPXlT1sDQ17lA6tXgaqwh8L/AilMNtGWgvqovJLpCyvtUMt7iRwIRuKUUg8AwF
wV5215BkAvgmENA8E51Fq/Ss8ZJz13yO0AKkZ4r4xArm9J6A1odSxTxiRCafCH00jvFcjy/8HhEb
sK3K92nGnMfBufsR8jdNGEkb4x59EICrJJSskARE4L+pjau02BG2QFZ8U/Q3siPI2SUDCfIhKbWB
d0uRj4ZKv1B1cKOhmD/AkfW7lhDqzsvu7SkLfsT1YG8nQ9uD79hl1ptLbrhGjlVr9us0nl9J6uoD
J4WhEZsJYQcB8cdZGZy5aYdYMBkOpuhfSJ/D1ZezUPgSW8rrUi6eEIx5VzgmEfCPc4DMJkKfhoPs
RcG3WU9hx5gdWK2lup2Hmy8ZYvYvD/6rNofWvSlIz6OMMM7RipvX9EPDbeEQrS0NIhF0p7nuE2Hf
17xOII9Ad90mNCg2bmJ6V8iQmpe47iw/7pbgu0wqEP2pvcqTxD1EFqzB2KD6CznDo2Ac7HfbAW2f
OfN9pjpYYkh1dpXemW/WZEUbaq+GHZSBQVdTpDVKnKxyzm6JCXO2MSijdQ1sYyjnbudES8i2/oDm
FUZ9YxXQmWtzHyaKVZ1k+6csiBFoqp3kvbS04ix0y50MHFZJENGrGWzDQ8w9JkMFKfWJTah4J5OO
KmUeav64Cnd6EOP6SrIkfEOu/OJozAzpEmDCHsmHMtLixqpAqzMZjq6EocsnVff9qdB6Em7tzLgc
urYBYU02cGOPwq9IGtuprE2+94UXkBJJ8AVaOeN+CDO4xEin3B9MSBaJvoVGQ2Lp4E0L15YJ/Umg
J7P7yyk86ikItSLfWeTDsOvZ+zywoeWRWoDGtI6OcykRNzfYVLwmCbE09V2+gZkJAVp2uAhCMtmZ
P1lEEMbX3Tw5j5YReRfDrMhYAVSL9rEX5T3jDRh18KBJy7JQVlYs48wvNiYa+QRUsRWR7Z08D1MK
tq7dOCK49TLsJ7MiRnyE+BC2s9p1idsnK+bowSHJevEjNYmNBfZ2cmKjPdZg/09ZFaoVQ6lpn0YT
LMm66g5z58hH5YocTfyMpYMYX29pPdop+gfVuFDuYyC5Tp1N6B895rmQJc6AuKUAeXXkZhsZB+JY
m2PbELJicgp3eiflLTVhNYZywl388zmPy6l6JpVH21RWuyNDoPw2tBlEsxklJ/kZCUWxTndvRRXF
BItfWaxlUwSnnBeNTL20NnVOHhHe5LFoho0cBi9fKccD9Vtr5LZrJPORVD0V7iqhXbkHNtkOq6wZ
iVGq5u5xqBWTTRdnu2/a9U+te6ffFWEqJRfCdosXKzPEepFn8MPp7oNoG4TZEXjOoDIW8Xiog3jz
wvRmTIx8p7kkSuODJd93guuPv08j7lnm0u/BevnVFCsQzbiC78hXaXw41Pkl63+4xZMdotWu9c2c
5fFlgNlxC1SjfsHeywut4e/7IbVmfklLrIZtaA/bsVR3fVMidEPtNvhzQaFhEiRDHI+Q2JiUcaFF
ewvn6llusScZaZ1fmHVXH5Oiyu5IQ8RUaXGoYwMx/dzgAwwgsJ/5dToi41J7HfWZ7ZeNNmwRhlln
QdM9VUhl15mLlM/3upigONHPhy4PWPII1y4uJ4L09mOESMao0B22NbjI0tD6o2BzPqrWnneZlus4
WUrtNMAgRSVsz9uucfVTwM63yYPaOAAYVPvEIuAJ+TEk+wp8+rdmqqxDgoN33blkoM82CioE/dOe
v8SGqoOFNXfNkIpHLBpzipg0udGVR3Y0ynJJzrTXY6Nu2zzcaDhtfVtyTs5DxbEoGnWWntYkedUN
DT8qB43ejaadentdNbdzZNwMtXl0m8TaMKO/4sDwTMSCgfVeJs2u7wbvgDaPGleAQdWHG9jOwwrU
M3GGuMFJzDLjA89HiqN2aL/xQZ8I4CD+ry0ftSH2MAQm7Yudmu9DEp36AovujJiW6OotQs/zUeE5
T2gk4qiPfhgWb4Smk3psdpIDg4dz20nyx9GtnLPR7B68RpOblMhOrEuE2CCXBgCfZRe1YRasQJm7
nyfitNaci61zPcLKVPH/itQa7+lkK0J7kxAPHeYrfXQCqkPMGAU5QBpVLzItg4l1sYsLUZxI/PCN
Ot2Oc2Hd1jCwtlpQzoDTrac+iNxvLITpfojTZ9MmGckvtcrlS8dCe9AXb38lS6IqGpdMENlY+zZI
74B4znjFE/J/Eq/lrMCBfiWpkG7KAFocNPtgIfFLJ9uFnp4kG6X3jh/qJabYwCbaNlaK6JLxNk7m
7xMKXNycrYnKGBV9Qn7vlXLQgqfKeTDiwoObZQXJwfQSAq3wkviWaEl55tXZGBXxUZhXV70kBx0d
v3eDWYJTUR2454qDkdu15zFpjpcWXZuToVD3qanDltOaG8ti5jc4iuGTwenIaKbzYHKylWdRYKr2
glSE70nn4umcin6VZ81m1OTJiJWEqo/BjMCl+87SbmFvwJ1SaLEj0Ty1rT3sOVTyvFrcDuV5S+qG
jcPAhJFYYA6UQ3gRALE49tY0X4oRR6upk4ts9OSM9hxAObzoDOgaKmfcClodHkbOy07Fv0O68Y4x
N8bMBW9GcwWqWZjvYpugFwuxkqQNTQHC1ftGvGBn6VhY5TO4MXezWKPBlNfrqu8CtPdBseHuGVTE
mQmsJG83rgsKtCTsDi3JrRLw6zFgA9jFmm0kFoswANStCM0z9luMQ8FtKl81OfQ75p7Tthnr+HUM
6RLR5jpmvfPsNP2ppVxXKPR3Q81mXKbilr2iuSTBtzrmTkmbAgd02A3mKQjkfHCCYk/Pmbg/M9j2
dXul0K5PbQ18wJv2Xdrr5H7iMhSMuauwKA4R/T5ftVa/E3pmXde2SSwBMPytN1TT2k6ax8GzOprb
BRG4sfvNM1lVijLZpUE348gOzlPq8X2FadCf5lAC5GzuhzzBip+clXn9Vv0Xc2e2IztzZtcXMoVg
cAZ8lcmcMyurKms8N0SNnGcGpzfq5/CLeVGS2/030AYEGLDvBEhH5xSLjPiGvddmTbFhckynys+1
m8Z4PhZkIRh60ZBu7jx1AahJuDLUsYPX7QrT7e8y5gUox7S9Muv2QIvepAA5JxzODeYIM7RJxMV5
Rg7CtFG5fACr4XCWavon7dun7WCfkwPBVIRvtSvZkuNQA1nEoLU2KaM3eQqOMgzxpBo9dsC4ZjS/
OFgZ5C9Wy1AcdJv/UEYiPsk8vKJbWQHsBmja5Az/Ysw30L7EpSJsChYryXyBcSdaABtugx0qrRnx
eH1DS2+Dp537nJBXgUViRdKF9REasYfss7hVcvxAnl+v8txrCO7KeUYhiXZxBWJfT5hiNF1zqO2R
qK6CPUara4/SrvGfQBsNbHOxjIT7MGOiJ1IZ+0lF9TqNNba/clqFlnjXuXiuZu5eBIW110/Eheuk
4Ij0NBTFq8JfsidBKd7a5H2ddTfntUGvvGj60QZZZEDoerE3Rt7yKA+83dS5DxQeYmMvcWE9MSK5
7ow+X/pxnIih70saTMUHCrdU/UYUZQT6RF/G4vTp0wlWSOhite2rmaPXna74aPa1y8dJPRXvalVo
fuR1j1bfYGMiPXEKrO4Rx9WKOMk3Qyb1YZZIa/LIXZAiZ4Gu0yYCpzE0+9cNqJPjYJdW83szUE7E
+C7cmVSI9czAAu9S3Ow023zrLBn+8TyQAUA914bMzjg0vhwuxZUyeG4OJdkbRiN86RgN7Mxaz3rf
P+BoPsmOUKSK+JEmtYhkGQ1mBvDQI9S+oVMUT2aaRztotac2bF0ujmnYzpPxUaf2MQ+6sx78cXre
K2OMf/BWx+vFFc16nWFlV230Bi/ZyrKK7mQp2/EbtKWnObIfxp5fl0cietBGlE55vgu6ed5EDugc
ItFCWs5iIwNyK/KnmCR5Pc2IfELasssyzLqrkZDFZCXxjz3bEdhVDD/naCKypI4IltDgtJyVKrWz
2/4Rdf+mwRDwYOH4VlN/OzgSt5hMcDHRC27kDM0kGioPE81QfHLPwkNldQ4xptkDqH4fZ4e4ePb1
flP/NOYSXz3eMYSGWp99qXZ8k4llrzrbI4g+jwBDN0ti5xDNZ72W1hM43PBOM0nuTc1XTSUfpeyN
vddfFPl9+7oKv9Iynzckc4/nAfqMr5Ix2zL/pmyBTu70Zz0WJ1CvgPHaaT2lDa70yr7Lc/sSqWnj
RenM06uitQe8YrtI5d4hmazckYQ/VQXt3pgAmGg/LXl9vP/1eI9KaTPo+BLS32l+UQCsy4VqgI4b
u4efG+kPQJKtW2UUkKSXwEBpM18RoMGiLO8ZYUWv+NK0Q6iBCXDns8Np/gRgm7QLQ8u+IyUhbheG
ODoQjh8YZxp+orHljARyK/z/BbAhEZwHvqxYK25OEtx1+HN3eF/iSwabGX3Z+DwEVOhWdIpCAu0I
itJ8l40ppuLgTZoQh+ek3ZSzFsGTS8gX8cJxC2prHyiTf2gZFU+NN3JSVbZ6I2XKAsEiydekrCK4
z8hBquSsWydTb25mzjBtcOURbtwB8XoEsT75srV4E6ThSTRyrVT/jQQNxxsvJe3Rt8ceRpZ1v8oy
ATEt3IGU4YnNCVANAHTQaTSUH6uE1Sn8nfloz5aLlZngxBmKiRoJQopGS21KvTJfcS9RFri4Ls1h
STWJWiC9s5gv8GXc/YiHdEs7lVFoV+2D7BPtELMxIGkxg2cJm56r28W6iClhYrqij+MXovVw61Tm
+J7ysdOAoKMeblNo7e2YlxAocLZTcXpYsiwJMl9bIQ2s816RAsp1tHWUrY7hEE2XmU3RtuoJlMAL
2WF9FRMTFcbikvqX913dK8fYTl5yaxTu06YI8z9tF5+SQGP2NTyqzgJLHJCpEzXtc0HVFE/UzU1T
9+scDe5x7FlbFG7DuD92vsbMtNc2pcQkWm2XOLV1amxuKoZgZDASdB8OYLLsJYAelDWhLTUJXwxm
DW69GEyTcGabgLi6KM01dg1Iy/YsCahQOO30ZfxXXca5aU6pIHsc4AOHSs90bhWE7YUB6W9ZFc1a
C2oOXp3KbzO3envtetx2GfnahA5xTRp0XPvJxZhMsfbkKM3Yd1pe7zVNj8NVpVP3mLo7+GOETdFu
Su8Ca3vhISUe3zU5XJysCfmqtZ44z87IPT0oDxgS5RQpuwleQvjnJDjljiouMGI5mLiDwg2pv+4u
mWid9ToFRKPp3n3C7P1TE3VJdQfWiXV2Xm0xdTHjn0vxYZbqrKHUDlwst15rRK/S6qTfexzz/Vir
bQ908iBHMo6Dkb8CTsit417+4Zdbb/rCHZC5gwNY5WkiXrWsFd8RtQ2pBgQP/JR1FNNNMhFzFVbJ
mQf5ZbWmOBMlIT6aeLZ3NoGWb6Uzji8ps+d1Bgll26VVdoxgjagaLhbj0Nh4l1g4L4yErF3SUGgq
DsIreuXnfO6C85h6xUPUSvuzF21Nejp9gg+GoPInZUQvHRbHdEUM3nxXIPa5ZF2Xbgkdrdf4R+PL
NKjqTTmzdxy0HFlHPLRUtVnnQzyXl2JsMJjPxUdYN/dmzP4AmAMgVcJFDhEkUHBZjdqS/RxjEdRF
eaPsq04qzq13WU45+BorHF7AbSVH9HM6c6bAvE6VwvKYeoM4wtc1T1aqzzfoITG5p/pI3VF0E1et
DK9ORj2MP9LedZnrrjSncV8Hc2y+ewuGVY7zdVsGUN+GRszbfoZcrxuKa3EAaxbm+qOZwqmQsiKZ
WFrTGRRgeSpBZnwjq2IGB9En1G3miI3JW50X3wPsEvRBjuFXc/vcQeFZQpTC+VvFUOK1WA92jEoN
Mo9ekjbVPpyxC+iM7G4vc1ypLaZXH7IxO7kizqAwkKFrt15zaoN25AqjuEjRIPPx1LjSs3xcE1gF
x0F7rGVwHwf9sBcIx096SETq39FVeuNkXxUP4DgXrF4ZMXQkBPclYQaMLx8bOvzNfzP5kLEHMr2d
k96BueMVp2CGq9GMJKAZYQjLEDM3R4zZ3P/rcoxr9VPcuubnp7t8VP/9L3FIf9Vx/NfCjb/8IdQf
/5SD/L8Mjmfs/n+SYzz+j39TRVwW/xH3/fc/8g9BBuBuQBgkniJSB/z9d77iPwQZ/DfIIRDPgCNm
8Qdt+98VGQjN/uZiq0CpgTrZQg+NxOqfkgxN6qDAFz60YZqLJRb157/A+/477PV/KzIWjT7dCq5I
NPRoQHBi/lXhA3+7o9MLiPdx0ohBwJAOS75L0Wp+PxK7tDUmTQ9XZp6zejN7rycijNDx4aQ3Js7u
kWDHemMEHjGQjKYZPAaAFNoDqUfasO7rLsmOJFtUUBCtSNAs1+QZgJt3M8dvkReTnNFE8r5oWAv6
CrZqtuLajMgmyZ3mOzSTRUBQK+ORapcWB00Ft3ebea3tI9Vo9+Rh0or0RvXWKrv8QpnmfJqY0b//
L7/e/x++uA46nv9aRrSef76iv+qIlj/wj7d2EQuhWET3g2QIbZDBW/FPGZH8m/AE2h1eGsfD/mn8
+1tr6X/DfGrxrtsuJlR7gX7+Lx2R+zeLqT8CMsTitmla/9I7Kx35V7Gjw7/IplSz+D/i70FY+Z/k
d1NIRihf1kIVKd1bCWQCAra3tz3jOSm09oB/huF0Qu/TxEG5bpTzYeSVe0+csrNB30qypPspTDKT
6xiBTc6m0GzPfUXOAuM0ZClsfCzTOzl5UpD3xfVu46ZyFEtP+AoHVH58C3S9YTuesoalQ6TDNQMV
YCVMwcpLg05XgydDuuSFodgfOxdf5RDsza75JQkSrZ5xFJXzGMl+q8xNlL1E3k85nnrvpZvF3gqo
KnG2L435M9CxO5Z/06o2YaEQJx1MOw9oT21YX171uQRt9uFFgDRjbTlv8ji/77j4BSR8l/ViXL9k
fXGYUoJl1NYIwlNrtWvHnJho3ebsIoH8Iqmn/dS+klQ8z+yRB2++c1nKjDVXjfc0kJ+DhvqaNO8M
QtESETg60V1xrYfRMRzLy0QZacc7x/5EnzCplzCvdjzLgXLOi3FP3cnuWIt53bn0wK31o4XQClsl
14RprzLzftKYb2rtUxN+YIGnpsTdcgtgXGUy2ev1uJ106Rd2cE+7uFmWQ24jLpFZ7WcREjiDOeji
zOlOs5qvYAyPrcEAoCcKjDDrsyOGa0QWBsCjfR/Hn2nDzvoDwKqxSknnnJAtFFrsS7mLw+phKnSa
Tm1taFezAyEGy6Q7sM5LHkL+2ojpeWrAdLlv5EsCxkVZE6s3wkePCbPUou+JXxcF4WQe16wqz33K
riJFRWYFzWOYQVhkul5AWKC0ILnjPrT7W8MOllZ62rVGYS0gJCIop/x9hBi1qE0eCPY8Mawi0wM2
R+HOW8Dj3noU5rYaxGNr8ZBn+BfGiNRVgn81Z/1XFz+m3jns+PrLlLyINt+FoPtaB7dU/1oBXV9G
a2h1IF0kZHrWk3xugxHroo1pMVnnE6Cl+cAaF2xncYJolaxZxlzt6QIP8zdxxruWAO2iAdrVlbsA
GKqVvucc0SwL/NbNTzG7dLM4TdGtqQe/lp2vrI9JZc9N6LFIJWgGDogl+vt2GVSULv5jhadWR9Qb
4x77RhBHf5C9dlLdgriAtN2v+tn1p4n58oS+bGLmYz2AwVpjQzlkprYfjOEyleLLy6x3phxfSfNG
fBPSKp+pCcuC5mCWL/jgjz2kqby4NpZzU0aWr0Z6h1zwGjJsdtPgIejz3yi0+K0AEV+bg67zlit/
ltadmvvug379y2tKAj6XX0a3LejYGTrBAdPoyeyoXtRg7xHp5Z7LR6JZxm/riR9I3PR1bu/hleSY
COJNNDNZ0rKNahgrhvm9N0MlHN2HUWn1NrdmugWyvrYADOj+w3fPQs8T1qlz1SZDrrSZLXgJ63wK
p4mhOi3oGGXX0fGIweqbZ+hia2BKFyGyvRgA7xbvc7WJLestZVbMWLTlEAHg+UUPB58un327mFdj
FX3qbn0XscxnQq3WkZrjFSqPElSlxhEUmPM1U9b4yDk6+LoznfWCzxpb3Pcg3I3LGJzc65NkOHkr
I+0cm8I8cKCzn56eFSiy2ZT9fR06b4GeE0BXmrfUkStn2boSvt6vXCh0KxG0N8L2SJOaJMPi4spS
YjcLtS7s0T262aDIYa/mfdAAvaJ0trdzxKfpKIDHQxr/SWV7Apy7UWVwdXvgpFp6dktzerJy8cpq
956i/JQ41p1etOvAPCnKe+b78Q+03Md5IMg59uyfJsBaTf3u+u2URHtvkiZbRDdh+5uPPvGN9xjC
0bh0Hn4fO3Ih3loAQNuJDWHfJPXWhmbhTHxNphac8ZE0d2xwRmpzlsSVmZ1Z0NT7oJuQsFRT0d2h
KY0vcY7YLvXUxo0JVgPQ1B+ku7TtlfEMbTA/JIGwD27n2TetsZTvNGPE+S3YwgTBW6fw6Nn2GL80
XTVsrSmqHnhBEvavYXwGejOeQtMjrbs1iR/LWMQXblVvEEcyjuaA9evJDrgVk5RWbr44jbet54Zf
HhRhTUW7kDhtjrUvSwww/MBBrRQj7lvowqlj/epuwqgqD/pcEY9YflddeNM14udqjTxH+QhYzzgH
INZ9yTJ+03Bi3cNU5bPpPbtYlniwfKOu/0TUjoQhMyf9gA2FEhSyAeetLChSWZIOc19f8VjCEbaf
NGusDmPicD5OCiBd+Gss118o/5iFEH7kSt8bjPyYVt24I0aRh1ytcnBXCDrT9NA5hclge2bAOaXv
3RihJxyqbuV40WvGhn0CKhEua2NQnLeY1PqLiSTzqxMF6eLkHx+DdHZXZc7sCoEI/TYguJVZey5P
JtN3A6jHLc+dssCWn4hXGEkt/SYioWyrle09m+B+YxUZFTZm6Y2FQBjq0fL/ZiCQCPomvxaF/DBI
BdhZxOMgxIz2ee0+DYa8Wuif1kZp1WclKBScFwmJYQf801g3yUimZzl9yqQi9zscIQJArluL1p32
OXUXMi07WGv1ZRp3AlxsPP+GXaz7ntYQeGg3r3NRfPd2+IDnS2wiN+c0kNkFQ8WzEbeHNpwuUa4/
zBp9glHsO0s9ySb3dZMbJZi/Rif9UyJBYH68a3jsMc0w5hVUowoY6DYwz8Tb+Hq51EzWMW6tnZc2
6yheBoKDX+bBemjRnNDSrspGsZxyuajqC3OMozfm19BT62y41uxWiwLza1XtAoOJYg/VOKBwA9i4
0VI+DZZvdzx7KoibRktxrLLCeQdY1Z/mfmZq6kW8/5Ho9WumaWrd5gjjgKCLdg1vxxPrWZjBAQCL
u0tDOW6boh99oq81A4exWTAarGec6fPgZehB2qomJa639qHjwIGJyzhZo071jjWKihNFsv2ZahSQ
EenPp76xU8xcndiV1Rw9EF/DzRjJEnFjn2s+ua5iZ4eZt5U5upG+76yN0Uq8lkhI1iQXzqcexN6j
HnnJTg2ztVdRqp/7pkz+TPFcP5Yl4+wIJRarbeYdNwBv0HiZdKNyEUh8AVON/ZV9c8rG0hL7JBvr
18YcZ0ashp2umDZCg9SKAo50NT0l86QjFLbUsTU76zfXQS2UrPwfPKF9WMBKqeZY9d+5nYNajHge
C0WN0O6SPEq3iunak1CDODDVZtcWCecB3IjD4hoKVaY71Z5FXL1BBN6s5wABkzAiA3bvyOhPH/Jj
E0tuD6c2mBx2oWHsjcrYo8oNj70Xv8m2Hc2t3gnrVc8kcvlej3zoGck9SHGAwyRVwlVGChqtUFkE
z/AlvYOpoRlNw4U50ASUKSCV13reaqciRUwx036+omEJ3nKDEEsDCSd+/XymVKwQwC7bvZVW6wAq
TadVu8HJ1WUstOSt8TL3MOrWiIhxyNljF1nVf8/AHfdjD59Li7o/ZCAIDkRD8x1NmRdZuo+xZ+0s
YObsAgmctN1t3Ugfv9+xDvsFojvmO54kXOBQuwRFeec244uZkjE3DXdyLNkKopwe2RjNrV/3BUva
SQMInwZ/DHPYZpi8UckU51joZy/iBpzc7CBU+eQO+TMh3FDtyWEy2UCa5RP36tFo3Y2Ax+uPDRhW
K0zeNaXrK1vTt2PsVIgTSF8fkvZeQpJds8RbOxbbXo/zEmNScMlkean0iJHqB+8goerpUG08O3wp
IStWeXBtidugABSEmZZRdIRvhVZE9mDxSHFYnAOv88CiXvWSh+80a/LCPr3RZtNoRcXKnuL4yKS3
epKyFkQMz+YTgi4ij3E3rmx8Sux8dcnCWGd1nzTPczZ7j2nK9L4IZ2zYGcs5x/NV7ISkwGfltW4Y
m1cpL/6CwWZMHlQbYiqPoWNuZeU9TvqfMrbWRkUSZd/sAgFTqhs3Dmhmsyh4MskoVmQyrJQ27kZm
e8AIOx/x+halYbiqW361hbYzSTa98/T+W7XWwqnuCiD2otlmMa+6bglGJ2UXs0m2+YHpAYb0JGbm
/yMUWR/MkPIVdSj3hJafii48YhC7CzXkqYVQ91UEEil2LJddi7Fg5KNdpTGEb82AzCYbRX5QMIXM
IBXQqDROseV2cC5pb1FfyTDeW7FhvIqGI6GNbBt2etraWzMX1l3WFZCs2qy+Rkbcb9AmxAxfQ/dE
K8dHAMw23xIziVFaZOYe/nZ01OKseB41zduY2OHvMwJz1h2aoVcDSsjOFk2z64IqJoV5Hj1UeeF8
b6P5eE5Qtd4cS8k91tpuq5qgi9cu6ZnLaD7DIVAnl6zQvFuR4bCoieJdgP+6TTsz1AedpfcrKobm
aQG+fIxO1n321BdHbA/aUdjITbaq1rtnYjzUVaVFctTAxP8BJAizv097hBmL72Vlebl3h7K0e2N3
jGoDou+jrmIuor4NqHMh7+ZPypiMP7NtRqnvwm0pVqOsA99AE7xXyCTWUiJ7ZqUqt26RjnepVYnT
rMe0YA4vpu3k+Hpkrfnk7WiXAlzvIW+c+o4gX4swGhtV3RqZXid8RI/2mUN/PpFEQdeGSLh47VLu
SbYp07oXjXmD2hO9AZdlXm+Q0vGqPFYZW3MeJdjxbDywdTU3bk5WmGYlBzxQ8WEMURvghG3k46jD
a6aPXdxO5BPzaHou5kWPhn4meskS09zUdhHiqOqjX8VAUMfCYsIxRxileLWcKNjNFlsrGUh9i9SS
zpD84+mEX5M7wUvdYzv2pJWXBar91tgkQ3GOeGtjb2RqiEu3xTIi9NaHaDaszM5+yrXmnnu2XQFB
atYBKV+AZ28ij2hh0sAnOjve66OWrykxI5Sus/7t5b29MprAr/HorPsxyX9Q7nV3fZYc4oDdbEGD
vlEWfpNAgxPqpW9lIDPkvNF28MxNYnBmO2n8kFitR/LBQNmVvhflaNGay7cmz+/IyUCiiSP7yQXo
tRJWwMiBJQh1gxwIL5pZWAy0ldHvzKwEazCxEOJVRcHBUxkGFh3/TUtyQiPnoyuCwO8y4wi4Hg3I
MPPnsuFcymzbwzBlkxOjN8x9utGlf3xwHUQOOHz6vR0o5FT9gz0/J9a8mjKmDcyTXHDOGHueRNwx
HDBKFGjpfBBOubeahrAH7Fg0fHp1kdVPJ68zcvLBGpGOJvkdUw9nraf2oouBnKINTDKQeq0g4Hre
Ka63hqwzvqG4w5QR/iR6sU1y56ca4+y5yLVLO6JXcJYdB/I8c6/Llipb0k8xwb3SSR14lN/I79EL
ET60QVi+TcPxw5b2PYccZzz4BX7ab5IENqJ6CzRI3TbjkoS1CPIjOoGuXpqyhHABN0utHdEj/PMR
XnExaS9d2G7avKYn9VhANbM6idTWtzXO1TawvQ12CrbdaY4sPmdIaAX87ljlmu7ZyLZhkrzXtn4N
0+pLi7zBh0xA8IuGx4OQdRDALExJf1sYqVmRbpoyV9soYohSTxUEppL1JmEZ2jqXZfsQwqDnyHc5
Wsgv19untBzPAeLOdZqWLw05tF7lfqAw7tddUcSosNJLn+49xVSiQwso0/miN7hZ0L1EiceWWyA5
y5Ec1gnZK0gWrE1rVIxbvIkgH3FWHrlcnNnDBuH8yYzZKensVTeFJ8n1AlBObuBZMAfaQK1OPsI5
4SXEqPA6l+MvudnWdl4aT9QHySZ05V3amUePUCCGGR8Z6QFn1Fdn1WLgSbF2XhW2iss4GOM1bRsH
4Xzly2g6lTDisVlIbiXQYHbBJeN4F5v3YOU4Nw+py4sxzM7GzJjfDlo38BgQg4590qxEVEGbzVDA
a0ycbobBswlhb667trvDzLQjFvAhLyjpjV6+TPTam3r27jC68byKfBaMZFpSpcxim/cwwcvwOS2N
bAdk1z7ZEMtA2UaHlkA6N+AtZW12r2e59ZQzXoyxJ23DnFgXM8MvVBICvWV3ieayQNpIHe8+aBEA
6CG8l7N55F/ywp140VrWvo774ZHmsw8nyVGYcDeSng63Bri0jkxorAqxsTQoCgEZdQD6SIpKYwwD
ODNZ/dabyXRPHhVPXYzTHy4rndo+3iBQc88q1RmiSkEmDgHa932sV1dKgwtK7ZO9fBf9YBo+G+iH
1NMcWBXhj95H6aa35y+yAuTK1kP3hrmKzz4tHzSj4ZBsSFAJCX57sNMaT0hWqgUj37vbNp3lsbIq
6zyh1LiWmoz3LWtdVqmKmcxUgFJCVsXFdZ/ZAZT+yn4xVLobWPT70qmqey6eXVELD3uoa107K45Q
uzD3tJKrbuc3F53D1BvfCMH+fivxGwmmGrI96G50S7i/kvrZcsZ0H5qcqFO3FSZNBFS7TtUvhv0n
Zvt9DUdhXCN1QPjhO/Khj7JNJj405nA3t7RQFttufdQBsbNe0s3bJKd0h+WxfyoC8MizO6prggYH
FHp6aIJZXDB5khmWuO/KrSkM4+alZiTGmJ2DVxVLy4R2fJV5SG4w9PCTjtU5EeDkPbLe0b1F6Smq
EBmLay+t8Zho6Iwbgg9cpyfJHZNfU5P8UpqQH/ggEtvwKHGnjEKFoayqDxhyDkLXLvh1Vz15l5VL
Ukf8TNGLtB6RJeTGZGNZHTBiGmLGrq8CCwVRZpHFbs6x1m2t9FXa9ruGMzdNdBZxplujmEXnlu8R
E/IS2uwr3tK6K1ZWXVqnYsl/CmJl7gvTi5gYUHaVXduCN8cT6fYT92BS/UZa7Y9lWm9IgIlYlMzJ
1pYw1BlyaxaLfDYTgeWIbdvlXzJ0TqhKzqMdGodUpW/NFIpTjw/wmKbDIc/Dap+I3FmpgEivVV5l
PjsLOHmk3v64Iut2g1TnbHnsWs5XYrT1sY+zbqNPsLOlwbNsPj09SEqigseALKXhPLi85HGARGZI
mm3uYngyQO8ec739UlAKnpLA/okKMFmheVRMkIeo0LYoTbiRQm+ASK24JItO6P6Y5u1n7VofaUWW
WOr1xlPlDk+8Bvcqx3VSGeEP1Y88k8V2NAbbOo2Wdgr7JF+LkBGwNxHRXeAMoOQIiJdJBSp9rJRK
Gw5hhctSzjSQZW5c0mS8x3OP+zpEZ0QURW5iupnDZFcn8pjjFVk1NbVAlpObkQxHM7dBukqPmLxF
z8mkU61wZHBUWRtWs0TYDd7KSFC6HR0cnulTkV66qrnSpkJUx2w5OTZ3v52heuk4F7GGExGAMwZF
W77onNQiZGsuiLCuvak/KI15Jtl4m66ZNYob72o4hK3P5BFvvexHI+4858UHrUbs+IjwHwT73hDd
/dglNwsPwsFSw1WHj94MJTYaOd0hjFtVtfjGUMRJH8dAv+MuXCf8D66OIu0uRTWH8petcmZglnP+
iEb8Umrv8UYVC4t+q03uzauTczHF1y5Q34UZG2gXTW+FLAOJYmgN10kLT81EB0fEx2uHEnblViUX
912uZQ9e2K0YFa5jZC6aMe2Lzkz82Wt3NrDCwWs9n8cfr/WB4MF6euhdca248wbxTKYe5R0mnXzY
5WlLeHsWbvKmvfFrXfwV+TroF+9L4N1P6fIBe5zMBB6EeZNezXI+qQnCK7/NMGQgRoBUuHKC6FtG
4UUv6HqlkAyAs/IQWt6rw7W5gkCIfRQrSXhvL/N5XXtVmJQ2YkqufYmIzDX4+FVSzteYbflqwBTo
p8qxDsxU3ry6fCh7fpZx9A6FYhkV7uoZl3kEeTO3vHfiLVaKd3owUnae6rtn6U5moN9Y28y+8zzw
mXa0YMIvdQCvoY62+Io2leK7198ziT4ntz+HKPgTcrfZ1bBZlKhSf5qai11oF3NUR/bBa1eg5O6d
axwHpzJwa67iJKEEjNe5EPqmYdZ2I6qk25mldH2ggYzfbFrlTMw3j8XuU92O1o2YQFAr5NU+GSUW
ElaIYdCvGFiVJ5rlowmjmlYN/kmo6O8m0xp8g7c4of9gQm22Pvk1GuYKtJilFu5r3f3xCo5Gkhmh
1suZsK4y4uKGA7VKaiTIaa6vpYnQuUpcyC40QZUqAGDlie/16kr2IBWVmFDoZVlL76M9pBiPtCx8
aBJQMK55jTA+H5sIz1QqUAt63Ql0cHT0TOxG4Khf8aZepwZpYUhQSJWNSE1ny1kRwK7WSYuPPhfj
idAs55l0oF8hGKlODn0ncU0QBQbv5nAC+nHZMeQqMnOnGWZ10mS3T8zML/v5MZdkPNKpPPS4aR+i
LmKB5mn8TFVMMSU97Yz7dZun3XWu5SqC1ApfftdNX11QX4X1WODlVug/rTyjj2vYCGflVrZyh74Q
UFO1kp1HP/fdkgxEWb/v3JSThaPrECfJtlD9DhblNmbcVoc1W257C62CKgNPZCWQLZ0THetGeeoK
ZMPmk522V4PjPIzqO1ST/gjX3jGGavmtme+eUbQbHHjmulOpfNE6m/BBO6SXIZ8ShP6s+OmEJ1FC
P0XhtE6bFzObtoGV3pG6tQ2bQ0Lyx3gGDrszwy+PNlxNhEdRDWgTDr9G4kP4ldVy26I5Tz2C/+I3
uxu3RvcVmVuBwiRLmo9g0u7FsGgLDD/sl6hIJkCQb5runKWSfIkPAonXFe1mwjFcw9qw200H+jln
KJPZ73kOKJ4oDRi93poa8AgiG5eXyPyajKynqi7x1kJLoIvTnbWtMnGYXVrtVVDZ4jFB9Htrwra+
ByDBXwzR9tA2mrdDyoElzsBFApLJ3JElmbGq4RxaNy0xI2zqS5SgjBbYP0JSPaVuYC5aAn7UCfVq
VSlSWI1i2HU9QWllXpgvRSxp3saWoz6RzBPxv6abMaquhAzo75bDF2xVU8fgNgt/WxNTskg5ohNT
lK9Kx41DvRqhI07c6hHI9OL4Sq5ZiMkmjRNEsonpTkcijggClASXUg48jRT167DIfENvWeRZb7UX
7EmfuyWN9gzPg0Lby96DiSg3AmR8RIH4uKR6aIXpclm9/E/yzmM5cjTL0q9SNnukQYvFbAC4FnSn
CpIbGCW01nj6+Twys4vhGSSnaL1os66KsoqMZMDhEL+495zv0DDPF/moEtDTZ4Rusk3IQsEBsYyH
kMd5TbRz6cZe8ixH+oFm3S1Qt5UcBG+I6NhikMzRoLxugImzZLlsTHNtYQpcFIN2YRnUckVPuSAA
iEqTBX2qoPNVeHeM8qFLPCE1YcVFZAIDgjag4fVkyIm8LX2ALzNYq3Le24LSHMd+0G0zTw9V3ywn
S9n7iXpRasaDIGuXSi+sI6UhUaJaRBpeYbnuY27lJCz9ODokJBCwLvSvBjFap0pzpzK7kog0MYOr
gbYsEmFOfbS3LTW4KgflkIrkUAhUpXMFtslAv7GlTSPFO8/LMfAb7ZMWv1VSiySWxT1shRolCSVe
hSwym53oWxNQz/J6pjaS61AvFC6oKATUA4vThPjdQAj2qtIezQbXnjd5C2WI8Q5ilYVp/tp6wZMi
5iyvCeatBjkjM0FYEjrR2H0wLDNBWihqOTcmf23ptH1AtdHR9pFFW7csDPeKRLodgtDDIBKWEYx7
cFw21hCMO2m6jRSm01wxefvwBunGaUyWCPtDpe7142jjme2WhBKJNnz8u2IyFmaAU1MdTg1FD2ON
5YpQxhaFxpbFax7GIr2IvJq53wyuMA4KTkn4id55ly0sVzGRHzIVWXfTXqD2n/vUKrygeJNV8CO+
bF2frC59Xc4b0nYqURZdtS0XZmYqS2PMxnmTDspsimRCasFl2n2i7gdWik2qHLq0XulRiqS69h+l
gOaMqAsPBHvihqilt0gaLSeLfna9KSKb7SEYJHS/w14W/Quh9yC2NISE1hdZV80FY7w0rCernYeJ
uKddSPpWE88IGQ/ZwFiYfU/RmniZxG6ZROGrRjtUglMg8U5CJHDkjqWGtCOlwFZrSix4qSKKa4OU
XI7tlWmsRiywZpYeh/RKjgUX295JCqD5tMm0CuF7xbbNi1e+Bf1mNLAT9zLJPQHpK6hhNwYmCWxt
3kWEqpI+H1WrieRgJ2dnS0WZxa3Y1MO8KA107WQv4qDZ6BbBjWKUIMdJ9RdhSrdIP660NpwJk5Ta
edspOK7DY4N0Gy/xCPCUujmpTpEj+Q3RyOOasKgXv2rWuiVd0lpzjcjcUeNYs10d6YfR12R/aefo
0B2/S42FUo6ukeULTLkLAgNNekGVhIeqlRcnNCiGjK7gkaMDyTIMn2LebVtTfFFRlJuqclMW6RM4
gM1oda9tUr4IgrcQW893dWQEjtxWz40ZHYVT4BFz66WJKzPodNg1pLPJ/taKatpQiTO05NoFbyK5
ATPVeCUo6oYMs30tjaeKVyrvq6TcNk1zEfST6KSkWxWdlTpWzjjawmLPA0qQ+YDEpYiSOxa5K7Gs
HpM2uOtrT6EPYWyGXrodu/Ito5ELxiMVKH8L1yKvtkQBajGNrxMaazvOGSV92XSwdT5SPi5RI2EY
C4PywFy8ls3xYJp4awR1cVJlGIk0p6nfu2oKN3JqYwww3FGyVrdRll5QsjOcIA5yG68h0nuUS7DA
wFpK41t4MhdWJx5Sb7ZuItKZTerC9QV/W9UFwUJUzOxabkZaGxjbjZYKXk6WqFl2IuFVfFIpDWuY
Mjlwciq3aFMkOHzWBUxVcevF0Dm4RulNrSdOLgtPU9MgiAquW8FYSGHHEbsIWERsBpswGLl8BV0x
X1Zynkdpk9F4cKrSz50Gvhcxdug22AQuCrQ9i0rHae7J4ZsWWVej2lKcjmTqdunC8ruHRm9dU91m
QEkYsrnQQRS6BpHUGUmqKvuEYF6oI0CRAkmGrt1aTejSJNWoctTdbOwEIsWy4JHM2BttUINNNlj4
aeVEe1IE8Y1YWcZU6bHvTxiDoriXQyI/x4F0INk/NaSemlq+z8XS0eicYkZ0BN4F1ERE5HZ3Eypl
t09YRClyuvUGQj2icEXU1IHbtREspGi0lA5RAoCJSNJCpieRoHlIvMIeg4u23lnBfmhuQyNS3UbX
VxFILJ8gvLLsLs0kKVZiwaulSd611uiII1pEMCMpF6XVr3VluNOiUt+Lg2y4dHCvpgITo5VupKHb
46a5LmUuoSLPjaCaq1TE7D7VhUUjsMrxlXsvP1ZEgtOgm+aC4pH10dLPSoPLkto0JTlbDcDuoGts
/OEH8IyHEsf7AnzKVS3Ezx2CQ894xchs1zR5e/BVGet9uVkI/aKIV6NGVGVI1zVOdqfXIspPWCvH
j25a+npWexlSD+hnseqOFftakSZHASiCiogyIjUEbsEYH8rrkzd5bfbxNjCQhJni7CawHOlCO3XY
EaP58bEkkfE6LIkCq0S+KJJUcS2PTfhqQIJapiQ/vBKmEuOx6TJM+2rxpgSQujK5mUsxM1Hah8Ee
y0U/uhC9VVqtY/MjRqS1R0WbLkhQwg4ztdFmFBpzNQLTmJtBVm9HlkAwFOLgCWBexZTOvlXxKp2t
0yDOU0+slgLgUSycsXfX6/4jlpMdaIVHo6SXJDd5Ta+lodEjGJBbmrzYdsFU7ZIoiPeGkmKprbvb
GuAPCyiqoDNFyG5xMAJ6kOVWWUuJSdBuG79UfuUw5hI/Jcwn6RRAD6Mhky7yOvgxmh0iNv22DlGY
SmFWnjZRByOTAYXgiLAVmuvXZaQLR9Bnz7rymLOwcIrQsONW3EVFfChjDbe0txQoQCypIwkLOso4
rNVJWYYddunQwEdhhpe9XrgQZtFLydmwrhBKkxldB7aRtPtcl+7CsNnkMgZ30Qk7diB0ZjAw9Q39
+CgGA4Yqnh6VJ4Z3prjrMe92/VbScYvRc/H1Q250S5ridsnCzpCwENFbDIRlBD5lVMoHJXrCIUQN
+Zb31qEebCEWmh6EsBvnrUC1z6+haMn1ySw+To+K4W0aEckpNBydsJ2+YLVorIEEzaiU7P2oWGky
TdzRRzAohz8qy2tOu5eSUYUcQbyB6sCyKcqQYwmHnGypioEPR7Eqr/I0PZQGGDczbGdKInp3MfrG
uZKzsCYFbSB1xx2m/EeQkTceYqgZj9GpmEQ8ojcDflGvxtpihzuIVJy7q6S1th4x0bjsrcwloG9Y
YSr1Z35E4HsFP9TJ0M0ePPhQt1QGg7kyWaz7iwAWRy/OO0CMDjmFUKRipKCqYriESs2k+LRmqUBK
lCZTazLoBmbDHltbsPNj3ECD9GNqsN40aHMzbRGOPmLlyHqxZIZIyivCvSEB0BlxKO0inQBXU5iw
KmKzTMZFfLJuCiEs5DAaOtZZck/69wDxxfJeAuhUbYPOVcCmWsLxM5rXsIahQF1KXqrY3px2SB6Z
cnl1etRv+XAHO2WWZ0hcTaZ0WuWx3Vs59mmoCElKMHP0XBU1KnTZ2oHgIVaJf9CQjNoai2wggg0R
TzUVV/y9DCS9OQuVItijpMPGxLyYGgaV0Taf+ZZ/PTZ+jodLMV6JLMtckXqb60sFHvxhV4XiLR3u
wGnVpEdxraXjLE7qlLOgTfvf7J74/6O6/g/0WEjap+agXZ49Pue/WINOf+FPk4Xxh6rAs+cZxXat
itLJmvOnyYJ/g8mCRr1hnswN8oni+jesVfnDwEnB34L+S4/UhBX7t8mCfyWrMK4pqxkiWH7pPzEG
4U3C+fNvZxBBDyYgaZopMjxwUZXlM4+Fwcpj9LqRiFMZVpbDEL05oqh3pjlVULdb7igtn7Tu/hU8
xHU/wxG9wAJwMY1zhhVAmvbm1mdDzzpswWw76yp7vINnsKZlmrrRvL8bl9q6mzXr3l9q+pod/WDa
9f6W/q2dLimfzMz5VG1HxMCn5qqOt+5WRLd4kt/YKAJBAtnprtMuC0qznNjoDPPONeGgzj2SGh80
t3WOLWdxbB1vxvu1CFb6LFiwW7fzTXBUekcfty2rPLu1b1ub3uhePqKI4uvQrZ/TCNtCyloUrna/
EVxSHGaCK/5Ql9U6mclP4Zw+5/KWsvyVYiv26RNYuxkXdH0QuEJinDH5iJfdvbxrndY+ek49o+BP
odK+XR9vby17tzn9w+hU22RVzx5UB72/XW2rbW6P6zjhrDbQ2Oy7+fW1bz8NbrFFRD9LL2H52PFt
ySoDgWFt2BtxITPCG24IGNey29tgnrGy5NiG/RDa11wrO1o1bsOfgc9+tmzwP9DI7afqXnHjy8ZF
G74Fv7bHoOyEN5KcXTKehouoaYg679kI0XA9ls/TQlwVy2ZD0ZwE1lyZwxaC4OFvtWN4oCO9qJco
gi9otNFpIt93Jl+gxqK2xC/dvOiNQ3U3zUnOdsOtv+I5uMUNaWuu/pCsUVMoIFISt3ZxwGb9oXST
5BCyqKBffiyeVDRRMERfiwspdtRXbV4e2wWaULd5Zr4GErLJQm6boq0eiAwAwynRaORed3QtXrsd
wo14gSqtXsS29SMr0J3b4o3Ct+HC7TpW7bPqAVxM4sbBasAXvzrQKb6vhhUylwHFia2rNpv+WbNB
v+gq2+p+fOhrFtfwBQkExWJNfm4EQcRF2iz1C0rpxrYWZ133Y8L+keytIxVWt1iYP4odTZ2dclVt
+0V7oxsH4cl6wsjuiuTQM9SLjsJvxDW1S1e4QPYNGmzX9zPRqUADI8rUKNvaogkTBvkIdS5bLxYY
XVYZu0kEZMFMRRRCOV7aKfWq1e1Qt9s3emrw6CTL7rV5cd0+kuusbRvwLpz9qh/XbevmwVJxvXVw
iFbRFvtD++YdOaT7NHG1DoftmvMn5+6qdAWGgBzSKEmydywFimsc61SYwtKp3/QHfZdugoW18sw5
+HNhpqzjucADViFfEWbaM4mVPAPSwg1mRuDQOsnn/jFHkdKxjmL9Yg93PHUllMgf0iEmq/reFZjz
rsTnaG4j3rO7RbtUd53iMCWbjvbMFwPvOw/m7fwwLmXLBtK7wTHD1VErBgd/r1x4N8KcUhpvsKjc
jD8Qa9WiXT9xXjBFKX3daYwbhtPdecfoALPvRTdn5avw1J60TVCK7FqZl8NSW2T+D+QX8ngtK660
HHfZXHXm44wGZWg3q8m9KOba5omUth2vTbiJXuK9jg7O1h/BU9nxK6FusB97x7xPnlLBrpby/cHf
WY90yamNRwf5UjmE1o0SrTr5fhpXAOyPyk6+N7dM/zY7MWT3zyyqp515MZscqlp3ni3s0m3ngOx9
kg8r5XKBhGcPS2tvHjpHmY1XynpfrqJlPidrXfQvEfedOsS3asUXqvZFbQfL2GVYnj0+BsuocqgU
2FfBMj+so5ni/JjROLL3ozvTjnIwewYf5/pO/SJv+Z1Npesue7xXGMxzmbtDrWvWuv08eGxdGpb8
ieQMMySHS4Aqs367l+eSs6fDeVsHrnoxrfkK2GecdJVvWxeY0kW+EvmRgr/L0sjBQYF8l5+xFgB4
k7227l1OiF8/tpKT2Em+DNl1KSsVs95Ov49Xqrdu3jTN5rfJ272x+HkW++Z2RDm9oeBnJ7cGIhWo
Bjgx7HpbbqFFyjzklHK6NzqwtYsTlVYF3po5GCvE83yndMVvtxYLQ4YZpqpmzXrcu0hYNCGmWrQs
0F3+jm5rEDjnbE7RmA48nuJOfT61hwttrsz8g7a4F3YS38FSXUplvh0seCpdqg+z3H1UHm/wDa6v
nOWbQOPOlTf6xpzf7HHmAL+mAaQ9ag6qBeZNYyft494ZDyGXqJ2XLgiJxel/zUw44osSHphjOX1j
kQKKus4eWWLX1qLeclLmHbqcfb8F7aTT1rWDnVU+UFUSXjrVNRqXknmoXnizo+Vq9Mht4rXDi85f
nnaVzIcJp0yJBtB2bc4L3B3d0jrt3B01p8QmfGMBeZ2n/PrUVr54zfeP6Wt9/kP/AxeOp3Xbx+bc
+WOVv/5rVSeP2Uv9fvl4+mt/rh4F/Q8QNYQAE9JDHw3X7d+rR8H4Q9dJi8FuzvKSPBDMu3+tHnX5
D4UyCZZZU5NFwkj+bdHVsZVbqqifMmt1BUSu9Z+sHn+m1/178YgxV1JxqLM1Ng1WqdJPA+870H+U
Z4EERk91QiOsj3VkSSu18q8JAUXW1I2IICsw+nI7oTYtBG0hY1XdQ/uQ12EUY3iretcs9ODKFwnZ
nChrmL3RQH1q4uMgGX/CC9hV+K/54c/T+lfWpoc8zJr6//6fnxEw52fLdcFyz7IboeFZ9E1vFihK
hIwYEU8ihjzDi+AUeWVeF0pOMyVXTzC3yDoRJLDR9RSvLgNMOcx/RoSKNwzremZJSjqPAsVcKloC
Fz9IIPlYVku3mlSjlh39SPlmwBwhlmmzj0qDDsSoxoEtq9F0DHR6nm0+0es2PeogqiUoE1DEFJ6R
IHsvtW/qeDYG67XxvOEyKDU68TK06QOoHQoRBK/LDmlwyQO06Tz88wX88Ar9I+RWk7insi6S02lo
KrwANgvv7mfTJ5OqpSVlZRAqFgXxbRBT8iZbE91HQKfPCai10N41e9hlPhQMu66C/rIojJyufBbi
6OAHUGmNgTTL9ELGeg2PGm+klkIXArf87oX5zT3leX2/fTk9gScTOierKaIhcW9/PWNRlWqz1jXJ
qXBLXDWZx8KeEJNnACJUSqtQC9aiXHg3oXbqRpkYo5dJ67+pXg7yrMQ+WiG6rnZG1PrIH/zSEFBY
iOOtWCrNrUeBNXRayi01+rU6uOwgMUHratvBqfDIYDbuxsLRqBJQNlOG6IH4Xx0ok5cIs0aWWHtr
Tc9cwQMTvLQTUXBO1KkaWVd9Ro19bEYWwsNQHKe+aWaeULSlYwiYuN3eCK4NtAt3rUKkUKcH6SUV
0uKxFfkaaIBRyk2kgy2zwQ8GZ0ipbwT0G5ajZNYvdVIIdjMkAGlaCH2j201oOMk1Fg69ZRQXeToC
Q7EaKTx+fjtOA9W73eSft4POoC7y39OLxsjz/gESyrSqqOxITg9KclEZWHptID6VrSQm2RaDjxFq
1stI/oSMhVcm+RZ4pVa9jHoFNJMg6LZO4GCnVt2BIrOBhh2V+HXZ+XiVElMpL+jmWCfkbIMqxuxh
i1ljQbWmnLwqAONVjLvWy3HqZ1VvV0XITcLV1QELa316Kd129Oo4YKHensxrAm4DhH4JLNyYUToT
Wlz0+YRUOc5NO6/9YJdVCTptX4+jKwreigkFdYTZLUZwXerOz2O+1DhiDOmFEfQXsJdCZctmeiMV
0EARZ4qIVDWuZerrflrvjDbX9LmcyMV+EgbE/l0frPO+pzwXIoYg/iBRy22Q8gMkCoWsEWX9QqjN
wc3arEUMHx/ltqQ4j4l4jlkLznbhGT/0MdWwg+YaRmxzQGtihMJGzH3i4yStuIhowd/jQzx1IJTk
Up4slIdf3Pvf3HqCki1SZ0RUifLZ6JrIILtFCapjm/BwhWMlbmPIX/sSNMpiwmbm0v6q2QAF4hex
6P/ILzoNAmTemJJCEQOR7FlUVYrLx8PMJzu1XOQocIvhPqIetqk0eVNTUT41c8lE0XAciVQXkxMs
SQ7bYCdAzJpZBY9KX4vZ5vMLIv/mZdAlZL68B3xzRTuDrkiDmg9mwmLU6kNlRmJNt4gKYGYeDXka
jf00V7Do42unoZBBm8FB4Sc3fu41Th5QENTBASywxCiu7CsiewtDp3/m+QjVEgDuJEk8szygh1Nr
wxfjqiH/827qnLllslawREU5e5HH9menypIcDyvlVs8iYHGeBH946UEozbygYXcXVdadmKQCCXlx
BUMTFSn8GDzNWgDCzehJNEHhdZKlJ2kqXqixVKIqpR0+i3I53I9iWa5TAmLAzaGIRWCV9XiLJQmz
bzjVe4U0W4CgCEE0ruOPRDNGR7IQuvQ52lAgmmKxyatxfKEpV+HfGKZ+g06G5n5/MekV9ipRN8Jr
mc4lNz62qouU9/q+l6SJ+gcE9h0CGib6tB02SqR6l1qSDPs0QwJ/kruqDFYYUn1pI+gj8kjUWObG
UlU1wupTEJJqRtOyihmpVNC4d3KDnCDxQEumoSQjXZCDDvCjPilwqWj1GZU2rJITxxq+602ppwAG
UF+70gjlxvs5b3RjQMvp86fwd3M6sY4MxyKYO1Y/ZwW+NlKJLOM/jtIjPZJbSV0mGTuOKks6vOLw
u7UJIN7ANLopo6mcSyL8k9iHvB5CjZwTbPI4NhLxoiVa2ipV8SziMLALZEHu5+eqnM7l1xUakDuD
6RrBoSZqP5/Kd+uP2u9GBfoK00eXxj+Ah5obQaDr46vSPIt0fc7TpCxQWEuzNkAbhnj2vuzifm2h
jF/IU4h8RDwJ14WTPA8zwqppuxIXFrvT2o/mkhmoN0i+NRyjFvkTk1RdFkEkzKCzavcxest9k+qE
CRktamqh/Cop9p8jlarpTIxAEiTWzBRduQDvvqCAPtJMgSMxFcXyIS8kqjv51P+Qh8baVmlsoFWn
ZSqqrsIW1RrCma53nHyLwJWclReRae2rd136xzjFScFiYiIlYMAUz1fxhZl6UM+RQkqZGh1UI+tm
wli1jmR0q5i88yVGBITs5p0uMlPCZR7g+H6RDfor6oeFA4HtIsFllMQlhhv9bLwJw6gZSrLEnKLo
n3FU6EsgVNI8lf3pi2GZAvnZQ8ZHyYbCLkBmS8XG5dd7ADY0EhIxoUbgDwmiHMO65Yux/jYMniHM
Sg+w+iDDN5lWHGgO1g85YIJbGF9+5XoDBpdOQw8OTglvlGEl0hOyMPJNwC7YZaJiSZtGtKBTmkyL
KFfQ+OadEkeLlDFzJ+snzbdSq8Rp0DPGY5NXj6TsIYPEzViuDfQ05kxVoi9itLXz3E8usAl9Q9ZO
MDFdN8+ePDZxYL9xbDg9qx6XhiNhAbKebXvoJjdIkABe+EZ/WeVYmmnXRdi+evUi71QjdWu/5Me1
qNqlMp/gZmY2XpWJEMJ4HSXhye/DGvpDsRHbKr9OqwxUK07onKp3alaP9F7NW9YN2rwTfGzPUhKz
2Na61u4lj0J+1FN0JcmodVWpsEhLCvsLJZ2Kl74ShBfRSsN7P9fNu6SPzY0iyMZT36isqgtL07Zx
KRMQIuQ4f9AS4seoA3qRU5NAuciMVrVl8z6Vu+SOdOEsIZfzhl1aJy1QxeYLVYr4JNGbaUEth38+
0n/B6v7anPyvzC6UTu/Ux3WN/Slx8F9Mva+P76saP//WX+QxRfzjVIMg2pLhhl4WT+ufTTFJVv8g
PpCKB0GF6s8swr/LGuop9RAYmUlWriRZPyF7fzXFFIohhk7DjAaWTmNMlv+TssZpXfbvWQj0nmqo
pqLJZwNDDzaq6P3Bv7QAgi1L35cWvBzi/t21+OupeF+G+OjoZ4tUQ/dEsfZK4ZhF2n3aoDQY8eJ/
79inl//dtFJLiNJkJfUvPRhpFupUt9YM7ZsHPw3d7w6uNEVT8gZ5xyyJHgpdlleZn3ez75352RpZ
6eoERTRnXvcmcCBT3iBLUb5Yzf46ufz7hp6NeZY2qQXqIf9SFSS6eL2QPyaZaCHpRu34vfM/raPf
XZyeTxCmiY+QRlaReR/PDRQUX2xwPnpkTjPZu4ObBQJ2PzK94wT9gpWwejs0Iu/cf72av3kcP7o2
Z8vC2uugfIShdQQvynKvik+xEWFA7pP4xXNzem1+8zr9LB6+O/smHwjU0FXz6BsFAWp9USwrspkd
0h2biwEyLJue9on0qnjx+Vf64HL9XAm/+0DKA4Dsk9Q8Rm27n8CpUIhRxy+epY8Ofvb6Av7Msgzi
xFH09QchgbKWY8/7/MTP6qn/9aBKZ+9vjM+iNeq2O6VVzcB+YxLJKSGs5OaW2TmvEDsW7LEuCFiZ
UThhQUwV69mDVtNAtFjl1rMnel98Ufn0ob+7b2fve5lLtTrpdXdsvdLuQUtN/kZIL/toBzfB1ZSn
ARvOAHGkk1edeWeQZJLxyiZs5jxxm1qx+9f/lcjo+BkysVG9GvNUGGdC/gZF9Isz/Xl5fnemZ4OH
aFYe6v+ODGwhILb0acQKqXNFlGFTnXBqo53SQRUq02VbIwBlllVWbMmAJ8LCqVh+sdVilvn9FTsb
ZxIrjYRKHtOjCBCqwaLXc+XMtFlIOldocrgIPd274uj5c4l+KtcHt5whERBXoS5X4SQ0zZIfjuO5
Jyt2K35xhU6Mz9/ey9MZv3sl4PvFYSsU4bFMydCSK2PVD+KdWarwDSEZNgnrQcyBdlAULOASGkB1
R2irFt12ZkVfu3wLC2sbFumdRRQqRNhdC4NnqP0bOCSvFWy/ERVuX8tOhSfcxNpqALlDBk6mh6fc
6H31FJOT1HuES2fS8FB2KTpfLPFBAIptdELPW1Zw1oJp2uvNcMW6YC2K3qJtjY0Q+E4giOvTFQPF
7GJh2dddu5hULF9C/cBqdpcVErAbuQTmWC2CMDkSjwDPTzDnGtASoI+3PUasZMDEr7ElbPqS0tuw
1sICGn++qNkcmkmHASG7RL0697s4c8bWO4yl/s1R8GwMB2jkl1oTlwe5Y4ILBrIs9RG8WpvI6U6s
MyxkExEmHnX+zweTjwaq84F9wF+mjRHfoSrmYD/nUZnOvnVo8azEF/VyqFqpXBzUngcCpLAto0D+
3rHPFl9qnsamXijloSwB6wS6tzcRaX5+7A/egvP6YCfUKbQLrTxI4ilFYhy04EjVP7pAjUxz4vMP
+eC6n5a07181MmlHA6hLTWiudURut47E+PC9Q5+NyEaFN78ujfJARYLKYZJfQs9X3c8P/tHFORtE
YeqZQqT49aGjiOIIWoyDso7FRdyAZPr8Iz66NGfj46BBmYW3Ad9FGA+TIAC9OOnYv3dw+dfr3rKx
zDo06IfeYL7BoFIte0T231tTiGev72AOUW2qSX1IhuQedqVNFeD1eyd+9qKmVjCGYtBWB8nqJgfv
7wGucvHFnPT7Sw7e+derYpgEInc9w07iSapjceaYNo1vvatUbX49eISyO8fqWh7iwXoGxWXZeSh+
sRb66MTP1lmJXI2RmofNISWemmpX4dZSmX4xGH908H+8o2NdxiYHly2P0Bt5cnqvHt3v3E/Qmr9e
FexqFV5Mk1GmrGAQ64oGzAaj4edHP924f651VOv0ld7P5BRENcoszcFq1dbWYJt0SXxVxtFGIlG5
V8N11iTdQYsy/4vS0UcX6+ytrXWq3tituFhF/Mbz5ChgNb710mJb/fXbWLnhx73aVAe5AgscgMan
/a4uP79UH6zH4Jv/evRGDk0/LITi0DVG9piloFsnDGl20nnmbCpxO8Q8ZkRxl/LexH3mwZtE/BVr
0iVLhhJ/neaRTDO2N8OkK/tENMlcKWLDFXQJL34y9ttqbF9ivVZx1UAj+/y8P7rgZwMChC+iQQTo
CiSqvfqDCMoFrNznx/79Zkw1z8YDj3DLympSbqYRC8tUq4BzKMYt6e0zvU+qbZsG7SxBdL76/PM+
+C4nSvz7x3Vq4CFmQgkpAow4eCP6ok0QfO/pMc/GCPTRHggugan2J9e0MihWkub6xdF/PyFSLv31
1CVFKCeodc1BMwMiaCct3ah9QxW0laRvTeiqeTZUtPDG+Ny4OgRgW+nU6+rMAMr8xVDx0bU//fm7
oYLcx6IJ6eccjAZXlK/VL/pIwfXzG3vWNfh7r0qh7Nejkzo1pmFYlQdLstSV2OTSpunDZwN5ua2U
xTTDQYFNzwzi3Vhjg61xoeBlMqwvTuCjb3c2dOT4c2JFr6rDlNaXeVFt2sx6+/y7fXTos3EjFyK1
qtKmwbyjPhei+iLW3cvnh9ZPp/eb8ds8e7mJ74KDZobVIcqHdiUBX7YjhbhrvQG+BJbUx9QZDaob
RzTzg0B1+xINZ8xgtRbAGTp6kGQLa/LimdFb7ZWRQt9IQ9MDZJfm7G5GgUwbL3VwKTEde3EF5VFP
ZkAYkFMGGhIKD2Lv1CPqTU151glTCfEOEQWjOiAbqUmXTVIDAAD1hRMogY9Fe/Zo4otbBcmI9FFv
w71gqQi4da92U3ky72BR4SQKPEw8Yyxf5ePQ3KGWGddSqRVun/boZU3xuR1pMIq9QcBYXBfoEHHz
mvTMF71u3RldOiAJMemYVHSNw6F7IkuZrnZKR/jzi//BfTVOf/7uhah7IRnHIcfDmsJyGkfMo0KT
fjHSfTAxG2fvgw7LTAUlWRzgK5IzEFoG7sDs1dANag5mBk8qKtC7SBE7jykP/C8Wph+MUsbZgN5V
gUocpV4cGMqDVQ0nFn9SWq4GufviEz66amdDOLDXJNZNsTh4lYd5lx4qqeDSF7fkNJj+5nU46Rrf
35JY7nOvE9XiQCkeV/Yp+rmzEF8NgTCupFGIv7g7H32Js8F8AAFYIByrD/CaL9BSPIhZfv35U/XR
HTgbxAdic82x7MtDH6TKvVkp6WUm4vuqSRh3P/+Ij87+bKzDuxlnRjgWB1ryW0CnL1Fs/vj80B+d
/dlYVxUjwCmfNVKVhPKmaQvZJvcXRBqb4y/u8UcfcTbktcDZDXFs9AMGPGtb1EK3xIsJW200h29V
yNVzSWeLCXKsRpiSxOLp9qCON5HVbz+/Qh9c/POW9GToZdgVHFtIKkwSdD+L+nuVfQSMZ48/MWy+
TvcLqzUWxgV23O+d89njbhCYM2pqrB+SrlmlVk8UrfW9NYt+9rjLMNzLqhb1gxFaAuATH5BEj63k
eyd+ugnvhujKgoE+mpZ2KANJdK18UJ1RCtbfO/jZEK30Q1dqSaofsCXjQU2aPYCf/IszP92y34xk
Pyf892c+lI3c1oV+IMO72BP3Jjo+sudla6EtRYyNzNDohS8GhA9eqXOBrqiYFZnRinYwSVN3rAgJ
sGlWwl7vhmz+vYt19tYK5BYiIpC0Q4/2tdfLW0yqr9869E8x77tL5Yf9KBfVyE0uhdj2xRrAuIaB
63tHP5uvTL0JiD1sOXEMjbZkZlddIH1vGtHO39fAQhAc6tUhg0koSdCugkK9+/y85dOV/c0T9FO6
8e6y6BhEg0gz9cMA864xFiJgoWSYy9m1FwDzJqQz1FxRWgzpq6w8JVC7/x9n57UbObIE2C8iQG9e
yxuZkjcvhNStps8kk0y6r99Ts8DibmE0AvrpztVoSlUsMjMiMuIcdz46/j440xn5fw1+4GIzxz+s
exedY/8vwvcunnQ3HeVUAPs9QU9d+OOIKK5cYdlcTJG9x1TLQYWrb6EC7Iv+RqAIlTHrY+Nux4Zi
8/kQA3riD0/XN4vwZQ/lkAO+g04uTwQHG1l6DkwNpvT++8p/9+IX64Jwu6wmlZSnOMQsJZvDgEz+
h9f+5hiNtvr/f0VL48IfzCysTqHuaGlKc72v6uSD4ny2qWeHGmjjTfsxqz/TuH+k8+UZfGx4P06z
s6zPtqcq8dtFUSSMUvicW8neylYOvc63veUyR9fye20XBjsp6zfm0ZlxGu13DhuunaYpf/gU312h
iyhh5PDf07ESJ8NM/9h2yvxVCG/4vy//NzGgd7HSzJX0G9OyoA+M5bWcmDKcSOxglVUfdjL83ZPr
XsTJAydIWT8M5SmAPq118ukPz//99r+5Nu7FejMHrQRF3leneIzWGM5OeYwL579f+5/eu39ZE9yL
BQeg99ykM/1pmjPLPa2tFghKmV/bxtwt6jJL9ogu6hrVcaMYRTXGG+F05f2sHbVsh7rcDAVcGboi
/c80Y4QjdAT4qozSYUcmSC+E9ejZo72Ju+FrVE7XrAY54Kn2yFqq7O9O5Bko+f+fgaScY5CjPRe/
s5jSTLdkFKv/vkLfXf2LRSqbZ+GUKgH4gVLND8QzvoAfFuTvXvr88/9Zj5nkJ3Mtu+JUhOIrqqNX
y/9haf3ulS8WHHNgqgkTB4OnykvWbusrrC3t9u+uyMWC4wWKqZ55yE6VHqq1lTQWjr7mp4fVPT/y
/3ZHXiwFEN28erZGXj7YwAtYEtVQHLsDOsqRe0V/Kpvv2pQfznlrz77oit9WbkRmvz8fm+D8BUDt
4dMBsuw/h2668ZisSlCyxbTkS+uB5xTO4mMRUxuoX2hsIEZeFI79AHF13VKd5C/RgzrwUw8X2z9/
1kqC5d9dvIu1aDANO7dcRtHH2aSfk6XVNH56mL/51v+ZS/uf+4nTaCt3ClmcVC85Kx83MrP/7ju/
7GXNoiKhVVUUp7hJEAm0t9ir/uqCOBcLkJMAYC3oYWXdpOSDh3NNt+zT3732xbJQssCkk+dXJ8/f
x+6p+cv93LlYEyTUTWvAAnRy+hIVGG1l+1qrYPN37/piWQAuKCoSTl5dNtC+9Ct1uZe/e+mLdUFI
TN2VcivUCIUH062ot3BlxervXv1iYUg9GfpjbxenGZvhqpXFjRvb0V+++MWyUEumE/0G/dJUJi+W
n7bLdmSW/u/e+cVTGc9DiERgFKepFgV4Vwb4Avl3X+flvFLhmvS/EdWerDxq1/0QEnFFsb37q3d+
2Us6U3VKfDCHJ7dxX9DLfgrQfD+sVeDs/30tti8ezjipi0L7IjuZtrFlIb7isff8Z9Zarwn3Zgmg
rNq34/68Ro9zt067F59arD3Z6OFmBjFJsSvjLunntaOdLfhgBqB+O8Ujr1BSGGYW78rmVfwO3oOv
d9R+F2417R3rCuLeqnC4SeWLJPv0WdsdUHRdx7TlfGIBr4W3k3rfm5vzUt0GOKHNfMtPwAMyQ2Pu
2T8aJ90L/32UMliq7pp/aUMaUbQ+deH0Gca/zfDJiq2F696S7AJcAhIV/obSEfjpitXf4MsKAWE1
IPzYCSRMRyt1t/z1JugevAQrGR8kq+/zal/weYz0C54s3++vVnv//B1e0qIWbDC42efX/Fpoumve
h2eNdG5Rwq3+72WE+mEqRu1d4pdxX7ftsupv+Gx5/KX7esMFYTfrzfoQw8zTgKYqBn7RABywfkWg
t/iw5z1uCiwQBOWttPRR4V6LIzot6xfb2xdDcqVJa6wKRbHtv/AeEuorCfp323pVLWYH4b1lbnWM
BWwCqOK+ma7nBCFPxzTBVcABUoqVyaeCqttymYDbHmesoUrvzpcQLNeSpEybG638Fe+8695yhG3m
MB2F2a7KlPbBGtrW/vwZbf0aFj5zceBJIJU0f1lU+CdJ+p8tMIUpx+Spl2MBY0rCir33pPV/eBzO
N/2/BCaX4ytJCujTrEkjgm54DDp74ARKd2tH8lVmKu2W2dR7P/ytb7Zy+2IPCKXyVU9PyKlIk6ve
k0+4Un6YT/nupS/2gKbAfCpgX598nAX7UMbIRMdg+Ms3frEH1HpEyHZOdTmxea2G8broqh9qsNb5
Hf7bF3CxBTQcWnve4GQnwb2fjumSuf4DD1iqsRYEm3PE0xZ3sN26Pt2ls3Vjdc//vcp+99Vf7A/l
2IlyzOP8FDrlH868jFMctfVj5YfFHyfzoptQTz/1d333MS/7mdUUI+ma/ewUulFzHBg+uRPgVRcC
ucZCo4K7FuANIEbCEXFj+IQ8k1a0rx3wusBJ9R7/nPXD9vLNB79sdQ58pyxVWYmTmcv6mnmI8qZr
w/I1Y8aKVXNK1jov27+7d6yL3SYEB+jPUy5OuKM+mjJ8rabk47+/wG82ssvG57Jz5krRxHKyEriN
VXQmwBQ9M0Cdk0EaVxFi8hLOpWXLv0vBrIsYMRiB6oZjUZ5skfewjAtOG2H7//fH+eYZ/mf873+W
ufPEX+VxWHoqBvkmRP1Rmfb73730xfLgpApGu6tLAJcTs2j9O/XOH26m7971xdowaaPoctfOT11g
Psdt/tIo76cy2HevfbE2yLxVnSmt8sT42UtcRJCiuh8CuH+GJv9l3bEunn5mxxAaRW52UoFdHcbJ
rGFmVe5ji4h5nWL4SKAMhJwuS6Ox1+Uw3YHUw0QfefgdUp1Z2J9SGxuaUQGeavr1MEpwbkkEYseb
rJ3CTLlw+8TfFHyI1WCj8FilcRP/8AG+S6kv+2lVO/UQC6L0pGGZFV4Bzw3AI2flAhLlKO6IZyYa
Kvgfs4UFhy/1HGoN/osXYNTzTueIamaQiF29nU928VhXh3w0+ETFlp+RVHd+tS4wZxOtpQr5MaFD
H6IqJNrKnPequNctHh2GEefW3XX9b1O/9vqHfeGbr948P/P/8zD4mHVrCMlgxkq24K3100NmB/90
Lf3LN3/Z0KsiqQaqo5DyrTp9mLJabyiezk+uP4Q7TEL+GraiWhdWZa4tlE5bYdgG3eQMwW6tECgX
7dZ4P2cllngTY3tJm0X1XNgp9QqjRU0jWgjzWTuom0FlFL2l7y/6IO+3jCfjDI6G/mbET3zlWLSG
odTtdqK3JcRkv7M2XY3Jc+gQjquksg+mqolE2lz0m5SeQ74h13gKZXRvlubKA/GedhDTnBGoOXPV
3qKbJxD8QEAXQYqGaRmL4Cx17+uVyBDhIKxziOQnuTF15Ty5gztvJoy5oFuN7I+BGP0jRGX51cu+
/krrvL3FDIhuEPvhOpp5E7Rwe7CuLP0SqyxZ84QEi2YMBMXl0GYufgSfTRP/xq/Hcu/k6MCxCtyh
efsEYzJBATAM1Kul2uVdCoG7NoJmKWwo1FmUbIum+chChbVl6N3r0K2+XLRtz+mcvgFALV+ayvWO
LrLA7eC67cYza6RKVU7jh3CG/lb8I4fqRr2bfLDAJQ0qSxyawcFtW2dFbwWR6jBj3pPZc5mp+iY3
6nxllHHzTE4UCMrTtf/hNpZ7m3fqju2aWfDU3U2Nm2Bq6mCUmd20KSZt8QucSg+yHZZ5LcEtB0Fy
GxdtdpvVIOcS5Hx4vfP3Yayr9VSwjExVNO/6CsOPMpCaFGbbPhh5wHNau39oHHK3oZ2IW16WTg9c
FrqkoRrpIV2CfaK5VH02wWPOYpPTZN/4zDuYw47QUM/brNs5VmMsktmB6F8FNkO3aY8NQlj7HEmI
QM4rISl3EwYO5oW3vlONbyYY6xUMi2ifi9HcdqAcFuXkVIteZtHaVL53MkItPlOROMw70xC0kbpG
ZO7n+BVNm6gsmKbHUpwZJ6aRUt93osltcJiE7UKxttI+VvtL3UHAxz5A1qKtANRgFGFKg6KSz1cR
e+id6tzkq/Njue7j0vl0E1cxtl/E8rPodb6JDE+tLW3iv47x/0yR0dzIcHSWJBnOC+QSB5ufEXcf
CFDhGw4QItqpnBgFNhEN27pv/+CH4w6VZnEImbf7yFQIB28iu9Q92kamkIutbiZ70/sJcAfHQBXX
oc8MvRrHZ69HJBzw5fdKSP0RewrTzxAIxCJlPfJEoEAcArnvFapOR5NSOY216OxXr3GWkZ3ulRrS
VTX6ww5+9MyoTBTdTWUqDiKanTdgwM61NeuwWuBwyA6aB5PQs0z2kzF1d2lbR+uE3WRrDmHbrPMu
qJ6tXjhXnuGqrcx6lxOzcgK5FJTOl1eElb/MHVOjOZvao9KUayicZqD+0qiId70lYKvXeOmOs+NB
pmCWx9qH2ha3YQPnYs2QNr2jnlc9D8Jj8JyJmqeu7REkeU4j0fmk4QjJqoJKJZuMCZpZMkA1p2iB
cYVV88MU8eCMzTD/br2ZiZUQt4K/6rzRnNAsS4YQwrCyaH4NDbYf20WD6fh1oukDH7tfuQH3hxfy
9DOKEIpahRr+1AoT1zrX1ki3me3ou3BufWRvdjWvy6hsV9ptBqhFjXBA7FT5ckhnRgdjXd+Ahe+3
cycdVMiQB6CvAjCeE1sc8syeObPg0wAigwOJJ3NhDSHTPlPqXFVz2x2b1jJQdiqKmDI0u/XsSgMZ
7wg4Wwz6zqRAuBpz3wSFQVdb0Q/RMhMOcJ9E0ZVRBPILPOr80dIbtwD1jG9mgKrUNNAsMW3MAii8
LYGIzDSVCW74cTEURrDLcSVj/IZvOfmRXMaZN8Cf730bAjdnaZ9h3zDJNJjeCd0V8GmWCnfFbAGz
dDUiX8cDGhQkODxH21EobLW7NnzbW5cWhBCrT4hf28Fe1inggDCLUrVy87bzb6wWKYTHP77ja9cv
g55xLdGKu2sCPdbrLg6LByjUMaaorKdqokxz4dVluNJ2BPy+ipnKWrjCHJExcmZTGw1I1ahkaD/z
rQ9n8rrPqYLmGQqruenCJiZUT6qDO45i7+ArWRAkBYiaeY5aD51M1Dr+LQbvdkT8JglvJs7lRYy4
L1W92GIBd9dM+Isno1Fil7pedlNPVvUnT33G9MbxNmxj4pasdW75VM4yrcbhK46n6Q7rQ7Ts6qj/
rJAMbWbMCS9uZxn7QdfOm66skrtLJ6vRgfzLXDmSttx8t7L8F2bC2zSvXARclnNXSndeuLgxmH/V
AzaV+GGw2QAqF01C2Ip51UdevgLSV3PnjWcpt/cxu0hb7Io3FNpjuSnP0PIQ+fmKAc7qmjY5iKvV
0C5a3E2Q8Bz49M5MzGVV1bp0bIO1cYwWdZp6a2AQ1aIpDAivJS2aaRd7Sw0b1yBqXUwVP0+cj1og
RjuznBhNXw5sGXfEM79M4ZvAwBDSsDUZ10zOq31Fd+yqrL2QoHWk18XeRE25n1KVbSt1/kRJl2xU
alnbMOnrN1BOYhu6XXCjjLjfREVt3g9+aa05uCuwHcQOXb1m4WyzQQv+vkJ8KoQJCRb1nbORLW61
daGNbBcgsUxXje7NPapNQSMnXgStERraeeRvJid8U73+JbWRbCdMwetSFmxjxO5rp8oALzuw7kU9
VocCeh/Jc4Bc0QaMssGEnp7ta24HeNSLQMQnX31UT8skyErIEUr02TJD/FcxOZmpR38KaxarCu6m
FcVLs/aLbRvJactiRA0P38IWRAVf/3k2M0OFfXCsPgiX9cDUaK2SaN+XjXNF79q9m5XhAgtNs5hd
I144DDDT6dB8nSPbGwZ1NXo/ezAXaYCDECUMmYS0k27VpliKDLPQy8xDLYOuwt3XIh0wofFMVzqH
ac1OcgB+hMZK+MaxNKLXdM79vchcYLX18JSYYLVNun33fWM5bz7m2FXu4nGa+mBXdBK5ApZkl0CO
0mlBf4iaPePJNXLjgwooFOHaE1BzRvOlmrJ846loladIc7xQv7W8Qfy5lrjJDM/ahbKJn3w9qKuZ
7XN1nu+MQHywmAwrHMX9UzOb6a8wK86ejHHe22fXmxOyavPEYgIIwpGHo42yrVOCHhVZCw2wr1DQ
GqNjX4mhl5tGICsYHRw+ZQTfPnKshxnb/aKOmI2t28C/klWQHOvcL6g/CueQE5vgR1QiBB+oxq8I
JlqwHNoJn0wsgAYsDBdEv8UCsajB2wdENBE5lBFOSz2AYm5au73yG6ymi8Tq9WkOx/BRKqU1opfM
+ZXaprXxe5Uc+7m+JWa0H/O+f+7bHO0Obf+raU5MjJR2dZ8XkkiDfhFgJU50q2Klv0zc7Ickyv74
UQ3mrc7sp9mXRo+GypU7LDrWLvXnms7+PLgupUVLc2xSecfYPV3FDSnF2YTQnPfs5iw3mhaslTEX
xgDiPzQm3loRiLdCANpGVVgUK9PNCtZCrFt45cKNztqbqcHFOk8ye3d9mW8ZcgY/g34O/ls67caw
+kMNn/xGt+mxYN09aiZMNmPnm6s4Fl8wtYCNcY0w9ZXpzeTYPPkWEV+NOoOuU2vaKGiDywYQKQMQ
hVq4ll/uALGxLLqpy6ntgFRY6/lXGs/I6WWYj8vJyPAaF17HMppGttpEynRx/7hjNnPg3aFLr1/B
roRYggBLRQQxjOYWv2TTz5t6ks3aLhJ0CRzR0MnVuzOT5cIkulCRfRxSaF55iAg0Oc/2ygAyGeqG
L9cc/DvHUdNaU6DdjAIv3wKNdYXY1a0YgaiorPO+f+u66tHDJwZKujzYjKr2cbK61b7BYE28iyMV
fiht7t1QowmXznudeeHSCXAvsX36CxVn447ZunZl9IPeVii6r4bMSnZ5P4trPVoSEy9eais+Owfp
iV/mvo5udO+4T0p29ZXXqX7Z0goAg5FbKmGgYgGZqlubXVOSDKTpWkq2mxwME6uUTG4KDQ8qBB61
5NQh2PtOLZ7DATNRGfrmlclbWJctMPcpIyL2J5UuR1GqGytNOjJYzs4at+1wgMgUR7GLlSTQxUM+
8Q6onAd7gx7yjO/OiF7aziCPHXvxVrWd66xDmYTPTRd0ObRLixlvz+yuVTzMtyXBx7KsA/fPTF1h
XtipEiN5bNw+9pNpL0Nz9H8n4OJ20g4QvvsmntAxSGlNSMdN5vmvUg/hsjfhT8BB/eM6prmxYSxu
7DF2WVOjQK8apqYfo4RdLy2T6pi4cH4micS3llF+HEpH7Ph482ZIqvMhUYdgAHHXJq6F/SnH/EUJ
Rr4UGQPpTW7dDnMLtthzRbfzsvYPLQYfXuH1kPixnJwl47+HOM3WlZUCj7YtvWtbduyurrlQujVv
yIRn2uAZqSxU422mghUq1O1022tWt6ke5XLIk+meVCq6n2wjw/6EHlEbQ4Y1mi+IqQcf6HQ3cwqF
GlvFARMYbiivxTkn8WyNun4U5t4Asbh2jEwdZBigqLYm76EMSelZhUjyJgMxZMjdd49FKoUcigVz
KPqAJ8F3HoTT9GdeGEc/joLCpG00VCFNeZvOstxNfyZY2pHTPOfjSN8GCzkWtexPkiDo6ru6WKRD
aK2YUio3+CkEanQ0n7L3Ie/lTAYLG1hl0o/1TY+RBQdEC/hPxtlrWWTJkY0yeJJNV+wNzz6n6w3e
EbACmKfjeOkaiuxx1ggAkYndyKjEXA11dutE3nQT86rb0eznHbFBs7JC2iDjuZuWtZ5wH0pruOOM
losvUem0vT3/nhrAkobJEVuFF+qUTRz/9KL6VZWZceeXvYG/UfpPIcr7XU34fWyo/i7CmWRirOJp
EY4zUQcg/o2bMyPFsCya+LpMrsFwxne9EmrVe8w/VIQnRPkgVa+1tJx7y+7ijUt/0z5psFfQ1No/
MdNMVkGmse/dXq39ZngdXJ+xuhZNpamCkIPKoN11bFBoCjJ9jDlSgJQZBDf+wAmrbkR43ZpaXHWj
NzBwE02aIDPpobrSciAqt+W+EGJrKUpWftJnrzYal5UIvOBE9cOFbaDf4wztINtA9Vb7IEGFqu5V
797a/RRtR1inK+DMOW452u0COdgnH7ebDCsTnrkxugdTprpdNYmJH2YMjHTTNeGzLwNrOQfZa6hh
5Jt5tzK7+YsM7LVM47eiLas/IUrYpdLYKQKopnrU9rTwGwlt0x/fzVh6+5Ax8HXRoBRDPoZ9nX3u
kdNoTAoUcjZtVhdrmY49Q0F9djV5BmNIBo9y4nfNmof9A38VOgSbBgl2v684CGxKZeWwtjryWO20
2YFC111BFx61EjTFWREonlW8hYuSqAhiICiLUpfeo7KVfZCC1coVw24aG31vzaOxKbNPtGcza56s
t4U7nUiPgh2JNwbbM55Il/IlT5Nbt+q5k1U7kJ3540vXmsHvoqUGxjNXh/cFJ89HOzfs+9TNmK90
dPWsVOKe4k6Zi8AB8NfXKkeApehyLyz/QOHEusk8EmRpBhhEzOi11XgxU/cYu5zjh3EpV8VoJ5tC
+tMxTguMzmBanirKDdcmoenvXOdnex7gqr6boPWl7XUh8yeuWbYq3fp32VkN5aRIrwcIh4tJgsnv
wgcCshMsAdJmy/7IovKxq0S+p5k3WFbGgO4h9kLS3JitZhyoQkzODbkKCOKkua5YX+IhF+t5mMu9
ank+Fyhr8mudGe2VwUwP9QYxnmAxT+/B6JyDDGUtuzyblvGoVtjpN1kbXUHPRtIujOCQ97Hmv/Gm
xawnf0P4ZK6TFHhqHun02YrSlZmHV12JIr7r/FeQck+u643PDrfrLrOkuvKr1H+k1J9tDJF2W7/L
bJiVccjX6a1irbeyDavfOtFWtlDBgN8Pcekh9Ut/MyCH37kA+5YkA80imXxcsAMaKDwjFS3ZQ+3c
GQ6adBGGawfW9dYAkHIwnBbiAPn8SlZZsqGAVa/MNHJ3larhkqjK27ihwM7ZVClgbBfovoHGDic5
NNNmrF6aNPIP2ua8V6eAKXOR38w28idwhCQNZnIw63YlVYumwbaGDeZhdDZ5YdzNdpPjj+Cq801H
x9AWzVpHHVGAYd8GoUWm6Hk8XmEFD0yQQRIN/PI6SWVbuu2SCP+WdctfNWye183sHiEnXwVWZl3V
SUNzBZpR5H2VcRs700c/gU2uaoIUQI792QaPHMAFaF3WiNjOVSi6/R4CpaNl3eXBIggV0hm+a3Ab
6pelmlcjPbclmtlNP9Lqx3EHSlBl3aGthKUIHJoa5fNcBWBb6mjR2MFVMzAsZLf6SimFjZHbZNG2
9lUrEbAUUd+ui9765bC1NbjeyfdyAsbeIDfQ7z3VFIcY1BrjO9eLSNrnatqZlcpe/ID6dd6I9LYm
oUCJIu0jUDlsqUHoLwFlMolWp4dgtg8+Bi1hW9vG8bYWVc/Aap7Sxg5PocAoLXErHZoIub1hk+eN
BhmfbfRsy6G5Knxfb2Dr7rNUjuClbVbbgrvZ9Ib2jgbT/Jel8YXX5hN3BFsgZNBl7HV4zG1zN3RQ
smDWEOvt/L68ms3ko3XiQ1PKm6by80VljMdsvmtnnBnmuM1SxBh9MNDt4RkJnGUff6Jr7xp7xnNp
RIu5Eee475X24AcnQ4jbT6z0U3Xfz/EhDI1iF6RRTRVCUw8p5nXjRMeODa7rws1Eb3Ai5n49c88v
0krd5jVeHENgVa30E4enJ9g6Ryse79qWb1+4MdMChecuAWAOu74fTgmtUAuZA3icvEyciiKSm2Gc
+4cw8amIZ/NrIux6kxkfqs4/Zoe6vgvtYOl7HIw0Bd44TvSyTRgo/9Or5oOc+n6XpmcGcM6tkhKm
NVD4y/pZ6/yx5MxLdcFT6YpVA/UVVpV4C4rmK2lLOqnZLM7o//NU5lXGRm8EmXVtiOSeI5blXM13
tjIrHACqWnU2h2lzg7sjrJAYGfpP3js7x6f7tY5GEiB1T7mg2Ob+EK7CGQ9MMvZX5HRX5WAC2Zyt
3Ugf7LIo4nQZIMm7TkfTuAlS3r41zGs3N48NncwsPVWx9EQaPcwdKmedcc0szh/GGG7H3Lnlsmm8
NWgjbLj4m3UWg42KKmzdVJKGtN5lRUJ3rF351CBRmohSdy9N2E5rN42hG7QpnExzF5jzK1NVJpx0
wiRiPL0bkzZa9iXQ5moaMYTTvGuNn8rtdgSSBl7q6mz0/uWrqD/MXaqpg6ldOIqtqLO3vMmuyM+P
3sTeH3dp/RhbzrEJfnue/SJNdXDMZKXGW0KDVZFRDPGjAlNO3tEVfJZjJzeDOcxLH1Hei/DFr3Zg
uYisYqOc7HWIu+DojmF/CDtqfnbSOOBH5T21XDzDynksqLAv1DAf2g5hTmgwBm1Yg7G0g+EtQ2q7
aJzuuoCEX3rdyZ3koZXJG7VPHKfRR4T0N0zqZUrbfLNQVnVlNqTUKrOsfarsDoD9dRGrZNVnDLf0
2r61DdrtUdGr89qU7xvNrEY0v1SRiUF5qLcTjS0CrhUyQHxdgVs33Ge2e5hnxPTJA1CTo2WcrIG8
dgzfWe6vY+draMt6QVs10Z6eu+sxKKm+luNX4kZ6m0qWiMk1/hSOsbNsv9kzo7In5RF7Or1yjlp0
+TnEsjQOvTWFZx2Nk1PInpNAregLg+88lF5BIO+AWtXlU21E+LKD0ElYMoMxopctUO+tPfxuDY6m
OOV07lK7f4rPjyo2ZskhQkD6BtL+bOtEI8hpNQXaPs6+CgbYjUbfTIoUvWqIIEj3i0fq+19GadQ7
g6nSxk/tVVnUd+ZI+mtjPy4yxjRT0/TWTu+/URr38blaf9oyuvdpH7QEcLgEp8aSomazdmJZbZv4
M8PuNRlaroxRtZQfi5fJysKlW1bXAtnkkOJy6/t10fLMGj26+GDy7g2OuPoSOTnxn2nDOAtiqyGS
FfTITSYnP6a7MWhZN7oA+5DnH0tMnzIhuZqHtGREpzr2XKJ+0svAzI6FNo/BwK8y3dvv8tJ8OG9n
djMetanE7Ygdm1GZdep028DVL0GEFk4EXfQb0ufW9NnwYhIhzsR/JZUVADyfvvKiXZiVR0E6RCOg
WgbWJlBoRnkKVXJvNqTctSMCDiXHY+7Hmz6U+XqK811VGzE4H5Fee5mdbyO7ex5aFSwnX1xzxlmy
DHFM4vSATWICaqozn7KkGU6zt86cWuhEhdSi8zdKXdTGfNSbNpV3yjjNqjUAz8teAJ5OsQB21YMx
Fo+m53B9QLJ7NEjE9XvH/blsm+4xbHNvnQo9M206vzdW9FlmxTuKhk/OGOe1EaIxsMQoVmww/tLI
5YOekUObvy1XBZRJvXzn0lV9pQdMeHNy9hWLyH0aCdbXTpseLOh48IY51MgNp7mfGs9b1Z3cVVlH
6pSikxI2dfE459jIsJrydzYqb1mX5kvdwzk2cooOwIuhF880pzUOG1Rgi/pepyROSYcJrJCTeiEL
vI+hSG2L2qHFMxgLVqXJ3YWxoZDbIAHHNFLsfN0/e9Job8w4i9dzaNGK6oluk43F+IC3oXhO+5zC
sJu2D2FAKS5Nk+Gakz9/bYyh/xDoPrirpX4DpT4Rf4QWwINUzqdRdvE1qY37UBmZ+chO4NwHiSRI
C8a7mMMCiD8q3Ni2JkTx0+DVnPtmG1St4Fqzlsfm4Nw3tRjW/4SqUVMkzopJH31VswVeYdKlm7Cd
5KMzSXftefm9DDUaKIC0C7ISPK2Wju4Gfw6PdoM+tYREhRkq+2CUVWwrguSlPw+gDCyOsehAsLec
LEwcPXvJbm6qxwnpKCu309+VymuIDgX+PQ2vL5UUv5MS3oLRXveEBke/DrKlwdzCThpxsSosHTOF
VI+7GXfqDKMZ0zREdh+hyysrdsJ5bPs+zLA3F7LjSCVidHfledJem/hajlZRu3tjtO11pqtpCYjh
WFZ2uxS5Hd2USWRTCYw1QyeMzj2mliuubDjx8EmgUgbFhEwjoAugMBm4w7QCpdHL2ShjmHll7tzS
mDDepQ0M+qI3/zgd31chPOfRdUS58oyOg0el59VYGS/NyNnA0JWKbIJD+iGKHwLfPWPcWTjrJY8H
9ptM59OK+oLxBDWDwtLIjDM30P/h7kx640a2fP9VGm/PCzLIYJCL3iSZg6TUYI2WNoQk25zn4Pjp
+5dV3e/Z8m0LtX24QAFV0lUmyWDEOec/kR6kelkcBjG0B2tkZsB00ZVh6nnrxZxwE8dFdmT5Tqxk
aDKxCB2O+LDvnfS+yvvlvJZkWhSTnG4mdRo5OJMK+qioKKSM9HEacMZcien9IqbpnumCuemA0R32
82g4rGPqX82rFx+F1uUumgv4BNPU7ce0Xb94YhJkLEp8sho7jS5nPWdn7pzar23qrOEa+eKYZgJy
vnZAshrndCjIJNnrlFYkB2Pbg/raPLOmdC5SJ0oZw0Yewchu+S3qHayBxtKiQIRHImCIr2b0NrVR
fub6Ev/+tl/PJjE4R+ykV4kxYFa+T7xW1/xy4wRJa66P7qhxbyKJ6XJxe/NW1bp4cXJhn89TRXea
RM0TEfH2GyCZCwcmIsEJJC+A3sVZwcTUIVJzSS6ZfMakucTiqvLIkyBxqGSC7DJMTVHAHkU1z3tQ
sGTbpAr5XN73Z91QMM5bRm8PCm0/daVp3Yw8lDOhK33RUd3c51Tyt4Q0d9+ISV0UyvnUDs3S1Cew
DT6+BcUl1VBnLJzZw9UYkpuZodkPx0jKvbUybiWvqp7GYIxyBt9FRKpyneUFdjGtwSRfkz+f1mwz
0KuzXTZAS9hYQ63O1zHPruZGrd/stdK8Ix1unmMzvHZmS39RV/4hX0x2xjyt93EcOd9Z9cNxjAl/
hr/o3a6j7gPPZsGDMpXJwjxayueYGPHLrvOqXT6utPhWjd3uBoTWQaZV6znZLyrhO0yJ24dLnxJ/
ac/Jja5i66j62AjLVNXbzNG7zMyA7BiGevuW64SbYyv4b+3svQ6OWx6snsE1GRQnu4FytQwG1EK8
uASIUO5V9fKdeOQlBC0ELI2r+HU01HRmEoNxr9oi67GYcaZQiH4Gr2HjBZBmxsc0wDVHFoDPGLD2
2h8ZK5dg7P4qUzxMaHGO9yrBWr8AilavInWnH7VPBkOWRQzYhCdvdKfY6Ns5/jG7Tn6b6lKFarCB
/aKIKIqEV6/oapAcy852pUOZG3PcHwunR4GzTBeFa3dnhetAnZhzt31aaw4fv3hLYhUTNJX0xcEQ
7RRMbYc9q+9Eh1yRmgTLfRvNS81UyUA3UE8eSncvuQIXe8wbTk4/d1glZnRX+FnzsHZLjEyDqUa9
LfvSfXfiidGSwV+Pp7k4J8snxVNYdzth5daxksT6iQk4SBXQeCKm3a+m4cdXjRqBmXKivYB91fVg
O1ictN2zobuWZCs6FPbEZJXfnbIYkbcxZ8myMYGJlaovk0WNFk+xJv8N1OSmhpa3G3qR3PV9A0Ug
NSAL+Pw2zRpb/Ym4vevnkmScka9jDHF91qBXDROS7rYGXv8XQtX2ReVFyWtGisDOTIqnuK6MTcVO
YASYgsk0bK2qfVGxWz9N3JOtkjOnA/pijNWgAC0jtBoSSqt83yb965R3ZFw63UvqqXmPdrq/ydup
DyjBxUHgXHlVOK79qHLdH5x0KUHhbEZTc0Ol38uF/qazdiahPVs1FjA9JKnkhBfAVosT8HCLYrat
lxchF3e/mFO0A8XxaJ09tVXZYodVZuWw8cGLV3+ad75HTh5RM/qyJ1AJwARsKI6wYLYmW29agJtv
TQS/bipaPxgg/mzSAk0LgU7J3o5mBl1mnF/G6hR2pG073gvbYVGmFfm7vf8oU483gfO5eE7srrsm
oejd1WZ3FFPMptBXpHwWonhgzx+3pNVtBn1vYgJ15ywNo4Kuts+iQRUbJ1H5xcKM7FgJUHNdjUbA
oOdHWbolRlS6PE5T1lLeZnhyTpO+m+BngqvL6VHOUQbAaYJvYBGOIDlnUGNXdX+5inwJrUjQCUa8
+m6BDZ/AmepaOt0zy1+drc0yh3Rs5WEue/M596LxfEkm4GQFd6nXsfmQdQZMzry5pRxrgmUSJBdH
iXE9yX4OhfJUCEPNovErcmBGyLBppNMNhpb01XHP5WdQOjtnfRniaYUQ5Nq8Fl1FhG1db7XX0a81
jX8F6T/baUU1bYBuB5FbfEu8xtuPPkOrJDHLg22OsCLcob9wOYbI94UpdDHWU3ZsZkfcpmJxzuZ6
jva2EX2NIi32c5IbxzkZxGvUdvxrq5djrkZ5liDT3jtmmpzlXd3tm3qMb/OZucBmnKRxlbbjFDij
Pb7rMltqrs2582fR4jc8rvBrkrTZq2gFxu/Gd88eIBHT7d+QS096nUvEy1HGKgsWCSLV2gS8OJB9
mrDsh+41r6OZRzjQRxS+/54PVnVR9I57g08nxPzc+DrES3HULbCkcES5bSMGToYa9bmJeG/P1G+5
WjNjCOOyqgK96vWrHScqTEplB7az9Hdl53f37VR2u6mznTMsOUU4cTY8pxNhvz71QVePjE6SwElh
WRjmcMsgnTF4bxMVbXTtdTRb+ZagNBFvALT523XdBbpM2A4tcQ0A9C0Gr9s6YzrumoRY36Q8AwgP
J29JNs7aV+fNigESCYfj/Vgs7dYYl/Q+XSGNqVgM7x4zKoZua3feLo3cqiXiX+MUBIIaot7I2Xnk
/9qfS87cA87O7wksSu6nHvdulBavK754D5OT6x0bQ3TshjG5qKB/Yjhh+1t3RfawWLl+teBVvBhO
77m8OX0UlqP5OHBVe+6ucxvFdXfnu15L+FI3pNu2XsnHmvswno12u1RldGGNWI0JLUgCZgCAh5xj
h6RMVV86q4EKlTdw4kXrZdcxkaIH7NCovTtrOIe4MN+usq3DbCbWaRStf9kDSj3RKtNhJo5dvhtz
guQuauiDmkwx2h6EPmbWuFzTQT8ou1z2mKlK7IPjoT3G1vTQrPS1ol3bYLS91zEljq3DDxsWDINl
gMccKBJWJGrDWzx0XmRWv5OKmTEKSJmvYtbA2MJtph+mWIF+8nJY2FQrHdKrVmz49Bi49ZlvQkX2
vqxlduY0foO0Dcgw2og4ttsg7cXcYQPPfy6K2jgsMs4Pnu2qKyOpXoxpgQO64lF3cP20PpbkBe6h
Ni5nqukzkOWmAn+VX+zcTW+sqAbhUmn3ZenX+T5VmNQ1oHVI7kDMkzKf9nlmvBSzlwUwseRBNkAn
+ck7co9rYnxReJKkb0KhQjtmc8B0dGyv4C8/LIas953TFGcVvpnBWK0IuVf5LKGuXKTlaH8l6ZXU
5mRMdv4cPbrF/JZi3hfmZUluT3ISA9YsKaLiots69w6mvJpWCBdu2rwYbpletV5X3crO5aD0uhDy
irWmBrrBZMWjHtZ7DHaxcQvjei2alEm+/dawIQec7j8yz91puY/bL6bd6yuh6/7KRZ24Dm68jRTs
RC9O/EuzWN56yyL7uhkZ9vaZx9k1VJy2zO2KUtHiVKXtvfstTmwkqsKmSlbH3S7kI+7mtMWXjznF
VktIoL0PGw+l1dexr4uA6h/THTNSRgjp171z2QKvBSmONy0MiOcsrdcfYqmre2FCxFB6sG4hduRs
REPFvN1QGyMesydpEKmn4P2tlMfGEkK6h6VpiEM0GM254dMBbispii+6mOESMbNtgf0i1b75An0s
dJ1m20DCOlhAsPC0U8yyayeGHkyUFDxYjo+pdvYL2lQgLqO5SRjNnc2+SA9LHbGcE6s/4gtOSUkg
QdRP5UVRTATFrQOBf2McT3cDxLs9ZC9OrKmItj6sxPvWrIuQqn45kF4bBxaz9mOSmnEAbYKJz0iD
44KnbP4yqY0MxhKxn/uMaO03T0cM2pRlMEbMV8O/nmYKcTIz/b0P2e5bC8ZKO75CdBJjvu3HtHps
XaeGf9gxCwkG089C6bZij4rA9C4SLwe+K+gtLvOlJwACwWUK28aVX1KlOSvxeNB0Ez96xvhXg5Ol
WRi7o/dDVR4UtQHeTgQiuo/K1b0yUeJQT6XV3VQKgf+9z1RSZ8ubDzP1vDaQEzY548NRIseJsjF7
GCFOMZAapwvdNRAhIr8mSLPDYMsiHIgLgQFsLH532cNcZRSfQTeIC3WrzBJKiTGKTTbD5qNSMfeN
aL8yfEz2TE/5ozEU8jUZv+EpUr755qyv6MGjh5K51t5v1/q8XvOZ8yylKWlYoF3qLgc6IhEQB9yd
+0OVhgON0eOarsQ39KPmHLIw0ySk7tyt8/587CbEACSagqMKOe69vIyvqqjyX0dS57ad20dbVc7d
IcmpZuqxngmvAOE4X6dRHJBsjBSvLvWMT4uWLHAoZyL6MsbDXvvcSWfdzuyFGzdL56MiPg1nGLTS
B0n5QGAC6KZtpTCNEqm/a2HMaeD0df2VcXV5SyAan5ga0UWL/dFW2WC9K4m/pOkO03EeIFNiKopm
huC6wNajDwZWuLfKSu4Ss432ZpWBx5XWM0SaIQtyDkPP7qIDjNl6T4Qt0cmNgsHlxOSI17Hr3Nmx
1x4XGHOs/S4PWt4jZjvS51UH0Uoil0m+MbubCQvhJ17y7CpyIJ/SJJeP2sdxYCMmd2F+4/XJ1h/s
6Vq0UfwS8/Mg80a64ozDs24ibDyWdDi3Si/b9lgEbxs/Jvpzos8vJFONGGc2HK3Yc5nX30mo7SH+
meCIcdq+9URm0A9k0yGGuB1YxjJcjNaKej2d8rPK9/pduvrzDyUj3gWfE3TP8dMENUc54OpEmobR
j2hS+myNt8hx2Jf7tGBUEy9PvYf0nfnw+2oOw5Z8uPzMtOMlCfBtNw6O274kogW2hGC0hbhDJAKk
lAmNCPkbzEmReKh2/jbJtdnEOfDnoMYkzKY02be8gVdmtqI2Gkz9Fci42NY5itCVZvXMXDz3vGi8
DCZBVL3kefE8WiaDzoQ9xFGIOqJ6eTaMekUa40i44b0RNPB5b3MUDEjoC17lRSqZwx4hrMaNB14H
p/X+1pr+o/C0+/+vsuBPLvn/N5gpfNWv//G9YgS2nLLs//P/7Lvv39+//xyXdvr9v9PShP8vl6Br
4t+FMOGWnaLe/zstzf+XrWyH2EYpTMWvoGb97xB4x/qXcjzyUnxhmz6YPILR/0lLc/7lmRZsG6IR
yJW3rX+UlvaXzPL/ifCUsDyS5iXZ9AKnOlt+9OCcCs4Nw6XuY+XU59Hsrte45SUHY/b1VqzdcMW6
Gr80sW3s9TCkh5RkwE+kqyfV7sfvQACc9KXFkIgS6let4eymExsxhf0yOABWq9lece51F0Sve+FP
z+Xm7z/6v+e3/X253FeuFi6Y6/kf1NCMens5mrAIY7K1QzevJtJ72x5S7iefc5Kv/nJNvonphOU6
PCwXRu0H/WSOVmPyTK6JHlFuh7WeDx67fbon2cG9msioczYyajN701appwPwfNfA8mNY3qVcsstu
meR9FFftEtouXJTAW13/PiewxzpMYyWtoJ3QX2/i2oJer6OxJ3xbjXm+NY3WR1OApP8Ev7vN85wi
PakbVaXbubDsfhu3evqmKldt+3mKKzw0ThG3iadScyPIV1kAR4aTC2PsNmQxaTSKHdykiBopgQHa
mUjmzomo7pO/943/NcL+V7EpTwdqruWz3i3+aYqPbsywzQsKRcqjJJ7f4TXHu2g08k98RP8Sif/8
aHgPeRs9adkQQ0zPOX2Ln6StbTsQhQOGgUSntw5G7EwXS3SyLOVlefBHamLLkMsJlK6zgx9bEE/h
xwVpVxKObOkhLG0CebXXWJtpZDF9snTcDytHCMs0XZv3X8C3gt/y69frRK5JM+LrrT1qu+ZkSLxp
DKaeLRNF8pcy4/7Pa/WDdaUSfKLjslRPN8SRUn6QYs8loW42pqobUY/pA8oyeqDEXMtDXBfte5w7
1BSVM5ZPaESaemN74/DmEQsJQydL5YleJ5NzobFs2o156UoGqFD2ggzd2asXrTjHNcyGoP8hXMCa
pGla75/fM8eVplK27RDN+9Hvaljpx/O1YuGYJbPTQu9TqoBw0M5lI/xvf75fH7crbhfhlp5tsQHb
krf81wcErRfFpa2MjZPb0WXkwH8tq2K5rozI/szn4KSw/3WtWj5p7ETAoLQlD/yDuj+potxwB9ot
VDImo+ACCH8HDcLdypya5tB6LgyHyLdwE10kMs4VpQhm5osHBZB8LfrpIjbb3ewamXdmJUn+0Puz
ukHVAHIh89YWGxPoH4tSp7Bh6PlLcRWXJrbeWqY+Kk1VpnMwpeN4U8umQwwLHnASZwnNzDDqzSWY
yrE1qA0rcaMdN/Kv+aH7ZVoX+TZLDx6Co+nR6opIZiYuPRuVdmuk0XGamFdQKBbyVoinnvZ/fkwf
Etz/WtZEj5An4domwaMfn1Pu+VCoXEg2DvzmNrBEU+JBJUDkIA6P8qGqi+5rXErfQkCv3f06okff
wg9BIuIv2be56CVKKEwZ37raj772ZYVVdZthouyODJdkNuWQwBPtP3Z1mp/mu17+ibWG9atHyN8X
wQpQp2KAE+ujcTOIZM7cteAcqeqs3MmlGknRjeow9vs0MKuEca50hbfXsgVSdBCrF5JGoHNR961j
lRWbNh4h1gtveEDmaYeTwbETljqnzfrzHT8t/I+L1VcUJp5i/5Lm6cX5aWONvI595rSxZrkNtJRF
iIx7lW3//Cmnk/PXT0HZY9lQr5TDufrRRblJZ7xwWpoA4E+qcFPNR6tNExsOeU0DlE/AmIxo+JHn
djd//uzfyiX2Soov6jX2GV7Jj1bCPfKtMSkaml0ayDeENWkok2a5cmQSP9TxUDBI4Hg4KRJmQqlt
mrVQmHL45Hv8fkbwDTx52rGBoX15+vlPd1q1ESAXsgvQ/HXYJX3WHklPRnOzwCCD42p9Zs/07z7Q
ZYt1FI2fSVX66weSBTqOzHriQCwJ3Lildg8aR3GwiN4i/1CVn5xJvy8lYXJhWDq4LiqFj/ueZtkk
pLjEAUgJ2RrorYOecu4fL1g+hTJQShdVIgXHr1dVzABaxcRVJajlD/1kdqFvWuqT8vbfXourLNeW
FAaW/cFFZfIq5S0npqnvt0sgAcLQPPBRf16a/+5TlJA0b4hLeC8+XEsZsUWPjNiDvEXJ6rQrudg6
Lj55+f7tpwC9soNb0jFpPn5ZeDIuHdPDkyNQzYAeVWq7gPA6zLd/vpjf33Gb10xx5AnCzuVfW/tP
69sUmGa7JQ9myidUYthr7Bp+lRFt7p7xWi+PfuaQcZ9X9icX+NcV/Lq92DQhNmc7VZj0PhpFNSSo
tF3EJrYgZt+ilKjvNcF9uyKhma+BgIM61yujLJRmg/MO+e2eIigKoiitPymHT/vlh69i+1hzuKe2
UVni9POf7gLAZ58mzpCebnbzGre1wmPZaQ6MFudPfMv+Wuq/fhbNCp0o99qigHI/1IBuGnez6ZQR
JgCr/8jbjg1GlQG8B3QOjgOhKp3ULp1M81x2OfQ4r8gQ1tg1HlpABsljoycVXZf8ldsZwgG0PUlb
uSuHBLbDAM+GTXEFbUciCUt+4+BC20H6ykkl6wc0qyc1+6iDgfi4OigQHe97vPsOjjfCXPrz6vr9
vp4Swh3hmOrUpKnTIv/pvqIZBNbCRBMZFGX1X+4aRqyh0thu+clb+fu+Sflgu6xNks3ZNj/sm3QL
xexYABoGnpLfJ3yyj4YmiFcL/0fdVvqTmuf3K5M+3HBL0Dv4rJ0PKwZvpNJeJz5uWVZID0aD/EFr
YGajt0z1yW38ECJ1qk24KPp1zmDhEaP2Yc3AP42cHL0tYjtCjhtTVecajP58bQqQqRXPaiR+6pGp
k8CqCHm7iQMSg2b5WT7M79uFi8KF1tGiIhDux77RHj1cOFoWrxoXfBnjqd/DJETy1XaQBpEXRetZ
UTBOx9NTflKi/37LT/u6w5ZB0/p7z5ovDrYAA7cc6R2q9JW+HtpMS/jt/NkN/7j5OhgSORZthyOg
T/m/dTlRmeS9kQ1BmQ3vVuUYYaSAF//8cvx1lP+8E9BoSLpA59SESov//fp2ZDnsvLI2SXpZS7gd
hvKj/RLZjIhQw84IVO1c2geAVjM9M9xqouLBXnoJ53G2ZEjiuc98WsMfCmYe9xA0XdUeURT6RAWS
5aG+sBnIIaxkIc1AV0b6NBb+Ccjr4BDegD7mza6oS+bLf76wjw+K66LFxSTMZqTGK/nxVVRgDO0A
NsUYP79i/D7uljkxjqMNfvfnj/r9QdmW6bo2zbtl8n58OPEzx2nicjUaKJqlPsyG4YcEAHzmSP1b
g8Nix/LM9MnzcE49wocntSTMcIaig29dje3zXCSM8hk7GeinXUnSQAadNDD9cbjTPYDgCTxhK4De
1X9FHgytsrb1ysjHTQWcgrGGLWskqUav4EylDA1IylPYkCBgbybbrkjfrmINcWbNos/qy98Ka66F
wQNDAzwrLMmj+nXV+VOq1zbLAP6L7N7yy+61nxDtOGiisY9yOHpnKW5xc0rJ1Rjboysa+x9FZdIn
8hZbHLOexQBB0jj++hWGsoADFBHiOkVjAdEnatgvUDj+07XhUAZyhTy20wd9qNPiUWfZVFca+Rg9
SyNwkR0J09p+8im/L0GHUtBjdGxSQvvyw2pPdJ2mA+y8Ex066jaxh/UCwG3e3TmjMz+rqR+vO2/u
byH0Ej+Q5fNDM7tQPjpgkHxDYQb87cHxhXKA5xp6Xa9p9lDyzR/o/LvLaI3ApfICdRMmA2P5Aq1p
mtF5i3TZ4BglUdDTnD8wvyYGE/pRc2XGJLdDB2mjyzSx9FNdVNB+pmjB6zLu5/lyzTvHQ4u1uHC6
prF4znocic4wLpohiVctZjGNvb4X9ZyS4wLLMNl0o189FBhthVZc4rT257v42wnHknB9hSbbUfzT
Eh+WRL7iCTBacxdQik1PrSr9H0OqikOKEPl+SO087ESPRMzHxOctKhmgVBwR5GwM69B89mVOj+zX
jflUQyiO9lP/SbH26/pMLFjImP/OgS1u82gDGwdnsoBafPnsk04H96+fxCSNAbnkPaDNVB8O9mZR
YxkbBZM9v5bDcXXkWp6cjJnM9h3cMeydxriCTuFUy7YRg4vDzoDt2Y0Jjnr/yTP47bLZRxHj0Q24
XLT7scqYe0RQC7R/iFxRBZApQSxYLxMux26cDj96BTdszwFVNGFqIlwBvrCYeDlMRTiCzPQR/MPB
nLoxhk/O/t/XB98NVw16R7YLJfwPu1ZptZNFGlIdxLMzDztrAcGfM2/4IZu8Ls7S1i/Eps7N2sfi
aMG5D3mhHraOFRkXzeS7n51xf1d4Hx4dGwv3imUrBcfDr4tkKAdLx3FZBKvIMI0Q0SoZHvrFSloT
DPMUyobjfSE2MsMNhMPiOYPrDD0nV8YzBBrzQQ+1eHIqN7sr86Xbzn5VPBSDWIvQx57wyTL7+Z45
VXQfSafMQyw7rEtRJDa2LtyflBg327h3ot6Ib+o+J3pyKg235kixM+9cTrO8FAz+X9ASGT9Kuyug
Fwk5FFvfi6JHvdQzm09TqbPe0v471TNOGiU7lr1NvNXxNnGJiwMMnUQ5m4R6CdTDL7M3ShrvPAIc
WTaLqC0qQaZg31OIuHdrpp1o65gxvtpTK1Fw2ewqXyd/itddpSAStZLdhrm0RbzFYCKJ5Ujs1Lgj
51O+twoDrXAhz34IM8aJ7q6S0KpQ7fqYhmuM8Mygl0Dsx3k0C7QJ5SJfZEJoDXO5pHp0QDDYp2J4
y+d+XORoPaHxp5ts1FGzF2PiZYes9SFQzyOWuUEpmBeEkVT+A7LfxdinWYbixa67h2iIyXFawee6
De0oBQXZTflVPqf60eYQacLR6/PvjZj0i5cs2bGOelyLYnOAbeSWa/Vuzm61FeUCR8qJ8Y9ko6oh
endZ2134BJrOsF1r43urDQLKurRaHzEkYgnbY2yIs14K0A8kiiMErb7AdkGPNdphygX1VuM192WZ
Iv+LVMM0bb2FnZ8J8TC8aov1s6ktkHQoCF3xWsqqgZCeretllZf9uh8Bu68YKFVfk8nNnlosHQeE
Xh0hbM0AZocg1kGma7lGDRPJZqx8USdthurXjsrLuisRdM7I+QcG2CiBCEMsS6jVbU9idGVTPZhF
PXRXwwDPDU1bEVPpoMWqQgiHc4shTdvqoIt6LtV0V9/airpNMPuxfU4WmJTqe71K1MFOLaAb1BXu
XJvIHTABQuHkW9fKXvDRJKanVPvRq/AbnUnBTDey7XIdLKADIT7JmKjqUaYnnb12EM0XuT3i+mCJ
s3L2Iaaxv63bWlvY1WbSXNXGXCArhE7V9xdG7TtEkpa5mnd4X+j7JjWQS4syS77WXaPxVlrX8aWM
is4LXDW3yW5wVXQ5RXRMx2jNkodR6KR7HEaTtFlpN1O2hV899AHxFSehTuJVSE9Uk00bfAfReyW5
xbRjnF2/u2DW3TykmHKbgYUBIO/kKpovhUpo36nRlu/z6KmLvOlFsVc4Rt3nZdX1gdFQ6vN1yupZ
j/jZkJas+mOMGxvlARZTZ1Yq1XMRJ8PXufGI1TrVYBikyEzzYlvIwjdq9fP7wVxc5wLVohabRnvV
cZwa/xRIRC2K6Sl7L1waB7Gf7k3Rh9Y8zM+1TE56yWZcbtLZMbEXVt3gnDdNIcxzYRalvjDjWIK5
ZgNeaLMHwSUf8wpurwf3a2ogsYS8wb594Ve+qrHE8WCXRB39d9j22t9rAxEFwV1FM+16dy6IQm3R
7UGiSxCz4G9uBPOU+fiF9DjahWkWmXvfii21S7JmWgIPAuu3GQuSk49r1O+I4lDnbuUbR2EzMMQJ
IGre6K0Unwqv4KaIx8YPQXwok7GZFO9x4mD1YDcGNq9ImZjKWKAzlxMGoJiejlh0sk1k/tZukmoG
6ayyaDd4KmnOTJzq8Mj0xrI5mGaZPmiN7i2UFUEmaC3t3A7YwqccR1FcjTajP68nn7oUyQfmjCYK
Jp1X7c7xO/e08ROvt52bof+W+maMyYiY7G6DbAFPhrnNzRZNuqxuFWrs7wWZqMVOaW1/dfSStPC2
bQ6PqU/9jPQR4eN57OZEG9TdOoZliV8QO6OqoJqv6Ygets+d9QaNT/IGld2bjhgElMNBe8Q9B1JD
REYhTOu6yeiSI8h3JuYbJsfuBtPo9cdau9PdDIlqgmMqY38zk0+H8eeK/Qb872xo71Yzk7uktS6Z
RMkNcYQXqoPR2pbmVTmnW0PFb0aj3kpp7KsYxCiL5rDkdd8Y7rxtHLwU8uG+StUNBvf33siaAZ/E
bPI6bZvnAhoPXeN2yvPvJsZuwnTO5GgGHjBzLd2rCG+vQfsYveBhjBQOP4Aagc7s71Xi3mVt+dRz
uDtNf7FYUXaHLv9qWsYL6RZvmbI2sqsvV+u5Hu7zuNx69rulMezCJMrhL0Cn2hU62aZQ6jhZ1U6l
Xh6mToddUO92Adp9NFqay9jEVWS/xAknF46WcdBE5vVgFCZMWStB71JBT8OJ258PYA0XTFL5XQRy
ypRWvCl6s7yJIzWHZFDvU9XfD2O5M2NejKGsL6MJ8R0ZjPgBqy8OLsXawMPRncs73aHl9Kv73siZ
LxI29WJWqjuYi9rXy/ri4rfY9v5lLCQaku4WI5oHMkHxgsJ9Ldfi1mviL5mrzmT+4MWXtiy7cLBc
f4NxRHzBKtNb6Mh5G58rqveo9JE+x/oBbvWlk8DRyuZp3dsrecyz7YFOTndlb+2n0cBJ01FnnWk/
4K/+auE73Wohw2JsYMhhVwXIgxVttVOW/XU2xI2VMHtLQGdged6JVIe+H1VBg8YbinGouEzU16vY
6zq5s5MBPzjPRvqM2UGZYN9gYHltrzduKb+O1vRktF/tyQpiI3vPdPGth/C2QepxKbL5GMOU9U/u
lX55HRXzEBQGjsOxZb94KQ9+xm7ANqb53EqqMI6WC+J4AnwKw0mY32C6Rdu2WL/hJT6B0U9yuZ5i
+VTwPm0GNw0xBjvEg2xvJ8vDrzehjIt516ctiudvJ0HtMo9XjAT2En+DjR1nDAt09yyMvg7BQ2+w
eD7UklWRxUi81+GNF/+69pbirF6qejsotrgW5vrQTehYbY08Ab9htD3omkhU6SiSZqzHxrq6nHRj
HjtYxDsOZu8JczHlnJkTaYkK9tvSH0wS2g9e0x1zfFFL5R1bCbVf14hDCpuE1QxHgciFpIrH7SGi
jtknff6Nthf+aNl9z0R5j6PCs+qSOeh7aJ2u0WyI6FPm2RTPdFtSOyay7bqOjnmJaY1b2caLgB3y
rRRFvATCUvg9mdQgCKH6DHZAYcX+FxytMRaStIrUkBRYfqj7pcV7IGn9s14nog5ME3+MIOmF1Qew
o3tsOvoitYNcILbI1tKKgiVZ0ioco8bHlTwZ/4uzM1luG9m26BchAok2MSVAUlRvSZYsTxC2ZaNv
Ej3w9W/Bb2JRDDHqDq7voKoMAkhkc87ea2e3IG7gec2K4lkOoEgErRHhWStdy/ntjaEjA8gyuA6J
jAIsnUYWDYtaE4HViuQu9OwEvgdfBUGo6G1cv5erBMljNvg50dP+qesVdvfObPGfyGKYKdRXacN2
sxYjZn5wvRpqT1MNnCwKdTnrMpy3ANlhzlL2RVasSVLYNty1IETBKr8oI54eLGccUC5GMYX/rkyJ
vBF5BuBCb0mKClQj5Vvcp/H3zhpCxi5BXV/cgY8rUHkmEe/LbGT66jR7hfnMcjNQF7rsykmBF8Uk
iadyTtk2ZhDZYYu4C7LtKswq5bd5TgnEapQqfDx72YNEkr6wDsY+Jrl2u2TJKGBvmLhwe4UfdSPH
3k58YU1sQ+xJNL/q1gKPWxbSefBsVeLOshynIzSpYrIEeoj/3R1qgIvxWGOyxgon/sAHMws+tWaw
N5HKB0CX2krFM0fTTllGRna3o5EVRABR9BpAbyzIwWYxmA9mjtrjVjHBZnjX+9bd0paKrrwUxEVg
6iNW3UHr7T9pqXh9leqjF2uQtolwOY9/Ck8T9dbJuuZZ68RwXc1ttKoT0KH7dtgrbntp9W4DYTO9
cSWCbqTHnQYwOXIX4vzSaIGEZ48g1dD+Fowdr8b9SBNTbZNJLF9zCI5RgO4ifHZVW/604UUQWmSX
4ocR4i/faL1eA9rqQXjMpigOxbAUbMvMHHFQotbGHtQBL92x2Ryiy0oV3hzIPvJ6RqhCl0ABV7+m
FtLJC0oeWeNHODweslEUVxocnRc3q4dbHRgQInqt4ynTh9TWavI4StwUOkw8acBG9dVCa8quSnbn
fRYa35m8DQ9Q3MLKLvuB7Ztl954HjUKG5UaFdXRIC9Bs0VSaAwAC6AG+LBykdKCc+5+6FVX3epOa
fNgW8A/HSMF0Z3mV4u1du7tobWwUGJh96IpEpfyWegh1VpNKUfp5WY+H1hQYDZEZFFdYrBMgfxSy
RGCnYfJFi9reC6iI0bdNnD69C52RJJolnR3zwl6a4ZacegnXqinHn5wzkjVTbem6XT1k1Y1wVQwC
HnDrz5r/4JuTmS6GRyXRSita7ZTii0qyh2iJz3Z52h2umLz8sXg5zb6h14wfFSyzG2RIvfA9DLkV
dq3Z+aWxcf4C/XjhZOAWArt0a63R58D4GqhxSd2j8TcIP5AjR7Fdt/TCRVas5+ZOw8sFWwBpTbut
l8G2L6Ia+eK9adVNHbjj0v+iOANuRxam9+hgeL3nrx1ec1FxlMcdPD/GHtvcoOMgmUF0Vt0focrw
QRFO8to1jgDc2K5zU0rRgENQbcWrwDz0hpt07OKLpgG5tYv0Oaq3TWWxo3XCjLaG5yWUPea5netg
BNo7wRNdunQrPZG8wLjMSflC/rpCo/lnc5019LGc4q7R8H3w9edsKLU6wg1TUipwN3WBZXdjdsV4
nTRanG2HWRo2QEaO7L4ZTXwvA9uAg4SSUXCUwKGzoUmvv43wSVyMEnrzUtVWhYPXy12ADQRJXS5Z
WFr+pI2dDFxIrtRxtWkSQWYUzr5w7au0LaifNEMaI9EqtSudUyr9DVve5Hqf9Hy4ov+VwAPFcYWs
Jd8wBNurVtdswqeJQ4wY8nhq/MZc0bdlk06/ZDkz90uk/+xss6l/ZkertVthheyyosWeWFViO76f
MV89RbrTfq3aOmYBi4rR2lKxYEwoIPmN703UO4JOm9c0KQeagj+KyTsw5iBiOMWEq6sZ8aJsKtuO
xZ6gQ/1SdChDQRi7gmAHJ5ZtMC5edB+7M4YmI501ulBdBiKvHciEx2uEMH+lO3dXyB5Ma5sXHEaC
Oh5cwHqpFm2FUO6rgk8UblBC6z9m5jNyBupGfwUOsPw25qH+GeKfbw/LpNybbgTQAZYpCr/McQIq
I5+b7lFjJ6F8IK0MsbBxakw9lhupPYfotcJl6ulvkfeCwRCrZA4AA9EuM9H9/MyZuNINc9acBNak
vCRoI9zZ7Cf6Du/csJrE26Vvt9Lpl3lLGbVuNqHm4ARE4p9+oRxg6ZczS1fDpxwt7V6BIguy1oru
Omre1VbqIZubOBpMjQy8Msfvr1i/IBVH0b3dABO/cVpqolDXEhPT+Lz0GIO1Zak2cSPyb0XX229C
Z5FhfeoN9sx4O7BwrAhJYBvL3sJf+D3NvMLcutNQ+HOuLeoCXkf2i/qjc2NOWXdbQbzg/Mye2KHQ
2Iw/5JipmwHCMvshnRwf9AAAtv+jtIYlhpaRC3iZ1h59iKNGm5EuooJ3hGOjLdOraY1G43B8Rhvx
oZXCRcCfS8ugWeHSfX1fUhWYghVbt9Tn6Jlsm5wHlRVVfCaq9YMs2eILwJVu02jAEyCPpTWGRkoU
pZ7ab9KovpmxRbEStNZLOVGJMuJcQNf2zDuzpKxNrb3cgkx/MsjG8Gd2x5cKmRjEhpajnsWm6vMi
/Ife6d/f5ugCfbbjieOq8lRWsvybWA0CjpSAsiEAuAofiEybzjSujnLrV7UmsjrUiNKQ+Ca8v2Ll
f8QZKCRSoyEjk+kDHstmbhv3j1eBW7SLKkU8MsAiWTd4VUpyseOaxAj0WfS6kAy0iVBMEwnpdvp1
G8Hj7KesBEAGWsBOKTpUjRF+/fzB/JUDvau383M51qIkN5GV04R9PzgmeuG5yPGQa1ZcXCQp2GrX
9TBFNq1x6JO42cUk+wQpE86lw4/fspnoLxM9fPGKyAsyti8PlKgiDjamfiPbyDBBgFswpGspN/kE
ePzzX3xiNKMqZ/Q4aBjpE6yv+p/ny66w1MSMDsfSPPW7LXPvZ1yL7r9fxXBMadLV9XBuH+v3dBO7
UZqQaAmIMAHjju8Xi8Kw+/xePnbAaeNTbluNK3TFnOOUKg4eXuUmFTTlzCg3tTSIKKvn5s3GlUgH
BGcr9CrXXxrSQMK6cm7UtNbeC6OwMmDoUGOdaYiAs4oKvAMMSX/BDnZF0S++zHO33beTtB8tZx63
EZvX4POf//Gr4tfbGG+Q6uD+OR7qCZHPstQJBR0T9g68L41yJerA1m7/q0B+/ao4/EnGKqInIBfv
33o95mLsRlweuLpdIqyjyI+IdMLz4BDqoCfnvuJ14j36LCwdjRXOItSipCm+v16vaxzmBUBtxw6H
25TFeVtZMGbQFTQHpDn2TvWL/jC6EMYolVWB6Q7Nnh51cf/5Mz4WYHHjyCNwlABWQqx/rJnRxVxM
0EDrNR+k+61hLcTcApnAocZG2b10zkg/Pr5TCy0pjUqKPTRPj9XJE6bduJk5P3k9YDnHastvhTO4
1/AD0jPr0qlLsVqsU/P6ao9VJlKLqSsQfORTxsaDiYijg1NHHXxTJp535lP7OG1woOUx6o60HJeb
e/9COSVNpsnChA0Gs5Rs1nyOgmXg87d1ajrF2cYIZQnwkM0d9bgrcKEyNROUM9MapVJ6dvgikZkR
JoKxHiNVZooe3p0ztfdi6ZMJaCrCkE1OF5bYhGzS2APWOPONhVo5yRqFc2fgmnwCltdq7P0LiOF0
H6LnZdCdc/msJ94Iti8DuQDvHinl0UPS6gSw3coLE9CuAmOaoHuUorwO4c8+f/6kPo5r/nqJ3o0d
A96A4yxbsDoN1EgIscTVgVNtsuWgiaI+KJN+ZGaSq/bfr/d3t8W0zjrnHL2YNKzCuucM6PfhbO/H
le5AS6DZEv8j75IF09CZLcfaqH4/g9gsG3TX2XQhDLKOZpChE6MrWtapHG02pwAjfEwNqW7cRrj7
rM0oq/VR9zgLiZG6KLP8XG//oxDOQaiDrs9e9yMYro82l2BU+g4xbOE7XVm8xanwrtIK57AfKc22
gmjORoAM+dQYG1hX+lvjgSQj/EVGBCnwGca+HUXTvC20Wr44UKomOiuAtmm4ubREJNghjXMjkGYq
wBYtgrDJ419Ef6ATaJPSqreVtFrnQLtTlxt7VtmryWYCFmCSgXvNkpAyNd16ixJrUjcTvIMOPD7W
fN3Fe1yTX5CpqbuJO1dZ2yEb3UcBpzQmT2RwCHibS0O/Yu+7HlBRLJFdaOjUCBE7RKB4PePPMoYU
1NPYemkTlUAT79P2D5lK7c+Ci/QXyEKmKSgzfI1+0RTOb5ybgPnAE0wqgICWeS9D01WoIo3Odn1P
r2wjmMoebKHtjMlrZ5TqlepHBy83JE6RVb57jnuI8P5cpWQLepT8DGKKEIddL+bMrs+ILHxLbLhE
HIRQrzw/z638W0OsCtLlxgaEoy8cuS9Gqstkq9Gt0PxkGbpDW0vvzXKb6iGakYBta1Eur1OK3h+8
4VJCgZoxYG8Mt1UhvsghoWDOaZLIK1rfmxkL5osurPEreWnQkqyKmOqNGhyhCGsRHJ5HlDLwySZN
lpscThevoyT0zcoJuwHvskywvDmdpf7Qx+VjRj2Muh9FymvuLv2T1EQTbrq5IPOg7a01CrJQB4T1
DbXSaIqf0shcQIWPMrpKhrzdZHVDO7UJLRounaesZtOXbv5TtC6pSJ09PH3++X+c/h3DYgEVOppf
fMdHX6OajMQrkhhDjz21W1r7xtYZ8Y59fpW/0/v7j569Its4RFJcyJHrrPfP5jTyhgI1Bz3dYlZN
0GpO9mPm+cCAobF44DiebEkNqLeTFk5+qRLyHRD+orCsK2JXG/cqlVC/O7Zafk0jlbDyNiJhJYcb
MDQEpXdF011yUK8DsAUKQg/lks9v4cS8zCmOKYuNjxQsme/voA7L2uIrK/wCaNetSZ5IUBqquYQZ
QwvGZOh8fr0PfgVMOfituCIjlcsepxaPUaXH0mIrJwLtYbmwv+W7Yh9eLH/yyxEA8dkA7RPzMnsN
w8adI5l35NFCUJGE2hs9SPzg++Hh98PhsN9s/YtxE3wZN2c2OB8HHbf2z6WOllO6Z4VOzlwN2eyF
cF8yZc45AcSJ1/XuEutP+GfAzRGzKBSg2r/aPe24lf1+/+fx6suZGzkxrtc7QduKmV+yqh2psqpR
jxDcchkoi1+na+XP98OFfZXv4Fj6ld8G0x61yYFGfxQs99rOe/18lHzcmHBt/OWcxfgJHzxzlGZA
H+k1wmwKkYDJB3ngW6p3TQcz9vNLfXxp/38JkwHC6ezY+A6S1NQa1SX4Z4zopUWMzabf+69GBzaj
Ov/jOA/oRXIAf//eDFXQo50bWLQEgD+pqLQfZiuln5nF52TWH6XJXEuaOuMdAwcVhdV98M8YWZxx
smZbJT7C1P5yQi3jNwPtDIUEJaf1pEffc+I2ghQnyC4tDTjriVE7Z4KYT71CrPEWXx77b+s4NJ72
HT0DXiQFdwGtcO7Hg5WWz14T62eOMKfeIO0ARglFNZtz0/v7xTSWVk7CSppqyXhAprwc6mkxz01c
a2XkaK4XjEnqEB5FpQ/aWoQ+0hhckjJZC4d+7y6gSxGXeB1aHlPrt5XmiaeqyyAbwtvRX5Nal4+w
wADXRJZxTb9nobxguy1KpXwVptj01TpIlaO3i4gw+u8lDZgR+Pdcpj2K0MfYgHbFOKFDWsuALXXl
1d/pVrU68/BPPRWUqS7R08wVFGjeP/xe91ox01aiTT8U16FTul9ik7QMKBPp14bxaSJ1mNozg+vE
K8eeyOvg9MLJ5diiKBU5E7lJidOOe/vgKVJQZjcsztzbqS9pLdZ4OEmpqDrHa0cichp0ZpT5aWml
BqLZjLy5yFIpZ7ICwCXliDo2tqEZFbjKqgWNsUzz4Yq4SP1cAPmJ78nARIxWibjj1WP3/kETOteK
v1pmDstpIA2KyEhU5700mjj4fEo8cSmKg1gJ2VdS1PyrIv5nAjERmYKKFglxKK5LphOKQ5RRV3T7
/rtyG9cJmAqbKg/uTPvvevfvpRBB2ez3mavMhcP6MiDMwiZd32nUfL6kgxUdwPE1X7JmcQ7ozOkz
gmy//fx+/x4+jz7ttfDHIZi5inrI0TaudiYUN5Lzx9RlTruZkdTe2NUMb60N2zoAsvanmWJzG0UE
kmnGmHzh07LeJjllq+pE8IcisbAqsP5WuXVoFryfoEVHtQ8HkxUMTcg0YE2itZzmebId9FXfV6j0
eZpFeWZXeuKTNCUOCknfjLXNPbobggfwBIuZ8VGZ8zN9DvlIz5KoacrfW6GP3lcACPGZZ3hizOBK
FhI1NgvcBwdsXnVIjkcWHcAb6DZ6kV63vUJIB+vpzEmXQ/XHqZgmCq0HCXuEVXX9Mf+MGlrPWVzA
bd9MCn3NxhaDNkK/5zwzAHnOfX2o6KhD+0bchug7e0qyhYTyyFRfyrj1EAiYxIITBNDAUmPznhAP
GZRiSZ8WZ1Ul2l2OqrNfVb1bkFx5u8f2SwwfyWKmfRmRi/vDyCrxo3YW82eFS6fYat1swHHz4AZO
0OOxGhMbjIiqaQu4HqLSUapNU/F1ToqCbU1N8tMGP7F238ViTH1IW/ktflbnm5aV7lWV1TCvllCf
bjO1oNcfpCKziyRUeJSDoRHw0qk1baInDXoiqASB9ey25LRYWp1vahLfn/rOFi9DNNXfTOTiYPJr
tyYr0JUlnFumsz5wC6VddmNNS5KOQXrpefHMaZ2G70Oug07b4Ng3QxQ8Iwhg6p+afVdlQES2kdUB
Tx/sCKEJzp1LunPIMFU0q5uYmpIKUOLUITk6suVrkiP5EFpM4jsnW+hoWGFMzd0VYYG2zytQTvks
u0j3HK+EaGYbUUoAIqrvECSIm9zJiGCpTTuTrknCM4DX3pkzc0cqIeL0HKY1MS55lD434D1nQGxW
88OpCqgZQP2zdOvmmMTATZb8rV45LSRlGzbZXVQ5yAFeGp00v7DsoJppnUGSV25xsmV01Rh9rXqY
IEvCkd0vDVnGaHfTpQoE3YLL0SPSL6hrOXyFv4LYSqNPpoJxSusDLGG3uC6mAURVQV94k1FZfaNG
sJBuSoB7TliVE98MfQJ9DjV/fwNgeTb2LdIsJHCTjigaSar8HVNp4d1ya9durRv1FhK/x1idshbG
aDsMiCYnpefkpZGkuessaL/bWc/kG5WiKbtsjLkhojtHhmP39awFaMkneyu1cXmtp6if/E4fiItM
aAshHijZMm7iMkFCa0zoNREZSKoYo+1FdzpxbAxiQppLjJHNjNjGoItJiJyT/2JGocKmKoLVNsu4
PurKEUO315KoI4crM6Z6t2CnJDOsbpW6CLGUkXVM/y8l+h3q4a5wRmJd+pLkx4sFVxblmlbUJiM/
RrzOQCzWrAZw3MugEWtG9Pz8vWkESGbbqLve1zInd9fYPXpDZZjX9WYxvRgjsyotikxN7tm+iqNs
2c/D1DgYQkVV38q+RDPpoatOL7IiHJG31JprBFmTuCUA6AF5L/FtFWHyjRwfI7eKLCIMqHBvkiYZ
rys09S8DC9aPGFsN4dQskgixCk/pAYLQWmy1yOnNO6/PYGklhOphnkiit6TTy6exytiGu62wq2ur
JVgGyWDPYEkdyjxbOVjkH8omDH9a89w9t25mSCQro/tbse/A7Ta02QhF1I2vR5FU+usgab1uhE5r
D0dB6L0iZAxR9AzpPTxw86tmTsZDXIycuPUxs1c1KZBkTeYElhJbJC7TvmjMbUbUxduMmf4ruojq
+fO19sTOja069ij8utTNnaPDiY3TllAtTnao9KVPqqtxWxBd/fb5VcyPl+HvxlFEOZDTEPaz9yuE
IyMc5R2XAfezBRQa1H5+Yx5AgQRA0HfqxrsVe+0hu5gu4h1goJ23r3b5Vmyrnb3FYLIpb+YLslwD
/cw6eaJt/v6Xrb/8n7Wrqd2+iQS/DKbhJg9+g0Tb/kbLsnkkfiDA0HNmN3DC8/X+gkeLZUXDYUzW
Cxabnw+bw6u//fLl86f9ce1/f4WjDUcyR2gGJ66guR3A52viEZDU7D6/yKk3SivHdFbwH+vB0W2I
zuzoFbFa17Qgt64amFBM75xD7sStcFZin02FyqPbeXQraYtMLoYJ5Gda3hzsztZ3TjoV921dVcHn
N/SxMAVATl872roNBeH42JrZJbp6eC4IZyukRVFDXbsenIqQrcW5LIYJMwlwhPZJaQ0wTjuNtHND
Yz0zvN/34gHEo8nxxobV9fcr+mcsojOkT9aC4RyGJtUfcCMWtd/2QpBvRycLy48WwfBFaPKqxaZz
qQ1Y8PeeFaltjVeLoyVk4nMfyIkXTXfQJTIS3sXq5nz/gVSx7JsJpBx6qtb6OqMxQWbFM7wiTUux
Dygs69fY5zXR7v3ANs2JRO5tjGREyNXrZvHDjvX5m+Uk5uzPc1z++Py1nWizwL5cq3ycQNeqw9EM
hj95dgVZvdBc7LS8pueBNrNtBe6xckYnjYI2sVFvyxDwuJrb7o0MAplvy1qzO8TabfZDFTK5H4Z2
WbXfxlyyZeyIs4vFsuxzIzMLLLM2pjVXKU3tNS8mn0aGUm1i8imyQPWKkM7Pb+sDuIsuKfoVOoE2
dVIHC/b7x16SHNfjlcS2mmW087MuM2/KsB3emrkZ79lW16E/FAZJXJY517/KltkVsmBtPWrx5HQo
vMxpa44kShxskfUPMSRw4qpJFsr8EoOEtT3zgz+YfvnBDlsq6sgoqdyVRvrvRErlTPWTR4cvX1Uz
4PyWR2kWva/cMntsh564ZdhYv5ZsSb6DlE/Jzx6M4sysdKJE4K7gHY9TrIliwT5quvU1+J0Ifgwl
gtHTSL1HmOWPw5I85yZ7Lz/z8vn71FUkuSf1Mo3bghrMj3Yps59nnsc67o4+ZjRIeGg5cLLwHbNU
hhyeX0bDz7ebDh4nuWUbAz7qVWRY02VqkpggpNK3WZnM92RATV95vjhzRKbduWUYBiMVkC3t25mw
yz7beSJ09jS1rRtSbfUzo22dRo9/KzxCtFlMtDAUjr5xHRgYNTO+IRQB0a5XYQFyhwxmEACRH85N
e+bhnJhTPJArFIo8GoO89vdjZejH1C2ImvId2kK3CHbrC9XN08WZV3BiSHruWnKDQoI487jJvaio
8NIoyf0kyWn4kJYAmkBExKRu1KQtEUrH1iHlwenwkeX6UM4bmxb8a7Tozplp9OMTlvpabkZjCCKC
bsv7O17cfJo9SV2u673+G2nFctvm3fxsL7Z5iUgz+fr5vZ+QNjFhIyoT1B4wgR1DOaGS00o0aYWV
jWzDHUdbupNdpukw/ccl3pK74fxyzLo0ODh2zb2NZeGPkxUNji6np0vsmpV1A/BhbGgMm+A/FpSi
zKzVar5CuKN+RHkTfbGW2f3ZjI5O0D0u37PV8487AO4DDMoKWINbc/xBq7CpzKakzOsOnvY7b+Eo
sEyLLyqlRqDi3Lph06lwOVhD0KXEQITSHQOTJAPodrNW3C8iny+ANFEaWkL3TOHzxHzD0kPFjNfK
QIa29f69zmnjGUT95H6bVchTTcJmhpu5iqaOFcc1/ySz1j60/Rg9N5QjEcA3mnHjzU01ndk8nHhO
BsXXVZUHwYhNzPsf0hp6S3qHQUl78gj3wG2FCauzrqi8n1NznlibUOahmoWDjDjrgzrLMJMZ8wl4
xnZJnZ0+ye6yXJz80Xaz5FEAlek3fP7RntWg35Aw097lph1dtcKpL9yyGQ7occvbzOs8MkFVddC0
dLkQnLuyM02Cj3MwBTBq0rRfdDYJx/3gLkad0IG/9Gdz1F/Nqe3wEerdVZUC0nJbLcZUO9QHFKvW
OUrwx6ofl15VH5K9Ad2fo21Jr4dmQyQ9Ahu3GWYmcsg4uwy9Jx64Ka/oIMtkuuv0KLkK06Wj/+4q
7+eQDuNXTx9afTugpiaoUyvb6zKJS1Ia28J1NvkwI75wokaYZxaBj5My8jaXsiuNIBs619EU5bbD
ssTMlL6ZyfyaKkYUOKKZ/4dXIh1Ui1SHgSocd948xRG9H/AlyagaHrPCxXvLwvQ2sWu571o1cRgO
246gV9s7A+j5KzJ7v8xJVmKHPhdjgUni+BSK4D3XRpkRnwyuzQYEdNU66eB3+LD+IC1Mt5NH4tEO
O/J8l3uI4Yg4M9VXLAzOPiGT54vKluZcffjUz6LvbloMF48v+PjkERmkRmkGYSfUSlIrKLD/PFYL
9RU380yk20b602psTD+FwSTWlOKpz/RsWtM+3UOoyGUnzbA9p40/MaFQ/wcHCdcPYfLxvl+b0FZm
MT6dJe2XR3L7yi11QrLnJH22zxerE5fiEEl3A1IOcPXjppUzCxM0S9j6ZO3VQQOyITCSJLupRuec
3sFdJ+T3Y2CV2DnAotYJAYnx+3kyJtsuJICVXMU6J4YVm2CxJeHPSA+xiOpb3OA9DMy4xrilVR2a
j8YJMZC2nvmSpQ31mapY4ieFgJDwNWJj7k2irJFXufzDwHK11f2XLurSddP5ZTFMgNceex0bX06h
u7dy6AiQ65CmfEfPKl6grLQvOfbMZ6GJX4ZX689Y7vTvjdNe0uHLd0S9ZsSve0MCvKRcgIWEmRrJ
HWubaF+lbqvvwqQzv7ReS4x9X+loiTrFrW86M8F6hP8IzAqpzB482XqgMzdoZGNtptoLf4sRg+Q+
y71J7GI0Ov0GyD6sm6osPIKER5Ab1NUIUvVnN7N/e8hfn4kfNxS+pmj6OTo8vU06Tt2EZnRYXux5
goIgCixam0pPNLYLnaOQ+o3m9Cc3mE72FpKWGWOpkz+ZkeOcO8V/nHbpksEdWjGm6/xyVDDA7Y49
y6IYyuMMD5ydrcBqvHFXZ7ZxAbckwtI4tWfmtBMyENZBnQbPSm1bW5PvB1U2Tv3SNmxDvBk3nY38
69rGJX+/pLpDXXZynaDFyIkITxsuRnpbAb3Mfp+bhfGl0b1lh2jMOhDDBu3C0pV3XYJPPbMD/StV
Phr5a1IDjeFVA8DW8OhH1qNuEByF1o6sLRFQ6xvKQDLUf/djXXM2VpbdbQmpNx9mrDBPs6wScnY9
j6grqU92s4G+M0H04yvwNhVZToSGeMu6G2z1sdyQ4IRZVseqd2OKIXVRzDeaFggblAU8acmeEmd+
Mm0t1SfeBea06MFNs/IND+ic+DLxzLeExBsMi1mW3jWzE/5qiaHpd5HnzHcQXNQlK2FscY4ytd9d
h5/l3Kq9fv1Hz2gtUa6kv3XbcLydM+2w0HpaDb4LrmDr6l4WUK5NtyXCju9J5A63qIUlkkwaMyZb
97uKPeZ1PjjTfimM2M9ERfvk89nxxJCmu4b8fGVEoQw+2mIiaIxk6KjWt8iHDRTQvTfKQCJoiijc
pDTb6GrF5/S6H6ZkF+kG4goqP6i2rePZP2wTvChwSPwm14pD6KbtJT49djO1e27n+nE7ybWkAbNP
R7VAqeNoYLLC0laxBc36Eo4UMaeaeqNxIZ6SME5JxOvZT9oRYHh6rOMjqllyJihX2zexsYi3xhB/
nKaHQDiby5Ot3Pk38MjuS0rI8cvnb+KvGO7d8EBXgRDKNpkFBXu79VX9U6DjENC5JJjVvqkRI7An
spxUpH4ka2NnCTUnNyLFUBLUoiY2l/1fOAI8mEbanLKPKZWCclz8igr/vOnTpK/uiqE2zxxJ/qIO
j38k3Xv6955DMebY1FLyYfD2TEzPs5X9mChX/ZntAn2uVxjhi0tMoeu7kzP/iuo0fR4WHeARVm42
OyXqecuPBLY9P3dzhSRWENl30IcaB8TYA048wKFkJ+/9PUJ2uEH23B/sksiqUQ1DmMkG4s1yWW8N
K6eBJAmzbUgcqxbrzHb1YyHdJRWHWu2KmMPje2wqs9yudMcMGU07FNZhSAV9F1NZOxm7A/WWXAYA
AYct8dOmH/fULj1stPjvaDafGRYf9hTrL1lpmkSPsLc8NnF1LKJmju+VyxSvkmboxrDbfWxol1ES
ib0xTDu0Kgd3hoepFoKU+vzczPV39j566/wGB3WRbVn8/9H5L2T6rFp3/Q1GO96OEYpBwMiG8+pE
lgw3bVQIH/kImwhXp+EUgYgZdUFCCqqH+1VeErRxSdp2GboXbRTrN55FHzLs9fi6Ge1+l5ShAqpD
CnauTMJOQkp7NNSITHWyfOtUVrPj6462hWow1bed2skSHkKld+DKyW6+kk3TPX/+4D9OUgaSSNBF
HHqR+OtHJ5Y0BVDZekTOa60XPi36NGy7qnd3sGXVw3+/FA929RUiSkQh8/7Lh2STNV2Cm663RhrO
uTPt6g4fOBL26kzZ6q9a6v2r5ACG/JFPmCAE3ub7a3WuNkdKpayl5QIXV40zezYsLDl1iEBkMTTY
yiupt4Nb2gyccwIM3BPhPJR1RpJEYRoQIKe7SieLUne+63XeH5Yqx0I+VurFMNH6J5LXKSNh3Rdx
od1R/Bb3keeSvZIm9YWlhmg3kblJqF5f6gfTmdWBzM3wWs1VfU4/8qFMR+MFcqrJo0WNTOPj/f2K
uZ5dSP6Fn7mz81snnLcMoC9p96QwGtWOtXrQ9vnU9jiOKaIlFxyQwVZG9IdBSJHZ/sbGRFk+z1Rc
TF0fkYFe2nYdTKOlX9RC4jJQoxuT41jn9rPR1eavz0fHhyWaOyAPiDWMz4+KyNESzZawWeIlA+yT
Dsmt6MPpru7JI/cINUZr6VEkWQh+/x8uSu2UD2D1lxwDicnh6BKLYCV0pWN3zzGuBCcIRAz2n/ON
yMLlyepkfUae+1Evzq2yz0XyhscKjOhRXSOp4B5S58N0aGbVBfEH4qJu2NNvUKx4l2FmVf7CHxww
NDiE88qzGfUYwEUvGswLqXau5L9+DUdfC7MvmzbmXZxzx8uAaQGgHHP4nnbCtRSt/v0qGj3zUZ7Y
pBgA39fbZqX5yOm2o6QuPQsKxwTY/xGkaJESS5pKJ0jpd6051EgWiqmdid6rlhgO7RCTJGr1avrK
hqItt/BuSBnV+hqBzBLJOSQlXQBD5TSKoiKOawoun4+QUy9rdRI4HmYIh99/NC6pNWQZnUs04nMj
r9ukiL7Ohsp9zJzxofNaOwizwrolSni+ny1Ek3BkpmunGdodqKn59fOfc2K6puxD2Z8i5d/4o/ff
eU9q6gjIrfAF8dmvTloABo+c8LseeWypPr/Wx8IsFSxWQ94U/TO6AOtO/5+t2gxKgG+DSSXywmkb
J84l3rod1eoRZkVbUhtOXhmWoJ0kBIki35+5/jppHQ1Lw0EqbzGtrTl8R4/ezDPkocBnfDWnxWNq
q3hrQaFB+s2qWC/p+DLT3L4jAabfira29ktSNkCyCuOpHe35zKbwxEfC2QEFBn/wmRxXWLRmUKI0
45IDCqqcyNHsCxu6+rmPZH2oxze91m8EOxBEpMcIbNdaYiMePHrFHHkJPJLtgzEbzTfhRTQfhdYV
7k7vNPAulA5c6IZ6G29aM8v51wj53GSlHqUUlItcbT9/HyceAOs2oTuSHjF7+KPXEfdSR0fL64hs
iosd8NUrJ1P24fOrnBjhXIPnC4AAdfCxWxh/zuxaCSE+s4T8tAwJUXh5ihgbKMKZb/vUDSHa4WRm
kRuAOvj9+JaVR4fYY9ojJ8G74gSOrFVirnv8/I5OXUbixPAobfwfZ2e2HLdyrelXcex7uDEPHWf7
AkBNnCWSmm4QGijMQGJMAE/fH2SfPqoqBqvV2xHelktkFoBE5sq1/vX9NFOe3jf8J6C29fQj1Qs6
WbczvWvINJe8tl65byQ/SZQzaVap7Mm5qk5q3e1TUpyZFlcQ4NRuYyhm2SDRXbQLr8K54gc9ISd8
9goGQuhxEim3FsCfhPo5aifJ8UCBtlq2WnVflWBMi1qDDLgYS+hWWB3rBl6KeV0pQRSb3j0VRSUc
1JFwuPX6dxPCr0sZiFduBQp3viBVbEp3p9uZJtAs0KdVwQJto8GnZqW+6Etsf1sVGu7tHBEzHjJa
l+9EZpj1pi+q8T2/ifqmw4SLADipZee7zgQ5xdDZsfwWAfIlrcor84JG5VWRjvZihYofT786TskZ
IjsMyFm0h0GnF38xLm3t55lxCkzkaFm/TVL2/KrjUfBy8ZCIDi02XS1o/3ECjCuWIdRxCERVm6ah
A8rrLqu75K6GlVuEMM6Tz6ByPy6aYoQ2OexLa9z6Yp2scZhLGiuYwCaQODX4qca6Rc1qwk2qHflO
mP2KoGvynzCcl60p52GPiGijZOUL5gjjxpw8sZOkhS4saOet7vQecPpdZwna0bNjvtpHCppQlfSi
pLOTYtJPTzZ4LidFsaG8lT20ZIffV/HSQ+WFTZqN84wmXv7IXf2dLmH0uO1o/mzVBsYI2piN3dTL
YeoTUCnCcS7sh+uTOr5rtH2jICLNz394xY+fJKhbzxIVDxFv5/yq72r3Fp6qd10YEz5I9JbtlEK6
Fwo+rwwKeJ83nbYJPFbMk0m6iGrsrAHyUhctLPpgsG6h8fS7ZqrnoImUKqypEAZvr5jnyWBMeZkg
2Nvw+tLyehIhj4md6+bQNQGm3N3nhEn0WCOS++QKad5BewSLBgHO+2rbCYBZsi26FlQW4Cu6k6Pi
g530ybcOwssdKgJ91Zw58+dBr+yPF77nK3dnVaegukGvQ5C0fv5bhNQgg2gySzSBOaJ9ZqHH1q/Q
zOWTq7dxyZ6ll9+Emc0PmhJPH2dAdGvruVniXy96a5Mi1df3dV2WOJgTvV61UZa/QGQs4RtlE2Dn
t7/vettOZhCzHUUPoSMOYqdf16nnRsiKr5sWRhtmKg3RBe1cWyUpjWdZdcYXp0+hSSco0d4e+XxJ
hsdhaxpKHqIE1Tm5UQUtZGtT5FpTUCUhZJzcxT1ZjgFV7YVd/bWhQLmshTAOwjTrHT8T6N7kBQ2y
OCNt7htAip6PXffoz/BtL1zVK4+fTQbEClHqqhQ5qVlgNY9Hg0rNwqnBgyJer91vi6HHV4qnzpCA
IWGjBTda9ZIrxivXyGuxdsARuJBDPbmdIL0KgIcYBFVa22zibvTCyqxy3zPH+EI8di4OdBCBIUZB
Roewk1Dp+H66VYbCB3g3EvS8cgOBIvulamnUWz1PIdzmk8EBWqc/0dtOTmTJjcPatOxFYUPUVxRA
mD4RHbazdBQp8G1LqpR26SZxABWv1Q8x1obgtuOh2Xix3kShAj/1i7CzqvVHpPUeLglE3xfWmFee
HaXitW979Vpjvhxflmg8VBRlJIJ8spIPRKTD9dqAemNhRvgedYkalkuWvXv7NTjf8gmX0Ppy6OdM
g1b2eFA3JrOHXwsIl6aONoJspG9kUv3z8IxhqAggKaYJDOTQ8TCTNkha6zy6ttNZp4Vhtt/Z00J3
Os0qVCMp0h6Aa9JlaIrmSqhWw4TNsBJek8AQJUEUEVr5c9pFO03qpKDfvgvra3G8DJlIqkhUIXtZ
eQYnb6hbmBxfhEprD/4GX+wioSEBNFE423Bd/b6wk93bA74Sr9JGq64EOc5EPPGTLKeCA8eMy0Eb
6ImrjpChbS/E08HyQPZoixdkiaTBIMFdVvXN2HC2gzY0Cyy9piggjEZO7Fdd4XxJ1DK/T6NuAFg5
FBdSsa+EakyzVQgO5mHlCJzcF5b9eOwVbFXLujE2UObsra6ircggjnwhWk4yWmtbF8tns7myiklu
2w4LRiDz8XuErvY1pelLIrhzGBz1Mp4UT4lIj+PvyVJTKpUGf1gH3IO5j6B/0nW+5yLJPieWWF7q
nILw1iNFE21yQRPKZqyH4ZHEVVlvo8jFQaGglAI9Am7lR6XtjR9I3jszdLtFU4NpQUusUYD4fuGB
n0eYxJXkDZhn+LUhVTh+A2SDyE1tVQVgyojbyNgVFJlmazrozZxvkPuatDUm01ZrbXnXeE5vhaMq
jB8gke3t29/lfK1e1030ZL8iBAp0x19FgOQlBgdG2cXiK02+2rU3GN/l1PQX8orniwsDrcgLkqfU
1tz189+CESVx0hLbUAZqZRRoWp5R9aVu8fblvDYKCidmKWSetQZ+PEqnR1nS9ByG8i5hUoyVu5lq
+M9vj3J+03AZolhA3yFzj538eBR9rGFC2FoepEndBqtgcgsJM77qdOvH2yOdXw/1AdtgcVhty4mK
jkdqODev6HmsYfOquvZMi5w+Tgibt0d5ZQVCUG2SR1yjIMLak5W/x47K0JqIflyZe7epmORLjFAk
bDuwTZKp+TEu+synJxfX5GEZg0IbxhD6ahPEVUvFE7rOdRGncOHzwbmwx5/fbURdGpEsDBOIL6dF
IOoKWhQVBc2nZvMjygsdAGZnvM/cvP9y4T6cv5gwMFb6HYU+tMunL6YB/YclJFd80IQ9r9+i5X6m
6d0V4s9sI7MJd3qFPS1ADauHkZ10TwMynQ+EzvofUxao9NF8juhEg5OHbuz40WcVB0NJoYjtLsXn
Tl2mg63H+aXT7nlthujQ4xiOtH/1Uz6Zy7EyzOiNADFWeps/ewQBfupSnwG9jIjFVDMyFCDz834c
fhicLkMwGOO3t+/7+RNGGU3zDZUw6toQfo4vlTZm+h3Zsuh3sNNtMnNYJLkxwOhvLt3VV7YxrpET
ETsZbRcMejwWDn6suSUehm5SYwdk1cWarU+LXrsea6sC1ptY1s+iXpzUX4OY23lmew4i1UQ8ZeJM
i1+XOlIOWTo3cy6Efa99O27DGjX/UuqfPvRqNiKpdWVJ1mUg/BohMu50en+fetSWT2Dd26tMHdU0
iA26l9wijXdwut+7lUsLycxB4hAbQAsufK3zVQgNMBp7CgyERLwZx/cM44kiUfq8xH5lKNC2meXB
Bsf9p1sRGmtkzSjZ+e91QhyPok1Zr1LeqgLqUso3UaT1NaX0hXK/pV5Iwp1dEEOtPZHrIk7K/PSC
4F+ZonIRpHgSS74xM+Idp/Y/zuBSnEAHa68YCYiPp6inKlKwKpTA3OlQEHsUV7C7W9cJ33551pfj
KF4lXl/JLkwa3uCzxHdaOMsUwb4NCreanps8NZ4NmGQfHKNTD+igbT+21XY/gWeHcbnUf/7UTMNG
h8fa8eu0efzU0mj06srmjIVYZU22etVOuAMGMTVGTm9f6dmhCDEIJ1ke22qNSeR0PBQZgzJROjgc
ul4Drir9StewqLpKiJSN/hIRFWHS+Z3l8EVjIv8QIp2KgVzJIu82eIJwNsc3Qg5A9wKyaSoSlEqX
XmDlEx4SU2nE9/ZQYmI3o+7+WrRkyHy3NswfaYwocJdYsfy69MZ8TQ152DXgUPWg1Gwd7XxZscXE
wppp/qf+vSDR8RYaqvUCUecSa8N7pA92TwdJo1qPWEoMpk/zAUIt8qK4byXa3D4lkd5bgRlLoBNR
LyHdOa2cyyvT0dFpVix4Ad3Y0NjUWMGIuZejRh9zb+ZpmNi1ftcpXpTBAhm76wFeEgj8KnFfymQe
97aYCgWzo2wBho+ulGbp0W7vVq5TBtVQYrjotYORBFTyla+Zk8prL8ERh0b41GA+xDGW2YN0lC81
lMSPsRPpFLHb+dPgdMaPOKuVL0JNrQqkj5XU/qDnjse6Oyh3OOQq+KubUkAMJCJpbsaVdhOKsYfw
STwDki9XFzA+aF0y5bCoSbqbTAA8uzK2k8VvdAED0q0Fzf54yKmh0unelxK/AS6QZrFPAtNb01cH
FTMrZaaL675PTBYFDU4iYrxywhZpKGbb3gxWg9dUkS1wnCHX8pgmnNKzLdVU8Xks61IHet4tYLr6
bHrqi0Y3QweowDM+DGUVDl6PYQnq29bxa7ToTUjTCyUHS5uBF3W0bQtfzmL4sGBv+AQNnepyJpq+
2hbMkhghoJjqjYeHYn21CNBFUHqrknrAAF8WjwKS6+EIeXv0mWW2FcJVpjqFixAuV1MlAMtxeNSn
0F7b1cLcWYof2dJNvERw7XU/nlzts6EhOfFjz8JlCAnV8GHwykWFLTgS1ZH6zV2MzGT9A3nEMD16
6tB8yE3LRNOHDIoZwqnvhgS9qgW91qGqTglYEhRRxvig9iAXgypx2rVZ3gXEUc6JWC3PcyASvE+J
H0fSeYbwkdWBkXjunVja8cbgbvLrnHg1lTNGc9ks9DjiidssEil5sZoUMBGdVWuXY2hW11hrkJdl
yXt74TlfYtmYNG2NwtfU3enOZCICWIaCYFdraIgJqOMmWw+Z4E2Tpua7ZbLmZ1kIQCW4DfolmZUL
EfC5LHHlLq3tZWSDtPV4c7zydaCePDGSrishWtDO5lUh7215aGzposNY7FDPs3EH7NcIDBfXMJqX
Sd64SLM0JCo+cXy6YYka3799Y17ZR0mBGvQ//psXfhIYIGRaqNKbYNdV4d7XVTE9dp3qXbj951ER
l88ZgLTR2liCMPP48knE6KWaZGWgSEofctlGpocpsvpkxdbWqawPaIluMneBConp62wiy2hi9b4t
xwu5q7NAFW01reNIwVGeawTNx19E04XbS50upsiYo28ephBhVS/ddWPjb/Snt5ZXgfoCrgIE6OSF
joeSZiML4s/VuUA4O2EU0U/ROX9sXUB5by0ukUOlQYXZdTyK6c2W01FRwjmzz7fSjM2nNO3iC2f/
V24b0pqV4eaQ4qKaeDKKPXHGFeRn2mjM8epoly32Ziv11LlwgjufkIi01sodSp5X9DCtQYXcwZg7
sFxeijx15m0kkOS+/WzOZTc8EWwxKQ5CF1zl9scXNFhd0mUp/u0eDBLckiryNsGi5ou7GaIqEn7d
TEMDmAVfAl/JZvmxMWxZB5MlsxU03wyHwRiK8cKL8srV85agBySjwzp1WkHpkqYw21GCGGkre0NT
orvJNcg/F67+PC5i1yEqIjtKkvRs0ugUD1O9Xs2fZIqlwZTkj3BlaLXvRbOlkGvdkSz03mmTgQ13
ZdEipyt9gveEsB4crcieuTe4p5Gv956MwrN9Eu3yz28FYHfqgt7KIyHcP35C0TJlbZZTTPJirE5U
tScK9+iWeftWvHLD+e2/UrfEpRySjkfJ9abDnJPMrVNoWMp5g7xTi0K7MN1eeX2QGOGqxD9r8vXk
JbWG3B5lponV8KaFjoPWzirTZl9EZnXp2Z5lQNYe/fXhIpxA6HjmAxDVNft5w2nCGdWHBOeYD9ni
zc9DaiV7HU/3h2HQ8ndxFKdYWOj2R3PMradm5LT89q39ddQ9PtfwTch6oQtY3VtOn2AioH5HKXo8
G7ZYejVHi/opyYf+G2eRFNUXPfOdLxtZuddQwYwPmmyy5Gq007kISrc3HyMqNc9aXmMAWOWD6hd6
PRzm3pmSTQGt8ztAVjSlOkne68KbRbddFqn+yHuJLSpxK1n1TJTlTzeSrR7WcU1CMTUX+/nt6zx/
uBRaEDdSadDWNu6TKdRn9iQ0xIYBqNksZGs34RZn+ieNjpELQ52fn+hLh4XK4Qn1EgSS49lqkUKm
paVnKMNI9atW1RfXF1lt3rkGhbO9w7/QhkurueQp8srIdJpQWCXLQ/7gVABst80MHghzoUmX/Ycq
A36NuUa3NZzG+KIn+bQ1oyb/8PadPV+mSJ/h6MBzZL1Sf5UOf8s4g8PumEEAUd2lQzgaScv6CNHL
uu2idCGUyC81I59j8lbULPxPEhhUPXmsxzc458yjFiadFHmuNY+lu2CSrNHnaWyb2B2MwxwbcYtP
m6G8T3SPlkE3F8Wj41UDlmR9kTykMuK0UwsFqpeGjvQxB+sdGpiJdogNIMkeqPw03+uuat8n7C6U
Aa0k/Yxjkwf2Ezeuh472Z3weKwpJ2GEpg28MSlZsRFzn+c0U5bbiYwfZ0Ls1iJaWMFcptdA2EdOE
HMPMn4ozd9U+ww/a9Il2Ycg2LUal6ZLPn1qldZJV2hgN+ykmTPArDuvDn652aCp47dfEyeoOdRrs
tRampBgY4k22dN0Nif6BdgUMlE06FcK3Z8iZ4oCUhbuqVXlo8Ae8dXn/bYbEtFq5ajoO5LSd4jbX
aQxbGV3tHm+SZs+JO6aFwtHvojqHDvj22GdbB2OzmhM9kO+jbn0yV+j3UmI6KsGn0BF2hQKBHjzd
M/59cvhf36f/Hb/UD/9eL7t//Rd//l5jXJPGSX/yx3/dpt9xBa1/9v+1/tj//WvHP/Sve/FSPfbt
y0t/+1Wc/s2jH+T3/2f88Gv/9egPJA3Sfn43vLTz+5duKPpfg/BN17/5//rhP15+/ZanWbz8/Rfm
MlW//rYYl56//vPR4cfff3Ec++2Gr7//Px/efS35ucP3l+Jr9ePsJ16+dv3ffyma8c/1KEdzCZ0J
JOjWEo58+fWRbv6TVAjFdLZAViz29b/+UZEUSP7+y3b+SaF2TXep/BStYnzU1cOvj4x/kkJH+MTP
oEtG3vfXf1/70VP6n6f2j2ooH+q06ru//zpeLymP2SbqIh1nHNcjlrX044k5tzMr11CPG6Qb921d
x5s5a6Zd405d6M1gjQsVWuJv9+c/3+H3MY+Xy3VMSvG8dYgTkdvT6XY85mBbSRQlotu0Tpd+HSWy
LU1qNLa548MowWm+Pdzxvvfv4ThxWIhCyZDyGI6H65G31bnRdJuKSGQH+FH4rb4UoZqJP7NR+s9Q
NMqtmx9B+1nnFOwqlaCl28Toe1b/iwQLPMoeFHNqM9+8fV3rJvo/Yct/D0bFhhMrUvjT20iGvtZK
re42UE3yu8Roh12aF8aXJssxsFakHbaFLjAXt4f2Fn+zS5im1x4juw9R6dqpzPUe39dRVSOc5hXi
RNstr8XQLb6bt+0NppvYOuOBeOE5vjoeyhvYLb+qoSfTxouk0PXSaDdLFDXv3aVpbu3JGK9V6brX
HlW7t2/v68OtQkMQ2OhH1iX9tyW7KQdPWrHZbgTerqGnFE3Yi1oPOqbaXnpusf/z8VaWwNp+gtbg
V474t/Fw/0QGJ+d2M7sTbf2xrT2osvBuSz1u7iXd/xeu7/S1oCOMDAOx0roCEbqcPL7CcofFzKd2
U2WL+UAVO9t2epHQzF2ln9++tJP+SkofJ2OdbEGeLlExGU27GaqqO+Q2pZe44DCj5mj5lTge7uJY
p3Wwnt65kTLcCTmZN5HA9/T/46KZsGhuidI4sp2sBXhkjlCE+SKzR7Z0dhQJUyFJr8ehkd/evuh1
fvz+enLNJJDo8GHR5/h6er5xLU3E1pI0GyvxZj9NPXr2F2167Oe68DjByu8xP1hukriJtm8Pfboy
0L5oseVQdzQ4y1GvOZ66QssxAIZYtSk/YJ95Z+rB8EnZDXN4SdJ/NhArHZsb17JW6ygKHQ8ELHhQ
Ihjam1ySta15j4I+wvs3cBwy6qUXOweoAAb+kGP3SfRwCt6+0LN7TLkELS6cmVWVY50WMceUnhel
bmPYuWN6bST0ai3WMN0gqqMZCkd0mZj9IV4q5w/XXg42bJaQE5hLLpvx+nL99rIOhVkRsybFBjZb
u2eQlsXezXBHndUwJTWEpFsZd81Y2aERR82FteL8vq9ZLlQKbGlsoqfK/sbLPS2LumTTLday1THk
8Y2II6YhAOBs9MLGqMCYrRq4O77VNeHFJeXl+Z1HWGSsmRnT4W06TRp2eAmpSd/gf0N2OqBA/SOF
SR40dlLttBZnTHSF3lZqanthbr8+MNIJIlmOP6eJEJEOsWbXAlPxTCu3nld7kHmLarfQlHMXZ4P5
PM3je9Dkafj2XDuNlEhbructYFVEZGglTtYwdY40LQVksXFo8wppixVbzGS7QEWHDeWR+S/q5RLi
9ZWrpQ7JO0xNnE3vtDUHaE3Wj+1cb6pmim9k4lnbztbHgyg9ep46XXsvqcc/Yk53SalzPjLxp0t0
iGLDpRV1nYK/zXADGPHUqbLcGKU109un1J9jNf8gZtPYu4NpHDj03haxeoktcrrtknNf0Q2rKob2
E/30lZZ6oxQ1W8LGQiMaZBJ/LKykjWt3Nt5pJNYObz/VE4n9Kq1is6UPdd0Q1pbhk6girRXdazDk
C41MW76OKThtR096tLqpVPfuFLU3keLEqS/ojL5BRZ3eOopifOsHt900aQEs3ZzNg5Cie1LIie5T
3ZMXVpuzqcc7bkI6pjIEE5Mjw/GzyOcUKgeK4tAWSRKAasXx3pP13jaLbK9MyRiwFl3ytWElP1bs
rCvrrya3XzEXUaZ3MgccGruxYNHsMHKmqkQtMbbLF82ojeKnmfdlc+dQkZ+AoaeKeh33aWZsMghk
9g7nB6PYiUXq2W6S01Q8dmm9tBbNqvShheoQ6emXASKAeodazNQeI3AHXmC2nZgCo6kBGeYTPP99
ZDaV9WXU57raqxC+c3K7c6v0flaTftiUThEtV24CQXw/GJoqV9sO9FQkIooSyyvD/UratLQ/UmZN
4lthjli9Q/qHEZNzJsaqXen7byoEC/1KwbeasminY9iltLCWKqZ6Gqh6s7yPjWnIgwSB6erYmufm
ZjJIv/hRV0cPDVZ4q1aV4HBbedqsPg2uNF9yUU/7tRnj0xxP9GPiEVRBVRq9+JkDEsIap8RLvR6F
dKlWeEr1sCSGHA5K0nhqKAq8OlnehXLTsAjEWxoeu6+eORpim1it3JUeYcWhiTOgOdUydsMOfA7F
7tJU37WNg9SoRe37ZaZPdryKWwXRP3B05w5nC4VkA2chLG7cyBK73IOuw4KWOAIGvKHUIWlQxEfq
yN/dTKme71p9To2gS/Xua9XS4bYxHaX/AM23WyVy0FICpW/j6ZABDvw6udV4N9SOLbdS6aMRIsCE
hCgdREKzW1pqQLk1MUjUIhBlC5r1brSl6f2VDtwEOlqnu2pJ6p94IfbVTm/p8jvMtgIInuvGj3OR
yRLvoVToB0wM0cyTH0vmcEhUVNxJrCob1Mmesmstq4+32qLMGfqNtKSrv59tM8TS2b5zCo//w277
Jg0FUsVsg9isRWkodYdG2yRx9a20Jye/Ss2M0nmizN2WTd+glYKgLt4ZJUXqUINbn2/UbpbXkxmv
PdlNFvcHuyurMRi0xqQbgrB2gAuIkdFWn0X0AgVJ3tkdlYIg8/JWblxDAYtFsXx8MkRLM3cqBIF4
KfVklcMpIFQje6w/FrmJ65zZ9hpldlazamvS8PpkVHHKY2j7KIaWEfVbY0n7+j05JqUItR7PhXeq
NLoN1cSpvFbnJS13pZ717n1fL+54oB7f3UmJ1c11Q7j1ONkG3vZJDX5mo85q5D6KvmpvBKb0BtIA
p2YERB8ujMxx0CDizzHSjwRMzK6dNblTqyGrd4NlRg9mQT14TwSR1eifARogaukaAuFSID+v2PZo
DkKNxQZTqNkz5fzoA/vZqnlLVCS7hhd5D8MU0QFh9zZ81bIoQLDYQifLDvyr/mbHHXsUEapi+o70
5pSyUNaMDwkWB+o7vMrLZkOSo3hn6rQq74xaFVtE/VW5KdK27rkd6uA9zMJuvAcOPh6lpi41xK10
nOmxFrqWXwFbG27SVqMios959X3K01zCxhzGKLTcOjpU6aQtJJyRMAZeiqYjRKSp41hSqHhQ5laD
8WMUGVMdVl454MJZFxY0+EaOil+xmP/IsLtcNvHi6rd4VNReiNdnsh9nMjY+tmjqPS7jQZR16UOS
YAAfpJGVhKwmHJ6SEnhNoBYgDoOhzLT2Y6ykGA0A7qnG7ZiLPoHU7PTJ/SC0lN6GNhHJVV5K0R/q
WvKaJzU9FNuZZsQuiPVCyq01C02lI8qz7gY01vNzPubmSAiCiGaX9bTJvUcebI2hWah9BonbQsKj
jrSYpjZH5E1qN5Hh2+2k+lMGUSfoDbE8Aox1V72PNm2XvFMqSG7OoG+bVmIpmpPtrlD5eEvkCwd+
wUHPsuy+mkVVhEXhxcb9oJrDB0dtHXUfq4N853lx8hS5s/2pBDE3U9pDELCqPqI9nekonmxYOjQz
TKiXfCyzTBD85IObje2gPfbnCc5oOJaKBs13BODMviMlDqsA9J7zOLLmTRpV2YPdZiuirEnm1Rmq
p7lRNG75ONXuzAI629qjU1Xx9w7cIMaH6UzezG5JOOYz8eShtrt6PuS85/G2ir053y1DP3YHE5XL
VtYJfFm7Swe2IzeNX8o4b9qgJlMc79CWO8/elCZ9qENiMVgYZ9pD4f+NqA+sBZCVKOYdHNLqyqYU
vJBiivpH5DtZ6iNJl9dLR4HAn7Oo6FgGphh7jAixV0AzsvKp7ZblZ1UaE75BGTS9/bBEbtCB+bFQ
nSQiRjmDg6hPAqnEOSW1WZZifcluF6+Vna/LSHnREqt/V2IbKw7zGIkNsgqTLVUTaumbWQZqPlFU
/cpcDIC6mFxFRWgYsM63URbxYsjOsFAWgQFHzF3V8xhIdFAJsvPWGv3ENqoIi5+RykKcEnTwfsz6
N5kU3Y2adN43K7HyBtQgNrh+NBbNdhbtlIVTXdKok3vp8i0G9iKCWgC4DGNb4u6SK45939D7sPhe
bY/WxsFPJeHDWfScXOWCL03SXSV1/QPUEQdXw6kdJGhO99SjzPs6xEVy1VlJpYZrxR0vBDb4b9ZY
oJJTcLS6ZRfsxjCndx/zoKbTfa/RhBtMg57GAT7f5uLTgAPjcFrcXL1J+8bqaLFtu1tTS5en2Jma
z8Xcq4OfoPptH2dHRh4yR5eWQSfW4h/KELv2DpyrljyX7ZLf19B4UMaZVBd9xQIx749KkX+f0QMc
Wjse7E1kR0a5G+vYe5qZ1ibqMpqB/b5bky/w8Vq4lGP+PYqypvSFNmDm2rl2Lq9qOmqIcw1CH3Rf
Dfp8Qrjr2RkG/MrNqSu2ckEUqfba9FmKWd8LF0Kvn5kTwULBAy9DMVeVshk1N36OJ2fEnYjFZSOT
SHuJelXOEMx6IWFKsvxO6Vr5XZzVULcoVPyDoeqqDq4QzlyEREzuFVK2Xg2WVo3pli54Wp2rrW7D
2tJqt0goum5bDALb26U1vHhD/0E2BGahVfFOs2kMCSfQW+Ja0boKY5xl1L/WFs1NQTlNrF6F3Vbm
vtE1s9p4vNCqj3X3nGz1IRbzVRMX3gdZC9+L3G9Ek6YBm9BCd7AkpKmMnh7xFGVgYE3i46hN6YfK
TOGCx20d52QOnS7zx96cnhV1qDcmDM6nasmwlvWaaJZXCfH3D0kgSkLITvSnShnjp5le1JoAvyg/
IsaT4odKInjnmf1ioArDcwqMv50V/ghIJw2w1sG0LEIu0d90S5LdDH1nifvRapurbAWjb4VTCVYx
RRjygPU8XEWvnMv9opR24dc5OSOYwGjh/Nka7eoKlG2dBLYjyCwosumAmWJxubZ490p5147qmGxd
pUuWQNrdOOyFbCbho/DPk/0cZ9LAxMtEwV2I1R08xp1GC0jAyc9FjImSPyXwxK8Jeft0n7XegrEW
0EkcvAA4fPXm0uH1j0ZQHmBDi+uVjNzt8rgtiWzcKN5TLTEcSMYCaaqcEmOvyBXAWsguR+2qad03
xRi07wJdIXFRHNnBklqtEcqhotNtTMwyDlYt7pOapens2wstmkGBLhNopEpvYMD7TPV4coZy61iN
vFMa0Cz+1NJ8HTpeg/OVhVU2jtl64vEL1aVj9cmJcgO9z91xM82RO5BOFdm7rOlZE3XAKXu9Y2Pc
iykRuMbpHmNWs+7+6FPTAdBlztN3JaHlm1i3YeVzTNkjnRVzNvllJmmK0BIMsPd9TLO034yKipq3
cGQfylJXI791MuOLQTv11zEnGbTDWivtcdPwqlu49V67mYSTAmUdjeJjRoYFzlPe8oam7uDkZKqk
fmiF0RN2UkeMCCc1s/FJTKAF7lv8MXwMthtvq3Qu2h89w6uNKG5qKgLhqs0O7oIjutp5GTJpM7f6
+9ld3CwwRb+SwMxOIQqRkih7BSyFlDXEvJlnRbXCBh+FjyN71xQm2Kr7gzmhcqZntsAklqbMwe9y
4syrCba+udEJ9aQviF790cibh6QcnKd4Ursrp59aZZvLiIMerTNyW5uWom4GXu2WSkg6qARnSm+G
ijXBUYKvsK9Q647+oAzDh5ycCLh6Rww6sljFHnc14iceKLeVienMdeI70yJsytz6+COTZB+vTLja
6nWWNsiMXbef9yZC9WGTFWn1zW0KMIJAvMrv9FZOvCkgKNkrKscQYS4p/fkAoY0KFqdG33JnOgXW
LEa/7DAN73G25j4pgBhizDCmasq2lT4USihkD+p8totlPzql8p17CuvUcio0X+AKcSCtihGSVD3N
7znFDmzg8GN92tJ5yzRgD9m9Agf40OqlB0yniZfrxnJp3R4aQ5F7ZXQWuSmyqX6fj6Ln7CotD0Dd
sPYwl2knWwzmzOW+bnMTvinn7ucxI07gx2cv4yuNw4NG4PFBsQurxYKGLCr8Rz16N+CmRmNXw465
SZcGNgpUCULfZMIGbSB5YARre9ozLqsp0yQ2Wf7I7w4+55hU9/Wi4HQ28dq2e1xCe5wEZE9Il4gK
PNOoYlTga+6o43022e6269ly8LhbDfEKvUiD1kqTR6tsCBncNFWfC7eEZNfEWCgMM9DynRl1Jv+z
UWjESmk8P7gpC2Ttlir9Z9aUTtteJO12QBev+OqEXGKjGRMCdStdzUSpxMnMdwzpgEJI8mWf4SWK
Z15sgpBMvEr7Zg9TIrdNojuPbjdWN6mJ0/o7tUzcKABdOhHh1bMHv0Fzez00nJRdzyAtEt9Tj7Kf
zAHqFKK72LhFxO8AT4x10PcEBaWzwfdOaa+Vsphr2AVDpPopBnlyU899O5K/6sXd/2HvTJbjRrIs
+i+1RzYmx7AFEBGcZ0qUNjBJlDA45sExfH0fKLOqxKCMNK27N2ndVslEBAJwf/7eveemvjsup01j
TsmeQRu3LiO2gke+MolzN9vUHQ8s+vjuqmqu7cOWcOcHUJudHXc0ju89kcvtgFqLLBzz0u732F+b
7np08Et8L7I8Qb8gRtbqaORbMecxLQ5bIynqPGiyl/5pm7vJAkkmzxcUKgPJyaDKCX6CSSjWQ1JT
XtN3a7wHp6vHFcVXTF5p7Y3LB0+Xk7kXRjydxnWFQ0CbKeiwEmbz59VsNKwnKSuSk+TsSXrWjN9t
2a8XOM9WlhFbkOqWrU6KED41q4qAwbo3ooyyY76oTQIGACC540DAbc/gm/SfsY/6pI610wao97iz
pGpvCW5EMVKze/TXlcYOHghrtLKrQXNTf++xkWkonUw3OanGhJFoK8Fl7wtqY4WS2nezaNW6RQ/j
XpaUZris9wrbI2RLay5/2FicLxvfXM29lWw/id7ZhB/YqnUihyMWOEJs2UTZJTQpAx6D/pNLO8zb
eRLcT8irSUSn5SMd3mRs7WeMx1Ros02Gw+O8lqPg6G0aZzCmE4T/zKhv0c0n6f2c2uD5xehnboQE
eyiCyqvpOPvObH6DQ2zHAUtx3oU0C0og3JBbIaHaXTdfDCJDOz/XbOaBP2m+uWe32oJRB5B2m1Iz
edSpwLTQrhR5tqgUEB4J6Q0M4dbJSw84rtM+yFDS4QpoNUBAa6lrXbQuceruZMEZkqNFR74eQiqP
vGNKz1Np8ad416fxkl6Cu9JGiIGMknol5ghmbjewVUG5D/URRVHApC/7Mpv9eJVS1PKiEtKJJ4t2
WhLQ3chyDtJ4EQJjWZMPRplxVo+Neb4AWC6dsNFT92K1MaYhjGxikjic4ms5ON5jp/UzyHwMrXwD
WzFxWb2mu+eSYjlbSSj4YNVbyKHlpPFzSlYHPAh/0cwTknFxs669IPoCEol7TYW4LicOHgikVd2a
zHDZGXNEOZSUJZS0QFh7Vq9zWZeH/ioHrDqF5Vh3X10jI2W3pDL7ri2F+xVMan1tr/1I12L2PKr5
yhlKSmq6Luc1jZt0Z6VCXOQ4ZgwSE0D0nrZto3+AQzV8tFU5kTE4TPKxJ6j9uXWN2bxq2ooWmSJ4
wop0mz88XYsJaHzTJs4+Ldr8xBYJPv2BXtkAZ8b+xsjwQIiqMkOVWE4S5oQjHsbe4gxbdxT2mAmM
9caZcvt0yRf5DLnZ8NkZNOMry8fY3lFDp84JLGFAs45LARHRZ5A87xzH0h3qeaoRWkPIoTkjt89J
r8Gt4tQMOpMOmb4TvUXHpndXfmjElNpnbCglB2bf458u4WP1ebYWLaADXY1W5E8UUQ0NE9LUe6hd
HE97zT5Z9FTfNWPW5JFuFRjlV6tb9hDZ6TXQeyQOuylNAP+TXBWmu8wdnkpLahD/LXbjvTKU/nWE
HJbDXdEYiwmUKPe5Y0vvPO5mPBWmPQBMN/Ji4on1OUieO8LT90k7VkwihiTmYJ+4g4o6YpQ9eKwd
sZi+X8o9zwKzPTikcxBXliQYZZ2pY7D91PTGMKgfTE+rLAwz5OFyKnM4RcFSTz+z1Mlqex6SKyn9
5Lu7McApevu82dGHJg5bte44HRrmTbCwE16HcAR3yOihXbSa+X3JC6OoMEacygynJD9jWI9a2Z4Y
rcV5ymrKuNi1avCNQHajUXDEbltF+87twqVV9Scty+1178RquqvcklSTih+qgw2weSUJqZ5PjaHs
6Dm0TlmeyJ4+HlfoWYdkJZsPic7s69RXLPr3NGw6f1euNmEmRD9Y9h6xGzJGUl1TOtV+Leu9NADT
HOiEcHJnpTA66tO6dglBHZIhdGJi14K2ahKLiYBSxYGHbrjWaw7Ehih8joaZ0e59d0XGaseN6qNl
TXs6t95a+2GmJeVASLhTXqXNmNKKSsX6gV4OwzNPrwvO8jF9Dd3Np6fexlM1mE76kfAmJUKROyoN
B84hbZBYWo49rQD8GXV0jWNyQBfifZtkIzKwYNFUcu3lgGTSqgNXeO1hkl37yN1Bsm1pRXpOwmmC
q02tw7lbUwIFvVmJAwsCJxk1rfMYNmXh1ZFXr+QrceJrkCg3Pq+j1jhdzLzFdOsTKgud0mJtR2M/
Gw2d94rymRONl3tzmCYrigLUpoYbMgFV48UgCTnRsjj290thiH7PQq/qC71mUT9gj/D9k1np5Ual
GjwZzSLrhr1pNO0n+rmSE9CKGSdKVNWeLC6PSzihtFAHrTWLhyFf0vKEmGD3JEX+YwQux79Pkm6u
HcbQ/W4di0CT85xY40vu/TBHORKS61gAtw98NoU4JHtEp35J8or+cx/bF9kSJ2bgiIzTl2m3mdzR
5cLHN7iwCQJSeBwfT18Z2/tCr3EcZqSD3/lJmXIKKbzpS5rVpQjAWLtaUEyW+jBnnrYSCtWv7LJM
g6Jm8LonLcERiJcxdWNylQ2XiARXVH2ES2NDmDiiILCG5+MzOXwGxyHVV9XlkK88hSAZzW+m2qj5
i1l53wBMmg82Kl8ZbL3ecWPB+w2vuSn3yZJa392+K1S4VGP70cGbcnBaj1aiH2sa8w23XABHUr9l
+yy1LH3HLNuaUTJNT2gb1Nd5muiTxFlc41yc2uJQtuvCdKSJWZ1jWiAWtOSC8z9R1oWzq6s6lTs4
bE19IKkqO5MOkR74H9bWOyn7Rdz5nIxy1tHR6W9STsoG7aA+uaXBvd4JH2birrHTOjssyFbNS6o/
TiwFDbn43LZqFd9lzCf6qKhSffrRwnsrOn5Kt3cfGbcAiwDKLTiatbyv59oy5+mtWbqldTXOs1qu
PYg2/l0NZMC9sKWTDZ8F4TeSnkBOd5kpZX+D2wlCLYPHxnlPVvVqfs2EFk2Eg9fJw/J9LKi0y2Zx
ODTOkRVnEww8y7nG3OvvWOSsvbnyUP4cYP+je735P6y7pev8yyz/le720/fy+wud7s9//2/VrdiU
tZaHzhR2qmmbG/Hwb9GtbfyFDltHj4urgX9siop/NLfbv9T/rbE1zL8YFKDdgvdjYkb4I4ktPFDm
8/+Vgm1KUHzzIDX5b+KwQ4z9cn7fQJsUmSAnsmalZQiVp11zA9o65d1MBj9RQVHMpZaz2/VadmGK
pBQHPOjrtUvaX3LquIuUAf49IkM5TpGCk+VEIEcFBS5FAvOPT4upoOCSgr18RFLufvJqwjFDYiPr
j4wXcxGM01Rxes/bWnNhACX14H0eFGEK5Jl2nq1yJoiCEU/kSxwUH2UaK8WgGjX/Pina1ILV1Xe5
9kMWo00uia1S3gCOwGkm60BqOaeKRWNAnFGuGNqWcd7U8sKL8xFPAsa/C5ra2nRZTEwXorXQzWnv
FhwUOD6tXn8j9MwhtmZJUzLIF/rMy1mztLL+4g26R6IL44CE6GY3o3o1XE0WtLrI4QkXWRepeaD7
MMUX6TgMcRXEetYtkZhG8SWuKaYeYp8jnh5KSihLBRnrfpWe49qqyw+V5bXqM1ObGQu1ZAARMkUo
lyogvQAsN/msZh6hMkJiEIKUt5YrakYzvWVQ5X+emQE3p/Fcq/RyzmqHLupEhGDeRZbQ6LWzNLeS
cirnP0ZDMfHWpuRM7dEqiuKkKZN9Z5lsNGNUTx5PBsOTBl7ivb+AtmJGEbtuveo5beiVouMHKUiL
SHf+uoy4vo0KMcijNsWl0x7WPB18FSVWWbn0xMQwW8NFQWg7/x/ZurFkMynUfCIasCJoGIbBLk9y
x+uyH+1oa+Z9YidoqDIXj6HQfPkY683wpXKdPBRpga3br4CEbpTy4rylxZ6f1kPRlZduOumAaypX
PBFF3Fknib86zRledCM54ZS9xNB+bRyL7By3U7z00WD77W0zjrStHbYAmM2TY9xamjWcDqaadpz+
x0emTv4TLdPmK4Hp12bXuB+hOWt0aaVl39JlKb9xOCZ/iN6WTRiqPnZPFhbp7nrO7eKp0Wf9vk3U
HFWq8T+tiZlcIjBlAxaNQUMKCEzdBfgB9jTw7q2G3pmiRDpfssKhCl/E8HmijX9bpJP92bS7fAaY
Bp0VwEGWkNhA+91DmBQgsi5DxvQZ4bC6tu81DuZVU53GJB8BSkOD4c2WHvA2/1jtDsCuMkXUr/qD
Imxi542mc+EMmI1L2+zuEq+6Uz3nUbOw5x91k3fny1Kb7LaxHfJygOvK9VHe92Vf16E/C1iOiFMa
qn9Jm2lXVKS7U/UVFCySs7c8a0Xm+ucomoh+87pp8PbKp+1wxViasZ+FmKh84jnIp2dsBrSwy36K
9SulEMji9kk051OS9ws/7zJzwByZWgv65mtcRdValNoVNJAeexNeEffa1wYyZs1hatOgXmX6Q6Jw
psMdO82dchTTnTnrvnpESrhBSr2Qhh7dM0Lb16x+9DWvcw65qSk+RDcoHibkudWu0xUHOVMOK+kf
i52bNz20+SGscwNsAgIg82kyVFft0E2hKjCnxuaojBvT3acAf6svZZ/K7kySs4FOqgFysSscNy73
5K4llNCzP6Xqo0WtNB8SqRB3WyO9o4u28Wo6NDND0iHo4tYpvruMyvMbOIFNsx+suutQmrbdst7j
ohy00G+pVc+7aii5Oz3uB4DJijbwO/LlbaP4dSPB/w6QBELThqgionMT7f0iykvN2ZTCHenz54OW
hlDI9Tpqmm749stO+k9N8atD47fX2SKwERCTieIfaR3FZMyraxFTTZHffm3SafmKcOAP0ZMUmvBJ
gThZPr4kBz/Iy29Dj0MVzsQhb1a+dWKVebb366K6I1d6DtpG9iCqeSne/mrHNP+fV0XWiB0K3gqE
hCNRWzExMOYXigMTUkU4aDPK+lJPBjRNa74b7Tw7IMUjh6hu/Xan1xjig0a33Q9vf46X8nuaFHx5
1yRonLqApdE5usV+UTNToP1DEl/y0dPz5IKtNgl8ZGKnb1/p9Y+52Vv5xkg50Q8eowQ81s2sRgYF
YaPyH8QaG/u1X4x3kDmvv4/JNQgIRngkKLuOHk0O8blakcMRp8X70PtmT/uelBdOZO+V2L/5QqhD
QdRx5wRSUfPouVlgTggHdYDo4hphqPFMiz95R2f8m+8DRQB3IMACkHj2Vuf/8qoVDuqz1GOQ1Wox
xU9ixzEKAW+4MSVhy3/8XvPrGDyLGP1d6sTtG/9ysbxPHQV7xA8oGJ40+rwAeWT2znPwu29EHQp9
gWcAk8nRN2oEs53MZmy5WjlzLH0cB3kuVbVSV9V9q6I/fuw2AoNu4NtHKm4dWS2cBYMxLyG5vE4/
7s1u8Hextha7t6+yfehfV8QNWYGLZfNa+FzEPpLGuj6DQLuy/SAVNboXlcpzZ+Tl7jQ1IhfQn//4
chwLEL6DltwyIY8WD3fwrKzpmdoVuZZ9ZLzNAbTwzfNu9Osra1nsd3gWL5W/2yqBlQNQNOpvVmMs
Ky8fjGSdchRzJARiJSOwd0i+4OVrkDYZVwsjzcBU5TtXfP2UcEUDXC5Efp1W6tENJWXMykgvh2ti
1vV+dVua19yHsNPlH3q1//5y26KB+wipuTh66kH69IohI0oAtAx7KZGe0QcaH1yvq/eJkWePbj9Z
6zvv2u++IA8/b8FmXnhlhyUtFCGRGN0AYAk9piZDGdmgJOqboj+8/bRsX+DXh3Nb4znysWPjOMIF
enQv3YQFkKKX2YlKxvOMBArqzF6dvH2V41dgu8rmSHCIoUA4fFwUVIPXyxldGDAllX6VndS2tOxq
NyyFui6F9p676LfXQ/CDPYD3gAX45TOZx0kB/49EP9/Nl4ghkDyMmb08KZYVwIVuUr5zG1+/BJtX
1PWQg7JxQwR+ecFsXBlIgx4PjKlSgVlhkwjM1JUPtjlPZ53vTzJcnHbS33lSfntdVhVAUZRdr6JY
h1kZ3TJKtoCptB+KZgGuX/j1bdWJ4dti6Opeq0H6vv1rvn5mQI/SQMIZyz1+VRfYmc+sqgcuNGRw
uek36tZXc0Jh8fZlXr8FNDGhvW4Grs1IfPQjFtRehsD8ESCLsk7FkjyzBqHupGP6zhf67ZX4SWi4
bL7YY4StyvVuaTsDDSVzVRq3edcETKfsE6GM8T2v++tnk9qYRsimoKfiOSbRz4SZj8jAuFhcHMxi
dcjzc79NzEkPtDD+jO3I+kUCkk6VgG0aP/OxIyh36y5eNdSh46T0UIfQh6qk/lMm1T+XIccFnya0
+2OvGXkIc5FWTMGY6E5xNDoTnd9xMfHzOVpdIT1aPO5prtz0SVNet0at3lfwGGg8N3s4VZMIzRi9
EzKBimTNtx+k188rN2ErKfDPkMghjl5OwUkz7i2+tYuGepuk6HvSdt/D37x+FXEgkdTAbm/zXP7s
sP1SICG5irEHlF6Q9lK7qKHX3SS6JSPD6xtEkkP7lAF+eofB9fqrYa4nqBALp8e2eoz1mDQXavaK
savntsJWXMqo94v3oOwvjVZs8YalcxHcPbxh0FKON4mi0aQ291D0kFB9E9kigWAUkk4ULLK2xa5g
Cu0KLmJpXwhkJu8h5169MgQmYoWlVttgxKRdv1xd3ZUst8FpuH5TdhcjTXyymDtjPpmrRUKWGrL3
8mZerQhcj1cUzzpFtO4cB2uP+E2yLZgoaN3Urh7tuGbIyd6R2JjK8sl/Z3989TMC6qIdD3RDwFgA
dvDyC5ro2VCaOQIN0WRGPlGHQV3Pf7xJbVdhRaWI30hdG7Dh1xK+6CblNaklUJVIcDNVbRzEpo4y
UJaEliyb5zZG1vz2y/f6MGuwHgjeuw1Xt4FRX161Woe4Q6eIgN5PgKQY81PmGB8qn3R4iNGiVF/t
OA1tVz1sDOL3rr5Vny/qG2g3lN00hyhR8aUdnWGHYR0mYykEs3zR7TTI0acpFsxQrmK+cVraaG47
5LfMgaYDIrv+BAvP1NrPb9+Eo9+X+tHAI8bHoKIzt0Lo5T1AZ06IuIXCNHcrTJgD8Ft64XP451fB
ns9CYNmwfo7t3CS3LGuT+SX63hahTZs2kbdK451bun3WX+6ovXGE2E2oAChRkb4fLQYZsFcWIiQw
yGF9LAOx438ZejDZoWYiPPgSO3Dd9uDXhLWbxqVYv7z9LY9eze36Pl5qSh7Kcc6K2zr8yzorzKTx
0hUxvJUn2h07hwJCbSEC2mvdSIv2T6/GFgoEnfARxp9U4y+v5tAiS6rZYSCOCDDAM2OldHjzEQmX
O3nv5ZD/rBNf3lycRh5vi0MCOovd0UqHSQe+o9GoEEOzVrMeKL+a8Kn07nRQej4PZ2NOVkrUG52z
PGCyNhFgVnTmDw54ifbKRqScT9HIZMT50umx4Ua2Ip4Yw2hiPCiHLC9s4JnbyFtZQTAIl9QY3chk
YPR5KcxO3+WotHxUD8aKLWegcq6fsCnZ+d+/4v/PBP+19Xr+59+4m1cjwQM4oKr/vvzK4tn+4h8U
D0M9oGBbLITOFG4LQPn3VFAz/2L5YB6oU6PChgeH85+xoO3/xdgfQhQtV9RjP89X/4wJ+Z9sxoT4
xTgHbVElf0LieQXJAA++9ZooJ7fD3KsdBArJQNcV4RetVv/cYXb3QWvH/MqttfR8tEorwirpkh7Y
DJe+3vdnnfCZ7tDk3/9y027+fiN+7f7+fMv/+6Jw+OCTUGi5LrcEMNAx2WWIyyr3zGoO8C3VWaSy
zzGghQtr0dWPBT5IHXhm+tljGHVtyzQZgtFyxaETU/Jp6DGh0MYaxO3PIn9gnJAFrWNkd1qzrH+U
yvbzgxJdQPOYTWDjoR0tIMpBTzZZ3LJWjTmuX806YHZwMUKi58DW4cXvhha/XCH/viSHC6pBi9S8
V+1jrS09FZv2FNSMRJgjnLh6nd5rBhkrurPQt3AWK9Li8SmTSNxrEzGHxTQOSw20a9tbKN0nmSHc
EV3082f7/7f+X9vA/I23/ntXfqlevvT8wd8vvSH+ApoJcY3sRzY2Wk3/fufFX+xx1Pe0FtiCNtrW
f155wR9RMTqQLXjpoSayUPz7lXf/MjkRgH+AeALQ7c/e+aNjDTIEtnoWHDiqyLWExUf4dbtdmUVR
nTKop0m0YSDRYk8JG0Os51Fmz6K7BJQwfzNmqDm/3KLfvONHhcZ2Ze7KdhwXgqXvOM/QxSWTI/vL
sPyVtI7cVNe/tg7wll1iNcuIHJI+/unoDfJ7X47le4Os48KV61Mug5Dl4EjrhvLx5Tcf7L7piTZj
kMmMWw/WvLCt0MMteaj72X8cFqP4bptLZUaaXDkKDQ3diaHX7cPb9+Hl60xLYkOqcvoBgiRoQx5T
npROKgeixhx96irOOVKmT7Y1TmdjOmvvgUaPTlrbteC50VSBMwHg6fggAiJiWpXW56FEWqYevBgP
tZBxrl0Olsk9JxVkvnn7671+wPh6lJT+xovhfH70gPXAF4ZRz2U4oNeFYdHPQmK5V1guh0ybD92c
6c0VZ0D969sX/t19pX3FdyYU0Ked/PL3RXLsgmIguEir4s65cma8HWfWrKHk0pL+vbbP66eZMhKW
Hj1yHiZgby+vppasHGfZFaFE1XrOhPw5t8dh3K9zxRzWkHsNSUmAxraq3nmPfnODWUF4c9l8+KLi
6MoNJjRvkYhD5OyIc5XPcpeozT2d5M+AEny8vzxXb9/b7Uf77/b885kl5oMeF8zLrWI4enfmVR9J
FWhLdOlC/0rbjic1Z6V65zKvf0IQVqyd1Mv8MXOplze1snq6FfSewkmwPASaRKUfk8n0vFaI5YO3
v9Mx6JoHhdvHZQRJ1BQ/xwuCqyHcbonbCFVu5x9c8nlgahj6eIC6M/b41lBARJBLU/QIo4UUZBpg
G4WLO2u7tq4EQuW0mtp3Ptbre+DqDAHZ53l5PWZnL++B9HSEUvFSh2Pakqqhx+USVoMvp8uMJMc/
XovYcLYJLcabDdR5dLF10e10Tkhx8ZtJnA+tnh1EYmFz6e2p+fT2/X79DG2bG3A7j5WBSEt2uF93
HocVKOcdqcMpG30UaRPPUNmgNH7n2Pz6zfwJzyO8zOBXRRn58joDLgqEGEkddvTuL/NFKw7rNCHh
RFwMnoo0pm86bJKHMtaQoL39HV+vtxttdZvSsbWy2RytQUPVJwyf+Y6pa7K7YQRZkFI5OLEdMzfl
5diYbD1vX/M395VRJCppVgUO8ccvTYvTmcm0A9bCXOcb5p3FB1ZeL3r7Kq9WnW34whIAfF4XJv/n
y7s6uvkKZscWQdUZ2o1n5/Fl3Hr2mczGOJxtr7k3eHnfKbZ/gmJfrDusrRwM6LPwonLV7X7/0hyo
malqlkJD7hXAZ84BhngnBQq4LQJv9U60Yl2Sg5JeQeQLboAMKTtwi6wqq5NeV6t/muuutEDeQlp6
56f++W68+Gz80ARZcYijj/m6nrFq6Q+L0pZwFaiS6bISUpE7IsEwZSoPf5ubnw8ghW4Il/RJz1mr
0z5XCa/xKr8jk2oVjR3R1sBYxuy99/rVS0DbgcMlw/dtjXOOtQRqznDBWqQiDUbufUTgVH5e6XQ7
OywZ2e2aV5qOPVfjwaROpAw01m42cUeZblBRIH4UqI9OzNFVcCgTZZ65bjxNO7sb3STqi25eQCXT
vAU1YjrzrstHYtSgV9r4rLhZcwRFQz7XHQ9TqEyp1v0yky6xn6oSgnSj2RSAdgNYH+nmrF+CvfG+
q9KoZtw3Tp7vyTUspn1jevx75kLHfGfqsjhLFn/M9hjR9K8d+hUU7enMh/DH4W7ujOxGt+Jqb5aZ
RGswzcU3gPxLqMPYIBFtLom9tbkneAk1Nd+gVsXtDGDJOzcTmE8E3ioqomEtPfkJDeB8lekY03dv
v0bHvwurOnW87/LjMNDnny8f6Jkue1qqmhSDq0LtAcBbxc6O3m+UbrsF/6lfnk/bpsWOYItyH0EY
7cOjdTCfRwQQXbr5fcCzfNFMDR6kMS9AV0ysrvjGuj6FYWJkOxSfzRDlg3UTZx00cT1WfdAPnXXh
zIm4cqqkqfDT+OkNfoM9Znvia0i7ZByGOwAlvx2yp8V3qyyJ/7F48dJdWpL0hFedmRg+8YDcirXb
4yzHNalg/ZTIS8N+ypD2N+SeZHOjf5n65aSe2/xJ7zDdB14sp3scbhXCNm/BPsvd7EPQ+SpAS7Tm
Ef6e221JzPZE+toncew2N+1qeuoiy2QeoqhzOuAxOqOhwUtZ+5Mxts5YD9worWwscohdq3XDRkz6
Lp4893ZqOnEpC9zXUtOd/QhMpIsAZbUEvMvGOaTpAs3dFdidjNFYPwLnOm3sxlq/8KMbod1vppI2
nRnrayhH7KBn5+n2WlGqBx2mYhCv+Oz7RuI2H5b81lAN/ceBT7HsDKBbzom/etqZXgIOyUXRY/1c
mrvWduW9aabldwy4fYlCuO3dwChEb4RJk8+HeEyuR79paUUU21yOTo3/o2uMjjhhTRNPIA1muBfG
ijMvs2Y3HKzeGpEzz+ONnsXtrQFP5JTGe3aBcFecaYO1dzrfQys8W+fcfP0KMlkXNraWH/Dt98C3
DIGbMqlaezhBj/M9jZfPWp4uHCVHhLQdT9RdqgnCQsYRjEedQT0tJsP6NOitsbFsCQMr4g+imsyb
jiltoFbz2ciTapdnnjcF3qoZUwihhYjbrsATlpD3dbmUTn5elkLcNb4xdcE6JqhnibiTcF9E92Ne
3NoD8EFpelAeWOSrIm6+ualzjwXDC8bOnJaDmku8dvZarAXGG+NDM0lgHdhzsJHmDQSn3CYdQcfU
qeGCggSzfmPSQj2GBizsVbYGjbTGO7dohl0B9vQQEyYlgYHN9cGuMaA6PIhDxKrVi1CO3MFc05xd
r2nDGSP4odwR5420C+2w+2Ak+UNqxkNyxqGlOJWdTmZfWWX9wfQbke9WJBUf+xk5KrQMUbBiJAnb
iGYX4VzU4025avqBPGI9Gg17vUxGZz7jmO3wcmeflJVWQZ1397FVDKQ7T0GLND7V1w9dLj5gCcSJ
yHwV5VJ1uszxvJvYx4OJhQuxwwTNgBCrfYElS+yYDYhnM/dXWlz1gLuut6r5uqn7TbGJBSCYJeS6
REzrLitmZngb5pcxkX2rZkNDT53SQRiaMKY7FcLqe6zAyZ66fnLftEN7i/89e06VU55WdXGB2/QB
/XwSOSVQpU58IeH8i3S7Yktlk+oz1c6zb7O5zZr62iGJesoX4o47Ti6n82pK7P/l3ewn1xoQv3O9
tbWPQP+vxYwNAQjfJ2N97qrs0Ut8ZHzAmFZvOVswc7FIJYE7QiYf+kO7Gm3kO20Fb9T+lCQ+wbDC
vDYwnYeDaPZ5tT5a7jCHpT6fJ858WSUYawGFPiYQ2g9ikT8wWUeNZ37yRfOVALdHX0wicJzawUXb
YlRO5i/MaUeAXc3yjfrubrbWBxznOrQL+h+mgSRUNE0V1lXZBvhvL2AtHYo0DlRn3LUx5syUjfei
xlnUGQ0pbGp2wq7OE6LvjOvCXviFVoV/Dq0n5WcRxGTXR1njmNFUL9pVOdBVHKGkBJDiMSL2ujib
nVSPTG+ygrIkQS7FRt2iXL6qDB/OQBtPAWwtl7MQ+JOKwXFl5Q/J5BwodVYKBNHuZt6TMSsIJWmS
eyjSVuBV9bXEge4PG+7KzL57aWqfUr0JL+pa0+5BOIlnJpYIY/NSm5+HQgxPAurcWcx7dmHXa4OZ
W+6NJuOjz5qPtlpdyx6wn4ItcW9r3QAWrnrUF3W+ul236/ztkJFkY2iKNpib9ZRq4nLtlQSQhHFn
NTCzTBDKcbScK6N/qmR8hqMtPmQzRn3NHneDTbOIZg5ZiGK2oqTLMJEpr78q3OIRPifZP7ah88OU
7kO7rlpU9eNjPhh7TSS3BfVXQJdiDiCv3crc+0abltgKO0suNOaUu0ZLv/VmQq8bSMtJBXEocHFi
hLBBROSbMrnMm+abmXZnbSq9Mx8JeDAX1Q9PG9OAa2OjsPDH2kWs7zwoIc9DvFbnHZbrPfLq4t4W
Q/G4xi0/CrQYqhtt3elN1bBAQzuSiYSJph+omjHdmgveQPM7aI6Vp46mxtgv2SX5NB5sluUuNewT
Y1L3ZdVcDGNzV/Vz/jTP7W2WZCJE87GEhId9Yy6b7Oq0ANSqOpN+1pJDE4kltI9uFxdzF6RDdrWy
Ot91rbrTBZJQf5oPjrOEdj1fWi1KftHYj7XkcOH5CRi55Abiy1mriQucxsD1Wha6UV2ZtrySbvMQ
r4qKk67FiZzUj3odagJGlgvgJawbVXWhTPgDU0L4oq3pP1DpNAs/immdZ4zLKVWnc4AMmKTItQvN
YrrwejBoZV0FVBnuadzPt3if4CUwxwNUtP3g5fDJTXDjurN90Fhw2gBnj7zSk2lLEiTqxK+qR38o
v3GySVE19BN53WY9RsCLap7F1QYu5i5XSCzPBqZ7O2v0P7GAi7DJ1s9g4bD1GwmbuOXk1ClacmFk
pn5pz0WDTUPAiFjH26nkoaR1AQ5OFkuQYqME6xcr/OGDFqU1HpgqxgruZ7tWl4fUS0PLBtFBNsWd
NH12cjHpIeqLL9ATXIbn1TNOnyGgGwBQYhwwflVpUNoMF3tlXVfU0SG4xgenai+cIqcpYzp1QGzf
l2QiWjjx52sZy/EEeL0RoTEHLbFoH1XjZKRTLm44NvFVXZcxHvrsQPjnqV48xPAq4mmJFtXs7NY4
B+6Mtyff6V7HblxVZJJitgVm0dbREFtgr9vnTKXfHDc7RbgMZs9ZH4SOInVZwd5NopMhAQX8RUkb
rjMLI5Jp4wUtcNiG9Ezi9YgO7MwbOGaBwKwDLXI/t/0B9uSHmFPbZkhlUnZDpbHXNzaULRsc+Paz
WSjQLAT26hA+dSAY2qbQ64W2T+SyV653Q1f5US/j57yy92IQOzpHO3vMdvi97ydRXq89E6q1lJAz
kEpZ02ONwSwd2WH7Gr+4su39gHl0b3nFDf3TYg/psd6RPDCFmNsdemAZis6Rn4NhY1RXOTQGxsL5
4PRgMFnfmUmdoKOrcQhbyIbUEiRTd9/+L2VntiO3kmXZX2nUOwvGmQS6+sHnIeZJIb0QCl2JM42k
cTJ+fS0qq7MVcQMRfYFCohJKie50o9HOOXuvTQJFaxg11iHXX7nDcuAx5JPoAg+mkLgoDHFnxf6V
U9Ju8ibjbMou2xYi706MlAByDA7WmiI+G05a7aU7c4M6A/6U4YXfUro92yjX7fIqcDdTqG+0zs5z
UF3k3jRcDZX84WvXWPtjll3IgBM5p+kvQdnc+KCcrnuwKAcXZxjKAF7d5UxEhpEeyB40HpEDmw9x
EMKuqWkX+cdBNHeBZzy4kbHuFA3CyXN+pX4wUIbi3ht8/5sIIRGlXl2uQOGYzAfny5SJ4tpaCLpQ
eb7SXv/edwHpQK0Py7uC9jKawChNa0e447yfiFU7BaX9kMfBfZIY0K6d5hYn5y0TUnmFjAJMiJy/
OaNxarvaWideDzbO9u+mYuDcoKJoW8b1jZGnxVpFE9Y6zz9ySNvrDIN6OLUuQw8XIqHrXxMt7K+V
9Jod45Zb2WSoaHtvcW5fg1fgvNVNQBbIoP/lmMVtqSAbTvSRGPjVT0pY5Rof/V/SHm+Z7oOCBlX9
aIAvwJBEWG4RxRoUrJpOGPCvSdfuNoYVDzviT4m8b+CcrYKk+Z6V/YVV1JcpL7BTMxvRxqbq2fC+
SslGZeO4ZN3N5ykdvnZV4a2rUrPPcRyZ2UIv/DCV0Yak3+oQJfIHpJLp1HUhRIokvW666LpS6Wkc
FmhkmQEUlKTkARMwEO0gnjVbYkLMILHWEpP0irSudgtvINpkLQqXMCufmlkR2jWxnbGzrETjb3Vp
VBeFm4GnsK3N3FePsjR+zm4T3IhYJZciaPRJ+o21K1N+5kmaBuarMb60h2Yn8uiIZ2PPYMj4OlRc
2CtQLZc+T1AwRvuqMG6yoNoFSj/FQ/ckw1StRx0ffb/ds5ttRBei9p/sC9mpW9lbBaDK5sKeo23o
6m6d6wrSTc0hJy+Tuz70H2SGHsOd25tGuM+6Cq/D3j70pTCP8IW7tREE06boxy3gjEdnNh7NtBHn
JpC3YxDfNaa8K3vwWHhqv4qh2dsVz93sOhdDIae1VNYyiz/N87QNmvpyEkQfk1Wy41W9S7qJPUr6
O6dv96Cwt/QxjsXcmbxYVHUVuIs+zAsqfWG17gAzIzymZXQLgxACnT/ldEyiY1iXO7scn8qiDDYQ
ubeTSVE7EUVLiPuvrsbYaaW1uQKX6G39wod4WpAbJjGvYRe4a+Rgo54GDgmXPxtHbwdlp0Wn5Y7h
IwVjdx+KKCnWDYnDJSRojIFkSWZRXayAas9XbsEB+s5LW17TugsLdXBzLK+YlfPbCWDTLyUZxa+M
VnFkbOzUvrIKsIfgUDvHOEXgBcD/Sdf6i06O+2QM5XQwRDJeYY6Pu705+dMTqIH6uk4DIsWEmRrF
LnV764ZEzYiXtUke8xHqeLHtXCsPNjxSQbMRauxBs5gP2G9786J3O//Bg3d7Y9FV3vSxvib58wFD
1e0iS36ZpsnZNMF39jvyDfWL3c7Xo9/aq7SxspMXAzhYmUmWFTtUIt3XiRvEClM2vEdJsrmTDLcu
Vt2dTz8L6s93kSWXkRE/TA7slIrPDeb8LqJ4JtL4xorDWxrB1Vq3Y7+GpHs9JQWtDy2zS2sy8mgd
RyqCYZrl1wnYFZn5sIUW0+GcBRvdOC9NG/jb0gJ1VTAkZm+Xo8Nfml1ioVm78AF5y7RjfMLNE28r
b5Kk4rYEmQxf8lTJlWpE/9D61tcqqJ+I0aQJV1S0wuvEf8km16DmiEzIXtl8TkNw94BhviSwiuk+
Yrs8lOwlq0K5T2j9i/uyjp8tjK6sOchfq5zv5BjShqrW2StOfQ1eZYkRgcYBrK44xi++SYZ23JRx
dfDVcDTs5i7t7etuRk+STFZ0Zrz+IkmJ3scwc++T2iiHi37qq+/UZfFLA03qplhsGaA1iru4tujs
gqFJdWe4zBLGOxqUGx0Hp2T05ptpUMAC21jvZe+xn2UmlVQGAlNUsXvPA/5dtdNNymn+ugrxfa8C
qDDbDFzcI4UwHdeIwc49mLT5yGsRhh4v1oe6pMYr5jm78YGmnfw5/DKLyjgR13sT29kXh9/hLJ1K
bhM/nGHdASeZObSprVIBbDlJRd8neQLutCsfw5kGgpeW7r0Zx3wFzwQ4wiQTREQTbkDajTc11Ocf
6Fy8H+7gDk890DAsP85Tg57pnKRlcY0oj3O4O2WXRRAB9ET9DHcKsl/WTNMq1NY5aAmZm2r4rsGo
tiIxGeKr6UfmKxzQDRO0sf3OZLvYtG59OzZy/I5otV/xxOzKCfq1BZXgzHgE821Tl8eh6vpjIAvC
VyH8HmTtDo82YEtoAaH3bJkgChsO0WuOUubOCUsTKYHVb3P4RFvoCtuU1tDKaWDD2tg21sOkPbjo
zL0F1llgV8laWnZ+gj007HgAc8z5aJp8l4NMG6jnUY+/Mrvaafya24Kz4rroEeUtEJNNIbXK9vBx
PHkft6I0NqXltZcdVMiRsO5BPDrAtVaWVac1aePZV5okqG9GqJBrBvTm2UonsSc7j/6Zoft10vU3
2uYkXbhecRwgbm06V4TFqmknSNqiVgdduyBkyxF8UG0VxlFqL7tqSwzvaewYSIISBEASUsFaB3F8
D1zYvayy/sIorXLj2W7xFdp98rVSmYvKS42akZsvvhNL2e5CGsc/yWhbUs3theMUp+33MMwS5yKD
WbNljl4kq6xVIE2XTjP1UpNtZNRzUOHZiR0A5EnGgtSI6LEK5JrjIiElnr2r536ggRT4HSwiNTmG
fytFimh2BRS7dA8ajBtGCbrWPN+j26/jLgu/z2LAYkb+exJy4g7iOjrBHm0lcdhdUtGlprd7Mjsz
dX52HfxJcLM9Xl6vnKv2G0jjdnwGr8m7AM+3Hb+EFpj0CzF3Xnocy17FWGub4kmV3e+pBHGX217x
eIFkCmoBTZnT21pz6oes1Atz38AUd4+8KzxJCeTF6b0oHe8lLmPvpqHgjw/4aRkntE2uAJF6hnY4
UFRojgEBBrfkA0XDyQkH395FoI/Hg+zK7ov0ChZVlYM7BlE02Rns24kpP40Q38hOGK51uwb9bWOq
V9bkTKex1Uu0RONMN4Xus3Zn98I+JEhC8cgRbEd9Rd+RfnZbavFSNqVYl6UI5M/OMpRzrQfPKbeZ
WzouozKX3McmHo1p106ybw605cthDfeMEAOGl2W44s0FF8QHY5Cf7DSC9IfthI9nWBvK7T223lvt
QBvghfhS+v7etsZ9ONZ305iPzzKj/RyaPwzwXKVU121e74ZWEVHa1Ww3odkcBlrMtwASrE2gEvPM
r/014VSbDP1PyBvzNvfH+asq0g18YmDiiiChRd3tU3HRb9jqkcqnm8ia0xkNl6WIT3aOrH1KzW+Q
N9t4LVAyAn5S5o4qPiKFwp7zddz+lYbBYTDGb2bceVewfwQa9mkHrLe55q8497TM8wc77N0nYdbZ
oXenF7J2eXUns39oOG1vKaEgMoHj8E+Sz7rC9x/wE9Om3KrWrujX5UMYFnuHTGbvdiyKwN9k4cBu
MCHw3StnCMjOqPXEI+I1pX0B9qp6iZ0xbtZ5lg7OiVjS0qbXsIxbdyZpJuMhU9Cj1o6bt8GmSjrq
AunblCfUjX1Pd6cIAWgGGshUs6DRmjqAzJ+0hLtt7bHx/HOVGgracmVV5Y4FE2AWICBDnP0S6eQ1
jhPfO1gSs+DWMZAYQHZ380sMhMAdxlrY8sjPm84Hc7CseRNNHZ/b9xtkY2hGmMKi5oih3jadld9y
Yp7ih67QhX2RT4KtwBsM/lOzCwUrIWTYbeyaIFcOMNFF6+CN2MFTVwkRI04t2F2AbIDry6V9UZqz
tu/BLrbmOexcVRxEWszjIShdwq9h8S7bxABvu/w2eF6T3jjKzsrLvGGssxFjv1Af7XohYoYeeMfL
kBCH9MC/HNHAaJPibHYBUHK7ba5jp6XCsvxcn4j05pUIxfOaNTx3u3YAtL21ESqMT0CNw63dTnW6
AqujDqVBGVgAJ4luclG3B3Rk4zLzeWo6ZcKIr1W4aUemlzHnzqs5rtIjs7hfUN2+8EqlyOIAfm5a
G4JUHHdnDEXnaiDmr0xCb49cYVF+QBOrbLcjP0PO24SUkrUyWmdtgobeG5UzHpMFbdguw3cN35qS
AzfyXz0e/B0z8+g5qixlLm215LlUKSRYNSJKospv24zw2Ymz5dB2+qJqAbNVXspacJXdnAvfphGU
FF54VU56OlhkjFF0hYB9ZreKtiRc6mzDWubkXqpKPSxjlV2PDfx5anPYvXBuqh+gtPS2b92LOMrz
lyk29a2BJ/12UOmIJDXIiRc35vg4C3HfWxWaH7A8O+QZHo2cwk/peSmg0E2odkbcW6eULaI5TRRk
e7DEP4vYyDakyTT3Vou3AGi84/BNoHxS/rXfQn60+4TxyTfA8+NGFCE0mMqpCAB3C3MlpME91WnN
aVbT3oLy7hxmZaenyoymG59K9cZn3a1Dy/7iVLMFFNbrrZeCLgKDMx9cLhMOwioYtD4luS1vc9N/
Bi9eb0azDLblNES3EWHE0zYP9A1wQcHOIIu1b1X1ZdCSNtUCRbrOyVaPaOXxOwld5EwnVQ4pOeyK
PVT88GUkjHZfD6O8wI6qruxIgOmmQ0n17QKVS5bdrkmeTBHZZ0DSL21uFVukfkc/jaYLPUFy5Y3R
XYXQ5k7Ii2omTG393U/zNNqYjaW3eVstPdLMHuSOaaK9hIhH6cYlveKlJ6aoXxth1ZhblZessHz0
9PfGz7NxlUWGRdmfpTcQs4PnxNHd81gEvCZscUtywEKsn73r3mYytJgB5xNoMiPcaEZmVyNHERA2
1fCX4zbqlggedYPp45SZPn0j0xv9Aw0FulZua9MoMjPXATQjZ/tr0oBF7HTQbG2pqyvlxOLQ+ugA
VgHiynlt9lkOSVgUWw+hTszGMyffkghAs5FIoOUdc21GsHXNvhoQ7FLWE33ixOrQnFnnOaFniOnK
ok1SWiNsQFfQ3R9jk0clCDYWpIh7W0DLJM5I7xlIhgz1ksjaJwWxRSvfKMQ6Hqt5NzuiuYyNAWSq
zuyrLB9+9qIKG2ql+UhNE699IjTSjV0a4liVcjo2HgdRNw/ds5nSyyIY3t07DdAgYlki53aCQ/61
VrUVbqKh0ZfQENy7Kh45eUDh3s5zFVzRwMGdJaPD4M4H6rd0p6D4rGox3aEJMR60V3W3LVMxjq+p
3LH+kUeEIts1RWp/USbEarBLrn2MiZ1Qq2mS/l2UogAIZFYcw3YID3XWR4fFuvLipSH4QyFPPLLH
vErmr6jp6GrH9B5F5rW3BoDrTcKxn4pWZfl9b4/m84jt58rN0wWmbiX0cTzr2prCp9xb+qtmWWb7
3jXTjZBoC5DjJWvyB0tqO2Ud8nS291GS9zdz3RccMwoAr4w4ftpjpP6CM/qzyKpx3TZ9/33ILP+q
WXIxVnWPAtVXPddhpsewe1oLRuKAxq2Eg01WnLSvdkFhghAy3Z3TwHaOquHoevFMt9Q9WXii1+Cx
63Uo9VdFWswWIcljWeY/3A6ZCVxCYL61s3IrcSHdsHE4LqAXjCyDM1GDywhhUElSWLmcbwySkipd
1Wv6KtNFTjUOWXxK7miFV+dJFHcDJ+chKFNvIxXlhNEzjsTPFJ7kJFisLs6IQ1waOjmrtgFjg7Hp
jM6j44dgTwRSwQsYcPq6GOb7WYwkkbCJbgcW8ZrAAqRUItzGvfNAUtJLiV5s5wYQIRkIbjl7mY9Q
bQ+02rMTQTffamUCj+Le/DQk76PUHlNYjbZ+BD08mqs6HZEMlmrWJCdMQXIy5jL8EpVRScPS1yl/
g8QXnEsleQVBRGHQE6iVrBq3Ms7FEtIuh9F4mFTdnax+1OeY1/OqTfr8ENJNowk/qWvVBDSU/AK4
u1cm5yAHy54g1LwKipoeOm1n7QRiT0+RIoSya10FBMKBnBdrUkbqhxTAM2TYsNtWRenuJG/BnTNb
2VYbpb+p6b1cEvNIL1iUtARTEx+lgmVFDhVvQTd278DI6wtAaM2jG1HElnQqnw3POJImcJK6Fxao
Wykv6GKvRdd+S3u3vOl7F19NBrAS0rh5aFpDPUaBY57bRgQX5GY0f9E8FoAamvhsmrAGIpvgASPO
xDUKLyPasp8xdWBMxtAnrtYu8K5DrRERhsFyZpRzygNq51tdEH5pWYYLTSx3u5veq4wriPPyHFP4
P9RGHdxEKE63hUkvzIpnkgEGXcg7YdXfA1tVF4oQRLmDBCsPfi29LYCFbN1NunsJO6b8BaLqFcUd
23Npnb2J0uuS7K/pLobZmzHdiBtzPdDqPRkDrcblyMgEiJjvqDHJCBH+tKdnYp78sSDqK+IbVC0C
rGyks7nLC8xF3rQARlutSV3Jscwy5JbfNDvNdOCpDu9bmZN6l9UlgQ2+UppJpiEPejLZA9Ki22rk
aofS190WbQJPG9kb7Zeo5YhJ7yMI280ghlyt6NyJ89Qazimmp7IAuBr/0Ykt8SsJdHjoWs5kAEgd
8Vi7nrodHcd4rNLeumwrvz3N3fwlgxh3OVFi3dqZ257KyJN3BrEmyaqOS/vo+U3f0ka3MIiODMc2
djVQ2YtJX9LaL7YuhaFYDbTx5bHwKnZ5UDwm/esYY+3G6OJ27XmwC9fSrasf2q6SfgufPXpMmi7/
ZedRyEzF4F0QBEwauk6wbMiOyVjyqYR+U8s0e7Bq7TorVHFWsEll43IGNtW5Uyrfs6FxZivcGQ0Y
deOI5Nc3d6qbffoJM0JOjw5zrnt5YyRUCw/lyO7naZRx4G/t4LqhoZchoDFb88lBU8HhKfPiU1BV
0ZqK3LMPVkWjQdQlQSBTIhl5ONMCKk+G2tRr0+njn6R4DcxFfWRadZKfQEyaLzYg2FMXzuwPLqzY
IrLnC0DBVJrFUF3K0Yi+gCV8SaYqYCLP7Dt32cfGNL3Ic3+6sieR7/zaGMkU9JYq2ZF/OcF47EQd
rZowu5R+/zVlkdNNnIivS2WCly11g20zOTmFTV2XeG0BNl+7KKbiLSI0dj1O2wczMppVaqV0lno7
I5fBiuTejEt868TnSL6TZwCZMwJnNXj+D9p46a5tqr1y3XGb9BWxpdnQrtsiF4yvsCggyfZWwkTd
krVuuAPTXh4tioa1PQU/Qj9G5ICYEiiu2X3JDDM+hjKKwdN2TXugHdXwACGEoNg1VpqY1hvuNzoi
9HjnfMpIga9GOexmjDi7PNE0j8nWqAwiRjczUwzjHIq5fBgktefGK8EK8ofV5exARw9C4GMMl2Jj
PrGvMqP1mR5zgqLpxXyUnCWQ2iy+gJTGLjuqGD7m8mdiq9ikGSCXjaBjhkSFgiQ+DJ5ttxtXjMM2
Rliyo/1ngHYenbuRMeMOCwXzId9BhDW53wYCnwnT4BS0zi3XP1Bhdc8zCeUH064LDg4B3tlKGfWz
3bsMVGvp+M+ta6AV9FtdXnaRm51HMfE5OPRFzLyol+NeDBtjULeJTUtTFZoeKNFf8xF2dPmJEtt6
405HcolKxxNLVG9A7Ru8kX9L2XfO0C6sxEVODzpfT9gCPS8jhK5C1ONwRGDPWqrOzo+OeiR2iGG9
zyC4Uy0GmZAq+DBGUcGKnSoEruyG0w1RbgGnsYzIX+AIdm+R1dklxs+SII9gk/eyHP+lH/5Hxr4H
WfJ//3v5Oz8QTbRpnHS/fbD/779dpj9aqeSv7sP/1f6nvPpe/lRv/0ev/mX1f37/cfxTLh7bV/9l
iyyh07c4bfXdT0Wt86cb9//3D//Xz9//ygM5eP/1Hz8AbXbLv4ZI5xXQl7b2H3rev7l9Kce+dynW
6H/9Y8e//us/fv+N/zH+4c1FLwdkjKcX0p73b+Ofaf/nYgmg9sXDZzpYz/9t/HO8/wQuEiy0IeEJ
/l9sEf/X+Gfh9bWRhZq0IoVp+v+ICfzWJmDZS3g1rXwb9xk2vDcCflE04WRUnKRJrlFrT1G8xxbJ
cX/cDyR6OpbVn0bexdxY/6E6xqSKtQ3jF7fAQ3zrvXkEitGihozIqfNTs7/zLCWe2B3YxFOnae8A
1/aPVjaM594lJQ9BSjVMq0GEnM0AvWtjnc6++JIoHZOgQS+EBCHd0iH3aH6f3corH5Kcbug5dz0e
c+AY7lU4DrDNXQa4UDb6KZNb2xpoyKOPNr6WRGjfj4TEPA15PjGKRxyQbZKyC++h5/oIIGNXEAVa
ZecmNwHDOyoProOeLuAnfoF3bkyIVQxDj8B+iZCEG/eHlYH2eOUWkrPKHM3rtgqxwAX3sEhil/X2
byvqOz/B4qN58wu8utCbX2BO8twcFRdq4v6LruVVUxBnYaMbHu0tbCYIsUzqEXl9fNll/fxxWb7X
AuZikVMnsDsH1uvvF6dpP9gMJRFnI2sfJJHUcVbIbR/50Y6jP/IlxqWf7LhvHOysZK4KDAk/ChwO
mA5vTEWN8JyIwzEiVHRUaxkOKfEtVAajLq2bJqcxtVK+l+/GnNYl5ye5n7SD8o9V/Il3zXmjt+cA
b2MEwUsFI9JfIGyvbwD5u4wRS+KgOo+D22boE/cSA6E1LZrrhqGvFANiJeWEV3T7xmnjEDFx2aSZ
mx7igXDgncA4eUGdAPbXjlr9JaXYoiDMezopMgRP3ZqIooecgCD0bNrQeyfrCYVvWq9r1hnd0kte
MfrSZQB19ml33EyGPYyr0s6QSZuN774su43YiRIQ3cpuHU9vkYvquxoHYbX2TJd0eUZh005KF6SV
T57shL5BZd8anYvmk81iWYmvlgx3bDFE0y5xsd8tYPQ/Hwm8TPFM5YQboA76ehV4zRPqH/1ST8xe
P16dbwADLBSu5QNTCYAxhNBj3lyr7GqGEBltlN5DzFaHaKDWgeq7Cxse3w0ugY7cPQ+MKOaSK/BI
9RYmcXvrZuTntBg2wKGMRn/h2olEK9xmW2lnS/ie02WfrOk3G8XvT0ryeYBKE78VXuXXdyXw8ynH
pMFErzII3QaIMKzVTKgCG2Z9Vzj1KLf//OZAmIFBgUuJ5OnAfn1JhGWosDWhhUwLwju38IOfEaxa
KOXAwYlAzgwk3Y1I6ExrwgjI7C4h09mVMp+7AvIwItxIH5s5zVFfVXlOLw0Q0GPKYJYiPR2U9Ym/
6c3LbLlHUHwXCicHSLadNzaaWQ9dFjn8mjwcd40Nvndlk3NRffJT/G1PQxJgYqDh4In9zf29+/y5
Zw8yJ/AuYHdx0FJ3PXYgJt73jTF3N4WlCHKqp+6T7futb2f5bjwT4Clhc4iFIPD6x6AYsw2rL4E7
CI0iYo70nO1pJ7kSuUZff8U3BbpmVD6cB9+hfUDkouh4p4CBf/h4Ybxzm10fXs5yBHHhFbz5KI5G
XEFvz1jZsWRI2Jckwaf0Ez++ylsn3e9vjIURpRvHB8ESe/2NS7eA7+sSb5fPg6Akzsn3oTnKUcWO
fAb0seN8G5BFHiOrxmGWBxPJezSGftSyTq9kgbZwRUDnhLA2sa4+/nDv3gJObviITCIc3h7ptexz
O2ECxDSCXGS3F8aRI078z6/iLWQG11pAZbzMXt+BOm4N2M9Uc3Fmdje+RExs1QwdPv4ub8xny33m
6baWCoVnBkX/66sQMOSZ8xIjaNpJuTM8egFNZ5aHiFTEq8nL44Pt9NZ6LqlNPr7y8gu+2ek5dwqP
6AMEdn+zWqN7GNysYyE5+HACXoVJniLC9YxbUgdCeh6TvBSeZzz7egQaMNZxdvvxJzDfedl41Gcg
73AF0wl8s8hUjDqJXj8vm5GsYPIYEKRkCBaApmR3Rj8Wh7rt4r3q7eHo+HV7zjOzP+QmZsa58LHu
FCNv1phJLPTT+TOs2vIkvb1BLDBeUsLEwvsWFNWbMu2rNIjXht+a17nn9bex4hixLlAiX9B5rdtP
nrr3FgPvwWVj4xD1t9cM0Z5o4G0yIthnyXWle3tG2SpfyAzHxmLaapOCo6HFF+jnj3+Kd3ZV+B+c
NCyTFgfby+tlGFKSl65EskLnjaNYa7MgayJaQ6awCB6VF21r1USf7GXvXJUFiMVVYCjmgPpm8U8W
3bViYuLSiKUtPTbx13GgwbJtGdhNK6YNZKJPw/wZpe83pu3NT0tHl9YxCA6Asm+5FO3UlmPvNTFK
stkJNpnBk3DwkNKf4kpG7jb2RG2QFTWYp7pnAneyy974pTttGCsosMhMmkGIX6kVZTGN0DjA9Zcj
71n36HnrDfTW+SUt7dk6hH2jQJTHA9ngpLo2xZZSbB53ZhEED0HslPQJJw49B1pwrj4qq9S0CMtZ
VWtlE315JvBWuTtNiNaBHT/UGyJavUeLSAlsNAajlCAh2HdvRtJix60y+H6d31e4v4BU1kxJciym
ekI4QfzmqD6BY5rvPCQUwjBTeI4dvNfLn//xOrZDo+hdAVa+DK3uHMU4kjOT+GhOsjLZM13s1wic
xSYdsHIYLnF7oZ7EFZImUvXwERwD3dfHLLHDq6YT1vVgjxSYHy/ud94XbN++z07Lc2W93ck1STqq
GrAaW6Ly/iJ3ayRAj7yXj6/yzn66wOjZxrgdwOXenGadEAc2vz4Hr4TAxqFkTrmxRi8mSqwTKTMW
qS9Ic7C9TdCRn5bmBHh+/Ane/Z4wjqCSQ48QwfLnf/wWhDX2qSZgcOXRn3w2La3WWWjFnyD+3zu2
U0qBQAOIz17lvvmiFHCloG6mnVC73s4psJGaAk9PGDnlDqb2QHBkWYdHlI/W3rXadBc0U3pjKbz/
dZqTTV/qtnpKsMHh6ZyxoJkJ9k6dEQz+8Q35+37KQw5/xqNPw/aysJ3+vCE6FHna5bxcycPhHVHZ
qClqkX0hRT2+mnVoHgko/zJ1wvvk3fqWY8Jr3eGYuhzcufKCpnx95UrAo5aoQFZV1riHword64og
kKPQsYuhGP2mnw7eL49kRqIVY3XKRDZetbInG7JKCBz8+Eb8fWXwcRacCHeD4/nvj/vHytCmRgFe
NhwaseRuSjmqdanpdH98FfOd+83Sd0ll4KY7bK+vv3WirHr0R9xVE2N7gnJHUjTptzI9bgZrD0tg
vhkp+L/OyCLqdZuNZF3Vpd6oVMglZc+utrj3oGsijSzHNZFuLxbZV/uqSR08kU7wySP79/OHY8Ni
4JW74O14cF9/XghsGGc72gPjKF9wFqp6VQijW6fulP9PQhudWPqjN/96ufzZhfv7uw52uAUlEFI0
ZM3wzb2JS0capubezATi4rRpCaLOCvux0cJ7xDvIscLV3ssnv8jyr75+0SEeXjYDh4ARC9bX62+o
Stpu7SRYh2Hy6DsRpgv4s/bKygWKG51DBTDKxFzj+wxyTGcOpCQVkEXJOCZkWoeo9eNP9N4tp4Km
2Ul7gadj+fM/VmJly6kfqabQAqkl33SiCWXUI+594ps/Y9S/tyAdej8wTOkDsSm/eQztxKMvQBwx
uHjDvuvHCSWInU0Npw3samF+kJYBPxrASjge4jRyK2SaVVaskyIg8FxY7lRsYOeke9+bk+k5LOKa
8T0j/ew6bKowJYy3LNO1JrzYPHx8p955mBgO0YKhOQLi5fdg4487VRqx6ec9n90fzPF2yLKMBHIN
07wY2j0Yj+LSivoMf7eFV/fjS//9VcZeQZvjd8ucG/dmhwfM0tKVCGnMMIUWa4sj2BND7i7DdTCk
xu1i/rhoiV9xfwp7nB+gyJN29vFneKcC5UPAZ2UaSn3Eu+b1StEw0aZ6MPkQTpU+jE3m0m2JsZRP
7mOgWnUYZoSbAEG67RIN8FwXDT7NnMT5x2ZU0zpzQw5nUZ2IT84879wd8KEOLTL2DZv64PUHS3Ut
INrEgAdic/7aj13m7RT+ncsUrNu8H+uwjRnFNcMxCrUNjYLion78+O68s6Hzuy6dawA8BEu8eYy0
EalQ+aBiECA1KxZItZl0/Fk98s7D6lkLrh96Ezr9t3tWFWjdBZLdY4QKUK/cJluU+pmPL0h6n6GV
370YL046Dn6IP/jNSbIqQQ2COgN7LhmCp20WfO+q8nm0JvPpH988GpzcNZCPC3DszQ+Y+3nqmvHy
ZFVRc0wq6AK5KNJPms+/I6Te7L0Q0ywX5AvDBQqz1+vEL9JBO0DKOInjEmxrNKigAZR9RAGivsFR
SKyjj/V3Q1puQdSPmaFJNuK/rLHvW4LTi+9BjwmKwan/q0zjpsBpiHeef2yZ/cpF+ah9Udz/85tD
v8OmHAR4C0zv9aemq+jiXByItJ0YQqddqFda1M4nm9vfywbwTEu/EAWoRwfgzcmMHGfaHjFXMare
Wyt21H2KJvaRnHT/gnOs2n38rX7z89/+GDTN+BkYgS1s39dfC78+yMXQMkhlpntaT43xBXwL8q1Z
9fu4RXqI3w5ngieQpRf5sME7OaNXGbE11sjbjv3oVogAg/LgYYPYNUFrrULK46M07Asn7Cq1MDLa
Tw7b7zznALx41NFmwp0Qb9aQNcvJrP3IWEmKJcrSNj0YWujtx3fn3avQ7eNZZ0hqi+Xs8serJulQ
/bgFta3EFX1qZzdZ+Wb7GWfpvQecTCEaatC3lwiX11dZsqycMeK0RT4YGuzJg0JRh3a2Qf6EX+zj
r/TexQLOoKwvJnxIB19fbJpdUbaFNsBRlckFwub2KBW9JEfG4fHjS71393jE0RewoSwRMa8vpey8
GYEWcrJzgw76fqtga5bO7cdXeef8SI4trjKH+nIZzry+CpoRv8WawgJG5LzmqN/uYCvgWlF3k6o2
2ZA2/3hVMJvhcQkWwC2V3ptV4aq0re3/pu7MluxE1iz9LnXdlIEzX/QNe4wd8yzpBgspJObJAXfg
6ftDVV2VEaFS9LlsO2Y6djJPJmxwfPj/tb41cs5LONBGhTO11y5BeZ+M8I8vikwPO3BRxf4+tL6b
bxDYWVQ4WMnUaGK6NPwY2eJi+TvLT5PD35/hxzfFtehMMuszD3AUevsMxxymtoGoYsPpzcQFioIo
6frlk7ntD7tOKng2A4LkGZeD5/qT//E5FTMp802Mcxdkl/FDlt4UTVaFR9PrNApdB89yXso7s0jy
q5VQfe7m83ik3OzQ+sZ6WeRet7Xk+KMgpfCeSNn60hFLjsm8jj/LlfnD4/fI/qHEbztrg+PdR1mq
xs6qkGHVo14h5a6hs+IPOqQdG4uvf3/8H4cw1QLod47D18/F3j1+jHjURABKbXrTB6ZR0+mb8Uvi
pcC+wdInk/ss0IP7yW72DzvJt9d99xvDIR6nBmbCxkioY7rSfgHjAreJJPCtH1TuQ0lP9IBE2jhD
qehdh6p4qYpwweZsFM1eDTj050I3L39/HKxzDIS3ixI3traWOKEgfXhPnqu8mZZyCPjZM9Ouve3n
xTAezRZc5AnsjJvfL7US5UYkifUr6PkeNzKDxbf15ZC3t26riP2R0gAF5qFi3Ofp2HE+AMh4T5vP
c468+NI/kFsvnhBFEmc8+JOkW60Sz2BnHLq7sM2RyjXmAnWBbUkKFwgPtrEJggKGRd6HsjipcFnc
Le0sNG5+YE9AWhYSWrYDfCkOB1gpf/Zu42Kw51y1WbQebylS5SKqE1n/UI2VIXIcXQw6NJScIoon
e3I33OXsbjrN8L4ofSqerLVr43ZoUCpGKELmZ3ArJUHH0iJ3Fs18gwYTZew5tUOyN6AAG/W2WAr9
YxIdX3KA0ATVWRe6F4hbBm8LYGtmzwRk5BaViv4pzRJdCc6Tbr5wMxOcbCKL2I9mRTz1zhxHtlVm
08/PLpsFPNwj8c+Tb+PzT50hYVJq8J0NvS3mrTZVeKutJCt3yOgbGwYZe34r0L67CVoO05E5qMUG
CyLsr35XO689wXICgy92siRWTYLWU6kDMcHGdrJM4E3UCKGlJL0PiC5G+Pmjs8f22Rs8nL0So3fa
xiLCxMtRULBjjaS2+xC+ku1Xe7fOUY+KXA4OwgIcXJFlxcGdTun9cF5KWw0iLnXUxshI1j6kMivv
Kp1PX3qEGl+mubq1iRg4k5knrV0QV/Jn1wvrR0Ec8nMcGsvNUuYN6Wr54L4G0AvsDerOvLtq6ShU
21qYCLodQzX9CX2oDDZYcDEw9vinHiw1+kNU+r31VJcS4S2KXcaOn7chyIS4aK3LIdPFeewp/CXO
LAMyva0s0cei0vOth8zzxZSgT6LMCoznIZuDH3krHVh1QZLe2wAwrA3B3XLZmLF2vI1TaP/bXAe+
3Bphs9z4Xn2I0eQXGz14S70zs6z60q22ii3Q7Vpt/CBBG81IT7xIuV58P+tSiAh+iHWhIYPBDJnM
4UoRC/2diGV9VTr+ABoEE/+Zr638rCvZCi4kmDA+Lau/b/I8tfALZ5kbUY+Fv1fYk3U+N430dzjB
wFS0dtOme8/CjbdLsXngCUcJ0kAIig3wAOEIJM4ZwO9sddfGL8604CdzwwH3WbLEtGkYf1WUVm16
mABAeLj+FvfeVUayAh5hVkUzmu4EjW8gy0M+5uoVuzGKkQ6l63ZpzVHCHqwpg1Doap/KKq+bbdn1
CnQSjcrvo18YyaatM/AQbeIECxgf2/EOE52gKmp1WMvd5GVzBSKoaxukvNZSHQ3lFut3ONvPhewJ
4qys2T6fYzrrq1hM/cKKVT9YI+fNaBQu+ACgbvoEaNb3twt4O5zNusp+NoAEy8g3jfgLmMvmoiZo
UCOVImvdbGr1xWmAy0Y+sUNFRHVL+xG1ta7YZBz3ACOEY3UN3rFxwGCJ4cG07eULDpflYUR1j9Yc
rz7s10GU6TYdluHJ7NC7cy5w++vFcmf0/osrvvoqjW8yZm084X023lEQWG7DOSlrRp7DqSjrFns+
IFFgxY7t2VGnLnBwhWSztBADW9BF6r4pfyAuTtUW36LekbvueNskM/QtLED3e6fK/hofCM6K1lHm
d92Npc+w1QVefrMzcwqhbbshnx1wnXTN5zlfvTgESiW3qLky8D2Z23sbvmKXR9wG2F+bBiTwVtCX
udOBTVnRwtEM2D7r/RPItUFunc4ZL8txiL2t66hOn8fGiH7fzLPyIcGdGhyocjkPlhiY9Tyi6++g
uKSYmAnN3sSxE7ygZSqes3kc7h3wdssRgLjAU+9T2oxQVA3PZlrHv6cfzCeaiUL63phFCZhDxodt
xL+ayZ2fQS7Yxb1nL+UXJu8wuDAdjsog6trmx+DFBakao0HyqNIzRK3BKx9xXizVPuYznW4wf7vD
ZkbhBgFQ1TVuRKHNHE2MXQGLtJN03uQTXZAINUl1YZORddExli90MhmSvcDqV5MWGCU+mbE2z4wq
L5HGxDDrqUGM4oV6cN2htNHJeSyLviIYSEhWIsPzcBBn1tVQStaqwbV76yjIu2OqsOPimn51LLco
idCEhTidMKtQm8wRDzF1bkfiWy5HiEReBNBnortqzKKJMCyDfp3oIN2T9xZDtsDqzo+GqrxPg8Fq
dlBK0kcdLFIcYtQ7ksS9qORnnhLNtzYbkn4mUxpWmTHIWkHb3DCw8TD65mMSLMZVDy023SRj7X3v
Ur8a+Huiu7Zabn8HySo9umQdp1HAiEkiZ7K6AY6kXPQByEl3V9RWkO2ZBjJ2EH4NnbfqbIUhqvTj
HwkT7NPCwf0VrkBhHpvQ9Gg7eqBEB080+caBMi52LEudF9V0l7JNHZaI6vrBNZCxLO4SHCrtBF+E
v/4aw2PhiOhb+DeTZdGLncy45C/XXUoUVeybFxLuorFtTaO5TmYnzDbZ5A7mQYBaSY6jpcIvSgRj
dpZ3croMGALkG6dlE16VtYVrTWCr31a/BUO9WzvXE/BFd8Wnoc1L0L/BhWvNxYuKYhmDbQzMtwIf
MXTxHpNehhc/pei5S/qgHC/izA9fXYkLkCqmU9LJiv17cKq5ikpJpEVkd131wj6wFCgdwp4RrRxT
RZar7Zd5gkS7SdnnGRukiib2BZxtVpQbAVNtPIYCJXqYiyuvH8NrIx+GuzZO0ytv6ZLrNLX8+VT3
fK4CU0rJ6m9Nd7KWgPomTH/FJlDoGAHd9PM3NnyY91uX8E28P5jycTtkhYrabgKRxNakvwV/I74W
YKaYpZa5cBCye/5V2af1JnRGeGYjIMqx7cJfee+B7hL0NM1lTl20jxB/NhjUYX+AWwH5nLFJ2tv2
bB1dDC3DLhUG4hYpMrH36U13d15vTvnWHYRK7vg+Unx3QxI3WGyYiaIiMYKvei7S8tTmeV2el46j
VBRkI0Qzn4wtdCqlWcptn5Z5cVaQ7HI5Yte0Nq3fjSAQ2UR0kUBdIC/dsYs71reqqHadW4b2thu7
ejgIiB/BAedv1p6mIC8EdcBcJnsjNt38ECrpIHoa5wFn+Tg9ltLI75tMhMC16SeUgHEMB35YUstH
s7HxkTgLaaZsVIqKaWgIk2I3uXkxb0cVFs8oohwRxWFjPrmVnzy4pA+Kk/CnFPugby2EgMB3GooQ
FfjAULmRMIYkqtMgPxJirAGhqVFfrtZx2lRw0PDgNvZYb4kTwdSjJr+EeOD1/ipB60IUM9kyHesi
YItmhxPjGvKbvxIArAo6VF/5F2VjQwlhMzWyX0mNkMAk3Yd3VuXjPQT0G78qNSQ+ARplUmKVccUK
IHfRMddNkP5SPnEex5DdyWVZAyR2YwHF11+FDPhgAvGD5XJ64mNyJ7IP5/IWXINLbaStblorTeOz
VsTyq9mG9TXa7AJUm6m7Q6NVgW5BrJzZvrVApSbs5ndyTOii0w/oL5hLBkDtrTlXF3IZjQQMSWzJ
XQvn/wgZJO+3jmYXgHMbw9e+JDm730uvKsS2QZMG79UfQd85BUjKbV5hZ9u1cT1tJFU4AiKLsWTa
d7BDPqGV765clOuwPZbZANQZYre+LXRatLvALGO1TSzVdVFsdVUVIWNw5qNrz/zz/ytZZGEnI2qe
xmU3FbErxKU0KAO8DvsQ8UmF8w8tZ0oaRBKtjgJkLf67cg2ZJ+GshGYNmN0WFfLwOmL9pkaM/5Sw
+ZjnELgUnLX5vZejPKWm6vETTfFPz5vSf72q49Fw9x2ajqsk9F21akbZVcsK7gdjJj2Qbdr/9Au8
aFntgHX85Bz9p1M0ycKIyNBF4fZ4W27BVsR22h744RzFMLQBFNB93v+qDTjKtL3FJ+f2P8jWXA8/
hUc797dE992Ttjs0DC3QWABCtIk56dUslMYSrk736TVOK/3guZiLhFV1j4URtNfdDNV2dMGkd9ia
iYWIQ2gZpTFNh2LxaW7//Yn8qdDioWOnnIscBVf82yeCRNNsvL5FrkyQOwKqlANpOGFGXFRg3MBG
Mjf4reZPRuD6Tt9VM6gqoOMyQy5LX/3tVf2E1ZEviqvazXhuTNZqeYchtM2bcNn3EEmiLLDHZdM1
U/FJze3jtRn8q07VN0mCo33x9tqA1uIiqLm2XHKAg4UOjj3WZizh9Qvb4PhmqigOrA7vT+rMHx+1
v2p9bDpka2bm7ybQP2p9U2aEdqNdNjKGHk+cd6qTbcbdbqHoCW9jLr/QDM8/edLr+3v7pJG+osCh
NYswFfb3219rkCgEkey3Bji3T5hYOBksbH5IAUwv+Bvl4e/j6Q8jnoklZGaxV6UEVZZ3FzSzcepa
pJC90cC2GvJylzigtZeJPSZrGlmWK32XlRJKC4S6OOw40yDlTO9Cs6uxPY7myZpGtElEm6cbTXjK
ZwKLPzwUlkFmQMQnVP3fa/p0vibvigneoGq9SMMm35vNRZrbe7OzXv/+QNah/O4FrDGQDHSkLoiE
33UXtGGSeFL7SKAU9vKw8aVxzCHBeTs79V2xGUIneR6XyUgoHplhEZEMUgef1Oc/Gm0o3+D/oIFp
obvHafP2raCtA4SwSkpEPA/VqRELcDWZZs59ZUl9Z3Sd9W2K4SNta5YdZztD7ChRW2TBq2GY4adp
bh/L6wEZ8rQKAmwdq7jy7f1k5Km2vy0LKpcQ4crFwQLEBqMlPfu2ShuK2lXaHkBFBqDqlhnUpt3t
O5JUjzLP1VdF/W83tn28/fvb+jgy1vui5YQICkfLe421FFNozwMjIy+rcjstSBr8bMYLlQTGkQii
z/SGHycjJK30GXCMIG+lmfr2OQyGMjsGIr1yYmOfZ9pTUTZAG2P3sB4JkpnddV5QXrQJGtafzP1/
eAkofXAGMCLW1uG7l+CNeW638Yy0Vc+SHMxWbwaOaJ+MvT88UkYeHgRMMVglPyjr8M8u1io1TJ3F
eSiQUN9IAfyvr5f+LCi9+TMHzsc+BSsKDTA+FBTKtHDePlOIUx2xGSxpYyeTaxej/7bOa4BbAyKz
vw+XP1zKp8eGw3P1sJn2u3VMVUJaeIYTREDjgju7z3cTaplo6eLps4n140TCFRgs7G/pSfPD3v6s
xMdrplKTRXpKq3NvrNtnjDxwxeE5BZepSiYdxYbuLypM90e9iF9CZc0WUaW5aQcKxqPfNCdHIqrs
RmjylGjivTc6YLYo0epTie71k3v+4+MhNxfFL0JT2qtvb1mFE9pPiGIbilX5TzpGCka1tvaZuSxn
f38THzs3NKN51yGaQj5hdpLvroU/riiDGuAjE1Z1LceiD7ZD002veUoGMPY0VX6tPdRHp3xyErpI
IkvVSwdLcdjJRZKOBz06pRdAy0LctmmYfJYr/1sQ8WYtQCZBxlfI+R2/COrbt/doD2Yfl7CMNgvt
wPk5ySBqbTT2jXAD53GetrCG5vLgWXWqSWQQ4fyIgKhHIlz48XbyXUiUiCAkrQqm+H3Xdg0uv7Yb
SVwpG8TjdH6Mq6QETLZXRTeQGOJAGogEhqQ2msa41qfKteXlCFqm2A1lMkENNNPpzBhjCChwZqf5
qp8EHvW/v57fy9y7n445aO158wTI2Hk31+DW57gKBWEj2dYdtNEZ4JPNoPhG7cFutkswVvmOgqFf
gJl2ynbPmgr1BlXgfImxZ5ovuqwxID5oz7/vyTOzv5X0F+7tLJ9/+MSbEeQQOgsg9IFXH7H7Gr/l
VSMoMShnLnf5lKVk95hZev/3X/ZhEqVgiWc25JvkPySwv32nHbEhBfvNFDw6B71QErjcyll/ooX8
uK1CM8D5yCaQK2AXufrM/9ko5kkFmQVragNQpb2A/R1Oh76eexDmlSMP5IUZy+Ms45raNgFqRxnk
/bjJxrbZgnEBWpbWbmhsk2nAiU2lIxY7FUywfP/Vp4HpDYEsfUoRAqhYn9Y/9rgetW3y+5Bo0LmZ
DskIvc/kgLf7169CQCkESRYvvqR3g4maiJvzsVJESgk0M9BEklO25Fn7yahdH+rbQYsqxMejzAzm
rweWt7/G4K+LvvIyEGJtunUzz4piKiWgzIe6OeQwMc6VtMjyhJHan6SbFe7+77/0w/4AmwDPE0s2
4ifzg6hHA4exO8jxG0c0xr4HPxf5OM0u6M4moDzsYQL6aIUHQV/w5u+X/rBuc+kQGRTnJBSx9ODf
/viJVvtIrAT9VA2STeM8ucxI6rpj0rFup7ioPjkeffyQfouK/NU+BeIgePewoRuZyGkptgxtYZ5N
pfM647H/5I3+VtK9faWraZuT0OrNXHfkb39VzEkYvCXJkZlXuc9FIHGXp+Fa2ZfsGtJd3pOtsoXJ
iNuGxm+tdgvW0blFCaapLSHAaGx13WT9+MOA7Q+uiQbiuQ/CdTzSWSifUZNM32MjHZkHmp6qei/0
cod+TRA84w/+XujMH4kDaGxis7jTb1NrhcZuLArwQSv0xePjMeB0dWZfUW1z/Wa8buYWxkKJIJIe
f20Y9xkawPhnQKqrOuKa8aAx68kOd/RhY1y8qITLbWEgCoAJVg3LjsJz5WxBkSTOnoV+Im2IlepZ
xPiqt7JtxS1nEt08NJR/5vNJFET2lJMayAOCrscxhdgGC/bpUNVAUpP+CykCubVNk5akrTxNMZhm
HnX7w1As8KSKxW6uDSP2h62aezpVoCq92wShFcHmkPt+hNhf4mNKmsn0taXVfOb6LdAojoFECfwe
yP8SDeX/DXVy3f6s7wf58+dw+dL+/8A7WfWo/wWX+MA7uWnkMCYv5RvgyfqP/AfwxPD+ne0/6KwV
9UHx5ze8hOyk4X//m2FbpJZzRIYHgVmL6tx/E0/Ev/OBovjEWi3WGYkv6D+JJ7ZJdDrSLCS5LqHV
bMH/7f+yXm7+4xsEE/M/uiDeTr5cASc750NqHiE0Er7+t1+qXlM9HDP3EToU/lWaLxnYUVwJtCmy
ExlrdNtbx4G0UxfZpTl6ny3s73Sg3MA69SKl9FAZcxvvjTm4WLM6Ze+/4U6NR6PHRTyMwuGq9XSm
ZAXDtpkBMThDn125lYFQiW5huFsCFcAyMQzCN3BFPFWz9xUAI46RbrL1g0hytRwMVDhqj8Jhhxqg
/2Tf/c6Evt56QGGLExd2Jnd1L759dp03N9QWkOsQzjRVx9nMLITnWUte2DwL/8vcgV8l08RAM0/w
lMgIS5is4nyeBLzWf4y5/3yv/3SzvF3CuBdPsEUCJsMiRnd+xer8c0tgFGEPcXmaaBu5Bp2xerS8
I1oJChBtUzjgoetE5BsUMqEm88dsm09u4J0L7ffTWCWDJPpSdhPks7y9g26e+ypJSeNpiomEu1CN
Qc+8PZLUNhHg8D0PBnfPskSQAsva0uzrXqn4KENQ44cJDhptF7chyxA+XzxzwDApapVAn8ODk/VI
loSp9Wd0jXcHmvW5oajmsyRoEpTGB18Y+5nCs4acDCEg4Sg41IJMEOT+hEakRL4RsfnP05NJMrxx
U+HDpp2oxmZKhmhsvPgOiixA/8EpSS+08ZAWJHR02fD097f7p9tkuHmCt7vWNr1324QgzLzMJBhz
w5dUTAC+gvHehPW3b0eTw6oJF83aSMHScMwXQ6RXLZzM/DAl0FspuS8dR5CFTdQWSy2a2Ky3tfhk
U2qvU8V/L/rro2Tz5iKEXTenPMt3WwuGOb3ehqjwsHETeV12divBgg+cnsZZe/TTYDLuK8U+YOcD
5erIVyHf1THYkh/rsaW/nOg8OC3Q87/3qe72TjsV+pwG4fe8yw0AR4TJ3zXuQC4gFmIFbpbdhLOV
rOPmbqbHSk0fkKS6lhSAXVqbwosfp7HXj35MWEpkjiARt95YBcknO553zR5+/LqFw7jm40LB0Pq+
/uIvpajn0S83Cr8xraxAJGNUmSbJbtqsgJQ1cVcK2nlOvtOzAN8UKPtCDjKJt6ohm5qoslz4n9yW
b69f3T9fCg4zj2IPgwfResiM9e6rJE1wDJy5iBzZlP4ZhYHuTA8zfV72IV39PRcQl0mezerxvKyG
MyCOTb4DOAlreQhuQmBFQIXVpM/8tpxQKrI/zqV8Gs1RP8A5+RLWQHDLGEF35LKRSjcD4QmA3uV0
gQZfE7ZFRBMd3esMQzWpGGKoTzKohoO9AmKCJjAfGlW/wkUk59cvH8tk8a6IKVj5umRl7YyYYxVw
PLiKnd7Npo9OyhnuW9/We/Tkv+Dqkarc1t8mU87FVlRNe66JvKF52TrmUcAw3wpfVucSZRLRXqa5
r7sB1j3DJX0tpAEnRHXcL0PVD3a0wFNYgFnnXoYkX+znhcqd8MfxNE/T3WKG7iGxVwJ2O60QyOS+
Xwj4SRgRx5KD3ppBR/cx4IS4B/bZHtrJC16MDidtTmb8JbRXi2JR7H1jKj31tnS2q+nrODdmcnSB
z5+mrmHHmvgFgoHB8gHR4lWvtmUi3OfOS8D++cb9kqMr7fOhPistwr2twazIc0Jh183lKuLS+q5t
xCPM7+Ja0H6PrExaKFKQadIEPBhZfQG9EDAgKKZvADVpAVZmjoLEzIfFPLna0+4p9Irx5zSCX60G
mI8TnEcbwUBfTuWNEXAm6lAm3rfp8G1twe/Zxv+0JwHSOIS2GID96W0Xq4q3QDOX+XdTWi1ppMug
iPHTcf6rH3r/taNEfIOUwXuWUxz8bOVSDxvT0yry0D9fObmXHdr+kn2HcKoRbOhSH9Om0ZFrkloK
f+mstcQqGuQ97AiAt7cL4idaXFPqRxWSpFs9DPqM3m98ZjekdR503sgrpfIVlOtJKuKhOnhww8/w
WXpbg1Dug1Be+kTI2gEWN8m0Sax3IajJU1KAr4Q3UDoHTNX12aCS8rjMLXmZhquax7ZTPyBPodEr
3Vq+oOOX34W2kemO2ln2QSbqe5ea8xatm0tLhJ1NQVxak76EdTIfiFLGPzcgZiFAZng2OCxvWMwz
kxncYt0JhEE8ovJyfROEIzAmCBRk941lCx21cMacL6lAdlVMni9B3k/ZAXH7atTNviSGa98Hg4x3
FL+670ysxVE7ovuW6qa86RQWfEKeyL6ec7XloUPtBKtMB9cwHro8EWSWgAjbpYEDahgisIwMUYhH
N0PGkEoou/Ss+WTDworPqm4sLrDHELUryREER1BsRErMoQvLNkyd8Fij1z+3ES0hEjKdQ6fH74h7
xkdLMGJBYAsCPdC+7lXQw62tnPJUxvqm0oSsjY7aT2Ygz8I5SF1AXB5BcMLSX5ulyG5DRWgwcj3r
NtBOepf0yjgTCjPe7M31QRIJeex1Kh8wVZn9tvKLVZNt3vC/sqeck/Gx8JWrCPUz/LMEW9cDp8np
uzK8/Ava5Vjg7kBKUsH+vZqVRdxDMfDHlFIslPEsX62m6GGbo4/5OhSzOs4G4lIe0nyMYVzQcChj
D/lRLcvHYiE4s8yr68nw5u/hglK0gyNMAsnPsOtQUra2kZ7biKTvK9JTrkaQgL9wMYKkJluquTCc
hBiK3EiPfbCQTbGgcYuweAea+Aldb2LWuUeIJa/oXscvjjE0d5VVgfwr7eCUGZJERDw5PTbFIP2B
pm4586sKnzHO5XDro8kio5bMtsSNaZQ40pkP8HfRVDuhfbSEkU0kTGW62/XdUD+JIrCvCxduqOtX
04VNYOjRMldobdy+wGpTt/VAcqDbtxTUiPbee65RXGE5MnetlgTx1bJ/ius2vii1FGfoS+cnOmXD
TUf60HU/cDXN/zvZKRt9XgXRAO/NvPPjsjwkPbAydmD6OSvq4aogq8WF39tIdx+Xvbfs5yLrroOJ
o0yG7klGlZsA183aAamVybwPAhwxFwcJ7Q3hzmAPxX+H+2kpf4bCU5cV1N5dVnnyBt0uWgEVkEvs
5Xjlu/mpBc+4dRuUc00/eV+o0Yd7cHsEshcdesAxjjVpFGaOowMdiMXBSt0mtAcuXUUz1tJCnuXI
rkE2VKXX4CNS2Rl6M/NpbdddxI3hXTQdq14ap+D9ubQ4lFk17qiD+UermfCz+OpnFjbijCJ0cGLH
P0+Rp/jDj5nRUMJotI91RpDFzDmABhTkqH6Q+wlP8UNL8jTS7dF5NXo7vMAPQnKuM4zqGprzir1H
99aOj4D7rIOrTO+hJTBuj65nPFuKRnzzQfL1gQ9MBemu9dNtCQD0Z1HfgLeUBzah09dpbJerFvn+
FXHVM+22rD/zWt0uUUcNalMjeTm3s7UAJGeSb4bO2dJBEPjPPTJoyVB6VFP7rJYwPBl2guZH+3Nz
0cYOCQ9piTo/yIrzrOTUtTBOkGHq+uTUNpjrSRnFhjhnMi+F+Nl6jr43lC735ItIXkSVbwBhBA+r
R46SuSq9g56Eta8Cp7nnyy7Pl07CG5aySDYBO/DIQVccQTZzdnPjGk8DgPmrrCn8r5Nd+ceki61s
Z8ewp+d4cghCKDgIdZYKHsy4kU9dYtpfDJKZcfPZuf5pcTC98eo1BJkaVLJzpoF0Pr7mF6FoGQeA
6VsWockHxBmTFf5tVGVyr4RwfumlKX4mYZveZoQH773B8I4BbQ/yVHo0akUbKLGxiGY78zxS5LKW
6GMM82dg5yR3iCo3y8J2i9C5IJqLdyYcFKORqlmriqzNjsRy+vie+ETs2exQ2TU9JwuH3cUEM+uQ
TwtsO4UXMrJVltwKQUgHH1aRvdKSEedC9EiuMFO4P1ozWwhXV4OzI6dlftKkLN+mLRv8LQh8DRk/
nN0vi85dEBhVca9st3vumgz1Z18Fr6mghbwNbIcZgBA3anq1Od8ARu05ahOGfSKENbg2MtpS0UDO
K14y5DXbMOSr34/TnF5Uqmju0Pea1jY059excWtk9iBPxN7NOv+rSKgVIr1s+JPtX/DoWOhZAVKG
eYw2nEvarsyHfWhUQEFTklqDJ7dBTmTB+WHFpFfG167xzqMraGXl6D3HcULb4m7mbxAh1YW3Kmtn
PBPL4LXpsUsUy3ncidY7xl453zA6iuQizGYygvLO80IMLbNy0Wx6TDiJCJrj2A/ho5WO1auwh/ZI
ePT4K+k8NqujrobLaVwSgu4tBPjEiXaRhHQ5Mu+EY7xJVwkeKKL6MvXHZk0ECF9rAm6hvdiKLQ9N
z6+svOlFS0GX/KA8pDM/ZY46jKYTz1uzH1g36BR4h9jIWlYxu00vcnKqDJghI1knA/ubLStP87Xq
En/CKljHjx5RcePeDBaKnLUoG72FlOcz9g2P+FGy4svXQdvBIzYH42rSkn/x2HQE0ZEEaLzELFtA
tqH0FFBvkWcWkxO/mEvg48ewjeogSctuNmXQBY86w5h3GKmAfq0LhOFk3tsDCZbhDNA+Y1sOOSJL
/ZcwR21flQ/sCL1vHsEULUv5YKbkUvTFFZnhGI5mwyWktCa1Ldh7YDDucB2vexJUOOgXjRQcOIp8
xgcp6ymCTWVcqcYlpXNdrsvNrDOtT6TUBY9WZ0/uYSGmxDo3xrE1NgWZyPm32h7TCz5lMgtN0xiH
A9sDunX57CLI5pRdjZshlbI8R/AI4aHTmmhqMtzMpwDuLnT1SQTYYRKD8SpqDGDs3VfwIYI8qtdO
3XppZLNvyc5ts/KfXJ/6BumhvNFd0I6u3vtdwOa4xukoN3EDTH5DloZ/67RWdjVrTR5MmPO2ytLM
AeUX7hwRaldfIrkNvqYSf8s2hkNBDlLt3TXLdEq81LvpzFicWpEb5OZZSN4HZ+GB5QRhGzR2ECY0
2EkOKimmezeWLA2VZ62hlk74DNGLXERyfqtdQ7Db+UgkzsvE5A22sFW/QmqRDp8ROQYC4xdTXioh
bOQVkLpolEK3h8IbRqwH6ZJj+g3G2d1z67a3nxxFFK9BfA7K9NSt+k9aZGsZ9u3x2rV9DhV0wjHM
Usl91zDsilT1ak0X9bs2NDaE8+zCLJEDU2fYEnSXTwHBo0jSWGJz70XlCw69QZdyZokWaxBwOSTD
NQQyw9nR000ISLcWd9hpZJosaNkwfh3FRLCwUejq3JyT1md0KN2DHZnwp3qGGMQGfUt5IknNMQ5M
LeHMSQ2fcGSmqwayG9ABrvuFwt2QVtl/pgT5UJxaO6U+rTuPcYcz+T2dpKszH5MJ8TFLkyc/UA+s
bOO4b37O2k9uuRW9Me3Wuk2g/HMHjIGo8BZr2AxuYV2u2pRrq8zADNqZM30CjfxQpOXmkMRAnVrb
x6DD37WizA4DK+BWtIZVlz8mscXBT5p0TxiBHeGmOgnyQ0lWX7YbltxtDn7ZqX5jkI5ZfFIifdvr
W8uLJgyXIHR8boeyMT2Cf9ZokxbAQa7UmoAzt9tOyfMqHCcgAvawX4rc/WRwuu/HJpfDx03V0KZ/
gBP+7eUcEuPIfTDxLMzOCz7x9oko9GXTDF748vfy5B+vBI0E8RvqI46lb69UJY2RNwnBNsaqJczA
fJ26KkXnFCrn/1B3ZruRI9mW/ZWLfmeCs5EP3UA7SZ9dcrmkkBQvhCJCyXmmcfr6XozMi47IrMxC
otHAvQ8FVKFC8kFGMzvn7L324ftL/aMx0/8LdP+/JE+fXeOv50t7WUbv7fzTeGnFRv02XtL1XxC1
EXMDVIrxyY88fQZP1P9MJ3DC8V/sH6ZLzi/rfkWn1uEfQLvh1/0nT9/6hSYifB+0ymip6Yj/k+kS
T9jPi16ssFqLRgoynN+awn8YC1SI/2W53oY6R/mMXktr8sc4XPo9Vjxrb+g4vNBKqlunw/Gmh3eD
Fat7ku4bn+hjYysqHIQZ7gafMu051Gd7S/QlfV6RstzGUd2EZWVsOePHAGm/cakNvd/DwXs3nCS9
ilTUR3uhCd4T/7ixcvttHq1vg9gVMnxvOzLgqtqRJ2jhyxWlbYOnIzQ8nai3k54oSlAnnYZRzplc
8ldEdCVXG+9Eb+m7JQ0PfT3FG12zrpbiEq5aYhusF+AW01nRJppCeq/sYhtOdig1ZTsoinGZbMUI
VKVpsSSWS+WHTii2OWHSu1jtshs1LvIj6abOU4RAM1CRKQaklTqfpsEJ94aVmppvdGvbpYU7o/sQ
aFSSi4jA5iMqT7VjJIU3EayCmCEidLpDg5WTUEonlink3pGtw8cRUb6ZGqkuh1q4ypPkX6xfZ92P
OGRiI6C7ZKkMzZYQVxmQEMKXYs1vkBXH3DMYIYuIifY8J2PhR53F5VyJy+rVjbFQi0oJYkbpn5ds
wrpDg3INQzaVjiNPZI8mJ1QIr2jB7y0dHDezmkaU3XxQEpLCRDlzzBI+OeTF7IklSYKw509HzZap
G5y0qJyltuA9qx2twG4o9BeKXQmyci4OTdbM+6nOvxqz8VHlC17mxQ7IfJ5/xY6BlSRWZONhCG4u
47KctPpBi/bghAvalVbqEX2L9SvrS3xeMoUJGMv5ddbi7kTVI94VqZ7Av29o/tIYYYiyWxoM3sSK
Pq6ZEIdusL42NH0VRXmbxHLQRUiYdnSftcuunNQ9/Zdb6zIkIL+Dvyq606vUXe2ji2kKtdXSruqW
wrOj2PSBINKuzukWRyie7GY46amT76RWuFe0Br6Dy3WimJvDvYvU4RzVRrFzNKXxS7qOzGr2S2mo
75OrmMiZaNHhONDhoyWDWh4Q5LgY1rA/bnKpz59AD/LrDDVTtgQC52cIGW2gZs1D1+TYXcfaeZqb
rniYZuBA5YC3VSOMbN+b2XDntuCnEJsYKNAF+BM7nk9ZSVk+RTugKPoBJ18UpHqiBnmaT8+4IrnR
W31yljUy2JaL48Hu8uigU76+DuSXX8ahokZOGQl5al8/p2X7JiQ3malGR+H1NGQ3crCFX6rA6Jus
91Izfa3HogJy2mg7NzUcvzCBFIDQfR5QHd7hgIsOku6iTzxWzhmot5vJsJKzoGVLzxylxtzyvsKU
yCQ5q2wVnTo4XmVCP0EouOkTWsVuTq2QVJrqU87YFywu0W2hpXW2OsSgcFfLcxa79huAukeszsLr
qvQxicujUhskNHEl8AyXYCajH2LCfYAfCK0uD4hRCIknoHbt/2b9vAkzHTHpZTFiUg8nYZ8cOTaX
YmUiuY9VW7gBtmX6EiF2YDP71VpS1IcKXc5s0NWt5UTVfdioZ6mO9g6t/HQwFiFuCRN2EtYd51iz
97MGzSiwskJcmp7k28Rmn40UPLFZMI7k+Q4O82P94mrJrnFKmk4VO4Q9HJzSuITEj6fd+BUimkHL
ChwupuINPYwlBIA2+KWIz1b9ECsmDd+uDRbpZkGUFMKbnMw+h63l40P84G6mEMjsHgeynTyX8Eif
2r1+bkucgmpn3wrGwg8uUbvbXMvwHYbOsp1so/pmTYDnCKIfr1ZBZ4vQiPrJUtuAaZMPrDoh2pf8
cFl8mokkpVeobTLLOpYD6Y+l9jZrKluFI07I9EyKv6SlumWUgM1Tpdi3k6e4mIgXKqmSD41V4EUE
NVWmTqCPau2pGKe4uTNW8/VBPE9lya93EiXAhMPfIEsBKciOGk8tLzp3MOAMebg3rQWRw/yN1BEM
vLIudjx00z4xlpdhoNc2KFbkj3MjXyxSHAejGiyM1t3IInaHa9piWI1kBHi4r4N06NfrKnn1w0hL
IqTXIvICTgGTALAgdzMmT9K9lauGz/QaNknm1Vp5X5Cm4oTxKdMq3pia+aJLrkpYv40GxWHdx3Ng
603yakX0Sskg50Oy+3gC07ou8HDrksVjdP1wbyPU2MRz4yMGDXBFGnfUBQbJMcZycVNt+jRETb/P
8+XgjKSMWnGKFZaZoR/rtTxiwQi0nGRpeZ6dzt6kZcNAIXZqbRfOrr6Jm66ieRSforTar/4Nir36
dehmfaP09WPRtc6xRLe2iTXOzYjJ0WFsk25XySJkD2+pXdPygaiDAMF0f4yMckfOdr4f6k499hCm
n3rtbtDJyJYLDRArX3DDmqkaVDB8z136tjgUjDNhhmKTVv3N6BVrH+IW99teIXgni4mNr7S9oBl/
lRkMS8KZ6gNnhLnP2UK8KtLdrVoiufL4CPbOHsew8ZRWJbaU3EJ+GuOs4RQo0eSFoJHyXrbi2UiT
nWH3QWN2DqiGpqBmvnej4lvLYLjpcs6NOPzKyKDGUN6/AQXg36YT1RUHzdZekvC1ob95ixwOvjBV
Lc8GxrFb3Hg6E/CGM26wGfhULUmFBQOxgPiTJQlSthukwcm+WCLDi8catEPFapoiuWVbfxmbfjv3
2m4mFG2p0/OUvUYFB2b6SvjunW3luOk6mpfVzkpTHrbYuKGthpb9MlXzY5laD1H2xS0Ye7g5bR/3
c9EqvpZdXMJzhXHIKvmqSw7XofOHvrqH0LenMAPyRj5RTH82UOeUfdHob8DKqCxK3Boa5jHmnQc7
jV5MGJh+otq3Zoj7fTzio3Fa44pGg6OqYt5lqEE/DF2Q1DtjdLeEyx/NBHWOtZWq2+7GonzPpvxe
7XQ/r/VHFHqvtRofLVPedb1531bNtWfBLLR2Nn3rVn4HpC6A9tgGNPdHYMvWQeHa6pXanBA5CxMK
jH10l8cRc2Ls4ljRPNUZ0PoV5WcnA7kTJ85nKno96DqWi9NzPAwV0P+GZw3piQpDhpOsooPMIBu+
iIVt3tb3Y1buslJ9WxraGvSVFi+cwmsjlGRv2kTtSiWkqz6Zj1T/MGHUWQbCSJpbvSZ3200dfWXw
8zmOhzTQ9ZwTu82sk0VPcOfK3gG/iJYpbsNt0saXYlY+YldcWmtkcYH2MZr22xy7l5kesTvFvtvH
24zJ8NwYZmAkLcF869sSTfvKhY3fQb5v3fjJis5Xpnh+zbWevyMjlFcWGuGKSv2SZ+OddOyvpVQf
C8qYO4xcH9zOarRAlv5qtMZDoRIca+PUX/NTbeXRLBjuDR1LSR/Ce60bb02s3VDd0xEsdl1Fg14U
hGxbU7mbeaE9ApnqneCW9BFa7HRI0g8JikQvnC0uLSL9cm49MME8aeLJV824uDhDpm+Qa7r3RZ5B
x6ZTcOOZujpF/g3ATFCZKLqIslUPw5xNAaIYzOeDbiBFoU14Jjt93EgER0GjRqeKOMllA6PmsVec
WAVZOM/P8CDEFwpqx4urMTuHgDz91cOxaWaR8Zdyej8eSjbzqpG+huaUuZqRQ5VpS2asCaRJ275X
EScEYQakK47iAwDK+lxVmU6CMvOhvsreGD7d6N0kb2EbnwUnfV8PbhDX3MLtOG9OhdbVW07kFus1
71GrENhXozTfoeHo+2KkaydCXTlUDkSMjQZcaJOujEiRjs0pom5QdJNz39bM4qS7+XBiFpLS/K0K
KihLHquxbh+neOnuhxC6hmqK4kmZAd7Yoin6TVTwdWDacw+cls1JRZGxTVAu0x9RiJBnUESmZ+Z+
duok2vYRyiIi1MvdMppMwYu089gnBzRDFbm9biWPdY6brjH1d5IS3G8zzwfxmVF6K3O08SiIUo9R
iooeJ36LnczYKnakHfB1lseiksuq4pDtoW0j7XnSkCuBua1YpG77VSdGept186kkhCTflJnmPrfo
a4PBVQAcqb04Ei0Q+5VT0HpzlnkjioGhJu/qE0QCerNjY4l7hmFoSUZNMGXuzL20x2Iz1ACV9o6u
heCQ5peRpFY/EjXjAZvxwj1dRFgh2fQWL0Ve+g0YL4iGzdxcYFOH920GIqHNxbyb2SmDvlaWSyY7
19eWutnN3WJ8Ruajb6Xdj0dthU54jslOjFQQynsbAfDIAGsM9uj3qJi3pHA2x851laM7UBVDiH8W
Wqa+jIOueVYnx08L1+1PkG1x1CxAUdndi53mYIWAukAYawzISp2sYdmsjvNT2MjO18oSQAPDyEtO
wJs/Qf27b1wdFKRI218Ho0d852ZExxq0wrXyNrkveRkr+qYvPgncVO9aXIRBJhqFkzzU97oC8mcp
m69u2Zm7cWYMRosrHDc1XMSdUCfjTC89JL5PM68wn94aV7Geq0FrUZ+A5Oh5zl5mfeX4WHZ5DoF8
EJVdt5vIVqxLFjdPaYsGoB1N64Dgq2C1Fm99wfpihu/Pbdod7VzmG0Zcjje3qnPS1yeSXIdPmVZn
D9JQUcOQlOfjSb8aEcZ3OBr+aBTlGcHodKE6n67NoLlBL8vXwerC3SrBOaMj6YF3jQvbUTSeBJah
c4pSZgiKzEKGVS0pXIt5ucvBDnHOctcn6HNkckDjGXoXMz/zbtTa8NVhkLIfLCgNyRBaW7fiyFFH
IfaCwtATItY2o+1ubPiYR0Xjs4SD3R8HtDiHcMjsByNy530jhmJXzdx20dkt1qveuPMD4Xz6jYua
9cVw2v5uUmUiuQQa433Dns5OFDNJLgFvGcVwiIy6CRpcSQ+F/TVuAHrXV4SKXyNwhkVDmOstrnrP
sfdGX36ZOdOPxUKikVvVxd4VXbN1sWFw7RxT5ew2lvKQ65W1idDwf4LrkPgEQpdfWZEkaTgYfgsG
BWdFJr6ppMstLYzolS8+PU2GyD7MkDBzmDzWzsnc/Am2OxtrCuenUZcnRGmUC3k4fYoLzX0tx566
ZdSbt2lIysMcGunn1oRMsrj0+j3iSyd4RaIgWFlqflYJ8L+yyb8hFWUh9JapdmxL2ioyk7NUAyXG
kLwJHWOJ39acuY1pR/2pZ9zEwAdJmrbr2w42jDmZym3iUktdN7TRq8lQNuP+n8u3CEZ6uYnVqbox
d6muGZ9xl1dcGz2G6shtDHMEZlY22j28QPWQGAU8ktmhD0txHmsXfaqNFztJi7sp1yduDxpWhA0j
A4ZA5RiOj3Iqx8U3eMk4YAx3h5o5/6TUmnkokAjciq6jMiVbvD60hlO5/hQTPxOPiA83JNaKq7lk
1kcoYxxnXIk5xBwoQ2OX2cjZrFSchGklu0oni89rmtjxKUT1L8So6Rt1CpVtxnR8z75UB1ajGP6s
LYJioaJkShmyjqLqj2otBZNbF7TYyQb/qHiU8O6XyF2uBcPU5yqjtijKBqlwG9KyobRCINC4wg/p
hdle7NiMA5uZqlrLl26nh867FVeHQbqVp8pKZbcvC8+kEXCMicT1jLyqL1GdTgdLDscppWBKlRNy
9ae21TyzAWVFZNK2pxyRURc+EONY703uXl5TVp0nu5bKfQE26ratPzvLrjUvdYEaKsk5IUP9gU9x
0K3+1bQFmDIzSKUT+9JuDk5bEmS2LoPXZhy8VGi7wh09GRLIlzDoHu8irq632RGdj+B7Y6XLmg5A
YgDHetUYqWehiNjLMSl1H/hXEbS4cdTpU5bbD2SjoZMct6D7nky1CJImHLAe7cf8I+s40AakFHZi
36ylq56oDIcdU/FfkdXBwFMpbgfHgmsoDfRe2tAsJ8Z/9tGVme0labp11OjrGMUfBlOOs5lke2u2
RtT9iFtmHZhbYuaf6F4wKqexuCGhDtWYM++sKSl3luOegFFRK8bWyTGsr2gauNMNSeyXyJK4wasI
wyk9Tc6EhyxeDC8t1Y9Z5/ItSOS5cQIHoiZRWANJuRcAL/Ao0+9AOiNiE9CRkd8X64ZnwSiCipDO
vlNqjNFs7nmq5bwbdeYnKePppAsKF2aCs2Sbqc3zTaU33lSHvswotIm6t3D9pLRQijH2wqT7pk/i
fnG0i0sZL2v3uQQs4ikgF27Ms+0tC/SdkABjs67HCiwhLzffMTWhNnGge6kzq6LEMWV8dGRZ6vPW
xBvB/UXl1utMQW5UAVyXR9OqAocsV72zTpMbfRbOvgFCvjQY2YX7tChrb8w5aSOoMwymhCBtWlGT
szyAdoqd57C2bg1p2Rsktlw5lHtDN3YI2t9Ra12ilE/c6wwthR2Y88SQnGlVOm+nHN1tXNyl4bmN
42nTJSHzxvbGTfUuM2kS4zRIgzJ03prEGv1lXvf06DaUSBGchPEnsMzDPFfxBp6tn4yA4nRzgQCl
7MoUi1YGQYP0dRopVduYB079TymJJCGdR3+YIHmT6jgtfpTrB426nxrRr1TS0inwXCxR3BmtaaHF
bRqsxiKIBnGkVQO+txVsPy15IUqZ7Rm1Hm234jwjdIPbUuUZCk44a/BmFBajKAGV4uMwrnQeufaP
05aYeN8M4SDOYwlnkK+GHlh/zDPqWxuvCRJW28vHctq3c70hiIAOFg5ij+bfdXTybYc+0GfM4vWD
i62WPhuNsgPz7Ihu+41h8M5u8Iva7wz5KfTakMPc/SYAhhgpKJs8QxEb0rA3l/6iwvV8aLt58EWM
xHxshoxEFif6BKnO9CtTT/Z1CMSAJJh6Qx30nuuSxyZmdVfKxS7Y8JAoow8ZfNio4UKLTZbHuGl8
XA1vaLo1B+iz694j4PGaxEUnAF91kNkWYMWKUDTMxzBBpeL41UAI2WiGPnEk7qihiHiptQ+8s+9c
zsdNpzVtoHTONSuN8BBZ06nK0VBgocasg/9OhOq16JtLatFyZZP/UqrTPRXIoRjHl25qz+r84urd
rWwgNdBhEsHYcSUA7P2SJukupkxBQMawBbNxHrbHRPYcuBP2If2SKDUzDdhRqjypBbqCAmQAASK6
SjJhgSy1PCiJsy/bJTq1/LtRHkC0kbRyLaJ5Ww07pT2b9Km4BJlHx4VVmj/Td9hk4XMz3g02O4pY
HjVd0unvt4m7G+iL1j2M2NmmZqRJjVgvLJwLI5VNLE9p88JWtOHOAWSOsQbqLNHeEm6kkzmuslQP
5ebVtp4d2Xma/mbNX7LumXELxR7lIOdBx76LzOLU9l4patR2r52qeH2tYczt9+p6WejLu16h54Yn
OyvZ06gnXyal0zynQsSmSoFaxZ2eOnMGdxhVWaAzrfFy3XkasGVuUbvcTCHnCzp46hAd5tvSf5iT
OBbETJq6vM8p8bYuQNyjWTNr4P7iK7GjnapwfKrr7g57xqFtknVVl/zJYregaEQ6F4tqOZvAFxcj
MvxUin2sUoZiiETd7zygKLMDW5nHms9AfTfb0UnX5Gc8BXCSlFaKi1FADB3NaI99aD7TzjJzZLP9
B0cQ3Q/BTcaM5RlUBYTObN3J+9m5D9N+2kFOA7CEstJm+2Wi8RpG0ar4WbqHUX0WSnlHmPUmhzXq
dbFh3yeLax/IeKeFKx/NjO6wTVnToIQWqN38JYxe+96cz2K0ttytmdeRcVLPG2aigryR6qzr16Xl
pNV3WZLNCI0nd4vreAy0STzF4FWQBJzUVL2v609jO9DhLp4yBdHZ0Pt6j36tVLXjmJpbBF3Jply+
N031OTomI/hdK3fCLa3wdA8UEf67XOqLqU72AWDsJVEtmrm1H6vxraaRS5sF57Jbug8FqGBqGWvi
Z7mKKXTcEWPsRVjQU3Khk1UrFlfNmHN0MHfpIaf5JQpPqW7JfT7MEXVI2OxdWbUPmite0yRKDl1H
QLjWJhBV4VscE5F5Md+CZ4laXKBOH4qkgoW4bYyCaanmfKn4MVREubpThiz0Zjz404bvWNuX9FZR
ao02LEm33Vd2wgWIRSiSarNEAIwMW3mzuBtmLlJnLg99oIi5Q5aI6ndyh2nbOFyO4BmqXCwc2d9F
XJqfZrsUHNUp91BR3KbUfQdmudN0BB+2k+zIVXqZc+WOVsJzZmV7iHh7rXYeljQy/V6VdKzcge6+
dVxi58HgWic7ZrXwcTZxbyRB0fTPyEeuFdZiz1h6k+Zv0nsFyQMXrev1wDLHIYDF+mvMFXqzpE67
R7L5JZ5DbohIsujsca/C+v1OrIpYmgeBPoeWA4+TOl+SyHx2qBQV2u+7xODWFJFosqWWB27cWIcC
aoWX1mbstXXzGBJJCQvAWfJj12fFzu3ir7nDKC9e0w84CSP1kWieQ7kwhq8KbsLqzGpLq5KYc1Z3
WPlqlJ0VAZSHWoAZQqGU8dEe0iMttnA74srbDQ14WmKGci8yjV21LF5st/ybGRiELcdDUqEGXPJF
fY4KR9tMo31HIiO3G7t2vbVCAd8L1bmEVj4wa/USbGhz2zxw0iabuCY8hWRGe9eU40dNstgGI1fl
hZmhbZcuSr0204jbmK32LsuN+yQd+wNvDRl47xSHvq2LY9QY7Df1JFGntWg2O0Psba3/HMZLvaVh
oftjG8a+0hVbrGqPPHzXFtUxEFEKnhzHetAsPbPdhU5YqGbTq51zfWzHeaRSa5vTiBzuG4YREhKb
uMWlFnGxH1A/MuvWtwnBMAAjVStIFpkAN4zHQzNZ3UGxkfe6ZZHhi2zX612qAQZPpbfy6XxjmjrY
jagd1ITmq0zKJmgj9RtpXy9KwZ0ODtNOG9Ac6MaYe3ZLxHXv1K8RI6OrTrnhOzSjbs5klgFto9TT
m1xBiSmVi7GYzCuqQfVRoREn4KaPs2yfZhG+5VJVtma7uGeuhih4e0bfCeBGz+1WsoVqXyoK4MRp
25MSKe0BfXT6TDqgc+5kbR1aST8bGh8d5lm94ll075Y6v69svdwlbl9960FO7ie9Vc96E7lf5rFT
XqqsnF4TtVxI/JAzfc+I7n/RfNaU0qbUQSFux/dzrN8UcOo0ZXkDTrVUj1NjYPYRTCwgmKDLbBCz
o1/NasOP3aEMhN42CFALLj9J5iJR4MpQcBcHvJya+cHMIa4LfbRvUWLqOD7qZ9vlPpPqDuoCMxyC
bnKWfVS681M/kebiEKf4DBn1Umhq8pkhSrufAIqiVJwuhc13SKb5bkiS+iCIJ/PSNoVyipIlJD9w
YwAMpQkFxb8wAvAVxSHuZ81vjRHvb5xuoQZka9frUoV5ew+Y/z20ujxA+sCO1i16540x1waQW53v
1u3RVfFpqe893YNY0bYKIJLeKNfeFE8PpKcJAr00jA0j2MdO7eSuynNUknVi/Gbu/Eeyq7/17WM4
/1pxOCZR3P+vv+QA/FdUX60Qnb9WXx3fi/fkK3q4j5IZ3nz49j//h7b+xO/mfrG6+8nOWPVNwrTV
Ffn2u7lfOL/QTNORO6qWwCG+iqxKWAExvwH9FaNx4WAbXTlFq5u0q+T3/0vg7ncheAl7FWihFvxH
+itj1RT+4P8E0+SAs0KatGJGABP+QQSo92iz3VpLt0Q8sp3Af07eHcqkjuu7SfBJXZV1vuksV7uh
a8jkRkO4P/hLhk2M7MW5IdpGHQgYKAqEDgigNbQ+Ml7CS5mTDNVDfwTe7EIfCybD6T1p58peJPma
1SCH+Rnp1xJuQq7+ujd3Q/bCVTkqAyRjjK3j4jbn0NG8phc2ilgGl9Q1FixdbmmmmXO5nwjJ0BuR
gJSFiBiSc24Zn4rWVQ2/NEzjjCerekWkgh2yDsl1QY8W3oNp4iEpQX1YO8VGTLVrrE67djhx3X3M
neQTXbe88mK3pwpqMs57r2hGk6izbhawBhSHylzLJp++9/QRaS4iqqQppmfUo+p+QotQeER0ZAf+
ZyG3WH+1lyhr9C8iSvBBgDpI3qVut6ChdKC2tOgsnYE9Sl7GI4tUVwaviTYrYdsaUYh/EUnTEC09
WiJIRKmgMSA9z0Roj4CaIbWjPGlWKBXEJ3b2unLmxgP3fNDO9Ev543SGgwBG4GHaMKGDgbzoTDM3
jRaGzCJglUceyDPlM8xRpBAhG5e5jdjPg9ZoxXul6OgbCiXpX3XgXF9BylPmVHYd3usjmCFKG71l
u+XA+oyonf1mQQrM2hGmuZyHMUtfYWO7VMSDwyRWyzjdaOyCLCGAL6FzqiDtVwqrMwnydI2PoZFT
woFGM5PwpDbddp2VvA56aCA9jxQd8e1s2Jsp1Mdya3KjoYXBUDZEVBy38TaUg/lgd8aEZK6Px6M5
myNgfKUgtv3fKHb/IGzl6UHPyn8snlTTIh3tZ2Frio1N5fcmzMFjLGD8EbnE0kbqXU7MH7aV62+P
5I8AB3aDnx9UHk91xfLYLuE2SIV/fqlcJjluSZFua6u5UmKSwiVGcl+sVgm6mJjpvkmGM7YZ96ql
6vhbhOI/2t//ctf+aW+/Hz7aXrYf/wG8pfsPJkLf3nsCj/47cFx0Nse/2ek/2u5j/nmj5wd+3+j1
X1SdDCkVJz3xTJq1Gvx/3+j1X74zjojQ4ZJIOD2b+e/7vOn+ghpeI6iReb/QHMH6+n2f5//S1jWF
dheHhr4CXv5Abfk7isv6SX5cPRDRVo07ODreggrN4g/4jzSUGTEXJjeDFTMF/Lji8c+Vqg54OCDb
syFmOGTBJ4GgolWMnoMbREP2E3OhcfrWZSPDjhadIBeN7CkcZdFu8GWUL62K/z6tcvfNzFxxdWSo
v3baaP8K//HdjIka+P6l//9Yif/NOEL88f969f3v5aP98p6k7+WPK5Af+W39WeovKyWHfZdTGfmg
ziL7bfmZ5i8C2IUFE8+E4/OdFPSfy09DG85+AkrAtsEIrESO35efweXk+z4juKYbMF/Nf7L8WPs/
rD5hWPjPbcb/OhYLbY1U/nnvWug6pDNJBIFYqmSvNKHypkiz+HdWjp9ZFt9fhgw31wH056DF/k4d
+wF7V7qDxlTI0gLsVeIwCxNdbLlGoujz+MIA7NuIF2h1xhVBDbXvijio3k80ed7tKe8v9oIGxO/L
xGY0ij6VGoNomTZs/g1FcD0U/u+V6/vbtNjKcY1aPNk0d3/+NhITLIGelfQADLPbTVUMF7NY3Ogk
e+4ScR5ekrUH2yPR3/ywZK5/PkO+w5L+9NL6eoRwWll4k35+6TLVRoY6aAKWOCNuJu/6F6x7apAY
st0uUjTQBvrwvQgBkuSx2r9Uady9QA6g3LFbNHnDfPj7t/Qvloalk6VmYFrkWFsvwT96XtJYAx8r
Sw08C0EFoJvUbJuLovht1/hLjNW/ehn6bGy1rL91zf/8Mk2HhNvsYFIwpMBQ3Y+NZ1njv4vf/Zev
wvPCrZzTWjfW68IPC5AbUdmYDkKLJF9honGtMO0Kv/z9N/YvVjmoeJWThiVk/8mwBABhdJD4zAEN
ZONCzTH781BWN31lyBkLytPcNfPg7190/X5+WjjsIA7wJs446g7nu8Xrh0+mG10Ikhpc5ZiPn+us
Sq6LoyPBxsf+Wa9KCDFzhtG74K7uYnf8N3ijP32v66uzgwA0p1mAj/Tn73UhTGvqkIQE0GOvFvTu
qx0O8vb3H9Ew/vRgmiYR2iYWfLE6Uv6Y3RrVCKmqGHpwUylExlnxeEntKD2C0YPHP0dR+kZAdEbD
u2wv7WhEu0UvTPYY+gW57IABTP1n2nNZBjUwKmlgDsb4OZKaherTGk9xNuZHon7SLf3fYY0W0SEU
LBOWamdOH0qNhBiyrCSgsmbAu4gluds5RWcBZEqHJBiQo9C51c2B4LNIlc+ynZOg7Q391LVW/jAZ
zbhK+e23LKswjKYukwYzT39lUKM84V2bt4McBx+sOGOFjE0Z1ZM9HM1clBeCb1b58WxsrbpNScDJ
PzBm1B/SSi9GPoVkKTnGHIw41QPd0sK7gkD4bGNMjO7VMXePRmPDJuwHY/m2+sCPBT9NDTemzx3P
P8GdSjJjWI+wyUd8U8XGqWvtjTbeGIBIeBkE+e1VAs/BqydTAFdNKMDwbW6kiAYSXlAroeDRw23U
0ch24MBsXRiSL9TQMyNZ0oGUJTfv1IiscT/vhuU9QifGhK9DIz0UpoEFl4SVoB1ldZsLfXjtcIYH
hJADIU4xafuJPe0dW5IcWOU0/ucaCUqXGnvRlyTHmQphOLj6m+PqHPLsZHpdpbI4cltzZ9VTtK/Z
xDec0tqBaFD7kKY2U4HRGQ7SlAiPeKO3elY/x/xxro4wtguwdb+ylf5Kv89FEYIep1erYY8cBwvB
CEl6IN1OKrdI0npoQBNlLVlXjay2S9KVZ2lp7+ZAxneoFurGDkl9bmmPeWGUyXNPx5mue0NWNu2n
HiHiMU0V+C4AhD4L2e8N3DpeLVlB2J+K8v+wdya7kSNZFv2X3jNAGgcjt+50d8k1KzSEtCE0RHAe
zTh+fR96ZFVmRqOqkN1AA92oRS4SkcqQ5Bzs3Xfvuf1lYtvY/sf0ubBo6cnNiz4V731p4cRz3Ns0
V/fZOscv2HTOA2p5b0lws8cxHHFesUdK6vzawvC1kxK4gmOKV4pw6oxqMLu4VEb/VMXELJHsj5FZ
fXMbm6xAzG+sgPWxs0oXPT0ORmyc0N1cGgMAeVjUVcU4BXdpNy87Fr1Ex3GXukuzqeGFbFhqfq2Z
y86MLjPZQQRxmFOOs/eoRsW8eUdjZUTi2VEg7ewb08+u02UUYWc65S6TVUZ6OTcBoOHZunYimBLK
Cs6VT9VgX4nlXhmTOE/aIbqNuvx98j11oERtuBI4ZHdVHk/Hxenpuze6IhyACKZlOV8NzUytWEzD
otuogRibfTG341nrTC/KNOszP62+VYMZb+rJvcmW6s6oCLkHdT3csv8IXnAKLeeZiWu60sFtVbos
/se2Ci2jW3aiGz7xv5BwR+sQbkOp2nQAvfgZ9cgoysBHkkQNRmnD7bZ6iR9r4VzW7lRcRLBEN4H1
CmhgQPBk+5tXc2hU/vviN2eWsuhq4rQC/Z/CJ/1VT0TnHCJHO8p0uLUcp/yI3flQ2PIibrFZ4F38
ZtVL8wzp5dPw/XhXk0cnFG6c4TRa4FcbHwbFJtuiCpJiY2f2fDNz6KOMcLa3XFUZ7CcuLa0x9wBf
fI9mTAellxzGIHk17OSmrrtnP03aK48Q9N4oFTfo+hCcXTwxxA4A3WWYzl08nTI4ABbyNo1HyGKa
78h/nVt40vZIFyDX5tPtVNxOZu1vRWa7PA9w9yUBD3AlD6rTx7GFQEgTSS97+0iQYkFimt+G1sBK
6LhcKHzEddM/d0kMPkPNL30gr/u+rHbtGKSh2bnRzrEr590rMXc1qCnntEE+UuL4jcKH4l8c5Dgr
/vpCdpgnBcddqH8WyIz1z//wQmbPQvwqlUjJEC7nfdGPTbU3WZ5HezxTxnd/ceMCEa+bvf48wC1G
fiMv2wWYnKATbdI6uadYk2uBdlcrhl9d1+8jjWVvUcEZem/RXbwbBz0+9GOtfsQOtXhbi+CaeQZI
cg62rern15k877uRLiAGkag1h6oqjpC4e7ch5qHLN9uxjH43VZ77Uc0cudOmICcylsQfQwS78ocs
jPytdxq6ZhY2wvzFGdbU0DTRVnjlIlnth3Qq37nkxI02zO7WdIEWbgS18MSKEiO9reu+XrbQ1LLN
EJl9BilHqPKYqmF0t/OSNGDn/UmVIXj1/Dp2Jv/ebMhyH3wlBlIZ1Au+JcbIJlH23vI29gU+6559
23KXmHZE02zbNSbmXearMHDGVq5lnWzbY45iyPJlJeUee0b9EZWybfYBlGF2LF3Fw8yJdHnjOxmF
jkVduo+uKosVjaXzWx9YDG8UWtz4ZRo+nhrcK8GlkSdKMrJMJBggqxJhVJGJZabVI7AeYFTDve3V
uE7TonNaGMMS8Yy5C6RCaYKoJF/UlVcpMKgaKwoNhPh17EkfbVOOAXre6E3bEoYHQlJT4RwYqyx/
nqSBPTntqT0LAUH5cyhFtiQbvK8CxxY1bfNFQAkcqQNXR2c0A7kWjokczAXQ5QkOWIb5k4TbShUI
RCHdMHDBOW6pN4g/XQnrOCyiuHW3IwvBIHQNN/3uqILHewnoIhTNRIWCXxSQV+KEaN5BkGnFFWyy
beS1PTjUSWZx6Z3xz/Daz7nwQP9MbbtDRhV07S1GmV9Kt/OxYpROpaxj4UOCprXQnEC7cVnUeTio
CXeMEUNazQYxLE+gI4wxxDAYPRuqTu1tRPkLKzoano6Z1zpdCG/ZJm8LzITTETR0e6fLqSeBRktO
WMto+joObZ6HCW8D0LLuKDQL01LeUWlgFmGcx6VNZ2ui9ZYiv9zeLjPljWDsBFZvMybLK2y2dpuZ
tCcEPsiT2IRk3n31auTWBObtnWcteBNooOu3eZLlHz3D2hsgv+lNkFG55ZJnw4WQyj5+FnJal7XZ
cDPbbcX2B4JOubX6LoC2QxvZS9yyVdgMeCZz0mNywEFmRXRTwPVbAJdh871I+5H0RpGT31PosWlo
RL3m1WgD6NiVroW1kRiRe5/GsvNWEYkDFKlRPyAvwbkajGecPRuGX0SYDLuehmlWg5c+7M43QwEP
DidCZBzMrCmlHRe4yxPdx/wi5saahl1htQPicpnQ8WvEtTg6RLTyG2mxIJgQf6kS4Gh9SYC0sXmf
jXhR2lEDFiv9AOMfBKjoCvkfxEczaqeHg6L8VzwcwAu5V1S70TIfbuo4HzHapEHuHqDXBHhrIxTW
TZeDrFxMmRUXWPxFf6SiG9m/X1aQToBjVRBKM6dzDiZ4Q51ugvZfC29vEVdTvKcrUA08JtwnSupo
U8T70+SHGbsxD7Ce7bGAskSfJluEz2KGlweqeG4vwJBjNSBP9rwEhcArydWR7qwVSMVL3qRRcXKy
YNksRK5W/hJ8u5BQ/DSeVVYXuKG7wC3bNZUzU4spFGvuOY/uWqnJQmtzcDJOJ9wzuOHkQh6nKzoT
BNFKtqz48D55vlJ0SJwFWrm2WsKtKqCTyHaHONnN0la3C2bl9MayXKs95FQuk8InzIb/NQc+qERm
mnRIcv6EL5eSD21QNh4CN3UecM/Arh8oEErDxJ/yhlVtO9547dy9Yy4B2zbHHkZkc9bLHVNGhgkn
YeFUD659A1dadEQVrPjd4xI5L5eM4aH1M/iuwTgimxAExwir1ofVZo58q91aouueZC1Xb5Tr4P6Z
mLW6i9Zcm2bNIhnfk7oBgJx0BC9C2QgWqXQW44ozpuCeTbttbxv4Q7yOAk9cjkXT3vk4AD4athRf
h5nBZRv5lXqLHMM8L3Pqs3icwtvdTpU76G3HT/ZCmmkRW6kzvHOWIrA6i1Qnu8EqiKVXI9/G+dyM
MuBU1Lu4W5SOPgSxrO9ozOTFbNsYbrVfG98DiIg0awq2IuTp4vHgs3aawqqx3VeosTX5PruPn0ue
/BjlWODVu64jjEPjMfXrl7RKea9LHzf3/agJsRZuHTMn4PrGB+XEVUOkJcAWKWeLV5OsMPrwSXNy
JIjBc2y01TIcnCnOYTDVagyTdGric4k4dsMuNLvrzKTlPeDWNGmThVWkSPMeouNAFbuziTm+LOe5
MxRvhBymfTyauEVF7PNiYkU1wlZKk0ft6pijlZdj3OEZQrBUaNtiMa4Mopd53/gN5jtf013WIB9B
ywlgps3J+AB/gZBvrZb6fuQ5xoW1zjJgMB5EBOBUe70NFN8vy9tRByPnDV6scuNISAKkGxibQghS
xXsyBGteCr5pH3aqU0+58vwbO8sce9vJ2mJQrZIhJVo9JjGFfElxJzoCOpt8mrA5B26ND7uII+pZ
c1Js780gSKeWcsmf9aCZZQgV8UY3DDIcG2MYivYAeaVNHjw4oZz2s+TFKC1Wk3FmDBel7Av3YqTA
+TpHrLjvpkqsYbzI7xl5HNIPRe8U0b4cpEu5/VTUdFQGkQ+BTTvdNvdjRVIB3GywT71RY0c1oOpK
ExvWxhJNBjdpxGVa9ZRLPjMYpQrCxLQsj4pSBqLmqYqPcrSil4ES4Hxr80ICBMkLct6hVuqvTeaS
bQB+oL1n3+8df+TTqYBr+BkLYbWwLYANJju11yDDvrna4U1d2sV4R/w993eSA0S/oYdGU4rU6oFL
mkPcwR6C1til9dy+2HLAWzpn8xxcNaNaDKC8JCjZP7LaYMiV4kr17uJSeJvgTip9ZRZ76oJAaZVo
O/tKTO3XDgYAc0E6Jt8lVFXCgSWuEPKyMC2Jz3VNv42wD8a7QDnF9yRveYAIIgYUs4siOyZxqZsb
VovA3XJK1f9Vwdmpc+lPehrHd3buHgk+YgyB9YsQi19gIjod651y3OoBuF5A8TYOL7axdVPs69ax
Hhq3tC4zhzyE1ehu15cNaApRwZQNi0D551TGTuddYzTY+0WV0z6kTMveZRQ5fmapP4Unfezfi5f/
ALb0B6nwvxQ4XPJs7t+q9M8mj/VrfkPseF+IGjgyIBxlo40KZN+fuxdhfqG1BmwGIxrwI9PlT37b
vbjeFwfiH1u/3zA64u+7F9dmLcOGlxMylQfr/+6vbP5WA8cfrjQ8HS5XvUdxjWfyLfza/uUANicI
7jahlPRJhw1phpqXNSlIw491HtYkEZ+LJhkeuml65RQT4VzAsInCtBTI8pT7oJ64urwYFMny3aLw
SG3s2vAN/IuxrnZ92g4IFTHxwYtpspBOO+VN/0IC5ub45Qdh1mFHIE6eGIEG/cuu3VdsfBajG0Jv
JM12tsRt0h/8BZfTsR07yHw0j6WfqeiCCwnw7ntKe7bH+XJUVOuREOVwJ1Ob4gh3aROMG038qMsu
RUp2So7ldV9QuGLZbICA99+bseZtaDmBl4J9YGeyelUF/VK+X8RnhvSm9kwJPTOBAemjLHiMgWTP
bV18i/rRPI7laoH31Ug03QY5Km6DeCyfSKVNEuQFPdjgdVfIDy/x4qOBqzrsxlhORZjw8sXfSiEs
7sVUD1RqTWy7MLt6aGsUFJbAOOYhT7YlBSLtZqDDg1o9Sukpf+ni5jYhMVlsgybHlabk4GMJh1DN
uZEP+ZKXkX/n+QV221jaeFAzixcbJzTFW0HD3FNnXhAb4773x+6SeMbsH+FXRg2nFLEI3LJF8+mn
sj22S+BeZCiADH8QWM5p0uheMsxrDmp1bPNLos+y2/iJRetfYAfLWcsD98VdRn1LEN/u98Uk0iEs
fX+49hdJyQ6LoDEJhbFQlmAVEo2sKaNp2RgzZAse/VZ2U6YDTOsB5sdnpDtAenDE7B9t3gWKH6IY
H0jFDsa2sBPxPRbEpsH1oH1ozuDX2OEzcVPzRr1sR29E4Slq7oCR75gsIHH0Rmbg0IDJLzQkxvZ4
z6CrF0w/JbI4SGh1Y5YYGDfWuMCppIJI2KTeU/fSVyz4QfDWfh36ZV/Ge6tz3KcK++9HCtTU23pG
ksDZwT9p0TLJ9bmF7jrw3ZFOJcubW1PLp5fMvJGqbrpZ6J7TqHNA10knDFAnGKiC4DAVGVi4Fnrn
j7GZuJp59cNqMVHj1J4r0VxLzvEDsXoYkzeG50TubDohXmZPe/yZQ9ksY0BeR7uYFDSp08x1vgo9
HNbNT8XKYRYilBPWw40dFR4zh5nQymDOEfbdNJ2Lc64/zIgjZICD4fSE1YrUIMlXLNH4zHa6G3dd
6fe3QWupemsMWj9HmeXfM0Yv44ONoP4tK2pJw6Y/ja9OOxQTlgID71hTdcx49DB7HI+NCRmNoGfz
w2h766M3Eo1ZP6nms7IBhHCIF7/4UbmzvgLSXT94Ytjyso4GbodA2JuCm/gCXvn4Xiaxd3RLJ1sO
nDxhtvj+i6acQp0tmK0fEK34sKE+kXitG/1RNGYTnAc92wbub5gTRw5Nnhkqk3QvynZlvc9Qnq2D
oVr/W9D3A0iJZIKQi+keCmoQQKDe0rMkV9fmQOggIty5xZ2FlR78grR3+WDZ8/ncNTYl7qpFPYkt
Q/5QfWFl5wO/79BPmP73vYEza6dcoCroix3gAsx1K54VDNoa4Gk5VbJxAADROYV6F26untHfKhu6
pxkd46Fq80NpSgO8vO1w3oIOHCtqrSzxoI2cm3n2xp4I0MJJCq5HYkxEaSX5Ejxz1S6a6OtD8Yjv
atsCMmbx9+Vb8htWtUknKPm7YaV+w3/mooEP0unnnEdrsM1FSldwEhEY3YK9ICmmwZGRbGCtu1Mp
pLSYfyf84kX5M7Wuxrxn/z4gk5BhdXGVFPE9zrtsQLegm3FrKfjaF4z0NHAnyE/Zxmlhg2ymNMJg
W9t2j//LmxQ5OM9KrVsYjk68T8p07SuwrLLee3mTLWGFL0zudW6V6T5g6rjG0gyExuiciN+QHKVP
aWeOCBB0xfgmaIZ4oNDAKSFQ596n6ANn2plDMQyXHg/08tNLE0zu3OMeIcAIhYTTF0f8ohPBcjSM
tCAxkXn0fTX4/y7iUcBzGRE63nI82VfppDmE8mB2PlzsHKS3/dXxTuQQxkLqKXMD0Up8pdhFX4xt
MT8mgIwLLnJV3dWq9m9kkos7EU3qR+fX4n0cqqnbozC59oa7F+hVpJTEuhnkIuAOs7n9daTZ4jNB
uT0vrCS+yUrJq4I6bMY1j6trZZLH1qXfaPU2p0tOL1IfMM2w+UMc60iOsIzQUj+mjoT9OqnF5WJn
FIFfjw5t8r9Ke8qh5kG/tgkTFRb+DLYw9Z7pBAzFzT8S18X4V4EPyOjOUVEW+m3hPKTRzH9Nw8jg
H3U/23S1c3/cEhOfQGLEhkdf6jjjyUY7JWTBiQbGe8wlFspxVOy8+5T94IDrIb+ENR3cItDqh4nB
mMg8XOlbsgSsHHI7oWXFaqvut3Lnfx+P/+N0oP3HzqTjW4XXb/7+J2PS6Wv+5oH+wqnNFRyPGXnW
1DYnt9+sccEXE0sjAErLZ5FBBgvfwW8HZGlhgDP5QrDYjKcn39Jv5iSJ2UmwLsUuslrm/sLp+GQJ
+v10TNDeZH+CMw4IN/ZKNPA/r1FSJ25Uy5UbltDuPHhsc4w0bDl75cn8DC+ORJanwHfYdYyL123s
9umFuZCZYAOfxQWHHF6KmziCmbnRrcsxNNFjyZGF3DyuCBmkz4NreNxkqRxfCytJ5T7R66Fmykye
NZNlIplntAGtZLFhbY1aYEeLxr71zHT6YV20SFuTxS7Hbmoiu2CF2FpZlNpUTlO9ZYte5NaMsv4r
+bdQyxm9LU+V+QieIi5JIgQlfTfm0oV2wpNWLS0LVMKuIwGETiXH0XOzD5gSgE48VW4zerCPLOAn
Mq9e0z+txvWSgsG2PSi4lfvV6lUgYOgHKgPKYu+LJWynNjlzIjocKwNKOkdKcFMLgYQ3QWx3BuxF
7RV8QPE2NZl+rSAdndUjywumivLs31Pqb7ECB9vcP74NL9/08OuIyhf8NqL6XwT1fR6d83houOL/
fguuI6pEtwU6bAoLABlj199GVP+LeXLdsEH5JYXgul8gOns4DX0HRxX7x79yFzqn2+z321CaTKhM
qbgM4QES7fs1hZBPcgZUnskQI1D1owx08FKVmDXCOu5ZORvx97waeJ33MYjxCCJTv/PnfroyOT85
eysonCevW1CXDbbkRG1X285uthtMMEsDsbHzJXQP9BUJWK4WhOtrh2VTGAVt/RJZHg6DjOsf5X3q
JUVp/SDaHQdLEJGQVWY8KLNZ7y1iRuLC1rmH6DUm+QO/NZ1vumKZPian7oxD6Tpag/9EiWGws8yR
89I4F1vfhl7A4SVtgUO1qbXPE8cktjRFZkoYuMi+YUXh7OB4awxczQhUO9tO6EeyB8N+K9KppdRt
8hjdl9rpqK0ac+MYcY6EQzkut0MQVT8Ut9wxB8MIYqyd7mWxdHcRWm28FvKgv5bAdN8I7Pr984xA
i3cHvBlZ23K+dsXMeoBoKajPGcDrjk6O5DzgNFTC6fIhIiJuA21hExfsW8gF39iDU8abB1XzRpET
eyCdE0bk/WqCpuLRDR0xGYzOQhfU8rMbDfK6i04ckEBN6l6tm1YUet78cZhy7v+RuHH6FDv8NWTt
fC+nSEcacstYjXmgMEfjygI2thwzMJyPc+N0LH/KcXkeUhgcyJmJS+zEVwt70diC9V5oFT9paBQU
d5R10B66wTdbslVex14VlV2zILYxyzkLb4kdYZUV25BbJlCBBffoOFea49mQWZ99H9hHm6UB1U4W
7A9KznLIb2gm4tAKfhw+XhvWABjcia3TMtAFVoq+gb/ZE77O6T5jdS7KIQoRgqE/VJ1uurOh7i0I
eX7LOUp21NYYYgh7nGeSzU+Pn2dm5x7APFb9ZT/YUHaw2fM9DLIl7dt7HNRtugi+OZywuGb8enp3
6CkfEC20gVzoOHBMNNvZaKv7iEsJsxg8DEHPw2VnGkQdk1S1d44hSc1bi1ltAS7nn2NUGXrLa8p7
LMvMS3a5D1yBjyrO8h1NSawF2DZ/08Qyqf2JC/oYZrbHq52lADxoB2wjd1PdG8/O3OZYaYs+/kFx
9jgfKlzjXshWIc1vJjM3OfNCkwVIOzXzIWmRaLdWJPBpeZy9n6IlZqaH3Bp1IBwRczaZtpcnzGkZ
YvwMh3Kr2aU2xMA7EBtJKWTCVgu8yrZ0LJs3aTZqYI3FmAEuHdmxei0BFQrL7OeI6GIUQtInIdtA
UFBXtp8POAfsXJaHHNh6eaxLWTnncQxD5xy/cUkMpchYehEeJNxdZDrNbhheehMwBDuqrVILn7kF
1xUCEK5hf9sVAQjOOZXxGEKt8L3DuhSlkTgIGI1a6FnTcbKS6IG+Gu5kc8FBEyJVDXc+R3qLEiYH
59bUAQL4OjVmbr2mZJoAmJBNosizsCYo8d2ivnVcCM4GUtzA8ruzqQQRc8ZSmJPPnFHw6WVESzeN
4gO6SfPEje6YRkDlJBELWaLlXTBe9pzwyUkPACGuWYKmP7Q3JcMmyYMh4NGDhgh+P7fVYfAW88nm
KOfvAuaqDwjSUu9Hjy5ycI21Hb87rDpewRXHn0Ov7c8uKc1il9AhNF5iMcAZOyBVPgHLgErR8BzZ
dZ5FyBu7S/4MY84jIAWBMNh0vhc/S8wc7WVP2JJhpHH1c1VGxRz2p9kznSYABPG0zqSum/mscWu8
FTTYCC++E3O5Q05sql2p2uUdezgTLr5Npt3pNPk2vssUbFep/bCwD4PIY1p9HRanmblGaclBYjBK
69piquavVc/tOmrbY66Zuk8TuKaCCb7YaTJX2mBKx6/GxA54sbcgaJ4m+XWo707zvWEy6nPmZOpP
swgFgNMmakDkJYG9c0eL51V6UgygAqIe+E4rd/5JU8Auib4Qn7QGN2G3c9bBvPmW8gJAjSD38d6d
NArrpFd0J+2CHB79Ywkb0AD+H/KG6lBTKA5E9DAIfz2okxKCBPdiSMQR2G/oJHApveOyiiegH7Gl
nxQVMO2oKy46CzCY+qFzfH01KlX+QCIM/AMMoflMn1QaoG7WB3ui5gdVIKg4BWZ4XiZjsVYOeQtv
shFG6bRpoS2+8vhGC5JcouuuyBofjFUsWnxPP/snBQn3T38rT7pSvkpM+Ultik7KEx+Qe5AnPSpZ
panlpFLNJ8Wqaz3Uq0pmE+umk6rFuIHCZaF1OV3hfkXwneKwPGlhiVvQ6d5WHNTp0ltNeCflzAmi
5A1ZCT2tbrDkbYjiobP5J81tOOlvPI6Q4k6qXHRS6OaTWhedlDuA76h4/iroEUxD23NPOl980vzM
k/5XWxFaIGZOdEH3pBEmJ73w36fin6diolX/7FT8RPjsgwEVVWL+Y3Dm9GU/z8aW+OLQdEAIC3iv
I4WHu/zneLr+CawFEQgI27SXMBz+npwJTEnyj1ITdjtsff6+vXGsL4HJ3Mp/71tyDaL8taPxn7ce
BMZoZ5AERUiDSc+Uv1jfITZSP4VDbxPAeer6u9S5i/RbhGJFqbuqKJU+yOmrCSM5OLvZl819kN4I
G3xPIkLXXmOVzd5mrWlgAPK7h6p9spsnFzVpfDSX66S97TVNCoeAw3U2HQBrQF3x6g9fXsfTpYzu
XevrX78U/78VdDjs9f7JZJZ+/0j090rp7+mfRZL1635ehMEXVofw3ZEhUDU44HKt/bwIgy8OCUDm
My4DJyCe/PuA5kjq4RmcTJQTKuQt+fsOkT9i27jmUn8uHh35V67CdU/55yWix8OR22NVbzzuiV/c
poDi0W54oiJMlB38FTZ9C+RjaK6sTyLd72O3sK8TF66Gdsi/oPUzy1X07Zp0wj9I4MxhWzn91VKD
5MyXYSt0/E7zwDe/jDscJKWzLT33hkpZ2sdRtzMNEAQDIr1t3TPzFoeBwhfneSOxCWYN2BfyCuMO
Hww48DaNWvhOZc0UUTShU0OKnkrsZ6nRL49GWeMqxExx3mRQqz0aQTdV7Fd7NnnODbLEirzCXJyZ
ya1hcJT2zRGh0BrxQ6/EbV1VyT6A8X+AmiTvnbZ3/hub9f/JLfGn/O3he339Vn5X/xcCt1yV/+y+
6afv5TvH6/iPT25r/aKfN40HJcEn4GSSoSMv4a55q583jUtJDQk3nukse+S6ef/7o5ukJEQG5A5W
7IiSyJK/P7q51xxgzNyGiI7cjn/p0W3/l2obizuFe2U1BVDAY5m/xB7nxk1i7FnORihUAZuywZ0u
sZphcuo+Wvx28ALH8izJSutuDsDZ4ezHv2FmCG4W5ZNDvrAwoehuwwwuDms+6gl7yrurFn1YrHEM
7SZmDo71G+2jb42MniAIvixY1JLWlnvfTX8Q9XkwZ3q2ATpz+EkAkJHVxzlUXerEDY5yju+l4X/C
eug3yiHyMi0YnJskkSFYQW8LBxykZTB3mzaJ3tspGF+0RSPrtCTp14k4IZEelPslXrldVmSzhJkB
6MUsUgemYLI9NRi6BhbeXCk6jmPaMZK6dG7MyAxoN6QLJ+hGtY0JXoVKVwdpg7+uote4HPQxF/ld
Qu6fGDLfJUjzoT1k7pwfe4PkSM6UuqVU/BUPxh3dWdOBndeHTKbiCHoeO6uqd5MVXfjJBF41tv19
VZfvbjrah1QzXFYUE+8zEUSbce2BNRdbA5ctQD40VHxB8IFYXLqYjujoJpwjcMymmvbjRB+nqYwv
lPZfG9XFWLw68V6jNqC9dNI9c3hMXiTZwuHXrAXJHvlYraN5ZRAQKWZtbBthZtvMFjkTI4rETBNC
6RuXY6qsfYEv4HqsAcNoP2MemGc8yqK6T5yJzsslULg46M4jp0FlMgXIS015N4Xo3qbF5k7spHuy
cQJTIDnT99nit0qDlvYAcilOPM9bs3efvL5+MIfIByAAN7FIhieWO3qfW/OVOwKGY7vcX4sopSkS
YBqKMg/eIsGinBrzWQopDWs7Tv7EGp71SPuSI9qvympphVfDFT41vaEBs96ZXcnV28x7vOZ7d/0O
Mr94i9a+pci6dFvtbDL2cSvx9XoZoiJUkXinxc7b9W3Gb6+p97S0kxKzFx7hBtb+pEQktC8oyFk2
8cr/qgImHzpGN0W13Bhx9cjwsM9X94SYDL1R7jMUyWivoX/sZ9dv4WkyodcNNrYOZ9iuxE79MDbm
mW8nctNFzmcMYoQl/fjsKcch224auBEnqnD8jPq+rn/BbfLQJFP0lTTYcJbGmb2zk+TgI8GGsyOO
QvlnvORZp0eNd163EiwkP6W1B/5B50SBCgYsRZ2bFZ40P+1eWNQ56CpwsWZA2GdZT6l8p4ejOfTT
2aDtczPz/bNgtg8NNSPQoEX5bOruXXuUdFhV3Yf1+iHECaX3Hi3utPj4r2Yff/hD+zhgXNnQGwVf
rkDlUXxPmzJYggOzLtBbyfeJEf+6CaZkuzj8omslL/BxMjIK2qomJvSjIg4VVlSJhcQI8a2u0gDk
D5Z8EdKLz+eaTMIMLS9/7vyu2KcOeGupRkzE2UuajpSRNEvoi8FmVCVKA08b/7nFzMazURwcxY68
dv1lG5RtgsXH8vy9b+hrl8zTjDBAlgkIqo/x9cxN4We15EgwsJjsOulLuJ+lch9kVfkhSk8BEKWw
BhgngQgta8Z+qM9VJjpuNQJEWYFZXOSUf/RDeseB60JUI08VI7W21ZszLtN9Gxfnkd0AGilkF0b0
XmwCTOEYyPV1EM/vXTTmB0Mvnr91o+gTVBXYVuzoBHIegwC6Ca4jLr84IrjJCaSv5PsQlZcF6Gx2
npzG66y19xzin4uRxAWml7MqD0DFtuY7TDv7UEiPQrQii/YRi+uiw8dZG/18kUnDDccRRUZHfD8W
LoezKJXf867HgV3knPHt4WoS02eNg2KTsWCyR0V1fYx6IiN4Zf+7h/n/sycXl6P2Pz7xX9WwvIc/
+wXXr/h5bLE5gTDMAV0g6W+KgMP0z1OL8L5wYQOEsk32kRz6+ZK/DZz+FxYtQKSABkh6LtYFzm/b
UMf9Av55nR2wkrJHdf/SLobVz69GO5c9Bhl2vhFL0NW4Iqv+GC2bgsLu2sQh1OYNF9R4lePOUYQp
s5zYx2YcLKC8HDxuDeH4GxP09C7N+2ErR0/f5I5ZEvpMPVPtiX74NY7kRAsYz9EEmHw+shnI9oY/
fNrIZIT/snZvKszrwEx5fqnJfTLhvG/rrrkQzWzQJDMGBw5H2f2CNEnvvHPlekZwKPJYHU2FK7or
jR+iGacry5u/wtz9jAS5631qcrji5aCJ0VqqX7FGbbs4x4THNWg00T8uoA6vHerrQ4nXy7x1aacg
Zsm6N2cYiARPoHY09Ec9kOR7yBerSPZjX3lndMjlWxe+0APpGuLvjT8RsuKgs1nYlZVhgFta7q0h
MM94xBILqmaj34rYxasNUTDYdl5NTlS0T3ouje4gxBzdN7WK14grGCf81tLZVOmUnpOeowzPyzyF
dtRi2FD6UZSJePbj3rkkNknfxxhY/GE84+izq6Dgp6Xcj5BQAuEK2XcciHrObkqBnDnwWq3kTTGs
KTQ5Rd4uz6foRiVl807NB5Z8Z31XEDw5064R3WAmSoZjFwfEA0pmUIyPbUl7H7mnh8Cw3Dvc0xpf
ietaHyZvptCb+XA2jtGqY6Qx0Fddjn2dWOsgIdHBs3NLWVzi7XdpE4hJ1ritSy4hcAjd+82AO6QD
mtXzikm7rnrNI5cXZEwf1cbt1rMeDQwXg6aUJsk640bnDenGMYiGCzmWbof+7DxG6zffe95Wx4p5
VM05yEQIbfdzcFvHALUxmg1BmAM1fBVswMEz415TFEzkwzS7aJFtytogSM8m9MVttm77qITiEzcm
YM9V6dGPGLPY4HZELCxcTFxw0SKFa113E6GUnqC9KvuLqfafYw/jVYF/kbTrSv6qKP/GI7N3OyeM
2/nKy2eb4xmY21pmId1K7iEwooghuJIbDTy0wsPzn+ydV3PzyJm2fxFcjQyckgAJBolU4ivpBKXw
Co2c46/fC/7GW2Pvrv35cKv2xDXlGUkMALr7ucPVWMnOmNExnVYDhqFYD2FIOTyMszOXl6c3q+Mt
tRM/XWIVIxHlZij+oWcWC2CARUM54mqgYXbeVyixXm0Mu8XC9mmqZJeGENVsQQbzEBniA9v589iF
Rzd9GLPChG4AaEp0y1qZSUgetFl3JEAS+ZbeK8cOJXITp+6TKedmb6waW9dngJLcqQvIHd+Yt26N
Tls2wlVXmKZh+KNCi3icE1MZuraKyIOR/K2yiFwyb4IveT4pTnlp5/gyT+E5LEPmr0RRd8IAGYQO
aQI2dpXsxRVF/DKWWXwYyTjhq3uhhsI6DzVz3oKoDNlxba09p01c6vHPkpB+apzxkyQJjb9D84I/
Ae9YbT/MtnxdieN3Zd1xheRL1XhYW2nRnSZg9Iu8AlWZD1GesomaBdkKy/rswDXvIz3nJKI0zBgq
pQtIcoobfCHuwKIwX9BOc8pZgTJrCYJVy+32YzIcXpPOhJ/zfpgA6UQCnLaVJsWWneewq1o03DGM
75eFW50STTMk3ZNMhkT1HrKXGWhUutH6tqK+GibIpXB0glvpShsPz9Y8MqhvcxPeYrafdJpFccg9
LIOyPOCsdUipRb+JC5fHTJpjoKixtc+EpSA4alYVVJE936sxDjgdYfxUl3WQVZkE8FY5hC3J2t7F
4wLUoeCCv5mVtZZlKln61Nmo1DhLpgyYNfbZHeaymh4JQ6UvIk0euFC0arN02htd9s6h5OL2p7E2
HiBH0KdA4ALnV9ZUtwrQBg9KsrfmzuQp6vg5tpGNo3Ew00AkteilaAr+2DSUOC9U71fcG7uylOoh
4xjLXnHCeyfndZuflSizXWt9YM/GlFJlxtptbQZ26RJvdZB/FoQPwAUK7m6/NdUeggATIzZYbr4X
Q4VfbphCFj8cyENqa/dV7VZnJaeXVXIGeYwGxTijEIc+0VwOzsMYnYEsNV4EEaQCEKnoj7DlMdFx
WCZy1g12/G7Ni32ppx4InJlTq2/SeYyxmpzhYt61afM6zoeBtNbGtJpAVwt4qVZ8V1nWtexrMl6C
/zbMhuWE6J5dnBH7ntJATd/q5ZQS3QSzWFtG7jm9pdGqkFjdruBa7ehrb+pO+VWEkXKEJ1tes0hd
M9dzeF1anmexXvgWV5PWczIjZ3yOa5NrNYcNOOAHbQwUxL4CdjQonj6MnsgyljuFaltTi/xZDrqP
6judQ6zXu6LHmSmSFrKdSrF+i68ztFh3bPMJX+dn7FAEEA+DErS22+zNCT+ruphDjlKduJmPvn51
dS69WVb3FGJedeFWRz0zukM/KcZTktU/bar+DKpanitlKL/mpccPqNY5gd1725nkvi6RoE2uvEeS
/IjxprI8FYPOvGLq5DkqCmVnt5oWUFCZn1EvxZWTdXLkUNwfsowPXiNXfkmKvLoqGXQ+u83VT9Vh
EkrpzbATJaqRmxh3MWgFt5jLN03FC8W5keux127NmrE0yor1K05AZJH24ZaQYdCnuBX7iXBhzfzr
KaNX+jZj5ew5OG21cey2UzmG93GV1jvJzGdT5z1wOct6HKZq/ZW9DDRbxHuro0nWSZrsc9AZMFQE
So91N4ptbbTtXWHKs56PDp5hwticUQm6N9WTEEPylKZjdbLQW7nvi+UgKjZKBezJO93sc5/Pw9wx
9X3LMJDt+ZKYptJiySN70pxzaBDBr8R0LInKnukloxmTw+HBSqH6QCDKvtpRMzYl/b9Io+NLVdq3
JCp2Gfnz40CCmDvNLa72ENKV1Nml38nCfhlHd7wUbIwvzKpeVIfTi61DeTGYoygs64/KHMa+iIYy
KIVbnhoeK080T0wrdhB8H43LwKocfPobDPrxW60bCjMU7g6T3o64OinYZJ66DmwzIySz2ObkZk6V
Guel1zXpeOJGYn5sWWX2kRK7jb2ycT8WiH6vKtnFO7xuznjoGJb4Co1AHyOuDFwJc9u/521kPlrT
ws3XTeUtxwh0nXs8C5Y0WwIU9gtDH3DWrOYnTI1MVSYpHvDIM8CoWimf+1lGb6Mlhx+gyIWPARdP
YgPkcVO5Snq/9HkdLDjmf+B0Do8DmYoTobV4Hyru7Ev+9TfJwfqIjVL+kBT5ncCvpqvb6oMG08Uu
mtPuLKLReux0s0OWBrli2FU5ewN4Q+wCBhUOGW0ZwWwM+GsX01HuOsRrxbMy035OsvULT0YeggLq
Dd6UwiRO77q7oqUHy+9MjgybUEmSQ2g602nqTP1ot/J+ivsmsByejIqrFDyfumVHpbd+vzS19pVa
0EY6vcyfi25pf7hH8JcYqOW7uLZJznSoY0ermX5NzAeoUk5/dybP5jLTrVtXk4Tg+qsAaXSfCVH2
wxSxXUhs0DoKQVqvVpi9sVnsXyqmejvDid/sFZWiqW6/WyvWIum8RANUB0McMDYeTQukr0Oqf4+J
o9pX42qOT895r9V8gqJ9Lvroqe5oNC/lHesdnQTJVbRQFRJl2fZLe+9kpFvJmdj7iPQmuGpp7aei
vRaO6IPaXj5A5d3HWYsNqoNMUmkjz6QmDz2DPSWhH+xgNU3jitGyv9Zs4oHYl/NmzxYkPhSM1hrq
cPcJMXr6oo30yHWcX4pRp1+GBgCs8kZ3UjruOjh09EHPauH1wnYeZJQVoKBdZUeIWt7RgsakLnbb
3bwUbhCThvVIn9BeOqk85OR0M1eeCVsdINLpcMa3otHvqn6lExDucNAe5sTEVlEDkJwm3cusDM1n
9GuYNTvBbqOgKthH9k+PACp/1KQ61iRdDiGHiK0yAwIj/BQe5lF1gB9FjZenQ3YkbpmCLgrdY080
ZZcmVKaXkgz7shTVdtLC0KfzNA5MVTkqE9e3jlQUDOZSnKOSDJZhmqRARPOpytkASzPBUtRbv1lJ
PNoCRrHu9WHbNZDhZ+5nalpmx4IuP34QE0jucvDrF57Ev4qublYuabjXOo2d1gxa2J6NgOzM5PEf
saBnqKYD2+NzxVFv07gd/fIRea/VzNvY07VvHXf1uD5nUlO5ot2gWbE+er8dHRCTIQm0sElgEwCF
63ieuLpinRmrk2c1aPcyZz74Jop6ovRSB6g1ke5ZFB6gZb9iepQlqNziU6mhwTIYpyl9KpwzxdR0
GzvzmwPjJhA8nhn5eLKhs0L5hbcAJmDTBtjesOvkMGfQlcs9Xb7bxdKlbyoqYDlD1MHElt8jxdAE
dGC9MBHsaT9WxoB+hZ3jSvlCZ0v27kb0FCIF4KYbHf7SMJyKlEl1Z7U0UCVy7aELH1njhx1OtrM6
8ovbamC1gUge8ZWoNJQMtuLXfclXWryYdcISxyyNPUodlIxEfTH2u6lxcRfx33G0xguazjtKGm5Z
Qk9+l4zpgVlbf1J6AIZhZ5LjT1FKOnYYNvyiVG2PE525WmpLyieTgvb1hW03gLciUnxFsM0P8zBo
qKVYu1pQIIqi81UmnvGYtJ4yOhkOvCb16lnLdmSp5X5JeszbBi+eZ/5BIxOo01+GMdGCxyxiE646
LRNTgmyjqcV1zqomSOlWDGTeAYRL2jCwTLfjyY1LT5tL9ps2e+XFb6NiPiTTXzFZsCJiJfmepH5t
jV3eWsk1MkUSjPDagrTtXptKVbZ6rr9TIG170K8x1vFoOLv5pR9+j5xVqcIwRz5t9eAmwqPqmdW3
ek2tYQL7+54mVRksGlSjbGSSA3tWFNZ32eXvhMcHfoSTsJb3L2lZa4gggMNaw5vNu7F372PH+qVP
zmcYubE/Exz0MtM6dStMY0imu5FZz9aV6kTTAAYELSHTA07noFfclUqVkHzkhvCkFNMpUaduRyRe
32CpqLYz49+N0qMeLBFltQaVddt5aEh+9cTSONfmJykoPOzN7oE8W09tyXCvLt0bhVYAImp8cmFh
+CxeA6dKoIZunEBNqccNlYXt1hwgeBRtu+NTiCCZqH5Pb4ufOcthsUw/RTYMbLXrmB/gniOjDwaW
/GIgS/pIaEkgC8hM7JU74n7Nk5ZTH3SajZ+JxA87ymqtjnAo70m62g+HAi5b3qJU3OhrpHxmaEca
vlKeqC5ufEMtT7QCWttauokn6nk5zGWubGotL09qPtG5JRW2M23DQcVKWsbEkWs8zDypaVo4qnXt
+DO+Pm9SavKU7SWvxkuU9Zz6WDcdqDSlk4/bMLTHI8+biJwMFUOM607Dqoy5PezHiMcvtZzPsa7d
SeY1G8uUvQciWtkscz1vO9o5fXUujcDJTRjfQ/6ILXvDfQJqdRzORjWmAdG2i+tW7Ua2TvVZaZC6
9aGK7/H6S+IRyU9sc4jt9ao61AtkbNdcmFGgtG8nk6oRfeaRWWCL2ORT8T7IkaNGwkdHnYFyVBVh
HXNCWMxYlC9VUMKzUEpGSB79oVgpqHGpAaFUZ43q8AX4CgFWH2AYJ4C4my7hIlzPHUk8cOhI79jG
rydS/Ykr98Fx+h01Kd2dvSwKo49o8EOFDql8SqotXbbPdhXejZnlh6X5hcEAerXyCOpXBnUXPyKS
MXoU2WNDlPWkZQT68ujBKQuB0pMf567BExHdSFV+i7xLd2pW6l6DUrc1qNrb5FoDi0LjcagRjjhY
4UMDoJ1d6sQuKs8faJjk1fCUMN1a4ysWeymdjat3lJgkzh0mV38kpI3VvHhMtPw5aiwYag4vZUSW
AVONXNYbexoCftGsQKCkh5szFdOybSJUAJtiEmlnF1fGloexngIfo8fdMRkXXSZHu4te7HHYUxMN
EqCIrhmZ4oOxWGKLU+WniCi+l7iBYaGyvRjemNYGaCKXRQwEpxXbU8rfaT5+tHY/M51CHaHpCGPF
kDxS6PaULM6n0dpin5czNhHCZUGMdrbrh+gj07PdKPkUNKM+Ng2CV4JGOhiDxvwu5SAjEX5yET1g
Il7RPsrb4GTvJB+uDKfhK9tZ7MG52uUqgHYC7kTPcih73YPSDTfGEpjuMfxuJsIruO2JbNvkvzfY
31muljTcp3Nx6QYTRffXXJY/+Hh5Fq1oZWAEV5pi4i0bu+xK5F/Z6SpdHhJGCFITXLdY9BsxQ5mv
cM1bbeTurFnljMEOTzZkhJTmJOLurs/wL6tp/XvSultEUcaUaB9znrYbSj44Lhk0r5ixHTRMYzyd
QRjI7bz2MO8uNNk5F8IA74gA9NjQoanjomYOkXwNdmVz6S6VN0YDNUgU4zD4Yn6JCDxsC63bRRZM
H+zAh3GyB5b8/iGLEEmlqKnu07nwsTQ/4RBOtm6hlf5McdxGIYXJjLPutxOlapsQOA2udgVkVla/
KKN4Tw02UyEkzecMXxnHNhoGsKbzupJ7WlSfysV477riyy4moOzghSwdj7I6w0JJGciQuNaazaDb
30TAKLDoKnCCcFCaMb9Yc5d5E3WhOIfIYUD+fVD4wS20SEFmWzvQInkkL8CI1KIjY+DPUUKTzJvR
mCJfzLPq6/hD2aunAgSTEkEdBErQKiHXTa18G2Fpo6Gb5Dudqd/aOjRnq4QaTW0YZmqNOKtmsBXQ
OZiHlHVVTBss/ho1ppSDZk4QcdNtUAi1bTTOD1mD2lgXYs+I6SksmsTD5q3vZELGoE1m2g5nt/bG
Svmxk+EAovS3s/IyLPUaTumhsfuPyJnHFfZ2i21QZwYNiHNSQDaQQT91J+qGgQ+NSKRZx+fIcLu/
pGUZBvT2TizeiaATps89O5fzTtKk47tMsLY2XeFI7Cym9pQ+MrPYiBKckaIGJCmsWyKz01yJT07X
4z4W52Ea9tJtritgakpn4zQM0To+Do8TG+yWTlg1/sJhfJTm8NpHfFv1R6y5vwi9v9M9aN3yrik9
217soypYi0ojPHS1TLYGfYLUUvXpPiXIu3Yz6V5rF4EK9XTqrBvYhM+uU29p0soAjQnmYO0EC9ll
niUO+6yKHEhE4ZSnNfN7R8MEwB/tlaNkzjvTTFi/uHQZcqVeB45ny6XvjZZ+bK3qq2Jp9ISd9kfa
K3kBhBcPRj1SChO6ZmCp42Vk0EeUjt1gnTcPNK4yn8+enVF/cCrl1aTwmaZQheJb0SFUVGyHTHP5
lgJGYTgofA/9u0OBJ4TlVYelCnBryzD1ZWxi2lRmazctDtqsYjQnxuunKXNPhu6e8W+r29heaN5X
aPoqJQ01NqtjbufpCtyof9vLOM2UkMtdgz0O92qyacP0Yeo7tBkDEnofPZehcc1740pB1JWN4OQP
Ld2jzrgElIdeuhJFvyB5tCHCbmyzAZBKPHZ54LDl2ChJS3I9Zq+G9/xh6GN61Kg20EcJVoRuILDS
LRcXIb6kQqmWrU1M2yIzLJzWfZTMK5hzj+Ulq9vPf19a/v8kTvwv6/nXBIrq/yweP44fMDP+bHn7
6w/8p3a8dosTiQU9Qmx15fn8IR47f3EsTXccC8DDWtjPH/lDPFbUv4g12YcbTucnTP7pP9VjRaO8
ht9GmSiShVBNS/t3nKLY6P7OKmquYCLs1KpDnpYoKP0Af68el2Dc5s61nzpyJi1TQRYdEYXuoa7G
5qZpneG3rpXdS/DPDwVP5LtRNadPUXSUshKIgF2KxhL1enuPAWZ60ybQ07MmtGez1KtdP7bzgUab
5LbMKhGGaHlRiYhtJ9lGD+D3lpPRwViTuB+wbw4QOy1mEj4dl91B7w3Y5kOXnSETO8e8CwlYdFm8
ShWEewU5fUpca9kNryk3B84kKSubeJptvlPFBDgOzKoGztXS2wsZcwd2p8kSEIa0jVr9iPSKRRbS
51RVi7PLLd3mPsnctCEa1rIdiZQ4QMLC+QLziaCIyTz+AamIvguQgv2tpb4g39Twah7yMbX3vJT2
Lg8Nc1uXoXo1qhlOLBkJr5zN6mBNQEJpp1qP4LWgCatIIq+r1GPbl1BJ9fjesKQ4JYbq5aKarqP9
6ur9ldgSuwCOh1Zd/9T6O8OEkTgQY9nW+WzS+awXrR/mJ0gNx3HoXuych0naNz7bho0QzRMlo99K
6A7HuhlfK4hlh57KswuBECaKKc87vbU9LbE+NajQ57ZjG0dbgSONp8mtK5/x4k7W48w0SkZU7po0
3lTOl8m5YStNG85w3n1b1tolR2XX22S2b3HtHkZNOeaE7zaSYq/HkVzT3qyn8rsQ1pNVND/Gor7Q
hPIUmiKYBxAQTbNrQwJBBfa6HVkrg+eZvp4pY371EpbNLqFaLphzSu3pAny0qvx5nbeeE238MClC
jzZxyFSNTHVFSQZ9J8t+bREnANpz0J3K+LlNgP9Rmmzi6GFArFFw0Igf2hSY4dFvadkUqNFcL2nN
yWhardNybyoEFIf+ULOTvwHInRlP0J4q2awNr0OWWf23EvdPTWR7UfFW05VmbruB8w8VNDTOzAjA
rD+StkHWEmZIsgFkZ5orA9ikDYhmDtKqx4LZYb+Z9Dofzio+ug9F2MW1HbDVORhSDyZDKXKrlcpO
pmMrjDhBulC2+U0h6L1hGsCWNYf/EvX3FCyvpY3u1U5IKo5zG4xG+0tja9To+aM+zl4eaWzpQVll
M2xMrXroowwi0kQG1nTT9tTrEKgQ5t7EnOwsDduHw/yRrY97bDPeTw8xtmAGHtBFftZXfLbTLTMh
PuecErLYtMNY74xC7GRrtvd52ojjwuCdnpGo9HQ+fsRh1EuQfvyPsVDxh018T2zsUqtpi52hDs+0
wBpbunfPuLaY/xQNtboKlUtQXplE5D3rWxk95TJ2DsU8ac/QqKIHYbrsUFM+St1y5p1LVwYloF3/
TXvSrzxuDkr2Q6+6+swAgbhwbSm3wjJamqehiFX1r4qWrV1GpTUcejVIc4CjltPvRyamW5GMpt8m
FbR0qxm9sHUWtqacVZZOMD5qUe62i24ExDednVoQ8eIUbH+qYWTvegnyvakW7W2mszJKC8o3BAG4
KglkMX0iUj+UcuQ0LyyPdTyBtfXUDvhOOGUwfxM46cw8TPa9EeEoSL5CPjqPWi98paH5JYf0gIbn
ZVLeaEf4Mti0faZFG9DshG4xUsPKeSAknu0ZE9qyZl44PN4XqvmoKC1zJGUgZboCHh3xKhpuR7Sa
AIvQhi7y7VoigFIf0kLUZEFRhOZ9gvJ55e00aF5LfJ+bOmlsNQkD6oVGv3T0Y9SRnbLCMbAj1Q7I
td6ERTac4eybG1NZQ6kjKcqOIpsj+pzc5WxJ2aZAiKWAMXrJwgzGsrHvhKSvyXrDSJUT5XWMIqi0
GOWWh63xS7J+XnW90l+Y+/NUd6JPNda4d8mIzjnw5qxOakDLNvkxKHPbPBuML8p/PR49DufVzlQO
lcswQ5+kctLFIHqMN/SmGeSRP0t2TfBANZMibE1ZnUyhMeqeGuNq3zipqL0c3/UeTOhwX8ZN6txp
Zam+9ClMFspfFbLlwrzPMBfek9HEP2E1oX6dGrVjoN2AkExndxcpc3MYGzM52WrYO5ta54Bbum12
3+Ax3I1om1sFCAU3ZitQ7ZlYT4NLzZkZx8GSmvN+cgz7VxVFvpHnNOKTMeyjfZUH5TRkgaolRaAv
2dAz5wOc20YDqcIx0DPrR3HL+qRPQnjRRCZ4006MV+LaUOAyj4AtAQjvbN5L66JaN3kNbU+ZtpE1
8hHwHobJunW0TvGC4upxaTFdh+3HsCTxLhwq+wXzI6XlNjGNTnQdtQDtGCQG1UchWuwtEmn5sUpy
z5Fjx/4UDvmdXqfJTaEA8gDSW9kbAKNhJ5cSS7mr3CtZMz8osVO9xTCllY1kK8LqOTshhaWcdA3s
3o9doxTnHCbpDUJe8SkJLyJc6yHGuKn1CiMUOyd3wiuVC5lnwYw/tOq8fP3fPviPQguLzev/vA++
+8i6v9sGY5r8m4VSNf5iItUBwvxbbcXftsH8GzyQBrEfJlEaJmviHX9sg3WLPguoga6tUZMudJeq
xD88lLr5F0ew9LgqPgVMYqBh/o1WGf7U322C+f2kn0EaGTa3i8kywYv4s4VSjFGuRCnuczjlFJ3Z
vjay/zBRZBm7FBXTzfmj0/Wrmn1gLXL6l77cd5ztrFk+UFW+1xlBTsmZwaHftk8j9p+yDRpi14YW
MPLBPKX6UV1umwQr9RI46sOidVvLfIX5bWGmWf/0WD1r0x5b0HY4KdVXyeQVzMYcRC/W9CCyvd2Q
SSL/am/lVBy6iMkoVA0WO/xWXok4UGd7qyISiDAMz7jk/7Iz4dGHSKUu8hBKMEOjuPmd5YmHFL8R
7bVig9YZv43yajEwj5HRBkyBafWzjCa4m9d5ne/kNcvYfOnEfOCeZbXGxB0FjanfpYK6CYXpXP7q
pJ+2yVAXMqUdM2bBSWIxq1RDKqaoscc5ItIvraqAWzzh1dzL4QM162bCoeDEsDNnPAP6WAZ5eIMC
vFOraJeXEnQFOhAbfnVSDww3+RDRwtRhV0arSBZ7tIoHJC88dfqZRnwPclNhDovpqTsMEqBP+dZH
J8lw3bThpKcNZdr3FI1RDU/kkknPGH7x9MhnztNakInf6vLlELV2P1QLXxJKnJpj75w/19w5UteV
gPFz71CyYAdmE/lNmu5Fu1YGv4oYQUCpt0ihyMFUkJsds4Z2m6n7kAkOI5V2Uj23gLe9pHtGnpcJ
OFBsUBFL10eqq9te6vt5qNEkehAv7HWm6l5nn9DiimfAJ7LRl5ipRoCaOFp8WX8UWbTOSjcYlbbi
NA7yyKaQCpV22yI7DnN8qoRG3ORJXwWub8YX25qASmGPHqYc1o5N07xzFPE0mICU8zFSbLbwm/l+
9f1E0M4yM7+wgY2CJSj4VfRCH4CqKKXwJrfYG6N9tnLMnKSaitDYVgVdR86l4myo234UY1DRsmNk
3YbhrQJnkmd3GX2lveQ1cCesfzEy39We2E6Bo6x4SxnAttAchH5I4i9qDf2qwfJAL3TN3eYg2EQr
EgNjD0A0yteoHzSUXYs5n/KZoJCrVAiRJqK7hNptFAWgsl95GjNZQbifAKhkRYRMMu/qSd2wwnuM
aNDzIOPwxhmnqU9VOl3Q9//0JPxvQG5rsvPPgcz/94DBPK6t8TYDmNzfP2AYSGnQ24lsadlPPJK0
yF/Ske8S+AZL6qJdIyisOHS9pXHORp1Aw8t9dZB+tUywlEZA0KynVrUbAKhzLoDwc81DuYNbwo9R
UaF+FtPjQuLd8brfUoP/zc+s/eouXrkZUbTcjcnal+9yXDiV8nGpd6WtbHHRESFG8sYWausAQjaa
PqGL39x1fLZyZim9HBzuceZhy9kyviXj8KRQTlZ7qjHiZO0hkR86vF4OPAMxi/E540UUTktUySKK
hVv5MaeHzpz2//xDVVlO/umH+g9Z695mf1xiIIT89yIgdBhlwtkUkWVKOTK8wyfYFuKV6fbi7NW5
wemW/4vvVf/vFg7OkJazuvyJ+/5DZLAYqPkcVztxqlLcaXFUl1sww1GLBEPw7BOJKyeZJm3fbKhL
35rao2EdCuW1tg9T6KflhUeF0G4iPnPXKzPdtafI2Wf4nanOF1ZQIVIo/eWff3LrB/On+qb1aiSZ
LLgW11furGn4Py93KldMTAkTgpj72TO17wWHF/s8p8u/+HzWX/Rf/5AOk5KxtaG6//gNRT1o+jHv
ARhttQwr7ibnCDPtY6bx9b/6W/Z/eVsqmwQm8K4mmGn9Fev957e1djXCm5D9plbOTmE92iFQHzae
JI2DwRrYAa6ZKInTRH8dK2prTH2vmgcaScxcbNLxLrPxcBdLsUnn5GXthAIMvYsY6s8Z+a1I8SLW
ebl2G4o8yIryCcQJ/Tg3yc1L0vAbVzGn43HrZvUBwsZWrE/zHiNWdD+2X6pBONmcr4vqtc54N1nN
cboY4qF2el9HVonmh0aqG1sFxmL9zCa+Ct1Fq0CTt0HGoNMOTOIFfSxkT9+HXD+UYjpDwtwYFGSN
40RZexZo0S3DtNPL+lA10SpKBxHFoMtPrlyjtD025N5am3kzMkM4YW+9J3qlAe8BHQPrmcAgC6JT
Q6MKn0V2YMvN3CuwKbHUcSTa1Y7I40a1203Dx2C/DVGzG4FKmbd1GWaKvzdnjmYWsu3MoXMJXNkg
Bz5VNk2UKz5C3I0Ts475WxVnxnaexSRCKs9zgpMq+56d/ChWN6N5BNy1Sd0fR/22+Qh04SsYssfi
AzIuITgAI49JfqHNtReHtHscWDmsYeGrB9w9oM//dQXIy1/g0r3aMbcCmbUHxN1q51H19HXUQy1u
XirEBPvNKOf9os+eJSvkO9sH6IYofwQS47WYiATTP4VcgdGea0Pw1gl0LTSiLPqhW/JnJ+v2Ejlo
k8WmZ2CzzWwjAOdGPpbQKCYS3ryegvNiaVt60vc0+EFUEZl6WlS/VPUt6QVJbRJdl0mo7u35K0Gq
pSfK17lP1sbSiLWvx0kfnbMICB3WcoO9GX+ukBYZR4MWxJAi1FtK59ZoHbV2X+j7VpoQQ9INOg+D
CH/o68C2rnRM8Si3g3VJ1YnOI6B7cNX2StEEAs8fU62ta92bK6QsfJhSPyQzoSbdnktvB+4z114d
lUieyY/1UaBPxj4yne1A0sNh8zjLo5m4B4IjZP2sTQqMSy6kWTBtF+3joplPmf4ymMOdbvQMAqyj
Wu059DuSiZujY9IBfy6pd8s8imk3efiY8k4c5Sqh36k9/tsvfFDsvijBBhFiiOMwsyWgX3ZcqU7t
sWUIpLCL1ai6GS32IwzRSu2xMHCGV+NBzUO0wZ9SBFb3WDXDJtFx4hA3prNjRKFJsYi60Ws84MUR
QLtdZVOWUOXcK9u/0fm9cCbH045ZagsdF5PTrXYuvakCdQloXSW8yCKeuyzUyrMZ/+qnZ6GLg+Lw
7YzyKc0wsA905BagR7RLKBTfxm/Ut19KyfdlvI69sZWu9GYmvDKMntYtJc4mv3fXViTGoXLYyeqr
aH9VaUWtHGtGejEssev6NwGegxGPt6AnWajE7O/0NlDCu9b1I+c22KyUjdzGEfkrtpqA6ihpwuu9
dTBBsumm/gaQtNiUq+k5t/Cb2Vyq14xoKNhInB+PtI5tqKOztbuIx2w7/CJywISW65JS685YfMPS
VnnWm7XXUhxbBT8c9/zQEyE/FMRcQqXb6dqV6RrGFaIlmrzVijxGLc/YMr25FJyPGAidGKgTm49e
zS6gYXyLiKxeLPs6p+4bw5c+F5uBXodcZp4Co2XKqOMK1wGiw4xiChLwDJl10ElqTxYdEha3cfMe
NQwF8/rAt4W5/9YnL2rxA66DPTQTNgtnvDAO9NrS9HTD7uAvpeolT9n0bXLsqWFtT/Tp8ykoirXv
5uUoc5x/1AAI2Two7WOdLodQY8+LIGc1BsTJIF6Yl5BDj3BIUSq8WfTJd4onloYW7ApRrGcxnmTD
VZodBucEgVsdGQzyUrqy81TlyvDHszmvkJz2aTHeKhhSHHQaw/wamVs7KretoCqUq7UT23mqfMoh
UWsVkm/GTrKrjVSiLaxDKSdbkr5+ZGIUs3+Z8xPYLc9pcWum5TFxvlXcUjzy+lA9cWDeRzFeAxN5
Y2t/OstxcJkjm7Qr3hmadgq7l1QE/ZhthmafDv9B3nl02Y1cW/qvvKVxoxa8GagH15v0PnOClSST
8IgIBPyvfx9Y0hKZel1sTXrSI1WVyGtwgYgT5+z97UNvvuK0W6FZVsTWyIBgEvcaRNiIG2a4bQx6
6IeEUXt8ctsLZ7ynj63iwzKKD62LoJEwzao1sdcHrUB3Gx+aAC3OXtQ+EfMGvF6sBWdZeKvc3w/q
ba6f5PI+VXlVNfmbAV2n99SbH0bruKvX+ROg4k2I4ZzqfqfHhyZILnDlI4LhBU2m+LkNUsRcd+M1
TTQMusgJZEKgVXBlcP5u6V/PmI6bXryF2YHo140xqjN9MVjMO5czbLElCezBEkfhX/XFax+8WXb5
aDX+2rW+Vw5lIKrpXGymFKPXyH0679I0Xs2ItmdAP/MbVjVyWHZxDfU5ht7HsIvhbryFc77q0Dji
BZlMj2QxFnCSQiYJheJ25gfL52wNWWaDoBEVTL4eO42aBcsPRCE0dBabjM0z2rQ7tUy1+wQ0xalh
MfXkvmqdQ289zsjSbOFtxzDlYWG+3vS7MYwW4fqzYqkfBApQjlepvB/1RdchxgJyWcbywirvcWau
WobfIdliUfDC4f7KCemTqMd4/DCM6Uo71dFwEUbgJ5h08R2F5Uq1GInSYx1t6Urww7waODraKNrW
GQ9eORJ6VV9GSJzjkYW46Bhjc5x/GMA7oMynvdBttcN5hdta0qtsRvQ+fH+SaDCdJAAUkZGa7Vqo
ZN/V+UMmFKvJsskVpxnzOp5SktLibT4aW9/E8oQ0MaItjqGA64PxbguMYUWA7Wrk6jp8Qw/dhZrr
S9smkjxFf8EWU/YecUDs50vcVVRtahOFaH5qTSjcciKwFG0lcj5HnPuazVesy8KlOMGMmNF8Nscr
g2c5pa/Sxt8V4Altl7T/Mf0FNyDWJUabEP5ThpDAdxim4FRzjU1Ay4c4qX0FMSIU3mqu5guHE78R
5x+9yQiW7LWiknsQIQdXl7vKDK/SpUph5Jln46NDEGLmHqyp2gF62MiSu8eUly6TGGQIHNoFkU1P
Y4z+jhxlP+ZOJZXRcDZ+Pl6VBWVnUV3K9roqlgzQZjsup9axfscdd4UR5ojUlixamN0LjbHqvmmW
zN4nNbm3jomf7EJ34LjKpEDdzGQfa6iMuT8fGTOdEE+EMtkGfvXNgQQJTGKtaoumyxvshp09EtjE
7wjjchMH7A6VxQCJ6pNrFKIB6lHGS9J3adzP6O1IYzKyneu/VuE9Vqh1T0s8rF+4m914bQHdcisN
pAgCqkFIVbKkG75p+OKpUR3ciaOymDeDeGrseYeFdluKx7l+5FBgSw1mxNu55cwatmvke1IG+7q/
rGa8zg1cExfic/6ShC8VMdIGIrxhunSYNhIaUl4bQ3M1OPo4t2rP4GNPE85zy1NP6VTV2d2PU91/
RDT//xFLZC9pTP/nvvS9fP8V4/Xjz/8pz3D/gOKFFT8MTYDfGPk5wP4pzzCs8A8roC1suh6kc3zg
HP3/ae53/iAS2QWDGBG+EFnuvxrTdvCHT38HVQXh9RgeLf8/aUxbn8UZAdRmB1WtGblhEIDH+PWg
PoQ8Y3QvKQmwgONBIehlPjADZYXoZEXZwInOJFtvQlMQ9HgsUFH3M8KHYiL9AowstnEgN/wXG2d2
s3VJc6WWrLKw2aJ1Cty1mJpYbrDlVHIDoDcN/7wpAUEkH+Lmz7P+f9VddSOyutV//5vFd/+lCQCJ
j/68FdD5t2w7COk6/PolJEacrCj775RdYX/LmyJe19HQ0kME6kOaXTVTDPkTidGW4cwXMcrgfYgf
7YPA9TJ5jeu4c/Z+A/hlLcJ5Kp6TQC2HaLuueKCnGSZPT6rEewclip6GgmrC0XkCluLJoGFiW3od
kY/ZbDf3EinEKndLR9wYTCdpc1a4abbd6Hp6vxBtYjYBhfjVRohCU3SuqPej0gi8bU6rc5NVKMMQ
N0qFCj+NELjauHY4b+YcJUhQGJGf5jGlqYql8Zj6E97+pMpg4rYhqGzEGkhzV/6yfjI7VK+hXfjW
uR2naI84AJOqP9QUr0Fb0pLt41ym+PCzmURtHdBBkcJAt8CLXJBf59rbsh6mu8GU7J3OKKdXwxYm
Bm3dd8Y96fSi2OVeH/mniVndtC2x6Dxkli+3iEtpEKY18JKVCBuuY2MUdcqBFXL1G3/byFadHPvh
IY1IPMf5Nspu16DWyCh3hcnZW1neJRifisq81QN6+TlCcqh0rF5btEYdWTK6hiqNH+AbLog4uE/r
Gk0kHDzJCAQd8rjOh3F49Wpi/XZAaaxkTSx7Ot90jqWKXaiYfQIcsIAX4ZOPsrXbWhwuUbkA+CbE
9yoxEYffBbPqs02cZ3yLNrflK57bNDoWQ2zfMjX2xFokEKCIEJ6Zk/bMBXYTfCx3rZJ+VFdtitR9
FQ/aBbiTRKrawvU31bHEVyjoO1TzKbAVmmiouOFLp107whvgwj7CeJk+Y4SMA4J6ZIGPISbk8mgk
ehyYuNaVeh2yKv8ONJcxs6jdxPomvGa8Ccg/zanKBYQCzgXuu6VIGDuFtjdAkNFtFa7bcMomhkkd
gUINz1S6NYWXpI+E0g5fiPpjviJQN/IklTM7YIazql3gNp19PTc04k7JSNYqbXGhgUA1U81zr5jV
0ItTfDGubj/78VmMigVEuUNo7Wowxzc16nNro1CTG/c4d0P3SJofD1uL8BOEUFXxot0EWmNjNeN4
A0QI1SlNleVRbFu4ThRSec9LAD7S49soYs89EGQw56S/p2yMtN8d5CTfGCOVtH7aCG8wCctw0Mkd
wT0VRU8j7mmK5gx/JmfpaJSvoS5a+7rErRrv/rxdZ1KxvZfO6njfyihYGv686Zoh5fAdyt7EQ6Zn
2Nkp0Qk8HT6z/XWuw/fATXq6NJmBp6vpE+/FBt5MT9YdOBUkU4ApxMv1LddkmQXiTHs12ri48Mqg
vUZ7isK1zFP3y2gMpOZQQH3LixLAu2PnZ7RODWpO5KqdxtTo15LmagJFiRZk/T3pxmYz15COYT5V
xVVQ2tAT6DRl6S4XDZqWPm4dynnTG1DAxebzSDAnS39h07/Lp9dRgvkUgVk/Rj30D7aDRLyhDojO
5ZRhw5oM+LXrruiwb9QxMz8hyieTFLkjOcfi0usAk9GAlfmNM7SE2SAudw4J8kQkcAAVHsvRu1/Q
axa/VAb/3TVJg7oN7SV0KOIVfCxuQW5zfTQNra7uIDD5HtYdxkdRsqDAspmc+SQjqcjDsSCtYLor
4OyTETb13o1vVeLCCiW/gWN0Dx36MuhWmlZfQN42DO1OrGQ7kBTpNdndJNMC61MdTqRrdeoiGTh2
hZ41sRxz/CSt9Wqyp+8Ic5rn0BIcaGYPQysQba82jn0l4mfMj/fdTJnaqq654NuXmz7sulegeDhR
+gzxQDQgXCsZ58qCW7dvpQNeBnnVCYKIu80IPhtWxojsV8iIFhzIH57c3OrVsMUcQxCuV6bfAYhU
96zYANZkjOkA8a1WezMiTZrDcJVeD5GKiu2gVLPzEl2RiuoCVsYIEDIzzVWVX3AoQxZJY6n7GqYl
mj8M0dLAq9/H72KOnINV1fYbJbhIYR8E6kuWGb7JDNOc7tWg/L2ZJbQUSxCKxQbnUwt8z83tLfQq
/wrmQnE0dQX22Xa6i0WsuK61m5wgAoGLqIP5rcfJu046u6t2KpWYUxIS3b8sRtOGkKE2OxAL1B4q
geSa9CkLhkyIWuqUUb4EBybKeAz6jl8MVnXRfzME4biLOTo25+YyKQVaDaqpxwlC82tIDvkbAeoD
giQtv7T1gJ8ln7J43ZgxSp8kQE6ecV/wVkUUnPNc5tEZHJ+6c90p3iBmZWQJA11+TGarv0N5Uzes
8CjhkNt5Vx5E8q+W1Qb3XUrnqRksgxNbzICDlFsMF01pl2uI4+GttKfgvSLR+TaHNHbHgrkEXiXz
MzRR79xiJWO1wVUUQmj4qs3Zeu6ouHa21u0tAyH8wEhnGYxOgjwaDEmvbQzxHZNE1CB8s9P5Ya6k
k6NJC5dyTDPVPRD45EWvgqIyYRho5LQ6C4twBwtmZENnop8uUxH7r0Ux87DbM+yw2QFDw1DZspt1
xEjlOxIdF7nrIPVT2Pjs/SwHYUl/fabRapMkvEqz1t7VKQ4DyK3Ak9hpuYlWtV/DmRyynBMWu0EB
qrXtfTK25v7sYrsNNtKMyr1uNb0BFfR47oUSrXk7CQLY2rbyPqo8ESeC3TQjc8cBOFlafjnvU3Jn
wNFh66swxyLdpcfPbxA+9pFFnz2khKRbWwaCZS7JvfDFVnzo9Wh6ubepPMx/BzhQCe08jTluSxFE
1KXLwwURriYHE+aH8WEHXWrS5E2yeJOUU9TD+LEx9sKu2Q2YPoj3kgTosN1J1m7LWPoWuJs5xykd
dRfSEx2SgbjR3UYr2zfuBuZgeiN6aFbbkH2TgYBvldabyFzrrXOCCWdwNJnranJduQc45RvsAUjF
VjVKsnTbzL3sbnwqpezCikdEmviL7faUeF008ku0TnER5ZF+ySakw+zIYX9yMxos2JMcmeNGydi5
pkbKb93UeuXeFKAx98UIk2gXjA7bRwli7OCQX5bs857mrJtGAe6ZOcQ2SAvQN1baMalaXUJUrNsS
3j0jnKjvb7whwJxZpLTXO6eIzsTRgmaxKfD0Bg/AovPj3MFikvnnKZaeucahlR+cOMnv7G5kX3Wl
632nOLoCsQHYgEAghU3E0SNBScQv9UToRRrraJIZFUPqMT8PhXDOFb5Cd292cUfWYKIL9yyqkfvf
MIHfMK0ecNqm1Bmv9NzQwbrzQHYyeyjdjFHcuhi38Fd2ZoStQZoUHSPz/3YTG5RiADldpCRhMfGw
lxzdtpxnKNZnyoD3pk4wROUz2/Ksm+KysTr/AwEipnkjZRi18KC2Y+4bVwW2qbfISiJOR2nJ349V
5zNIxx/JTAVMUMEEsKazpoWcsFHNGSYM1KzcpEAy6Q8Nfeag4K2GmnGIORO2ZAcJUKdu9owLvD0h
KZAdBu0TB5/WX0uny5C15Noj+7kOXwaU0ZvMc4G0DkhYn5RjIrCd4epQHfmRZJiTOidbhlhsoyrg
8W2Qq3G+cIT9FMq8vojqkes/Oa1XrIMuR4bRL+e7xOzcRwJvxKtbyn5ftFH+5mYOxTx+xvGb3Vrq
NoSxgkUFEqR77AzfOda2o4ejCWsSm0zXmW+xToivGn4cAlJSK2wmwwU8EBp92yaa1bzr50GEhzYc
gCi6RGcZHFViWlsEUX/HxZxhnDPHI/t/eETy1V5EuiZyUhllJ+nZO7Oz6aJFAkv1B5Zntp35ObWa
+amzpg4Pl9/N90HfBHqbRhXsUK/IvtlODI9LjWPIFIY7bFWXrsWElcXCsxoH07Pbo7myk+ae8hug
Fo8/HULwA5IhRbFOBRw5LnxxiRRNHDVgla0MCDpIZfrN8+lQEqM7HnnoBmtdhgnDx8YkvsVrDf+Q
ZnEBBU+mt27m5R9gddzvHTlhd1WUNW+AOKP7ZGLCRmYTLJ7AqAxyMecQ82dTIy7h8f2Ih9FAncSR
5aXtEvgIIp2Rt9bZgClRNVPwajXCAaWpTWaNy/krHCyG1r7A23DdIx9Z2wiDd2EBU28VlQIJ+tgb
CHprhwa87daYWLNxz2ZJv5gzZcg0m1BBJyHuwjfHG5PKY59HzXPGROXRgrhxthsGXpnp2Ie5Gg9U
bxNyBGW/eHLAkFoBxTxb5LU7W4qTZu/DnbmxwYE2DBAobfajO3bHcSr1DtBs/ziWVrAPEgp4ZTo7
QLz9NaxQQGaxxjs1l8E3QdowRtcYIxZJmHN1DussP7T9zDMSJ12BlTGzw1MmRvvI7vORouT5Bh+1
P0wpSdkhi2q9iQToBXzRjbOJAjTDa8BwEX3Dsk3vWCXLS9JMq+0gYejCo+XuZK+PamS+DvSTYcr9
F5FFjJZ0km8caVHamg4pMRz8EEf1zU2VZfCbnKG/hFX14dGm3vXAYI6N75RnlL32oY8JA2FDc7fK
MqqPMJfONgu0uo7KBUvsJaLxdnlT9d4+xe9x5RLWe1vHcbEPJCiMxkiYyDOmpLLsghQcRZ/Q629a
JYHiRrOzK8EOr7tYw1LKQ5GfTKwvt7au3+dEjifKi/ZQTH5zUXYBkSNO6F7blS6f+irtyfIJG+bs
Hhv985CPBPVATKS8sFsmjmGUDTunzLiXuD+PscTrexjrIfri1pm4q7XZ8uM7dL9lk5aYGIcyNpA2
KDPaonfsv5eN4uBiUdWwTkaLe0RmxX4w/OlLMLjltZZSdifP9/obHRg8RKk9s9wbc958M8e0oWAu
SDixGEU8N9BYVm7TWfW+CILxS1zUCJFyqg6e3glCCI46DijcxjM1eeMm5moAT3PvhpVxpBiHpJya
aDRhWwqGwRybttKpUwxLHbw8FQMuU8o617nI0JZZ7c5TQ461zzDQvJnB3u6Dem3l+XgmVwcYDecP
JliG3FKjsLc2sApof1vxUU0pZwOrJTGlCRzrcWyDrFyzLnjF1m/5zKNvWc8SCDbi7jEaaUdFxQ1w
I/XmJTXDvKzQ4gFX6kOjk/a6HP1gkX0bPDhB4Xb5A8kijDmCqGOI0fn5cJO5AJyuJw+8Td/00RMw
6oZoHHPYTzphbjQmAxILyoFpo8a8vKMenHfW4CzGectrvgBLahBKJA0dM9V/HYcW8EDnwObNjBJb
TOnuqTyNcBVGg3sae3w+uuqNKzZA9aWzjOKGfC+FdbgXHMHmwUbdXlVij149Pg5lORwFh6Tbqu8R
ieOmgMg5lV/mrIVaxdYbHa20OhcOigiridOD5VYsFN2cgnGjh4IBjKwupLXhRzPgwF4v2mFIa8GE
e6b3jabdjxgGbgOiuV4UbJUDbC7dEgkKTESk7RvbcXWfhzXD1KIqb7DaHDu+7b4zOh500si6D5fA
aO805+1snpKAXO+tqkbjbW489RJW7RU29Wor6N/i9QiylyypzbumyaFxz0wb8cJkrwwp5MFIOvqF
Ac7o2AXQS6tsQjjQR8AWHINqm3OyWBmDX1303VyQmlPUe6eJ/TcDfjSTBie9zPmVWtH7JJX7MW7q
dPbqI72edjNoezp2qWvc6ZydiJrH41Fw7qyg6040/RLs80azawzDvYzddroglNJIt/bc1or5AuZY
pG2YgtYBMZdXZoP/agkzPwxaNPG2wwF7jkSPIqCX9VuQogLF8/MdWMWAw6rMnuzS6SisYnLHIi8/
jWh1Lotk9q+wzD/OhJWt677+FojQfPC05gnSla6vSySW7jDqp9at0wzWUN0+adczTqoO29cQXT1y
W6cQ9g2Bm/SAakS+NGGDDtV9G3d5t+E85NPuGgBazExxXb4jrb5a3WRzRTM1KNl5Nqmp9ENAzifG
QLIjZvgfdIJiNzMx8Ts9jUvsElSpUStMcGalYT5Oyu02qk+Z0CVp757J4+YPcLD3byZ3qB7YcZl1
AgWglgLAneBEKhPaAz2HkWpjyUbJc9sKotZESlG1SolBy7YwlkZmn+DB8o1qG5aZ0Q04dPGbhjSf
8D/2q58GFP9D0/x/6piTROBRUJpMK5ZwkZ+FbAoX9mA70QexI9MJq7bpHSCapsV6EgkJeKJjbGfH
zXQVFIZ8+ev3/reRA94oQhh8tPXE14QMMH5579DvtbLE/B4KXV9mkdPtk8nKNzNNV+RhqjsIp+zu
jBjbxTrvDHP312//7yOPMGDHwocKRyIksvLTd08DDI6jTyd5Ni0mr5VZo6VKoyybvuJh8voHGbqW
ycq/zIsBbZh4EnGW7JqA7uZ2aDr6M9T8Kod+k+HUjztjKs/kYiE6x0dXGRu30Gq8EbiAsAFOuWNc
/OYruJ8HHtQd+AiYKkUe/+N+GngYqW/RzAZ2Yltx4e+JkqIPbtS1bf6IIrS3ZFoTykoNxUwnJeCc
wr20llGNgSzF1UVV7ecGRyzy+aWqNyDIljf/+YfEcWF6VD3cY3zOX39nx2GxDWJFlj2RWD3+U8MX
Z+bhfC427ts2HbKPqGiZ1eTFzEX+MUWKRMRBzlaJ7aNoTzLaPQFBWbQPvTn6zUOwTPF+Eo/iTIad
TawHAlWknD4O6V8/IY3tVMaqgNrWlVF/9+dDpwmkH/eWpEd1xbrh6Z2f0a9nUN5M/jEh4bq8iup0
HFHsTK3F6XgsKB9KRQwd/+xwp8Rov6czLgAHTXiLcSi8/Otr6yzX7l+y1+WTQ+F2PJ4i2zNd+7Mq
mCy1uYxSBfPVXZSAMLDK8K1MFKJ+Y+LBfq8Uv/dmMEDCXSa2nSA7E+RhXCUTpLozuO/EO5SljJlj
2WlWohPhTLYZPO3iHm2Qpsh8mQbRCUi99dBO9pPnLahOktB9And0Xrg7Rd08bkCByqWTo8I9aJIK
CwqPwHdOTPmdYzr0WjPFzIR0kNB4l+kQDreDTv2HaHQ8WPRtK8Vvng77V5XucnEQ9WHWw9dDqgvx
Lb/+rDODCUCzdL96fqb0ClMXR5uuzWCgZtRMYluDC3YudYMVEGFGZk/nOfIT2HlmzT+7HNqu6f7r
bB/VjGjXGBldia4xKPKz6U8h+C3f9Aw07K6tN6rARrwK8bxOZ3sMBVyFoDajYRM2XR6+S79CtUXX
hTi7MjCnh7++E35dTAN0yHiNQhKYuBlMlqVPt3CK73lyixhpBKjKpYJOSOYYy2NlVvLkZw39AFP4
1BIQl7eTESFS+OsP8MO+/69bkU/ARfY9bkOyLDyf3KlPVzsdvanOsXIQ/6LFzk8swCHTHNJT+HOk
w2UO3GMUu+kLSX0EF2AeWlZWK7G/eqkn0YNKL3PBeJgxykkYq7Q8nKF7q3M2QU6fcXyEQBWrrRdF
7t7rCpCcisMuBndvxrMLOykG4OnSqNz/5st9vrxM2B0LiL7l4c0nGdL+9cuRqpiYsd9+42SiLum0
YK6xu5JPT4cguuQU2cWrzAqcU4zR/V2apMbCOkGysjXDEIHZEOHGXwmczdcTnVEcM3l+b49ji0ka
Wvp91E352e9q1hQzBpe+ZnpTN2RkDdZlNgL7piVM2xxmHrlasq7hB08sSdsqks2dG3MYWv/1N15E
Bz+tLIHNN0aq4NsByjXLQ7bw6zcuDTB7nii/tc4yV3OYenCGEHrpnaFKqNchrad+xz0mLss+GbO9
J+i7UpNzrGmVk47bv/5An4b7ywfCueKRqMd4H5xF8KlcqMghoojAfN8ObOdH0UnjPs8jYOhJZ4El
HB1/euxVbzHJbUtwsIOHafMiIo08o9vUQuUaGFQT5Zp4kKpS4oe3eWX6V4GDJ2rXyaL63mQeo0pP
quqyIzCovDeBMnK+WgacLDTy1Zbae/DwZZHHYpp07378V6P3JM16s8cfM5ESAD/UCBH069jgFhGt
wmfUa45vnhZ42jxZUSyiM8ITPTDGTggWdrIM6BUYRKrKmm5dSVGe8pKDi9+dVaR9iUgoilcAFunj
2uAGkkMN1/WA19DahYz9OUiSEBBji+ZEy5gzFqStQUIWmzqoIhf3OkEmq86wiwvIg9ajJjSmA5jO
2WdV5OCxVn0VXZam9DGz2FYZbZ22onyFqeEzLePqGivSoRk3/fhh/5+JiZY3+kp3tMk4zOn//SPd
DMXI5r19/+VfyJMi6vG2+2imuw/dle0/fZzLn/y//T//6+PHqzxM8uPvf/squrpdXi0hX/lnLAuF
9E839/L6//h7S/7a3/929dGmH00JzEX/29/6Uy1EfB8QWBZS00PLEmI1+adayPlj2eo9czHV0NSM
PCqCf4iFPOcPCnmTdRiXawDPl0XqHy5Wos0C6i+bDj67hEOl+J+IhexltftpqTcRCbkIjxYyjMnL
kfH+S+XOgF6PU9HgxJIKQ4X28Ia2tAgICgeHtwmKlslk4ep2q4M03ecuwWVbA4EMLCF61+A/Ooq6
wT6Ffhy9zvlYP9NuLUkdaOHJ7uY6JQ4nkVH84DpkLEfSBFSGtWH301W/+XfF0KdFffkaHhcDEy4r
uoNX6devYbpTqByGwTheaIVJZ1F7mImLPTRp4w1YNXXHdBHolBEx1JxN8zdrrLO8wafruKysto+3
2KF4+7RpT8R4V81AFJeOy/yiyc3ish0y3C4tpRL0GIeWJlb6+MQx1jgEXTFt0gS1hI85spbTtp+b
YO1EMw4QMI9zX6hrOxr1fmhUtJehJp7adS13ywELAWKNTIgOpLHOqIFf807P7qXbWDmg24BOj/cj
2uHHpa6IYfzrS/2pxA6Wa00YMCbrAH4XDq1Ph4A6Ccw+KEgB67JC3hWkaFxpRnJ6N88y8nepmMer
IYxybBxjGMKOkiNC7cKNAYRQtj1HMHXfA9odTC5HJ9IVlLgBi0PiMf3AVpFzx/3mI5u/FtfLZ/ZD
bI1+hEWJ5/BHit/X97sMBQvys/81AIUp6cU5HAtUeWVZ4wexIjPjUcfdRnbRnytI7Kc2GtnJXdRy
1YCVJ2m9L1PVYxhyxrrcCFbtjTWmak/8WymvsiLqzkRgDY+USeHXRDPY3Qo6l+BMgR88unPNbD2P
htPEwG7nMI25CSexy6GX7vkZ1c6oWn9TS42gLCvUl2Jsm0srcgjDtJ3pu3Ai405ZFVziDJZ1HEty
CQxtcJZ3cYDQollbDegVQsaC63CqQ3qQQ30foN36xuT6Eb7E/ISsqX4WiKiejKD0Nx3h5ys/KdU5
SzB4xJ2abnRal4vPStSoZ6vxhJrXv5KT1JcCKcx1Y6t0aeo5z05jxxeeNTO9i4q7oAeFHbcZKi6B
EHBXNOVw7zgGVU1q0P8cvapepMc5IsNpuOSAeBHaOIgTDf9jzPV1X0Zwfz3iwFyitzqTHVmlGMzC
kPg91LkQQw27RX4YmbdWNuFxYHwFaXv0SHQewxw7SQLIHSTjOo4Ez7bP1rJSDd6lsJDPIaXxrvf7
9kYFutgWZndShbJ2zViJ3xQ0n/oPgWkxogl8Z+FvcT52/U/Lj/QTiiePPDcd9kOz8kdiHz2hyTG0
AVF+71A8HZaD5cbIswkQXdFcTn7w3Bo2qKCm6CFHjpzXrY3lgn71naQuCZDMDv3y9NsLEWNCVfqb
Q9XnunD51D41Bf1KfwmCcj4dquqwd4IAlte6kgakEMl0MhpwqNnmFB1G7qCgyvoPK+6HPQkSDlD+
SW+iMotf//rxXN7n57Vz+RwIZpHhRNGSQftp7Rwdg7FWgKcYMKF6iDJ+3zxQ2SZFM7azG+U/uNJq
f/eb/fu7slkESExNZBOYU5aq+aclwbT8xDY6KLjVZAPnTvtBvbhBk3ztCqQIK58QzwEcLJLuohAI
LU1CPORq7Lr4tV/AYW0aua+q0/rCiGgKSQ4dZ1/BvaF9OP9mASNv+vM1oq+xbG8cyxYf7ueSuRlI
8KNX5S9j+poaOLjmw39J0Sw4q8IGZh+lIeo6RYdTZh6gid4/9ynwpPVYIstgSmxhcLPfpQu3wcvK
5qpAx4I9yM72hldaGzhVzZfaMQ4c6LJT37fNuvTqZ2dSJv4UBcKw1vG979vV0VcVgdSl+8hQClvk
HMbT3iXmcBMnMrynd4/yYqA9ofElwYNsg+4qNPmXNUBVe2VpA2ZtUpI5CATVcLH8jRNNfwSZ3TM5
AxB6kSvceBb5OU0Xm/EqiQkKRLCYvmURvU3hh+EeZVHDOCyJd0VSNPM6wehA6JLy7zW07QM6PTCv
lUY6n/kNqS01OzOo51cPMwWSk5IXn3PLfxmFgQFeiWWqNBXDRU3b3FgHPp7XwW5uPE/p29ao+29u
QrQjy1lxZUpC/3Db9POpSrtxRrhlQ/JCl7kJRuVcpp59K3Q+7KXtyBc/BuGRxAkSI91lN0bu2KeE
1sw2p/g7MoeJt6PoS1hjS9xPUaUn7TfziZ5Mv6+cKAH53DOK880E62Y8CALqZeCJw6Kg/qKVb23b
xIeKaXTQLbzc6cWuc2S2J0VxWDUATNaTa2io7OG0DbMCEUxd40iwEiE3LV6Z0JzzY5VkHRCwwd9w
/Bgv8jY8hn7W7irkkrYZO2dHpU9+khsrkMYknPTZZThRKapqyXxCv3pVGp64cGfd7gu6el8qdpt9
7avFI1iKH4xXCcerR8gzeyK8bMPmcZ5KXIZEBF0jK43WfVGXl0GPniC2pLfHS3djauMt1dl4NwFV
XjCWTD9lj7MqVSCbdZw33PL2PrcQaOk8fkkKR9wOgw8/Fw31aqAWegSNaz1RRttHZvnO2UyKo+P8
8PYDr6dXPz3QVzPWCdkXd+00Fmcg+8Td5v5zjfdm7WNLuml8Od30kZGdjDokIqCinC1FuCedZ8Cr
3YbBIhFEtgeb1VqlfVhzh5Hgmmf1gK1/bN/4DYf70mvfYtw05NaO9k3fZ96FR3rtiW0ueFGFhzqL
RIudjzgL3prBpLmDxWpMYKFENwZr+mt9AEahtE+zItahIp107edMTsjl+BC0gxARVkG2GwsMlLK3
HuIali7aNHXZmVSnu8YWxm3LA4PGeS6+1CK55NQ7bhu3EV+pxRBq99FyB4V+eHJgJN25qdesZ/pe
T7WCACcT9wR0zWRK7mCuYSAcb+dM5NgDJYaeqvOmQ8kPcFXTpny3WPSfDdJrDoK15zEsZ3kttS1e
KFXT7UxY7YV2EgbCujCCfI99CIkgrPoasXqWAnghH4QmQW5hdC+iNH4xWp/Y1zzPPhpG+dWmTSvm
DSDVQIS7w7GkLbrnHlNfsN59DRgtIRC1CaMICMQt08jfW0ToQR5J2nPGsfxa2413DryRgXgwPzuZ
/13wxOM20nu2Rlhbpl0t016Q7l3FuB9ge4x0bf/f7J3JcuTGlm3/5Y0LMsDRODB4NYg+SEawJzM5
gbHJRN85enx9LTB1r0hmKmmqwbNnZWXSQFKKRAABwI+fs/farSetxy5ydoWH+1ovB7WjmknknaSD
Gy06D9ca9VHU36HDqUy4JzgSMfEYFegbsrx6AkKfR4iya2wkCDyQwpMrmHfTtg0qvGo20CuvbMhQ
iBkjz6XAMQwdnScv6bVjT1/hOgSnwWuhpKWZUjtQX+vEhKJpQrUMrrkzGhwg7jg8jW2ASbQs8oMW
2Um5dEm4XTcEPb1ETpnQ5ZmyexfaN8Nrx3pqQQteh63Gi3+01n6tuY9eZ/WH2KnUjgfaOCYIuNa9
9PhmOgA5DlwCkopPuiG3lkGCrmgZ5DaOucgalL8Fp4eelfW/+ApsvjVXo9OrE4P3WLyk16rxBMzP
PgoA0NhQr3ckRmfnEfLleF3ahu+tO98U4zoacjHcRtAXNrTksmY12C1I5MbUjZe+xXR7jlIqKn8c
KWZkfwCOEoCxnx+DkfygE3JMEEy0LfHYBFGOvbhUEaL2l9bDRFbwiY9d4ZsZkiCTjKXA0TGV5Mj7
W561NeJNF9OfzQKMUj3alnkLbDMfa+A4ThFtY1TnhFGVLiyWmUNj8/IlkifL8EMbCORlIXgR09lB
blAGqtzUarDMDZKwas7XokY5LaI25X5tMq6unkTbPgKMM2Sue8Y67t1x8LS60pMwjp/8IQ/MC8up
aMhaFCMJVbBREsirfJ2QbdTScPhgO750pU4oeFYbjK4jtXv9qGitLSgPTbQdRW/clHqmdnaeGscM
qfnOUIFx1GlWLjyDxZjNm3JXCFbNvc8qc4aguJ5jsTj7aIDRlFnJeKU8+tULF5bdbTFNdKZEMFIC
mUyRLxqbq6U10umuBi0zjuFUIKylnLQeYzRl+DBRkZPqotm+sYnZUKIhY366rf35F9F8VbuacJAz
22aWMZlm+hWxNJ+jS6AYS12VX70WEcwS/Gh5JUoP+pyRBrOQGRHyLic/Z99GLSdS48qBB8kMpFkJ
TcJloNNKFy6OQYrTkB8uUsWOqE21fs4469VOoQs+L6gT6WYbHm2+PCePKh30edpsa96dh2aH+MMk
ZrSiRP1iocO8G6cxrOjxMiSlohjsx9Q39HvD6+qRMOVhKDclorOLmJbId+Yn8cHyCndji0AuUItz
g4YDEcrZSQmVXkHksD3sFZPGgEOSCiytvlijv003XsRQH+DjzAHPL3U1WY8peJMD8S/7XssJ35rq
fLbgYJTXpv4YomvG/tRNCNUG6d9A2VbD2optoGGNAYqE3RS5a+m4Yx6UnEszhvGZCusweTosvhSX
ZdqY6qRPDfqxnjfv1GrPWyFJLjYudpYno67A9pslQK6qTstTgxETBMQofaklVUeFRJUBbHxmji6V
StlmO8OQeOnHYgCA2+ikbYeoP8NpzgF3GmVEm7wq269Tw3CgQXVFW7QwWEH8BHtwhJcILIKZj1tV
mTu6KhY3nixrtcyLKUVvAaOYFdSMThnU90vZFMY+Ti0Pq2xpKK429ETKCcfwd/owJ23BKvxmoQtf
WSl5KsokWseIO4ghlgIIXLPz3xXWFByshCd7mXbjHeLje2rMaxkGUFhEtNSqUp3Wo25s07a5skxJ
z9XE69SG6ikosPc2Ej9uyB1/Xg4UUqOdaZdaP1KlkxDOiEW7DHsdVkvIXhKpEGYek6jYlHDCZSPs
4TxouvYU0wvBmdk07OgiuA9mmIuLrPGKpd4n5nkcuPnagnK7nomPy35UwaFOE//oYPu+zMMqvsWr
e18WOrOA2i2OZt4+asA675RdRg4w29KDFRsRMIE2cOf59V1QVM5XLDfeEv2/elERlJJpclFce42q
FpPTuxSGrrUVWrmZXMBikD8axsGEmJBIC6oGJZ7cIsix+PbNl4jQTE+Mh6kJC9QUav0fcBuKPnYt
m766e2TzQlwB0rA1lehtTtkZjfq5nqCDyQd2bKahnmpIHG5rP4vEuM9RbywqvbxSfnudaPFNyHg5
SKJHEeq3r3vV/2ct7rcd7v/cfivmNnL92uj+d+P7R6v73//6/0cffO6o/r1ddvEND9hHnvm/OI6a
Y/2BtMEkZAZSIgNFQXfuT8Msf+S6kqYJ+hFaAMb8R/8iOYo/oDfqjmQa7oKbetMDN8UfjI4swIv0
DHRp0dX+1wTgz14xF+1v3aavypi/+g+2bep0cCR7btek/WC/9sjfdAKqNtMcepRqgxZ/H9oJ/VYG
TAwukSotRE+pcSUkESrJeAzcZJd1UG0kDQBaqyQgHWLiBgqN9JrxrpttpURh5oO3DBNvmTX1Durv
ytW0kxKfgme+WM2Dx4BmQBTjhgFAFnXbtjn6AvL7wpj1VyfRbynjYjOUE+IvXiqoKYMYWFAT3tPS
xq2LIwyXezinchCfiByb+sM8I1PZ9HbKQY7usrx5EQM2m50dZsH4xtTtL/C8ryaa+H2krROvOXXs
LfOyRQOLveX3GL1avbkJftGVn+d4v7uw5vsWi0uOEnuZWm2aqjgp55mCc4F0cd1V9if9/7lF9Lsj
fWghlVWZhEPJV+gJLLZfO+P092di/XwqCHN0JJmYkulQfdSVVPina4FrbOMGh4jaFWTAlGwQei4d
UA76TUCah1eCuEDqWoanpB1uEuGs4vi8AWqnGgyiQOZUyvZesynX7ls8Y7pxB+J7gXVnUTf0Ofj5
mODB+Xc11XjmkcrqNMFCmpcaaX8tavi4yRf+SHBLWazrGOwHEc0K7PikJRQ7EK8wBRX2yRyT8vsL
YPx8hbkASFR4RjwQcK8KjTcPCWWQ9Mu+Q1joBHxiStPnGBqK1963BQYlgDENYTty4Bx9LEPWIhXY
Uvl4v/8cv/we3nyMDz1LhrxMLwO+h9gjMt3zsDN4C2NeZ23xyT3Fq+fDPfX+jD+oIEix7rwwGHgt
mNOKmfbCh0rV6Z+d0fwm/cVxmO169GHZZ3xoHqOfLFP8b6DsxU1Y2nti6RfElS80EB1aeE/x6xgT
ao8TpbdXk3Ykg4Ti7l7gbZ7Ijc9L4Eswkv0nv/tMCfJ+rDa/GedL8NdH+9Ajtep26Oq4VRtd2stw
kABLmBEQf5JDigqYHyO8XWtdcPXf+ZL/Ouw8tHxzr3ka4YQljfRNhQ7axlBdwFuqy26T+vUn9/Wv
b+u/DvXhFUVmSlQGLYcaB6CpKodo9/D7k/nsCB9eTWGr9MRTHKEfH5S8qdtPXk2/fiI8dxZ+Gqb3
cbTlIP5gU8NLtjXOm/G5ldwdiFQ9//n35/HLx8GkU+bhhWTN/fA4RJLpGCnefCkzIL/bli170uvf
H+M1pOTnh8GFjGmD2DBAQLz/6ms7YPOZccdhuuEN129KGnmM1/Zi0ldNosMI9WH0kKuc9RtMaDNE
fAqgi0rzbiCqKCjld2FH51FPAoHCLddqwy3T4BqysIJBSGG7cKN+mfjdTkvts2y4jaFSWWm+CaE4
5WF4jsSeRlYC+M3e6uVLMGfSt+mi9aZjI5/16mUmFSWyPNFK/cQIj2STzWEHSFVg/aUoU9aa+VJb
t0axnNS+sWHIWGRLTt6+y/n8kqe74qmhmgaPsQkmf9MThkfK294fBjSqcuVHDTFydxVeMLOLQQwT
QUg7udQZ/6ZHkX/TTyIDo62S322ru3Ps6dr1h6tGbhtx7KOBjZv8HsMwJPZj2RmkzMX6dQjrz43D
04YLV4eS7A/yCUM6Z2jVrUxfu8SgOPQ6oQ5o/QOhWvTmza3d29sCX085p0MGR0EvhFuE7UZyTKAi
JtUL45IFE9PLpnomPcNnbZxPoc/tjY9Qe9Su2uIxd56D6aG17pH5szg92lFGIhYy0hGgG021pJ9W
czATe4D1jHgaB2fT1/FhGtxThmfbPrzFB02QanHiMBDDYaW38yY7PsRjvxFNcTbfLlr0UpHKNujx
VlrhFV/PCiPMkgYPMx4M4oV9NobixW2HjeX61/0QYH/VoVIGRnKGqOBQoJVYMNM4gka7Lqt+18p6
O1TXfsg4DvUn0sCyitatYJShO6eZOzcu6Hw4Ox0rRj8vDxHfNjwqtnlLU7Cb99VqQGluN08aDkVA
ryQeLqPqZeB/ihiQKvDC7lMDtdsJ+nXkGfuqsfYyOC14ymz0/XH8aMIGM3pofckxD6hDm4Ol/6gI
gC7GWktiQrxUtPYEZCxcNuuMQTV2g5usO6/tfkUd4jG5qyn7mvZJ4EDFn+2JY9FueprseEInGohk
cl0VWbcxTWs1lNlKM7svcWCx+pHxTYd0SrJVQZNbEfGNdm7hE2yf+uLghd2qSsUGhdlR0RZN9Pgh
sqbz3CmOxdRf1b17llHK6tYzPMkTCUpuVpI07XNreXNKx52pATiXCL6oXUBpBsVTM37rSWTQgahb
2EsVLCcHGrCm6msxYbTSCUjz1Cq8aCG61fGLAZbKbFgPDWON7HDAw0bhtMXPwXUotzD9MSswdda0
pUGnVYz4U8ZVbGjrNJzOyjTBA9icZkxqQlEeyOZ+KPltrRBQIM8LofEJyFcDJo0Tp0gw/5JZ4cZE
yTkdDV0EYPEdfsN9WGW7FluraOxNUj74Y3kBhWYdOtamIENFBeWyaeKD6173sLmZKIKPlls29zQC
xLoGaTEXkwIIRJBeqsze90DmotHcgxRdR4pkYAePoO7fmRZ52zHTGu7+idyuHM07pCyrGs68UZ6n
GgiVggCIMoMjywS+y+q9R4iMNma7CcSNSqflfIaJ21w79bDtxENH2yvOrxHwJnw5ZX+si/wiyqJ9
mGcPrtIuowb0bO2fCaCpcdBvB+1MA9xYkeBdTw8EOK5MvgWb13UzArQge5xnDCnwhk700ijLjZX1
ewgoG1XTePDx9kQej3C3sVqavEzqmLKuXf2CQnNlVhN7hWkRgS0fs3gHRXcK+jMTgjkj+K2fSACI
wT166i3t9LNMfNcHJEz6RYgkY2SirTnQ3IIzOwoupeiOZvVAh+1KtcO+6w7IaVbm6K0JOCY6N9+o
FIdZjqUVNH6abE1ed5jgjuSc3wEgBdwQniqnOzdkdpiSZNeCX/DtaC00SLc1MT7d7veroDEvpe92
M2xqJX+jGXMNZFnzkv+m/gF8UodRS3oR5vGTGP6Xg5XMFtg/Ie7pZBRnKEsCEa+GOWy3pf2L1c5y
w9Ok0w8DtZJyuwstvEt6+clH+6kg/PDJPizPMnFzpKR8MidzV1iWznV/XAgaoHZ9l/JdoubZNIz7
fn9Bfio9Phz1Q+lBFhPavbrE8IPmxbPuGtITLJF+MmT35lrvp8tuWEiCbTGrheaTf3PZQ1kbKLwS
Tk7ifm2dna1RbbfNBcOzdUHiaTF4a6Pvz+cCIA7r9Qiu0JvaU4TyXwK+itRcl6IiwHP2V58KQDs2
2YDzHp2p88LivrJa69aqTDaNDVMe+pP81kp/QTPNU+Pse+euuWqim7khO+A3TWqDZte625lsCTuX
pF+oqfAydKgmhvWl9JkfUZ3MeK7SIhq2h8HI6NQZj8psLiw5bVzzW5QEF6FWX8zPnGN0d3aQfdGI
GrYnogRpeadeRuhAvvGC/g4Xyhp732VdioceP6kMr51gyhaDGjbZOF3XCEXgY+zy0b8be+dL2gRX
E1sTXaitJqDisxsrZfx9wCPStu4qyEixLBKChyg0WEhMbAPwLZe/vz8+QN3Zp8w3yF/f3OsW6803
xysQYxN2R27Lo847MVTXIP7nNo7L0AJCRYVN/AS+zpZ3r+99Uhm/V5LMR2d+9dqMcmzDwqf6/r6p
K3ewlcXRi2JbR+2m3IfHKLPPGjKAX0/0f7uPn6lwZ0XV37cfD4+tighCqN9pcOef+aHBdZDT6hCJ
5KyDn5F97MF+NCBt5w8bXI7AE8ADj9qdreaf/UfN0P8wmfJKEhX5URS3fO9/inA1of+BPwIujuvw
jeuGZ/+TDuQHJZZLVI2NPHi2LKEVRqP/4c0zxVWaJ4kclnkijROtksOtAxyOkRNMjeXU9O2mRuux
iquGLktTTPFjr/fye1WF4/7Nlbv48bp7y957v/a8fhQDRRhnZaANs+aG7NuXICmgzHwlGkZyHOqd
LSidJGl1O1mmZHpkVthcJm7gP1foJD95Ab/fySL+M2dHhkTaTNgFXYf5/fzmKYY+rfW1ORVk2IR3
bsPuwc+Hb/HgblRAePzvz/P9tvz1YDYeBM/GLYbK83UxeHMwROhQqBK3XKXQQSjM20ez1JLtf+cg
dK+RWHOPuR/OKCTEK0htDVQxxt69VkDbnaRpXv/+KO8XZU5lTmTgm/LmU5kNhO+vW1l3TZGTP7ZK
uuLSng3GQ4COTk6ATKavCRtLt8sYb3rr3x/X4uF4s2C+HtiFf4mqnQE1muD5z99cw8LxUIA1Trui
JmA72wKdHDdJ71b3hDJazcYX0wAhptAfTX+aDoNWeDdEabNhrJi1Z6s2Zk/k2xULpFn17u2IZBMS
EjqL+8js5uVSaHpII2wmQGSVIPvbcyY0S/Vg3oAb4rcp5BF920141BInQXaaj9ORsasUe9FOqIqF
QHCygCcm5KJDCuHtSc2mFDaVhXHcyyLy/GLzTnHJwNKrFsm20bTSQEvFAsk4s85pMjo2JqdPrt5P
Fw8fkqBFydol6HZ86K0VdlloSRe0QF3r5KDpPgE+6Ns+OcpPz5RkO47omcYNzaGfbKVNNNSZ0RjY
xskxxvasmJnq/sC2qtMhsoh8+fuzer8WzrcEMxQ6RJhDeeHacv7zN7cEjLrSZtoJh1ySl4e1nsmy
U1krAHIAlZLCXhlj5f7zk3Tghc7hXi7WCPtjB9WDD0rEe4Ndob0AmJXsmrAm4chkdj5CXfj9Kf70
5piXEZsJj0F1ztLxoTqfuDk6ZbgtKbZxu0T1b6xgjKhPzulDTcOVxDLi8d3xDmZQbDgf3h2NQWwh
unUPB2eSPxAJTP517pZk8VRF5N64XXmmtTTj2RkhG1yOlcw2eQQagym4kDcO8LzzqCZL+Mfp/6Ma
5H9mZjNU3jd3wk9eHxZPfD7vSoz5B36UGIJIOgoBE57G/AjwTvxXiTGH1QlLBweM81538Ez8u8Sw
mX7yfxqvez2aqvOO488Kw/L+wBjEt0O788f48x8VGPMT8NfWZh5vsqURaPnmCohZ64ebSSdwXOkB
EQLaVE7T2pxivdnERoDHHD4wCTYZHWSUpYnjXUwV6SBmkpjDVrSM9VdvLtovCoz3m7nXj8KwEcyx
pYMrMD/2qzsL8iD0MUD6xDPiYZdAJ5S6Gt1AfPIIfXakD++iuoBilAcY6HO0TNtK7zDLizC8wiH3
mSnm/RL846SYSmHJwgHg4QJ6/9pLJUANXrQ6qC4alBNqz+VgWNCRITWt85koyCCFNwbd9VPNhWf4
z6/p28N/fCVZbR3j74JwIMPo3DQrDwFp211J89Nl6/2C8ueZ4g52aM5jon19bb15weNrBOhbcCd5
VE9nhTQLeJ5uogmSkjys87IOlbb5/em9X1R+HFPOdiNsu+zAP/ZDKGkSyw45vThJMEeCNujpvmjI
2ouamM8EYaQfkuX2+6P+7OrAaEd9I9EhOh6P0Ie6agyqMccJbpB31hX3rtG2ZySYTDGyq96BKWsO
WJroTQpyXFyFFAolob5XI92Xh3HSMxoIAWU2OApHEciT5xP9sSJ3cwIZw1A/lCQBgjkaw6IjeDkt
5Y839d8KG351/zOyBY3BvHpmjn+4KZMc2IhLSKC0EPsvisRPdthXiKjF4FB8cgviGfz5HYMFba5o
uFo6xfz7wwEbgbRFdbpEUo8RtXbY9vBeiaLLwsWju0AFVfqrzkq1dNkHQp5Jm5Ju0ZQ2CCuc/GSu
BVrho6geanocRtgAUNEs2oG9bGS1aMFTNTs8K2a+qlRDfziemuFmDJUBrNjtittukEN2OyFPCgEM
QixfxnaD8l8GVtftMFBVhNjkZKQBFc8vIF2SumYb4GrsGd/KLsB04Z7JknpqhyJKETsRV1250lu0
mBeqQH23KytSLJa5qowUQ0UyPeTFgPQyiynQD8ptycqRDc4+ZXeoaTM7LDc+KTQ2gSQ+6irqXASf
fgmsFVWf+2wEek7YXmUoqBNu5V4Zg9ttlWyJ02mMOiQlOqygqDga+KO1EL2WrIbWSL40euVdtCbC
OQAOVnlrC1aZQ9/NW4CksrPtWLQF7/V0krdeUwLTwfUhzqWqq69cJqQFbi/aF2ZwmDGREUSKGIeZ
ZF7LwJ677x6jLKODJkFief3sWKO8j7LW+WIazmCgVYydk9JuQJzS/iPEyijMLxQq0xHsTvDNQFt6
2RVKUm5WfvIA1qlwVypHNYYNckQblgwCDk5R2ncjVDNsAiANrmMFKXFZToV+PWkQz9auX3TXuLnc
KyKZuVBpJ8ARD7HbkJYu0mkHnjPNUQ5nLZId3QUoQnx64xI8LUky1zyJgZqLIp+dfCANe0q06HsT
W+R6xYxuziy/yigU08RjZzbqsjsHeCdOqjjqSZ5kib1ipZTp2hGRkIhqASdMJF8Eerd1tMFyTsKc
odFJ5HbCB8Kc9R0ydtONb3NfCbl00eu0izzuof0UhVS3tcC3sZCJB32C4ahl7y3EhGA7u9qB0etS
OdMvjO0W7GoBkBwwtlVHDPXyjM0IkW0B0E4F2WCNw3C4ZFiaC6StYVct0L7qsIZ9k9yibCjSZzPE
0r+eFFaZhYIyT4zN2GFF6KMW66GmTfqy6SSC/bGebB4VS8ZQqxrZ3JosYBCTSaYyaT6wuwSlPiVy
TYFTP6aVHxhnlYVdoS8TsIIEOGOU6DyhHUEr+fZOhBVmPUpTpz+w+1R4HEUp+q0F7WogTbnE9Vix
I3QXAMt1HXwb1I/8lFGjHd8WFUXUotE6cPi5g/Z6O2IjHQ8+km3tIBQ86vuBXUC3zssKrX6ZN8Pw
za/DeNgHfchfCyl7B0CqkEP6JHjILMIO0vpYWHnW3tWOH3bnohFJeI4nAqMEFVlxaiFZrgEIB61+
iRPavLfh57lIG8eCziYxfsshi/I8XAKzKeSyiVUMD0/3VHPkFvDudQyTzt4a56QAX4OOs4Tj400g
I0OVMIKcoivQ6QP8dxla17khQgtpWWQyqig9/dCJGnpRSEQ4fMtoBL1RVB6TPQZBiEA7Q+cNwksT
9ti9rZnhBRTU/smw26n74mcls/lFAlOjeigczEOE2vRtkuuHUHSVQFdvKDs79U2/kruCgN1OghTC
1w0KQFWiNBh+oHoirkVrGZN6ep2CGlRBZCKDBXsAFD0KIucmbW0opt4wSVbA3LbKhRk6oj+IdmYP
9VbJTdgKWyvA6getu+yNobmpcJ+HO1CwQwl71e1g1fHLAIDKIbkfbXJ0wCmVbrHUmhZvR2cSRV74
AwEyVl0mYlePTV1cYyvJCJOPc+cuaZ3uxuly70wzVHjAMTdBDUaIJXEWWcxNGfJsMJ2HKycwZ1Yw
k6UQ4u5tXZj+tRUOXbHAY4GWejKcFhxmlj8y3/U3Q19BgkDTf1WHZX2L+bA4A9nWMBR3uztfG1se
59n4JZ01au9m3WvDIQ2r4RjH6SP0LaZIFabmdQ4Hc1U3imSsOiW+JvSYcYlekr8TYF1qNNkvApWl
N3XUdQzpWkM/HWfSfuIma71ET9vHX4OYnR1OBBfdV9jYuyJro42mPO9LAgUV0DeK466xSQsrETF4
nn+IJrJBIzPf2B3xRj0wvFNNMaEeCuYyvICSE6eFTzHRxfdHuXJzSXBEjq8W/4nurEk/S5gmdOuO
mTdu0wg1V0fmme4GxDeHXb0BSxtuGr3c+bK6r6ZZtWaVg/sI382FJ5Iy+8ybdp8oP/3qDWIgY9nC
w9bw4sKz686eP94q0pjGdWkNz4jp75PET3fQydejWbEECPwoUK+7coMnh9n+AOM7kmaNNrs0caga
/oPVWwZ2qL7wFi2q8yfKmT2uRX+X5OIZtCxoW9pFD8SqactmxBAi4RptQaDTRypiXN2lX9z7Q+/c
+/VU3pi89eBBTy7z9InBeUempSnb7zGoqLXmhae0XZ+Ry6tVV6WXRW7vEf3HjDrie2nIi96DK5Vm
rNLJfK2SNG3WQWIR1qUgvy19HeypkebdnpgOfUN4ygk+zBsIehYidQNOb46qgaQ+Sc69b5+MiSAy
GcbUMkJUtWipDYi+wMH6xY/MhoQvFYxbA/TuEY6hVaA4nUjlFn1CgEnHPAxqwIOVV+F1LroWnQst
H3ul/MEVaxmUF5jiwHYDh99Txd6YtjQQi9isOKLKz2l0n9B/2mUlc0a3Lp7CXhwR2Z0INWmzB6ve
uzSeT4pAnkcW7EwovGdMyyGeSG8m186vlT4MRrBvenZWAmr6TqXoPkksIavMg9QUOmAudc2aTuPJ
qcmLbBnE6+Q/8jagt2zlWkYEV896zHJ6RgYIc/HU8hGzh/sSTPm13ZvnIPa+6S0/A1lT7Gx4nl2h
f+9zZ0OR1pzjZG6WXe4y0jbrZallzz4hqCtrcquFMq1z6LDdl8Gutb01hZcJe11S5WJkDUJE2kov
teJy0omQNBTUWGdKN2YtESPlctW6JIbJulq3zkDAWjstB1CMjKibNdWgv48AYuCTcLs1XdDLwlLB
JpTZQ1B37rWZGyf0mnvm/e02C0Ewer578Bm2N7J8tLyODYxWX5MUtm88aJhB+AVYz81IRsCyq9Qp
Yn2xIrXsMYtZ3+hCGIum8o9ZimwkKivsclV4OhskSLXjwWiM57qiBK8ALi9lZeggZSmXTT91VyTM
6WxLUaF4NWqeRRdY/jaIY3O+9hGc2xGDjD6SkZBiAQiRp9RtNi0j9VRmJjY/X+SrGlVyUQJMjOT4
YOkh+n6CiCfNaxjRozoOx+JgURDjgYoCd5Eyu791hyhy1s2oqW2uTCBjutP3yx5nQUe5orSc2x1f
5NL2AMuj2ijUl8AOTH6ZFY5Poq0mzNfNyGuv8mN8UomKdlmrTZcR4fXXI/6w+7B3BJRxOyJFtssC
EhOIQHGTRdcL/RvxKQwUYqclGNHgnquWaeQg3vGnDE0tSymXPk9hm1GfODks0lq4C1uzp/aLV8kp
IivBrrx9OcnmCG/ftzaIToqLBAuSv6x8whYyvQ5PBCuwtWAzQ8CkUmLY60nq7bRBAmKcphajZF4z
5Flg+zOfAij4KYKOtI7WsWmq71zGVLJEoBOrw9F7UaRsYwckGqgnUEGi5Z4Cqw83dd/IB0JQLByB
+Wh3+5KhyrGmw8NlpJV8E+tzSl0aSnFFJkxaLE3NiI96Q7jeStHffMSabbAQ0IES3NR2TU4OwOtw
wVnG/ho7U8V839MbcsZdn8pX2FPBPMYSoO87KC53bHuvkZcEOK1o3WDV6qsUA3MeIg3Cq8w/d+hn
DWyoWvgdmjbu5hb3yLAqa61stlhK9IohuxYB+yYyEbfeuIZ6JO6gihJDELdafd97UqGfGnOukhSK
ZlWPyRLpihs4Z1FqkgY1iU7xn8NccaezdEn2dm1258gxuiNniBvVELm8If2BZcxtEheMvBN06Wry
ffVQl3XMtRozpCa+hqSsHGV+EY6VZ62D1g9ZG4Jk4OBEKz3IuHLh5+ZGuTNEOrb7RljVN1/I6AGm
e3dJP7d/cAuLFKC2BDjfF3llrmXq2feN8hHBpHk1bRnpF2TKWBPTvrKnUYZ8wnOaJZAo46kLI+/e
8j3eR6k9262bRAsmxCrKua1LjahwxY1JrqKZ9leWrIqXpAPWxwa3wsTYDojGgVbSW7Mm1bFdaS27
WieR2Xcb3Wztgm3yaD3o2LpvTCcra4S18ACWEdArf5G4nqJF1WKA24QQulEveHn/AsrMxAJMfFS9
aPAZXoEnbC4D386ik5qjXKU91cGCjB+t21p2k7Be9g6oY2JJeob+7vTkZ3ZxOWo42JeVHaR3fiGq
5y7Vp/PEtIxifsxKm5uBqVUWi4adrxOiW6uQAsYrGxu2WAUwbmJqGYeiZc5kguMNzOzByX3c2kgE
o2ethprAkgvwk5gWuyaeKWyi73k0mJetWbIJshpZ1ytqhOmLi4ECp6ErYeLWDTkm21qU6S36JkMu
jDzLX7S2tRAdB6q66tKBDao+5QWYRF61wTpNc/2FsC5rWvojg9hlLQLHWvfkEU3rgVAyQnOnfmyW
EyDiM2ZZWr8q7UH7mnauMhbGpJUMrFLfn0jhGOoEx7Y2FIssSV0ucjOyq7J9pSXrsMeUCabche/d
CdaLsI8DQEEita9M2Cou6ZKVuE1HphULo57DcKamBGkGHShrdniG82qtCVXuu7Ybg83YBEDV4sYx
9hm8EmODn7QZNpPTYDAhs9QbDzbWNQS+pI3dMa+DziBjK7yU1K3GQrN7RfD51M9ws8pVCPbMDHqy
pxRbI00l0zfXrNtw6xG9QZHfddqVG+oDes1aImiEPyuTjV2q/hZis0PWKGhQjQo7ry6NKQqIsuxp
pO5cehnZVg9MZHDN4FnLCbgyOQJJ2EXcWILGcZcgpVvIvuZ97rOGs1/r4DOQlr3sS8e9JxCu6JYS
+PG4CdApMkEHrPr4SYtw7pu/66t7SOQ9tqeMgl57v+97Xk5hOSWmYaIh80G/muwy3o+1wNE8sUJs
SSwd5aJhZEW54upYC9lAF8dy0IKN4ZTajaiT6lDP2TifdEx/6tLyuWB6MROm7Yde+0PrMvLsOknm
yEpAQl+7KG4p0ImXRL8ZrSnI9IvfX4dfHM6yBR1hIYBQGcaH9ncSVMppByci8QkzkfBxyHZ0H3aO
a353bc/c/v5w7zUK9IPBoiG1oQXJvBF6zDyhe9ODtgRd/Ui3IVBPoV8/VoWv3Dt4LcUaQbM2Psie
RN5HSKYF8U6N80mn8xdtVTozlMe0WXChfRRrgIcuaDMyVhh5iS9c1hECsB19C6y3/2RW8tN1RQ2r
47XRwaqiNbE/TDDAfyc4+jnUoAgHrjITkWWMid5onH5X5elnXpRfnNp8Usw0Eb7MbpT3F1a2NYkq
Jc19IQHw634I5p7g3lWlacMn3+FPhwI2R3PRZCrNPNJ7JXa9+Q5NswcCTI7KUgSus5Q6VU1usz8w
J8P+4ZD434nl/xGzKfLvdVHXadF9yyNeaj9Yh/uX//vjR37MLI1X8RMaGImzjVt69nz9kEUZsAnn
cYsnGDAzfp6B3n/KoiznD3e+NcBs/xd757EcOZJl0V8Zmz3aAIfeRgAIHUGVFLmBkSmgtcbXz0FW
90wysoa0nvV0b2rRXURAuD9/795zDZPz2/KO/Gtmqf+D+o83FsumCdwTPciVDfMjWyayrOt3RKgM
ezjfqlijNDo5V6/j2KQ9pmV6k4UkJY+Uxv63Ti6GdBXPOo0yjtE4OZpKtyMPoAh0hLCeYTaNSkVT
XBk5QmOAIFhd68JwG1p6q2BaCutLzcGsBS+VG29NgOUDQAi+Ks5P/bQlFokuTUcWm9gwvAWuO5Gy
xem05YvI1IAjfEyrF6TARiPJSGwgHEZfAuRKBW2Nog1xc1Q+ZNA+su7gCMX3giQyUuJqNS1WXSWT
3pixVBpI32PrNOfjqDoRgK54DSkIWWiToqsFnZcNjZOofnLpggZkQqOrjcKG7uccBexIORclFANH
dEa99jnpZ3sR6sFh0JaShscnXjGvg1UK8jjNmVTYhbyrFC0iPDyoaL32wSjVLGGhfdRavz4yNc6O
yagwKEr4lQDhRM7O7ouBCK5xZtLmjV2vChrkkd6uGeJIFlcMIBKIW95iFQiY/qEX64NtZZcmpgBo
kM9i1qo7NedRrqpOJkZ9mhJ6lh1wGRcBT/2cBbr2YgJyfTSDcfiaVHZ18Y2oR0EyGgPRCrUaIuUs
YNitia04q6DVoh4/j1gCsQAmlnhu2tKmhdgWFkyG5lCE8UqVONDmIASIDFpVpXQx/edsvEGmeYCj
R9VGxrmtbbmKvDLIsox2TVxHrq05UyS8KB1frRCsgnIs6Gr21vw001PcimJuz3PMPhdUHIloMYnM
dCm13mZJfLH8SKz1jAGGUl3oWK4BnpwUvd0Y2XwZu+5B9u19KCmPafMjLoebKnhMjeiHVnEeCOTn
qMuPWQ8BebYuHcErKWpnjiU7pZfk9YDU3Q8bMEHASfL4XA1wDzSqJkwmNCjpWtn5pkKxq+AsGMx9
MSYVNN2RmBGBl4q+kuWj60/K42xl9UawkyitXbmxb9PpC1rxgLNMvSeVrfgWy81OHXnnrGEcndAk
cI46D5pQb6ZMedEjD7J5n+gR9oyy5ZtbSZau0aWepGeEshHjrO4nOuqTYcU3UDPLQ/6rTzM0w0Mz
WYxME4+gr30Y9PXZ7PuVFjD66yt6H0d4ZE4z1HfsUTQzcQVp9pOtvMrTedIsciIdpurrQX4yFNlV
/OmJvHQ3q3mQ5tKbuJnoggH3WhEWMLuRaO+Bn6wloDi2TFygXGDa/mpo/a0/t/eqOXgSyEx4LLwh
qiNlI/TJc2ronkXIpAykoaGzxTrJZHf0khZ4j2UcqGfpFWPLleID2CywPZJXxfoRgLpjN+GaSKwt
SRaduyjUtbLeFi0NbGJ902+gpQ8q8Z3B9CwMRPM2kCLGCHJ0iPBF9IT32uM2UoJvoWFyWaFrkiGU
r6Kmfwm1DG6jvwiyB1t5qMa82ISa/YaN7JVX7dBn6PCLEB9sJfDuJLeDreEdqasHs0p7yBAjrYJM
XcOouc1G0/MNvO2VMbBQ5c9G2x77BeEyGfaaPDcva0uxa43S6fN5o0nt6IwRxLJGv3SRtDH84YdO
3E3BwirELURyPEaA4ojMTUihsVx/SI9pH55mWfU3vp7AzqSjT5iyDl4r7ca7kX/1UPUvplQQUR/3
JxKWzuqcPKGs2BQMATjuS5sm6Xb6bN1nM/2cBp8XxIx5vsgRBK109gqwXYXG29tjiqNb9QYCD+Yc
Zy9iOfVopSKqzaFxTbZXmcYeh63hzT6fa/Os9rSISa8y8yy+z4dqo02M7zP1tjSjC91LPZKPQWJt
yj59GAvzbOY1aIpkMkk2KKv63oz7OyFhZ7FaV2luJCZoYLbuBqM/knW0z9vXvs/Zg5quvk/N+QRU
G19Z8Dip9Z0Y9jZu0L42v7QlBPBsXIFEzwX5NeA7VlE5jIdgPprL1E4iHFSJowsC4SODyCPDIMaG
fI0D+XTVbViOK9IFF4aSa6fnVGwztT4OIZDxpGD63dA+1vrAdAhgJSWyNV2CYOeEKYdtN3g4a/os
FcwitZxYVNKM82qsep3wfzYjPmRYB9Fg+ge4N/VrphuJQ7MWIXB1MXtkkjOyjHXS919ISbFXYQWf
lxFMkLhFQvx1g0MorjecRo8tyUE6A2/21bm9RK1+bPxvdSofIQ6srbzw2j5zEzRsegyKDNBWFAom
td1bBSFNnowbhdwy4t48AmQ4PBKRob/NYmfP+cUcL9YS+9HcyJlwBvmgWf3KwFpP2MPWhrINIouo
uVd1JlURX2NdEHXbXBJ/XCE/Wpsc3l+jsjlS5z/PTU2uYPeMVPfQTWCLVW0GV6VR3UcewmvWVszg
ZrZjuul2gfEAoEQ8EbgWUC4fJTjy4IsueFdZbDkWf+lq/YV8SMFn9g1+gIPk6m2uO4yNUvFWIzpu
zMdeHihYyOVEvAU62LLcZtII27LZeevimSCfAd+efDPNGP+m+QZ/YIZfs5FjPrLCAZy5buXGtcxs
SzuAVTB6hXf4KmjUceS+gOw/iXbcEqK3UghogSehVWszOAa25HTBYG8DU8bADa1Ujp5ryeR5JYTm
VsqtlPKvnx5luYU4O3IAPjNJhthb6bErEYtVQ7iwtXGbWzpfqk67D+jOpD7DQLcO9TzujEE/jWb9
U2dbS6DNOWMlVq0GwH0aGEOylyaoyayLUj9pGQ6TrnsE2LkPCkINrcm+bf0bKzCfxjjZVcSpZT7Q
jPHNUqJmpRXjAdyLy5x8LQXhplKjfWwHD3GH4VeM/ZrOiNdptNwo/DCCEYQKkfnJttVvNdjDKC63
NWGr9Mlp3/MlFe0umWgUk5nqqXb3PTAMC+tOdKKhsmfITRhfaFRMZpDRTsqDjjafpuww7dRWQyPS
6MdA9XeqyX6Q4Syst5RbITOaC7BTTMv2plN6+Sao2echi0aKO8cQejFvoqZxAtogWpyx5o6vmWEg
ceAHTmRSBvhd9XWVfFXJc2Ne91KikGMieWcZ1VqdvmJ4RDYzrgg7uo2a2I3p5OUJyeikX87Qmcbo
XEEi7MNjSnJWBMZKtrYcq793RrBlIL9LeuWYFhS0GcGSccxOp68BsazNRsV5xiBxYQiVEM+k8cbu
dLeViG6gR9xaBvty8WgU8Aajl7l8CuMG318dQW6TkBuFAtGv5gVQ92CnroBKoY2QivOQdSbhZIAK
eWRkOYUBtTkApW0kql0sZGfq+aHTIbLM57rScUnK/hOtQc+CjEJVsq0ZsvkCEhXYgZA5Ij6ETmsI
Xsh7rwy+E2iIimMZhjHCSJv1srmO8JcGLmScCQkho042DF7Plr1Onr9A+wBDiMnVqm8H6u5bVEAY
bCNGJzMdSVqF4Acr9cQk+rGvfkhagKzm0svkorau7ZMruGRexpqXlm/WOLpGeDT7V9oOk205fgOl
SmJaiZoy/+HTpU+yS1OGe70tDo2cBs/MyDYNo5B0okuLDTebAJKhVHdbTbtPbYqtNtgZbbNR0oF0
Mh2wU9fSeWPKWID65DGn+iooAlcNOGEknGdWeR+ZHCGeVYbZqoSDk2BH0FvtYzRU1U6XadfjG6y5
BKY0MhILhZah2ar3eWZQOTl5Um0H7LPknq3DiuuD7fjKRBjeGVAowDboQgbzO4xSZ5LkB71jl5tL
jhxV2LKL0zQWZluS883BaTabt0ix16NQv7ddP9zmGYQSXL7L9GQK/L1m/tCs6WtV79WJmjyRV1l/
iK3wNCn6NiJr6DYfOzyiB3ygP4g0RaohOeMSZeNTCuU2RwhmdeuOL4hW6lbQjjXlyq3q2F3qHYGk
ZslW7ELhDVX8EI08KD3bhePbkI7bNFZPcVhvzNLeNKm+6esfDFxdPVIdw//mh8OlVQcvUPH6pdo6
7lKcyfkhMFPPgJcfh7mn9HeMbrPsjmslnpsc8SzUHw02Hc6qt8LOOJ4RAi7yU5yJZV691UiCnvuf
asShQkwPdWOcyHE8WiyWZ/LuNrrK2XOob5S4WGOOIJxajfEoq6rTKNLtZISvSieBuhpUR6+VRKzU
PiKiUUW5YGMfnn3pXp31hRB7ROP1dZz6bBvE5nasSnLLjaB11Fm62CZ+nlxemUr8nJp3zCwZFclY
o9HBSWTVk09ev6oM3yvTuskDkhATUGj1DcHhptvjYJFXKe22PXQ+xwryk1rWOLdJnlOMiZN4/XOG
/itNGZu2Q5sZYH0in33Kn5z2e0Rdn5bQeAF4M6RXx8ytKq3Z9EiUVpEwkQN1w9fQYj0nN2U7Uypm
HIsD+TWB/LmN1VRGf4F0QwIsD/CGcXqzzjh/TLWCWJ7sEXgR/T4lGmnF6eYoar7BNkIpoXfNlsbo
wtdM77MpJn7GAPbA3jtra22EZJzVqacs+4ZsT9/NBO5uUfo1uMq5PaD/AmAP5vcHvOfajRTpmCTV
N0I/NqqQdB7/uLEHNXQRvJCwWAWHeDFEa5rEhKJEPcUIeiT4rnLNOs03fUcLeOhX3age9FlGBwYG
obFOnVY/5aQXZkmOlI2eLSNqWHAIkITdvGZBvzErITmTAomhntP1FEMaz2sowHFyU6lQ94WgWl9U
UNsUG39eG5vJOra+1q9MZFEwAu60XDZ2UXlbNhs0mQaIzQLG6A4aw8852i3PrgPjVvIvibWIAkbU
8QRxIzDGxxCpCRMY5hQvUQVXD3yE3/70heaL7TQA72eyKde+R1faylZL+9KiH4zAZCWNnUT1NYP/
pwAtJuppZdIuXZFxlkoF3EsnyZWMbLy0sM9y19o1i4UynjphddEuo2Z99n1lDLaBPvryxigMhWFA
VZWXPhuJvYf6p4DsXBjyLV8rviBFKSV3VCbzBosf5wLUCtxQUWX28zBzstjUrS71CzsS+hIjOaaF
YSnD+FSJ0saQb4glgDi0BAhGNLwsqCaskAm9xfdfbbn/71D+5y/z+v/eobyJ2m+vkAv+Y9f8GaJi
0XX8q1Mp4aD4h2mScrYEz2H1WbqOf7UqJUWVSURZXBd0yjXjl7nzXxZOof4DOyWGJLw6gm6dzPzm
n81KSej/IF9FWfqbBl1L699qVr5v1JPaBz9Ox/IEx94UzD+uGvWGTQ5vT+bTWQco7i5iVLkOCDAg
14EAITaG39q4f+OhWNq8v82dlr9H2CW9c3UxoJp0Sd836mstG9lZQ3GWcsxzcggqUUQcBpreOM+D
+CoT3e0VfotUyb/J8HsHGCgR+02fdPHF8sP+ZwDGhWCRxXkE/gqBOeEry4X+1sYv5sxoSQ5lqKXS
T5jBgfsImFZKNoaHqkEblrM8wnJeFVpoUnXrPwNI2DmadcAvnX7Ozea2K+hdEQ/2YBYN3sVMU+5Y
T7Yt/RqP40CF2luFKNHKqtMSybSbX4SBOZAU7OITlhI2tevfQ8ScYZqM89AcaZZyZSUr9SrMdE4q
pyxcB0TM1SuQ5eo3ndF71CDj23cLLGivJbug9ep2mza3QFfqmyV/vVuR20dT0PhR7Kl06nrTlK+N
5c7CxbUAuoDfWyXJimCNE+LCOPIoz1M6vtJqib7SHN2l3KuQiK4DjZRwUCtok1YGvJXvHLASyaOg
mc+gwcp8Gz4pX4ntmMxN1OyV6aQJAqh2tJCmi50/4sNbqcU3ZEeGAcVmZ46unjs+mbhrk7k+JMIe
oedGyTadtVEROIVO161nOgUL7hDOyGqiTa1xxCMYxCnvuhvkTAZSntvyi/mivlBuovNhXUWNBHGY
jlHzlBAfETuF7wBKkY69Z2zeApeDrMRE/am4lZ5sxsAgP0hTzjzS3abm29i60NwLOkXquv0Gy6Xy
OR442aF0/K+VvNVtNHXAUVYJevYaacdKnOKTuaNOua+sNYcp/0djEm++suiEHII3npp+3/Cr4u1k
rqtsZT6oK2Pjb7QN4UWQpE7R0xw4/rSdOXGw612GR88/2cfu4J+Z1eoPxaH1yCZ4RrqinYgvaAMH
JU3wNsP2W097mBw7/y7V0KADSlmPJeNbzqUb9aaXgPSsbMcgz+Ziv6Qb6Ti/ZG/5ydI3WUmiyTrw
yMLbDD9jf+XfpkckdEd7F7pofeBNr8uv087yxsdgTUN/bbj8xh2HrSpcpW5CCZWtimxd/ox/2kQK
Q82lnbkj6lnf16vAKw7EUvLxzTcAhQuHG/qSb/R1BE0IxdeaWmOdfE92xfMUb+w76zhv7FPvDjv7
R38m+/I2W3wo6/Q8v/LZkiy6OHQJjVxFN4qb3+a3GtwNPEwoKxK0KytqYkNel/pfy9r/b4P/iU30
txX+D2vhff+avr3WVA2/DeqW/8tf258Kv0BRQK6x2srywgn41+4Ho4ABtMwOIBOSabFm/fegzlq2
RRPDn6EvYEFMOf+995naQjZQmStjF5dRYFv/zqDuve8H2/ey6eFQXdI7GOirV0smo2FCrBtZcSez
GS5KYVErmhJqAbBR2cLqpha2vK4JJDxIkZy2R6nPFPPptxv2d1vi+53or8sAVsiirTHLxG//fifK
6WyQg0fLgng5xHb+OGr2DmAOCvM+GvyvCEhFRSp3mT53lSFoANYgUt3YSGiqdmXlXzTuvbbzA27d
WguDZm8kNX4geap6jhKmlgc3n1wzA9bfdk9AmgIHpKIogvqB53idwBPHs63AyVJdK+wJ0lCBWUc+
AsPCkMtDHwh6Lokf3jVIXVypiw0yQFnr4kpTDkFvwFbmDINAJ/StT+3Hiznsfzb2vy6Na5MXr6as
/AE8Zc7Kzab4cvVByQ7mZIzYR4LYHUO195p2vo3nSN0BRW2cWVKUbTTrtZMqxGutPr5J78Ue/7wQ
Q0dsiBhR/yO6K6FvwWEn1FxtxnJIv8jPf0y1lN7o2ADh5loUQNAFQM2hufmkzrp+p5bns+g8qLfg
clJBvn+naj+aFeSPPB+Y5PJq7MeAJbCLZS9BtwUPDL15ilWj65yPf/QVEeTXr6aghMQB3IEp+zUU
lMGBT2AlLLc8INclk0a7YsomrG1jxSZqoiGrd4TaEPEydNrdQFLSaoIVcmsmZGF9chd+FT3v3wWq
WvxjTPEWRIqx3KbfijxjtojpErJwRSm16NhNCUl1rKiEYRZyYaLOa/Mi3texwCQxG2P6WiqzAuWo
rILPFFd/PhKD2R81tkARwxJ29ZkPmpHPfgK2yKq0ifZh31SeifPyFHQJ/EeUh/5LRIDdOhjK9Bxp
/gTuPKoeel2mrMkRnYp+Kl9qDX7ZGEe6Q+Mk3FZz6z99/Aj/fG9/rYtUxZidDQgZ729ai4sriGQy
EjB4YucaUU2QFUEofAuQXaR+egYGpd1PUxlsP/7Lf748HIVknNXcJw0o6DU6oKhmv68JO/Yskg49
RZRwBwtsI/FqAIr4EmWNeFK6dP5JqMq4HQvIYaM2Rl5ime3l42sRyyfy7t3hCpZsdqBa1gJMWNaZ
396dLg5ieZyC0auiiNF1Uo1w3Sa8qOGxVdP5Ls/sfNqDOvAv86RZjHX6Cs8c4ArLdlpLmW+blP7+
IYeG2T9BEMRIG+iSR25JXK7noqtBFhLJcJR0NZjcQmRjS7oekbcrzUxT5pnTiFbk41/15xfBQIg9
hq+Twx6U0uU8+NuvilPV0CMlwdijt3hSu6HbKjkTIOxnEVaRQvUga09YlkT8bUQFie92xH7+8VW8
P3SyRnARpq5gNFHYmfiH9xfBkowtqxg7j+MQMVQNlG08IHKsnOzW/JJnjN0+/oN/8zDZXJGGCRMB
HmXD1V9Uu3oslYkwwlGbhheZKGHG4qn2IOQ0t5wKDfO6bMrxWM1FebRLXd6T8U7DW7TmLemJ3xsx
pkDSmaVME/rSsoDzb/b6IVQmTi5h1mRb1PBBvwr1rNBwwdCXMei6fPv4d1w5u5c7x+8gEZKqioWE
lO33dw5xCIGhIGC9toHc4NSa3LpG0TXPGgflQ6H0+hYRNsgyNMvbcg6Y1SH6u0f2ejtppLfAhcY6
5gvjTmPbo2WsD8BNVOsC26Z3SlbQT/aDq3P2ryuGD0Hrg2/agFF//RnhipCmth48q6qjn+h/wS7i
8kNmkk63oR+KreCD2cEmzO5MafhGxDCtT2LInCaojIiJ00T+ImaHh8Iy2oso1M5p0chIK4L+pqeZ
dFSGn/l4icf2ixlIyQ5d/UlS49hcDebSY5D6/jwyx/ukBvrzJV4+I4Ulgn1W8EDePwrRYnqOc6X3
/E4mDgoPottjCLhQyU07X9XiT97hP/8e5nTqOM75kGq0P+K/O0g5sa+PnhjH/Fltpe8UHRGZ7/Xw
JgdRm3yyef7N3wNbADSZfQAMj3a1X9Vln7V60gErbnTti0W8wA9pHs2DDvYIgU2lf7LgXoHalzdl
UepAgzZki5xt+eqGkmifWwFRjV5ZA6HtVDNAAFVk90OUVGhWe/NMNJd2X3VS72qDqVAIdzntBQRi
yk2Hd/2BqSbW4HY0PtmXrg8Kv64McASMAUo5Pqz3j3pApSU15Mt5dqomG3+ylcfAD/OVnRrdeWwt
4oQIafjRIgdYqSJv3I+/+r/78ySIUMnx9fPtXy1eRQW8TDTFRJRgMn6RpVL5inx6QwIhKo62aYnp
ktrvTHPLfRhLn5EzrzpLfz0XHg5PZzlyUb28//WkmuYqLDrgywU1y8rqbP2h1kp8SNj4Oieemwei
Hc2bNjB3EaP1Xb3Y0dVJtzhyWypziq4kCcKI03aDVCz48m/eHZ0TJMg3DBcUuvzn/eUZaRcNmVyp
nkEpsK21WFzIZGF2LKrqedBVzJVZdUeAj+rlaSPff/zX/yxZkIzyX/bUJauXT/T9n4+aqpjJAlbJ
gKqFdCfhyf4yyKo9nGNiqDQnrWn3rwOEQyRRYweN0duQvqQoqC/pxRCf8Ml3u7wN7+oWLohYbGK2
NQMt/fWpNiBKTWYGo7FODChu+paOmi8XLRSzZECw2B47Kdd2H9+GP15R/ihfLwU/yn1ehqU7+VtZ
kcHzH21V0Qi1bNCrxHav/Gx1fd5MmWFutH7IvuGUV7YtMddMoiWItR9fwFVjmbdU57di+oJ2qC3C
4KvXYFw8dGGPE7v1VTp8CV6beJ1EhJHtJiFX+5rgtmw3gRAInYT/yTGU+mK4UVulbxwyjfPl5fU/
Tdj9RfC8ehz0Zfl4KHO4qmvEV2RMolVEh3CN5GmGYikW7jVzTLJSWrmfQxemfDGuJ25M7uSFkamb
qG8afc181NiNudwr0A6ERbwVOhjby5OJ0wPGHFjl5Rzq91E0gIaHdDj7m2YQ9G/zUBqHz+7v+/7y
cn8VfBkKJ1l4UACQru5vXWSpQpgt/RCCs/3t0i1BZxlXtBzCPiS91c8DzViHatMiCLat0SmK3JTX
JgScxJ2mdmrJbwmai0JMZbouEWKX+MMm+sQfvwl/voqC3dHm9MmbqNBaev8qmgUhYxF6DU+i+eMk
6aTv2k5+qkRqn0Q0pVurUqY3IHabCTiG9/Ef/2PTpMChQANZpNP1MtTl4n77DjD8hoR8RabHQFW6
S/KgvzFCW0ZHxOGB8WJ1/vjv/Sqf3r9eywhIZmsABorU/Gr5ocHQGEqomlh28+6tlGBfpZx5yWvW
5KOvShq4bk2H/sKsEAyALbvJmBQ7kbIQmVKbQTo3IeoGYXNQM73cQOOG8Z+ndEOyYLaeQxM+7zA1
1FcTA/uPr/4KFbe8VMjkLQargjpD50e8v12whGKMxZHs5bzhZxVKwIOSY5svAiV4zEbOvOkohdna
j6YWQLjurxUYLE45libdIzXuCdpIgvyTmvUKY71cFqx4JnY2XhIBTHR5yr89xZqWCdEB6PbwrZOp
MLDvkc/NNJgcRw0bPlH3crFDUVWGa030RsHgrDaO7aya+1ZHMLOCUoK1tOni+mRPpO6irZem4TBU
NuAEtcbmdyzFEP5fLhxwEgutQdvDNK4unDdBYGeX0DJYGHdXlY2/00062Gg5mMGXvK0QA/oY+2kf
qp2luLGiDF+7Jo+CZatmLMFYWQnXUcNAm/lHYG47n8EgTYCl4m4UlC0gC2Epf/IiLDXE+9eY3UpA
YDJZXCxx7d8ZytYMJ0WZvaiScasHqtK+6gk6tFQNbnN4HF4WWNJXrW6k20CEzYNVpDFy6jE/xy0f
9r9/OcvR1GJKqKkEKFxVXC3hFRNzWMUzzAEXnq8idxBjtC8MvTn5jYE8gSSKvVUM9r5AZXxOlTk7
8Q87U0zBJ7O9PwuwhebF18EImTtEts3713FKixg7x0iFExWbVPWhdMtZOdyhD/WXNoQ4kEVLVlVb
If416u7LiPXXQV/Wu3M3NWsMAvPNkg6Kc75PPynb/2YF4gTEvNGC+GizCF1d3WK2MGu5mr3a7yXt
VNC+xoTpR+WNhOKpgKwdheYTYcDtRkd6LHuWNKkjidjk3KHGyaQC065ZKCfa9fSSfd0oyQfAGUJs
QjKH2R7Wp1o4pVktCjLdDwsvnSPKzIhTy2e3+m/eQxt8BNUkzZFlZv/+VkM6SNQYeaGHdJjBKYZN
jqGEeI9xQDRBrTfzSRXUEUMfPEjckxu1jo2tirRkg7/hn2Ol/5WD9otZfPVZsKTjGpR1AMPius1u
8PRCrNCKF+LEIF8pz895y9NwFAA02IJBrLcTuIgcrYDrj1NLR6mRb6xsJBWm6uVt2w7MEkGtmZxM
AszhRajW8ipBSLSeo4zZW6p20oOpA3IAdR5/rUTlkTfdvkXFGL+kmWk8fvJtqX986hxhYbuxb/F5
KdfHiTpOJimpDdvDBKpcyK5RT0YdEICWp8krRnjk1klVukKOJgYbvv0jghjEgyiduZnCu1ZGPPZ/
uCQOWDBYmQbRt746ecag8kXCvAXNXFcfa6MpjxHv64q2MgFa2EM24A7AKbArnVkXJhTBPSkztWK4
Mz/lMsv4nj++pj+reNp0lkHnEb62zgN6/yL2jVqNkP2A9U268TTFWQRUSi9O1PS9G0qF9EVr0E5/
/Ef/5n2j5cu7xlyMyQElxfu/muhx32UQWnh5Am1D41NsYUuYm7jJxo0SZtnB5iKeozqOD2UjGz8H
NXkNdUBaDPv1YkMsR32SCJSGbKYCxhKNcZbsAQnArCATzVHvb4hqUVwpJoNizkv/oehF/MBGc2yk
mbCSj38QYo6rt03jsS4fMnwz2Fo0aq5+UVqLZUuUXezWKL/VcV4iVYRuPsQEeY6O1JcL74iJROCw
CONrUDth70YCELGBTxw5VykGGgbU6DzKxxy4eOCIHFmZOza9LM6TrEpoCeR+rL+OSjqCIZKtzZxP
dbPuY6EFiMOMBz0Jp2cfuyKjlzx5JJYGmFMX9uuq1PPckSqlLd3OTqneY7VCwOjzmSREK0zELZY1
Ue4J7Dz6z6E5RGsj1Mavem6BCpiTSKGrCY5orzYNSTx90SvV2shwJSC3lmZHU8g/RU2nk/RUGVqa
7nxNHs6mSBcbna76t9w6eGlxXCc/6i5SY09KRiBmaR8E/aGnyvG3AhsLnD3RNg0/kOSOHRVCcksj
p/4ZCTEscXaK4WTDhBSX8cBAvLSS4mQqmuoMhAmGcloCsloXo9SM626wF6kyHEUiWTBscVZQJ+mA
Iq9CKqeVBjpGAe5wlgbcJIUv2/m66wo2+2xCwurnRldvG73qUWfNhCcCrkME7wem5sr4FS92g8Z3
rxTM2NxkTkPDCQOrIgGiymR/M7RtqWzUpEnvuHksh3Wy3Cg/IRaQrzHBwVcY5veswmTz2enkjwY8
LyTLuUAPy4gO5+jVWlNWBsQBlnQ3UyJlH8tJ7kkm8W1CqaKTOmd4LacxLT2FTXyvFWqy4/yofHJc
/6PXxh8QS7NtGXxzbNauzuuyVs9YBGbfneKy3RGyG+zzWJfd1IrOpMrlOzUw7q0GyEnP2nyAc6Oj
S7ElgDsktgREftAHipofH3+u16env66KGueXRsyUr05PZcXqX80BvIQpG36kyViux86sb8Cfp8/w
Nwrv47/3R+3CCsdJjQ0WBxbYAePq/FEmfZgbdQ8g0B7tYzz4CVmFYfpi9b1Yg83h2wi0/IyVPdg1
Mxw9FGv9csxSIuwLiQLXoo/D+dGY6uxOR6B+rwMnAQRqGic561gj4HmZGJaw/mpyo8ifrW/ACa8X
OApDBR0gVTNbBXvm+wUOJ4teii4FfaN0s+EWmllbuyqtAJlYddtpK2MKw72PR6rZyKk631e8fyig
ulm2vUFXBlKjLDxPyYDRwAEwZDD+TKPiBWfGgAAK2xBxyAmAxryRX4Mkoe7ucwxDKzAaeeFEctk+
1rl2kHzyWTa+OQALqxoSCXEVFeF4G2aLGLgQiN1Xc2nmz6ExDyx8bVPmpE1HlkL2nRzF22YI2sYt
4tFPXaAfxbwLrDRvb2zfn2pE5Za+X87XtiPkWtFhVwUFzoS5z95KQuJLL05FMrs+J4k3s4MxsB2b
GLcorH8KxxS++BKlp8zaPp59Ad7MqqfjnNAac5KA50XTrv7OApG2DzRh6rewzgmjLTssxR5bn5Lt
8zlHvTT2jPWALan6GboJLhNLjhBlxP08vGoQeYRH8ldM5Bh9v2HTGcuACaVLHuwYi0EzNRjbam7a
Rm2zxjSc4voTsozod4TCserTyBq2Shml+R4CjzadYhKMVScf5nIzyIN/EoKlfZJLIuvMQdz5hU1B
NDUqTJPeT7VvLEDWja7bHZldcZQ56pgTcTBzhvAyOVO39MWqe01tc2nrFzNnCTXWyczTadReBij4
kAz0pAmJDZS12EEAL16sSLJvGvgtROQpRYKBNZntmmW4mR9yvGmDi58jvZGKtq8p2vv+NOZDW69h
vzUgHY282aZjTMocBEqJUL9OMkaXRJ5cEC/GcrDSSY0CAIWSOb036wz/j+6b4X60FtW4QnDbPUaK
KnPnMW2qB6T2XXNjmkXebxDgD7U7FaH0PYk5u+4CwDWVSxCVZrh4zqsvBD3AMbSrPMd1mYkaO7jU
piP+So0uGfr6+gASjGjadNJwr2rwNRFIFI0dyavovyg7syY5cW0L/yIimIfXhJxrLrs8vBC2ywYx
CgRI8Ovvl/107b7RjvvQER19jl1ZpJC29l7rW2GihyesCo2TemLtPiYV3aU7E/MQSIiHoYX/rIKM
xkV/2okRW+VRVpVe7paldvgf63oe6eoVfX6oLBFXh36TzUvHMbtkHgzDLGiXuntSzoQvsYpnCMO2
AfyEI5Cl6+o5Ku47QPu45jYjXjrQwD42A0IT71wSR+QrWPRQ7xreTX0mVhE/hQu/xzqaLsBQ6Mdz
xHgMD2t1t61RjulziVt+a0+a5ri5gBGPTrgsmaah3/6s8SjegFjIci+tXFDK0R2Nh1OyNAAuHGFh
JHDF4CBIp9Pp7y2o/nOqachujyw9PGyt9tFf+iWZQoU1rNEhjEeEVMqJ5amF8camzq2FS55OvmrX
h6XXOjlWbRGNd3yR6Al5YuY81xbGhDwWyevY3XiFbCjLiqsIFX22bLdRjGYK+qHR7sjpFUNHKoo5
AvnrcG7eSyeoMZAWlLK4IsYcN/ZawtRcYZD5u3xQskkbt3HQGfpr8tqq2XcuHVGLr5MS+j0YZ4BJ
Q7+0BNqTjaIOroaVeGpznymbRfdR7YZxG7/4oJeCFK8trKJFSafbWciXkVHmBZ6WyU4cfbbdap73
Wo/irdZz/FMDu33z67EbUuhRhOLYAbKAK5Zf8E9zq2O0tGtHGnI9L6pLfYGvD7JjW33Pe1tPuL56
9RYy7h2PiDfI7KwN1GqknpYfH5s+asu90xRT/VSyYoCW+p2cgCDxix4Qu1AxGrcWal9FBitiUjc/
Kie22v2UYMxC6hBs/rM9yemi/ZyKr/E3RzNtu/l9Sr8qv1ptjYrHnQX7RB/geNgxWB+n/RCEADFV
ERFKCW+VFyjE+JAVywTWMGji6dke5unjpgCKIfauSRNMhkrJ/US/wP2YeMr/xdMNumvLBQsLA0XS
m7X6Fo5B7FF3Wiv10/NGRbt5I7h070XTZJ+BAWPJ2UQ5hi9FkFh5FgSBdo/G8OofDRXxsq8aU3yc
R0nSJSiBzjtjRzdnQvIamJ/z0L8q+gCYzsKpXe8NvkqyMVBz1YfGcvC5FMkGGmiIJoq02IbdDL2S
cyagl4aBaSmxV9BDmiBWj7EpMy8gKqSuLUJZxGTjqIXMG9uZ38Us4FIV/sUb3ba7WFSncMrakWff
bYDlVrcFlhdK2/1Q3/Tkr7klOMrnRifjBZPSNp06alMqtmn+IJNGXhk/F89rzTu6X8PKearLNvy8
TFFvjrVtg3BYe2VewZCW5V61+JAfIRRqzJtbBNepVj5bbIl5BBrEMJmKeR6u6WyCVE/tV8GjTbfB
RplROVN+wdnfas5o4X4qZ9JBd96WCO/KOlD5vg+a6UUvUb6laNR1vEOF14xs+gafomM8GT8zOzD9
wTgy+VlWMc8ldgdalPSHpcLf7G+AnEuHvwWHnzybJTDXbVn0nMW33Ws3bgWn4ERFgD94Ba2x062g
+ZbM9L5XjaSOLNYBUFgFhxVjNv/JOzULJD8YXxWEULcb8FHqsnlbpddUV03fez2PcYQWvXZb3Waa
yfRFTA21Ttz4EFPzcEP9Yd381sncYeXCRGM/1IgLsZq2JNtlghLrukY9V7WliuYy25otsNOxDZ0r
/vaN0WehjLmTMmY2uzWYqKWAZAeMmAbzJa8NB2HHJISqQNDw8tQWviA7mpY0DBqbINSm1PZDy9is
vM7FHH5Hu5ZIRt4uqLMSeBlRigNMXmz4w/StnHyE18FMsPKFW/4GpqCN5H5ZknFJ435TATxRrabU
87Zm3S1g917wjW7Tvtks8z6byP4WOc1zwdvC5xpmB/uptdFgmr0GcLjsAbbave095+vmYmGmy42k
jwmUc29VcK0gPdSwrjuLfnmUGJTli0ns9gTEl4BW4/d49EQMKbIdIFESCB/Hlwlwn3WquoZnYztt
8RHqHAcJnbj5pH1VFgjVOyQHLl2tNnVknwg4cKhazvRkzLnvC3d62SDuEuGwDf7PqCuNg8MBoOrz
Zo1RTyhpTupB65XTsw8X+YZgU6xUSgqqo24rKYeVyqubjWsrSFIdpuTCueqTZVzlbZcZlLDLqbO7
aDmwa4RqP8L3gQicJHBTwLtP8QlTdQxRFjzM8zB4etzx+a3TFOhhTgc2cnAmZKLugkb6WAQCGZOV
2+U48IU1WgwE48k6zWO8Td9ofNr3fagsa7cytGx2RQzE5qlooSAfbRmWjDUdD8upCpx2IedJdFyr
Sys5iN4y2zFuxEQDQikCFQH9he3eYixanfkFw/ylnyv3jAAt3+4hsejyEe5AMCLrcyz7WK+u84um
k6cvRAPYVurDld0vjd/C4Z0MA8pW4dHwhT1Fp044Ycs7KrxvNbeOOVUWGoJsMs02PmgLXA6oVb8Y
Tr6qyWLJByfqM172HpgDCZHEfOAFb70b1rJsvhVOG31skhgSmRvOIXBJvxncp6RT7OnM0TArhMBI
v9SVX8RPUnbVeJB5zT5EiHi5nMSAOfyzzaisOAW6Kx8n8GPDlR2cPgy+bvOg4zapLx64b9RtjAix
3JpBV4cazyep48U267vK50W9g7mgqIWlL8hJbQsAIi6ThqdyABqEz26MscSasWeuLeJS3xHd6mM+
wCtUIYdG33Ts1RxSYCjAvEO/sqcKz2tfWPIoWgSSWDRXsCi5hInBJ2a2X5ur43LRzJZgDaO9H0l9
B4WdSwRnsOPcF9pecrov4E+nsu+DPezG/r3KMXVSNLbkb3fOADW1ooV+su06eBm8we1PpY9gbM+F
JQfARGoERJbBLjbCYo13A0NpPomJwlrfsmq377YgZGCnRVlc0JsmEyaRikdoDRzZOODjKbVROIH5
9jrLwkfax3vtrHBM6qkYfhb+wuDLNJaG8myF3okQtfa7ZzS3UqNljFBq6vG1A0sefpqR+u3ci2bu
j0HZYe0xww17pYH9yb0FcLwFgITNfNf5wIQPMc6nna8G5adLnSvrpe2mbb7U200XG7T++OH2NmiM
M8EMrEAX8o155fBKnAOJCcEmKzKCKqOJPWljot2agqvYzo5FpXBz+iIgRdqbjlMP7Hc/lSgD8WAW
vzSw3vo6zEOtGDd63mVqIlzxti+luFhVojWElubG2YlRgITsXG4GZLRDsTZZ81OhiRU5TK3dwbRS
tThK4dvVlb13etZcJcAKV23wPnTasYrM3jz7NVn89iqmojvR5+5S6hOnZwDp2dG3BLftgzBU3oRj
EGtagAWPPyQTWr8s3iTzCgWSzN3T0Vf9r9Csqtsr2JHjUVgSMP4c+9sHctvkcmailJNtHY7EcLvO
6IOU8lx1cJyB+ywA/Sbeh9UcLTuRbFF1EAXrIcsJQ/k2R3IAtuCMxMYYlz/j1S6/dBvF+Hzy2PXf
BWjct9lvF0BhhTSv9O3Kl3Ho7R+sihoyKBVSt4OYK7czpfxUPhRy6ATW/qV5V1BiTyR2NB7RdRb1
QQStZ818cJnmmaCVyM5ct58QSbdl26eBMzjuEcsDLICaAi66K7fOje9Aid1sR6sCECLchJ7BGDET
SaH+g+qEuBGpR68NE5lyHFQLlQfGffLO3QBILEDIbFuwEfe8LvlgQcNx8/aJKqi+6/zYmu/KyApP
CXWce++tczRTPbeJeLK0O2EKW6zF7Ijd0C+DDVF75/mFWo89R0v0kSkPlucENSLGjALuNAQEM3iP
sl4DsDOz9NArQrY68cYkXzx0oPscOTmHAEXLdk7cOqCD7loJ6C/Q7MXHshgoB9ymkJSYbXQpk3Vc
M3voCz8lehj2KOW101/8chRRNqIgYXtikAep1GwxbWG6QBjTF5/Y7K3Huy9QJqV95W364Cs48vZa
2t+gNsdWChO0v6A8svVlJafDT2k6iLtbWwrYjxbOuh9itwlfSOtw9o0TatQq0mXXDyKppiv530t/
3KQXPlJjjRbMS0dfSSXYxr3fz05zKLvm1vVFRUmkDjAL+LRgo0kSQO4ngFWOdTzDNKD1DLa3Wof6
LNc6aa4BSRS0yZNupuEs8vx5VLkVHyAhBOcRXOOUVXm+fC03+guHgYH/ms1MAobHsk+a/kMyzFby
4DVRgo2aOo5eO/prTslYfxmTjsOKGouqAZJwlHXgArjXFM0y7WYZ5d1TbFEwn8eqy91ztPqY+q21
40gZbik4J7PdtkyrGXrMaAn35XNczwG2SgBf9ht0KrPuJ03lA4ZMyu0gqxo3HhES+beqitkGTct1
ipEDwvvMivPqlTMGbySjZ3c+sapsUiwdumZXKxCeTa71En0vrS7Eipfn1ZqOgzTVo2NuNKt225wf
rUNTPm3sFfxKLnNR7rugM92pakRwjOreq86b0bc7opqaS+V3NYRe5iYqHTfHfBYaClRqyNPiGGwK
lANJyWJNoRAmqe5oHkCcR/6SicgfP21hKQjZgeE87owa2Bp6UpNGwDKxVx5GNHIcTYGZp4eJ1Msk
RVcDq8btLQGDZ9FwbuIyHs7RyG34sWvs+s30dfXNW+oASgMZ7hBhqjBe0gaP83BeyJwBnqh0+ZnR
1JROXrjw45N4/bBBHWWuwKXbXLjozAzw+jnfd6YHUkGjqryIRC5WJuaS5CnyDSBLR4VTlhAcquoe
p05+raIxknd2O3Jvz4dF+peAc+MLCAOQNrLU/veEhl+xb6u8k/c+3HpkeFIUa1ra3PBBMdcAbla6
k+aaJATRPhOLiCo96rCppIqG/GfdRtV4ZWFCynIssgm+eGpsPztryUCy4xX1QdWAkUzzaZ312Sn6
/r4urTZ+GyeA3E9dWI4XQnkl/A4q2TZNFkUrMIQdTtwIGtEGcovE+mJU3/xcopBQFOPH1S/u9X13
lLLecszgKyPYrtfe9wU+8Iis3YkfyoS/dsdHc+MjaEk+jyjKOifEKLCeUQD645HOkQDqBFs2Q4Og
7Xtns+M140uhDvciy3vu6PUAV9dF8hMt3OzuC91W9qmCNQlKA1DfUykDsDuGhnHDxVDP1LvbDH9w
65br2G7A+ZsIAOt+XpN8gtewDnpn8RuB0+5rwYV7QB22Y/KtIPiIqP2J0GY7xw2YcnqDyFiaPMaC
Zm9OZnHfwo/aq+7zutW1y61pFfnTVkr3SzWaf7JYFDo1MysLF3QO6ogLPt4Oai1LqUtpKx+Xcah+
0erW0XPiCUhbQayt8cXjcCJwBXlIdxi3CJ+vo3OvyehJJP7Fnje3uZW6sSGQLm7Le6/TZsx0MxZW
ZgluOAQv+foMWT4ps6iPJfpyIkm2neGy/qpW+hmXeBpMe5HlYN9PXi9etSe5kKl4xdfs9QQyTOAd
j6M7xnUWCXIgsjUA93HnysXkGUwXbpHcasqnQkaAXqQC+7WjjRHdg1gVw4XxdKgOpWd3+kEmYzQ+
2NEagAyZV4D94Err6dts1XBt1liPx75EKd5I2/rahlD5EFzq4kiF2JHwW0t5jzZ1Tc45stSKisFa
g0OyVOC6VNOMhBsE0+LfehaglmjubcFxQG4dPdpdjQtn2vqV3K3IrOEnepgS+IrXt7RaRDsMJ37j
SoKSiV21z/FZLZehsQLrtco9e7tMrjODUWnqMDlDwCPMuIhhBO9ioWLrTqhlhO2ttV53OTvadl06
SlRPBguVNk7VgUqind2jtfa3sCwrackjk0Npn6krJ7qpmzs+aqom56RbF2y3dBJqcGArsfo6KJQz
DzCadHMxQS8/+3UVfUcN7JZp2U0lPJBmAFHpjcXzAvtbp/ZoK64MY12tV0yeE4j3wgvSceRMh6Aj
EW+tQ3/D3rTdvN4Bh+k/bXbI2aQLYuozFfQx0+Vw4zdkW/PrzKdv9iXZhvhT1JmbRD6nA5W1XAhX
OpZq3ddUw9/7ui2/25C2v+ZLpdZTbOkcDU7YindafPPZ17MTHUY7h4/TJwM4vjKp5lfsQoBXKPiA
kGi+GVq+JQkUMdOg8dYJxWbvD8F4disn+jTU9vZei3Eaz4oENPKE6tauDrzPMjwWgg555iyTB/it
rnV07ZNb95PGsC7vHUOYIfCsvIyP3TLaP2my+vnnaKj68Cuz2zW/4/boQ8ysnBk+fFd38YtEkwQ7
0kRm+Rm6K/AAMDIJHGrtI1ytWIne0zaAz0lrj1CjjGJO+YcqjJp7VS/M/xgP19/6pERuFKxllzXG
j46N0AAQys0b8eijYjnyMPgxg5NzxXeDkVbCKBMMClW+qnEHtKZsHsoo1P0BfH/8dTE4K55wChH3
Z0VLHV0pJYnK48zZj34n4HLSZ9MBGJk8J4yxXNp36aqgzCyf2LB3uG8zAh8NCmi3jcVi30C63OtX
4FWQV4lnTu5LGlfPeVeHkhkZeo80YQzyyR8Gsd5B4JuTk6HWyjiiOBE0nTb/e8uCfSNIYJZ726ua
U1LBILmIeWK874nC9WjtAs7M6mq0m18m2Ko61cgz5SEISDy7ViIpyy2lP+7niJVGfRI9w7JMI3t/
5zZ9Cyp0XOsXpzH3KWkB7c4EakX7tYPGIeB/WIwQ1iSRJyHIRb4jbwXJkhlo2KdRU/dJ2jatLYEB
TuqDglq+wiIW9FFFKSEQ9lPlJlklchdwQGkIZzRjzRLOYw9ClSV4ADsnXzSuWNTS8DTbwbtAqoSZ
KuywA4PAcD4LVhJNjlVrozu1UU1GWdUz/oY+zNv1WY8bmJ6ghZv3kflb/4haZAp25TxO9XVepGeD
dOIWeWzA5z1iGwtzok9C10ohr44EIRqOngrX8I8YKxP0yc34p9oZrE96YOPayXarNdHuJs+5drls
avSWbfx5KDpeipKZ845egHe2SHzpU4yjXpjOyisexNSO1WFZ1UReHSMRgMW5QwK4IuMk5AWLb2DR
sJDqnC9mmdPGX2l0qrBG56JnMSP99dcwzOgdWhVjIiTxhAKJfs62cKQ3tzhmaNMxEIKbxtj2z7gd
nfbgWdsSfTNOqD4MbH2fYXvNYo+DcHAZGE0eUW5Br9ImNtvbCmrTuaAHLmtGCosH7Hj0bGvvyagk
pGmWZZtBFo2dUyCg+dJm4FnJcrq9ThN5IVnjAhk9tm0THwkn06Bum7FJjhM6Zq5TvbjReFVu3lQb
9T+g2BGFCES0InYij/KTRl88ph2XPOgkcTRWmadj/7oMcmMSa9EvI1/N0hRyRMHCniq72b9SreKz
U0sQ/uQmNJh0itc+4MbR6PiCAQsJSd5XzNuiZSSwsa0KpDDGmas9U6X41hZ1nccGyvOaot5koxRh
icjgdgG6t9Fu23upHWiCTSLXA2luC7wV/i/PbessxLf0TV2edd+Ud3YkACIGIhl/mtpvwbAtoKwv
VG4NbQvs+AeCj9f50LVlXJ3ahf4NnTXGqFm5ad09lpGNTqnn9wyPERJW0IENM0BmCGK8Y3xIn7Bb
c/dXVdwo2ruoMcFrM3q5gLg7IV+Ae72dHDEzTd9ZHv3rdLTW3M5C7qzAX9eYRgypQB53KqgF+2E2
PPHWBPlFGWkXezWE9lfRLTc64arN8jfp2r+EXgGuZf/m/gD+jtfzD39CUdvc2Zw52fc5PSVFTyWb
lmC+2JZY8A/2xXtBfDyTaidSBxofzsH0IbftefMuaxjnBJRsQHK2LTzV/dik3TKVHyXvLAV8UXxx
7CbY+4pcEaC3jfr430KU24f73zpPDhtMdnzwwEUST9b27yKOpl2bkLAWc+ixf8IUc8W5jKKEsc7i
nRvVMEQh9Y6+KcO7v0hIoj/1mHhxb0rLwHeYDvPvf/xshlRb7Nf9dlgCVz3ON2BQPvmOC1c3sUEG
cmIRTVIx/a6OgF51no0heWzHNtKed8DcAMJBuG0I5FJ2doDSPaa1zy0biZxWtc+2Q5Etrhx0xbPS
rf5QRa7eHhxRxQCBCjJGKeIlAmbj5HPOPCME69lGtOj2fiOX8VAu8GV3LsMfBiwMaYI90XCtfCia
tfwkyE7Eoz3AfzPWgjx8HSb9UWDO9tJum9495ExkgaruEyLY+YlBx7i348oUyFoWuDyFmqKw2yEt
hf5Y2jxqvqRQEN8ybsO3ssrDOLMnpnCQuN3q2wahtF9BFAmr+0zTGWe48gMrSsugr99bmNrPhbN6
9tMMm45JOHK65aUsxmU7Oj6yK3bovP8aGKhuhEBr6yvKFdTldlH6M61sX/c0WRuLhrZX586hXYbh
SxXCtPib4v5fuqHb104KgnsDRNxsjb8vOZ9eL913SOKigYrLHhvvauxIZ5fHv/emxsl0tC3fx6T+
soQDsPe8jQ5dsd0DSmfc3PrLoxZ85v9+Ef7lCLmtxsBnBo7D6B97+O8fq6Rn4tI6NAdEKPKBw8x+
S0j6OYLb3F57RvdHYgCZL0LgL3bLnHtvQaihuyLaTV23XEjy0q33F7ncn2JcPhSvBs+IwA/bBi3y
+4eaXDnMNib9g9XI4jImPWitfB6qM3Dzbae5dJ4DFDd/cyHc3rzfd4UAKx8QOBc37C0I+/cfG0YT
hRN4x4OSNLXFqKg8a398QEuPnAS/MxM0bs+v1tCIy+Avn/hruscm7rZTEUb2AX5k8hTUYJa3saZW
+u+v6v/6dOA92GtvmStE9/3+6RzE0DVTUOfADvuo604pGEvtcC/dZv5bSv2/XJZUe36IzA2PASsD
xcfvP6xkyFySsMqmbU2kU6vBJ7sJOu9+Wmzx7q7UaoOAfCh8ud53vU1HnFhyptP5tv///tqEjnDI
0O737QhMxe+fhLgpqUkONIdc6Oml5upOu0kkSRoTG/H+3z/r38dC7ALLc2xkmpiP/9yaaU7OqCvK
7eBFkot5hDwUTq7HTLDHWMXGU5ef55gb/0wx8Jef/S8tJgr95PbEEUbi3I/++HqViXOmTqz5Wfjl
i24ZAMTu0nq7WDVqD0jQKv+yoFyXR/fbesdLT0fbxXKF68H+8zVz5hLst3Ty/TxXDd8ggCPgwIvd
7yevpab3xLycgXnaRCgj2SU3o3P6Iw0srvhciexzF/tUJJ09k/iHpHsKnmyrrlXqWER0QXwPZlYN
kwBvn1MrZgTfcuUTBKSoCzKyxvqbm+TPZxgkMEyiKA5uCBoWzR961qk2rKKh5AKP1Pk7952t25EV
FHxg+++uQxHoL0M8oLJsV/a0Nio7FGMJ3QxQyqQOkz20mz2ooyS32ffzbHlfTVRUd/+9yP6vD3kr
PPAr8g9a7z8WNPrwtmXMfZwJ+nYOayPm9aPdWxEw2ck46oL5bZ6+/fcP/dcLzaNhiboONU/oxvja
f/+pyJfskbzA/ij7eTjT+ZFUZn7wQo2W7zcG5vdemC+ncWV4siPbmAujjrzixDD6b3a/f8zJ/3vd
hbYHyIr95WYbxf7zRwVUWBAobcZPx9yxkdf1qAOvvVLufVAXW3QnQ7cV1407X/3AG5E7Rxx4VXQe
uTvhJY6YYuwSXPFehpMxWe4QvDLEQEM2OtdFOrRu1obg0Z09KrZxq1bBA/MVciBCL1bDWbtsZ7u+
KO3y5CqZ3yUCAQdwdEXbWBIQON63iByiS+2zz10q4Mn5XbDRYMuUpr+z23wNH0HQmXOZM3ikCnAB
3cBka+5Yd7cE5M8BKJn1S0ESQ/XYjx0NXaPW7SoXkYRXzx9978GdEDKRoWmHdwVLrUnJHsKP11sz
F2PkuOHHCI93numkDfQT0rbSpLQvcUaMGGGPf1kef24FIcetfTNsYOmnJP5zl12bqaPfaOwjxgM7
hzGQSLGj74nNrLAjiFbegPcvHQKb2NoctJeFILCJIRPmYm6uBPdpND+DPS5/KQX+PPXYh10vAsN0
Q0Egn//DIIbN0wa+Rprx1kxlNk2FxJha87YWN6fqXzYQDtI/tkTgG3hRAIxwtaH+iP449/q1sloV
TsUR5Vo03ARgTv+Y90P9q/Usue49TBFIuSrUYc9zovRbMscivsw0CIvHdcGQcqznIrC/FvHMfdsE
iI2e6b+VD0l7o44XSbH41xpNkvOlJwnCfBhKMTT7gTLZ7KVUo70PYmYcWaBtyn1FJutyn/f02zGy
/PPAeyBgD5udF0s68/SrfWR00RzzWltuwR8LaueNNF2znpTym+0jOdqo6vTgA+P2AZo4p6QGo+pb
WNqy23j0c+Lk8c+JMHVxLJwIkF1BV+4W0Tqt1h5OW/vVbQvnaDthHl4aZ0WFi0krt4kcwLeE0R6i
CbW/px6RcI8EpvfUVkcmYsBCSaediSrgVqD2s2ct+UfF0P4Y0ncn0Jaw9h/Gs5fugAZpJEa3lMOH
ZHQxpAyDNf+SPbGSckt084NTg45Pm3gzkNpwcQfiHYXzYTWiylPKIW/8JOugOJMXa1og2cHy4vWS
bHRmI/0tcyE37x47K1t8j0WefIJ5/hB7HbHgJNwGXsaUWn2+HVbJbkBhCh+00g64cr+Mm10YN94v
p3FtWrFiWn8SxuW/ek09Ru91HSNHt8ohBG4/53ld4ezWMH2FciqGECyWO3jsTZ12SptwF8V4S/fI
bZoBAVY+H/yo7Zivjoa+IsMfbjFIf2Yw3rGwoafVbQ0H2+vJPQ/BHXgcozxx/CtxVRxDLqxbajtz
9yU29IF3Ubu49LMIm/zKAbn1t7KttKpjb6Jg71ZIb06FqVb3DfMsjmN3m5aL74ziHC2Em+/R9RF8
iyiXAX85VzI+NdCO2iwoY/XTVAtzx9YpuEcO0BysHQI45g4I1yZ9HTiAyoMBfQ/Jlftvf6IvEXXX
cpbFVcNOHC702CMMWSIqgbB6pfg+VV0lsRprGHCOI9o2rUenZ3oBO35L2bP5GsouACq6Er3qZowv
iydXIH6nrxM0dWZ5hKLvLdjxMvVC1b7aSJ0DglmNuMZL7WMfGMLg51a5NPpxpsRkQvX5+tjyx0HQ
sq3Gj/TIEcKAmH8iwWf8xu0/TG6dqZUV0Krvfr0F7oEyirtOhOM8lb5P0u/qtzJiQFwuII8Wwgvc
rqV80mXuFvtqJGgkdGqn3nfTgtzOarsPSVit5w4ZwTuakuEcEjHMWNita/8AE9lOzp3HNwjApEFz
iU8mlpnFPXaDo9qv8Y5JoXcn3CDhlF46hMBToCRKHfyxFN+wFS6LNZRvtGPn8b6YpHmB7RzBtGyl
c4ek0yKIYYqG7o7GJbzIaIui/EW7W5lcq0VVQYayhUUaj5v7pXNsOmpKYCDc0VDjcXfIFvGUOYVt
spEylgiL2hiGV5DqRmbeef1kNU25nlZDawshW+US+FDQ6cDCg09h1wT5xNMItlvSWlKwCyU3OU+U
++quk2LVe6iXwqMTbXXPqPaHzz5NsmjXb0HwIhZDep0XF/11u7nndzYlgpdFNdqR3WBq/UkjB+gv
cQwUuMMK8LmlJu3SdbW6LetkVZjzUsUNqWOBbcg82vwi3RjKtCm2rQqmU1LueStoCWjpwpZxOvGl
qTG8nJJ2ILnkHwtNnhQkQLnNJt+KCl0g0DayE9KOaWLHqmhY2/z18UcthCgYCOXVp34EMwTvLDDN
fkP5cyDqrgXs39YDDjvSLvMDQdhiQ23pVuvz5LdjsifwxX/qZMGIo/PL/kXlYeBmo01WzNXe0Eqn
t1nOtGuB0gj6967/Q9bU7ful3SJ5dvxp+6xDMuACT7FSBTSv8BPZEDVyEyRLVUYLH1eiO1m85Itm
gN+vci3Svvbcw5rTCiXAKAn2Fv+B5F0ZIcgt7WD4QdgyNZIhKtfLEM1Hz7o2bD9dOeVf25ZZfTqD
KGL7iROEjpMO8Jis1fZxg+xFcI8/uq/UbV2Vhgs0gDOksJuenUQ+Qf7x2GemZIpI+8q13J2xfRLN
SteOmiuzJvNWGaal7OPGlC9Boer3UW/Oc2P3Q3kKOwicbFi3ALfC5E7wyWGuQgjzCCXoAn/BwlcZ
knKrmK59cuoOl/6Cnq/fM+oMM3tl1FM0jpGfRlm6SzaS3gwAuzRMm32YhPA91sTfnobOLg5WgnCJ
jHbixU7rRKm0Q8jt2AdLei2XU6YA7rFZsPlpz8ThofSnMjxUvRMPKVnx/U8cbyTRzGQuOGhf0UQg
t2nCGElitMfCdCGewky4K2ecYZsrzK2H3Q8/YoawNi1f98ZUXk0QnZaQ3IgPUsWeQW89L86Tcbc4
/JiHLL0U7y+HGignelvJkg/k3SPAyKoqL17cCjMPDvDFHEeqB8VGjlVrlyBq44lMtD4jOW/FU8Pc
7yFRCIAyHu381Vtri3ilurCW6CDYJfgz2klg4BVWsx8jgzfUNq6tOE2HMT8vwmrEtQTU/tHRa9Ke
advj/6JdP/0g0bvo8F4Muf0c262/j2bAPv/D3Jnt2I2kV/dVfvjaLHAeANsX5JlPzrN0Q6RSqeA8
RnB6ei9WNezKlC257/5Go1AFSUkdkoeM+Pbea28wIyUdFjAjq0KjaZ+lk9Lcl1SY2XaGl5D2mH1A
WPhb8zXhEZSIZ4UQdzlP5Te831nKSbRsdz/2ZDiw71bpbk4n9eQlevzmGAvNeZQ6TtskL5vXnI0i
fblpWb97wsfk1/HNhJ4t8F8RWahLRTtlNVc8nHJmYeOYejpuD95d5DAcuUQDwU4VjmM7nT22PKjB
xjKMB03rwPLQTOGxGwbodWUW4HoewfXGaLfa1Ho7qWr3XuZZCS/dzniOFa7V8+f1oHj0lnnsef0E
y8VQ5/A5gQFVx8JkS8AXT3HVZCVwtdaOe9HEsCQj3SfwsIsXejsRNHyifv5kYn3WMpmB5m3kvNwS
5muADvZ0W1JdNNnlpsvLGZ3dDSh1MgApfp860fog3RvT3mdT7tHnzuc76Yvu4e2UPvdBIJp7g/Z1
gR1N9Y9DMxcLK0bHjkrK7vttwvcsjcTcIIeXmZzwnTE6q8IlaKd2x53CN0hYbPnKfJmHC+Sc9hXA
FckDY9IH51pDVB4jP52NqwVDHY+exWimTUVHZ3JRyQrSPuWT8VdnEM57y+PECYcxc+pzNQ/mDWE4
BB7CzzJ3z1pFoegma6gDPfkpqM9NXvKwvoCL0TQr4jRrtrwPUntrjoYdX/GlX3x8c8O0DSQPrUsN
Df7SaObKOauGxfytXQuNwE8CzPPkV1ykzbqVxkaS+EMZWTrOsp2Zdc4Fq+Rl3gS5TteWldU+xQpT
ovNwwgIRVoBh/EMi8oQE8JwuGssNYEDbWcPdW4Ueck1wlcTsIzaGaSx+ROFfu1znjkv3u2/Fyt+y
qpbLgQV63KtNUity/6AfjE1m4m7Y4pek52SYChaKgmK87KXBQgKuf6hbg9eWptETZNryEqS0Vp5K
Bpqvi65MxsCqTd9il2sdka5R8qI2sMme29Iq3GuQR+7wo3fiYdjm2PiHY5Ut9q2WpbazZ0XV89TH
4TapcMb7sVb12cEXI7Grw5Sk1O3wU2wyTj3Qm5u0T3wkiMGs9C313fzujO5eFdlOJsVFaosguyvc
kQ5Nl6fXcBz9QiQPHmHMNQ7ZWGKb5plOj9iCn+SyhBZb7EiHiPHFGETDdpwCUZqXYkSpC69I4mGP
iFeLuwI8NvGAdrAMhejj9vPOdcs4w2I4FT7SbGIQu8SKabDqb3GpYOTXxhv4rHT7Esatb4XssbF7
8O7GyBrRrujBY176bCd2fYv7kaz7kmANYHmZli/6LFI6FH+9X/95hsRKHx8LzeauFUDR+DjNoWnJ
wR4g1B6rWn0FBOJrQ4BvDNGM9U2TTr+D866Ds79PbCCHoBPAEfEBdkDc+jQZD9h8F3SjqX1GKe9T
b6VpxJsguxsTqXaoFbGKgmp8gTOjLlnv/i43/j8dngEAcDFGR0wqP31c5btMmDtUCT0dsS+pWgNx
0dt29zjaSf8UGL34UUiKh5M67S80S/vx69P9+firYsN8BDM3J4L57Do9+RufivHp3HWEpfaMa2o/
JMHFFIb12BH7k9xC8Wi3i18PqxsPTz1ry3bz67/A57HEOgVBn2GxYzCVNu1PJ6BhNaEDeZ/BheEm
x3ItTlra6M8BH51OMDV8cXgX/2by/hM6YT0qoyBwYS5yJcv8jx9bEM0zuzgBNU+pNopNehrGSkYm
XtV0o2eEHETm++fMAK5RYPu+Ay1R/mb+89Oph4Ln/AlPAGG81vp8/Dv4/khYmCuzT1iG1ifHBep2
1kc1jBEAxHY5t5CjqruktbvvZSD0a5Aqst/9+vT/OTj++/3PogqoCegCdFiXIdmnMwGXpaqptUkP
2ezMND/LmOW33jXj8r1z2nG4w7ZielHHOMVZM3Lyh8lKPN3RKyvkpcx6o7gs7NHUbnL6tfsfo2wK
QsCp64mzsL18ObAEmAdKGyUEmKFZim0cN97EwzvBj2QnLg9crZvVNm+xxUSaNAr9vEw+htqpTepx
19i6Gx8yYFblI/ELu37BJ+6bV36mCF44Sayow+ows4UUCnfLofDUaEe5yxRkp+rALoiQkzgMJ43O
r5HAsFM/I7zPxlYps/xOdFSX4dhhH4wawGEPjN9pb7GhphTnvJxi5zdT8p+ESc9AWAYg41iwcRzP
+nTKdUy0s5ePJMvAOm8mnDG7uPaXjdOa6VOGEeTCKerpRCtYHdasrq+hyTv7vFm1czXTBK839eHX
t4Hx032AEIYA50O+9JiyQX77eDdKCgyFBoduF/Q+nKeRpJl2klVmaE9yLuEC+PFAMhIfZRsJi97Z
rfJYGV11zMv4jlSwQp8mGiq6I7a2Wd/j3jHa0B4YenwnW90/+cTmxWGOGRhtx0prv3jUPOD2nCbn
pVGO77J29dpnre+K7DRlOIALQLntTpT6Eh9sk2hBqFoTEuxkVpgz4GTgeCnjmbWhYOy3LdK4wTeo
8sE7E9cYqxPTD8e+Ha1sanaFDV323peuaI8sO6WOfFMn9o6g+6iFUsv8ixz+ob0BZe88m+3SFRh9
26ljWK5iikcNj3qMWdqKnS4Aj25X0+xG2osoHFtkquRZZ0rp4LkwTJndzCxUvRPbHwRvwNNLtp2n
rFPXrtlVTBCrtruzs0bnhYo9Zz66gIDcJ2XAzRJaZmGewp/hPgou1NM41NZrrzmqOfcT45dtksBr
wwJrxsmuWpBXcEj3+HITutmXXYG9LL0aZTeyQe4X/8Ee7NmJ8kYsdz1frCqqgYi4m4y1QUKnrMZU
zXPKMWU/p+iTZHIVsMfvEcPQCYPhyhmyoN6AaWBiDh+y23IVlnhDxnDOd73jq9emEDY9HSBXTpMh
MMWqJOt3aqLSOmIVx0dIVOLiYBrhdWIQsGlejktD2/Zg5dPrIQNxc6r1ktvcwVA0UM/b1OMbvFPc
+yE3AGxmaKsSNA9CmGZdiC5Y969Gr3Es4RZ7/Kv+fNPkvd6Eqeb1L2zJWAhjfcEJ1+dmMl2LPmjd
O0PVxQkzk4Fz3HeLhNhOqvaYnmpjFxs5TbqVNhnOmSQgHzoFEpdeATSIX4i6w0APct/uQDJAoyo7
I363E0keqphHDGMj1MZTX0xef5q1DiuT5lbjU5n3yguZBOvqN2+xz0slAIese521/GYtT7E+eQkg
njd6ki4CuhZwPDEF3e3S0fLCcmY5Vtxo/6SOux6PdcIK9eJ6GN6nFxaLUaUGk+NZpWbdwy9+m8m5
0N0ukm+J043ffv1M+knE5XgujT4BxRH4FmCwfnwkeVrQFEBiSMN5DsEZr5uuExHsOnKQX7ISsgxQ
q6E4q2CgxCodbSOUgTnt0dr9L6YrXnNPr9ggu/ZmXDwQs7CjMz+q4jGNNwFOuYj1UH2RN0N1kRCL
Jm+a2s+//gyfZff1I/AJTNNHejF8/dNTlf1ZnKgc6p6YwL6QNjB2HrmojestzFyFCRBNZwx4oYgl
7H99aHPVPf/+Zl9L+DDVg1/jxQ6L7ZMaW9cKX6SK3V2VErnBvpgDyO3HigRZrDsquKrMgTwRdmOs
rr0r8HpoY7a8TLJ11MaUUMAjFo2QnXr22AT1LEW5us+74AR+a3lzC5d7zV0YTJD0ZBMTke8Jkp3v
KMzMojW0yyb1ArA5zJ+G8Nef7qd7HxGAc4trhEcQ9Yef3qFaNcSiqoeGdPKcbVzmPT9EBs+Vuksq
zjRDy36zTrVWOe7j6YQ0CMQeFxorRtbMH+9GAWsQ/JBo9+OsM/WOBXUzviqh1JG85EVgd2N69hhH
lHtTdC7l0yysrA0JIEttdZnmc2TXOgET6BwBuo7blU9VX9gSB0JKaID9GDlkL7EIGS2I1U9aqaZH
YbapOGIlYli/lhsW7Ir1A2m+kj2rnVHajYfjrWF3uB1X9Zinb//056n+pxrJrpv36l527+/y8rX5
t/WPvtUNJVIikf/xbx/+6zJ962pCofLz7/rwh/r/+POXxXu99oB9+A9kA2SmW/XezXfvvSr+OsA/
fuf/9Rf/0SH2MDfv//4vb7Wq5PrTRFpXH+vFeGT+78Wc1AHI5b1bSzl/+lN/lZKt1WPUZ4L55UmM
4r+Ky+N7L//9X5w/WNnxZGZ7764srfVX/tHIaXt/+DxD2Wuta8DVZ/pfpWS28wf7EqqW8HmsbU8w
Bv88vXz6m7/uRU4cp/u///v/wem5qYm99P/+L+DXPtyzHrKlxQaPvwXcHMKU7qd71uKV1RqpaRKB
X5IXRhbgXlHK3NAAwFKHekuiIsiXLhqwRIYDujBxBs27YWoSHxOQHdsGV2ZoG6JnViqb+wTcatOr
+ihjZVyXUx2cc60QAJWr4VL4siaI1Gf1JcED3sM4Cy4BRmwdxzOPjQhcCiuHfjhN6eKTXRT91qWL
BwbMQHrTsTS153GVnwAgyZ1BiPTL5GXGZhocvz/WQT1T+GU5Z6THe7YapPr403vWI8iaFVZ8liyi
e5H0WmzX87Uzm+a2IE4AIaPqNh4GHT/SykTsvZl4fdGT1WNpR61HRwtD2CVEFlvTUqw30mK6ZW1m
h57rkg8GkRFKu7X3NHE0J2Ax474QlbUjoDO8jQXlM51lv3fkBbdInHrEngO4UR5kJxc7LsM4uso1
qxsu2cwPjOxbom+VYXjHcTC9ku+tPzShYQlS8kWfvOjVrH0ztYWHWRNAAykLRTo5nU9Tv5ZA01ah
fVk6w/wGKso7SGnBbK/dNvgiiBWfunRu7ntlic1sD8Vh6HPyFcIUh5x++Cm2QOYkaj4MdVUdkzrG
1F1V1l6y5T8whW8ex65fItU54lJYi3fuE6fl2Zb3w6FO+h41B4nyXAPZjRS4yyNjOO3KSvU0IIVa
7ynQyDYzLnYVplaJXLpoqRu2BcBIhJh+oxznB89Q9zx0akQIqJfbZbCdW7MyIX40pX+slRXs/Vbr
9kz5+zOx7tW5lLsnNx8KpnykSz18wYwbq+7RBBFAx7yRU/BEersFShTBoMs2jh87m9bSjAessoW5
sYGQo6tBfnDowmsmjyrNxGDMu1RXY9nse5l730aPwiQTKAKnrgDKNXnPgVm2u1FSrp7jdCeG1rKm
FyOtmH3sRLpuYLf3IKN58drrVDresfQX2tXLVhIihl1EcnlfDoP+xGuAlbhLzHAMDEOL0MeSbeES
j5dMHrdJndkvdaGSQyfp3wkZglXnOEBBC3Wk/ahkg1gzu8uMl6RIKD7IhuENwwWRFGGZVGmMVF73
zWQceW3LNtSrNNmLoov5hyPZcHnp1gT4hLrswT4P5gYfvplbW1Ur/nXmWg7k5E0owNPornSR6avZ
LXrUS6riKzNxHqDSfc01UGSFUVhXRjecaSkqocvgiLCQxa8D+FjbvgAZRsRk2NYNE86q5BTJwTUu
23YVFKuyObgT4R523L0zhSSREnwQc6Ge2jEgCBZj5iEqp3BCyOXRHID1xoO9NoaU6C9TfYAIY2xM
rdMjVOiX2u/17Wh78TNfVXVBzrm4LZPpyYsDgOMOzArXXO9GNmzW9WQzeE2LPJxZ6u20NM9vYgBE
GzungScEW6iuWiRHtQ3qjOVZhTnmCT14Olg+NUOgvL33dkqM8+wrJAGCKuS+TJrSyVaNCcKiLi9K
W0cWGDGCXZpKAlXBAdC3G3bG1VXCAuyc0K0bh3pOxNEGORKr5RvYu/kyaerle0tKA6d36c6kZ3uq
VW3sywQLea+TaH434kLbBPy8vZbPkur5cjybuVy3nCQFi/wx12yn2aRjBv7WQdYaT6A1h+A6rWfE
TK1V+XPLV/2qZhKZRRkK8i1WnUtfwG1AgjaPvMoSUrhTG5MT6mvuUCofH4g32M1R10W1p5Ogp8gV
kZz3DeVQpXYyPUFhLkh/ZHsed7RSNAthLLMgG6U9FUq65wWR/oEU7q4MRp+Zcgdgp6tN6LncuuRd
sz3hpg1mFtFvBmQY+IaJuhCD7kIrYEJmNtJm6zW8WS0YwECBzbbI7EKZQNeeINmGCaH0qPD6AEIY
WEmwwstl6mbDdkhLOMHoTIFdvVFm+aXoy6MXDC8Uo13hvr13tRQMUCIyxr2Vi7mOZbWK2M83B5k3
rySk5kvimuKC3DJ/WcvqDnqKb1VZoO/YdaH3NwtPSsYLV9SCWS8aLJ4t8bbylPiVGVpT3DzkqTd/
TdvSR4p3J9xFqohacuiSwqn6i1m0L8EwX+VjcO1LHlDd0H2XXQuI3YR5wYNxy9NiBEjlTVcLbJxI
cFmPhdOfpUf4c7b9WwsDww4o+rdq1OJniJjww3JYGCzrF17bUG8BbqGP+4HiYQYKnOE/70aN2ro7
JgkCszcVM2rI/dsCcGTYq/yCNsECshgvYLQZbSwPdhro983g5a8lFMgsLHzhRXBOkENHIGk9ZgCe
dqp4nuFRnTrSzXvfnQlXMckhO+fVL6qpK5veREVE2Kvdo2E21jf0bCi1bpXCX5MWvVBz73yvE6Kx
YIz1W4Rr/AcIO/41OWMmCG5/Mv1sPo2eiJ/qYXKy86r735B0ezNG0rFdzEuMWrhb4RnWPRscbw8T
kybtXgJTQPY/BvS5bHzpJF/aOXXwRTWW9iWn6uxYOfFUbXWgXR4Rrg3PZZ9/OM6eG1MnwAdNzCF6
d53P+jxGbG2aW1R077Uyi5uBhMSwY1m1GJQV4zzlEiNPS2+ubsZlVk/Alp77mm/U5PcAmzAJMHOf
RMgos9jVXSO2BojORzPW6oNoBwfGDUtPL8xt/a8K8CGkQKrYAH9yX+B/8R5srO4c62186ZpFc5V0
hEQ60U9Ho8/bTaK1C0QeHw8RMAbe3sGkvfF3pLzZwNnIe2XwvSvRxpSpJr62C+jEQH5gEu505tYS
ZXyxJK61TwoNHuRoAtIN84CGadXGy456uL0Ge/UA3/By9DMjzAGNitNgE9HXhkQ3QiZfLvxBO4f6
lORhTT463o6xsr9Kn1YnzCHaFDJlxJ2D//l7ZXbTwa+C+aqOm2S/AKw6TZ3RPWSDr3iFAOEJBxop
otHQ2xsGkg3149TSb0i6Zc4hyVzGkymQoq/0hOYS4JUxRiYbtz2RPoElx9fugXLy4Kpjl7Hf6DZP
S5e1XzqLveYFLsT4nQmnMu6TuJoIYzYextWCiCaMe+8rbRtLgRSV2iYBllSLelxHe2w2/qPN7Jt5
7o9autb9GMQ+XFcyhwmv/TJ0ZFO+BhZSx0YvsnafOzK46v4kXVml/4QHh/0qv6qd2NTvDbAcrEiS
+t62+26Pu97ZtUO+3Dlkjcgb4qmRYG8ztVoS5i7zWWsJSTU2EDLboeBCcsGvHc19tllL7iZoKRjR
vATm6ZS9+zhpNj7W1COVAMYGZlN+0FXSbLkSMEZwZT1WExy3ofzaMg0K4ZLkkadzbbwUak3ASqyk
D2kdSRvlF6+iesFL0wvbWe7Z9sqwkdrwmknnKstld9NjNTqyTrnt7Jbu0eYKtendrKkunau7Vg/e
K/ovEezfgP/stVr3DmO9mBcOi6XRH+GyeTfEio3tNBvHaSlhJ1UNAlkLMQLp4NgJl3fPhOeBB2Ee
dZgd81GHNZnsTcT7b1PGiDPLx5klWiCzDJCL299hYV6dHWk9ro31dand1p50vFstT988VrC3pmbJ
Bw+Tt1rtI6sbaha3moB14unFGFH3WmyWySrv4xIrLL6LZaNa6Z/ggLMPX8blOoAPoYcAg/HcAxl1
zz7SGg7JDua7w6D9dtQViYgANNomcbvsTih+S4z9uzPmS31stEMfZOnBbxZ2CwkgNsagdnLURKHd
eAtO2YiqgeXKLob0nTAYbNcU5k6K12iV1wcIGalzY5tdh98FrlY1gc/gYWy5e8UqZ0op9yl6EJte
oWFsUG2ZYM3ukq1FUI7VUpMc8jFmqB5nQxpWXGAnbTuLd6/VnjNpYjn0xXRZSjuax/TFpROE4VI1
acdqLlhBlO6+ixUAYFV6OTssmJLNzMs1M/07OOv0U6mXqqTxffDUfZkuKOVqKQ/YfrqdvzIHhOPB
UZXjKSG1vB/B5N0mrXlR2O2N24LDZmDVPuuMWe/afMadamZ0b81mcum2NGHhY68iLyvKfZd54ogr
It5jiVy2gHnja/gV5mViTOauhS6xdwpFGWfmtbdZye29mCjjOEMBms3T5eCkt3RaGBe2HLXjiH51
Gc8IJDqetWzrJmgjO5kO5d0iwR6i1hxGpY+k0zUT/Dr5V1bctKRdOHztEJ96hmppMqWPBBf5ygoR
3BnzmD8rDA3mVsaDsLfjqPcPHdQMtg8l+hU/oPQuBDn2C4pOxC2p9GqKJrfCVtEFyyYxeCJoi+FG
IgE/gCnhRVh2cGVoNncbONfhwqlSH7Bto71Q3kSguCy4WnGhg+WolxOIKjashXXIES1u2qHz2EZm
4mYZ42DLEw4gubPIXdLpS9S6jReVlTt96wbgJRlOu3plSLffm6asnx3pkG+UE8+hUDBisOt1agWi
y3qaiGzv68zN74d21skEOg4oDmSWyVvyyzTD7zV4LH6UnPXTovVAmrvGLlfOf0vvVpxuPX2ueT9n
XN+kxZvE/sNeP0sSalSdX5e4eO47AcOcXWrvv5TcGOd+RPPBbtVcgvfUSffN84O/OFAA1KR9gyIy
R33Vpz8M6fovrjZnR1Ju08O/1k5JITKzVZIMRrJ+u3qAfbF1cLCFRXilXnEpj+d/VV62ZAw6nJCm
vuGgt0EVziKYrprMvcpSFUd4bgWrhfSWbWd2ZUzGfPPPD+gealpLy88zt//bZO7D79q/11ev5Xv/
+Uf9/zi+W80a//v47jHvXtPq/cPobv0Tf43ubP0PyphQOtexGDDHVV34a3Rnmn8YqwgaoKuQA6eX
479Gd475B79Cig5aA7/4YXRn/0HkzEeKWAV1ClSDf2Z093F277HNYpdBk5lFGBIJ7LPUUvJAzkzV
jXjkzeAEeMA+MS77XXny/3gUIpB8RPoj8Ih/HGl7aeOXaYOrVaMVTWO6kcvDBLr4N0LORxFk/TDr
iN7zUX8xuUB1+3gYdoXk+t1kQPWoVQjspo7iUmgHLITpifrC/lED/36ucyP7bQh41QH+e2r/17ER
CojYEJvTwUV9PHZJzLfQi3rY1IL92zfYaf6CbtT6ODGBQpbLVmIJnPa46Itp4/mBeJJGZ3ypGPzE
G9bw0LhglRdTJDQP+3vZ6XSHEKpIkCT/dnf+Y3z793Htz1eD1DYODA6CGecnSQN66oDpWx82RmLJ
O3MxMnF09bmwfhMGXh01H0+Jg6uE0TNX3OMwny4HQQN/XGWbDXxiyQrVMifn2pRlO176MPQ7WgQU
NTwvSUAVsPvPfkifpZvpYoHg/yRCV13nb34jJWVmtFbmb7xeczeYybwze/pu9+tT+dNV9zH/0uC6
Gqv4IgefjtJaM1Zgo8Uz6GU9oXM27oNjNU/AQF5+faT1J304mauw54KhMdFfmTF+0qGcOWhKtCJj
A8uebQXJIDaYA1NVf5q0c5E7JPx/fcSfbhMeVdzL1uqYgjPgrJf3b2cwVQpwjpsRo2Lbf8A+g13I
rbXfmFR+ukn+PAooCeRLZI0/ew3/dhSHZAr9txzF0pv4LgPGvGPQyf53Si3kqPbJAjX713vsf9Ur
fnfMTzcmnSj2bC8c0/TbdQkJbN/I27emdN1n6efkhYXnnX59Nn8+Jo8kPitBbKh+yKQfzyawqg7b
AthRNqLxacgWeWNYy3TKtZqFFzkpNpEUaYzx9tfH/fm+cXXbpS+GbS26zednomBKQ+MpjE+cw8Xd
AMXxFeevG/L49VQ4gOj5TbneT18JnoD8z2Afa6FHf+7jqmGZ90XrOBuKV5trI2jaZqP0MiPC4Wfa
8defbu1f+/jFwFGJqY8DBTbpa4cWzI8nFiQ9Jqc2H1CWmY3vCSxn1anJNLk8Z7KjLELwIalJg8JX
7U3JJDw0QYEXZJXd4OAYXWu8TsWkOziLSYB0J5oWfEGCwJu1HdPq1mOiAbkunKYGti+mIfpJjc6J
3W2FuDHseayhh85eP1kHpVbBYuhIbTFxUGkXlfQCNdddT93wmT5wozqNCzuNZ59e8hY4fBH1i3Uk
YBYYW4tiCd5bECvMQ5YEk/xmp+3E0Nyfx/piRHtxD7g7AjqY3Fh7M7qSLShhn+alJkbjHBlDLiSG
HMwooUP+tQK4SKNtJPTaMTbzQJtvOHTBsE+Lbqa2sMThHVpFo/LLTA/ommEEJMy90JzshtpPIo+L
Z/rDDSXMibWDldS8AC/VtB0rUafZod/b/oXtkUUOi27NhRnkMq593Tasgyv0/inWMcUycBHw+dcN
9SzeeDrak71tTEEyOIrjvuXUNqOZjz3AfM9+lPpEm2ZTz5QQmfjCQD/DfkPxYpRA4AgF9mmeUHz2
ARsZIwTqCvRWmARszgv2lYM5EQXe2sgoTLyget0GDUSOvT4bwVcmg1I1KEQDypCODu5RhFBMvnE/
8rowbu0WNiYGURpx9ktrg01gu0OQeasFuRzhogaLuUumYdAuxmRiv65pZAUfvBpQLykrQckGrwka
zWopXSBRBn0NCA0UpdyYRl8BD26JJ0WAefj3uMOwuFEYephxZ5XxnGUa3qqYnN+577nuVCYvWtNf
xEDKHpiX1ZBfMnDtOPOH9smPO1Mn4ybTIJoIseRXDl78ecfAJaYujRdgiPpR0FMmG/e+w4Q6hTEJ
jPrMc53FRtkwgwOm25tIK13lvHYQleqoJSOD+amh/+ClldJ+j6FfzlEJeXXFZhRlGpmlDmF4yqb2
Ce6d9sBsfcp3lkXqAEz3mhnC4WyQwBYZHnIi6GO2Wp21H9z5xJTcGmRpaPVx/ERfSEu7hwuJDE/l
BKZrAb7bbtJYUFy6OIgd0yCb20oZ5FxoNYjbDbEZko5kvJS196ipea6LquOH5BoSluhNyP8aWeJv
liBReJVm9UrmN92Z+bGfU0OdKUAw4bIk3hiNY2x8DzRFGQEU9Xni9oKYHXEc+eaUJqoUXQu8jHqb
XDqZk26u6Yuz2C9z7fL5kCZGYO962OLNbrZ8kp3I8Iu6blhY4XVLIOdv9ZnvzUOpEWe94yWYpTtk
uEQxzbbaqzkOoGcBHSu/KDHqL9rQZtc+bht7r9KJzCAuizylnb4YJxyAmuk/mpaln/jq6l+Yzc2C
ratm3le9WIKvuQnQf9cmwH2SCCZZF3xlLlAmNxaBdDTCwagWfk6p5z2CURM7bQKaxi6BtOpj92yQ
nOtvLE91/RkwpLofLOEkR73uTLbaSmJjRtbPeSnvqMM2EU/MYk0CVpjwLhrs7fmuM+fevGlF6vV3
o1ebdhvhrAcNVC4t2HymA3n3PctzY3rQ2jSrDnw3qwJdrbf9d/CPabwj9QA+1VQxUQ81axO4wXFc
6EGqmr66o8/NXR2ZdrFjLiEn/MI0eDEyBdTl47uNZsMFP6Y7fX6LkkAXqhE3+R2LaP0pWWwJgtNv
yGl6kOc2OqbJk+8a+pe6NKZ3VxXzj4pVgLV3uja5biY/bW4ooGq/oWA1X53aGm/NvAmgQ4rWf9SV
dJ70TkJk8jyxRjB4LgLu8Py7rAi0701QLy/9SOx4M7NFzLYNcVPvREi83RNPa4eNp7OADDvdIaIt
LAEDbab+6mA1DNg1Yu+bitTtEvnUmg070Nj1tKHqCVJsQx6CUziZ5KobP24u8EN1D14ueGINFHTl
eBEWe4v1eXRJEjvl06iPPFYBvVO5LjEU9Bu/dgAcO8Wg3seAoHVkBp32JNrcvIHDqFkhfEeQJn1n
meDb0HB2Zltb8kTGczj4AqY0TSE13/ZY+sUBjG3cHaFFuK9j7gNawQmpXjBtQ/8qbSJUmyabpytl
N8stflt6HFVCQiwUjptoYSNgnm4pOiRBZ0DUrrncWf2OTxNuMlDRFKp7z+CtZU7ebwrHZjg6gDDV
94WOBQHkQ4YyheOhexh1Cf3aAELyul7aN2KBFgssJvAQGDQ+Kfm/dEz3s5Ory9FDnIiAZ9jISZUl
qXLrxY0OIsnDVjUnL7PD52eKTd6FSfKo4+WbutakY6wjQygYWd8s2tJ2G9nL2T8MNAHpYRzYLW9w
r8ExJpdU+9bhBSQ1rdWBsRmSMXG3+WxVX6WJenxFdWJORM7mHfKgz4OthSXlVZfVqAyD0J4P1FjP
rPjgEdp9h6NNC3qF8VREVuU0b+5aULrLVaYFAAaF9wNCWadtYrosmCu6lc0VxRKydSAyxPsJHajh
5Ttfx/6IhtZ6AbJJMM+ABGucjs8m4b9+V8WBM2wcmJt56CPukZ+WLJnDbDGcZGcAKSwjairijMaU
Or2ZOsLXoG5q47UX8A2RfFIdx3ye0/NlLpr/WuDbfql1yZQrH2uziWJ7sh6X0dBmrqwBk2shy/eq
wQBHc8I/nocThu85lOlEttbt+gmhBcPxrgvS7k5k3pJs2Ls0KvLzoB731Yg+HzUNhv+N45h0muKf
JU/am1JFfEPaEyJ6OW87Y+1/slnyfEt5KN75vJzByqKQL+Hgj5CDuypPegyek5RbAmw8Ng36K+CM
+Di4d7296PI4aNIrI+Xn9pfCH8iI5mCw8RgAv1TbPgYHGsYAYXiBN4rSYy83+8OESvFAnirTqb4o
FIE0BgbTJkiXRr8aRVuB8W5yrmouZXLnsS7VNpQ7NqsNvZvJHNJftbU6jJg7muuGb5k/UKgikJsA
tLgZeXtXYgShd97V6OBKloDKvRJdkJhNLq4yixzIQRIbBecMscoiY9MYxxTaPWvIJidvuCpRX4rE
pvQwKUsKSkZwXncxJR/yRK6JQWtAVuipwe25hP/J3JksOY6cW/pV2u4eMkwOwBd3Q3AmY55zA4vI
zMAMuGMGnr4/6F7rVpWsVdbqTW9KZaWqZARJuP/DOd8JJhfYuGEnzp1WJA0dzNGLvaPv4FfcOdlK
CEqtNn0bARt/NvaYBTvch4G/dYfU/47KTHmb1omSJBw4pr8HUcknr+jl2RwVbvKpVc0r2Kj8tbNj
R3GaAOeAPFpah0625BXV0o8wKteep0K3n5tXBvE9d7zfq6+pZqVVwcZ9aRuF9Q9thzr6dccv3ahU
eGEuAqIHfYDeiIhcGWyX0sU3N+Ve9VBNkIRD7QDxxGxn6Tegugp86mRW59rwFnJZewsaDSm8/quR
oOrdQBMOGtIDgGzsVhLcuq1vqE0F4w3UI60NI9dl8ZfwpKH/3vqkNPYbUgL8i13SIAG9tJwbeLwC
Xy86M59VrSXmcPBphTf46pFKdJ1JSGcgwEec8TbgHrTwKD+BWHTzA+Fx1Q1SpOW9ocLLds7Echc9
j6Sgsxl4M45e9HhiM1q9RXNkUBHVZXnLx6lZc2asp0ObwJkHr2tnIgeqhrXJUJRPHSG4T7Y9Vy/c
QCUZTGMX/cb2qll4pnNPzCWrMhaFeWPwXZuD2yDqiMqFghO/ykXDZoiRZMmQEnv6OSRldes609pz
8MEOGzgGazQvDBoK4HgSPbViEnBqwcE6qSAlnwwQK7FfyjMcFif+ZL8Zbi9YwrB9iqmOM978AQT8
STDtJ8qIgvVh4YRs+EoMdbYn7Ch6mt2eSwRwaLyZZ9fWpMD06tviH+NwIcniC8vxMGy8xGnuxiyi
JZh8ifBLt8tIUlQn8eraAIP9mhDiTdEvVCDp1DoNAb2dmYbp5I0frJHUspGVFjeYWxxicdqxfmLb
bnA4E6FCn8EyrtnoiIi/M/kYxJhPHEUvA1FAX4Gs1HQsCOu7q1j8JheOyPKjnR2UbiTeBE8EKXjB
xpjq/kfXeIK/jUcHe/Yk2MTWdfQa8EXIT65dl2/SXDWKXZRZ+Ks617gqPXOGltkoH4uS7nXreikk
FApbBEIkf/hUTfhAeWAncMGb0UtT4tkNgRaiKWLr3WtB3Qo4GBlr6qYmQa5AsLubaRZ/Zw2dFigJ
GtfdFJty2mXWytVcrBrcDnmKkF5z1dWobWhlNwMaNlJoJ7egC/Kn0gwXNr4r/DchdbMNptVXI/zk
AFF+iFiHWg7CuprDWZAy+EHd4tpbS2Tqro5Ab6FfQZaIcxoi7MamErigCWJ3lBGNRXDQCMHgAdWZ
WaKC7sePAXXKM7gFUim4u6rbHgqHvmUsKDlgGpPao1F2SUWFDoloa1pU7FksY1mDk9wzMRaq9Y/U
xn/Mbyah7iZl1xOykY0Eh4o+KJ8tVETPZm+SBBl0gfOU5HEebCxWmzOdFUUj3XkrvY079+lnAnsD
55IsFlQukvYsKAOO9F7wTd+kkYSV2MOF/vYmkfDJEfKwZ22X/9AiHX6zfJqqPZ5griY+D4MolhZa
NeNHl0+1Jrw7xydC3LmXscy6q2YHkIsegNmD4+mJM4toWuFEE1xY7tff9DeImwFUTIYmAPJMTQBv
RVFLkBkJRAX9Rb4mT2a/U/KtV4Y1JfCmtOyFTLHYzb3Qb6ntNzbGm6vT4Z3r+wL7TGv6Rgj/moYz
CTz707ZK4zo0U/cxxGa6qrM4TgDZZN0je21MTQFWE5jQtpWZ21yIgjdyhoez9zoVfVEe9GT0sp6j
lzU8fo6sjgmyMxuehw2AruDW93P/yRCV8dL7hf6MomLhZgcF/kwgMt1MFtXAVY0m8p7wz+DNkCWJ
OTcl5FjnIAfwJEylc6YWM03JL7t1k3clTAU4206Z5+P96o5xTgQgnPrFUmv/RIwSOLGlO9GkUl42
dpPze+RUHQc1duVzzgddEgYsxBEciquRrUh8NGYXd5c1I3CbwAW7sJTAvm7P+HOPnKgLwVCI54ww
Rrj0OHo5lnSC/gZ3M1dCP4Kax+VeuA6MRS1KpBnxQtDC1u9d0sdnHVOAwhFsHvDLAXqkaZtrCnXO
4Z0BK0RtSmMQ8aGHf3PnGob9Ibt1124rg+KRc9mL8Rz0jJcUM5RrX861QXYvq/NtTwQOweWEDTJD
aMhLgVwRpcFnxZ7L3rJbR44wga96Ay5NJCl5n6h/UNEkyHockd1NfSD0jiEWBk0tO+IndVnKUzp3
0ts2AAh6JNTT8Nr5RAtt3G6wPnvqU4MuaF6I+AXbUp8JcrcA60mWpYi6jRwL2Or4MtKZlCH87Z26
kOve8G+srJqA7cT7CFwdn0kKjPIkGp+foXKM5BMMPi9TgeqWl6aVtXFs6ilZ0wI8vlju0PMK46yC
FaKUeOLoRAtvLZrAqtwA5+7SPR1he5Oi0C1PI7wQXGCYNfLNSt2Um04lM+odrcdl36QdehQ3FgHh
UxLhdMzHRzyfqxFaeS3flZ3pMkV4NxlWkYZRJZzMkzF1wWYCbeCFmKXIrPMJ6TmQzeV5G0+DIuHQ
iuxga5fj9MITvIi9g4L+AaCByI4NLRTGnDIigr4RyhyRrnjTb5BsDrb6YZ45Krrlp9t54mxbHqAU
3cbeuyDP6q3J7OZnjImEjFo3IdDJnEbxm+kxuovOjVO07lQr894f7f7X6E8wyinU9YesPAt5oSI4
muSC4IVbq/aRdvM9PQzDUD+w4zD9m6Bx1UvnlBFCMLbZ9wUSn3fmGhG5Hwam+F2rW8AM7RpJhJZu
vfeNKYBY7mgLXacgRJB0U7qLnwt+TGDqCWvMllhtrIBTPQucRWas9kMQu19OZkZPpMc3SVj6mJJu
loAomT3+6/mH78zA6i3c+YwamsEZj3mTF+k93s1ebWHnQ9Vx/Na3j2mHDmzjraEA3eioSmyXqMrY
b/H83tuLzRPR5576rgjTG/DOILnacKUWaQiQBf8a0M+hfDHyrH6ZNbscjAvd9IynxkXn5vhUDZ2g
CT0OPpApHiLsDGiOMnUluIjj3B0HyakwsGFg7qfICvCEtqmAmH5eexe0OmMTpAPb2ECbvurFQUJ7
TM43bh+juu6sKP+E125DxuchBA2cinoIJ+UFb2Ypcf2C8JRERNXxwAvX2UxJ0OL/mZcgcI+EJQNh
aEQSv0mD4U7Yky1CPnpSM3JrU9/9xa6hsbYFpwEBrEgq1hjpIvtI4fNRYLYZLGxUCcg5a3vJyZ8s
luE9QOIRoy4TFfW3yehpE6Nbhj4yVVB9RKTVG9i2GpazaT1lVdBFO69PRj5Mxldhb7f6hRNzuLUH
X5CdRKOJIYoD+tsp2vzLBvpGIQDnMD7MJW3PziXo653Yd1y0PcZSGEZj2t8ITQgj4e8YN3cAmRid
GLVI+fNYWkJrMt0oOglGwEy7ytogJnfOFXJYw4nfHafS97IwEMQwEogIt61wViH6ye7llNnkpsrK
PsZOPsi9aw3lLZLqsiVa24rA7rtR8OJnI/TxpnV0ELZMr5D/d4Ud7GsvahNyaq2VX+b3c7Cnq4qu
iVn1ZShiGBrnrFT1e8SYVWN2t5NvU2L12wMnQfc+kbf77LJz5UPLhPEj6gQG4oU3od4rRn/xzh8L
DOhOLdHikBz2c5TOAE+JBK83E4VKtFWDlb+kQ03gLwHf7IvaaSj9kPg+/2WYcs2tz/kw7QvHyn+y
bGaIlGF+MAh+KcRyrfNcQHkQdvWjmmeHGik1Hf01KBevX6cheG04KWV8Xw/CLE6gxcffjui7X5Ym
/5t8lqTpSbdlK7NpjZG0UKS61p3rED9CnuiIIF8AIpy2WkuCJWymFjcN54TBuYjzxHdRTl/xJLdv
JhEeY+hSrpwcuAcdh0fj/oSoCE9K64i5reEF1VtmwvnaRuYc3GWeEo8zk56fJqMw5km4gb+StqZT
IpgkDQ4gDjpGHJavvkleqMk/IpXjduLCcDaidewjS+1CnUGTB7C3eg2dUCmq1I7R7W8pF4PzqTfK
qwGWMgrLtkD6jBEh/0K0nk08T3XFdB8CG+It2GcYe2VKpT1mDsfsTIk4hGPXQVuhb4NmjwS67o61
4/lng3CeX5nAscs5yu6AUxPq+a4Ev2jtSdAQVVgxMteUvJGVXmbmZzYB5X76ge6cLwsdG0R3inie
Yrwo3R1QwvnHBOOCVs8Bc4RvqUcIxhR/NQiwrCWFBHnoc6Js97ddLeTEZ6qdbgvtYMc0iWYFdpmu
ySEaW8ejkxB7uoncpYU9OCcDI4+YrwWowihFRs86c97MNNrZiS2buBudbsAUNjoD046RyeLOawIm
BAj4FntH7aCAF9ncm/woyRiHpCPI57Es4ygk+WiNp6Zm9C7Ka1Kx7SXJqaeuDcQtUAzz3lq/25RY
XLhb3SmLkWwBR5B9UolEEoWiuI5T0bEygrpn3DlGaaNcBPNLGmQ+80QXTW0D04FhyPasMaLgkCSs
KVEsRxHHUwVXb6fIiiIvAAomu6ygbrJDlDHTuJJ1x7Cws7keb3Lmosa2Zvq2bEtvqD4A8hpGiC+L
LNCIZvOBesSod5SbVF8+duQXmAFiJe6JaG2oPXw3Fk8KORKYBIr7ET/nuAvQcoqQWGPAg3OkGIBE
BaOdPaIPYkn7QBEvl8VEBkMq8uCTrw8K4QcG4iMsNEvP0mNk5BXyX8lvKQmdOHQENLMGrRv/hMmL
Tn2gN72xatx/xG1aPqeXmgmwLe3BKQ4VK5BmO8houPS58noSDGzjjtkJQUspqR9x2JhOVIcSa/lv
d2nKdpuyElw5RPTVezpPBKigyxt4ehgBIDY2zfzMc1saOyB9XMr9wqmwV74Z3aWF496atVN/DSwD
lnBiZuOHADYUnV005ex8F0qh0Coyj4RHnrkIFwk7qb2MlDFzxs3RoygiiSdMJ/l6ime1Q6KeQ+tq
DtLEgOFM/p5Shi7aLIzFOFMG+2AWhtRMnk0G2t3P1KQc2ytnTvh+lwjBme/wqvldrUC7Hij2GdLX
TD3LC2gmtp/AahCoI+uvXQxKtGV7NbbNJSDs4Y07s7NZCGDYCavUM9s92/wiO2Kw6u8sT6waW351
/WjmhI5C8fCYq8WxP7wjCWCKvLAGw2loF4FFAkQG9n9bcEu7+5SdQ7BbcMHtKfcnK/TMosQrURnd
I6ql9Edbpylj2YJx7YY0o5HTPKVa7YUsn8pOyhskL3N848auUms5mxj7lq0AoAer8nI8QBUxWAig
6d0dsfQ51qROYQrMZBFxGNmu3FhYJfE8JSXecSCI5Yfh+625rXvbYIm+DN5HozB5sDlIzQ7raE34
KQFtBHHxysWHHAyTKJyW/azKzexbznX+PqXo6uDdFv1PKXrV/KKLQYy1T8xUuB81p1Wp8RcwQNZh
3aHpxBsHJuJtKVwyab1islQoCZKfz8zG6n7XQAYiXcSvipZeBkXBxp/wm7E2Z5u4AZIRDN9omhMO
t7Zh8IoXJo6eWUUkHT3V2HziGeP8MLC8xhubaA73MCbsZTb0muSTahktIsRJ5B5jg7AAJskyDXZm
g3hpByvWfarIUWfitRj9aZI+lFthZsXrksDw3KKHq9tLwMLf2cnF0mlIOrSzPM2p5cAnSAIe+yiy
smXrLgZZ7YblqeRcN+wit/hX44TZLVjdbWNoM9/nRe8YJzUKeR9Q7JUg0FryspmMgTxGbSwGHYd2
TIn1KSXRl68qJlLxVHsJ2nGEBQxOqdNtRfseBVDFdAZK0vR5NtYxNbGbG9lETFyHpWQS1rQVqEzl
92CAEsfjWhFVbSx7C3Buso6YvPE8jv2EyqLM5R6Uj4GhMnbxD+sceyNjwgTnWmHIurbZES79ib9U
7JMJCfKbaiMYivDGzdjiN0TK1esxjengzNtFZBcupo6OhqwkRuYVy4KNIhPxV8c19WSgR6YnNJx5
CGGGKzcsZlec3Gjs/J3R6Z75YkWcy9Zi1tswyDWxLzit1c2bHCgpAw/St9qLqJpgvBiCVJVwlJ0i
TqVPM3m2WHLfLHMHaTjzC2tfaUiooUcQhTzYhHjZhM/1MXrghNBl+siM8Xvf2OkBFaLHH74m37wo
FNrZMSEPiOxSS8uGoTPfy+mk88L7iW9W/rR0NxL1gWaBMLTBN2rvht4BmxdOSwZPUpk+oCNm/GQp
5lOhvoMKGE4Oma0k/I8VwGlgXooqfGInsOtcP7ljxAStizkKxHbLYF4Xg1ws+up1pn2tGZIvrY+E
umqnx8iGuHcCyNC5B25z09unDfKB3YTrJAm7XrDZXW1e9tWKHUr5hfmWeXDYKCZ3U5O6cpe4vlbv
Npdide8YUhs4xJB+hIwumAI6qaf/DX3z/xEr8Afx8r/EFPx/qWC2/0FYtaIQ/htcsEqw//M/Xqq0
+/3rf1zSKv5Vl38UMvMf/jeD4G9okVcFG6rkVTO8ssz+S8hsBH+j+rOROHO2Ss8Gqve/lMye+TfW
rAigUWZJ9Fkrd63FMZL853+4kv8LLXzgSm/FQYn/GyGz/UcEgXA9rgzfJxyIKA6oXOafNMZLGdVu
sOKv99lTeaM2t+Hx8nDZfsvtcfwLZSSt+B9EZ+uLwXRDx8xPzlvBL/dH0dlCCOliAVEKpe3PmmBk
yqFgzwiqHTaVMqRxmPOCgRJWnnqL+Ml6tWAg7wNDuafCjPw1ODAOvqO8tr6ntqpB0XnxaS5mn+xk
P31GQ6R2a9pt87Qsy4TQRat70wi8izfb7ns1amy9UrEmxfEVRWEtZgQQU5f+8KyMFIxRYcoiEamK
toFbUWViLkZvoKGtMwXmznIO3mi4TyNkdXkH1KpeN9XZihgFDswEwRmA5Mm4JHOszLPg3e4Do0JK
ZA/NDpnEgoc1KuVvhbuNrWIs4poG1KC/lrNpwVblPmaE2ga2HTYWLBhOca1gbGni1U6G7w7Boy0J
odmw8Z8mjtbS97EptmV+ZmJc8Pb1MSmMJddYVY6BfIlckbbczzo+MiiceQk5lR9JvRR3o14HxzO9
wXCsArKsF5s4r60KVmFaqWbQluzGsnBcYuDcRcn1cICiGe0iG5xrWKHAumb1WmFZjJCLcIoGD1o5
jWMeSjIHf3XLuinBCTmLgxpqv7lPEA51pzkzkfm4lS8pZo25eCLg2ruzbTWlu6mq8xsbtuhKjqOq
QDwhDbZMqVuxhxCpOjeSqzacl4WwJFY9X1ZXenhiJXPLfceVm4Wi5bBl4Wzb+6wwx2rT5Ym685m9
9s9LzVgtZHtY6R1qFtmeqK7ML9Pq5wMeXjpNMdNlhBW+pPHSZE3wkbixn4cIlseDubRzfGQNxxIe
cr2mba+7h2FUbLVg6qbPsvMbZC22Uf0clRh/DYmn3+EhmTcuiqijFrF/6Y2cZOKeYRExrpIY1U1i
egS+F8p4zmVbPspp0P12nElxd8pEXxhDZTD9C99+UgVgs0jbBK51hBOuvKA4f63Zet83NZxUNBRj
ewyygUF7S94a1rhliD5FmU4/a83NE8qgXQ7kv5jRhpVpSc85SY/BMvaqJGRxS0tDpjmblSw/epnh
vGqrlwKudgQ+OhK0PyrzvYFs6JIlbTP6n3EiENs4VlQ/pMxKDw3wFL2zUFPeYbaxZ8z05oKKitK9
3vQU+/GuKgtazt6Jss/AwCN+SFAK7ZtxGm/gQTr3aJmqcT+KBHRRY6U44FtsPRsYvz14asaTiDZr
UdwYEy7ffcVj++XNwMFAPAwUov9wpv+17h+hLKcsXg9IjKaHV/VPStnSyjuTQS+ztWZbm+bRa+Lj
v/EKq/AXvyZ5hnKVlP+DmLvFCdwwAWWITH23+EcTSdP/2yv86eCVqh+dUvEK5RqAah79rv13XoGK
zeexIjztz7J3a4lbvi5ounqiCYR71FnzF6/wd4LT/9byBytKDbWqFGDO0KKIfyI8seLCmsCAAeCq
O90kvTKflrYM3tLYNayL2Wiszj7rIVYZQXVTuWm0s2F33lgiFnobOG3m7fXUl2/4S10/RHQzs/q3
BrM8anAl1iFi0jZdTYNuaWsVubL/4qv0R1U5vwHfHktiCsD3QHilv96P//BBa6Zu2tM+6PLFuprd
r0Dm57XCrgFi/usP/I9y8v96JRj+wjFd4N/8zR9fyXAZ/9NpWxt7Vs8RMPoL3j0S2ctl+++8kCM9
j3kWRv0/vdBSVHDtK+I/3N7blii3nbF+TeX4/q9f5p/fOdJxSJICg8ln/08PIYjlOpgt3OUmSidm
WnVYVMEH4NAjQN6/eK0/eg7W985fXV1/t3ZJ6q8/PfCpD7LDTCtnQ2I7mOk9sdObSS2M4i+Jv//X
v9ef0rH+/mL8Utiu2Pnwv9b6i//DVwLpDBpOOgV2VeyLvVdSVrgjJPkIOvj0V1bAOSivDtzov3hh
6f7RqfL3lw5WwKnn2jgrxJ+/jaOrMGMSvLzRtuiffWvIvA2G1QLlftDHd9UoJyfERuL/guNTnOOu
Wh4dYJeAJCftbl2QTDXrjTm9y2rEICBdUfqHQIuYojNiMd7VWBaHgfUZWRdcieB6e/VCaATfFgGH
/zmi4f6IlnZVmKPw3bRBSR9qCx2lWwJmezZXZY+COXW8cd66sUIvk+ERuWaKtXEdrF2r9sbhq1Bj
RfJxbI8vniLTnlQQy9vB3wgeRV+O7WPc+YhcY+1iHUEuaToXJJ/mV6dUel/k0CgAbUSahSt85bOJ
WNLdOGBHHp0+/s39EBPmwvoAovkkFTvjma50y17eehqJ+7IvTARt78wqSD/pZWzq06REs5+V0f4i
Qaq7F1VSn5iBVsfSB0eJnhb2apLNSc3mbbCbw9B7zo3jju3AHUyHGSZ+UJubYKgNd9t5PhGPE5rR
r2xNNdgs/aIoPGfot3dq0e2WTaYub/BMDJ9R0NcX9tiQ7bQ2H6TTBvdWY9fbGhvRFQs727qBciqM
wVMxDhZmfWdLABH7YejM/gkUOeKpjNGVvfFypLM3rdHG4yX22sFgoB+1E7NPeEwQwO2ETKMy9/15
C2h+fIKoijKgTYOcCHp5zjjvjgSURfskaJwHCkP5NFac4QcrRrBcJj5TZ/TuQCGQhHlWdDUaqbuw
hBh8VWlejWc+THvfatSJhBQOIHdjEunNBqoLYsSseh55anYGg42J7Q3Hx7WHQlMjwU18cYXIXhwW
BsKvyl5AeMmeJKjBy4AD1bPXJPcUD36ooaIGe5SATDc6ZCE3fTdgXzcMYKadQzyRTZxA/dh3s4l3
A5Fifyl5K+9kQpIOBmwujwoc//yc891ZxUWZZk6fWGVOrYKjJ5DPnZsWqy5muRCe4K0ivXE+irbm
u0yebh3s47lGAUGFCEepI3bkDNgZ6I7Qw0ggDzNi0yZ3M26zn4PpeBYxaFFnHGchi/EJvF322dbM
cy6gbPwTHomKqaGsCw9xGQmEXg7A8No5VbtiOFnnbTVAgx+4pzPVbd2+ldF24FY/uPRkpF5nXeGU
G6vxYQU0ptdva+rLN9CR6/jTbkdWCE63xwsmnxIXdz0+N9SSnml3nzZgh71r9KRQzGNzP5nSo3x2
1bdtje4RZr69T3FrHLOm6T8DbY47EactDxf8e3yVbiEbjDm6H7HUR8MRjr7xgiYJQF41liitsrhP
fhFoHzxGEQEfjK+q5a1xHEKrfYUeiPxYNNAigivqj4M4t7ZaEIxx6u4BvXTvTH2Cz3nWFkkHE0YI
GFbd/dBn/BwG3kNWO7o8p15jGZ8EgzsMqJFc71CjQcmsyMRjpmpPsbHzABONIbqGfjjkS9Fe3WV+
Q2mffJZNWV0t7Dc/Waiz1mCjIusdrbAGL1km5niYDDtjUKei9GVOm9jZlC0wNQHnt9maHOIpoSJm
+T0yTd7mykF9NgAu9A4mtFVxMdmN2HeJj/B8ZzmEF6H2abrlKtzUZOBsxPOaSj+RLGmkDWNMVi7T
Ax3mqG+a1VbzWvYCbsRWm5Aa0m2XKncLiwyfUc8RvY8yZmFI8+zpmZ+72rp4UT/NbBrUB9JdGfal
y9GBDpNcmW6Af34hHrFyj4lBMbZpymw4VNoaD3Y0Wvrg+1n9C/REMTOys5tzqRv2ibgTlh0cmtTd
DGZrPCbM01hlyyp9WaJSvFT9JHZzVqmzVFYSM9dm7KqDbn4NlOMtV+SxJsSnZeqfdYOvIkxRNNxD
iE4O2FDAxPUWQWK9JE5n7+WLcqD+JYHzUgSgwKopVpeiiRv/WHdY5E6gdcZml+ObQl+WLrMan+j9
suVcELJT7xH+2+6937ltCbpQj3rvpnafPngmsRFm2ZtnYFe19QMynFVtg1Ro936kfrxqpvQPdGCL
e7T0aEdHpIsk/Qx2fGu5lfdYqd52w8VTs43TKxpQCaaQ5aqdnifYuF7D53rLLnYmyKiYp2BP8B/a
nWlElfja5aDpD4x6iX5phvhYt7iSbljRs3KlDW9Os23UT6UaUOhVI+Fal1gwh0b6XSMYiUdb7iYb
g92ZuWARh64v8VNYXcyCvI8aBCTIxKCbEKVCtEWG4JrgEzNYcqayCyaJjPnF4yB5Wo5Yom3vyN3Q
HAWDl/K2YbR+SAF7v5WxjSAoY+gwQm4euiO69fINOefyvnAA+PuYxJh9awTI/Tlth5MuPIunZA3z
2ECEtg6x2fT3OAEG/wrwhGWLi3PH2udQtjVuNOk8ut1S8c5O40FB1PqMu7RhdD9H6ZMDapqWIAIw
l9nkjCIzZD9KVXHwy9UYAaWScoQtO9ATkQhOMB/x5SFZFoR1xeI7uIcGi/gy6Y24sK06qh7d2vXV
DveV+VQmwiDsVfK5I8NppH8rkDM/Aqji7IFC4r4sSfLIMW1l6NSGXh91NPXZe57HcrwtDRhoGBP0
rVYGZsA0bk3GREzvezSsdFF7HMQMCboK8T0NL2uVTJuBx1gmM8JozqbzYOZFWC+UVijkyUk0pqLg
uUOMz0ynJSETnVYKOdDKsQ1CTKq6L8NADFeOzJQZVCnz6AJWya9sbCEzpYFj5FurySzm0TqWCHYY
Hc+MbCzRwkWJ4GeBcSksd8xex85KucaaQga3nrVk5aWZ0OKGAV5DLGUIINELmvwRZMiJ90WazCGC
uKsPA6SDnLO2yQlwwJchTjErrurc5jlJcnrs2BKXbR4/WuDqsaYyDMIJBRtwWxpVvIfXulBBKQgh
MEGGJ1OI0EpTEnZirCSAk+PtGDtHbYrkNnGX/BCN8I5ZWOgwspDLxDz9LON7yKEFrKUjAhVnVwSi
WcAPeME1J9qg/SZfEAX1ABVwREFwaAvsFdy1eQbbM8IB9jCUo8530QBC9IjqtrtNZGV+kAOjcg6S
Xu2MZZgvJbRH9IwdgJiQae4070ePVMz3kflJQn5Sabebtp6tq90ht4eI4g5XE7eifSOJf0XO3cvi
K+NypTBYkXsViQlIgPLRu0zD6N1n0VLeT7NfBziHhhjluFmprd0uMuNK8/yPKIbVkzhq2aFMGCkm
DPPDmNwgIN5Rtg+TY1cIScgcRU1vBQwdgqzekYxXsl7LksDeBxExcMmcLNMJfn7Z7xEmTtWZnVj0
VdoIx63SrowPeql+YSehZuPJr5LAZ+ZEqhUblGT+7LIon3/ZfhXpL6upLWx8fmn0bIHTpnxCbssR
0mmFKgq9PrUWY9wtXmiL3MdUyZ3t1DNrqIGlx2S3znM/l/QJqN3mMwF70cmw0rrckAVtBFdujCHE
EBxjr3G1/q5cVMEBk83NlOWnOc8vPYs1ErUcdwcmK2m389IYJyA0OSL1JD5mMovuptQsnlW77yjl
WyZD+GzQpKPhc7rybhEdk2orl9iAqSOXZesscUS7kS/+A9tR7WzGpUXPr7NqR5chbntzpodyy/67
SEXxwiMXHHyVB5dWKntvBK3xbWHp5Vtu1vNpNGU0nmHa6zViQzlUjXMV//Qw3hz0sijUuU7uTMh3
g8gOa7ICYao7jbm3lnSegBplYnhVRFXThUnErfnUkY0mjJZV7NI2W3JM82tLlmiwYydQWWGna/sQ
NVO0nNJlmeNTYSRuGlptaR7KsdKoZQoirk6GN4IIbjIdV9egILoJsU6j3tOGBS++T1bzmH4IqL3i
6BkvdWI784ljMTnRVIGqBOZrorNAsPWT2yCrwnwp8TUSS2WfY732XQjmeNWqS/ZeMfjHLO7AeJkK
STwJisn4iG8GhwGyPJIbskJ/aZ/oJZgmAnltLlFlS4Tmts6j+tob6fhuDt3Azrmaxt6GZeV1HJtx
N/nQvwC8XWum6P65i1RWPndVwHgSjFjv7/Cv5O9IFJs8pBYZHqehcB6MKWp/BC1Avh0bwAUSn9ld
BlG4n1MJSjyM3dKsbpZxNOHlpV2TkMli2h7XpJsiu+yN+WIMMTGT2jWn29zvqmPrDs249ibw+sDt
ik2qhuYnQqf+jvy2qj0xdcy/EAlgGRmiVd8o1X6ZUSKiuUuWD2FRn6PUbDAeOCnaE/LKMoz7RIUi
d03KIhyY0RcblOsoIDvunw62FRx5w2uarYclniug9dXVycbRO2VypWS1gppBIhyYwfrv0SoM+zQf
uj3BGMWjsqZ4Z5raB6xJdi1B3WaA8DuJf2RM154V6UA8XBHoP43a+6FuWvO1gfb+VS1mfodOzdgV
k9cizgLt92E3ymdAZ+lLQOr1bYKgotiiNF4dP8k4vElPpd9FXbCItSc5HaSbzLfeMNOXd17Djh4r
ES5sL+3u5tq1AfZ5VvtSu2I+s91Ot4sV2CRtpIJggsJ1vbAcvZ84ioybnNk6UqzYrB4oSeuPfrBI
u0j55TflggQ5dJ0o7jkmYoUroBN0miyFEMAJgsa8YWqveZoXV77R/5O081qOG9na7AsNIpDwuC2g
HKtoilbSDUISKXjv8fSzoBMzh0RxWKF/OtRqp1Yi/c69PyNmt+Fow6eXJ1XJxWOvJQ9eRpigk91Y
RSoW4ayNRNTuIJfTHw4aFAjsHuqzZwT9ngo7njjxlGUvddWipsjvpt3EmGUCDKkABPGSVX9bshmv
+6rM95gkIJYInbdHtrHiLeKZeJzNkJ5dPhTkqKShBgKg1hJXRgLgGitFLSiQrsafyi05D56xObM3
Ci/Jbwb+ufleqSXgFQASs6tQKSwXjAmA58434pMUWsN3qfLTe6MUvqNjIndIKNYc+8oDKq8KU9zk
lpHuulGN7yuPEr9MQcnJ8Eq6berQ3hmxDYTB4vG+qnnvpa7RGP2PtoV7AwCpNnYRKmSkdUSptxvg
X7G5LmTomCoXirTqsRLkJVJm3hM+r9Z2AmLlGkDvqP6h1WWUClq92KfsfIoE+2oAOQb4XG3crO/q
q3TUhkc0/qJTIAQVll4fEJ4IwxTcQapLk9uRh39ok97YQjjEXnwwuhSTcQCqu1zxyFhAOHBKr62N
Vd6KfoPsOhePOeaYffKvu9hNA3S/tUqGId+PdsQzHZ0SpPjw8jxBOEfe1SurI4SqxrUKyofQwMOt
3nOu6WIs1BUlB/6n2k7T52SMlHgbc36MK6En/kYtRtvtGQgLdTKlO2bCBhrWNZX+hv1ojvppkf2A
hACk1IruvVqo3XUxtbo7B89P2L6YD7jQpi1hq9nGvyfLLl7GStK6DU7LMig3fWD7DEUHVFkMeQGu
wEr4eUqlWzEZBkW/OTdIHDBY8hZ6lAlpP2rk8Zhh4/wzDzXsqSvyom4F8FTfIKZRAc6qEvQmxli2
se8osbILKi+GVz+DY6Ft/+48A+lmzbjTkE4qnbrgJQUcou+ObcfWMSUgHB176q7OdOvNGMlMjakC
jaZRgumbnXnaN68e+3uSYLwlbajVB4vdJUhX1i3WhsAkIZe1CsU4KOsgkjHoe/DsKUL/PTTXtsi8
cFNQl8YdPWERrKGGAzu1zKDU4UAI86gD90gcS638k1GNiLAWVOKJfll58EdWQ/fgQRwpnqUjhbwo
3cqikPd1TpF/E8c81OqjnBTh2k6l12ZsPUC8vMffsFOVxFrCUMfJRB9sdCCYh77CBxVsuSUHux45
iZ+mlsIGNXPNLds8xM24ETTd1yoMFEnuqhPOkeJ2QIIEpWW8apB57V05hZMNn6jxblDyswH8l5oi
OzJ6XTruHvVjXrQ/TavqQO4r470G9eM4IeLDKQuEubrSt8EpZvnh+9QkMNQ04vGtWSHvPYUZYj5y
kw6ctkDJr8nJj4SHOY8muMXBHuUcmPF4kBnPvA0BHVkZNE5Eurudj2vEKx6zFohh20rdrmBprASS
mq5Fdgr4PxhE0icxdBXi4F9JbjAPlcHTcR03KsiqwMpB1EN3mMR1ZuWZvavw00XtsxgAVxJ2ltdB
b3H6ErIh5h9NY/ZkI2WOzhPyULdD0Nn5qmpVDg70SCA9YgrbmTeqmmBb3TVYo+KREZeADvT+l9Ji
m4ybldnulSCpbQzto+Yn3HAD67cu/impGobY0DXElYeJsrzh8TD227C0b9mWJ5QFDKBYAPN0tCe8
vV21GkjWOkwyvER4JGzAGqvXRQwld+WDmgbm61eoA3eaU9U1RfDETr2XiicPVt6t1UPsYsqeDZKw
JpWiqFbxk6dY7HWRtjdSvn8j90AkXaRlCZvUTsHUNwy8Hv41fiXSTkUl7BoDFOuVhOZbrqQnL4jR
6a8HS7kddQjnm4lSfLL20cV/gHbWbkOAUmD/4xFdgtoj8LQk5D4yM6fiDP/TTo9jhJgBWyHwJzB7
EC5cHybZT78ALIutdTs8a8D9ypVnYUMv1AyBDrhsAjUqmNo4R4DE6xwLhGa61lKjnXHqLbbciY+k
BLB+RDJgmafUJ5HZ7bxHrBaqxjVDGBgbCszeCN5T9pBCt9ErrWFe19s4gyonhY2iruzUH+0dbr/T
cBMITBNXfqUPJRWFMfwtSI53Tiyl4THSoJq6kElHc6eOYyRtwakgvQC8GQIbkZPh2n7SblHBnuIT
EmXWY2GkcgdjIu6PrdnyHWbhy/He7mOAxhXaefgupgHk6zvkCPGLI2ffkvpnyNBbrcv+ZxrUvQIz
uix/dqTpple8jHK0qIl799iPK8MuAzAAm6dQlJOAmo2YTZyJR2mOdne+pop6Z+coHDdNlq1hnaW3
0PDqh1bEOnnzUhZvU6gGmyHDeQKiZIb8M6JKcPxlIIhHXEcxllArgww0VtHEJuG11jXetE0kvzpB
vm/R9NUjnlGIld42nhzeEdb1N5laQ2w0xYAwDXxEfpUxeK/Z2GKMK0V6rDrUan1YElmEJIKcp712
UGEQopdbe8+Zaslu6oHlOwKbAWMLs0mZ7lvQqI0Tsoif0wmIIvy7QCI0EH76XLVjPGIz2CZIIUNv
ZwH55E9XreRHz9Cmat4aZPPh7yWeOxm4t/sNklx49UHLzRKLClA+/KQxJKwB/ZQAEqXqKQHpTmWN
G+tNS6PoDi6v5c62B80W4TkLHKsB7Sy16iBF4nAqHvArxgU4mS3Jj6He2vh78nIFkN+ipxqgENtv
Ud0YQT/D4ITbOxVWt/IbO9kNWQz2JR/MYJ+lMYoUFVJXW7is5fdUH/Vrr5WQ6Qfe+iCr6PuXUdIl
K+/NLgrplGKst4ns19DEVl2HD0Shk8zBQACKoHom59AzYiG/1aK3S6cbQDhj5utF6iFGquYFHeWi
WodtwtNMrljP1JTtJ7KCt12QPGJLHsPGMgLEzvHcLpjFHARJM7Q8NIrokAZjs6tzwwSmgpvFYcxI
hBxlT7P9jWaPZXWF4ExT7NsI/2CY02l/ozVl1q0zUL7wt724U1aVMkn+QQaklK/TbIJD4nkk+Jhx
iL9U0+PkVs7ApRQZhSEXTEvg8ZGBT4J+pGoFoqQqdjI1w/tyvnT9xmLlGXYRV47F7v5BoU9EiMEq
1Uzuh2sUVih988KflEcMt7NbGNlEgjF5R4aK19tmIDcabwGLci9kUJWg9oZIHV8J0ZnfRKyEB0Tz
6/EWcnaL7MCglsD3A3GFvkEfummfQ/OPqUf8wioRL++qAtb9UhTULFbIfAXhtipULtsqNPN1J3k9
pTqyNqei76ZDYGNifcooz9EzC8GyO9Ho1gk/zya7SqIR6kuamdLTVBfyrez7U7mSU9JGOibgMtIl
k8yjTjEUAh3bGK7TYjJfVDSpoT9KjYH2e5YYR9aStyGOkjf2CHz0amiE9ouIkxHC2bSodtS6nmDV
oTaAJwjCAHVam9NWSS2rcSPfj5THklAMDRtVCFQ/AajRHibhDoUjH+k52bDGlWFJHNeJ0UnPswgP
Ci1cqbBZkvEXEyeuUS2K4h8x3UYUMFSkB4qiCcWVLg5gZUim+tA3FmqSqLTXbgy5PMFfvOqjufbU
7Ru8U+Pd5BdFtfVrfXqM4GknwO2H4akZ1dBF/kw9jqSrT1TRox8YWFc7aD5ptTchrMa7oMpAgQ26
sgY7SI4Sy0k8ELWkjh4yMcId7wuQv1Bse/sBCS6tuU4aqU/um9wzfQd+z8TbuAPovwHCAIUigc9K
IjHzE5loxDT+SIBekj3+2nDm05Tz0VHtpN7DMqrzXwVFnPEJJ0ER3NdeGkOcseEuOmgmkNJHMKN/
6jrYXa43hNlT3Q82MTIcoVlqSJUkpLtJm2+mzpaCU+PN0mlhGNffVd9P93Dyg50GURDplSiZnsNa
1cA9DvFDoBfklUBWexJzZwBOJs8hl6uoDIcKamJfyMemB2d+EyNqJd8HwcgKj1hbuDdwZe/TdMRU
N6LKzJs0YPRRy1PanyA4mxsR97gSqBDuTyEsYfS+yia9Q9yxflB59msrAyJKeOU1BtYKvhjaY68o
GQpUuf/dIBCqV93gkWuEF6bywKnHnyXC1abT+nXYOX7F5eLAl2mGgzT5YesIzR9qSDxteKf6iYpp
EfzF/AVuXX+TQN7gNe7HyUsmg0BYyaJuHhvdQBTGMFXKwEYhkewP8ytrKqsAG0xJSVe2iqvfapx4
QzhpGUPRJhBOjyT0khPfLglX00Sj/Y7Htjp0mV7dCYPARNFK4PnlGFznOtxglZK7C+G6uzJIm2CE
pVM5MGaE/AgvEhYpUtIQGgDNwy0xh3sg51Q+TblSTlHWKq+aXNiBG4RqB0kAUOf3kBiQ3OcILgLW
WmPuavbLvtKj9kjNzfwhitY6qJamk1avcJRAGMOLtz0aCykPwRDCvBbJpy5Xuq0SGngmpeGoPSEc
yQnbtRxIZlNiUdTyJqZqmdZip7Qaj6wwsxuMohFuWSNCNP3hyhIAV4vKchE4S37WbVVdAy0M7vIh
BlXIssrg1ZH/y91MAgm5ygDMtvelUip3NTS2TZh2w41sy8o3UTXiCANaX5cFv1VJ9d6Dc1Pr6Rq5
jMxNFIzp0eAaWSUa7O+ul/FTUjspsq4o/QwvZIqyDZEzij94TMPtVwP/2tQL81luZ0mbSmlvir61
dyHY/dHF7rnmvSJ8EvgUxjJiUgr/r+wlb90VtX0XVS2ZqsTjg3xD3fipkG/VsAVCidia5aYcJy+t
THAvszTXYBqtAXphoKR/MGZNmIkerOOVbyl14HoJ5/GOIB0EbNCjQZT0XvoQibr/oWahjz+L0ddE
9b5dqXcBBrf1DhxfdoXuk7EbbOJclMKGnBUtS+n9CL6BcmZURm+y4k3flVqnMiJTaauwXuYYKSe5
ka8DKoCMhZYW3r5XWxC3yG+pbyrbEGdINJdctYmQ/sukOLn3fYusA0AWcd+TwySSIus2O6p22SaQ
KHvaKaxYxw9V6ynF0EtfG11rlus6CgG5dWnauincl2zv2b4UuGlrFtKGiAIxmIQa4S5L/Cl5HMMJ
FRIp7Y8KcR0E3JhTbpNzpR3A/bVim0xpdqdbBDmjJ1TolZlAaoup9Yhb5onbeDVB9S15Tsv/0c1i
ABLvzLm4RRXB9dPOv27DGrC0OmZN92zkhFkoLdYoVpSSPuxbZdLIOlsk0tjiJY9IFPVdk2MSnYAa
O8eAki5m8d3aGIst5wXeUYMZh+hyNwjZtRlleabiADl8eqLa7tc3iA94EflD1d9R//QfCylkX/Vt
dOMLgyQ1QD0fRAlxerQxM4knLI969sXEgLWORPTsDpMEx20cgup31aEtgUpj0/3QoZEiYFkG6R3U
V3twY+pbGDbhOLm2qEpk93DAKV6OWXrAb9m84Qlj3LbNUJ3wkYOTr8gZFYsOvrPtwXj1rCbunKkt
7DmmT7RNlNeauQ4UPd21aAcZSDXI8j2FMxK/Jb8Xyp665u1HLpvuqjGM9rYvO/CNCL2h+lbps1Yl
UjxgabC+iJGG0dr8To005XrIpEA9gK3Lh71qhKS4LBS176QmiynudGwVKv0hb42yuvUrTWdv9Nk2
Ir45CC+YfnpV3D9UkKSowCNEeURvcqrXBbRSRB5NAqxNYQPyRPA/6fZkrpVng8j7Bcg5eg+erlJ2
0FCWbXMPqVm2nZffDcUQrzU97ixCtFG76uOwsl+Qnq2OsEshPAdMi7qptLRMnaqREIYy24iql5zE
txGUfW9DmCDQs+qz2qBmaiFXRRUiGB9AEiTVN8Ie+PNSWgY7dH7jP7UsW9IWbl4X3PGUt1DHJZ5x
1ToxUkfuNNtcVVpupeu5jIuctGENZOmB4dxzDMQgl+Sc+wPt2201NcqTKWBjeSS21oy4/B1oH+RF
bCuaQXF5yRDwc3P3PGInnXQENdOEYzntIo/6UE1N184p16D/JBmk1gkAYhJ9xyhUtCNsgTKC2OQX
TyoUr2dNlU03NpXgFc1Xu9pV2lDAr22xlOC1KMhM8cVDgD9aPbxg5hZCLrKNSl5z4toAsbgMESmw
KuvVHycl3md4vejXoBOrbE0AP8SOXuTieoSPBlzA6sdvTaZFv8IhU3+WCLohwRdn1o8AZBOiVyVk
Var5vvUaUL6wOeKpv5BC7c3SkcBUc3ShDLqvgyi9jRrUatYCXAYOK+ZYTDvYE/aJFCYwEMW3wocu
reTiJvaQn2UbovmCCEBfdLcp9OCrQHTDb5l79Q3VyAAFsFjh3MlxB2SdR9bwTSmE9jCWkkDXtcIP
azeHZybVQlJLmLsDUoDcmInoCBYNJQQvtQTybordfKt4TR6iIYhh7NWzcHjLQY2ATkcxGaKFMp/U
Pv6YUPJ9G90XrfRjB161Hq+nySP3HaNl9ay2g/YLOms3wtdGk80JuFqbK1Rx8Niidj6cmlhq8+3/
aoYpa7Oq4wgPYzVHtlXr/lhtrcL2IwN9H7eZtRVIfR7Hwe9/KlFTkoOV5e9fo0PP4cN46ZrgPoRB
FCXPtgzvUal5L7o6aEfELOv7MVSuUzaubU4XZKg/AdpSi5QtCqGYSWnagnskF5EnjU1ENR6TNFm6
D234nfkNtdxCu6Bd/gnW1UYfxQZjryOEaC06BD6rwFiOjO4U8GKTvcc4907/PGa2KSOab6r0R16S
m3S1kIY2pgm1OBXmY4aZjX0BbH2OgrbkWa8bfJkO/+svmes9WBjOdUe2WqMo3bslWqNhvJWBySKN
fQEebDHBH7D2hiXjrcFtbpuW0GfS2vsFkJXYOmPABJYEucKItF4fQoW38Ib8nVpXISYqXw+emOd6
2SC0Jqx1LVDkxkyFe99gDhe2AmerrepkcjqSh7K4yqptCGE6vPb9dUe517gAvj5f5TPsGQyboiPz
Li+x64pPUdMGG4ft2T2k5V2XNRvMoL/u2V+4+Mee2TIZcIPpErPT70I2HwWMHCAJMXTh9g6WutvO
HVxphfrDKlznDkGmazvkHZ3S7ZxmjXeaKxwGfUWqxEHMcuWtTRcNhgsMgfMdwWcJ0gCgv01DWy7X
wkrQWTf4LGHfDu1zY11wKFCVsxmlAUZWUfA2RoF+MaPYDpOltqDtlOu5353buYqjOOSCVgg6/N9+
w19zqJA64GPc//QarKXjuxjzuJZTXNhBYh7tD7Mxg+3h9Jh/fQX+8irfrzPRFwksa4Fq3LjHW1j4
LhVPlCuNh3ojbrydlB6MVcsMPAWrh9dLg/7XP+Or5ud9924Hd3LU5UgMEkYFKzhuygnJtGz/4zZ3
0IYko4rqzt7bFLvfQFlW6LmvbsbVn36FGeiF6Rczi+Hjl1iCgwpCCgB2g5P+45fUpN3NoUINS6tb
pxQyYksvESKf1RggfIC0klQgN979VOrnmnwKKel9GJkXvE7OjhnIKTB5uGMUwxLocH38CJGnsAFs
VINHVb/Ng9nyoLkfI6N2ekncKSVi00168/WG/EupWPScPS/DSpR1PEiMxYY0EhvIbiCorUS4/JUv
RU8QWWv9qZby45gp67Y3bqjjzqpNGK9C/robLNWpVez1ymlX+/41Il33F77qk/ngq1SdO4TBgHby
cSiqepbPh/2F3NyvvNAOMqG7Hmk4o+TXltGijYp8ZdY+2Upyi1AfpSX1l6KJC9yXTycE6yRML7iW
FWsxISbiX6M/ALUuU5C6Ona2CJj1JTZlltjFZO4Ajf3+uudnUcC8Bt41udgSqPSC+8hosmLh6yTK
UHnoqdG2VY+n9YUj/+zUWzS2mHvE1gDG9zTWAaoizqP+bfIK/bpHZ/cKjbCzTB0FElVhMj9OJTja
MWozbEHR50K4DrPgGGw2T4ivmzmLBkzY3yYEcM5vXJuMxQ72TalppEb1eOxZd2Mm/zEsnZRaWj8h
ZZM/f93Y2cBZWNSrNqkU0wQfKM+n/buDS9GrrtajGCv3/LuqHfAl+fffn8iJ5c+wcSIsln9hAy31
czBr45T/akhpTL15oQtn40UX3jcxd/FdF6RI6sCz0IQMpIqn6CrqTcds3QagxNedOV8AtiYT2BI9
GZpByPmxpSJVMcDUTYSeQ3kreJD4avfMlr8Q1J5vVprBy0xWZqEiYc4dftehvPGVrplsb2WK5wbl
Q/AoOOOWMADab2ahO1936nyfEqwLiGpw4xjGZcDQYxjb2KVPyppWV1rYImHUreMhPcUYN3bZdKG9
s+kyaU/R2D9C5q/LoyhEVCyNheLhUfgLg/KbZGjuMa9caZl/+LpnZy3BhWMD0SmbQbSNxQmEYAl0
g8hAHrA2T/xKvH079HdKxL/dAE/Yr1s7i0CIiBRkCQni0XaABvpx1uRqqJDQm5MIrVNrD0L/08O1
ymQq7OY67b5lXb/+usWz5Ti3qJksERslCX15HrWofcW+TIuYJSMmhxSB/uYh0/nPrfCEQ+RB5dyD
D7roF6ncUUHDEiDHcDMU3/XKI+91IV74ZKZow2KukBfnLbQ4JSgWFxZ0fB4+0tEiUaZVV2bygnHz
110R82n2IUTgSaARIVKttBGh1Rcv065RRwsPBt5ytSSO8P0btzTLYZ8MaoT0m/4HdTZ0zn3yuUWX
7TBIof5JhXSNVNFwYXWe7TuL56pBPWI+dQnWF8dWX5eJPZhCx5tV6wHngGmxUk19VLUu2ZNgItmn
tdmF6J39dT4EMBhnKjfodNbpYqhL0JCdisTOynXdg+teu4dr/m4z/9hsVpv9frXiL9ebzYa/W+1X
22a1325X91t++j9/GNBPfq3uV1v+856/3vPr+LXr+b/zkzP/cPjDnX9ynJXrnE7ujh+HHW2580/8
6fBj/iXzL53/wX09PJ+eD6+Hwi34p8OBH6+H+X/hOw8Xduv5ilM1GbEV3USTxEKO5eNu1VpSx5RV
Qfg09iqufivytPHio2c8fr3kzmdZ1VSDvQP7GNjykrDtj3o5VQ2oYdxfVh0C7U2oI8Yb4lniFPaf
rxv7rFNsUk02NFOj3UWnUhX1TmGTeYyT4g6i+B5+NSDj/tgp0u7rps6XkapxpCoyHTOIIOZ+v7uj
YqTRu8nPzFWaxC6K63WJ63lNVU6p11nzGwTC1+2dn3WqTpyDToNBzZqN87E9RJbVQo0CvAA6rTrI
Xpq4QBTyqwHLqQvH6vlBTlM2UsgoNBs6IezHpma1Zw3DHGiJnRXvBcWGVdjhZD2MRo5hkhwaOIOO
3QEYzrMJCufCeft36D4eUmD55jCDQx1vw78Wb++GFvf5TB4SxHIxIVn9+M+rWr0FNLUa13zKttvA
Q3VT563fwC9Q194DrLZtf8CUaPVcuPLqz6vlYLrujlfShV0zn0nLT1N5aJPymPeMMs/Su0/DvIXX
ZZ1bq1bFvVpBFUC9FGOdN6HqbJT5NjAV7WzDDN2IOrfXovDZ4eEhQQsuL3gPnuekeI69b2Kxlgph
tRiKdKzdUGS7vJNGVx/zdl8BsHXKEZyLKrLXGPcpBzumW7WVS+fr1fzJRp0PHl6rSDPxPl58QZp4
XqB1fAEy2WgwY3OdGzlR3vgtwe/r39sCsYUMFPlYnuKL5wSMjJGyCU+jpEFwWLqS7es0Jdqq/z/b
me/ed2sDWys44YJ2QBi4vbhGhxe9ZMspkwvBwmcrxBaKruIeyfUpL8K60sPbvhWgXspcnMrC/x2Z
l9b5J6cNxGbCHUEKZV7qH/vSBzGY4oRUAlZjxapWO0dXBjxb9fLCZhfz6H/cUUzMu5YWK2FAQsAK
ckat1WA4hncTCy94ayQNxDiuQhU54fZnDc7fkC41/ckRTtM69x+FAP5m0UncOMYGCCPHingM/Vug
Fpq8K+u7XtnKABm08Jh3V/KwLeAEV/dBdQRY1dobDHin/OfXa/Rv3vl8GP77LYth0KImRPqKYeBb
xnzrNze5/MNDE0bVjxC+DX0bDth+HLyoA5CyNuLNOF4IjT5ZVkSGhgKil/SmuowIRGeouVExHEUl
C6prBfc1eLWvO/rJxjeExoWJCBwpumVirAWQj/YE9TK4hn+UXN/AlXiDpLwuscP556ZmKTmVY0bh
7aMpH9dw6felVsQqhmdm9dKF46mo9QPY2t+4KF06tM/3Cy8EJOco9nArmMu6EpZFZYmGEqtYlbZl
af1WYwVVB/v7v3aJZngQKzI1HyH+hvfvjpgROf9ixMl5ZTbdMUBxEgrQOszHNbmHC9nEz27h+aU/
10tIl/1HZeVdW7aGnHPRBSTnSCdYp4IK695XVKl/QQC5jDazemy1phJpvWhqM0SAKyZuKymM+9Gh
4oFNodQbzwkiGOa1VxX9G0p39nSE5gX3yAQIkbp5qvPYaSaKtxuQC8mfEWM0sB5TqD8rkNLv5Cqx
r1gyA35xXd89FkEFZXBQjYz8bpElW02NBkCAQVg9mcbkP6LSH32ncNzso2xo3zwzavbww4bonw/7
uezx30BgsV+bqet7iIQW/F/cGtIYtfwol/vdhHzEus7l4fHrmf/kgKDKrQgCM/JUJlWyj6s5R345
bq3MRj8eowe1uCriGHtNvEvQBYGHcQBX9YjIxr2GXLgVwE3Ks0MONd+E9SKU6PT195yH9QYFR4QE
sLIna6IvLlW7mqIknCVYRabda5oPS7lCj6DeRVPwzZrEhej3/Gyi35B8KGrxbmNJfuy9HxeGpLQo
i5dG6B2j2sQ8tJkuLPmzTUxdZ36ozL7IJpHvok/l0GRtpKKJx5PIFe3VhLasaY3/unIWrSyOpRGJ
rKmLaKUb4RrNVg9ok4xUzUz5wgG47A9Z8vnZZSuCBJBxdih1aVTZFuLZCNreQemNy1N7qYmzstPf
NtCPm58l1J+X9VRweVLRyTVQ7h8Dckmrkuh8Q25/529Nm/rXtF73LrACJ3Uvnbmftz1LbwpVQ+dz
mZixIExiIdckTgweeDU8ZBvbCZx+XTOBDmRv136bDGe69jcDLiyHSzWvsy35t+//bd9cvJPkKCxU
DSay0zreydwbmHo5eMc5+bZf7yenJ9p0Hr7edmK575ZtLtZoiKhyG2iMd5Cvon24iq/Mb2hq/Yqd
8jdk8t4N1oByXorri3W1eV2+j1BI0QBTIktKzgQZPGPx4C0oJOOJCwgkD1+wKJDDfdntBn+rW/4q
l6Dmx0jmY0Qvr6CwfN3rZdCwbHpx9hXNIJpQnfEn5rAfxLpHBGvo7qfmwtY8qx0uG5pfxu/uvCbE
uCybaAgC8Wu1mb6lV9peva7Q3lwjEgQTbvd1z5R5jXwxqss1FDU1CGiZFpHj1n7ku8EFuXft33c7
QLDXgyMcqKcneRM+IdhuXhUXRvaT9fRhVpePoywS4L4N2g/20q394D8n+/I5cuOj9YiZ8LSDlARg
8FG5mS6F3+en08eWF+egSLBPaUQAIR0lAyN+wcJm00gX+rdMZSwm1FwkhCov7KNZStSBZrvKWpQp
lOK+tmGiNfKzL5pVWvWrurcvPG/PSrHLduf77N1CGuhX7M0rVt6ifhHtkIN3wjfM1pCAQvLKHa6U
g7WxXfXx6/X06aBiMs02RfoOb++P7RZ9jSapxqB62Bsq0bbKnz39wph+uhtBA1FXAGZiL49dpfQx
CZzbKG2j2/W6/RZP4raRRlguptj8Dzr038aW+6Oz1ZjAm8YC9U2X1xNCtr52oUNn+ZC/s/WukcWh
aga6TmBAI7gjeprbGcfIhAOUAr5UrhCkmorfivTt645dGEVzsfyDaLKRPaBNO1Qyt0qiax159RXu
tdI6V5XuwtH26cJ418XFwkAbMBvMPGJBqqfAu0MAo80vpJUuNbFY8xCDgsn0Q6bK+mVRYZgQI7uk
KPv5xpprkIhKQutbViD1SdO1nnqto9vXuEJM5TVYrobbX8U/aq+HjyZifj5+DBif67da4pLoV5oL
geJZ0uLvgnn3FfPkvtvedgaR3ez5iqHay4AJCbeVam1ipzXcIkQGz8A1grXdXQq3Pl0079o1P7Yb
4HQjCkhJzhg9KLOz3W4qQhd95q/X5qcbgmaoqhFvIO46T/W7/tVTG+lw8LDtwBUV1zt5BY1k53m5
C2F1WAVj6kDPdKVavQqqu68bn5fJ8kZEK5gnzqxRav7VWn/XNkq4oaHKOcvIH29UqYT95F04nudh
OmuC/Cpv6BmWZy+u+TL09JEnEa5RpXWlkTxL8BPpB/WHkZt7/9Id/+lqmdO5/2kOnOPH0RwQyctH
JUZrHFdT860YhOtT/a3vCwuuega3P8fdr98TMH49lJ8tl/cNL841I5TrUfFpOJu90lVj74fVxlTQ
OPMvJVvOKovzlqCsDcBBoIx2Fh4mbT20WUhbULd9EkdYQrcT9BpUV1DV1othPf/7qlZvUKPasfjc
ybqQF/18oN99wyJORF+xyZKeb5DMyHusTKk/pAbEXeoknZPJBcomkj9tQRyNVxCUq9t0qLaNZfUX
Mmn/j8GYiyhC5R25LBNgKp4KXeVDZB7fXuN2LeTC31KziXXU4Va5AcSaQcJ0erh0Qn4657o8I8BM
NK+WL2UFs/G0N0rGIPxhIb6hvtoo1FzCTHx21lNwt1ViDBKnyyJqJMHxywvUhCASXbVGvgtQhunH
X1+vX/HZWWDMIAlSXhwFy7PARHRCYApF4N9xxA6e9Qy1FIekBiVZr02UJ09VN1GDhxP+9b8GzO9q
kA6lBilDpOqT12iXoCmfHo04AMlClfkogEofN3OXSFxMVcrZUadrT/XuQ3PaNbgHSX3jxl540tp0
rQ/p2k8uRAyfxupzGgRohQ1g5Wxq47TvVAnGVlzcVcaAtoH2KwHukDb3k2hc4QdvVsyz0H7q+pZa
6/cGI5l1Xyn7Wo8J1KAPX0pIzjtqeZIyL/g9AggiFFycMKNJ2RPBfryAh+gq7k7UWraJjq2YN9zk
WUdF+V8rR/M5877FRdxUdHYyAqXiiRZBLVYJ12o5+R5i9qhL+YXz87NV/r6tRdAkpGYalJ62YqLp
2eDZLJ6Lfvf1Iv/sMnrfyLwH3t13qJgFtbBpZOR8jKJyFfpbyb7yeMj/a2F3OXaLaz1PmjYAjBo7
dQNeOVsDgTTDH17suwrvvBF5qKK9cCZ/9gCjvKIq4Lk4jdTFVRv16B13Br3DlIyWIiTllP2IPnBr
2DeoPaz09DaWptuvx1T97FkNnE+dU6XE7su0VDJL0ygJ55O2DV80ByOmVXbMr9VV4hyk9eigZnIc
XM1pXLxh3GnlPX4rHW0/XIWP3rfyVbswx5+dYyb5UurpAFIoEXycY8xA9TEQHMrki7DAsm5C/2LM
9uliBWRLuYPyNFnij21AHJ/wx0anwTtp92ID03Pd2eDPsS7Z+pvYhYHtJP+DQGqeVMxvLKobf/Mp
79YulokhefyGAMOA3HSXjl2fujGnpu6GaJfjJdjo93WNRcrq6wn+rLMY/EBHASNIUmrR2apIuetl
fD/T8TZWN00GtPZSlPjZTQqthnuU4geFwsXSlZuhR8mzjzGG/SlNN37wFNpPhrX5H/QEZTmmDO8E
fvo4bZM5jAnXKRsEMljbds8RmsVWP62/bubTkAScqIkwESuE19PHdhrb83zEOglC7Wt8Io340Geb
sdqiRCvr61ysKZQpxlF0j183/OlMvWt3cV6jbos9bzDNZyj52Tjaq+V9nkoXRvGze+h97xYbLPLD
ycfwmkeDqRUY75pvc6M7tJgzR0G+fRMWLZae/5u089yR3Fi29RMRoDd/ybLte9rPH2I0raH3nk9/
Ps7B0VSzeIuQLrQFbEHQRGUyMjIyYsVaafr98uqW7Wq8lEyiDCDSr7uqQSWJujargxl0Yn+5bg0d
+k3hnkFzO5WEna7/umxxKZQQQf7P4ny2zK2ToFVSkVCSeY4Z3lnN2ojUYopzamLmKrzwVKjeMWGa
rkOrtHO3vvfgQRGiO2gXy2lFTrtyoJfuCYsEz5BUqstn94Sr5Vo1Qr7jQA64NbWPLs0gAIaTva3v
grK/qtXkRuyG4+XNXLE630xYlvuobbFq9vdjfh82D7L/WgoPlXoooclTV7xl6SycLHLeJbYUq4kE
JiiZmH7K4msoJexmbRBgySNPbczOG0qDme7J2FAjZn9VW1N9W4b8DXq1od4iLnV5B9eWNDt4Q4Ls
JbzEkWP4P+IUWaZ+W65B35bK8gjJcY/j9nQB5xh6hVH3AjYYIvEQx8EOMlDvA+kA/WcwwkIGdVv6
1GdmdGf0dTk6Q+kJ90kKOs2BEbK78Ys4voajhrb0v1471/nUjOeZJdIY+Xr4acYGOdxnHP7i6HpX
FUOxZuuuHIyl0wgcA6ymThOfDHsWYsp4RAGrpVDYdYV2A/2T/IAk+nUMAyx6A9Z+aGUGzCLvltYQ
ErVhtoZXX/jEAIXNiZVxgjrOS7ClYVQ5IEcSC/PJVB8y8wBd5+WdlBa89ouNWchR2nxMLWrmED+G
ThTB4wcTD4zeG8MttzWgaBm4k9/CZC8VTqRY6K4jJQ1LcBT2B1idNr0i27X43aAmePmn6XzE2Qvn
yy+bnScTEi6Xue/IKb2tpbx2DWfoylvrcC1EdZybWUomxpgXmxfc9DauKCPwqpTLXxHS2eXL5VUs
/fkKs4q8AGjZU6j56qp6xhteR2DdGdmnoUsdLvzLFhb9lEHQCc1FonuWkkH05NZQ8NAf1K+t+tBX
WxMxI+NDZTAZ+FKP6EmwgiBfqg9Qb/pjc3Krk/yz9DVdaq2Uy/DJkuxhrzGDqX5ke+tupOf8Wt1Y
G3Wl9rt0Gph9MsBIyUxez5FxwFkSGGan55pwE+t7VN5tqMMu7+XCtaSf2ph88nRZEko+kOKxrGIj
idSINmNyi64GwB8Grpq1FHTx9EHLqjOqSGJIaeOrPTjWDAnpI+Kr027EF8jHWps2iMNE0S64Me9F
OvjCdb0DZLsS3RZ3UwFIM6lnTrCLr5YROvT0RuGdFkhXqn+V99/NYOUtuHh7KCc2Zk6SpRFjBNDL
0osz7ODgbeUP96bZWXvUnL55G2mlfr28JJ2ITd3KOBuLTgo18P2RJZkSt8LPLrkd6hUTylIpSJ/e
09PAEs+9+dh/HcJzGwVCiN5xULzARKD9pYnQjqpmkh8aZJO+x1VqHV1Uae5gj6uvwkRKtiFkzwc3
E/2jB8/Ohwqb1Q/Ibt2DKHkjXJWaR/VBz5R91iJk1MOgeIWCYwu5gJGOH9FQq46OjhLu0UMBZQuF
iYABI4G3KHHgI5WeO0HVyLfVYAj3JcIQtS2aw7gvpMKD0kGKb/WkyR9hE+pv1DCoH2KhbKhK+Tkq
QVFi9bugqSCCE+W/EOVowm2qVq4M93hePzdNEHArtMGdBr8OsvAgx0YnV0CB2KlvVCagzKF6rfVI
3bNx3TeuFO8oaUhDwD3vj5B2mui55LAC05qCwThQlOmXueGxBT28kZGSgPZK9cNNamUgy3WUrkS0
wpI90qPNgVZBd0TkNPAc2MuUFy8ezatOR7IDDn0kKbYucjC5DWW6eiPnonvwkBkL7bwSqwrKmFbd
QY6lbNBkED56ZLSFA1LmgdMYWmvtQr0N9glKLe9J7YM5EEXhOeSK+z66pnuPrJK6FSQfcp6AUgsK
zLUxqBsl9tR2O4iR9KaMUKD3Xq9fx0kDy0xcyn/Dmys+dEYcbjOkJnlTujIzA/BfxW9JpHeFM02M
fqau1l+FipC8hlLbHrNUGhG/HJJb/vPm1jfN1KljQ7mF0EKiAav4R5SrwlsZQZhNmY0BQmW0hd6s
QtYfoZazQtSoSiW3c9WMkUdJYJ7awwEuHzO5qh+jUCl2UApAlRkqCvD8Lu2+G60voi1e0lQyhczb
d5KKLouKrAC649AZxW4R5hPpCWkOUmRPXpSk3+Ax1TMIZ33IG7Oi+PBU3afJLpXdD7UNBbhnpWHU
ruC9rd/DyBB24RjnV24jKs9pkyvuUYVu59BE8vgodUqKqu0AV7IrGI+aUbjHWqo0WvcqPfxt0aCl
A2kYzRNHDaOhhVK36h9jWKZbCJct96bThOSgu0JzcIMcbUKjL7K/UoA6z0xjgmst/FJ4gmAaifbU
aONnxtX6J9mrpe9WboWOF1tiDas+ul+p0hY/tJjKoy2nem3aPkoSb1kXW4/wWEHaneaKsm8ENbk2
O4jrURPpdzGcUs8y+jlojwtl9qtvu34rgXh4lvUgqZzYpKkMuTBs6tsELhJo5dzwJgk0HzZK3q/P
MrI6u8xtFNgpMhF6X9/tu1fYorujC3sas7Gdrl93uezeeUrNAc5ErecUDerRhyf2uusi8QPmJ1QZ
I3gIUbpjxHHDHIFxh3abL9kSXoYi0UTo36IANOyDfCyv1FKIUD1AX8GGB784FsgG7CBko66ujX5J
lVLrbwRyr08ZeZaX3LCg9TRjC0AbzYL7lDJG6iG3vMnLrPzhma5/RzRsNkKZDH8ZiVzsoNYSeEKm
PWI2xkQlPw6Ddx20Aa87a9BdSJTD5KknXO/EsJLheWRY94iScrFjBja6VfMs/Ca4g3+A/0/jOEQ5
BwmO+a2npPDGD5D4ZqMefSC4K9jq4DfbhBmKA4PYbW/rntZuynKYeIEkuSp2RkNbWh0M875Vi24b
hKm6zdpIQ+UHIj7LYfxNg3UUYlzL7rKgqDeyX8U+dYsS+IqWgwy1W1VJt40R1IpjoN+71aUofjZD
hVIqMuvCSAjTysEZK3XMHUusol++nlpwkWZF/VpklrsdlDL/MFS3PkChCo4cRkloGYX6UGiILpdC
U29Lo8w3ECx0L34qjG+q1Ii/OjWC/syIskdgYgYUtVZ1zWDZeJRwxJcmEUCkXU6DFlPvqTAm6sqE
8JsnB5pYuUPFTZpY26Kwa4jKBuROU2ElxV+6sRmmoDYLXQp5yCz9Qd+Et2VE5qq4V7Lwd9HuzbWR
jTUTU35+ktGJ2lCEHTo6TmM+TeoBDZpoa/j9NRvTvz+xkUVlizgrmamZ/ULHJ8ru+/zbf/kif3bq
LDGFsSmHdpR7l6imvZnZdzdxunKtvLv0XDn9IrMvH0iy7+kadtLmSlNewvbfF2JgovizjllKiDhE
Z7kqW1Uk28KPnUp7lczXy3u19jlm7/YwkpU2zllDXV2FzVtpPUVrzEwr2/T7SXbyxS03NaBFxISs
vvtxgVf9e0gPiSxSqtQ3AETPewqD2CAlCc+ok0hXQb+FaRy66LVH3HS8zl7YJ0ZmH6NV4s4Qa4zo
j8mP4s67Gw8CvEHNDt7dxsl/iIfLH2bx1Xi6qtmXiWIgq/K0qs6RuNsexsNDew306kHZv1gb8Wbt
kTN569kCCYrTVCpd0nmzHNI9ubBq4hgiT0xTP5jCY6PdeuY96OTLS/s9Nzc3dfoumFUrFDXuSwjc
wavaQFh35Xt9vO+2nuno+/BB3xgO2jnde32l29Y+/5U6XBEvqmQfYOddLQhMNYVLv2UWVv1AGCLF
RLe+Vb6NwU4EDiIZH7L1JoIaZOnoqEVwE7e7y3uwdCiAKFsg3+kOnT1mywZNWmlCDArVvmA2JC7L
lV1efJ6fWJgFc6/JYSGc4IJWM3zPpc8YpJuF7ryu0PEKflpx/KDW/cpluFhfYfqHeTUQEZo0b3lV
yCVUUvj708pODKSGwsMBevHaYXTtr8t7uGpsdiaLygibHvFCJzKprQVHrd01HH4TSRT/0AdvrvoZ
Fr9WjE7OOXeY0xXOzmVWhhT/E4xC1KQcys/kirKyo/4UN+G236cvK+amNZyb47ExMdrQ55tdMqpY
FJ4rTOCSx/JG2cTHvwLHu0WdA/ZQR36AgPxIE8K88+7XulVLDgQu6x/Ls91leMb3kEqiphjv8mP8
y7sRf5av4d5YwSHJS0fw1NBsR1MrClz0smgGaLb1lL3uxj2qKjbs0rb+mdxq3/y/eO7dwfer35Uv
5so5WaxSANcwKThOc3HKrOpY8aiT1ZwPept9q+/NBzW30S0hzXIsh3mp79nDcM2j2tokb//l255Y
nsVBzUInzp9cqX43NfuetFja6xuYi7Kf6AsMu9IONtV18Fe4b1NnbVhpqdcKK96fdc8iXyAoQkri
jBLCa8eb7HAvMXz82m3yK2GPUODKNi9dLwAsYLWcRh2pouHnJ1lAUPmxrE9I4sy9CwK7Y1o1R675
1l1rLS1lNKeGZnGPeaXBaieAr1A+N+W74h0bcWUtS8H71MQshw0L3BXND+rUxrFPAC5Iyn9IaWiz
00+CpMY05iw1GYPVqjzhFC0IAwaGlLaWtlIinrLgeWA5aZjMAfKIDFYiovPs02jedGZ8VQdIkGbQ
64fy5rKjL317qO7+SS1mn6TgGeqn/pRaIGflH7zShDj+EYXQbI2ic/FKAEujqhMpAdxMs1gSxomG
lhim3Mfw3pBQuLbhYHYCJBs+3W+Xl7XkaSe25omtLOVukYbYaqWNqd6N6q7tHi+bWPI0iJmp4tNA
gCxytpyy1+VYYpLeqfNbDVGlOllZw6IX/DEwp9qJUyhwTX9q6bQvabfT/evM3evKSjK7uFNAmJkN
nWbY53h4QwzSomqmVoGx77wdkvGwf60cyqWVQHtkyhPKwTpDL0FhaiJtAHTE91NIgXcRrMIxrMbh
9vInWYybp4Zm3iwKYakm9WSoqvMbCsLRVUpBcmvUVfVglEydlSg+UkJi2FBEflAftV2MfIDTqIgb
X/4xSyfrN30jfggi6/fVehJV41oZsxHhTceIdqLMIJb/zROvaybvemmlQ7HkiqemZpdVmssFyQKm
pqGdQHns/DUo07IFHTA9iQ7D99NiTxajxHFihFObpa6QgLpT2pXDtOghNKj/78+fJzSpZUrQf/Ge
Tj/DJtx4KZVOy9gqwRrP6dLAHH0q0vppBlrlBH9dCo4IZKPElNnqGwZ3yEaFnYb8cU69uR4NsNYQ
j3vB1ouyG4aS7gbq9iNUoCXPyVBJKFuKdtChcCzdNa5F0XplL5aSu9MfOHPiGpmssZn2ohHeTP3B
168Sf+tncJxfFflBWQNYLm79yX7Mbkz6BSQ7Ad2tCLwH0++2ng+ODNMbxd3LJ2Ip1JwubPolJ06U
WqEmxAMLC5lYUF5q4U4UVyLAop9O5DSk4xNn8sxPOyGF/UAETxjKN34k0XNfBTct79cfEzNXHfRM
pYHBfjVMfzg+wvB36c7bIpG7QargKGzSX8Fz82Su5ASLRQf9ZGmz+6YdDV9AuJCSFhRGd/WDLNg0
XuxP8UbeCAwK584ab91iBPtj8YzGKY0tSHWwGAciSsXPlbFL4/e4uoExanPZNaZNO814QC5OlNqy
BbJTIj2YuYaWx4NSBEgSJcVfAR2N0PwsggpczF0YHg15BVM8X9hva6pJWJZB4MOi+NURKToDgFNp
jgjmeFAU9xHVCFtq2lsVXh9lXAuec4+ZzBnTaDvVYZgbzdmBFmkE0g6y6MVUkk2FX1O6nTE6TAqv
3LPzA0ZchlECjjSaeJzo+YQ1LN1u5iGYxMDVjyATEWA0doKSPV/+Vue7hxUdGCgnDIPzZn+U06zs
A99z8kr6Wefp3kV3vhcM9HFLgCFSZe4vG1xalgJpCVMLlGOYUPv6ucYmHVpBQlbdyJ7THFX5wHAk
fW3zziYDJzJuQ52YBOFPJO+afsZJeIrlvkwyIfad6/cEuLdnQ8/3883ZOo9rBct5lMISE05EKAMd
PRoT8ysIXhsX5QffkfflBqLA/f6m2sQ2HH6XN+73znw9Vl8NzTyvU+QeTWDXJzRwv8GyXvJ36Ohb
hX9SWOT0d8Jf1+/vm1tre3u/s4/9tPD9w0/VvlHtYqNt8622/Wk/MCbJsz+23/bbJ+fw+Pl5vRZw
zg/K1587+wJoA0de6bEvgtGGTsA42D6V8mwLRO6boXXSSnXj3JEncyYTZ7oOFbsyi+S9pMlSxwit
Q6nqCrGqnVgYV2ZX3PZ9TbO9W/ns524MSTB0dIw8mZBdyDNzeSOnyJj7gYMW3lVViEhcD911Lgsr
4I55/vC/3vVnWdOyT/2YHnRtFizLN13mW94RudtGFcwyTX9Q4CnWaQ8DmdA2l53tbHnMck+svqhI
EMq1ebNt9NRKMScMkAeAUIfUT4t021RWUt0lKxafjWcX0BXeLV8XJ7u+BZ1oT+m9utHK3JaBTgvB
yrk5O580DCX6hTTzCAdnkPoiKnJRSQHuG01z0NCiIxQe/vVusQTmUKdorSOW/HUdzeg1SlyyjtFt
X9H43lUQ+Yqx8e99juuNsg4tmKm+MwudqqtVQBrgiAnNyNbQf27Em2htruz88p7u0D9GZs8PpMOH
IYZ+y+kD9kzyQFTwylE77m/IrGL3l9+XT5e372xSEydnPJHhHMLoxFIz2782yDsk6voAWrng0e/k
nYqsdl+KPyXJeyTBR0NSfEO6ESraYhOo0YqHnIUOCydnogMvAVZ55oZNQ42+9dXA6cSWxnJn/LRS
Q/tRKI3kSJDQb+IiHV4ur3nB9TlYIjcU8MvJ97+6TN8hCxzqVIHKUC62upZFB/iSeKd0HOrLps4e
SRLrm6o0IJNBDaOG8NWWH5oaQjdS4AzebpRgy0yR3hxf3bg9VNFrE8My4t20hnDtx9NWOwlKaP1e
T8JdHolHobkr3b8N46h1x5UftnA0kWUAws1AjcaPnG3CWA4dCBE9cMZUMmUYTEOyKCutUIL0AEXd
RkMW6A5gCMRRA0Fv6kOWydoDFU5hKwZl4x6SwPT8q5KbYbDJ/UBURYX82KGaB9aiHXJxJwm9cG1S
GFEdsBG14GQdCAWI/wvlHeAE+m6oD4TNSvw8d2kC6MSXKIkiFFwcqK97XmouMvcphcUQeVJF2ki+
M+pHMXXakZnrdFM0uW2VWz9dMbzgV9ilwE4+jADIfLBnLPzUFXIKWSi3O0qkbbJK2HgU6FY+3RRr
viQjrI+7AeJTcmG4F2Y+BdLN0pKSSlMb87HAwQjBo2W+qOUWuHYJKWIdbAv3SvH2bfbKwEFvPpWi
47c/8vxanfThtn1zD2Xd5Z+14FDk5SifTIcKsvjZriO1XmjBhEiIsj2yvrZE2Lps4azwyWH6YmL6
CScXctMX1IwrTOQ/oRlnoCjIqHwO7wwcf6zhRBYCE+UmEf8BjUIjdxaLrbHoizjDltkgT44AaXVf
ywyMV5tqjXJ8yW9gOoPlYXpzgA3/uizP0HUvsLjwEUk9IJu98SLtaGZrFf2zpJA/npyJ4WDckzv5
LJ2R214QYVDKIWK9gRpxZBLRzQFRtuJBCjx95WZetEfPiwsN+uKzyz8qx1aqdOTjLD++kusPL5B3
HrmhuvIIXdg+AFDTUAYocBxgtq4gRhraCyrWNRR33Fg/a7fYe4L5fNn7lpZDIkOeS28HVZ/ZVyIO
jj6pM0Df8LukfbbtTlc+c//9v1ihqcxoObjieRU5CETJbwIZKKJ4rMfPEefz+oeg/bxsZmnPCFXM
qNKxYNdmISSMa5Jb1wqckEx6LwRacjXBpQPbCsJspeBy1vuc/HpS3SBb5+l+dgeGEI9nRsDEsex3
4mufGFYLUDiUHvtBROxyQGtTtkVBFv+q0o7SCGKLL3HgjTcJeqjGQ9nHeULs5qW8p3csIr4IHO2z
csv+mfZt/JOxGO1gmClyoENrGh9qmEk//v1+wV8qkqpQWUXZ6esRLRruqU50QQmrw8b1adta2cFy
11o7Sz52amaWZaayG1EvwwyygbuhP3i16GhRtBnd18vrWTQ09Y+YIiJezyEMllrI+aiS7zeJgRhO
2qvqm2RGxTeKNsrPUfdJDC5bXPA4GgrUUog/yB3M3xu5mEiDmQcxKsPRUUCxVB3DnVsH+8tmzlJo
XhyQYUyRm+XheF8/lFLKrlrXAMlctUQaukETVJavBqux4KpASgEkZ9P8+i82kTBgJozn6Pzer93S
HTwDm1YALXqL2x5z6bHMeDQmD9Ea89DCxUT1cnomAIaf+IG/rhDSc43BgCh2ANxfiySJSWts9OZX
UNOPMdYwPEufjcoK2TkNJ4jGZh5ZwOaRIAIbOx4ge1GDZdTUtnK1EiIW3BH2xok8krkXXlezNTXM
dguWkMaOmAGPoogQJrndJT5I2m7ltljYvolIaZILQJLuzEEqi+5LH/ehA4srzGJiK9wSRP7q0wrg
N8K52w624pX6yMLy/lfTCNJYkMG/E9aTvEVwTaGAjQDqzU65CYvOSUQBqcPk4HbJSs1izdQsbTFH
WHiLiMJvlL3mACzQzkUx+N1XN5d9fsEvvixpds4CUaw1hUaEgwztxqsqOoOA+Ef130cNHin8RUFb
5n04u9vFQCzVkskQds7cNFJ552Y5dftyd3k1U+I4y6hVi7eCjkYogWOOrlTaMgvDhgJ9Fr51jLFo
ytNlAwvbNbFomRQOmN+E8f/roc3dPPL1rAFZ6Xec1GSXKaGN/u6/d+5JVIYeJbeseKa4J2qV6QsT
h6QRZzdQN8N6L1416ScaEnYQ/NupW+71L6d28sUTtw5UISR/5tQqpfUclznzMLk2DptSH8oVmPDC
B8IU4UFhUezhbP+CNguIH5jSCuFoDsb9IK31o9ZMzFYzaH7r5S4myry3vo1eGVJW9Lxvlx1h4Xx+
WcjMof2Byb/RworZCfZI7FHpYHxThLW30kKYw86kOmUwzoo+ytdv05WGOKYo0jpBoT5N8g6t5R5G
2d8WQ3SrCOZaHWfp3j2xNx9NHkzFjz034w5kpMyuStqsjK4ZticXH65r7jy4dPwsWjm3i1YBEE2F
Zx428zdnF3ta5QVF7IxZfEVfKI//llG+RNs3USQQ/ivmlh6gJC9/7E0+dOLxcpcalVBgz2tlptuZ
xawYdFVFxxueOu0+oU6sDVvrX8Mxfp+0E7sz91el3BNFpudpdY17xd+pxeOgPHfqvma1iBRkFXMm
QbprqqO+Vm5Y9KQT27NzwTBV0ngJtukq4Tm6xpSd8DDE3q2kdSiKJ/++MP1lj2cnRO0tLv5sWqt8
40mJXVT+Tu/ClcLc4jk8WdXkWSdfcsxDryknz4Glbdtr9feuahDp9ZgTDMbN5TN/3hCbAiUVVvR/
qV9AIPDVWFzHXltNVNG1BtTab0o7L4yf6VTrC9zn8JA1TCzdpCVgW/Eoans//OHqutN67222En/O
kD2I+PBapsMwcTLRY5gFBtHMmjB2O5gxS0v5lo4SLNFDp1332lgiA2XVdpONEHm7MrdICmCiadzG
BkoCm7cSmP/lY5sgmSiSoqU0vxdbWaqNJoe4uw+qvxMzYD6j8uzY9FYuxsXPfWJn5sSKWdCBsPgC
ggz14Cg7Arxb6fidObiVjGXxGoGQlw4VzPW04b9+a68g08v7huMiQDKsZFZhJ1a2YmQhneAtNcHl
ABEtCIQoYp+IfgffeU9PxctvtJhB6nptcGZp13jSwIYCpI0S2GwtRt4KPt18vCHU02ddHOJj6XrN
jQ+v1KuWRG8r52ShsAlHPrQLuAJY8Llv+m1ACyQYYmapo01bHymDZO2HzmNuuGqE2C6M27jbVO7u
st3J5WfZ38SfOL2q+GZQ8379ZFmX6m3jidyVAjP2da7uo2oQbTHTqgezvvLj177JSttYlZqZ/uCv
hlFdkihSQ6Q31alnhgtrHGBTh6XWqyxK0mNt3Ah+/w6Zq7yNqLTbSWO+CaibvdVdPmzqcFCdKgq+
eYryvZO8V8UsoztBZ647QvbZ9tBrXWl7nXszv2/K8uivwa0yr63FglgJk7KuXSjPdf7Wpe+Xt/78
Av/658/CcJpUvpr4EnVVaR8Jr4b83MePcQKV/Sb31uDZ56fmq7FZ6FMZ8hxzymG2G29EeFfjaQZU
l1dgzUsRltlF/scLnZLkHDzCdHVLw4taMfJ4tmq8atF3RXkR0t6GNSaSX4ruump3onsrR6vQi4Xv
NdV4gaBPeugU9r66MjPNWVwotcb47IcUbWKXQ9NuDfWXoTkAZsqqczSt21rdixtVO9e6Xe0r/4br
zpyanwDMhO48zbW5ywg6YNu+xanhodtKOUychV0E0Eah0obQoHDf+JHdhhxj3ekLyUmzXS8zPr0V
xk2nPsi5U/mHggx8cOHY6JyayQDjOe2funKjiL4jCoAbNX/XmbAJui6Ko09qCfNMYPcmBATVD9Rb
N5FwW+ffE/XvqnyyzHvV2ofgsj2QLxQY4+SpMcCzrj3yFtLDKYT8WfrMm4PAcMc0ZumFF218PbZ7
nmAeVEDqfd9slCbfDOE3rVmDRS0coi9mZx897JkPijvMtsOu6Wjeso9P1OBwNu+GEttK6nQeLr+s
8jfj42nqxIy5WXmYy4bUrofBFuOrqO/tunVkCSaP4VM018CmC0f3dInz9ju0E60upK1ma73uePkI
kRazQaO3sjRZPo/I2IH6bEISTGKSX8+POwyuHjXYGcYefr4ExfCnNP7b0q6k5tEwBFjhNyMMjsNb
V0YbXdrJyidlC7vT4OxLOmi+LDtXbrt+X4mRLQj59nK8/H3lnp+uPz9wCgAnmw+Ng6plEpuvMSpU
m1fhiM+rCeY48wbQlL/jQbLLWN4a3sMYfM9yhLYSuxaBAfeWM6CcIVqPaCYiZnhvtvBAG3dypa+U
y88EWeZZ5uxmow4pDkPFPnojoErDsaKXwD8WALXAI4WWt1GNbyYtWCrpVvFGP7bpP9XMXNmtRa85
yXVn51GG98SIXH6FCGeV6n4WwAbTJllJxhbSew4EnIOWCSgXudP5YkVrzFOp1+y4eEzknV8emf60
/SCxDWvTWO9G9iGy4byM+fuH1mdb0froSvAjzyvesZBQfPklswUDMoV+p+KXVO1oh8WhAY6ZRsW1
KV9ZLklvuZGUKQe+F6tvorjzxrt+eFEFd+OFh4YGZAhvGVQzJf3rytwmUPmGgWL3EEkk8buhB7w1
V3VPzpO+affQdCaTVRFUnY7kiUcLEUPHVjdogDrfXXlvGB8CI+1lpe57cANuOzo1eAL03KQ1psNF
9+CTGSIqxGDUZt/NA7eetcGo2U3cZXZTV9kmEdpPtaZnfvnDnCfS0xr/WJp9FwgxXFUpsUTHj4cB
aor+DkqNo97oKxFszdLsLpATPpobYclTxI3LVTmmtCEYg21WkubfKLuzSPRnTfNrQE0L0xh8wk5Q
uBsTZiKZ/xtf5c24SYLHRgi3MrHJQxlCuJPEvaxcecG1ii5U8xpb70r+apgj//C9G24puyNVfp9a
iRMW20x+JdUcrMfL32A5Jk0VRCRdKfX+PsYnjqYrsUunkB+sC+5d76NiWxqPnmTwLO+VXSSru14c
qeQYm8Syvkfuz7JEwSJ3g/1otZusXuOAXsCp4BUnP2jmf6OvFj0QWg2ppnGXDbkD4N72rZvKlx1L
yKnoXFcQB9U63NCby5ux4PpASBggmqoAUH3O3CSRE6ELEgJFWqOOEQq3bhtv6zhfaXwsLRE7ULTB
WAggZ44yEqpo4jIgAvcaQ5jCNAoRDn4OV1UNZtathB3/rbt3EVF2QKwy1ASrj522zDr/hwVPgCdq
MITpeYfJhVzHSulEw9gUHmOj2wVjus3qNRDM2XABl4BGMeMfO7MEIlbcIfQT7IRl9aP3lA1jjq9K
rW/kPnOsTHtyofIxxejGElsnUf1HvZPuA1XdaW200lRb3vyT3zLLFZrIihE15iM3U7FD27dIpOi3
2WjYlnfPhHwpJleGdtMkKydt+nNnkQF+7WkXCA9ggWZ+HdPqkILJbhRe6ZLnWPVKN2B5ZScWZvFU
atUhEFN2ObHuPOOtV45Vcoi6N6V/TLIr0GuqfNOtcdAvpfdf1jU7NPTmPV81WZdmvEjjmyu4+1i8
EtKHMvgV16AowLaslZMWDyqc7TJ3lDG1YL/ejlrNq1UfWKmKdkfqqocEQqostVYerdOGnX2yEzOz
DS3F0h+MyUzvJU7e7f1o66Zbpf+WKTrop5Wqwu9jf8ncbCfJsuVayLmlouxBSnZCeAtoPPD+jifm
MGWbpNyMTpZ+SjBiJN3+P4SCf9YK4f/XLY3DJJbqmLCrVGgyWOJ9q2S3bWyunILLX+5MPWeMI2pc
MWvMIV6v70P9fVwbzl08aCcrmaVO0Mr5YtPz1SI04USI5Frh2//fXs3CWYQ4mwa6gRDi+3ul53HZ
e1dWVm0vm5m8eO4PoNLA2kGrMWGRv34Sr+iFBAoR8tZS2QZFaLvmrVTUABuvBX0NB/c7r5tZIweY
kAYUSZiVmr7cSSLgqSYU1yFfppCu2uGX5suHFM6trHf0MOQCvhfHxil6chIjRrJ4LxrV3uyfrObQ
aJ+Weicqn5nxKSgbVX6w6nRTZdlG7a4F4wcUiE5Uyys53VK4+/KDp6Tv5AdnIZ3PfHIlqIyqezlk
LrfI6p+KBSU4/wKlkSIJXj0vTK/9YQwQQBHvTb+J137H9LXPNg4O3t+vY6CYs89kNJnkqr6k2XWf
J1vftIqNrJTijeRmvt1qnmXHadc5qhU++XGSOHo3MjETaDJXPUA2yVg7AEshGViZJfL0msApv3fu
ZGcEPlpp1Ipmj/GHFYu2lr57EVoaBfIAx6JH5Ml4ElTh37vrl+8x2wdKbLxvM76HX1ACkfVa5LHV
tMcooWkMpCS3vRqdp8tnZIqJZ5t/4rWzEO0lshnUAkaTcZtSQuvSwS6DdAs+zGlC1RaVF9NI1z75
wuuMa4fX7VTNk6U56lHNeiXVe06mBn8G9FmxSZAB0bkx72LjPh3KX6qefCt14Xh5tUtV1FPD5ixK
e5BRxezy9Kh+broPSf7lWeImN5+z8lj/ZnR4zI3rountRlu5DBciN6b/uPlsp325qShgYlpH9z5p
PzpGY9p0JbIuoCLNL1ZmdyDI/KJ1B6zAGGi3KLUGwyvy69y2G8X8AX2ExIw/NVIjQ8tVdMbI34zQ
umfDUx6ibxTssvpdtqiUxvY4vq/s/vJnnxr6k+44PIdfI06VpnmSD5z0rHnph+tYOSrxrmXspR8P
3gD28jpRnShd+ehL5Tf25I9Z+avZaGTOxUp5SHYWxcSJOc/nTRlsa0aHympjSibUKj/acC/5JZLb
dIMMB/Qogjn7WPiWyKjnMLrvhJQha/O6Wvt904c/O4KMnJGKidN1NT/3SFIXvsCu6Gq3CQeYcusW
ltUH1zhW0ccwrrjIGRs0j4kJNPuPvZkjQsEaZ0HFdoRBf6CGIwWd7Uu7HKYi4SrIX1rzSdNu6+7g
9w2lx9sB7aDQ+zvsN4H0qOfFWjCYtv/S+mcuq496ApvK9Hm097QZjzDi7yRCXhO8yIITNa+DCil2
/FwM/KKVmPv/CPX/bMYcYaICyu4lBeMCGXCu3cRuvtPdW5fGV8LzKf+0/J+hsVLlmIcCeXrIMdII
bo/ZA6ixvzpkJptm6yuIBRbldBgL539I+7LmtpGk21+ECKCwvxYWkhKpxZK1vSAsWcK+7/j195Rm
pk0W8bGifdUet2Mc0YnasrIyT56jq89dKmoc4fcVb4W737Om0OR0ghU5+YDIadu7dfShp96c1tCh
EtwjZ9EEb43bxbqE9lwzRVO4NLR0Nh29u5NNNx56t28hgOj2euWb3VMcipLXosnktjPpa1nSAep0
un5Dkusp+5wiEYpLNJXcFu3UuVTyGjZsAtWClzHf5cvGwlumMYm/GIL8BvuvHR8Ibiq/u7+Owg99
buJ+YAuXW57Ue3HvysVvCUTWCxmALLmeRCrKZ7cGb5FzzJVVSXHcYPGyXQCp06scmLt9d2174KI+
tH5CW9X5Mfs/s81wNVIU4QS7h39y8PY5D63bSwDZMoxYSkG9C5barhAcObb9zudUR4UUFI3AdXFP
jqGXAHoALwTIU5/6aGfa1139FGWeqQqGIjLEhnq8eBOixzyAoWr26+j3Il8VqPmMbm/0AsfJzu+l
IXFexBiAaJo0WJLLj3KkhukggqSlSPZ3fW0s1tqDVw10eU8HNCdoMcqMtHUS1DkgB+NYmuCCXj9d
fyxwJ3iWI7JYBuOTUBI6xzUd49IJTG0/gNYaYDy3HU1Brue7AfV88v7Y5E60pUeRXcuwCX6l55SY
JWoRRY0SSpZvoYeiqchmAaJOYxCCv8a9ljM9yPrayCA6SgswwL2Tfmk/+qmU9g3SNxAvmqo3DT0C
PwYp0Q6o2iLLYIELeJsvbQcmc6NBi2BnfWXo+HjqZ3l+14gaOVU9aS6INCWU0ToJDf9GGKJDwwz8
HFjoklqVnR7MIRwOyKSEu1g2pqek6w5tx15AM9hO3NpW44/Bmqudldr6djFb7TOS0SJFxjSvHUPS
oQwwPciVmW/SWn9QJ8neaui79BopvivtWBRmr54B9LXgnKFDB/D00y0jFcRs0E7fOqHyqtVoxYGy
okq1dD+ZniCkZAH72ToemeJ2p9GMtiVJIEG3E7IzJDy0rW1lv0pa4ijmdRpVVNa8TMTDuuahgcJg
bdsayPp5rgAI0SZSAQEmZwYBadNmPhpDnbHsd41ebCKUveYcHX2d/Hx5tGvzaiFMRH4fGX6Nb0Mp
gLjtZyuDPFeLw27eDxDKxgZp3xNgLmRFxPewdrMem+NcGVRDdEmeYC6V78es9VrrZ9L9W5gBc/3H
RjgvZjaWDfVeGAnLT7RtgUlvyO7rRgED2TUJDIF3PnsAfpvDFWCiRwmtrjpnLs6WEUDsqnWMFFCd
4NcIeG9juypQIeNjj/OHhg0bb2B77migvF9ev9UJhdASsw5mAR7Fl0lalVhlh/wB+Q1UvxMDglUL
PNuaMwVryT82uEWrc9AIpFODRYsIsAwgjSOumSCCeCX9b60V5FzXR4TuRbT4Aw7OP+QtNS1DiOS1
TqGqVI5MT3uf9FIQD63dQBZSMf81wj/a01GTNSktES6X7VNU6H7R2N7frMwfE1wAZFSLVPQSxgEZ
MqSgJFrPnWOI+iP/jyD5n1uHH8kcLGZjtLh1itCTqo02LTRPeoT/L7VMbWm/lD9NIL0H0SFbWyZ2
gf/3DuflZApoNJC+RKhQBGBKBbozgEtMTUFAIrLCRXGSmRUQ7oVXrGdP13tU2f0o+Ly8UOtTqOL8
AD+IM8Jje8Pa1tJihpE+eYDWtzz+XPRNiqd5EG7y2Jfa9wZCniJutLVThQayf6xyN5omkbIFHQjz
vL/i+ilWElcbrqVhp6YPqZ7/zUQeWeMutcyMgWlQYU2SXmP1QwOBxCK8OflkzHfMfWSEj7qmMgkD
G0YSCH70t8S+mWTgFcqrOXLbENmh0hkBeatEagxrlxiYbP8JDtguOgqQqwjcHEuHG9tsgs0yTU4e
Rzf9GN405vzLbPO/CPyRykXLCvgEAWrmzNlqZ8cxyqagGn0C8RyBYHu8JC6S9RRSLYLrZW2bHBvj
tokKUkkCnQZEI8NDYNwpQKyN+ruVla5u7qLuX8Lc2QpiHtGnglAAPp9zWkFfVGag9K2jkmoTmg1N
Jt0rUsGlxb6Zj7COrXCnOpETHZBlXFolBJ1T8A+am5TcJZnAzFpIdWyGe6D14wS5mQVmwqXYZp22
aYeeNqoFxhJkf5CCLqZbGSrol93Jmss6tsrdlnYahPYIjI4Tkle7/yLdFbEfL5sQzR+3AWPTVls0
JMBhdRMETuw5opVFXgFDum6VH5dtrQ7HBMidpViBoOYcR2FmeTdoQ+uM2AngarsaNf21QQP+ZTOr
Q7JBxsGufDTWcmaqrkxmIPhbR8fTDUQg9l1faV9qWG7yadpctrXiLlAlABUTLnkwOvMQiyaJtbpI
wfGvW9tb0lTOONyosagIxdaZ2+QnVriDW8xaiQpU2zhZs62WjjaisGxle8MA0rugyDNBE8Rt79mY
4zkNYEBPWzdPTLooml/2j0sDHGEgfURtTlsrEDSorPgjNAJAxxDNZWhb51PLdhAZath0jVObiJog
YTAZ2r0Jbpek2Hf7Sk/uLy/WysY4scffKSE0MAMJ9qTBV3uatOU2y8HOKuI2OQPEwPWdGOKe70Vk
GFkbwZBS7yptpxOnM9Bf4aX2E1A4BMn7LN1OyUZfIKDQQ+dQWwRnYOWoHX8BnzjGw0iHYBa+YJ4P
GeDKxNqmxfbydJ5lp7lh8hwAedjjdcTWL5VmL5hy6JPZNJ7afQtQW2omXg9vEinjQ4knj2CA/4dx
MPuCZAVk9zJ3JtLFXOaR9A34/BcKOivQcfpZ/FxoD61UUlQnUAuniSQwu3pQ7D9WOd8CpiPC1LUa
x+x9JXQLAj6i1pfBvVLSKk99EH5cnuT1hfxjkNuzY6AWubRgmE17qK1be0KRXvCAWZ1K8BAojLYS
neA8lnfWzKAKqxHbVY67m8mOJleu58ALFDV3J7uAZKFBempHJKG6tqByp5XqX4wTyBbA88ANih5F
7h7KjW6W0hHteCGet0FIHLLcRKLmozVvfWyE2zNShs6kBUICTlGH0Pd+ychGDlzbhIaU4F74JhPh
XfaxKW6jdLLdNAHEkx1j8kI0fVT3sf4cVQ9Tt7EnFLIrL0sPUfauypul36KrbVHRrY5a3uvl/bPm
846/g9s/XYxurKzBd0Aq1qnUp0KeXcTWNLFFlOVrOxUtQHhq6+CLQTfcaeScomykRzXBiFXdmUHl
gvJYVfqXh6OsjufIChcSRXYVZVoGK4meuyBhn+Z3S74a5Ouo3gT69WDmfkD2cXpQTGfqX/X0K1je
0U17+TPYrJ2t7tFXcLsVPG/y2IGawYHypjljOUunrwERiUxqNMhbdn9zOoBIALGkBroVXjYCjbZB
Jpmwtyx25UKtGfUdk/zSO130SlbXYg3AtkFZBDMq1vF0GbOkjiAziAkGvsStvckFQInO4IBNb1Bo
3S209qAdeNUnNPtCCxIUepPnTyg73pKb2FU2uMyeMyfay9t/2w7DbpujD+Ox18ilAvgw4sNqC1pm
EaiWd6mIIHTNQUDDBPQBgMziNcat66KOkHgv1MbJm6daho9Itt18pS+eQkSF5bV5PjbFNvrRQzOe
bWWCHHbjdK0no24BwTbBXSWywLmgvO6yMV1gocxn2io1TUXVpNWb43gQnHdBF1YeawNMxMlOb64j
zRvzX5G8TTSvl66Cdq9M/xKnwnYBZGZQoAZ1iYVM6em09U0ByV+F7QINUq5eHe9tkYnvCiZ/uiHM
gRe5jfZ1MGae2gDcCy8HUOY4wJhdtX67sW23/Yg3zzNk4Sqau4ETUFQic5O229KTBPfxmos7Ns/t
DKnMdfQzsUmtGkeGn0ZkbGpX8fI3dhDrW7KNpi/s99NhWsYI1dEYw5yn29hwteTdKG918nDZVa5d
C+xF8T8rnMOWiTQypjw47ERGF8LWCNHsKGrMOAPXsm2hojMcABWwQ+HPp2MZSdazNlCkNqz8RpI3
DXrzrKcgfILsm6qX16l9l8O+Zvl25tmik7ZmnqCVmdFx4wkFTZdT89lshJECAWiHTLctcDKTeW9G
z/r0QYpHqabR4rbGFTgoe/WWiHRKV445Sx8BqgacCMjmuBPRmnh/gjm+BbRd+m1VNZiJ9OHfuxJC
0FSmo1UcXG0aN74+Hdputg3kTisA/ZRZ93UzFbzOVu5UwGCRRUfogOoDj/qWR8VImyHqHD2Cmnbs
LYtGG+urj70WKtexiNdk5ZSdmONclxHNuRwvMCeN4GSTLNB8TLQZENPr0/byEfi+mjiHQkDPBiJF
0PgYSH2cbo/I0oYmsLPOGa9Kii5eJ3BLqkc0dfurcoPuwIWW3rvl1lT/MTgRNR00trsfuZvuVUem
5quI+2ltro8+iL9LJTvTxkXDBwH0S+LP2YxcuOwIErdDeKiaWfDQX3sQYwIgSgbSf5Be8LHhEOql
ZhawpyjUphKaQEC+63y0L9HWTunrmNPSBCWHIGpS2ak/n/c/ZjnfQ5oB6ckWZp9yb5KhNk37DTpS
KPS37+L9srX94RoNyxQqXG9I0ef0l7371W6DkKo09Nv3m3JxO392Au/yhliLYjEfJjqE8HRVAXA9
3RBhF8uoVeLDgp+SX+1Dt/uAspDlBvvQU8CUQgFzdfKdiABmzVUcmyWnZoMwk5RFhdmwVamiDtR6
vjyws1ZdLO/JwDg/rMqjPtQmLEwfg6tuNS++KW+Sl/Zn7AQPOnLANHzQXpjaCOAI7lXkpfTr//MT
uEXPq1QPszDvnNlpae9178pec8ufd/nh4xViW5vxOXCw0pJrUd2dr0Wyg2topZMp4KIHm4QhaquY
Aml7mG7zL8A3t7qxtXYfL+UGwL2goNIbetUf7I15P9Pfl4e/9vA8Mc9FD1MDHJEWY/j67S0TXh3e
FXei4Ey+/2AyL52nOs1EBYXWsz7D73WHnAf0LyBSgJze6c6y0yqu8iXtnD7w2soHrzqy42C4McAH
7cjdQQqvUDqUE8fqHPktjrxJVAhYvYMZu4/B+oZANsHN+1yZlWGOmPelw+Na7WgK1gs4ZUerN6oK
WfVbq6VhD5RQcbNYN5Xo/bt2oYDGBfqBaLAwZf6OlCaylFoP+yAWsiBClewgfI588NPlBRaZ4c7w
CFUA0spY3wDELUtd7olifEhN9EPpAkGsfdY08r2qQCaDnw0NKprMuSlo+3WKzvaSfRs4nRttgnvL
y3bTo/WobNTtcD39kA7F14P+G1EHlCWJ37oznZz2WXSq1j3m0adww26S1hxDCbObzji2A97AeJom
fu6gcWYC/YMDbfqN7C9X5u7yfK+9cVjMA4YRBYz9SF6cbu1pVmSQtSSYhA6EY+a0ATmM0zVY2ilf
0PE+3yLB+qvrVFCEirTv1hz2t2YzOknB0cOXMjKpUWuQ13UOCQH6/RxEvSTs2/kL0oCcCOO7kfGY
4mJHedbtMWQXJInmeQKvemmG/qSEGXrh87D2Lk8l+69x1gDuRnyH1LSClC83k+AKiwpTRk03bzPa
SfZD3VhOrGfUit+GSpSFZy7nkjXOETaB0oBinGGvitApskPeOEFguqXxIx1bmrYHTRVslXWLSLwA
Kc+K8dz4gNnRirSFwzPjzGsbvBO15wSiUH2uPoz9VxaEzpCKimprsRVTU0JsiWIr8F7clZtoydAZ
OsAhSgcleRBbhJSQgoIZXx53JAPFDOQ0JBTNf+l9SZt0V4tUIFfWFfLsf3YRF0onYd3O9YRdlHXd
rmigANuq3mwNaIPS6By9Xt5Fq2cCxoD2BK0oIJ+n57E1lXDsx7LDVRIDmtjuJzkTvIzX5pSgYZqJ
xCDLh8z4qY0wKWdZVqvOKcuZgoiTgiEa8gmWlwbl9VAUV8EYovkg3poNSAAg71cqGZLIqkN0UWMO
WXP4wLaaqGeCZ/msNkeGPFSHvumcQrK8aurQaoZOlDnbTMG0VTLiF0Xmm+ODUhrg2FU3WT/vCqLQ
2qpooyd7dAM6kVTuetDk9MFbUvxKUazUe3DKptlhji0wuHQZCuemIPxe9ZzoN8S7R9VBTM3nUVKN
RFIo48uV+sUc91C7J91rZW366E6v6FRcG+j9v7w51hB0jAjqH5vcqTcCvZHlFjZDRv8K1EGhSk44
erkq+XJ5O9kHJcvQvwJ0ot//RVr4xDi3baIsIFMyw3g/Sj+7Fp3g1mOrdB7Ua+kESihtfhcMd+3o
HQ+XP3qFpbdTx4ZbAWuJHF9UvKZISBuaa4QGHWtXbbYyGB5VDWmXjmbyJpbgDT/H+dq0PwVfs/be
Ov4a5iCPcpqoi2WhPOFrTHQC2hMEMIEY1kED4C1B6pnBXV28yCAxKtLnOvuUrAeB/RW4LTGRvAUn
uaahGM+5Qj1VmhqdbJh/8tggytWiJ2RfCNnpBvpafTsF1lBUm197Sh/b5J4bWqwo1aQN8L3ZQzT4
oHOcJYPaqj9MFS1DgWdacX4nzp6zFs2jKoU2LjXVLF+KFl1RdkcaQdy3sqlOjHD3mBaPUgiCQKDP
h3AXhrFj6PcNyPFRSfI77S/Aa7CGsh8T5GHHh9s0SWfm04Jb045lzySLY8XPShw/dqXlzwkCBKXa
Xd4n7PvPIoM/FnltZIRtSjL0DLEJPG9Fsm0AFYU0+4sMPwYG/I6GqAdtupw3kEDFPpYJwLwSnmS0
kpY3Wf51eSQrm+/EBHf8A6JWI2HYUzkptkiMUmPyGewAbHATtOKI9HLZ3urOAI0fNDQMVIr5PI46
xQCQlTWGVNBBUv02uG3ijQU27GJ2L5tau4PB9v/HFrfVh8KeQd0HW+ZSynczhLLt2LjvF3tTDUBH
q0R6IFrcUgUZZTq12XwXIN/jgSbvqs/y5Laz8vyn4JtWHNzJN3Enwx6qcbBjfFOQJ09q2b7lcnWT
ZelHMD7lKACmQeCOoMjQ04QuGjpXg/CDGKHI56yEBLaNdCxeu+BaBA306ZGpQhUw8RrQOjBIjvWv
vnPt9DkH+ZpguOzo8Qfl2A73/kMeow7kFppGnQt6qNCLt4Hbo5hNNapvfkmH2W1vFy93wwdpb3iX
ja8d0mPb3INvsIdkNktmm6QbPUugYmXvctCtXzazNpXHu4yLF8pS7xOLIe7b4mZglHctqDKnJ7Pf
/o0diI6BdRWU7nyH19IWJUp+sBOHjiVvzDDdlWhhEwJKv70Kv2YoBfxjiDs2mj5Msdpjiw7Whxz1
G2PukF0OzJ9hVGzV7BVK61vFmqg6d27ePrdkuOt1+7nCZlWK9CaZZTe2c4HHXfVTRx/FnZsSWIgJ
XN7wU4yxb68hNIPQa24Cqoymn2kWLOra3jmeA25RJUnqpYZgsvsZZYTOhThbCWjS36woVhNIRrSI
8JXIUZ6KZkqAnKwrJzIrPygLqgPHliqC63h98v4YYn9/FFWViREMc9KiZ6L4renLnQmmMcuHTGA/
f6iBSCRv/UD8scZdx80YtTFQuzgQqookAJXtdiNBhAJEBJfnb825gD79f/PH38IlRHh0SLq1ThS/
tihAZLKbd7nT6c915JpWej2JSHDWspSIMhAiWngwQ4meu5HTACDQ7z6KJZ+2Uz1RBciQIq5oppU3
qTo5klH5lv4bajl68UnQiYzHF5UL2zX6fHN5+Gt79PhbuFVddFKDpBJXdzsmYF0BFMMdazVytThK
t5dNrS3psSluSSu9zKxEg6l0DHfZoNAw7nfJkjvLRJzLpgSj4puD576ayIRuBEdXpENZo3iikq1h
3l+2shobHI3oOwd/dCSwa7LSDGAmkLJNH2vPUgnwvN55UqjSDMxfqQJQ4GhsJhPl7SHxTBDct5pG
41HEt7l2OuFsCZi/dANZZ+6OtOSxl2od27gNRycDZbbRmU5r6/uxe48VMPgWi+jOWovCQP8CkIqF
pKTKV5tHBHxNZMGbqrP60276mLZlksFoUbu1SqBNEyqCw3o2SgXYQJSAmcYk4Bf8y2qQR0gbSxa0
LeSdnszOCJ0Cfa8qT83wQ9jTe768qCAwHUvAgmXkYfguGqbgNSxSGTkv/ru/+7z78G4eQldEjX1G
NcEKFejcAtk7k6iBFuupYw2lSu2jJY+dJ51CSJvSPaSrqeNtBdUR++wAsooIm0EkP5H4tLk7mQQk
K0lYxY57gGL3y+E/P75/8A8UZvELP95//4c/bOiO4hfktP/7d9TzqFfQ/d5xt/f326/7rXt9/3T/
9PtJ4Cq+SRBPwgcUZ5n4O8qEIEFBnH86JwAN6VpQ9tCmdVrH9/3Y+f7ZRoLb8xxkwwwBMg9QG3LP
2FenhuSxzNN8xuS7167ruz4G7VGBN1pbYXDcQ/oBOswGnpacw29UO8/ruI5Rb7y+frp2D2/+5vlD
o8+eYInPG7/YcI4ssQN05JHkIlQCO4Kl68MBywbhd4HLO7suYYDVIAhSgSp8DTeUuLTRIReD6Or6
4LovB/+TbrAdnK3goH8n4fkNcGyHG4gy5GWUlrBzeHt7f3x8DOlCH6HqjiASMAX2zyNMe3vP2T58
Vc7D18NI2T9fM4rWEfuXwNl/1w7PvwhoPNtCNwcoT06nFuAWvYiYnLDLjsvudofpZXL3znbrOILh
f//HLhnjQsfRLACdr5kxF7uf+j82OJmw5G5dgSmDuZczUxoU65A+Qn8UXzCUpzacO7tlpg7sBPg7
duyZI8DwMD6X/bq8i9bn8sgmOZ3L0E6nvq072MyBccBvKMTj9yeMNnVi53PzvLnb3+33nmARz0Mv
tn2PDLOX9dH56OuBRHIKw/CAJfX9x82rcyNyKqvn/diKdmrFDBUCMQ02PPcAxk94z7sNdupP0TY5
TzNzw+H2pBFnDQPLw9CL6+829EZk4Ry7wiwYmgYuKiiDQHv1dChqUhZSCqkMtlLXJn0Z/N5z/c3d
R+V9fLtKZ8vOgOCtsX78j8xyxz9VgxzpMZhl+yOlL73z8tR6I66DGVmA1htc18SpoLgpNdrhnwx/
fAaIBsgCMIlQg6IXDqfTFVxM9llul5sP7r6wiggSNtp/lpZdo+7h+zccHHZ42I2Ka5QdVvYbfsfP
Hv/+Pkw4Tvhx2TG+fJ4Mdl7OzvCf6eIfMVId1L188lXf3+a7/7m92Vewb8Ev3AjsR/QF53htzAsg
uEDeQ4QTcQw3L2UJwlutgcoEM4yI4vsHLvIHfcbob5wr5ibde18U1JzFNOBnBccE2vlYIe5M4FZt
2kgdLNgd+rmhvYEeIxs9IqnuqZlIQO67k+hkmjljnFfukkJKIkvF5VfS25CGFBx1zkA/8acF+C32
/yBy8zBeimFv9nfOj92Pzc7zMPyvr/vfmJadzw7S0/319t69f3q6vt/29Ct0R/pblDY7C88RH7NJ
QUCAviSo856eXD0d8wIUGXiQoKcNIOIZGVNvUVQk1Osp6M0NWpfiXdgUmcDJriwJaCN0oDYAskO9
kHNK6G2r50UbU2dSwE0OtCjYrcrlRZ/15CotQFoh2Pz83gfOBrEzdj/0vRSNf4Q1fWk2wzKBJxB4
phqK7LZHbCaW6l22c479YIZQ+QQtuG6iFYobVzjGMpq8YEhBO6JioLozgRgnoguUPlQ/kl7C4Gdb
+FPxTMwNtDJm8pBJnmVsBN/Bbg9uF558B78L08mW+wDfYSQBtUjgZ7Zv5nfA+2oVmrOA7NqbcJyK
VxeA1gGZLgnYrZnzvfQB3M5qF/SfzQQfoCkR8CdWSHUZ6g46JOELOfXyMPAa8OZcHvbKdj4ZNXcj
BGrV68kIo90UeUl11YBUJot8adhK0+tfmALaCCJB6D8hfPtFG9g9gdx9Cib4EsTpm4p4WYOmqMEN
RNgmtmfOphIpBANK4KaC5zv+/igesdLS1MIGem+Tfbt00BN+XkSM3esmIJCMVywANjx6KpG1oagJ
eDSjuQbG3p2Vryx8uTxj54EIOxvQfv6fES6gi5ooWKA9mjpyC4VwCH7IrSepYf+SD0C6G8j7bMN0
kR+KCSn0rKrGfVeBydWbeinepVmsix5Cq4fk6IO4QA/116WKQe3nRGB2kZ0mQj7dcvXg2gTpQHRv
x7va9uMeKTXzEOtOo4g+gBk4X1kTtUSgAS08ME9XlnSptpgohrAitNMpTi55qrYz5IOOeoke01Jy
bfRvjhBi+tD0nWA9zsKU7/X4Y51bD2nWZn2usYVLeRN1N4sZUBK/W7M7js8yOlQbv20EI17fZ39M
cjNuj2k9FA0GrAZvWfpjrg659nV5WKs+AFxZ/5tTLq4ua3lRKmYC6jpy84Eid27dDgtEqkRK36LB
sL8/OpdaXqLKXGL+1GS+Kfs3yZZ9Ev1r8klulThPbqfgL2kGZgWwvgioWG0zWo4J6luz8Uxb4LZZ
CHZpR3Juu7SLVAcsBb5muRtHqtk3hrGfik0MobDuCmohlxfrvATEjY7z2DX0SpNegr0CzCwvwVdL
1e3ynr2Hu3KX/AAqaJM+YkO+64JoeG3tVLS/QAYOiX2wf5yunaHWWROUdupU6HYdf4UJVDZEvOAC
G9+Yo6P90ZNUyVGDBRl4GkDiKKUE3bOQtbg8hWuR1NFIvrM9R1YIdGpGo4aVPFMfyah6KLHKw5gC
NC84vGtXOuJ3SMYB3QVle+7wQlFLa+wImjUQrQobP4cwxvzSxz3t9esx2Fwe1urkHRnjjrGS6cY0
KDA2BqNnhPeJBuHq4f2ykdW5OzLCPuJo7gJ4QESFMGLi2iPDITf8DJl3ORC52tXRQDyJdRyjaZ1/
+VhdES5ziyu8Aryn/JiGkc567uqK19TEs6KHDHJASoknQuH0jTurt9H0q+kFn7E63D9f8Z3nPBou
4AZDLFX4iiLZ5+OvSb9Ss4dAEhytNSusPR9ylAa4eb+zBUdWbBt3uJFCarpbbrTUta0baXItkUrA
2owivGY0z9ClAiLndOmMaojaEeBc1DImiGe/ttAfHRMBL9B5ig3uyUItASo3ILk7eznOowIJdWZF
kaGP02d1pkGtqQRDBamhSQX/Dx4f6PE2Xpha/cGylgqdA+NcHibDbNFzbWVW/TlKyJVCU7EMbeIs
SdS7VpiRT7nN9AQKdiH0FUu9kGu/nSHg5WlW3nX7YVAneZPl+oTIpNEqzdXUIhRVNtcWCw3UgOKq
SO2d4ZwzoC+lPobAb60Qtwi8XIGcmEX7+d+CwdhE6sCpAuqmINLn7pWqUtRaMjGRdROiMTUxv7JK
FxFtMJ/AX14WSAIgNMAkhHjIT9BrkQShXDx6yvY6hoJoWEQCH7g6XzaUwpgcLNND47bdEPX1ssTQ
ogXWw52mtwY9UMakg6mgFsGK1oaDej16NRkcAY0ap7YC1B3qGVQT6CPIqVXeD9ndZfe3agAZOwXo
KAL0FzcYcKrqUpZhMGjOx+W0S7qPvzEArSGwa8EX8KwrdphMoa1FYIwYzd92JjsWdGwET/vvC45f
dXQFo8Maa69Dbvl0msqG5HWToKg4tcFGiT2b4EWbu5LhqvpTmIxuLe0Li7ECCiyvT98fw+zvjxzd
UIXg58jSzDHr4hcYRR0tJIJjs7bdjsfGXVBKm1kQksbYwKqFzmRXnTzJ0v1ZF9y2zFuezSFDGWiG
qeChye0EtJGbFqrsmdOYSuBE9cfEmkbG52ZI7uwJpCBake1l4GMv74/V4UHsDZ2mGvYIX9XMUX7s
ggFm58GIAL1W3TQx37MS3B/S78um1rcJ7glGFo86Hl+UkpEsLgymWz9UqmMEe7O8nY2bKN4R9bOs
t7p+L5FHc9heNsvO6NnEGrg4UI6WNbzfT/eIFpczggKM0GiiO4KGzuJ3DfFRK91oo3/Z1OqNCHab
bzYADZRBp6bqSCNo64Yrl2r7ZoyJo4zqvgtT77KZtTVDov8fM1zEnrVaX3boVIW4rzpQdQTtIDif
Y0iWJX0mmD2RLe6S11LwaIMFH2tWvFrZdZEesuqmF4lcn4P/2eWEqisQihBRPxNRCfN4blXcxg4e
I599mzi13FMzi5Aq1mgeNXdpkbll/R43IkHoVRdifIsXICsJNbbTNSu1ITJrgu1Rd3jetUqDhl4h
7FtkhHvnJ7JZYGfASDymT2MgP5pgpb+8KVa3Oe4qtFSy+JJvEpZm054WCTfJLPWfdRjvqnEGltje
WuNb3QyCnb72EAE46h9r3IBUGY98wJUzp1cWBNJy7yHlSsPxlxVJz8Fg3yj68+XxncM8sEXQ5w9h
X/T9Q6acO1y6qUp5LMFkGVX3I/BIShX/NEGBD5IiOkKwXC8Utyuqigbqi2rPLuk1t7cqz2xEJArr
c/3nU7gDGABsmmU1rh1bH51awtG76WqvB6IoE/WJrkw0hNEUJM1xM+ClzG3PtiFLnX9rP04QfG83
ielGOjBSgNFab5Kog1BkjVvWuLe6YckLHEO8l43lZx2+TCFBnQZPJvvKEHHCrTgXUKYAagEICfB7
Budc2qrRFzL2uL51c4O8Xy/91rsf1lILLrmVu9VEFIcHBENenjVFaRO44Zt8yJwUqizNozFudemq
0NAP1dIGXGV9JSiMrs0j2MkI2AoxMtyrp07FynsoHge46bLlbqqdqJiuibfrE2/oWgFbwspeRLsA
MuDo+rIJhnhqSpaMJpQr3Dltb11PiCvo1ENaXQcUMUjNO0P7t3qLAHTBIJrdVBVNhAC4nxpcwnIK
UgmuOhnJppcs2qGkMeKcXT7va3vjyMx3hfcotGtaUukdMxPgWZS0B+Bzg4r4ExF4srWoBLT+gJBB
zgqdQN9/f2SotvW+qxbGqVY1UJVF23BKu4LU13Om3UtTG99b8ax+BLUBfGJRpn6UGH2EbiGjqJ3L
Y167BlGWtVEOZFJiAFWdzq0UWSTvLHQHLsm+QgO6PqJBPWCxO1VVX5Lh0FBPsetfl+2ubtcjs+z6
OpoC6ODl0xARxO+TdF+XOIiR8VRG1kayl7vaTKCkJpQKZUPhwrKToXJxtR5MgdoWauZU5HOqvGnY
EG0X2nvT3pnard397HO/RrevnuzGQPCEXPMHx9PMOVU0lSkm6CBxHU9vsfw2Ej9bmL7ylS47od3S
WJRkFU0w51eXNqjj0oDBcpYg//RcLz9z8IaQMnHG/E2JtpfXc9UnWIYBwKJqM5qh0/Xsx24pQ9Zk
2sloPG23nYkGM8uRh5COrSBdfc6kwPwBcgpoCEe7NlopT42l4RQMUoyxqUYlIzceAwAyzlAkyzU0
MyvBhxYmlZdGI7kCE+CDBJ5IdzQ7w0EC2MYlHonaB9ZGD5ABlHFQ1MbTmnNQ9ljViV5o2FmB5Zl6
da0lm6T1LSnd1JA6ujzVhC0dv4+PrPEZvTJRw65CWzraqG57BWwddQPimO4ezsuJSs0d88QtGnKo
I79SXOKYOyN+rJI9nLSU/5DBOno3uZKrJIIPWwk5TawM6uBIn6F9jXclaishpYZZmFAXTevqFlfD
7vLY11w0WJHQdYX8goVOytOVB+F0BPJC5q3S2EzdGY1WDeSy0EfeLHXsx5PdPfx7iwDfAtQIsjWk
ZLi9NtSomFkF9OuWuElu+7BFnkxe0kM9/D/SvqzJUR5Y9hcRwSIWvQLGdre7p/fthZiehR3EIrH8
+pN0nDtjy1wT852ImdcuS5RKpaqsTC3xw6hr3cv25hXIHxevEUBXgJEAbbO0iXh8mAqQzHiUt4of
8v0Ej41/XbaxeAEdG5GiL4QTWrWPYUQolLoDS70hUja5afhd2ruVGLYTKillSu8HmyYgu/q58gMW
upBg6vr7HefvfBT+Ce8yHfk8knmaelX9XfBna9r0GsASr4N+U8R4SLxftrnonQhM8EAcUiLTrxSq
EmVpA9fJexAsFe2hD9dG4Re9E9BXFFZRlgKg93RVWqhlE4A1mLRvD2p+bYN9RN/S/v7yQhaDDSaI
gebXwPhhS2fAqYymtqo52ETlXWYoV3VcP45Osok4v42jxr9sbnHfbGSVIK3DLIyMdVe7qO8KiCZ7
89DWdWtV9GBNzstlI0teD3f4Y0TyB+i6QMxJwIhpDpgVrF0lzfxa/37ZymKy88XsDryDrZ+RM+ZI
Zss0s+D3pLhves1LKdsnfbxTQoaQQnac0eve/GXT/5RnodxqI0LC+QxHOtcgwIhpmFA8PDhOWfKu
YQg7bvRAxCF4YIttYX701bAFSnslKp9jTkFo9mVznrlD3jmfxaOzpg0c7IrmNKcedFeVIBcYbD9K
XoxR3ymKddWypyaKr9Fa8SkBc6ROoKWFKcMUCUpnP5M03hFOAOn5cflrGGcpytcPQ6lbm2u46BCc
/rAmSkUFOHMOUTml9RUeZVexWam6l9MkfdFDdXp3aE73GBfswdg5Zn7DO/SnwRueeVE3hW4NAdbX
smHqXRnqaeiD9Nacp6UzTtyqHzqIx2EkGPKsluHbesx+8lREva8rxfAzL1PofIVNErRkALdMn1j6
JxgCzH3Zj9n1GDl88MKomR44bbQn1qnZe9jWMzAubgNoO7fFAao39CZTRbVSo1/aGQ3VQxuvgyVA
GSCbomjhpzbEv7aKNekbdHv3jDXN3jCqwh8dJ5zVy8TKK/LssM/01jNJFbExeQJA2+knGZzYTqcJ
cvMdewpLlBmMNfDh2UmXLEj3aQ/anTEt4gIFS4as92Dxq3BNr+csQs42CPrVKLJhiF3muSlG4Nlp
n2IV2kEdfC7ehR0Y2X7sV8LWl4ue3NZfltBEA7+MCmItKeJzI7WjMUR2wEEo1/kzVN0OEL5c/THZ
Tx67B9fUykvivCol2Zyd5+g8O6XeCQtvRm8IyO/sut84/rStDvltvQfNRmDu1z7Z2dtFMihlt7nZ
NZYtYFDdRg/Fc3LI9sOGeerD5Xiw4PT4an/2Uk5rTZbEVt/MSUlgB6BvbgMTyxEracCaFcn/0jJG
bX7Or4Yfkx/dhwfwnSr+PzMtnW7ZVwp//I0iPQS5MaykhxCMjvFr64tNEtgrnaLzC02yI90qXCMd
2m2wQ+61QOy662aDuPCWb9eSjsVje/Rx5sBxtKBJtwvkBzBkqbsp9KNmH+rPl7//eVaKhBddQw1P
SEQ9HOFTG+gwCLWbEpRZ83cGdmakMpXYjNZDaAcOhWzOb1sNKnulmnWWtH1ZnR+T8/ml8vSOGfPQ
gqx54YWzvHXSuUm4q3EJVGvndvYsKVZgeaDfnbn/UMeSPE/Led7qmCnzWotvKqMG7PC1Ut9w67vQ
Ido4ApzhrcK3QDj40bRKP7jwBZH0OKD6gIAKeHIl84yEKSUVUiwopvUbFpS76mCkHrsOd3O9dQvG
o3KrPUavl7/qwvaemJXqEHnaaSRm82O1vZqEpxg/gZOATPTKs+kcU4ZkAhMGGDSYFwc+k1PnQdFX
dOiGoUAuGiizx3EsbpAe9L8TjnKESjjAyFbGhk+nJPy2HHoGxT2RoUwAXbKr3h6ahxxzqxF436bi
uUlIdlfnCv9kVJlWbvfz+gV+K+qYGh6UYGI7a5wkBTNn9Enu6ff8hbrFxtDd2Ff301UVVMJVn9rd
5Y+wcK2fGJQ+AhSo5rIxDNL23gAhob1GhrH0lY9XJMWhjkSdoyBZ8zRjAxrrSkFLJFG9lPiXF7Lk
xCgCA1Vio+58Nkyi1KLmiYb8xLHQ/eDZbWmgli6aFQjQwn7heYw0fWYBBK2idK2XhajTHmMSHnd6
P1GQeA7e5YUspSiY7AXPhjHPfsqPuB6Mjb1osBB9BMR4o5cbwXW3BS6/0dakSxY+DmolM2pKQzcL
dfvToyFUwnKBQXQUh1xRfjTDt67apNmaVy8u6ciMdEWIvq9BLoZcaNzSR1DK6F71YF/n38K7xOt+
l5GbJa4OMWzFr1dC63lFDNegAzF4QHPwtgcl3ukKiZF1YZZhhdqj+UiuyEbZpJ/k/tO8Rf0RNH97
p3Q5VGVdL9kb3rhLoeu5EoAWXObkJ0hHLDNpojvjvMnlu+XcpGuCSUu344kB6SumaiLMhMKA+cNI
3C50E1e4xE90CIdu+Ke1VmRdSpSO91T6nHGSxyKN4aHxnt9UGJsD+fO0JdydrkpXu1e24yskqrwX
46lbSdEWM9xj03MUOEo2FCU3cqJjqc0bSGr3ieOLV+LWlavNjuR1D1nw7wHyZHPnI3RkMQYiVOTJ
HFeG0lWVTTT8c9NfclEppEAH0OqKeU2lnu0tke4qtrKG5WP+9xDMH/RoDTWEZ+ppxBrqMgqoATq9
4dXCBKQWXA5di3ZAgD9P9M3KVpIjmgIFdNCOYMJNu59MtOCd751xS9N4JUQuxHqIBvy1IzmgBXFN
aJDgpRgpd6O4aftXha952hwYpJzsxIbkaZkV6i36UGAaiR7SEF24YlOi+RT1u2660Zv7pNyr9Pv4
H67LE7OSu6F8TpXEmYMF8TjGPnitQoro2lj7VGtbKDtdXGGAm2N5ofNosm8NULNG5l92hzUbktuN
1RQWegcbTfQwObsKJJ5kdW56MbpimBOED3i6nxUhOeY4IwK0r1eDspqbPgXTFyjo89Kz1WfIx5Hk
pckfW1CXhxpUWPMnZS3zWHxqYWoAeCHQT4C/W3L7qq2LVlRwe14HBsTDi6DUwEVcg2qNgoSod9Xh
kK/KSS3tLhrFQN/jJMzPh9ND3Zmx1Yxz2bDxBz/cs88JI/G1SzHJHH0zPXajPkCPeE3KaClDnfvT
f8xKHzVVjBS7AN48a2vjXTkEkes214PH3+rH+nrtGbsUUY6tSQ8/28qmsdFsVCiLHSM3mEl1WuD+
N5cddf7N8lk/siKT0jW0cEAXDitm81Yyn0w3DrRCwPbcDkFYvF02tpiSHFuTUhJNqYep1mENnO7b
wY/wydJv9i1SoNQttnj/6G8R6kXxw6NxBd3M1Ie8nVjTU1iq/R5/x6/x8KM7oRo460JIBnvTt4/E
zW6mHeisHunml75vgxCDNgydw+vrtTnJZa8FbsoCaBq84JLXTkzLKkdFKpg3ftM0KCN7tvJweYf/
Pz7614jko/0E0HczYm1dIHxzx29RU/xeHHo/BNN6v+NrGd5iBoYY9GdVkptyEH3orQaD+lbLg3A7
PEX31dsweZrlqu5aEXNxD4HR15C6gxhGLhdgnIDQes73khLJ86FLd/3aM2fZxJ9qryw/X/VN2icD
QhopUheA7SGL3FasXOMLofuk7CElxiLLVMVJUPaoksEtnVttLftfiB4ov87Ndx3QYUgBnIbI3Ib2
T++ggNMiCGfK7wFtt/gmXrsAFjbrxIy0ji42uqShMGNEhyg9iHhnhsFll17cqqOVSFfMpCtOHWVF
4UGqwe9b1WXR02ULa4uYf8FRPFCaqEE9AotA3wX4ut+x6FyTfVw2snQyrZnnWMMb3Zkln06tTEA6
Y+IIVtKIuBDecMM4B8+1W5a3KM3A3mD6U7th1fPAn8O1Cc35GEpx/sS6lFxliiFSDBciPxXptqX2
oyqArIIEdmRYGxCz+SkATaXTbi+veo5pl8xKMS/J0wivbyx6Mh7a8JCbN4P2bjQfxrRyoM6/IQoH
NojHQCGNHqYMYSzAOWu1qg0h9kqFRBOvbwtLAXF2vFIYPd9H4DiACSMQ7EDR4CzP73jdlaOFGcMS
c9v8hoErrgazmrFXOwzW3pX9SvNpaWGYeJ+HAghOgQzzG1hhYQDczrwccHbtOYsflPb98kdaMSFD
/ExulTSsYIKZfNuQN4Nbfrs2wrPwfnUs8N+BCgoKlcA5SP4farTDEwkjSRPEXH47zCt+U5ddQ9Oo
a1z7Q7mxHjO/2l1e2nnwODUquf2oMLvvBxitbcxOgt+8X4vkCzkNTDgzZBHqBpi1liJt3XVRnNQh
TGzKJxHkXhGk23JPD/m+BVzXA39r+WJvmXffu/SQbulhbXz9PNaf/gIpCBdEsUo1wS+wBQir96a+
EYbAnfVyeS8XzICpZi4wQsBhDianAQzHC+wEPMEC+bNJr40hsNUnvgbR+4KFnYYMUKXBQygEaTEf
+pW9HUVjtdVpXeQFMlK3eMheNOFGm1TzUNZxk6tkG/q5a0ReeiM2UVA80tXscOE0nNiXEpo6n/QW
SlDoXl5NgebnAXnXbsdAd/Nn5+anvf3+8/K2LlwMJwuWW3wATjVF6sBg+GFqbq962Yu4huLaxrzh
Q6D9BuzTXTF5HpbR8KAAjAHSPtc+pTs1VUelMQEfxgNKeUzv6lvxCEC7dbAYymfTln5oHpAmoQdN
4LWG5pIXOTPFA1r5c6VXCgOmMlpaBk0zDGmHuTvV4UOu8tt+Utq9BtH6lfO/tNBja/OvOXKmzDbT
STEwOFgmdeYS9n0o8yc9encmfTd2vy9v64LnQNEFsxi4IExMRMq7mrI4rGt8SFpBhFb9Pozctdjj
ZSMLEc2Zj6AGAkZoVsk18kEbusqmHHnpjIZy0Ry075ECOiteuWTGMpCtgJEI+PKzz5Q4RWorPZ7Y
KPRDEIY5/57KOyhcgIYZ5IgYVZRRAglNlELPAHSZytbX7RcMF7vx2ljd0icBRShQqLMtjIKdfn9i
5wnrHTTaFOdetEHOfcD5Ln+QhYzAIaAAAKsrppfOGrRjTAutFh1gKWGQTW9x07sppn7QptUCzI6h
uVCsHd8vdSApRuLGQZcEw1pYldzXiyeloHGE+RAD6PTJVUk4ekWohneDYcPP7RiVNGwmI57tCO7T
Pu7dWnOAXUHpC+Ia2Hml9UivoOKfTG2/73uFvBRhi9dIogq2S5mRTb4wkFCpUHmPt7zPwXUskFwd
2qbnB7Qbm9taGyN+zeyE3FmThZtnGqdA78b42tIL9UMfK4xCJE675ziIiadpmOB0yUS0GoMtmdK4
dUSt34VaDcFEnPEzUUbzvmrD4jFW2uyVYZD8moD8MDBh4545kXXNylKP/WKg4orklvUmgPPb6tkY
z/MWfTf6WqSUt1XiCH9ScyhEjI0qviPvBvJYjzQI6ljwN7fpQQHVl003XQOb1od3VFGNb+lAoX/U
U4N2ELqJq71txuML400c2ImgkVtpHYYg+szaxokxJWhWVwzEvXwEQHSCbs63HOxhb1k9hfdV1ybA
jdlmDZoiJfVtNvbNlSDgE0M5Oi6vS5ZVV/iMRrQxaDb+0mu9Ktypz4qnhOsM5TNTVYOybZPfbVdD
MUixmxJFINvmGcptIAvSSd+9V1MkYlfETvqpRY2xwVA5gXJgmRsHEreoqndWuDbuOxcRZPeDcQ2V
RwzqYYL09FQlyFVjpa7w5i8mj0AxRVe67ZRCpaZjHqZYf6XKWp1BXwpIGK5Bqw4JPgKGZFMUdR1H
HeKe8ogCVXl4qyAx4RY3BGSnt+IacieP5m22qX1+V3zGGwdpmD4rgl4+7Iu/AkPoIKcF0TEGaE9X
boaRTcoCh93IAgus1XxYzT8WLkgHTCx/TEhXltGHQ+V0MEHDwOSufjN6n6gj265+R0vfuK/3yaFx
6X7tYl5bmpTesTK3q66H3cgA+CfHLF+5/79tnlSb6kaNg2VkjpQ4X21yO+j3lw0spVJIKZBXAAD8
BUw//Twd3h9V2Y3IHStd+bCFbb+XcYQiYu2U6PrQqc2DIqTgQyCFJSa3i8NE9wG7Ln42kZHCf5P2
miW9WJt8W9rc4+tUSg3yKBz6iOA67fmzgpTWilea80tec2xg/gFHiY7TdFmlQ87Nq3v9JdPLbU1B
5z6yq1L/D5aOr1TptUGLEhElBQyzHT4y0/JTzvym7AFiWaMqXLu8pU1TK16xXsHl3Y47rblq8dRe
Y75fyA8xMEGQj2Jswjwbu0/EqAtEM2SjWRkUZhUUW+sR7OIbEmrby865Zkrat6FSi2xUUPsOWbID
pX+ZA5bY+Z16E//z3BFBanW0KmnjBs2ORBaiUYERQb+zILhH/Lx6IWrtl4rlXV7X0mUAwT0IRUOW
1YKK6qnn1VEleEuxhT3zkjZxWewZZEcbwzWHfZ+uOcWSox+bkxy91TIylpDC9sYC3X7hj+rvULgi
f7m8qoUmwSw3gcYW5AGIZcpjC1CVaeKeCTwDN3xj7+jjL/SQf+DKadBrSlxjq+76a7pjbz3117Cl
S46PJB9l21mZ9wzQY/GBm7kJ27HSucB2O8CJaFO1ubzEFSvyu3MEhY6VjLhR07h0nRgjqg8WDy7b
WPpaRyuRiyPFhAmkbMRKTGZa2x78bWgQajfgVdXQVg7Tx/+bOemMJSOp8zaHOcP4kds/oLGI4bPB
jdPXy3a+irVyBnS8Lsnp07pwNGV+hSXf6ZOKWqM7HVA0w+V5sDdoaIF35dYJks8VszPS/Mws0g6k
QUBHgVf19Kw1CCFNyDFLI3CDFibm3h+4/qiNKOMmflwF3biObFg63zNA0pwrBZiklpZKYy3uo3my
xqhK5rHJuK44f+Q9KyB6fivQZFboCmpqKVRCe8HCElVqA6J1ukxkwr1hz3OhSk84iDHvzIyDuzUp
1T1z6jcoIKz10hctzth+tNIh/CYLPVm8I22d4aqpxtwGHkBLpl3WJ9qHnoVK7NWkDvNtgZGUla7A
Ql6A+RNMSIL9F88KGd2LT1xmFkgTvDI29xW/scN6e9lnFk45lHsBHobMAfp08uicAsC1Qzjww2qW
FRtzUmPfatoBSET712VLZ3sI9iQgaFH/mKkE8O/0q2FAbtR6ykuPdJ2rQ+WU/2zIvZn8sNbIbc+i
ymxpVuzG+xfTQ/LX4invbK0SpSdAoZqqnW8kOwsVs3DlEjhzfcmOtKK0pRwVUazIsCHWyrMfDiZr
QYQWZDl9N0NyxbI1wOCayflzHuVxdtmjYjXBJB4ZIETz4/ihHaFAXIEz4UcMTdvL32x5J4ETBBGQ
fk7mMWJyM9ftvkRTCt0Sccv61BXJvZn9c6I1b6UJz5hLPWj5SIWYCWJYulrAUJu/msWNkgcNagsl
3dR9srKmxS08MiVdAiUbqD0YMDUqIGrSXb3gmzy/isA5lGUH858xbNLKpPhoJEas0mbeQtDWZXF4
HfX97vJXOk9GJBuSIxbQdksIn3dv/Cith1ED+crgOuNVl141U5D1oHFyc7ZDP1wxR89Knnv6YHV3
aFQBPf+08mvmDTy5haRfI/loqvOqUgl+TSNA0XgN8ToXFUlXACfOrGsaNq6uBhiLjMvNqljvOd5g
No6aJGYfMeWOZurpAVGsOoucdiyB3tLfM6QRoB+8VUAE4WjZdqQQfS6BCmo+SpojFw2LtU8x//2z
xYPQEfVdHSpH8nWI18LYJ8pMTqlZGDsDNBl0iyV/Vi10KApjpwDnJYrwO7GaN6KuXIznTTSsHqry
qLzgqtIx6nq6+srgwsodrF70r31p+aEOikyn8Myofgmpvrcre8MGiAqPwyYys7e+Lzeh1R2aAjp3
l91gKXQc/xTpmJmhaUA9HBsBvloWxRuV/jLiG7WO/suOHxuSDhgUQVU8yWGotpmXZy+Gs9VVBvWs
Jwu1TQVPXdG6Kbsz4lVd6rN862u756sTfN0qSgqn201BVStqiu2eayIG25jWT0O9B1d8OpibLP0W
j7eFvvkv+/rX5hzejm6AieBk8Ro2QVUx1RsdpCe5b6VFv23yZHgXlPUPly0uXdxY6P+u8ozyTkwN
zwmSSNCdQxM9rHFz2zdl8ljQ0kNJ179s7Zz8/GtTMYAIAQpkPbKGVA7ClYqrKv527Ljx5KnqvUly
l9lPjvWZznJsUG8nb1X4jf8z0dGpaXnqtx0UM3NGmO7qIQDdSMG5XxiogWdrMXLRc2Z5OQt690gS
JM+xm0GZGh2WiuolDoNm9PToBpVmcBFfAddmT960RrC3GBrRgPpjU/Ice5ryUqtg04LSbmYHuUo8
JTw4aaCY11a9ncKNpfiJ9n3lg84HUA6Jx3aljmkiHIXnGuxiRMRr6L7pbk0LgdDr+kPBgRzv/DAP
8DzBMEdorc0ALMYhvMXQowJxKwhQTs+L1qZjRgtSzjJ+z7xPQWIN4Zv4JVfWhOLnv3S2ziNL8y85
OpndIHJ16GGpAssZi2PfEEnAlH+msYaTzik7CINnUZAzAJomBvC4aFiQghK7naaR60SIOSUhH5nG
V0YalrYPNQ4DytD4T2RHdeqm0BRVKT1FLz1wAbm0i8G+X9+HZE26b2n/jk1J/mmgCxMZaM+grFE0
fmaAahUSl5bPrDUSz/P3+byHR6uSXNIGsYAQBUxV5XWrf+j0zgJdYn2I2Q/0tQyIemsvWrjTxWuV
PWgDgPrby4diKaYe/QC5uFIOgCNh+gtpQvWzKK5U56CR1HP0uyJZ6+bP2ya75bEpKScQdUhaGkWV
10727yx+yUoM91vCZ2jCOCwOBMlXFrdkERv851qUdjeeElaI+cIwyc9Uuc6Yq4SVGw+eod6k+doB
X3Kbv9YQT0+PXajVY6oz3P92WV0lVbtjbYiE89flD7ZkBbq2OHEYRjWBOzm1oqSWkrUihHOW5p62
/Jmz2K9FuLlsZvG4HZmRsibDifNEIzCDLPK6q0gwwUQymLum0FegagtfCeP3mKoEeNGyMJYirSjJ
/9cFbdq3mzwk1O/VosFIgn2Xdorqm80QuwCKNiv5xPwakRzShIgSOK512LdkUpmScSsuirhCFyZR
Hgxe2CBGdcSKE85OJluBijPekwj7DsYFT5c31UZYFQYexkX9As0kNTmMk9uGHw4dXUwuu9oaMPi8
BQmWddS5AfEHb+5MsnVqsa4ESP5qtfISh7kGhuhyLlw+2d7IUYrrzR3Vp02iEzczlb3BNde2o43Z
JdtuArl51N8mJXDYVr+ZLPtJrTTXcfJtTrMgpZnPSuplINK+7G4LPmDhGxjwaiQhyA1Of/KUoZ6Q
Kxp0eWykyblbOxsr3NT8PTJq6AmsWDsfB5lhKYC2oheAwjV4/E7NNQ4KCvpszi4wV/PZY54b7SjL
vLenndZver5VTO/yChcCLeKQDRJQNPcw5yi9DszKcUg+kcoDI4OfRGjy2Zsqum2cQ02SlfUtHF44
AMU1CTajGX1zurxx6PN6YFgeuvI+C5Gvpm6e/iy6+8trWvhqJobh0XXA2DZmnuc1HyUatiiVJBNY
09BtTR21ungf9U96hhdmt7MR6f9v5uafc2Su0ppJtectHKLnisauRm9T8S0On8teuMV/eVRhdRhK
n1sbUEuUdrFgdTK0qlV5IJ3JHYhod26aaX6rvySO25r7qbqpQvfyEpe+nI3PhjOAowDa2tMlRjo3
hzjvK080fgeywzL/VY5PvdqsbOWCN4LM4K8dKbxHBYUCiYagZDo7AaZWyzUVgt6Nl7NVFNDs2XIA
xD0FXi0dICB03k7XNEZD05AEtmztbiB3yuDpKEdA2493wjVpYGt+xYIGwK3U2Dri1+UdXTrrcE6Y
Bhsw/smCeYVlp1YxDl9O2qk/svrDNgNd7Bj1VBNAFr7Nh5VzMUersxUfmZQcNe7CoWwtfEULghLT
RB8LY22AZvEDHpmQIlhsGWNvCphQ6vhQm02gRHUgmuTGzPJXEY8r6O6lN9vxLsrYa93KW+Z02EW7
7n828Tc7V6HTFn1DRfEKQtePSuQEFGXfjry1zlpmtfQUP7EuHQta0W5kFKuN231Wb+oUjE/sQeE/
w+jFiQ8Ve4QuYGM8MbLy6jhHauAuPfIeKh2URNH1cnRgualTX2nQP+vig2ml3xqrem5ZHoz9w2jE
WyUSYMJ/HA0AgfOVcL66+dLdkRnWWPUMm5/VP/Pwnte931GvSL+J2svFvpzwWn9t14CPi7Fo7ioj
FAFEJScu4xipQ0lgNdb8snu027uwD9JyJQlbukPAwPT/rBApa87SkFeKCSsmQYbEkasEk7bTzQ99
Rr89XQ4GC7kYykZQTplJXDB+IZ2axB5LooHxy6POs1JmW4u9jFR5bFTwcFbWITWBnjbXBEhWjMrF
HDDYaErfwaioQInzDLG6FCWHGPod6sGOEtda0x+bA6oUfjDiikYo2PLAQyY/ETBkRSO9Qf6HGW/W
6a7e7Edg7y5v5YJ3nBiRDoZZWEXYgdfdm4a7DnUcMF1C+gTbt3JTrS1G8v1EcbTKZrMd5xOYVXQW
0GFd4+1ciKZIPzG5gioGBpRlVy9rTCJmaNV56KyS/IVWG2faQNgU5dq1j7O4b0eZrrQeqmMAolJh
ioXfJvGr7h/t6NHsVt5USz4HIh18fEBsZgT76Z3rtHGlhw5SpaqI3SrbU+05rt6cYXDN7scE9CVi
xr/7A1J3AHpwxQNyKB2tsbZyKLfAIhC3rtKF0BKIDhrYpvT8n6E1yN6PTMk1C/QcMrPOZlMgtAcD
0E7RX8GR6E6Vc3d5UefisF+m8ISaBefQE5Qy3BZUYGyIzMobuyb/WYZR9ekwTXnr9ZY9trYempux
yiPQTsb5IZ8m+2CNoOTeahqN9xm3q8p1hoR0d0BXa3yTTHEtfNUoxErGsRBF0cjWIVYPfDfaTdLu
M3MYWj7aFXIqiGrpgdXemSAjyjETalSx2zfvlzdm6cAA9QAogI4sFQ37U/+KLM4Ea2Ev7mo3q4AM
fh+QQFrqnZPEK9ff4trQ9kXTHpX4s+aGQpqKG/PaprrRQDAbjxvdZjdNxDBnObHbLK+SHRa/AnlY
ekZDkxItvFnq8/zFFudGnaCoyTByboUvDmQjHuyIaI9TMuiaZ4i8e+8tI9vppDB/1yan3+kQi00r
QCzoDuj57AGiNt/wYIlGF/whzoOTZma2VSrS975VizjeNMLKXs0YcmuFZbR+qjTa72gyUO/QtEhb
TcUXqv1geMZMG/S2oB4lA6JDBh6VPgP4mVXvOrnRKVQwrHum3+v64MfDVUs2aEledpWFz3dicw6I
R682Yk+NIE7LPCVH0zOf/GL8PtdVzTx3O8B3O7TzL1tc6j6emJRO7TD20WCT2WSzUcHKRbbg8Z57
sJq9YxpI4tieRjeoM3V1ULJ7Rl8u/4DlJYPMDCpJiBlymoHLFpxNOQfLonrDKr/tHpwOfTlwJKP3
AGe4bG0pR8Vy/5iTE4wMI0Ms1PBVUxWYRn1X0dtR7HntKZhOmwUAQuuFgfkPTR7r59CsabgtvbBO
7EuXDTRVwc4QYbnRtE8hH528gpM6Ur0xeY6N3WC+sShdWfNCVnBiUoo/0OxGU2LeYV2/j8UvFbqF
/PflbV24Qk9MSBc1EyKfBhW7GkNkuAI+Q9UCE+1VWuyKyW/mL7u5bHEhqIL9ClQhBhjSQIcn7aPS
a7SfjAlkxvRqdCAJ6ri0+UzCrb36zZZM4f0PgRMCqlX0IE4PJW0KjOJEQMIOykdV+ibEeJwMTHaF
O0xrkJqFjAeTP5htQl6l0bOaBunApgOiHujgFuhilgfkpps0/SHq3eXtW/JDTJXgLYHYNiOLpWOv
CdUKRa4xj3AT+OXSJjx3SU5iv2+7anLHVtVjFzLr5cFSnK73ixTjQn4dDcUK9nzJPTWQ10KgAFKX
ZyOoIopDpxxT+E6NIZ8I/K4YoA8deyU3XviK0MTQoNuAcVcNLn/6FVWiOp02ZQyNVDcHo7KqP6Jx
SrNPY41BdOkwgCDDUDE5hhK9zJ8jSkwZEVAfeg6YL8sXNqau2l6BWK9Qhm1RxXtcfCtfc/Z26RUz
U96B1ZNCuBGlm9PFOUrTsFqrcP2qv9Vsi5TW1XjiYkZfDFmQ0feqeomMl7Rco2Vd3NW/hm3pRTow
nqmdAcNEEV7NQXag+Cm9M8Pvei7cug+S8IrWW3PaJdRryV1jvyXR+1TdtqtMPguFpOM9kCPC0I2F
4BZ+iqI0ngnn7TUAiaBCq35P7dYzmp1eHKLJL0c3UoBd9sJy+A+RFi9lgnEVXGZnkwe2ERoRMWr8
aYduUvNbHIMvpXpf+dhLiQlwfTONq40cRGYP0O1OL0ILVgS6EX2Q69/DYuvMjtwE6XjVpMKzbL6y
tPO6yix4of2Va5iP8VFqUkE6WckLsLREShGQcmtP71F4S8Zt10Yb3tzr6pNj/IZG+OXVnn1Vyewc
MI/Mtk1nOIUBMK2ZVoGCmqc1/GvKPFsA7gpSCWBVBRj61EITaZHRtpgvmuGFhrbRxHOqbImy41nq
5cnatNlZhIc5tBowvYvDCvyRdHGZE2jnnRhwb0074A7z0o54bfpRKclKUFjauWND0rXfMrOMWhuz
uISVj3wqn4zVd+xZ6J7XAlJ7G71IMLl9jbQefZyEhLnhCGC64+7NgcBqDaqMlbB9lh5KJuZVHpkw
1S6viy85of4Zqhl2AkpGYno8Atznrl6DvSx+nKMFSU5OM6rWSYiPM2ZXGpCQis3c3sELZQ1KsGZI
cutBAeBSZNi5NLzSnGeR3zTtgx3vLx+epe8D3VTMzs2RgsiY+yGdnMmaZ4ai3AEjqvLOWI0xpfL+
spklT5uhJuCQ1fFfrqGFsWpOxEZocLKUXKuhxt2o09Lny1bOXypwBQDRKVrfBIT3MihI7VK7BF4W
8xlc+eC1sdUVw1VAvjuamdsP8aFvEQMdvx6bgPJoE+FIOSzycu78l2CIAXEDLRIkLWcUeQazekwZ
4cXQTB1xy0QMboap0YZUkGCovF6hIIECeR1L3DadvGqyVn7BHJROLvyvvfj7A6RjYdE6L+x5FMaC
fEjJg8y+LsFTAvn1qFA3wPJCjGrlJC657PGapbNhhj3e9xHQS7QZgqT7bJNt1Rv+1H2ufOc5MF1a
m3Q2zJKOia1hbaMJSYsSPKWsB5GF3VxF4IB38YT07e7TmLLtjIRNdeQ5xhoQdvG6O16tlB+TTOhO
P29wi5G0XN+SvnCJ82syf9TW5xjfdIBVZmTb8pXm0VK8Q40IhSmw/AIFIe2yY4xx9j+kfcly3Dqw
7BcxggM4bcGpJ3VrtuQNw5YszvPMr79JvXjX3WhGI3yuF2dzIlRdYAEoVGVlQgkdR6oUbwLdpGYB
5v74qTXsGEjK3r692Ff523cc/TXHrHVVQJ1FgPqxFYTzj3yqnJ5ou7JDO2EROZTMr9vmVmNIRd6y
0E1jnpdJwjGKG5sob0AssjPsqUIv8ziLXjzxksFVtzAuCUKSBdXNJvthNBcdiWCnyp6WTdFX3igF
tlHdGTyNtlVTJqicgMoRAR9g7vOyzkKtjiscBaJkicFGEeyscCf/V6RwCqxrobGMp6uqjE47cpbL
qzCajLHtIMltSa3TqrYmPfTJSdQG9IoPTcvZ7WtXx7mx5cec3btSlAD/rcNY3je518eSSDFz1G7l
Tmk5McgzxSRgSTJXJJNgShmO+vSRCveQHePYWAs8ELggwwNeBpPBzFeSGgDOixgBUXaowXboNoPF
o5QFICM5lla9ObO0nG5nCxdDe2g2C1gKMDElKMAs+ce+f7+9j9aO/3N3mH0UVz0RMbmHrJhEtAIN
WxVRSUUl/TmbKtqMp6pybltcXUCTACAICho81pngw2UTdPmEOf8xPJLCLcVtBNKdmBN1PCtM1OEF
Z3ZjBSugBDEpaD9+ogi6iyT5lIY8+Mh1oxxKoNixeKzBHxxIy5c8+1IhcINSbGB+P0OyUOegZDJL
qlUp7ciXngpbkK3LuH7UXdD1EAGRgP+oOdf4ypZexk7EBV6CZiu7pccSbcBy+Qk6+ZJ1B0CWUt32
RU1F/QNE9pzQXDmqlnEwgOugWogWDbPRUFcqACcV4bDao+AouChAPRNt3JhCsc8CTNvdjhmCBWQu
8mVhCe4zyFlfjSnOUj12ioKvOYuaM2iGA1nO2xZWNpshywSaJksdEOShl58QkK10qtFdAPr4Zxkc
AV2hccrh3OfZYGKSpJGoZ8DZQSm2Bpviz0QXDpIxurc9WYn8C0+YbzNEiaoEJSKhjlH9bqwUlCDK
k9TqnBW7bQfjGpcrBmIZ1MdAAW+JpKeFeAojSCejGs2jfPvmbmE/PmoCgA3iP6bOkirKkHCulBrP
6rkG7Svt6qlMaEgk0/alEX0v0yjCwsm6ynR8UD1tw2EctmMDToggUvINiTpgJycNtcl0CBN7NqrB
m8MwdmGt+5OLiRjRGiXDe6M1/cxJ6hhChNE4BzrNpsQfnBa7Tt90kMEVobvWKE6SljKgW/P4wx9m
8T0OmuBgRuX0cwxS3X9IOll5J+iN2UUoQGxzEPXAM1JJ+/SjZL7XUzmTbcHoc68sy3yg2hgMMTr6
ded7td/q/cGsEwGU2U0ihZ4UBOGPGqijH0JdKYqVF0X4Xk6GFFEh8LPcMlrgqqC6nLtDXMcmZ6uv
HSxA0S4UDoAwYPSA+cwlrsFMwoC3n4OOQvVqpK8l2YzVoSQOumu3g3dti5xbky+tBXEXAc4NawA8
UWCs0dPG7B6KG7fNrMXuuRnm1msSsEyZE8xIyqeUPST+Y999VFz15GVt2MhFJwqMb8hRTeRbl97U
vhqaSqgh9a8+SsWWM08hpySMQcy1F2JPL05mda9pD7edW3txgEL2r9nF+7PraGjDIMV7ADwAymff
q7TIHtMmoVrvqBjGFMmpEZw2soRuyzG88vXMpS6O4xPUwgBCXxo2qrkVTNKC712PPkjxc+5BzqU+
BP1LB8EgLZgcAw+CIFG3Y3ucEwB/NQA6w2I3Kbp3+7es3FAXP4VZg7Y2Uoje4qeQQdLQjVdtQQWB
udKCCx/IDJBpcfbJSiIFx3FDSUCAixg1uvTd1/w8ItmQYdBIeypSYFmMMrHUzD92QvEFndFNMzVP
JeFR8X0zozJBdm6Y1R9UMykZQBqEAn0xb30xRbJjAFPfCqS9w9jpOCAFSuJ9PAM4sEtCwd+L4L2L
LCAJwi9/UkTBahNNgshm1t+L8hRvYtBXFJQISSrTqfPb9zBRx9c+gBg3jUlY7cKhV3eTKKb3YowL
OQ94Yo5rIYysFF0WUIqCxZBFr8bB3LRhP0LXTOh7FMG7O9FoVJwK5B1Y/8Sp6+QZFZl7NfVAIaJQ
KHZ+3Q6g66lqTFjh2QzWGhGfEzQMlx9UD1S9Gc0us7TpRS1FN5SyV3PIaR+nTybaIoEhYgart6Sm
plI43keA/Ldq9NTKT6SL73zpecREqqDw+FxX1gZ6XWBd1LHPwFrIrg2UlRVSixVEPnKQzlVKK1uR
Pp9QW6J+ETrlLNJ4+j1CbSFtPvxKfbq9MGubHMw3UNoEPaiIB//lupBQB2dmJELkRsh+KABhmo3+
qknpv6cXIPlYqmIow+CtwN47QzxqaoWwnoaZahB9XTQ/Qi/DLPdtf1Y+9FJxBNEkWCkwJMC2exoJ
HWDJmEDgI7+PeHmTN0AGa8nO5l0vvpDO9TsKEialGmkKNRAwAabRNgw2omKBU4vza65Xd6nko6wB
cVdcuhqTI4opGEmxsVCOU0H/HgJhg0k/npLWypmBL4fDFW0uAyVdbcm3z24IITWR4IbQt7Xdu9Pz
8u/Ro9TaWU8T3YR0s+Fkvtf3LbTUVMxggBUQ+5pld+7CXlfGCjdSAIFciICPAJrKr2PLAb1cPxMu
zTCHPtJHpWoWvT5wsdCBHCeTx710fa0sFvDuWaisRHS7LxdOTadIylRYwKy9M4kv+WwnOcZ0Zsf/
Zz687/MHz0p0AIHAYrtJmjb7CAWcP4kZt/dtHkF+u83+HZwEM+enCbNmYPZQe62tIfxamW5fodU6
CRMobsLj7H/VTeROgBTSGe+JkVfDW1tM9K9wXeLSxCHPXJlF4UsK6DZxwuLJHPV3aLEuyZE/7ufk
n4GSi5t/bbHoxWgA2iyE/rClzC3IGQyQn+2VaG/wXiurPqkKKmvAzBGZrUsmoYbaNmBnYGhpqSQW
FNww3XRM25+54HEOruv0Ej6d2WJ28diTBtSpsIXHK3LyP6KEnHyj+YVF9N8zCtwRcQvF7cfn24ZX
fMRTzATHBvQj4CKT5smmETU6KXJryL4CsMbKOW5mQsV4p5ux8x9socywEEwBPvd9GZ6fVEOd5eAQ
zC0TyHSJeLLsiaWKiYSOtv/eUJUw24HeNHIOQOPZ9LVsp0oOpgq2Gk8DDVliogAmYVaFs34r/adL
Q8yeK5Wp1tIRhrpsn4R3c+mNyqdsOCBozNFv7/M9ei6i/FoUW6NxuoTzQLhOVWGeoJeHWw+Damyt
KFfNNEAyCpIUdbCFrLHaSLOGpR+qP+XA78nKZ8KbuV65AS5sMveagtNMzghsziR1zdiVMn+jKzu1
5XXUeM4xh0pZtWpcjjUa8MCDghkfTk0U5EySCrJD0luR6EbG++0gvX4jXywoO02Buxzi4jKcy3XU
3HZtY8/k59wQPPKtMa63/24NaakIQjA8scBwdXkHTaPY1yij4+FfRI4yVVZSHwRU+hKwVlTdQAGl
4SQlaxv+3CLz8VS1w2yqDgoHQSq9ZgSQNLEGQ3OjMAMXLC87WbUm4wWLdosEYhUm8wNQJQ6TGv5h
8Mmecp2q0OqIpsKWg9dc4D3Sr74d4HHQv8Sg2pJkIum6XE1/kIe+6yQB7VYLrNcS2A5DTQao886I
H/Biu/3trjKUxRrkXSAJgfTu6noIIzVvUh/WBPNXkwXWQDgp0PdFdvEcZCwwl4IfkrYqYvQjNG/+
iDbp1p03fxRP2JWvkfW7p4kFJJGNxXX/WfwEljUdRwowh0iOvqUwzo7qvmj0qEp1geYiXkKoPrTH
pniNAVpLMAGRYTJ/+GfdGsYk8/HSDNTlvYzwCKafKbqcmCgqYpqnbin96g2MXfucvXeVnjMGmdWV
u7ntc9Rt6TgeDdlVoIQuRd7tGLk6KhkbzPXqz8Gc6SFshDiSfehSDh0FVL0iHF/WYhGPK1RqUOhE
NDLnCGD/TShHsFOXz6kCEmmeqNH6Yv01wBwbWtJOc1YsBsYnVCQk6SEcOekBzwfzcve26qTESQsT
Rgi+XNBAzoQXYxwT7AxmIYFcKVuWqQEGjwSvosn5DuvLBMYA8CFA+I0w2YA/ylqPIVr4EDcLDK+u
H2Xt8XZMfR9j7LGgYbgZ1REDJJZsbjNooSZoPbzQXmTvDVOTrylo/T3JS7a512y4qODVID6zxzhV
5WonyiXs9a70JL31b7L1mFg+tBzuD8NBPui26Ok2x0kZX/uWk0xEk3ZOQgDMsJJBYgeVatW1PZv7
voOqtk41/RQuqgKAsyaNLfKoNFfjBDhrgPFU1AFZSmApSLREr+Gx7t9V2clo/vUNvRwLZ3+f2U1B
3/cxyDJwdUyaRZTemQwqzncpTxSD5wezpSpNCdRpOeKKOqWZtPFFHiLger7r0hUW61uTToiHACZQ
59AD+2f0MB/6zQcIcsOvfJ9Szc3c8oUnesc1yyQWkW9G8zjArClb0+ND9iVaEc2QEe6H9x+TnW1f
TDtTObnT9yv2Kijx6SSoSiLNYF8wndgJInpJAp1NWu3UD9mbPOOu+mrt5/s4pdMpxF4I7JrGL+Ke
p5p7jc5flvrM+rJlzi5l8LwDE+FjS0wqnUOneIW6cU1H3xE8+UfIubm+6aCufQW9C0o9QLCwmKMi
i6RiXlKA+FB9Va+yhXL4XttK3vgI1cddTYGj2Sci5cXsqpsLohha6vgHCeRLN414HudhhJtjUlBN
tUu0GeJjrVjKtC1VO/aPFa//ueoseGZxyIFiBPVYxmaT+H1XCnA2y0ACLjp5Rysv36uPmAU8TC4m
8x+GzejFzj9jG/BNzw0zZ6vWVG3VizCcmMdWpJP0TIBbrNTN7eN07SA4N8OcpviW6BPIMCPK75hf
Q//oz20Dq7nquQXmSBN035d94D0xoGZVVN6VLrlvKQ0OTWBr1KAvzSb3HpStes/bFyvXk4J2pkjA
DYNCBju0Io9lqM71JNCqeZHQq6lAgr8deRNpKzc7rOAyWKASmEljDhwlzkw1rWecc8TJ0TwJ6wTt
a57o98p3QtECY+EiqpJAoTAHtujXutLlkDSOzRdTfxBDzmDf99jyxa5GBRIcwJjdh1bSoix0ubl6
qVIx2ZyF1n60DSvYmCeFGl5s+25FWzfaJ067zx6IFTij1Vrz6/3gqUcNL42cZvfNCWfN3nfI8Th7
YFzbyjSwX1LrdihdrTTzE5c1OjvmQiNqBQB6Q0yPHJNhn2iO4v/rdoAJfEM8uEElhKF1Zpn7ANPF
IPINrTI+iOkjUTh/f9lO7Cpr6OloAOZpOmAoly4IvRhE2VCEVqt8SfXT0O6G0AUlVBhxDF3F/uLI
mSFmrQLTx74IIMQgYzpr8HeR/pOkDpfsRl52L+vQdy6kKMhqr/ZYOqMsqRQdHLK115GCevaAYbfj
z9IGsMIKvPYQ7Xor24Y0PqoP6aO5zWxkAJ7wXDi8ptnVHgFkXUQHDFV7TOejC3G5uEqWg9ssH0JL
kr/ayO4w8HI7AFcW9cLAshhnAZi1saRNEQyo+mn23TDblkCk8nALKzGCrhtiT0VbAJLuTAwmfib5
artYqe5Sv6G5vFkoLowUHRX7tkMrO+rcFCv9LY1moUgjTI3zPSm8rtn1BiejXfMG1ZBvxUiMerOX
dlqEZOhaBR+FfJASOhZ7v4H6GFqqCSfk1z7/uSXmxsxlbQa+CJYKaOLFObrY3HHcq7cHIuzcBBNh
Zm6IYlESrJeryzRqqOz4duk0gTeBmQHn5vx5+wNdP+kYi0zIBSYwTukIi7XgLjILlFiVle+DQ4VU
i3yohsUDQ18XrhmTTPy1wowrgsBkt8uFuxItU+uPaY2W+AYJAXWiUmYL9uTddnQlElGpRrwD1Qhw
Cds8bIehT0ijgncUFbrkhWhOXHMA0d/NNOasgg1MHoF3gKg4tS63ryJoc5+PWmj1dnUMqE6NnX7K
HqF3Z4F950uzoe5mtTQ55McvxRnoEbA3iHhk9NdAg9+3/b1+MWCC9PzHMNFq1FmjQsYxtCYrhs6p
GdoEA/v2fCBW+Lt1fDenY2UVtm/JVCuoz7nvV46yC/NMJGM+yzdaH2uRKn8MQoNSpVX8WIC//baf
111oxk8mgONFk6qZYWhyFJrR5li7spM+g0Hnsd1Im9l76S3iQtDVIXZ7ND1z123QnOFMnq66q4CX
Aa8kZPI6c+8axmCC6sYMMe1pxwqkDmzNOM08rpuVEwjdYuCdQQwEVjR2lLeLFDnS5i6y1BaYluco
e7m9mNevESzmuYHlB5xdQHWAel7UwkD70eCQM2m6jfaBY2zD3/NRPKleYGWh45hbacuxvLY/zy1f
7Z2okqselhunSGn/Rr46bz5BrhM45zvhZ3VoItzrvAyet6DMJunlLg9B7hJZZeI22X1bft126zos
luFutKa/i9lX6V4UQuixqQOgTmO53Zh+ezTI3GzbAkDaagx58LHrtxAaAktPAD1jnEDAG11+vzSd
y6TrURAJFWtwgPbHFFxrD79matht5tR0cmP6mjyjZBBYnyK6PJztuJzdl0cgfgCGeHB+Y4aVEOYz
EmMUoMOJH9BHOGyW046cgvuBcosE11/u0hDjaUXiNJUjGFKf0gNQuTMFUr7cR9vM+iF/yK5hUh6p
2jcm6pZzzJmWZPmsNhpsArz6LO5Ei7x3WM8/ximyANCl2W+e8Mfacn5Ly0KMCVuPJX3pdRkSucvs
mVqplMROHtqjeQ8IpBjbUFKkPg+ouxpBuCZNEJABsXZFrCtOvRYLc4hJ0INix9vMGRzTwc2B7ggE
yeKv4Fm/6w1roro9fnTgLOIE0MolusD1/v4A5sNGpob5ah0/IKOKK2yggCodjK/28PZpuNNutIP9
uMd0ggMMd0HzffJMgCe0xN2xna3Kp8BlcH7R6h4++0HMV8cbaJzNOEJxYXK0BiyKtRshVcbQ/u2z
Yvk7bHQBjodepYEsVmY7KU06d37XQTA7Gk9S2ADu6w7lfSc3bjn8um1qLazAMQtiJjxFwdzM3FZJ
pQKBSWDKKDrzIcnF8WFIm/08JfWm6JvIkqfht9JM4z6Jxo/btlc3rqiZOhiwoW3CjrkMgTIKtYHl
VHE2+XruNLyp6eXGZxcSVIDLYx6jLIBfXh6CQQw+s1yLAa9SIasnIPfRWxCIRz9afbJ6IHd0sJf/
B6fOzl3m2IuVLgrLFidDVN3HYG5u/xmJDITdOT8Kk+U0aUvEXhEhfxiOD838UURvLdQdpgT89jMv
Q7+K+MWYqWCUHmORIkbULhcQfdmgjjuQseD1jcxQFwim+/K3wtTfhBRw1Ntrt2JtUdsFa86SPwFP
cmlNjHTwlBVxZY1G9sMo234jR0bthLjKHnp/4gEfrhINUCiCj2wpdAEkebXNwqCPjMpMKkvEODrt
qgTqNZKc0LHFi+TfPQM5+TIbvgCPWAa6KA16MxTrCgMCpRfWuZP3/XaM9E3bNZz882pXwatl7AgX
LyIekX+5iN0wgGS9gSkjbjeZPnqh3ti3vVlbOMw04bhAa37p0V+a8ENBRFsnr0ARAVrAPmg+9VDo
bHnW/9w2dF2HhzPIorFm2MS4iJbj6ywLrZD9lmU9VNAvgdKb2O0hiuGYvb8tRd0T2/qYyNVOSkpX
8nlA+KuTERNimLHA9UPAUIA3HGPaVKZgLkB4JHbKUUgNRyrezfFRl1/lucuo2oHTqfr36W44jOkf
gjRRRLyw1zzInLsYiOjKkv3Jaf3ZKdp0K2W9q1X1HbquoDxraCYodpapXj6FMefTXl09i320HwAZ
BuRQYauSdZe3SqWIlVUOGvDJ46Rj+LU/gv05dEgsZJj/6yTn9ldeC6czmyzzWSf02AmoCoOjy4YG
3k8RREh5Cj3t22bWThcdHi11LoAMCXNwZnqfokMgV1YUmZ44jB+VpG5Qtd+gouTeNnWNqccyAlGF
xjgOTbwEmUwhqs2UzEAPWwVEhJeJUdITO4CElhS1dgJdeqOr7Kx/TUCw1veB9380z7hqjJAZCiqY
b7pRd7IMDOckGpBEEIiSQPfewg1yQt4y4SUe/NbV+OAb9W/Oj1hhAwIaHKgy7B20E9hGZYROBbQg
VNSQwvheUyFaP4CfwfSrX9Ik72Jf8Too5HUhhg5wZnFwS2sfG2qNKhAKElTjRWb35kY9GbWpVxY4
ke6GZnwsg/lRCMS3ajbfbzu6Fr5npr7PsLMzapmThQiKAVNt2dnFlGenuEcVQqsJT/Jg7WxHvwCT
X6iBq3hcXZ5J8tQaCkQUcWNBd0CpyveBqB+3vfmuHFzkTAhdE0DAZRYdHRr2cM8wc4LsTy7Brryt
CHANSAY/u2STpgrNm7ew1fZa8DKVW398qqTP2CytKr0TSjebN3rukQkqXk4ZeGrpDsr29o+7/qqY
2gVgD4M8yIsxznHpfzOqASn6qLSkypalmXaAvE3yR2w+/gc7370ZEBCC7YK54EazV3pQhZdWkfpU
BVdxDMxUquxIztOzXvUILi1JMCC0bNM3FMraH6K0tCZMMrTzo07eJv80Zpw0/zpwIJWKUipYXsH0
Ciz55cKZo0oGwwfHXDukmlUJrWb5PrL+f1827AS0sDHhAu5qJjybTlCbOgTZYl+O6R4MfcJdUcua
LUMgC9NeDYce+XrjLVS5mE9fulugsGW+kgQkyTj7oBurdR9JW+epnW5pBS/hXls7AAGQjqLpeg3j
RjavJOmCYx71TeZ/yunb7VVbDuPLDQc3QFQFXzADj5T68tvoSdhPWtaXGH63lZL6mMkg4V6SVbQV
tqT7c9vaujd/rS3//+y0kiQ/UtIE1qJBdWYxOGgpDze17MIrh/43c7qSUFJSo9LQVSrBNrRpOjdU
vUm0hDHzIg1yEYBLAX5/26mVSJAVVFyXKTYJ1RHmXDDGMDb7UQEjLho+5uwKs2iDA+e2keuiDzaO
CRKphSFmocdm4s0fh2IC1wTY+tXM1orR0g0BE0gx3sjxjynWnvviFU9ZO/EfQK3wMYnlHuKYtanY
lcwbZ7vmiGB+jHz5HZsB5JT+koOb5oMw48RtnQCy3AluI9oaP/Ku2PcQWTBnwUmHu3GcOCfKypLj
QQhwGu4hKCOz7WV5RN0gLtA3yALjGe+2wAJvWGMlTcpLppZTgwknAnUfSAot0AqkFJeeFqUURZgZ
qqGWTTBmKrQIoFm8r/TgQ9W6U1KBYur2l/6GFrMmkYOrYPXCsCAqtpcm0ZjPjUFvays/yD+Ximnk
fLzHNjiHncQK3doB/YbTbV4GqtKHfx8gNDCJKWFiBHB1pC9s8kgMIVTloautZqJNTYNjfj/DrK06
wV1vKa9KSvGqO2bPm4QKvMx1iRvGdbAFYZhv6bCjHsSsdoC0X1AKKJ7Id+UBuIydsU2sH8VbsU1c
njzZWhCDnghkDNgPeOKxXYxR8UGG1GKdhafGmjdQw/BARrqdHQA7NjHnuuBaY46+MNWDWTPhWuVo
u2AHQPQptSNIN5zeyT7nvaRW3q7YGGfOMUGkm2klST2cmx7AnoJBOArQQmrrXsyvRy93xNVXO7O1
pBlnp7omxdiqHWwNu875jWKd171Bup6CG8kdT7w0bO0kvHCNuegl0mEWdHGtfcPY4i9939N+hwEu
QksaPLVe/fKQ8fbk9XPicjmZN00O2bFBKmDTeMg2oQ0iMHuywoNJXTQ3Krt1iDt671AGdnPv9fZ5
cN0ax2gFChBLAQxvGYCeL5d3SE2hmWrYlj7Mz+SX69/J6Gd0LqoD867YctsLK0fehT0mUtWoE5Ny
+ZzkDk/uE1Rq0blt3yqgXOaAyicox1jpnWHlnCtu5ea+sMuEbDtMJsQ4YbezShfskr8fVU8U+eG6
7h8kDgBvXiCsTPykklyGktnjhNvJXvcnu1Ps0Abw0TKt2ul/Rdtf4a7bT9zh1JXkB/79tcvEkJlj
iIvEA1QJ35JfqDIE1D/Uv2tHskYnT+nLA0+EdNUg6uoQqjPRBvsOrLN9qbaKmstL4AzCfMC4+L7N
efxXyuqJfWaDCZZ+xkB2HuG6mCyCbnbjnKTtZJ0e33wg6tAlofpR3t5FL380Or0D/0UD1wv3kU2O
5vOL8e+ZmIpRTmKAEARFM7ZgN0RqZMSyjJ1SPJfTY5p7E293rDyZUPZDtmcCn7uolFxuxlk1kspP
1NpKyWiDg1GSwcrh3wU97ypcNfQ9kIpXMJ4ZzG4QilgqkpzUaHRb0y7azFR+J1R90CDGMtDGrg4i
el/zfSdyFnH16kCKiZeuYgA7wfZOQ1J1VTMBQje6vbEp7wOkHY52EjxMG94+2lZ9PLO0/P+zAAXv
AgbQR1haCBYtQL8olCH/gwkI86CmaAC1yu6BqEv7YEjxvar+JQSfiK9sqmhr8DKXVU8WXg20R5FM
sLlEnaNg3U+IvEA4aPmjXKFhaE08Te/rriiuAlSUsJslUL1ia10uWGJg6tTXNVx9H6MNhkOaeLoT
UG1rHMKUzk67C+lxoMXGv9O3PJHVJeLYax7vDhndLFRnwGdxadycwnKsdESkbnT3k2ZsutZ0o4Fw
vti6k3/tKAwXVzZLEPEaYWfaYYi+VyzwUwmW5OGMfBw805lVGgqALRVOuLRcTWi52D1PHeK7uXTt
LQipUUuQkZMql952eRRKSYHA0e6aX8ZjgEfXAcS59vShu/Um/KXMVPlZO8GzuAEv30cE6TrOQqzG
FF4ci+ogEMsslicJSAahGvyCbN4O44PuVxgGcAwILPyHLXJmhznCp6wypiKEHT9T3BCcRoiwly7O
MH44cdpDa1f8wtLx/11iDrWFzS02OpiahPpOk3x3UE27qApLlvrXWvtI6xLTjpzkbTWBOrfK7Bqh
zZW5r2F1XrhQEkzM/JkkWmHWGG1FnWzBM4O2QgvqGUPeyo1ze3lXbmGMwZlg2lggqBj7vwykGjl/
Huc+AkmPLQieQbj33z+gjg4zkMAoDaBlxYQqYLSgf1/o/XMppBP0BfV30PpEs33bkbV1RCUKvCPL
xbAQu156UsoBIBNd1FgZeJnc8kS2vqveiZ+t0zvQqYAWEM/iStp9YZH5cro8dWYDshCgsVKgeOT7
4d5sKMAezabmESasfadz75i0sJeTriwWW1EFbKRuDajr3V7AlQP0whsmAZT7Zm6zABZKc6uC5UJo
IIrIW7IlnJhz68IIc0pn5ah1tQnchuhpD6HdOdCcTJ3Bfpo8/fO2P2uZAmZBQDABfaslLpjAm7Mm
FesixqD5B74KJl8yiotopLWn3c3vHGMrmSayOgM4Ckxly4RtTo4RtB0CNW0s2TNPojPvfde0Skya
/YLGnsdF/K+Gw5k5JvQqpVQGNctBOdkrdgPxCMngfaqV2uuFR0zEJT7JZ+jlNGACs4cH4oUFjd1a
p5Jn2J1JW0d5WJ4kJS0O0Zf6zFlPnoNMNIKmsdLmHNY7q1hKS8ffvSta/j1Ug56Kz9oK/9w2uPLs
uvCWCUxh7MSxKrGgg3kfpY6QU1mBGrJPc4WD+V2zBCYQwCuAPoRC5+L5WVqpjCNOe7ForCnb1yCF
9lEC/Swiu+VN0VyDmzFtdW6JORFlQa5mQYYl7S4W6LDTPNU53Z/EkpabkQZeSncQfeqo73S8hvJK
l/fSNhOgc13rcmvCdvHQU4maln9KvN756gDp3Nz+dGuBeu4mE6hVEshgGy0bi/zMD+Gp3Qh3wkPD
McL7akw8tl0WRnUBf0zcYoO0DCIqFYTPINDH4yVbS+7w3ZY5M3DKA8bMONRCKyaSkmpxaHZBGROg
VgUte2fc1pv30C3ezDv5OXyc9jGKBMnvZOKkdms1rIsfwDgLgtamNgf8AMMH5r5+q4rjMtZafKiT
nYO+avgg5GNujmjiKmpNIRjOVWu4Hmn6Dt6/i8BsyDqbOwhZLYtwF2+nB82T9oY3YsJV/My2PQX0
ye3pCIS+hFnXyNUx8BZ648mkr/r2nwHQl7+FHdCpsroTpwm/ZYZEeq89kIIjp/Vd1WHvRW0Rn9JQ
CgFBCvPJkzqq5kisG6tHWQIpjJfR7hgihwlCVEXJBnNUm/le9Hh7Z63wC8b9v4aZT50LGC1uRhjG
XOi8FfHWFYEShtTtcsZHJReSvOz7W44yn1UAA3pSZ7DXSjId0LmofSpL4Gg2ndunwvKHbhhiB98N
YQJjl4FvJk6WLlmNvyfRbulVo0+tElcJP27bux7YWYLk70qyLVdAveIYLOCN9TPYNRX9gxsEu3a2
kPTaIu0gk8pJ2HgeLinJ2UVSFKAiDTR42MWbvLRrgr6Pm6mYeaBl9qXzzK3lh+f+MemUoUKUVm2X
SAEfmGiP9e+gvees4VpGfW6DuRvVsco6VYINzH1a3R//Od0LP2OqHZX/0Ba9+FrM3di0SkNaCYvX
dhYYVzPpmPacCLwmQWAigrkDU420wf9bMRf6cZa8y+3MA6SnRUQk28YFGn4j/yCPtxfxu5pzHfmg
V8NkAagQWKioWqVJq+lwzXzSdvpe+WGietzQ+x61GFDHuaX1AyenlaK0K25EW3r/D+UmrO3fH8B8
xaGKkyiP8BUlaLlVBxD1h4o38ujq1jJEdJsBYVYAt1S+V/8s/CF4qAszaoGg/RIhWp9RkztouIT0
1UoSHaVUzIuAaoEJ+dAcU7Ez4IjmoS9mxZ8hJPqO0b1gp07qDdvAvv3p1rOmM4PMynWxEfuhCYMq
Egw6DfTHu0ybp2lTbAbO6bEeJme22B1QoZRX+7BVOKLvaOBVSKhojZRsW3TsqUYhrH3v33+Uj4HT
onmVHBRIpXB+xcpHhOIL2AHQB4D44ne17ewjJkntp5UMYjUNzWuKtqvdqyNPBGm5w5jPiHktAygi
YFVw1TGfkejJ3MYmQYuoqm1B8+rkDZDcuceASncKefrnay4Zi6ojbIpLp/jyWK5Sos11CCCalorz
k9ZWLxM+Ka9hu/KQBnoQrQQ0L8GKwTIRgHi8mvGgwf0Z2P5op01mBxptxFe5fWtTxxgP0P2deTSi
K3fAuVX2Us1mKCw1nYJGY/FZpuoPuZYdo8nfbm+DFSuASv1dQSYn6cD7VRQpAIpDBL5nIu9ajeAt
pm1um1kJC7DkomK9sE6jhcmkIlXsS3Heh1hCVDLdqtchhplATSTPi1NVm8ajT6rqOUq5bB8rFzeA
c0jygNoAdIPlqm/70O8MKESDDmcbGE5n3tdIb+O7KvkJSaAkebjt58rT5cIccw2RAO7rBObqCbtc
dBKhdOKqRn3RlhCmt42tRD+GO0F6oCEygThiTpWAmGWXLe3Ludr24C5MIYJ928JKBnlhgXFHT1O1
DNsR7pTQu84TCDE+kuyuaEb7tqG1dTt3hdnI4YA7IYlhSBMfmgFjVEHpzNVeKjJQ7v2HMveFV0zM
l1o9jYWI9ms3C9UpC5PR6YQqeChn80HMW5nj28oWwwZbkN6g8llu0MtDaso6Uk4qzPXmQ55t6+iT
2yBYWz5UlnEEEpy6QN1emuirZMwmeUYju7iPVDp0myGBNPpTn3MSnrU8C7Tlfy0xazf6UOacS1ia
vP8h7TuWI9e1IL+IEfRmS1u+JJX8hiGpu0mC3puvn2THzLssFKcQ971e9EYRlQRwcAAck+l76Z/J
bfbfE5IymqM8yZfgofDkAFG/+9ax5j2WoNQMgk0HKpsxQHWySeGe+Aets+XWHsOnsGM8D9c21T9Y
CDBeT6XegkghzIHVDJeo3+msPPnagx9+fb7ioAiWh9ryNUCQaZMvxPDr0znXLd5Jj703zBz7eC3h
4O/xgDFsPGBYPGFrZrjEFa9xxyAcEBAGbhTM8klvxE9snmNkWNZB/nNU0g+zPk+MIu1xVOK56cUF
LuFJvpN0llDTmkGAJXYuD0dx+I0ylW9AdC2QMRaN/5Mnmz59mvLY7CoQeuNc/r5vfas2v0SjvKAI
UZ4mjoCGpg71UydDvFUNSK2gUtafwIwiSc4A63xohECxwISaHzSILW/RK1Q70ASOrCHp6m1IUtXu
q0Z3mrj4df8T1zKlKJaHUjk6PUD5QcsKRLmUjak6wqhi0ematxaP7zYUbUIMty9/RA0kbeALhJ6W
JfDdsZFG2exLRLzaj0l/SMJqywnyDlmjs8KD38Ng6XitzuHyAynrG6ocpP0GPlA9Di4BlVKwSfBC
kxvL38iXdJvtQmxsDx1N92dmbTsvcan7aB9qYukT5ATy+K2RjykrqLNmicvfn/EXl+pcJnIsy3AX
InaVhJrBprO1cEfIg9+ZRsrImq5tryXa/PcFWlZ00MVFrxA6fz/Hao6bvyosdq+1M3+JQVm72upT
XxaYMS5xSfwsIX4T2+L4dH9d1jJGaDYAsxfay8CjRL+cIeWVDmmCoUziK0gTrarcVkJj5ogoKp5a
72SUE5SsoMfa2Jag1GrVhlTqvgIr7LuXJH5WEryWjyrrVbLq4uHaoVgHDfK5a+96mWTUskQj1N2s
ysbGm+xz7UWag9VyiqPv6Ij59ab8xEpbrhkHurU1JMTQNnfTJBtpbZeKOma0L2InKpGBq7vXKVMZ
OZU1i1/CUDtZT3Wfj0vYR9h4U25jT5vdhE538JHzfGzKEuNAXreUxbioLcxVat3zfw1ybKwB7PUy
GsXwmDikErH7nNfA6BKeoU1kGmXHuHmw5pQyGDGEYL3EY059/jFqP+LWqwaGoO3a3W05n5SxcKKW
T3wMY4mG5KnToU2kg7pWq56rsHNQScRYvrXYqbHEo/Y3CgQa3U+AJ11seZe42rsEyblL7U7WuEV+
0a1H+/5enyeJigkYmgR2MvQhopeULmBDYkyJah+IasL9Hkn/nSUyA2JtnVAmP3f44Zl+w1IrRYnc
9AbKoeT0oY9PifbM8yyPtbZQS4x5Yyycr4RLdt1lwNBEa9ij3/eJsyJH3fbEnB7bbbeDMpE3fAi/
WMxFq4PTUTcCxn0UW9EJi05PAj1Ocf9Qptr1uzgy87owU99nBDpumYsQWEZLDt5aCjoc0KB6PcJR
0ZpRHXrwEVxUL3eEH+7sY0dbwSmMECGzBRuF6h6/1VtzGk35HWXAO/2H/wlfdTdirOhK88P8MRDi
RGEBmLzpSFITaYEKEbUG5QuKm+O1ASIVKHBqrnBCQykxA9An1Qfpt7ANEjPziKe+sFzd7cRff8Js
2IsVR1fXWIHaHgweZGeIjojqOtbT5vZEAgQaCdELB9ZOkA5cQ6S1LJR8Po+y+NVWfwy5MyNEsro/
97fgre1ew1C2GyPfHvIlYBKIf3TffL/182MuDubIs/hSVvJrMxZeOAiWISpPN/nFUzxMoQ+sYCBe
0v6aZHXfiF+Iz1tqX5gCBJlR3A6G+fh3o0a2NnZHQ4G2RIUqc6K7XPIwBPHz/fGvHCLXH0V5PRkq
5X7Hl42FtwukR2qHQ5X3uB0jW1Lfp3Kj8yeJJYgym8e13wOmPtM6gP3otmOPr4wxl0SEmVKdf4xT
9ZIQjXG9vT2MryGoYUlhzA1jWTWWmElORaxe8PjY5opgO3K7ENS996dxdUMsRkRZa90aDRfWgINS
mtmjey9ManDTlwyYVWtdwFDW2qsFhO98TJwaC5ugdnOC1Ik0N++hgWX7XwwJTBjwMiKanejKpaDv
QtJBXsUSkEhUSnDhNw6a1e+DrJqfAcErMGWD4JKntWnUrEqaIcWIKuFPiCoiROpwsY58CzJVZkqs
UDVFcXMfdM38DFQ7oiMVEX+ojly7Fm0a1FJXsFhFiobbSjolfcW4TKx5ryWEeA3BlSBKKSMMi4uI
xaGPCSoVCI1Lxcv9oawZxBKHugJGZYxZLYCTaTGutWc8rCeU3EMft+EY9sCConx+KeZCXMuAisXM
DnWzqESUcltVc0iin/ujElkrNG+3xflSZbE6pnyD6du0oEIUTf3YbGXHsMQzejYt8MaCbVhwJm+n
n8OnF2K9BLZi3/+INQ+ynFrKg6Dcom/5ZrbMNnPSzOmn3O1Rj6AIey6wOe7Xfbg1D7KEozxICY6N
MdcBhyanZ06cENJDN2VZIF5xH2jVNOfyDlQlYhPQ5FUCohsS17aNJZfuJEFB7KgHXxPLWlZnb4FC
eSrDiJIUDaeNFaVer3cbDuROkb8f6tQp9Iegde8PaqXMDG0tCzwqEpqVZaGBn71BE6qp/9ECM32X
bP5RelNSM+jMIrC4V5RAbMRT6TboDwsu9z9gdfkkCWE3NFKgYoqy2E5SuCEcMV6OQHMniKxItlSW
JMTqtliAUCYZjGrI/Z1UH6V6vPgWtawDZqUUZ24PmvtaZ85ogS6UnmKwggw+5jHjzmX+kAUfVeBp
w08k/6q6s0p2anEMOC/mn/+L+VvgzkNf7HgfbBFxOO/4egpsAXKrioYbUfp0H2W2AvrisRwdtUpc
1aXd5AOlzE5y/lseDyICa0jsBUUGkZDEydV/zXNyPZ/Ukg15URqITsEu6p1BPqB6GNQfCuusXtnT
c8UvqDBQno0bM3UMdIgCTI0IlMLnLKJJboJUUayfOyFinAIrIRxALKCohQogEtxrGZ5CUMozLkJn
TpvoOHncUX6oKjPdgvBjb3wIjKKcFXeCLBgCoQiIIclC9ygVNddKEE1vrKY46v5gqhB6gTKsLOQI
qDttzgg9rOzmKzhqkI3UJ1BAAFwhHlLuSSAbgWOY4q0MLfg+lkOibHFQi14veWBUyhPk/7gKfEPH
NrG7DEJ9kSN0fxrZrfQ9rz9W3V7JHuroDJ2EFo4tZMzu2pMS36JjamX0LGh0Mlioeajb9zHGawcn
6dxiZfMv2XqKDt2h2YRPrZtypr+Z6ZBVcxe+1CyJi5XLxdUHUNsk8zlk8mN8wOC7/uAWoR0aH51x
KkLNuu8CmGOlDtqq5KMkUgAlBXZJNryCLlP5V+j+jg8/xCVvuWBH2wBEqNmhNaPnwgPl8/1PYA2W
Oht1PR+0EiKvkIO0e9mWwRhWpU4UfErk9X9Dok7FRMvHJoMulwXWn87fl8luTJ7q8eJHrINj3hGU
Z10uIF2dKoMRSSYVkCrxUMmfTcy4UK9UJaFpUEYxGdge9Jln4vqAqOUC0iFy0ljjcFb8M3pchsQt
JXfK9uNgY3BSEEJskiXn85d1jBoYmsqxKSSQrqEYmnoshEFdF2BdbyyjkewK/m0A/TnxSGOYYu8k
OriHYisw1E1a7IPuyIV7aESPyl6VTr3yrvaPqEIzxRHSf4EX+zbJOwdk0z2/jye3z21twstHMqFG
QnR/3/qjGemD00H7vMk4q4YMe1ig7+pLbL0kVS0tHc0i3o/VWWt4dwgtAw+mAPzzLA+4YqMiFH0E
sAXhKnAjXIiADEo7JwX3AHhAVMjmxjGOLYN3SqWy7xvpim+/gqKcbd7LU5OIM1R0iFS7DsFoBy1b
cOiDmrtgePZVMHQrIr+CfzfE78HUt0kqASwBZfaQTi7PqWYjvHP9IW9PpGjc+4NbOZlnoP/gUY6t
rUdQjwnAi7lXHk0skvgc1Ko7tc59HNa4KK8mgGumqNV5XIoP7cXU1cWfXPGkKfQKTd/qE6sCZgVQ
mmmR5tqvWaGCunJwYqj7oqq3llA5fFBso+lzbI5cVp4jwfn3LeUIQojoqEMAFrFy+vhPMw20cIHR
WqLiW2PxMiK9HKpunzGsY+Xcv8KhTLEQpFCuwaBoZcZ5iI+J8Bx1DJe84iivIKhjX5okI0KyrbUa
X4bybm+pLJ3H1UGAYRQBRrgrVAFce0pxktQgCzFZcti+NVAs74rwKSOMO8PqOBYos30sLuydoHNq
xAMF3HqmhMrXPN/cN2nWOCiPT7jQEFF51Fpl+rsooXyLWBfCpP8TCN1JLSu5FGCDoAIAklqNsu11
GZ6XkZ1mzBXN2aOnqOuTc4yEb5Vz2Ik2+vfs++NYCy6jxfA/q/6XhWKxHlUVl40Cjhm01E/HSD1A
08/qc3DWjZJdRNkhbZAMCHs8xnnw2GlOCcHdIRTssMtMpec9v780MStPMC8RdXhefRTlJDKUDDUG
h9lN2xc9v5TjKQj2oK/ugqMQO13LKDJccbZXcPM6LOaA+HyXEXG2yaj3usgwuegtET0/ZmReWetJ
7eG2M/S6MOY9HJOHtir3afZ8fzlZCNSxkZeBoQ88EHr53c88sREYdr8WeL2aK8pLqFEyoQkGc5Uo
/LNOCMSzpx4sy8b4MHScY8S6O0S52dRPRhD/r+CU8wiDCS0DvY8NwT+nfmWG2OTtOZ0eanU3EANs
LPuMExmoq8aIqBeOfuQc0NJ2bR11pauBzIWQoILH8jMnkglKfSxtAHXkl/rEN7/vr+GaNf5Vskec
GfVPMjXD+iDXxWAArzW6P2mVPw+IhbVCZvMSc0LFlY22xKImtG/AeVDGEVpwDyjCrgLUyxVf2tG/
vIhP1U/OKGZbKVpCJzMUhJX/OzTKNeu+nECQHHDdD3+KXrVLfBp/lwZUHcDbLjm2sn1VHpmNCXOF
Ie1NFqg0D3GhidCxT4CK16nT/0HpvHKUt2D1CM2CxQ7GWDxayk8XipzPBmAh0WlnoDyfMismTzqL
tHDtkFuOaV7YhcsKFYJGGQKcVDK2aiLvwx4SRCMrQMSCoRxxK4SVlDYzjMJber8jiK6xovYr5AdX
VqFQ7nfUR21sZxAOxHe6V72T5+wg2Nk+f5cvRDUjhhtePfOWk0ftaLDZ8F08L1KdvQZfUPz9bMA7
xjmR11koG+V+F3vxGcWPxmPyen9vs+aT8s/wm0kVVUCWpJ9efxWl2iz5l/sYzOFRDqQbY4HjZ9tQ
jxLKAT8Fs9lHOyWz2x5Dyt+n3fAQ20phip7Oem4zHIpCORSc2mo4lMBGXhwVU8JZRiLeVNFoHzgf
PMoKNMYdaaX8RgWruqjMFLh/yamud4I/ppFRNAJ6bYsIb/tzmuxi4iSSjfZ/OyKXsTxm/qZtvXK0
ufJEYo8x3fNL/tq9zB+AIm5UiyMxTb9ooCgbGEkmo2Wtr8y4QxVmoVgjb2JtwZFF0AAcqs7kO2nh
MJC1eTbvQVM7J9cDPULBAOg51T1K/poqBYPQJu63UXzkjHOaH6ryPZe8Sns1IPYkRiaXOxL/WxC+
VLxRFJMf4kdj5m0JeEdqnKg/6qW/mbrY0opnRElE7j3NK9soiFmD6rCpPoeQt5rmHIDWWC42khgi
QbntZDQEInxRH+opRqLmUwc9KdfI1jC6grghoDFNt0q5y7nMKfttxnk+2arZZDYo8NQ9dfSq7hIP
R186K0EGSd7ATrNfAYSpUtA44laRoi5uekjIORNtVXRRcFiABiA7k3RLRpdvcF/NXlNUf/sbom10
4zUvHqUGEQHIRI+PCbRshNjWq41WXvTGTWPJLLqDou5I8KjmBw4EVtqbgYT/dIirfS5BCSbeavlT
GntZ/eX3z8ibZMZF6za5amqjF0vnDPuH70AQFf3U0Ftrzv3kQszHiUDJnr7z9UeuRRZSIiYuRbF6
DHVLFl4ycuHyL2msbQPN6biwNGqA6QLBWynvas42oh8xVyw5+ODHU0rOXAFiXSRSxA51+roL87NI
/uKX4Ct2p+ZPA6UG48D7Z4SxuvpFj7/7CkJM5aGDgEEDiWEQbhqDFXduIDs1X2+5tjw0wegp4jmR
epPPdU+P31Et5KaRkxqsvNNKdg1cZ6jaRPcaj7QQTSySKoFfKWE7F+NYwlbbVm4D2pTITA412nBN
/kE6ai+VAwu7oDtvZFzc1uDRQwphH0NACTcKvq5dQ5koeVuJgCeHxBat3oLU7LkC76H5dlEPgZ3t
fpA4eqsdVmvASn8iQvQLZGpjqvmoahUOtb/lQb4j7kpzegtKM8XV1XrSHO0IycfDuAm3ml3YxOMG
k7ehd8twECv+4eoz5uNoeUvo6rwJoJ1piTMVCaB9W/XgjHvwMLxkJk44WzvE5rvx6z7w7S3oevjU
MdcVsT7yGvJlQ2CH6WchOnVRmK3EGt/8/ZT/uxofddLxcdqXmoL8VWqmJ9mS9qEbY5yl3XnQP9zX
m9ZihZRWElnXY6NOuDQEs3yjY07T19IMt5lbyiB0QPzR/mqOp8RTrJ5xbWaNkro1J1IFmvLZjDVj
JymeP5wkbnN/wdZO0cVMorWQshTQS6txBQyiBt+8spn4bFuQ2qz7L2ScbCMZvppeNEFqHpvQlLBG
AbIPUfcYx6wX5l+mvf//oiJpd/0phpGIhTGn5HEZfDRCaIRlW2LHJ9/+jr3Bnp5wqkGKLTNrVzc7
6G42Vm/vFGJe7s/JjRFDHwlCd+BKnomMVbrovOfCMeFFH9eoEYKTaDYs4Vxr7cgs3b9ZXwD9pd1F
4T5cOC0qaiRTUqjQ8UDgDXR8amYWnCOJ7v3R3K4whULtSbGTpmSogVJFpo7GHtzPzJx42ca/5FvJ
ygYzR/KKRe/LGhu1QzN0JWhBSXqLyx8b8lwobi9Y90c2/8SVvVADozYkIpZczbcYGEd4fpvEZfom
cpJKnCEf86PWkuQP15KBEcdcsw7wo4NqBmLfqNugrDQmKJPppqRHOtDjQXbHo+ui2ovS+/3B3T6Z
/47uHxzqoTfJInQxUONtGbjX2cLgql6wEz84wwoO+iV7KvbKMd4qVs2qhLx9ls3I4HpCraU0s3hT
Sxdok9EbUQyS4i123VbjzTd0JjiSV2+Jg1sai1OXCUgtZBuUbVS1AFSP0PxGZNgzLOVR++xBAB3u
9BMzHHETGKBGSDlWThmzXgsBWCpgrsmtDmwuZoWbmptZTBnb28T9NdrfyNriMG6zJO9GHmiDLZx1
r/uBCmoNhk1rfp9NnnqucTGCCvoXrGncsM6t1Y2ItwCEKCBLz9Op+lHI80yc0h6FVShp7Tb9HMVS
VNaVa3VbSOB/RuMc9ELoJILa6FphYFpx2Wqh78pDz5U7lLvi23/QHIiXTaf0IXAbluD5uu2AtgOp
i/mqRx8a6LFqA1UHLhJLP/IjCutd306+xWf0E1rluf1mbMt52904nQUetS0VTkyaMMxBFCuikqVp
TNSfWpFX27zdgzAHrz/GzN7WH8zms0CkLrNa6ydqymGE+mcAfSfEqd3M5Trw2kF9CoIC5xFkS9yW
gGbpDyQsPosdd2BR7c/X1ptRo00UfJgGZpquAaySotZzaXZGyUEW/ugsEZP1QS4AKBeAyrI+DRr4
8mZQUeWdm1CBtQivP2UtylPbwkC9C1L5VWKSUUYIOjT9AUnuPtwEBYEIn2KKqg+lkPLcF/021iVT
6KuLrnQI9XER64Fxe82f12TxuZQD6WJQVvPifLqpW/VzFuHNVTe8FJunAjya+k/qTr1NdtJusATV
HqzRvvzrCpjrTzCoi5vEyUOVKJgxUNmW/CfXPuoRJJ7eILTGsMDVxZ95BucoBx5z1HlAOqWMSA3/
NSHXlU3FaRh4j7GtVt0H2o4EHRoZM0XI9d1vyDQ8T2ePDJ4mBUR1p/bkKnsJdDIfjRk8KztoEKBG
0q3c+8AsXOq9RvwqlqIGuEYkbuViOiBLbQX56IQsqq31WfxnhLOfXpwCHRmVqQmApBtvUfQqR879
kcw7hN6iqHJByQuKB3Bppe4lWl2EQR+UMMlA8WoEPfwHqBv2mQeN4VPKKvdYG80SjXKDqVpMYZ0A
bTTe2sCdBYvvD4cFQBmEqkXKIMwAqn6RhV+QDr3/+2uXx7/s5Xj9oFBHo3awII6SpHZVb3Xad61A
cdmrIxfdLEbAuKWu3r8XSDq1UfMB3L9aDKRI4jto54WIOMfkmAa/Aj92A1FCcWnS2FlnvPVRBrqi
rHnlO3QzKHp+8pOaYfG3FbtwHGBwgSLNrPWJsu5rQxwDuZS6DN8T/wEViWE3KCqqwYd6QpESAiIN
z3jFrm0xMEKinxCU36igodyHHEmyHpZ1bwU+iCa0QyGl6K5x8tq+v6K39yx5JnBHSTV+cC7VoXaA
3/tNDNIi0Ldsp4O0h0qTZZzAZ+tE2xq9dXjEIvCC6J3+NDHeBDfGSiFTu8FHv2Rfig00faJik5Po
oMoJw15vrnEUBLVqtSSOA/FrlFSprZdLPeKQmZloCcOL3GwLCmYe6cJLlV1cyQKcIqrmOJPPTC2D
zk1sy92lJwljwVhDmv++wBoLXoQkOWZNbKBCnL+kEPAABT7DKlgos3kuUEjdo0JHxYjiV+MgPw62
4fpb6dh/NGA7Tnbd02iyzGH2HVeumJpEyuJ9Xog0o8ZaBSgXRZC9qo9jfyxVYlaqnQmeITH29Dqg
Br4a3EqgykABCq0aDUrSxtb03qOnMz7ED9MO19I3xlzOdnwzMFDWyArSHdD3plasIGPcyzJwNFTe
pTt/OCcQlRGFN7XftLwbySiwtqQYcvI6Kzq0uoygzMMDA7RruOxfL2M2TDEpCKDDepe1IQQziRkS
jzHAeaJuB/gPCmUsHdFiJZxRajDLTRfFnNxoV7xlhROoVrUft+WFvHAz54CwvQ/NGh+1hJ2cjZzK
YzMYukc0r0prU2SRNqy6qcUczleIxVYos2hSUKIZWwNkNjOQ4w4tY0uzEKhTNeiLIuI4IGAZTZ/D
y1phHKe3V+95c6ELHkRQUE1Hh/X1IFLfEKesGWIEtXsvekpsxcXrcqO+ujnUhrqj+h65oA0xdbc+
vOB5tGF8wG1ghvoAykYGCOLkaoAPGOyjbxs/0b7aohZc3ZKTZHI2wni73LlvHKv7ezFmyjhyMGOo
edoji6GTZ2KQmWixrw9o6kaFrzSWoPaCNE9QfyG9zbBL5nApo5HEaGjUEtjIZXWmFtjGGS9PL3rM
3pSjFlqcJxum4IDMmGFLtxcVTDQautFJOtfD3gp2x31N9HmlIyV4THXck4znvi6diBSHrtYQueQf
q+F7al4LnTgyx6pYnReSdgaaCO0+Ae8exMGoI7fn0l6sBIw8JUJMXF4b+Y3cccovIyniA6ryhZf7
y7zmA2DYIKHDIwjOnDLtIeqFJuwwYAS/oYFuqtl5wpP/Psiai1uCUOYL7CEqZICE0k+kuUm+ATWd
2VbPdft6H2l1/hbDoax2GMox6FqUFRYDWhd6dJmSyZq5+aXm4z4Sa+IoG8V1SE2qFEiN8RUEGy2+
aMzG4/n2eGMNiIeiPRrtBDfkc7IaKDU3b/sSElEHGYmf9MD9Vnb9c7sPvfvjWdvvEAQB9Sfkj3Cl
nf++cNSiWJYI2EMjMvO/NDxLNKi7Io9WolXc+JI4twy+7wOuT+B/AGXqjaInbUEmpPAtMZccdeDN
QUW2HEza92HWt/Q/A6ObI1B7IwpjOePsqs56rokt/kLctfPA2N6YArH/9ft+9iELwPlGs5jJIleE
SsxmG4xdNXNk2c6Si8QiTVk79pYolKeAJFyetiVQpOo9JV5XMKprWL8//30xCi1SpyFI+djyB4uA
Wb8nrOvVqsXN1zpE+BAto0vlOlInaKMRcPHRLlUzWmR4rXh5ZicOuG00vvFdxLCFVT8E/WpFnZMo
t+x9YEL2ZbSIQ5vgECHZlhE3C5BbbAUTL/H7drc6fwssygpEPeEUpcL8hcjkcepjKjFc3e0jf7az
BQJlAZk+QlduAEKp2iPZFdUlD54qhMtKryWHVLAqshMCt+fw5FYtdOzdH+D6xlIUHFeGJOo3N3O/
T1UBzUAxuAMENMOkWje+yBFXGWZF9BzhDT+zOmkonxJNTc9qEMe5hdRkeBSUSZ75agPWzlt1KRo6
TNGFMQu4UYeZJgbQYvAlfFF3IagD6HcNiy2fBTEfQIttIaXGWIKvCFdBop3iNkORLjllFYv5bnVv
LEZCnWM4XDo9mgBTd0mzVzS0yvqcsCOQz7Frhex0I0FnKQn2cgkZQcbCrh6iC3DqaOvBFzsiuxNb
TyisU86i43+ghCbb8HvpEYW7jvgE5wmVhfuwq5tzgUodQH3TRkpXzEOW5gynW8WXPPRyNMz9a+rd
eeP8g/SXj3GxhoTUnR5UQApRgFnJ6DVgJcAZVkLThGpSrmlVDoRExpuqcMWhQqUWg/Fp1cMshkF5
GGMQCjU0sEyd8KqhYGu4/BcLAs4TXA7RtKHQV8OMkGxQQFFvRQmEVRQrHWySHDn/gQyb+0i3GTWs
CJ5neGfDn/EQDbzeVXEikATdfDgy9RHajvuu+5P4qBg4cVViNSikljZa+jH6x0J5EFjmcFvDOqPP
p5AIwj9Q2FOWl8lxOEV5iV6UR8OVvfxp2oCQFPTuzgF5LgWU7gfQDaP9mVFOumbxuOoje4mSzplb
+3rUvsplhPMLLCCpv6qQc9XhMyzQ1aU8SwgL35/jNY8CNhlUrkIDQEbx6jVYniO+AX5BXINkkNdP
+5R8D5JuKrkVZlB5t2tWa8EqIDoY5kZ85AboVgauwBWlQHjUivV8P9YftY4w6HAKdSRc/OB5Skc7
iFkZqrWNh0uDPieFoRFDS8dqiNdomYCS0ljWTT7eit1+7FgXl1UQFbm4+b0EjXPq4EXXS0ukCrG2
CqWotY9cWMh7dcAS07ltJ57tUkPBB1LMIAinW7KqXozVGD3+VholR7TTTqD/D6v6BIFUJ0XjfViG
D5AYfRoh3WYkX/ftZc27gP9KxxsY3YwizfsHjtxMLY357YFkKDccuvzXfYDVWdTnCMMsEoquyWuD
jEW5HHgJ1wfNnzwFu6DgeDcIWGLCa4cZuHX/A0Md2LyU6Lk238NEFJW0omi2qduSixza94fDwqE2
s5ALfYfKANyXcYeNhtSM069SaCxFZdy7VvfVYkDU6RzpvtoWE+YtF3mU9X7JhSknl0Y+t5qd5dGm
1v9tw+lshsb8qAb5AjJUlHsEu4/BVyXcYxDvxumdVzdC9Xl/8tZsAbkhSQaTl6Kg0/raFjiJIFLN
IQZqEIJmJwfaWWHDqmpYs+glCHXIqPFEZLCqYTup+gOvto8Gi2CdhUA5BknK0nxM4X1KpNIEcAAk
jKVYvXMbuNhCywJhSIjiXU9UzI9R0FfYlbX+xucnAwLn4oVrX0j4iF7J8MgdEQWfWG/oNdteoNIv
tRB37USZ4zd9PFm+/tpA3bDQbZTW3zeD2XTpeMcShzKDoOL7IUObgCWUauZF4vjYDW/VZDyo00+K
TB9KQr/vI64a3j/zqdA2kcVSHufYTDF6jtQ6taT2KWaxxrOmjzKLVKzBL+1jWJ3hgUHInFSz1Ewp
ZLzYWTCzdS6utblW99KgAabAizMZRjNVv5t+U7CSq7dtmXAIy2WiPLc8Cokm9gBSENMPxq/Jx4Id
/eKpQptiEBfogBdxk2NVla3sLqSbUOqIbBD0d2VqGg0SkFqcj8Ok43dNpp06Fufj2vaaM1rGLAw/
uzvKiftK3g/olgCEVp7KOSxQTGYUtmD5A/9FXyIcttOkzAZrxhC8i0XAuAivLCHUhVHkg+5P0Ij8
5XhdLKHatSCfFnGI8Gj/7HOPyO8h/6lEjH22YvVXMPNnLGFkIZBjDTBN0278Zjg3cvmnyVj93ivb
+QqGms2mncouagCT1OQot8TUIjN+HDTjWOUonEJ44P5mXjkZNbz7RWOueMH/FB5BJ1pJahz1RC1f
ZRHC4u2f0A88rr/ApMwh/zbQc30fc3WMC8z574up5GSuV8pGnF2WXU2XKn40waAYmaRhNBKurhne
CbjXqtBnpksairqC5vAM1I+51+oQdZzSXTkFjDcJC4YajzRUgdbzgBkar1QfSO0m4eb+lM3LQHl5
DQQ5YClG6A8DofZx40M+NkYHgNX1hplFjlEhamV2uDI1rOTq6mhmAVmUgmA3/71hL1YHaj/YUjPU
EPZ2q26kAb3krHjJOggIf3B/wSWS1rGqUynTOkVH1KnPrER8GSXRVALGyb9mZwIYWsAqhBeHQBer
BcEgckHLxZZMBM8PkdmAdoFdyqNtdGjtAvuPaUT/mt0C40F1HGrkZt6tG0pp0qt4GBdBgsuYzltG
lZa2ZnS9G0kTY3hrjm+JRHmkadLUSY0xvNCQraKVQRFvbMEQYuOk2d43v7XlElGwg6o/5FVuHsJd
wvmJESMIDIltpwdNUkVUZ6wMxmm8ZuUiiKCQxAMRNghqrx1DqbVGkkcIARlxZkajJ2MW9b2qmSNx
7w9obe6WSNS5H3IpqK4HDCjj3GkQTVX77gynky73YdaO3yXMPK+LvSRwIh9guIBRprPWG16eFwwH
vj4SyNzNW2mWXLqGSNJEQ0oUEa00+zMOCN6+aa3TK/+NAaDJ4f+hUC4uigWphDRAbLXFQ96iY9YZ
BsapcNtXhJ2DVkZEdsBMhcWnJqsYIOnFEwUjQetC8qs4RE/j7pmzkv2wUdxqH221HfK5Z9HMToHL
7R95G/e1t/srtmbpy4+gNlWUpkbbzx/RjKdBeeXayOJZkoEsDGrJqqGvcOICQ5ddOXjvhcFE19b9
caz5PiTkIXygSKg1pUNXQyLGA8jKEYgk03eRhodOSvexRFxopllKqZu6gALH+5hrdwlJQtIV0Tko
ctA3MSWvSA/Sc2B2hS3wJ4Jjo0xzs64CSy2cFpq8rNjVPFX0ubiEpJarK0AdUfDwGGWqnVARZ4l9
+tMVAppldbT7poxjmDVCauXkSiOSr2JWx7zIrUYevvyCq7dQO3rPO/6DN4Lc8SPjBDYGnTG5a6mr
v4LVKtT9EKmjmfgIaLtLyKrhXFYSV4qiLYpGLaHLnE4DlWOjIxpJ7Kn0n7pOckPI8IH+l+cCaB0x
fMGtx4G0mwJKUtQv42ZFxwv7JEyLCEXtVgLW5E7eRsUn0d9Vzb1vTesW/I81US6H49t4SAqMd9KE
weNB5+8pOt/ZqcZ9Dbn/wefCMVRYGZXbwcEJyZjhObRrIJX6f0j7riW5cWXbL2IEDeheQbJce6/u
F4Zaht6BAN3Xn8U+525VoXiLIe2ZiHmQJiqJRCKRSLPWqTuNpkIfa2W+gvorvNaMIaNTAh7p35cX
t5SnhBz0zYAwB2RUcp8cGZpqsCqsrtCtGzWzvDG3fLTlbhslvSqyd+5gIH+IAjMad5EpflwWv3hs
5vwhEtcW8lPSRWt1XcdcCzGeWv3gWYGTkmz0qEMk8b1Q0hXLXVTpkTDprgWaWRK2rY1cmB4+1tYr
+BL2bhttTOVfHjP4uf8sS7pBzKrhqcWwrDEGSrPqXNmljXDc3omhuku56rOYAw5pjSx4qfdqBmX7
j9xZA0fXfIm/cpwecuO03uk581IT4xFNQzs3vxnG0Ysz7T7qSk9P1R1AmJ+K2rqzk55ThefbJhNU
69QVrS9uMSAv/s9dyD2g2djlrBfz8UHBII83LkAXiR+iejd+XjamxYN6JElafW8zt9JirJ4MH8Sg
Rb7LUfxCk0iIIUSrWzHdxcvzSJrkgqsR2HjGvC70q1N1/BYiPa1Faza7JkVyPnGfmYqZz5YEePM+
ICYmK3NlZYsWb5Ojpcx/f2Q2BjdFrM0efRIcnET8OhYWEE9fQxYHxEqCJP5elmtcXSsrk4nzeKNY
4VBAaKjqPgaaPadNtrXCV8LSpcgXowR4BYHFxwWU5Ona7LytTWCN4dDbGClOLWCM5NvLdre8kj8i
9FMRHWPJECnwK20XAfgoRjd//BpO04qYRfd1tBLJV1YGrxw+YiVkjPasrW+07lErHfT4rA5nzj91
Fs3YGAwiuo7hD3lIkri8VYzYRfAZCToMdDIfQTdiGq82+TZMGxHemZirB2OOEEEbby6rc6mgjF7d
P9IlfcYIy1vCsFAdibSKPFjxAagoPbCWWJCLTwtfwmide52OFsE+uCx90YkcCZe03Np9I9icEKgS
htelN2GMOhF+VLyU4D9TVqxzKR17slbpToqiuI4LPGm9eLo1u6BGz7/ZbaeEIXx7NJTHXPeHteHM
RUOae6HnA2HoskdW3LxX3Qoy6xCwFKyjFgrWpaNsBZZ4WZuLzh80fBpGAYGuIp++bjSLMdSRGjAB
U5cgHFYE2eZ4yEzkG2LLvw4IdXue5nHBdG0Bpl4662MVEVMhFd4VBiaUWJb/5I3bgSDSSuikmy+X
17aYcEb4adkqEM0x5iiZSlQBpVE1IQ6NjwQjdPU1b5vKN3k07DG+Z22FZfzgSQMkaUdUvjE4Ea3D
6QnDcOaKbzjXM0JhS59Z3gDODwTCUxfUV8wQ6CjMPeL0gT7koEnN/LglNDfeo4GsWO25wzuVJh3Q
qQPMUMogjU+a3+h6kNv3zfDXycxZiAsWx5kSDSHw6ZJ0kENHNlg+MHzQ/+gHa7h37O6lSnm1kuxZ
WA2MBZV6CzAeKGBKujMB2TggDM49V/lo3YgKUMupKxo7v2GNuY0CQMYqWhuAaXy6GE0MfY5ZMxxz
6zMP91Pu9/Dhdu4P2VVVvQ2vl01zaUno+yFzlgR5zS+8o6MLXeUq0nDRmHvZGCjOznSepr/vkgJl
2h8Rch9WrfematcQwZqbPHpvML5frlwE56sAwTCGh+A6cMSQBj5Vml5wY0DAnntp7h6IaAB+Zd/k
qxmKBR+M2vWsqrl/aB46PJXD06jTHaNDGSB5dMrvdfdQDT4gEj10XsZl0CrKXPK7vEPnPhgykdzG
vAL448+mUhRHj5MKjIJeWnha+5QAaKWy9lUf/pdy5u84sgRbF2mkliiKjUB9E09jubGnO0be/rvV
SOZdpwCIiB2sxsw7GjslLbQnoqK35fmynHOLmLUGn4upA3Ctyx63ScBKqPJ5NflT3z2U6l2zhpe5
4ElPREgXcmwCEdqdRQz2Z2TvNeZHFRqSfk9rdbzzwBTnUwVdLObi0IArN5DxlpvKOA9vDPVDxNxH
gPGuVJ0WJTh4WiNTjttJbo0ztDQOE1DGAhnO4+kbMVZ6GJds2EFtwQZMCPgL5BWIuB7b4at8Zr+0
xsYIQQkT3pXJGq/hmhzpDaQPJbqGeySvrcKPZjoC+yXKUc4lK+tZ0heKx1/gvejckgtOguM1UlvI
LTP3Tq9+5b2+cgt8ZY5P42q8zpGYtDQHSKZnOHOWYtfq0OE1V19jJmr/oUfU9psg/Gi3Y1BQlb7e
6AdjYwaYOJ3oW4Fph+4Q+cgVUGRD0Kf9PQwidIqM27U3zEIfJT4Nm0jAiDlXWOajd+QoGOYjy7HE
c0yYgKQYnlUR0tgGd1GENtvqxnV/Eyt94IbYZOmD2rU7VE+fhQ4OrJleNqrgvpq1x+/CWURuz3A1
XDUqfKV0ATCRh62t42EVWvlVOIkrlmhbAxg8I47lOK3MnS+qAEwDOJUoMMCiJRVUVZ5lPfAfPdZO
9ftoh5lDi8kB6WyV5+2MJKKR3ktFY+5KpcDUKiGdTafB7g9RE3WBK6bcoWCWm1HRhYO2YTUF2mKI
3PC9WXVkjUBuwRviCgYUGNo0kV6Xy4qguJy4ofS5l0y7kbyp6TVba4paFAH3Yc2cXWiYlBw7oOQ1
Ntm45bvhCcW8MbtGPH3Zpy9dvxi5+SNDOt6jqTXgQIEMl32bPgh2F9265i89+RDdQx4xaopiReby
sgy4XhczUyA8OzX2puaCVEhMeSbbR9HvxAyI8f3yss7fkTBa448I6eINAaZQYNNzrw2DHnjFvwEa
kZa3kxvo7T8EsMeipE1yxyiPiYAo14Fz1HZ98oEq3+XlLBzFk+VIm5SJsW81FTIagOMkOSX26+gU
1NWujDUvueDuT0RJ4ZhmNyzUaojqqx+acsjb3/Uwk9tcXtC52TlwxHPQp6FCBO8iiUnUGJxfVQ02
dcDdYUk8pv2oXDtJ8iuL0bJrx0AzVNUyQPgEIie7Z78vf8GZEeID8AMYVFXRun5mhNU46HXO8QFa
A3hY/M8o2Yz9Z6i0XXBZ0pktfkma2ZzxAkfbhmQgc44/RZcQ81wSAu+nA8B5k4L1B4nLmZWCoEOU
MtNeYx8/sxlJrGQzKUpToaFBbIOWQ9IFie2TDGDqZQjGxM3lJZ7d3ZIsaTdLxjBZo0CZCfDtcmAU
AljjsoTl7fqPEs8ePAwFthRyvMS5tZC+7/srttbReGb6p6uQn6KOUF2wB0JjUfk7YQq613RaqdEd
b7oVnzHr4yQSmSWhOQRBiAaMJrlEWuljlguC1WToELcFGKFsXFfu62SMXptk9wWrgdLcrHSKrEmd
138UZKhWEpshaWER6aHPVb+2rjGjQkfNGwDdZNSbmBcrhrFohEcLlWxfjXtbRVkU/PSgRakrjSaa
eMrKxgcjHaZT1uKoxR08EifZfCJYh4Z2iMvNkRrh3uoemhaUBWsX86Ic0CbPM4SY3pO5H9BHVmrj
iMDecqurOLQ9sysCpQYgSrk2YrOowSNR0pKAsuICXYjDT7XAE/huDbskG1BjKT1mreV+l2XhVYy+
GwTK8lNc6E5fFyUOgGkIh47VdzvOD8gwxT5ybDtGVoeX5uTO2TmYn+H/K1Cm5zFtRZRgt2QeRoz2
ak0OVtJetZG6L8U3Hjd3mCShqCldN4WKY5Lv/8GnzAU7x3aQGpIdczPkVZgj3+zlCsCdG4OG02do
hv5lKYu2ciRF2sCq0CvBU0hR48RXRLdX43QjsooC9nrlgC/eqkAMQQMQhgHss7wGaGt6FhWQpfBA
B8R9Bih5AAHpkV+jTxCEa0NkULKGd7Hom8HchUI2LvKzu1wXVlPkfQ+/Moab4Yvr3kh9S+ErOclF
//VHjtxLP8ZKHxZKB7a6zPVy46MFazOo3jtAsGAi2WQ/QEb/L3f3kUgpOzk4emkqBkTm2DA39nFf
d4XXNh/gR6GqtbJ/symcHYcjaXJm16kxee1AkaSnevgUKY+WexOTJ6TBorXn9poypdddb5UWKVXI
srommBQfuSk+IRh5LTvMLWl+hvfu5YOwJnEOIo6un6xW5jZGSNTQx8fNzk/dCLTbmh/hZKMY+ZIn
wx0GdH5eFrsYmxwpdbbeI7FaqSWdU0FshF6Vosn9eJVF8hzLbL7PEUoC2JSgk0NupNBLNHPbCegO
EuU67l7B5sBbMFb6M6lCRVm5K8hmAkdfmD44akyR4B7MK1vsjdpjIJO+vODF43j0MZKeWVK03QjO
e6+zHgsxBiCUREZvRciiVo+ESFoFLUFq9g1WnGUHgw1BM3L/8jIW/SYm5OfSFUH/riTBxlblvJvg
y6BCrfvZknCGOHOatXrror6OBM0fcmQgGTHCOm0gqK85rbrUi4xXzVrxXedCiIp/kN8G3C4Sj5Ij
Ybmm52gAhiNBEkPpkm0lyKZy10C2z7flVIzkQRQ7iYzMwN4Dcq9DVVENgzHha1Bw51tzKkXyHQqA
DXjHsRhn0v0ifWV5Qpvwszc//tYEZjlI0mNQFFGCXIJwhhr8SRZiH8KtreaQHXNBbGT0fNtb+lom
5Nw9Qdg8xgxjA6ipXCzVnWyqUYnCuDLMIB6fjNRzbD9WCDXTAG8PnNoVh7i4WUcSpc0CRYGVRbmK
+8yabu2WUe5GD5c1uGh2c/fF/6bUXMm2O3vABOeIRSlG/lmWPXnLiB2CMs/96xZMTGLjqM4DFhh8
xTTi6SnKa2UatJGg6SmrDnq867hxS1qdNu9Is15e1Hmj1SwLtB1oL8VQ5dnMo2grPXMKC2Hj6Gnf
NurTQPWHyquv0DuX0cbvv0We+NTWZvm+Uvan9/OpXGnDNDzNnNEymWfTZ+eQX4PQLpjuus2D5uX4
MwHeJIE/tiPq0mczGLzurd0qgeObAQv4Ln3VPAsEIq5XXVc+D/o34+dlzZwDM0uakU6mU1VM1Mb8
hXfxNn6u3+wg9hzfDfAFV3XQI5k9HRyqPwL2LN4adBXw7TyEOVXRbPNHznRSm1aIAR+QaAfG3jTr
WUv3pLgfDdwUK8a9EO6eCpOuiETVo5nFGHaQ+xq5McwgUhKqouWXbcL6iYXBVK+4pPMn0qlI6UCN
PTgvkwSmN9faDIHOBjuwEBt24c5euwGXdGkAxBs1N5xfS8YIxshA2FWKjSNV0UExKObr6NgBPi/q
fMGu1nrez5tRYTzH8iTzLhObAAMA8srshaN5Qb0t6g+8/jy3ulFGdCJtwFjZuv5lm13yu8gFzmyD
BLUZeTprqAclzvIQFjPcgW5KAa9nHgVa7NIMXZTqi7PWp7LkE8FEhmlItFdhsGn+oCMTdRMgZ40N
BPJs07MPu3odwpVzeN5EBVUeyZDTVY2p1zpnCm4uxp4mkPQK8b3Lkg9SRJSN2r1Wk6vazH3V6TEr
FgXZ9IbxjZUY7bxFRvoKKehI8yTGZ2ClfV97tfnZhOVDMVQbDfODif469RGeMteKkmxZJ1BKyf82
bS3JlwwqqzSzcEtowcJUTQNItIm8Tdq1md7bazwfS1Z0rHDJ8VVlVzd2i6WqyHaymqFM6Rvip9Fu
EGxn7c7u/sX5HEuUPF1lGqndTpCYjc9psx0KAJEXFDVGn3cvrR0FYGBj6t9nWk8NS3J5A7BOyDRL
HeyXClCOZC3mWlOk5OCcQjPbtoaAtpxiGgGER+k72oK8vTNASmeEr6VS0qk0Hy+7gSVnd6xOKX5Q
2rCuHduFGzCApT08kYxTm9teHf8CN1/y91mZWY/IkYC8FWD5cmg5cYy75ipMMyp+97xDMoaWrl/8
NUbk1wn4I0YyEr0JO82eTwCf0l3YjjeEk0DVm5XXxVJAfrwaySrMhEdqa0CM2j6W/XwpgY2p9mw0
3F7epf+PS/mzIMk8jCYc00iBJBbX3pDzwEzerMnX7a0BcBpzMz/hTW+KfcNc62ZcvJ/mMV4HaLIa
UIUld+YMrVZNJGq9Pjf7X0VGhu2MTLEvZ4ZvgJOE3aNSk/Zt6gioxZioDsSs+4ClhbK5rIalKIBo
OmZKNXDv6OpszEdXiJFbIrFZ3HpFR/wYfEkAd8ArgZDATlZKBV+1ADnoPJYlXVfhYHZJ1mLVNhM+
YCYhE8Km9KXBuAhz3wtj9LHMK25m20a33u06pip6PLuhv1a734pTbGD++1z94WpgWtTcrTEo2zQJ
HxuWXvG2Avnd2qDomn4kb6zEdYamb3yzov4ayn3PNrVyVSGJC/rA/24npAPmusRI4wKSHFABVHZQ
1s+V+i1q4qACLs5lWYuu8WjXpVMWIYFFRI1dL/MNZ8AO8TBEDGTmmhZm4iniTUteL0tcjHCPN186
boheFHuycNxMe5uaIIYMMI2vpJYXMr8TD+6I/JJYUely8HK0TskVu02YCG5Dp0b9YAtYkwlS97d8
0oIWoIgl41TMKcOH0aHMPWTjyuH6gi86t3gLTYczYMUZ/FVjjKHd8qT1TO0aF57XW4KSeDeltzjm
NftwohYz74/a4Fn9c+8eLBXDrtWKFvRlG/7zFZLqSTaKutfxFfbdnfWO4Z0t89M9GptVSjyO6I32
vrqvvB81CKp/o1yobjJf2eSB60/vl81g8W4ExvD/U4i0IVozdQwep/UGBaD7ev+BJEZCjXL0hdrs
TdL6gzDXeiQX35LkSKrk5PIocuNWg1Tm27TcxDH99eHeglv9Z4xnJJr/oQBOLYqxTkxx7ZXdsPbg
XozUj75Acn2JXmRVHuMLMkYxeOz1sV/Vw8pGGzqc9QVzcyU03QoJ8BTUPK0HJLIiEDt9CzLb/Sfz
i0+TGj9HD9yvb6FCHT/Zl4cu4BQNEe/G4w8NDDfVHp0SfuavH8IV+5PzUaLlhtPNnxUNGtDzWW2Z
mzCLNa+K2PCidI72qAHMANRWfcwPrUgwyJsWifhFtJQQ9AKO7ifQYFJQzmrujcoLB9Q8pUvGB9Dd
8veqy5prrWtDjKfZZvuIFm2xGeMUAyV6n7l+5eJly5NBEZTXtStoHDdhFBRO3hyi1OQ7gJYaV5Xd
ICvbKNrDoArrCdmHBMla0Jnswrh23oq2Dw8Zi8aIorkWfCKiRsbb6Kfb0nbzbaoM7rYt2ypoFAVj
wY4orwsM6vlILqPFrGD8Ja/G/hBabuwNegMmttB1ypvcIe5dhTHc7y7SrTeFmGoBykdHT3216mxr
E5qkPBjxkG3M0Fb9Ej2ndEgUghRva7yDQUjcVzDtwneHqEYdeir9iRfxs5J2FsjdCuee590IoCHC
REutadJ2vHZMTO7x0fqhQoFXcROVHBlCoUZe79aqQRs3HsBpjLKzqeQ2kGvThh+E67JXZ+rGZ0Dv
NffOMMR3rQo4MPTramCCsrUg7zv1d9LoaHyumPrecd3dd2WMXwSDZ7GpR7sZvWnU+J6hGHWIMqI+
qGEfGT6qU85Lp3b8Jm5Gq/abRi1/hpOtbMLYEmBGQj/FTnOKGs2NUc7IQaCJzqJ6zN1yg1QWEZSF
oVmg2JSJgaIcpI/USXXg4g1t9EBCPUZyss7D29a19Hs81GODWo1TfNgsCsFCk0bAa2ltpqDxrrHd
nUpKcq+GGT/EhaHcuBbPuVerwHtnVjj+tlqLeNWUlnx72UF+pc8vneH5jB8FZGRCpjBTcVj0m+QR
seBH6t9nh9D/AQCJrX5X7RP/rb+y9+Mmpsqam/p6zV+SLoU7RdxWbjd7Smf7KZBU28VPwDOZHkqq
v0+BE6QPGPq0r+278Nae/ebalP9iYOJihthCmz5BF/3p6sccx5pEGVbPK0I5qNQtMjlBKPrvRer8
yJi4tktsmlmN+8uKX47JZ0hoHDmAgshQlUlj2EU9ACU+19pNaADZsXLc71nckA0zOtwMloKgU0Fa
Vs0b8JprSCSB4nAl0TDfxWcbcPQV0l1tc1Y5KupeHmpSt6EybImyn4otCE39y+tddMpHgqSbuEPr
qoLiWuuJRiDdK7KO1ml4barKu0hAc7uKH7cYAaI12Jjb1ECnIj96lDxzzYEAppL3VwZunNHxmf2k
wTfzCE8bvxtu0jX0/KVVAppgxstBGIgn8qk9ET7qIp+hMVX2Wdq45803i5nUEW/mWifN8vqQibN0
wwFapvwQj2Jb5S2DRi31ORowaX9lYlhaEb6DZjWbbJLGTzQtuLyNS4EFUMw1jPgb6JKQixWdm0R1
x8sWzqhEg2t6FfMkqPE8/wcxGH8FIcXXJJB0LiMxFk0XIpCuph3LXGopNzr/fVnG/MCRTd88kiE9
gPD2NYAxDhmRXTcbjfFu32RRuKKwpQN2LGVW6JF/DcfREI0GKV2P4c+soT3GTXrdZ8MqAdscbp0v
CEkZlMxR+pMnzxKrrFNFgSizZ8HUI8zGHeI0k9e01R6AYRYtkWeLmeOT2lhz5UuGgRk+tFrPIHLa
19PkaJ14HUfow+YAhUUjBMZAE9WiRrTGZrfkr3Gi/7NEyV1NmpuJpsdDMlOucdh8QLl+w+TCS6rk
H1qIQ54TWvO1Ct3yUSPWXDDDrCLs/3QTzQyvBYy4tl7NdqFBM23bAbRZ9ybds6aBNhq1izU09iWF
ovnCNTCkAnKMr1fWkUKJGBXMj2CprvFowl6KkVrGyiW0KAMNaxYGCfGvzPwyFM3kVmBB93Irumr0
rd7Vu7r+dfmcLd505pEU6aCl3GE57yElwcypNsa4xrLHBqRaLXE8kLB1XsEYqNd6v2fms8tK5R/u
nuMPmNVwpMqwxuBpVSDK4Nn4zRqQfpuSH4pR71SBBmK+9gBePPJH65WM1Cy0ru9CrLeMt7x7TYY3
nrx2Yi2huPS2ResYsnnI1QBTTDLKsIgLrRKIXSaR/ZxU5yeQVwLTzqjRRtcd+dE1jCbAYqLCSA5E
L6hTZAktm7anrhWntB5+1o52kyQJJXwtrlj5OJkMsrQtnkQhVN5PtEmuJmcrQFtltuC6BfnJGm7J
sh1jrBOTEbaDacjTDdYx9x9GsyrAT0HrUvOZUu1JWa4kixe9zzw9+n9iJEMeiNaDoQpi0u6N13di
Sv2RbJzcAZwR8BmQNV4DUF9bmGS5I9fCJu4gUS0mjztRTh00HVd8aFbe8muCJJuNYqsmWjtr0H7J
zNsBDCU14Ecve4JF/aG5cm7nR++vDOpM7KxOtBbBZoi2lzZ769PbaEz9NvyOKUVcULTFU+yyyMWz
CHR/R8OYNPLNUkCW10JYoV7B95gbp3G2fQsar5tRaJvLchb1h25YExB/4E2S4cIyBH4TQH1x96Jr
eiL7GDk/ICcGl6UshpdHUqRdKpwZQGuCAhuzvi4xe7SJuPJuc2eiui4eqgiogpclnqNmoQ5zfK9L
IgfuZr1VdXihKT+4oI19HaN45oSNp2goNxkUMbXFfDUN9PgjagaA+9srzZ1Le3j8CdLTYTDiPE9j
fILdFL4am5uMPI5kuGdipTJ5pl70MGHMBLch8LnArDpv8vE9MXUh0BMxtzcCFoyGmeqjNefgJNX1
oPCfZSK8FeWeRWxfAmE0c/cvZnok68Ssjj1EzowYojB44Rbc6oa4Bsuqb0+jzxoXKFrFRmn6LZhD
1sYG5x8/CRdn4RhSJA5meNB8LAkH0SQGiSZgXAyd67Ne3Smqu7FV8OWY5kYRxssE0u0EBWFNf+7q
aIV5ZfaVZ9LRnjh/AXDy5UGOEuMBEzgOMXodffYxGmvate7EM7PB+tCqgAk9G+8jeIDT3cy7aGiM
LgRKYBiQeN9oV0MZiPLbP+zhsRgpgQKaWgXVUKhRfa31IHoxPtX30QcoGYnouL0s7MzLSEuS7rmh
jDVuRpDV2Xs8IGjS3LnO2omff0TeGTy88PpB6xs6cqVT0LIpmVgLANbSHDaYtqkp8tmaZ3Nt3MIb
ZLQ0+8zPqwxN8SkfbkHmgEworsZDW4iHjk/j2hfNKpS+COkB8L2ik9EEk7P0RVPa4wUsMGk5NlkA
2DVUaTUaiu7KblDP0dnOdutbzAxtRzO8ie3oIW7+tnlpVrwJKEjMB+C/8siqkYQ9Ac0HUCP038AL
pYVzG6rKvXB7IJIOK3fWecD8JQ1B3YzngyeHtM1G1wK8esbyqTW8NsAkeO2GBvrRmqp57xIrBQ25
esejyb7VDfUmdRTbT6ds5YB+7bOk9fmphQe4Bv8EJobT8xOaTjx0YQwgk9rq8ZDsCkNFVqogz4qb
6j5SwQztekNWxldgasAhS9IMyTu0jU97207Z82BkYqJcscl3p0PSNVMMsN43pMgOajOWMXp38Eu0
5Vb7XLmJ5tdhjbRpW/IxiCareNEtjglXXmnPKifK76Zsm62bKvqrGYbNLudj4acxAZd9QgogjYYh
2i6QZr8XyPP/9fsWpV6UrGdNAG4FKaVTbaiJrXajluDo6ZOPcQo0dX2E0xpZ3GzJpzo/lSJFmKFb
FmadQ0piXMXpk0BHQjZ6l53IuV+EDNxzYP9xgP4jj2DVrKjCyYWMBp0bEwhkAe8D1PkYUGaXBZ1f
p6eC5jfC0XWauSUP0dyPC0YHb5jyI2puXCOYGG3WenvOAss55QAIHMPWZ5Z7eeBeCUWOogtcFqDm
zPKuS3xuP3XVLY5KBtb3YuUdcPa4wfmco1jAuwAHAy3C0sIGtMfpXZmjVxyErbp9X5o/OCBbM41R
4RibYY22ZtEjAOTHmCf850ZhSSKKK6QXNp7PmEpwnQcMSJTirbSf4+67cB8SANHhvmnXWgTOrRHr
hKXgSTV3jcjAAn2uj6adA7EMdbLdoIWIULI7i5EVdS6vznFdpI4A9nyWqU3BCMD6Gf+qCntQ2Hy2
I4D6ryaXIq3pkEC3Dx1oouu1mP3carA8F2lMTOwBJlV+jjiE26GFYQnP4i+TeBpqlOeuuUIz5UVl
O20NOOW8Awhmg95rFRlbAu5CGWlaVKIuQMoBsCv+UnT+YHhq5odJwDNqp9+MHHM2O826dert5XO4
FGody5XOYarHpdI7WKfT8m1iD7t+XGOnOj/qWBoa8qFMTPGcoRUy3nM9L7GDYIKv233T78ammGmI
0KC/8ohcMspjUVK8lVURUgDAvPCciGO83to5Zk7VIt9cVtraiiR/H6Wgb2UxxIQaUorD/ZB9c4vK
C8ef8WrHxJI/ATUBcn0uHApqUaf+ZEaxbMue46YF5Zz76KYudc0HFj4JjDhYawCW+pI9WPAkeKUC
3cuSnYnWKEgNGXOAB1oYrlG3ftIn7FygNA9t+ApidoXciOj7WHmFszMAAVHfxhgf0dKt012p5CdT
GlrUT/m0Ky0/KYvHv1f98fdJ9mo1rZGZEQIPdMKnKu3GDbMfjPaTJyshznnxEycS7hQ866ifwMVJ
TwSDOa0Wm9AEww1VJtt8BNozbWIMlGQPjTX6sYZsLy+DvIJnzz9q1O1DL29+mMYhG15LZ6DW4KnW
w3oyf7av00jg9NMkMxc6hhGGWQlNcTWqBZQfoHCAspXhPqfFxkL9KttVip9HhV/+A0gaMs/QDOgX
kPSWH2dNAwQmlNlztCOq6JoAxT0aANSVg7zkfo+FzHHKcXjQ1m4JflbcLto759TkW7vYGPFzb+6K
8E5fS+Kfhz1Q6NGapCu0aUYzSoAe4Fkm5pMsSozbAaSf7tqzc8lxANxHNVEuUOdCxemykLaHyVXw
tkbWgbB1z6bHGM8Won3P16bJFvwGrssvWiKQZZwVfMArjLYVAlFJ+mRFDGy46N6u7iKNZgZGfVfC
uYX9OpEm7Vef6lGuzHiDWbqfmgoU3TGAHgi1dFqQDwOkv2BsvuwJFnz9iUhpz1LwOJdmB5E6MwKV
C7+vbtQ1w1jYsBMhkruZ+jQN2YwKGfUFbfID4mColTroE1zrNtYXdwznCTUp4I6hgfrUOIoyJTkZ
Zx3mT8mw75NbXhpoo/HNKCDlc5ISL8bAZvkzsa7DaWcbzO8JCmnqPEACyHoebViIkR0RgKgRXcRo
Luo2iCgyQqv4rnf//hJEZejP50qqgX8UpZ7g9xnaMFy0q2lsazefveIE9s/LW30+CQy6nGNZs/kd
uQPmgPJvmqOUsPmsTL9V3hJgs7mcZvFeHQOWbGrj2tUCvbrn1qEYS6/RH13zW17E23rtCjrv5Dz5
GpTGTr+mVfOwV1V8jQs1A7o4ujExKJ+ptO32VhnRsP8m2LA1zfuy8PvhH+APoYz/YHvKBUcFOYEW
1blZGfeD+6xPaKCqDkO8cgEunq8/YuRhG2UKFbdNIKZsvyWs96N6VzblyiFe8hvH2RvJb9QgIQD3
MbI3hrPvxl9W96wbgHU8NNFn5WwSdbtiSLODlW5O8KnhMQiMPwehvRS5de4UD71m4q3EEg9NuHny
YldBHh4GMmES7M1ASoUjxFlZ5teenMkFCSwSjqgSo0x8ajJ2oYwsrCyMytP2VXwvAuPT8OOfFVrn
aLJnGY1+ovT5xm+cq3FF9sI+gvEHPDXoBgGj8Fecc3R2Msab0AYs64yo5jh+wbfdEFxW68Iuomda
w8SHaoPJXpWOZ13Y9dAkCq7PJkElCsNBW7S0AZKOmokPX5Suwdsu3NfHAr9q8kdrsvSSafUQwmxI
SvMUI1DJfhLXqbGSB1/S3dHCvh6nR3I6FfSvpHDxnlAidCUimTRgaOcfNuhYiC7ZRi3MsoTn9mLQ
j7mhZ7hvPVspkyzcYyDsBeTwDAcLS5DulsxSpsLIYH/ACrxuK+EZDaYU+iSoZsbELl3R28JVdiJO
uhsSBU8IRYXN5frPDA1qia7RXAka5+BAl2s8jGvSJPNjpkBZtoQ03fJZ+h1kLpSw3ZD5pv6Qid+X
bX3hmkbmakZDAjILLmo59WmbudugSyzzrgB4ue02+XO1HQ9s3wbO3vWUl8Qjd9E16NBulQ8A4Ab1
Nr324XBoG0T+5W85N8/TT5HUrKqhVQpbAUNt2+CxceCkQxvPyj1/ftYgBDgBSAiitetsPsicClSC
BqxXB1wkEX6DYeDCfrSV/eXFnDsRyJlRdkAmhzq6HP6kU1SpdQI5mvY7swOksabmTS9T2lkPhd17
sblywZ23qM9p2yOJkvrwrk61MIRE4+4j8YxvbfCEmbitCJ5/uHT6ljz+KNog8dCelaBxiBI/ua5p
fqieos0UGAFSe9u1Asv5OT39JMmUc7WvtLGYlR0GADjp3EPL313TL9emoM/blk4Wj0Yiyeu4at2X
sxlP6DBCkjcMk43Nw+hGM9J0k7iFiciJVT9JbEWP8f9wdmVLcurK9ouIAMQgXoGauqrn0X4h2m43
8yBATF9/Fo57tym1ogj7xD5PjugsCSkzlblyLY1GO4s76dPlb/6Vc0D4FcKDSB21sO8t/Ireq/Fq
wFi9s2l/ZKp7N/oVOAdiXJujsrdXLo50mw3oxtB5DgJcY+eLD2qnJrmK6nPLrhuogGT6PbW/DabP
6hVPKD3VC0vz7VpEkNxM1LqY69xpD+pFjG4xcBVAfaI09lH/2hn3Rrsy2ia9rwuLgqunRgA9XAKL
xN6V/WbSbbQjboPqHzpROKt/uh4iFbMxRMUwzv0I1fZiC2NFmB8C6SNqATX/DIwHNX4anBtI1Vw+
M/Jv96fZIhzcIFST0Crm9Wk+SNTdWrmznE3hbNR+pfYsda9/Fig2wbWwhgBzCUuKsQF8tp/utPHt
8mLk13BhQwj+mqJUGAaLoLMyK3SXmxzF7HZqNk4QQzTjuUtcZTx0a4rJkpVZYGNBAR8FLtS3hDOS
REBf0jRGbp+cbO0uM9/yv884UD1cmBCcawzYYtKPqFGlxV2r39XdMysxb3Gr8xU3LilZnlsSfObA
gLpBixAP0bf03fDqws3c7gXzI9vwRG5c1nuGG71fIee5ba5I4n5+qt+zlfrH1+m6uctkowGIOAnC
NrExPoK9hQ4cTWBNA4GFa+zolfrOMjd9KXfZsYi86Wr4HJqtvpI8Sm7DmV3BvzCOIqXdwS4N7jL1
MWEepZ4Bh56M+78/qmemhEMDXmhqVxb2mWafrfJm/Yp6jLGMbsOvNfaiJddhsDavJfFlZyaFQ5Qp
hlHQBKtDOanX3iZ1VzunYq3XM/+V88fZ+bcTDlA3ps00UizM0T7G7p0ofuA8sOghi/eBvuJTpCui
YCcFv/VcQxUeoCrvm6jvUWk0UCjo0JUDDDLMTmQNASq94Qs7xnncSftOJ2kLO+F0q5t+UD11a7nK
/CfEbcOBhweZ6+SmmLAVLY1KPYCUBTB0YHT9JGuVZrkBqkKbWQUASnxWEorqgD1BUjPUCOhg9Mdp
ldtRagIs43NnCsAuEWSFwT+zx6JnL/VRVg8WpKEu3xrZ955pzP/fgODfo1bTh6nIwcqd36topuvp
rZ09RGvpnOxzL80Ix6pOWIdIhXVEzWEqXmzmJsHK/Zd5mqUJ4URFYRNi9A8roeWLEn8DszNVUIAb
UzdbY2eVfhUw81AKeJauiZBdmhq91qjor5kxkPyV1+RrkNY1C8JiUiQrZTl3lVuEBNSBKnMlC5N+
kMUS5n9f5H11W6GG5wAGoETPsfFExsFL+pUvIrUBJaFZ0QxFP7E1GAZTwdIBLfhyuFUUn5Ynkn9e
Pr6S9HWW2f7PxHy8F8vI6rBJjQomqvGmpS53fAN4ruqaKXteMR/zpiv3ReaLdQrEIXoX0A8R4yjQ
DRra8qg6RuOWWY2vl3hyjb5ineCf2Sp7pvRQL8wJ62tNJ4K6PMzR+tRr+9h+sYk/1nuwO17eSPm3
+rMuIXj2HWVdPMEQH75byY6Bzt5YOXLStaCJNeuSzZ1iIYxR5uQQmUFBnlRPffUcRwcjBBTvMUlW
Mq4VQ7aQgTPe8zxncPzquO/yJ2StWeV1wGVZfzvphaRK/7MicWIu1CmAhQC8eVb0qmSg/KzjjbMG
PJd6aAeaCdBfh2qNeOJUKFkk0FTGEQeJL6SyMAKlcshErmSIUo+zMCOcNK1NEi0KYUZX7xXlja3N
scheErPYLD4xBXIFif35VS0TKymCGSjAphyT39GRJqlPYn2Pefaj2t8MRQEsiV4wUPI0K5OikpYI
qgQm0O32nANDdOrceFKQ2KbtBFd0ox3zHUq+vqq4aNyCFsUFYVziDismv44H43AsTc6eZOGa4Ck4
2IZgUt8Vh/jhqTiAwEJ7dTzmV5+oHuyiG+1e+048BRMfrvJx+T7LTg1Y3YhjQgMN/wm73ZLcIVOB
yzbQ2xIzlWay7xVgvg6XzcjcBnAYc/6Ayiymgc8XGbUdmRqKG1BqOz341Y23I2adL9uQQKzmIbL/
jJjCfcb0GIfCN4zwygOExsfwf2B/M+ydY3rgGZyKhwSEAtnK5ZZdiKVVofQTjgRN29lqUxxjzFlV
xuvldUk/kY2LgLuNqRKxPlHrmBueKlyIFgQf3DMwgbMDCYrOPGanVuuZUCbI/cs2ZfGSADmpATkP
3UIxcxnIBOJBzOd7QWsUowvlwgQ0X5XCPDtu6c7sdRD2N1V8rbQBantjru0u/wDpgfmzaEP4lmgg
NymdF83K99w+MPqN8+1lE3JPs7AhfDmGATZWTbChWQdwmbiYzAP45C5r7yaUiJvALxWwcW0uW5UF
HQzCQzYPMWFukZ/fhCxTKOEZjBpIpTKyYbh0gZO5SvaiFyuJlfTkzB1CVPhR5VfnTV64FjUnvHMc
jpZZHfsgVgABZsvcKNORJ64ywki/2MLY/GMWxqayyIKBQRpGre5Gw2/755SufDHp3jngZpwpn9G6
ELyIgnHwrMh6fDBWQBFbcW36joe1Z1pQN4vMFX8ivQN/rInML8xiLTAwWNAYg2Sdfpvqt9CZ7vNC
PaoFRa6AKQFjDWT4NQIhfM9UudCOAnbNNIU1lgmG65GVlF4xbgfjFhPOHehVwPHjdWBJ4NfwZZx+
0rp2Ibfqa+bai+LLZ5ztQ7aCzu1dTXcE+4FSQLaq7QCL06/6+KfB7qNwJeZ8BYme2fhSsx9tMzCt
GjYax7jHUJebc8Mb1J+JCQ2rRN+TuPjehuO3hCuuzrVDla4pT39Jz4VfIFx9EEu1VkbxC2aQpQNo
Q9PcVFF7tNrBN5Gdj/Gq/vscSc/KDDCpWSBqwNZKBh5YNk8KaEbpKRWA/zsFA+xvfJqJUtSxbx8i
s6vumaqY+VY3K/DKBKYdhictNNK9XZUd2fLMUK8Sh/Zrj+4vEQy/bM64UMyZga3i4Ic1dOVQEqMA
SZ25Uya6reK/zhpnExaGsDCsIUF/dlaejjZCPkZlwwPTqad3zUrI+uLsZhOgBLBQLZrzXyGTUfnI
nAktaK/K873OQlcZTnWsQ5fh7+kOEBY1KMUClobH75f9KpMshW4xWFITSM5BgKp0rszyPlwLFbIV
oZwDlgPkTUAjCKECM7dGAywGvkuuHjX1p8rYvhlUiN2ZykpUkl5JZNtIoIBvnnEW595bx6S4Ednp
jIa9CfrnwZxcNdprWerl5a1SPlv8yM2rvHuOrJXnnuwqLi0L+W9X6HUc1VmJV9i1za614qBrimeS
Gzt61qaViPg1R8Qpmekb8LwgGH4UxZgTIwrzUS1BBw4AgVHqD2P35HTVJgzLbZW0bkv6a1VNT1Sh
V40WfLsc/GVrBZ+Io0MzEdjk319hESNBnGdyNhSlh77xy2hGrl6SrZNQL6rVNxzWYxsaK9dCvmKK
26dbQKpALPf8yyrDSKIgxIqH1HwadPVKGTV/0Fq08qzwZGm9O6bOlVoRzww+cuMfhmvh9rDXQGug
TWmLAYUEkWZ3LW5L2Zxo5bbNgfYY7sUQOwpJ1NlQZ+cE24xAKgC6F5hlWfvkc6ooOl5AwGcUOF7F
uvj6rp04aLgKx9AnBy0HYZmJMVTlM4JvsJR9Nh6M4Hrovb//0lBjIRhAAuQa2d75rkMkHiyTc4DB
wF9ySts6h5xbW12jtvE48fjGTgJQPjvtCj5G5jIcTA5AMxn4yy9CEhqpiywGz5NnMFQBOOTDrPE2
HnpX1cKVDsCXZAzZwUzCAuiBCZVZkQwlqIxatUuM0nbmT6fhO4wv+m3ZuE5bH2w0wS/v59dkfTaH
hhRk+WAU/e7zDYXcKOfpPJ2A1OdxAIUd1XOvVNONRhkm3u86R/U6HmxDbU2ZRrKnZ5aFT6mUVsJ6
BZab4K4PEq8tamTr4RYjImt3Vf96VGEKwcsAe8AsRHu+SGUEU5mTwz+0E7ky4sRF5D9FSuiTqt6k
uYGJhGhb0ofJio5Tb+0adY0sTLrYGdo9D2rM49rnv6CYQDUXFVjspHxvzetGwUxS+wCBi7+/H0CO
W6jwAYwDqTRhpZzmQYM7iTRX41c17TZw1YDdaT+Vot0r+XDAY2K3coSkJxbQRbxpMRaoipUlo7Lt
giqwmcYHs9zH5pUW7upsb6jQQtlHk5/br6ZyKpytnjwrePa2/d60b/laiUsSBUAKDFJ7OOR53FdI
sTlxhkgZ8TsSSKelO4M82eY1rQMvjY5OZm4vL1v6Rf9YE6si3TCyOGHw/0XZea36yprIHwbM+6y5
PNn26hQJ3m/iLJS0zo9OgEm6nvMJFCgqaP2U2Esc/lBo1TEi6cPg1PeX1yVLWfAUBOEF6nWYfhf9
eqMOagyB+hJYwBHSqpVbNVuQGLlGdV3kHjQ0g/ghKF5iGnuAcFw2bkgu6tL2fJEXgTztek2tod2G
SeDQm4LkpEVrrIWShxi6Bxgst9BDMAB5PTfRNVUV0YCCgBlIdJpwz1RHZIHx4fJKJOQXICZAcJ4Z
kiB/KHYnTW6YHWim4N5qp9zFYWSAiD/HzCcNHb8zh2yHYTCwyFkwDjBbMwKqGoUjEsPQfFYQbA5d
mY8rnlBylmYmE/wfsHR4e8ENAU1t5KONx1KZNtzy8AgKTjRKwcTp6Blye7sm6dFUgmSNS2W+e0Ky
gI4DUjQQeamWKvYErDi1eInyApS3Nnp901vM1ycLwMTKy+h73oC+f+0DSJz+mUnhQ8e8cPpugEmb
Dj6rnp1a9dQh3xhKeofhCAw9QP4Wmc3gZrq6yxzH6wN9pa3zdUoM4dWc/9NmyVtAy89PWz4iSUs4
LlNNYrfLUAyDhjYzPzrSHg0194IUAc94d2ILtaN6Z3AItWnFPs7vamrtU7N1A3C7JlZ8DKi1i3TF
HarVAq/s1plQOzEInngokQinomt4Eo4Obl3RUWRzVzx9SwIXna6gCZ8TozoY8ZvWAPoO5mcd05JJ
UoOQeW3kW3YxcR3nYVpUakwxdOECYER+QuITE6X1YkMb9rWZFx5p6pWnkdwS3pkUeGe8AYWToQEO
m/G5ZJAY+p5q0b7pso2V2SuBURYhbIw+z8B3cEuJHmBQiQJG3bzyaITKYAMJ0Y+4LLfGGtub1GMD
QITiJ8bKQYkiHLJijM2kTVjllSwI9E0Uq/nWVOsWiZsCjBgd7VeNa9o+xyTmqbEb7UStWjsaRQXV
QZDvrUQQybrx1NUwT4B+Jv43O6GFE8dbrKuTCURdWTy+xRl6ckp93SrqgTZrA3PS9BVDbIj3qOnN
FB/ntkqlAtYqQGOiqd0uPgXlB1c+9XZjG2+mvkM5E83hy479a2NpLt8tTM7LXywvTjjYjlOYhAyW
X7+iIPLwA9yMeNu6/IhRUPfuKvoFfg/P9vMVdyLZ2TPTws6OUVU3TtJVXlJ8YyrQ8xl0bW570q68
CiRh4szOnGktlhjkgVo2HHYUPQOFkOKlzuApQ3OAeLhLlGhlS2WJ23JHhcStJ5ibiHvsaNa+TfXg
TtVjHz+oil8GQA6tDaZhrgE/XwhGqFEgycEwPRTNxCg4JXliFwSpGyprNgeD4DDUu4ahkbaBZ7Cu
6lZnZBM6trMd87Z+Uatav1NMZyRXrZ0D7d1X2rC1UoLBHI76W7g1pnG818cSUFcyEZLdwcmyHRDU
hr2Pg3R4T7WhBAZ2DMkmmkJ4+5CG6bFhTtv7eh0ZILawujLaDKZSX2UqOiTxfDtJoQeKl3NV+3Ba
tdnrTZ+Ovpo7Sux3UVLYXjME9MZUWGK6mkarOxIa6hPTtezNVHOqgmmLTng8gv1a9YxYC3Q3Ktvk
wPOe4Dk0Oqmv2VGN30D5TWcHxIQClRK+a3Vc+Sim14+EEUCT0QLsNzxp1e/odcKlGWpsQU0tB/nb
1oyYfhX25ZC7bTV3mEFAbkagdVfyQwX3AoFTLTN8oOjUvcN0AIDbjOsTZscHNGiSoWDwwOrYXfVp
5EDeIUzoR6lhGGXktvOZhpV2yIkTg3xNHX0nA8v2FfRKwM3Rjh32rcQmu2GTgA2O2ZyDGKG1Ao+r
Rv6LVSO/tsBT2XhamgR8Gwc8Av12nZifuRO071rcjtSDZkb9E0jJ4rGMyylwTQa+35YqzmdmYnsf
7NIOb2ptwPhoOGYlcXsQxxjtxDZdjYFWxDSEzh6z710R6IMXVe0hb3lyNfV9cUD9VD+o7UDf2VCB
k0Uvorzc1g1OmFIPpLgyzZHk14VZ0o0OjcrQrzNeHEnZBdeqXin1fiw0O4SqsKqAdB1nFxrRevmm
12MAojEH+F2vHicGAT7bdMr7akiio1WPxPDQhWOTWwyMobPflQ3E8dIo3CZR39wo5qQ9GvUQg2OR
dRPYyEmpa3eV2RXVhvcaD9GDrMlp6PVmQ/C2+tE5Iyh0LKsw0YvVrXzl5SqNYqiVgzd39uZfeErq
usXpyStEZXVmZtpF7Frvv6XxDUFDKNmT8rOe/JGcLDDWXXbpMtN4LKN0SB2EUfBXnfu7smsd1qRI
gNrYPDVdd2OGHylYL8202ukwBwG6ban3R4bZ3gZAk9ZYm6KRuEAQ62DaANBPMASJ7alCUac8Qors
cUVzdW9nnnhv4FaqXhQX28vLlXh3ArSkhRRLB8e1WLnUlMxstFZB5ZK7lnVT5ZYXN/sxeArImiqu
bFmomc0MsXNzVixmVWMPt8nA9h80BqqkzCivNHXgmQusExjw4UW4P4VaCm0rbvX9yneVhMuzREQI
Y5kCkKtiIRFhA9tTZkIIHJ8YI7khubu8pZJ1grDbcFDhx2A25FPODxAZRqemIxiskq7YBOBh8nWl
fFSGfpPY+YZitm0Y1oYcJVn7mU0hD7FB2Bh1CWxmvHeLmiBhf7y8KkmeDMoyZOR4FqCtLiLGgsqJ
jWZs0Poxwd9TAK0+1JBHWOFHk+7dHyvi07CIEt5NPQd1P3cQVJWXOIXgSWF5ip1t7dDYdaGy++uF
YWAcuEVcNnD3i5+rJWMTQ4cPYQx8Do3KkWgEhyzW/j5dA58U+EqhUI3qjVh2bNGBoFUE8Y1Eaze1
uQfhGDKqJwyrXV6O7JWJOTU8m3DFkLiJ3mMELzGpwriCLFLfv7EhtVGDHyEX57VdBuUFjFDhV0RJ
Ok6u1RuB5Y5IQr4HHe8YdB/D9FSEmn2Mms7ZR6EVbYKgCo9R3Csbzcg61CobKw38tO3LuyGzKHP1
usNQyuVlyGoEi+MmFp7KFlzLUwq2AMD5rOyOBp/6cIgh9prdRfmj1f26bE7qHRbnbs4SF0lu0sY6
RrxgLgqu6bAHYHmqX4y14VPpLV1YIedWYhMlbjKf7tpGOa1PUOVJo7U5ZNkzCOcMtRUdEA44oPlX
LNbidHFhqryG3qSF8mo0AYwC4pnpe0QKV4u+9/ks1pob2kriLnEQZ2YFt5c2Ra7XCcxys99UOWDM
4y7jK0ZkO6hCYAMC3ioIvsQnXpuRZuxUvG47NPZCEt2m4dqM0JoJwZVqZY1YGcJEnqe4G0F0r7dr
knKSvYKj0dBFB1nT3LI7/0Q1VGe6rAFanarVQ9Eo72GQbfOgWnl8yy7R0oxwqnmc1VZLYWZGrGa3
ZZsjg7gGK1TmbEj3mlsrrlSSTGBZWBJIUmeKHOEI5AztltxEGa8doRNVtrfJrGA0GFeQQAV73ppM
mdQcxd8Ev+gMRxDMJZPFLK7hZRqgPaVN2cZklq9XIF0i0XW1NnMsC00A7fxnTTgXrBsGJRlhrVZu
p75xdf2jSa9bcxuhpQ0RqMsOSfbpNAsYIUASHPsLo5SRxvoU9ROsWb8Me+PYu6H/zJInpw98xj8G
QOsvG5RtpomWFIrhmKlGTf/8SBpkQKMxTBnYYYaNWQbgSciMweVp4o2RPXrc4j8uW5RdAmB1HACB
gPAgIjlUHg2lU9oVmtZl6GqDdRuG5g7KV9E/rAwPn5mjD6mLJbIx03G0Y9y1AuQkm246QqIWbKOb
qMazZw1ZJtvERWVbTJJIgNLvlCHJtOu3UlXdMn4eLUyMBPtxrcH1tfQ0Y5oX0Dnhg9UFZUY2Aag3
3aqRFz4UqN8hK7txNtNN7MWH8MnZQYcbYgg+YvhNeVgbV/riKIUfIHiXLGSKHmr4ATn43+bZi25t
fFdChXK+RiFg2oqaK0MCeOCw1bbmY/QURX7nG1copxxZ4k6RZ1954TfgOlxQT28vn88vH/P3+uDs
8Sya20PCBuc5iOuRVQNFmnySSXGn3kVFxCmezTVO2DVLwk6C/2KImhnWyVVwH0PuzPFIfN91IEj5
9i9rwpWbAQXzqNz5LW9BUkdaawAeDxREdntTM6+jT2Cp7HArLpv6cr2xfb85Km2C4hrExc9NWVA3
i0k+n0+z26RQgWUcI236y2UrX5/rghnBLceRkpR6DTPKPrgu39FLHx4MNPJPvW9C7M0F4uWyxfkP
nhUMfxsEryDezb+pYs/XVaKjDtGmEQNn9ntCPgd09Vhw21grKBPZmZgT+N9s0QDCCaePN7wP6whf
KlROPDyo+k3WH/XynlsrT67fHY4vC1pYEk6fmpslj9r5TGjVbqqdY9KCLYsUBH3AivtaByH6ku10
lAeHpvmozLd/2FCsUAVFNEBxIt8Mr+k0tc68oTUURRTDD9mmBeA4/LxsR3ogF3bmAL/Ii6miZKAA
UrGj9JiYRyPZKmv4yN+Ul1/38s9ahPuVayNSA6Qinnpv3WuHqHP1++YXRhLbvfXY2r7yHITu5MU+
RvA2l5f3JWOYz+Wf5REBzZ8OVoXaObZx6F5RgXDZsE8GNO3J5wi6Dn28Ucn+skXpTQCvO7ABEB/U
xCNq01HvtQAbmoP6Azq8lvYZjX6orxWOpFcB3AMUVHfomoqgh3yMuZ6gSe6lEPFK3qv4Sek3TXVr
rg13Sxc0TxLOBTFU3oQ7l/GwgfSFjpuQKQer/qRO99PJAG2o2crtXrMk3Lk6C+IxqGGp1+8dijbg
K2lsDzSWK4dCGkGNxZKECIpxRWDYAg1LYvR66kqXWLXXFckzuv8PdcpPsQoZo+hJr6C2Fd2hpuAq
8bTp6TcDtc0RkKjJij2bJQejiw7/cH4Wv21OMBYXkmfI1w2G36Yxv3E2lXGtRpi/erhs5UvePt8L
C7gJzE2gmyyObYfM6XWtA40bHb5n/LPrPAiWq+xqrLz+47IpKbPD0pbwWaMccRADYJhT2hRvmDW7
BasiFE/8sPWRjkHcxAO2rfyxpv8hy8SMGesK0jhA323hIxtjovU0nS/IcFtqt027NqYhPa4LA8KX
SolSjSmDAWZlfkJOY+tnjGy7NZS81EUv7Mz/vjgRtl52ucVhx4y/x/nkmpjKS39c/khSb7KwMa91
YUMxFPRtZhsjz90kfRuq0Euhy57wB7rG6CPdN3CeG79RaCDGOrfVhx2G5UbYqiFRDVOYQ1AxhLFS
WpSe8IUVIbBFddODEQGeP8KVtZJNC7xGueEqqmZbgz5d3j5pmFkYEyIcVGx7os0aGrF6HYC+swGD
6NbRnqIQbfc9i79dNreygyKyrsATQDfH38nBGy93A0Y1yVOo+petyOM20uJZFARIYvHhZlQjmSIy
x+38aG+7N3UTumoCeV13vCvc5s7cWY/cf4c270o2KT3xfwyLBW+tKlNelDDcKHQ3aanPrPY6aO0V
Vyv1EAszQmQzY9BjBAnMRFCqiyPI4r6u7OAXBPjsZhcWBNfHCMlTg8PCpH8aQAiyet87L4bxoLPX
CJR+inZFy7XoJr3LC6OC4xuiTrWMFEbNCtEM48rIxv00jlw8fnxif3CodUXFA7fwAnG+DXHkKfy1
VIunDroeLAGYyuifL2+E9MAufpLgKhWoUZsYPso8tGMwO/dYVeDVfajXuhayDwrWdRA0ArI0yz6d
e5a8avOuxHyV1+p+PEL5cJpWTqb0ZbUw8eXqmXFIS0wDeuFNuhkgwukG2/h52vFt+oFKOQpDl3du
1aBwSK0yBDBh5mZMTvyzOARXHWY1XLSZpk/V1YGt2V42KPtUywUKR9YJU6vOY4o97F4H1R/se81+
M/+68YiLsbQinNEgwXEgDKsas18D9KnC1G2H763zeXkxMkcCUpoZZWpCAkP0YFZfNgnorZCMY34Y
Dw7T2E5/L7w3r+WPEdFbUb1SI6BDkAeg+Z2Hjw7zneSe1m6THJsy8SuIq11eliy2LS0KZ0LVQwfy
IbBosa0RelzHHdfdsTj1H2mxxiWzsoe2cCCowzvgq2FMKZ9S7g/dM1kJZzISQ5RY0dvHR8KYjAg3
alvFqEcOXIxZN082JAr2w6hvbTa9OaWWumlP+93Q1KMfh51+Ra3srS8ZptCTjRP/NDFPZeb9lgxT
u5JDyDwp+DNQ57JUuHGx3+bo3IjUEiUo2ikYuY0h0BRgAuM9sdx2Tdxats1LW8I212GpKjlgll7F
ehdEad5U/zTWCPlkl3tpRLh2SIlCOnIYKSAU24eaX2bdTa6k7vRP3FO/lXVn7RJAe+f1LjJKpH00
asIBoU/zzSF1o+L98iWQfpxZuvf/DMxrXRhQE8DE7RwGQg3El2C9Jjx2g+6lNDZasYYglUUW6IXZ
lNrAaACIcm6MU2NU48GYmYK+V/1P1m8vL0b29Zd/X1gMi7hhhwHBixTl25A0fmQ/tcMagki2ZUsr
878vtqzACGaQgyTfK5NDZ+4CdWNoHeDleOE+/sN6oKgEtBOiMdgjzi1lfV5SOtN1A7TvsWZLMCCl
2yt+Q/pR/hj53fNdLscMOr1RYSQArTq1dwB7rDha2X2xQW9KdBxlULMIyyhq0MkOCcIUYfsJYtEF
sGIPyb/QtC2sfJXzNdEx0LEOPdzm2ucApbXLX+PrqAVCFLBt0LHAmx/E0sI6ODfhX0ZYsMAvURgH
1BYsjvG8HVQ4aXCo6lfc0LTdASIBmkDfxCvz8i+Qb+R/P8AS6nBQTk9qYNrmcmrk1dQNrOeyeRvW
Rhqk1+jPOsUh21CNtVJrsE5Nw+QCYkP26KylLtJLhM4ZZiyBp8S04/nRDkbS6F2CAk2hv5j1oxkf
1OJQNptkrXYpi/IAKvxnSPQJejmGSYRyGKqIen/d98+jsjfatzrfG2uEHfocXsQa7dKY4BqM0uE1
oKdI+7g7be1Hx43dMXHRp7s7ua+vk+duTpuN5e7JWp9HeosXyxQe6n2ZFNlow3ICrOuEAcAqXgnj
UoLT5eKE45/kfeKEA0yQW577zYPiKTeKx3bhtb1hPjtU3sYdNuFj7xfPxin0196z0pf04geIx7+g
tRVNCs4M/a49hjflC+QYWzd5/KV8b+60+yvuY17kem0CeuUAibeh1AeA0yis6nkERWgQl5woP7HW
N9LvmfW3AD+4GDoLr2G0EFMG4vzmFDpGxmdnPKTlNtZ1j9vmgU/1vtEcaE0NbltXKwxWUrdGCaj7
oKKsATEipDOkDeI4yJCalrEXENUFMQrBFFGr3AbsYFI3Dn4hV3YTdpPqJzv129XJTtkDf/kL5sO9
CEEKrTst7vALwvJGH4DUBInHtsquo/C6xvlKHgI8eC+70q9QpnmnDejBoa+hzziIc5tg3GvbmDt4
1IDivDfQab6LqzulPkYWxL8tyOyUqQs5mRWz858VPQTICxA9oL4BIIvgITJKi7ywYNYBUctHlU4N
WilOf+QDUOxFMxPngmt0xyBlAa32hOBBovd4pNJJxS8Dd1PH+38hBZybgZjXgywDgMnnW8ETyILX
eogpsfqhIa8ZMJ4xJiIur1wWu5ZGZte5+MZ6MY1tHkS5ZygbGl1Z9BbpEgg4LluRucGlFeGrZuNk
d4qKpeCd4doMYNU1/tG1dQhnNVC1XC00WDDT+z5H1RA2oDYerQEUZAHSgbYuwNPzxRSTjZSqJavq
JPeUsH5JbOeu1pQbYg1HavFdo7f7yxsni/nQ2UaFHwqJ0JMQnDtD2bVwplk7RS3don1j9LMCDOKy
EenX+WNETDUHtBCN3oHECG24VxuYFFlLNSUSTfNcH5DggNui6Ss+NsuwD8IiwDqi2GW5m38qt/Fx
OFbb4ojHTXyyNz1CxbSxbqIr83B5edJ2N2bRgO4HIgjQO2ETNRRKKGtwNsrI6xwXAeqUXrP+MT2k
frIDRuGyPekR+XNvxUKdmULqMmzjHOUfqPaEPzk0D1Pno6juVvUDpMfjjymxYKcZI+3jGCsbwsyP
k+kUD5GvD/1K71J6QP4cejHCp3mcmFOAFXUm3w3acD8h/F3eNOlKMMUHNqcZQS/qEFlaYHZhDhNN
9ZNAYSmNNn347bINGYAK8EtApNG7hs6uLXj53MpqQEkhL9p709Y5GV54Ff6q99FreF/9QOGRPIBK
Rf+AgODcswdMrTikr5d/g2SdZz9BSAi51YQmU6rcU5sxMAA2VdU7CC0ntm8UIBnZXLYmK7BSzQSY
Ca8TfUYHn7t3lWQB6Qys2MDgUKIgeJmnAOAtbgOg41VT6lI+ExLdkbrdYr5r5SpIkrQz80J0UTs9
Sa20xlc1tgpaUxDl7TDDxTyi3qrKSiYsyx3OrAlRpoEcQ5rGsEbIQ4tywwTYPTjU7eiFEwR2FOBO
QfsPoe3MqBB4zNExDAwMAmdb3VZhjyR/7Xkpe76cmZjP1CJGh4SWuZJhXYpyH5jbhm5IFPqGem0G
b+k8Kqi49QfJFYx2Yfr3FRMVM98uqjqeDerR+NhbP9Xw28ieaLdG2iXfc8vU4VXnMyZSu0JJJGfx
gN/Gq5cceq/duzlt+4ru8vrJmHwcPjBPr4qLSG4RxWQxOiFzc/0LKxmJzTKLKDZ9vFJ/Gd8YWKf3
zDe99Ak8fkftwDa9CmLZlcskcex4xquoNgCeC3cofIcoUdpC0XF3h+240d+D7/pmghYQ5vnCX8WN
tc1vHZzsQ3K/Fj6lyzVB3gsmNhT7xeipjkbANKiNeMHgJuTFAnFEu728OOna8LQBrzZKmrYofZcp
KhkwDYubqpOdPfzE5O8YNt5Q7IZkd9mUJFWb+Vn+MyXcGAamTGqVMBVpfqaATnnvFLvRXlmQJGad
WRE+FiTn5qk+WKHpbtBvG7rGmyD9KItlzMtc3Mo+MUu9imEg0T0rfI67bbQ2NCDLXGb2OLRDZtzv
FxGFKKqVOu5A3G/H6gZKFC7VNnn6A8M4sXYiENhItyCmgqjOGu217F6fWRbilEIyqAiTWTKA3XO0
xXNAWX6gODihT1H5NZp0a+UtqUlMEOhgU5tB4uIbTHOSICMdGiWo0mTNUwmxKTBVpmCPG7mbgGJM
GfF+8C8fRslXnMcW/jMqrlOlyZjOjLjFdFdad6r2aQ0/L5uQBMEzE0L6WQfhRNgAEyH11NGtbdc6
hKALGOlKtP2NmxResUtLYrOu6VoTDDqwRKr+yeTsKglmPrgEHMMjNpL4LfmsszdLe8RrglmnfPgf
aV/aGzcObPuLBEjU/lVLr27b7T35IsTJRDu1UPuvv0fGuxM1W6+JzB1MMgMY8FFxKRaLVedEIPpC
3Y3lyGniWHq0jzsDXe+1FxqvJJBBV/ozhkQUiiidTqePQ68/JFB4uz1AKw7h4rP5ICXuIkVn+OwO
+QxSbHrlzUa9JPVvw6zOAxRpUVNog4SGz22GWhSU6GdE2t6YtLfYtvPvIZYhxI81NcI1RIdnb6gB
kjUZneh/f8nSoSWGPazMrUxwfpy7yKocgmoxKray50I+0kxg3fVCxu83cTgBQgfn6PzzhTvKO9CL
Bgl+P8NDLZpu0Uedbmz54/YYrlQXAgaFu8iU4J0OWJcwc8GHXuhQjsniJ1CM9OlGVrdD6BlhCG7n
B33yqs4x7bvGrV50zWlclzh6uZlErnHNXAN95gg7ZhUAvhK1iUolGQnMrYp/itS4a0ZpO7ZEVCl9
fSyCrwj/oLPXwMMYn2VsMqpUWVMhCTc6+ou87Tz5LT8Ed+ZJr93GMU/5L+rmx+wg0qD7Yt253MtA
Bo+KDBYKtFfxNdKTLLdSKcMB94YxRY6E6/VvBeWGR7T/z5zFWYNa/mZmMI4LlZ2LIYNk0JQrteop
cVw8gvgBMXaYsRgyTDYzPBX8Rn7P6g4V8kabUwfsHiGa2as0egnMlr30U4G5U+XU2pEgEZ3H88K4
sge13qAUQz4TbTmXC6dq88zQkhov7VqI3Exptn5mZ4prSpblVCS/G+sMIXoGZRrEWaJyxuseWQRu
aAnCXQgPXtdtEEqQoc68xuZP9uR78EN1yjsJOWrb1fZgJP/okKLeoQOdOof8QbsHg4sgHLn2cRf4
X4ffYntKCqjaZBv4RfY7NI5BvO2Cdz0XhFaru+KPlV/xxAIFhAVdos+SGBZ7SsHtUUOTU3m97QLW
tgT6dFFhC3KfmXH9ciJbBqb8Uu3mJqDykbT6KbLVrRFMOKILx5ICwQF9HcehXhgN1GDOBtHoFWcZ
iDKkUGlhEtqfICROHBIJ3tpXEZBvRpRlzMcC7zmDghASzSGAaWxsDd12tUDMYHXIFghcqDhWqDAB
2zaeD4pzF4Bj8llOjnYKYhZRz/71GYfRsmcdVmS7wPjCuec26GpIYfVY5tM92gHkahdEPu0dHWS4
wkrz+T7Nb+kF2BWVOyKbms7tYHXl5eTUj9u88i1wh4Y7Q9sMqlewhzxGd/3OAonH7VW4IrR7YanN
BQ2BlM89jQCv7tlZHhzp1XZHv9/+yk66dwK3W+SZ23dl54T70lHQ0ALGJoe6YDjzc1TmCj5nbeMt
h4Jcbgq0LaPiax53ubqr8aJp78JI4EHWHOgSgstulJEdBMrc/ddmXjvsCUoeJ69v8LK4kSyXCQl+
V7cFGFlU5KuwmPjU0UDTVKOoInXDcsOaR3n6IMnOYg8jWvCafyx1n2nfSwk8xzR1C/kH0/866YhN
jwS7bqLCHRcCblsGlREmrQp7cwijQgnE6YjAW65ZiOp8FACDORqdSByCPJVlSoy5RFaFNkx+AvGl
YFms5N9gBJ6xwIcGcQWV3491JclVkKJhBooDgXHMxyfF3knpKWz8wvBCO3UqhkI3/Ct4PlxzBAtg
fm+mZhc2XQdgNKvZ0lZRP5PmXhlfWXlQ/r6G/8JIfismI1xRORtZgu6bjT/KiRykKPZu73iRRfwW
q2hmjHMzV6SqjjE9ZPSIm0hgfMrNDoXOArS1Db0cP263tSjbY6k824TaK/M7aw5J/+22QWunAoRn
5FnHDs3s/I2gLPW6rhroiFiBhpKVOv4n7sDw2BfT6EdDOPkQmBWxLK4N4pymwwMrqt5BgHjppwYp
UmN7LsTL0+emAS29K8mvheKMNui3Xm7btzKEIPIHKzzI4cHsyFOUa22nFJIBrMZG4pdoxkvZGNMm
M+NRsM1WXONMfoIXRlzsZiKeS6tCOcDFF3qQbkxjRxnj+7B4RDPTvaSUh1K9j2R1Y+kIj2/bdzV/
SKvjYc5CPIk2HLCbXqIWakBQVE6xf1H/VbTfqi82mXhP2/CAvPf+NtrVzHFo888XoR3Co8RoK6B1
1V5SXpP6oPfReap70C4kjmrFAucoso4bU5pPXRLXwMvYsMlN9bE0GBSLMj9ukvuhAPfgbfuuAuRL
+/g6MashmWnGoGrrlAZ5zpea/a7MX4OoN+w6pcbhcHFDYwVxUlLgNDb5ztIkcuqESkcojd+RPIfK
8jAYIK4eoJwAyQu/Id1vqSlTgXsRWcs5MxZbo6LM1tbShlheiZLYFq08g5D8fHUaIYmA9Yl0KMiV
L5cNNBNyYo+Yxqg85dVmSM9w1Y5Rv0eiF/jVBbpA0i6Resm06TQAySZveEgCRSJFtRVY3dvUcsJe
tOdXRxCEp0iHgwcE6YhLOE3qsyYGq53bVECKFS/HBm8mcjLQNf0fluYCav6UxdZL6rSUSxVQpak8
W2ClS3RkIntjX+sigcsrnzmvzgUU51NYIlFKGgyiFtpn0Mqi9r391CwmsGh9FyxwOG+SaHiN76OS
oQHVVyePgkeMRKVHsTaq7AW92DnkutCRLQoVRLPGeZXUjIa2qDGUlYrkELELJ6tb1MAXXk91kUu5
bs78Gk0w0yiQJZkH9nLiqrwoZ6pIBgme4Z+sVFwUTD1YQ7hv8vgjoDmyjaz9nYAUJLXpXWTJqBdh
XlIFHp6K3zX0zd5eSDPexYXp8nv4d/ROMmnZt1+jDmImuXYtrXOyyAD7ykYyPHD0lKz/D54Gpy/e
DpB3wbHPrSipyHR1oDVmWi4gWEFNXytGbyprD0eK4J57ncKHgUswblllnVRYIN1maEk5qt0RTI5a
fNfnXmG+gvQ0s98jPB7cHtPrjCSHyU1yXk0NWgaBqSkHGj/kDQay9JrkOUWY2HpacQrlXZr4DOR1
zWm0dkp/iJonM0Z8dYxDUcXn2g5eDAEvsSdJEIZRM3wO08Pvfcp+GSTdlkPwt7ejL6tRiYjS7VkC
m3N/CkJtNS4Ak5goyTDoN+T7zrdHdu3oQD7kXwjO7dmhagTovsHAJsxh2pHh8J+kRyV9C2RBCkYE
xS1Sw25mLVdsjBqCgVF+ZlK1KU1Q0VNcbAUjtz5Bf8zi1mjDoiDPUA/kwhGBEd4LJRTzaQIZl3WQ
mcwc6Uak/DmD0sG2YiZh16UMtSxJBFr/4FiqVDBFa2cumAz/heFsqeOsCKqJMXeip6F+MST2weh9
kTUbAymRCIThgiht9eBYInK7bYKgmZw0QGwpqG6Lnf0PjFPvx9I5xJI7gTWq+3vCUjiVWUTti7QZ
lKWXXrxBHNq0A8ZSDpu7BOVaktn7WXOPFuRGFXDDX1fdzvtqAcZFMWUW0lCPYV9cqv4Awt4oRzF1
WbtBuelCxVE6tJW8FfYZ3a4QAm4VJxNxUqyP8eIbuL0d0ilDthgGG4ZjB98H7Qlki3kD6QKcYBDg
6GvH0h6Y+e32fhfichseQi6RiQcC7ELUBeHlQe7OBVhFyKYEg7CU5U5pgPJJ8xREBrehV7fLwmJu
u9C8kxI6ArnEq4DcHSZj2HaiG808dfzpi6ciOEsETsiRcpG/1ENdQApb5pJJ9sCYgFtT037cNuQr
nr4FwgX2vV03pj00YJy2H8Co1pB3297W0l2u3YOl0a3ebbJlzb1V/GxswSCuOoOFfdw+kapUkzob
0GrWgJJRdibQpkRoaQCNsGHvSskUvaqsxTMQIdMhKY5HVXCdXu5MvaSJHE5AlMqXsTs1tmPGm6Ds
nUytnLbZidu/r0rS5+35B5E/XTuLZGykQOzMbUN8o3gc0wmNcYVHo5nBCH2pJd7GRN0qq+tThXYT
SjdReMS32qK9J6X6gCe/QrpjwzkNTjTc3145q6vzDwT/dh+2tCrmVia3gkQSlBq8PhMR/gms4MuI
ciXopWy2Qsdzfp0WXjgeo+if23asx4AaJItmqSvosHHLUA6VLJYsoGRp9A3/v1Vqa1ebpZ8EE3jO
1W1vnCnelxD4ijiRV3fAAppz3lOd5xMKGACtvJVD5NhZ5/Rxu2+Db2r/nVUi3cPV9b/Amwd8cTGs
ULaQ9N08oPa0VadhC3Z7vyyIk9vdQ1gZW3nmXshEvKsiMzk/nQ/doMozLLGlNyn47LIqAgPmuCnU
70qX+z0pRffF1aWDh/avvnaU6HKT2kZabjcTRjYm44aQARqS5SkGe5hlTfeJ8hor426ANp9jjnGJ
OBvFtLb0Lqe2Y7FgWxiiltLV3TITbiuojAJrO+d5NNSst4lu1e5UDduMtE9DpAo25GpM+i+EIXNd
fV2JC+kUAUJtnV6/x+UlSbeWhlZsQUC6didGcPP/bMHd4XIVSa1u5vZgIsSAcEGMEr8Wr1doQdlR
4ZPd+jT+geJOJ3TVF7E8T2PX7DrjbPXvjSI6FP4/DuAPCLdWqNFM8tjAHjMPkc2DXgKKcNPsEAd4
rKI+mstJiOsvE7WyCIG57Y/+graELCaskxtwWKMcQgXF1K5D9w5kRUZjp1b3lSkIwUVDyvkAiFGm
ViIBlBLPROF6EG5N1gnC7lUQdGaDTxx/UKJ5uURUmuWDNc8bRXHGEJdbbTR8UPa4t3336pJfwHCO
pSLGaCUGYJBmd9rys0avVVigai3ZBMEgAFtd9gswLuZT7MYs6hFg1UidMbsvO80dwx+sED3liIBm
d7rw0kao1LgjASimj0m/VWCUaUF+XPDiJpojziXpJQ6ANMFCkE3kP8L8OZLHTV6x59tztA6DQmu0
zqItjCc3q8oiytkEt6SgGbBXR+Sxnwew7fzfUDhHQdOyDvH0UbtDo+8UO3qB3OE2obbgmrx6kqEF
/X+N4VxFG5tZ2Fo2fCzu/VO01QLq6/GuwXWyCr1JdHsVjR3nICAG2WttATg0NEbELUnnJLGoFEBk
E7dXkayJbGPA0OWoWvNqYkcJ9C7yH3FmTX6DOkuGDqhe9dVsal9uz9rq/jVUlOWgMg/8BJx9dcWy
xrADQOtHRMeDUntq46mRKyv/JZUJ9oN/oTgrWYamE1oCSlHbOzUcIab2NOR4fpPb8LOrs72KB8y+
hODQbRNXp3CBy7koTU6HLkklxD5YHS1YilB6HQ69IJG5OocLFM43qSlIt9XZOkvzmuypBDuKgod0
UH+Xte0LSztWPdQCjvNQU9u1tpLDqCz0OySCu3Krsu+a0QoGT4TDuSgl6zurkmEWqRpnmKPGKkby
OX1ui0QUMc5Ry9VF+F+bFD58giRsHsQWsOzoNe73EXgoU4gttO7UB06WPk/270F+KTRRx+R1O/p8
RVwAc+HUIBmZMeUAjpmFovXfLLDDjTVAdgqurEqlbV4+d93o2J3l9QhWyw7sHVD1Iio4rTvzCUTr
j2Mui152bi8pPIxfnkK0MTW8u2OOm+S16Y66dW6K6JBkb4bxPa1FynjzTF6PPvrVoWuE/lG+YV1V
xrKsMzihOpMdKIN0xeDEKnOosh/ojzFDiXD0X87zr5YcqBygh4/zCEMaEBLXcK64oKPnymfNN6b+
U4lYktczLAsczgNI7ZgkLIBpJrgN6D6PQaT3M6t3eXcela1C9kP5q25fq+yMthnvtvdZT5HhLiDj
4RRJD75mQ2ulqOl7LK668fX6OLU+CLYdtbgvi4PdeInptFXthCAcuQ08e+7r+fwX96uzcRHD0HCq
xi6F0ZNCnAwV/cEg2rCrqZU/pvEdmGMnNVmmAMKiKL6HFaW5MxDJohsyhWjS2G6McZOFf10X/7Vd
/1jG7QuTUlQ5d1g2umRi6tq3qc62twdv/cz4A8FFGboRt0yGCIBrF6cakqJx8WLi+L8Nsr7j/oBw
Zy8Yhi1pBAuzizc+R5P2bOYpIKrDMGHG8NSkh0na3YYULQpux2W9nNOWAJIGqGE2s0NQ0O+3IdZP
jD9WcZvNUAMUZVgIaiuUEtP6RINi2xqnGGxU/wXoTzzBzRHErPpAU+EeNROd4HkSuoRafjdQp7C0
99tYq6544UG4012zKtIY85ID8VFmoIYsfWN4gW6tTRuiHU3UIbo6hgs47nQ3SqZAAQpwISQJ43ut
dCvrgeoC17S6GBYo3NkOYVADLVtA6dJpr+vtL6Ulgmj9tiF4drw8wjI5sUsaAyKuai9CdCKpTi09
ZtXm9vys7ldrfoZRZE2zeZkQcHCTJsnRfUiG4iRp6snI5TejNp9uw6w78wUOt7jRQ5K2gQq/oPbv
eMpSVD+JN6riNHroyzXk4nZgxIvAbCrAndfylTNf4HLrj4wSY+00HyIoqaq76hBMqoPLoxfQwaFp
7Uf2D0ajnyVkZsrKdGjL7kwTpHa3v2N1Ohefwa1LNZio2jdzRJK1h1IrjwxFXfkwOEQStTDPFt2y
mFucua2XPW5ftdvmv3QsnDrB5Q5lxf07aFsFXlFg1hUrPksDikJcbLd6E0axCyx7dGVN4BlXnch8
doFzDCQ5FjeJmjYYidljkVbjVmP/oFKnRJNkLHt681rLTLC7V0+XBRo3V3Zrpo05YK7k/jupX43u
SOy3PojQs3Ck5WZsWsEeFAFyM5ayQNKg0gPzaOKEhkulk4Lmi7q4z1VfN3xVlA5a9V9/LOQLlvUo
gkwRibDpLdAiINMwJc3L7QW/XiqywOCuBgFDuQ8dYJScyWc77u1ZzrNDcyvpPCUb7qs+eZAb9rNW
+8k1temVBdNesgLkD+OHuJ7Z3eos8YtMDSCWDnqZfizAKG5DpFfwpWRlw8xqknPhnj4LlXOuNpAa
OYeIkZupeNZn4Rb9XmiOKsodSdCVWaWHqGu2WpmCUROeKun3Q2OLkkDXxAMYq1mSTwd5Ouprv0Lx
RdQZllAabuc5GV1QzKIN1DU/8B8Uipn3OnMa/5v82bjyk3RHt80rWGOys3Q3bm+PxdppsPyIeeEs
PqJRweRRShiKClSYQ69sCs01VFPgDNdQQDz1v9vZnidkgRKgzRBCxlgaiTwdJLwbZaV2H1ZQ9v57
a5Y4XJwDsdSkTExsZGRxd2pQ+JWJ3gNNlIRf905gODJlvM4aPG8QWu0KlLXBHNN47YzJYbnXNmjM
HH2wt8iGqBd+/ShF0zYUcsCHiqr2y+ELe3MIUg0rJUvdzBydor3L8QYMmYkhOvUU8oqJIzWgMNIF
O2XVbSyAudURxraUFSjYcEez2kJxdduLZLdWz5MFAr8Vo1xHKIWhHCyEwNOmNCCFae4KyE7fXhqr
hyS4AtFtAzk9JPAuxxC0YvZQ9FgaNHrSKz9GwYWMqFTz0R8tgFpd7QsobtSCgXQypTNUddaU3jGY
DHLnRHCGiFC4kYM6ONRr5lydFN/ZKAyIUe0pJK9dPahQ3AwOY1NF8T8HAjFrqVIZpkcBmXIY342Q
25BB5cMe7MxP0sypVMHJf83oPLvFuaMHGVZTh47S5USVWZfmqQnIhjrpSX8aH40Xdk8eg43szcJk
6PHv9uFvBHW3F8japl7g8pENqVOaKF93pGlvmb6OwtnkkYTHVvHGRPCsdd0we2kk/84ABd60QyCM
s3JrO6Fvhk4I/w8B2cf8kEOMzZ6cd9nJXqsNxMkbB8qpkuC6sbYfluaSy2HGI7IaGxqWzzRs2uQ4
jsgtv1i1Zyg/bo/r6sPhEonbeXpuU9KHQCLJES65HVtPlY+6jsoSdVcbmwoa2ZWon++aE40bYW4T
WlYXkk7CCDOnOE0I89EV6gwhJHic6L15DZ6Ojeqgp8X7Efih6HVbFS0mbt+QKY3lLoHHBkneJngx
HpN35pl+7OMVbhtiQs+JZ3kQl9/rT5UnfW/AWrFlHyVWd+myHcImG1SiyX6nfqs38lk6xqJ70ppr
nwkNIOBIIKjCNxqj22tKoXePM2y4D+IBtA2iY2vNQS2jLG7ea5o3mTzi8KCBo4NdRcq3gbBRYTVh
uUTh5rnO9Fib5iMqh0OHPp2ZncA0oUW/1Ba1FJkELRW/kl8nedvbG32U/durW2TkfL4tIhsNr7oo
XAS8Upx7Ca2GKB/MqeiRdTUCWFrJ34eaXIIeCNYT0g+1tWHsburfDAni8tkHS17lYqdX+2p6um3c
2uG8ROXuRVI5oN47h3FaJR3SyTz22W9Q0b6zUfp1G0k0jJzTrzu5oBSs7645PurK69g9N8Hv/xME
fwVK2qylZghjSDq5JCagfZ02U0a92zCiqeL7NSfLjvS2nwcNrGzIPiDQaK19TR463e+VX4lyLBRP
NvL9bVzBCPIhdhgNnSJHgA31jxop7E456+T9Nsa6V/v33sTHoboFboK8xCzFPYpJO9Bx9dKHZfXH
WiefifXMrHh3G3HdS/1B5Hb3aKd1pgVArKtTICPEzSExIjj4VzEgJIuGTTRCX1VfUWYxpZ89CGmj
+8LukQqytaL9eduS1bFTNNvSQG5m6fzYyah2gvDGjAJR5VFyRsg9ZaNHJBUSRQ8hEuf/Nzxu5PJw
GlOQE8FjVE+19hCkm3S8S6xveXAewMpzG2x18S2Mm3++8IKmHCepbABs7CCPru3rlIEFQFA9vuqN
FiCcq03DrsfzPkCCvvJBcOXKsY1cg/WAohbBshNNFudujZAmJJUBBU5T1UZ5jt9Mn+PwrJKj1Ahe
w1fH7k8agH9MNBs2llmAQMUEA/TYHxTLiysR38B6wLlA4ZYD1XDLR8koxPNO0UO9m3Z4b9/npxLK
VYmDN5TCiT11T13plG/k3MlOlk8E83dNujOHZItv4FZJ02ogiUmxBbqfD1A/Ct9Qv/jr44XoUPSr
vM7Vt6Y7ueO75beueph0t9logm/4urDwudLlN3CLCHngIWchxqEFX4WX967+NBzZttsln9XP6KyC
uNPHw73i394g6+HownZuRWWUjAargAuRLEtykGs5NjvyK/jVqg5ew+UNcapP1HU8lCicN/1c9P64
unkW+POKX+zQQNPS1I6Brz+fbFB0vAd3feJj7uUNRNie2mPwRO5BMxN+3jZchMsd7InBSt2gmHOQ
mcfIj2inSfKF4r4ClK8ryMI6M0U/wqDCurj+TIIjxCLSpHOmSnA3nT/2xuL5OvoXMERngZrY8yCC
FDiLzH9U3CEgS+HI6u8pknGtkZGjFpUHrzqjP1P3xYKxQNXoVEfdCNS2/CUFmpeloJ3JQHD3YiBH
GrPN7Rm78kegcp4ToyD/QoW5zbf7T6VtpLIEsvakYB7kVFtzW5JKsB++XpkuhnImjCZzKQle+3EF
4S4HEKUMo3wWCARl7ehrJxAr71WPHvEIjovRBI8QeYPrFNTF2yHdej8OruUfblt6nbHmPoJzirEJ
kghtFnoct2B1hSb6p30MPHaK98XePoE461f6zx1x0ofSswSh9VXQwUFzvhBNPlGd1rPSnjE6Axgm
1V5whl27Ww5i3jSLdaNWtdVZs7A2qJGQqdG+f082xref+sF6mHYQRT83d/H3/Fy8NPfTJx5qQ81V
/EBw+5/92q155vyeOSEwlVV8BEhsq+QxkTeKusvzuwIKIYLZFA0p5+LCTKbQfAKU6WTf0FNlDE75
mb/edW/Sb2unoUjANx9vY65CQlUc4k6gdUUMeTnEKR3oaI0za4oCJuTWdstIEDausE5+0QP9C8HP
YhzLVJoAUWSe8oCGh3zbeJJjPrygHOYneqp/Gy/vtSPZbu3n28rrS8cCA/Um/jTu22MiCUb5ytNi
URlgLdLA2qVBl4R75En7xCzVUoWyjHIg/YFq/mj9LnRRTL5iNkJxkALib4inXZUC6VnejrFsY/Em
cbGx27DbURQVTI5JdSP0TDuyTrGcR/ehHbWFVxd5dd/3WfYcT2p8yHKSF9sA6gGJU1VI8hIjyJ6J
ZFV3JBmg4k20oQKNlg5dXNb3LHCSAsybvhHHIwG/Z6w/g9EuQckgI8Y+YQwFO1KmSKLL4tWBAhkg
dM/jVgD2ImigcF4wGNMwqGtYqaa67I89DVyNMWnfNzNg1YAImfTaVh/bfoun7L9uDJzhLRPkSWi9
klFWdrl8c7Pv47TEWRYTUm0aMw0/rFEtkbCpRW2m16cKoGb+GLx1gfLK4Cwd7ERJaAIljKxFdaCp
0HgflYaFXO7QC5boGhRmbpaJs1WCbP+lVUmpSkWfgc85Gkt2LCyjPJOksT6tUo0HAdb1Ix66HQ20
O4OHioAlhyeSHNA827OywjHl0hf7odgNnq54bQYNJJY46R1aJTbpXbi1PN3PfDiid7oVZa5XDL74
Bs7xKWnb9GGPb+iSO11/i8xvKUjpbns6EQY3qGMqh21hAWOiD0H7UEebJH6+DXHtTC+Gkk/A18PE
GmkChDaNG0XJdoh5vL+HAI8ROrPxBwx3s5WLI9HsNVqB7RvXHDBwxob52NNUYMV1QvKr//UPBuew
uwZMm40EjMrPIj95zF+tO3lPQl852NvIUUpnEk3O2sgtzeL2MYvNCExvgMym2rHBUNsJAt/rsl/O
KG6JhUgkF9KMUN+Zz5FLarxW6E+aZzj5pvcYLm/Wg3mgriy6r82/+DJ+mLuJ/4wmt+4k8FnZQ1SD
WvCcPc51BK71TT+Sx9i19qaPipqN/aa8dafAFZV8rSJrBKyVePtSQER1uVYMvYNWUgVko4gdjb4k
H4WZOvrg4cFXHj5vL8yVgwBkBmDanSVcEHhzYHAvdtbWDUQxlIexm3mSUCsXuoMBjb3tGKDXUdRi
sLahMbRo10Z1DSTuOYfcJlFhlwV0hylCP3k45MkPNG/ftuo6WADCAmNet4vtVqu1BOpdYEjUiX93
7F0OvSQSbbir0tr5HR7JOzDRQKMQjxmXKExvLKJrA3WDV/lQPhvzsiCbysLrzii4Rq9M0wUUZ1DU
k2CoJdD5oAVEMhInj54NEFJGtqMYSIK61SR4pVsZQWwtsKbqFgjlFL57MdM7G1XCoMEvy4dK7Z1U
Q2YXJVGlqCZmFQhcT6jtUNECzpc0hMSoTJp2eDlBX/0YK44NUmkQFvhMq55ur4oVbyXjZfd/ofjL
elBqhTw1gBpnAiZGH8a2/HYbYmVxY0XM+q7gd7av7rCVliOmKwHRd6GXB+pjinxTlIqKZ9Z8PV7G
oVKqztS2sOpy6bWoj+jDbMzRdrFpp6c4O0rJW0j2OnQ5YtRkVMdpcPvkvsweQfx028brlN6sIali
rnQQEKkIxi/BjUY30yjQcpec8ayGjNKdtffTbbpF7nV0xo19lnCPhWZK67xK20Cwt9dmEfk8Ge+H
uMMT/uojS5LZxameuwr6UPMWWyLe3DZwbRLR4D6XAKBqAzRkl/bprV4EBq4WIAt504vDRM7CUPGa
kGQeQw3U1ch5gMGaV4HT4m40csXA3VQ/pr1nO3TTOcM5Pk3nBsUN0uYH2VW723aRtb0GkmyonFhQ
PLlqMpxKvWj0CoblDnPawwfzm8RB0wgI3Vondx46j2ztexQw3Qe7GlIz+9xNIS3khG64EX3MdWJy
HoHFx5DLUU6nvC4zho9BwYNiO0ibBS5qDpzmMdngOil/mE8Qr8YFKXbvfwkGYv7d3OF+gc157ha9
EAqoH6B89ZH+Hg+eEvqVoz22335av6btsEMNyK6/M0wnOZvbonAUV8hvtbrIFubPy3xxRLWVlpT1
PBeFbz+rH52DR62TvsWicwdfOp3JuRTk+6/rIaAHDpeEezSWtgpCaQ4Sh30f1gWUZpst6H5Hn52Q
93pgzE8fBwHYinnzLd2CvOasQs7LXI5hWtRTjQfxPt3JueRM0y6GmOnteVxxBdDrQ7kOvCBCa/4A
tvSiiktLwRIaFRddg2AcFiBcp+0Rrs/N2TgEEbJAtvtyzAKoajFamBDQuWfb6F3rneCOtI78/Jh+
RH6Y7JCQYM5ts9a2xgXovI8Xa4NIUU6tHKC9y7bhTnEsxL879q18N09kRx7AcVNvolN+VGaVAgH4
SqgB7WhQoKKe0SCI/y7BTXsayiC3IJrhBdvqlOytQ6g5wyd5RFh4pm+xp+/jb+l7/Jxsm2+3wVcc
FEhsIf9koloO0FwrQl5B5yAKIsSG9BRE93F1Mu3fPRH4wZVlMzPCG6BuNpDk+TrfFsNrpTFtUoq2
xb56U7QPI/v7tY88g4pctoUi36uUA2VtM4Jkm4L2qHL61CP0Ad20t0dqZZZwP1Cx8kHQo+IsvJwl
kgWa0XfzZQ/NcflLb20LE9SGe1l/CsC4KAlfWte8B6gG4T+gkYneQ759I867EbS/I3WbZtv7oOv6
YXcedRKwr4tuQGu77gKL2wASKoRIVAMLncf5fX6yfkUbw2s3ZEMeXHDAn+RPWXTTXFkVF5hcSKUU
FbRfFWAWfgRJkAJHZOSlcMfqKbpvnIMVirb5io+8QJwvgot1KMkKmp5bCBKaOIB/ym9p6DbOuB8d
5tl+8Ky42aHdixRIZjO4o+8ClFs4PSMFmCJnM+3nSTqibak3XLXJHYoSy9trdC1KXWLxiZUi73Sj
GYCFaxjzIZKEt2ZXe6bHxHs0z+w59G4Drg4o2BOwSuFAFD5HDNpNCq8mw1m2ozvhuEm0lwqld3+J
MivyzExjaA8BCSBPEC3LgTzhkoISviYFLbVXKmiMFbGaXZnCgXBroypBpBEMANEDKGVBH1ilWyZy
VFdLfhb9gXiKims4OrL4S56s9IMxDFD9SQgWu+r1YSlYAlcO/QsBGNC7mcVFuKx905Yl2M9BOjdU
tkcrz7KflAzFE59/PSWIACAmgqp4UyYaf0oXdYl7ZAmVJHTAZ9WADo738K+vBZB60UCSpMiYdVxA
OFskVkR6bYL4nEbqWW07T6fKloQCP7Qy8Rco5NIpjFkftEkwo6jpHn29WyVuH1STbf9+xLSZcQ1v
KhrS8Jwb6AYk5Y0J3Opdpt81g3oyTfQE5+1/gNGRIyao9QRTL/+mO04SMWodz+IMMtcIaGaRaEnE
uj3vhQuXhomBuhxOQcgpQx2FOy1IUVFk9A2oKev6prdjH1T72z40PJYlT4PUe1EkynxfHb8cJHdY
JBYa+IbGBOF+rKEw3Y/LH2HQeOmAjF220eot9DlvT9iV30bWGA8YCEMhWAWhSm6Jm1NhlHqDF1XL
YgiqcTXpS3A8lFtjsp66IBfESNfVhDMeIl4ktsC6gOzW5TqMArUN2hw6HX1QbdvML41Dbm8LlOGb
r2n6pijnKPqwQ8HL+JqV6IvSNKQ0EDzxwlyIqvo4r5FsVetDGLnF0DgsPrIB8s6dIMO74prwuoc4
m8x6Y7gUXRpIaJpNVQEoBMH7XA3u2ixF72v1u7Wb8+25W4MiCAjR+YVTA4fTJZQGXvpe77BadKOT
0TpeticrGpu7klWS04Tjf/BUEHhBtwlYaYz56esSrycoLAwINkRNDB8dD45l4jlSlIhZmysoOCHK
RTIGDZ3qJYptpyNWD94QCyU10TsTmg6qWs+xkmkonyg2I6Uft8dxHVGdbZtPd/4trzLrLqsra67d
0P/JRhDzaZUzhTVzEivdMGEhuQhvPj8XARobWFOYEfDKPP4tR43L6HAY/oe061qSG1eyX8QIehKv
JMt2tXdSvzCklobeW/Dr90B774iFwhZC2mtiHiaiswAmEonMk+dAUR3DKY92K8uXBKEfvPe/l8cd
cYp3ZpNn2FC3nLa18qLZ1raSaUcLjeD1A3Y9RirKw0HLihIo92INc6YfGuOxBzrY1rI/v/cdfWWF
27moGNosZVieOda3aht+Gfrm1lg+o6SVICFE60GzFUER9wu4zTlfNxbwhiwpRSQen/KJ+JGieLEs
+ApumF9TSBr+g445f/WbqUnbEMJ6GCPUglh9V5P3EF3WMuwem+Rb4UjihdAceFddQwWJFuSBz/2O
zrGqmjW7NZf66GSn3PjRAnpq/6yn6DAaz9dPlSALdCBVgyQAiQ12kYv0rToNajci48gI+VRAsmqU
ieRFLAqASM8MtHyQpl1Mc+EQqabeIdaijHNQhzIYJvqBngYQiJbknhT5A7I0B60l1vLnG1qJ1uAN
5wC2kjp7zDV6ubpnA/DXt+yyfIvbcW2FuzxsMylK0mBBfW4WP5TFso/hbLQPEHGkr5qyOHt0V+od
UCs5ivNOd5PW6JWDaiMl9zqZxme72OjTeLj+s0RfEltMULsBc+8Fw8KQ10uZxyYKfCR8MJL6YW5e
r1sQfkgD0twIIHhj8cOMemSVhLbMQtJkyXFUCy3dzYYGzqm0tsJvfTzKKqUikyi8QeUEipkqXOj8
MIS9YYSdhSCMyckvk/q+ZMZjjX465gCK7fXVXdY4uM/KHTySUCuMbTiPAoW9fNrZw8ZeMNgQe3Ya
VI2B8Z5dJ7tHRacdqCZc1RAENXUe3KkpUessFpBNddsfEts4LMlwCvN5TxHKwnY4ZmYbXF+ozCS3
p2Nl07CMYBJSVV5v2t7sfvZhkEfhBqjLMvmLeIb3pQXRKDwyLyYrR0pHM1IQz/oy2Q2O+qVU62NV
oyfr6Lc9BS9R4Wyur1DkNRDNNZi4JKS2+aAWN8tspQQpl4MGnLkAbFyUN2aFPotrSUpxwlQZ543F
TxjE/889VHfSzKoGeGiI1o2RTZiahN1om2afswM2lbsmfHb0rXSyWBjq4DHwGRNoI561KgZcdslM
BonrHE8ri4e2z7ahlMNHlAWhuv5fMzxJVefSCHqgMKO20Sbq3xQ0LZpqG9PFG2X8cqLPZkFMFugw
6KddEABHlqKlOgRkkfmHI5SH3R+kmRxf6ecYYmbZ7rqTCM/7OrZwV18EsjgAtvC17MG4S9qnynUq
L6umXW5FW33Jv84LhpqKe/AYSW5E0bcDAgIdCSTOKJJxPuM0YxlGKXwma6zMqy3zH9IXR3SWG0km
JroTgElDqP5fzgAupCW9UVbLrCA/GujXqiGxZ1CZCLDwq1nQj8DwCxglDLbYVZ6cDnMxAXrEpFap
h2Ejr0pTXPUgzJbSxF1gLhCh8dZHiQdhhBFXn5tyK4Uu0wI4n933rnbsiRHlt0g269mDbCixd/GY
dq5nT3p2Z/ZW/KTH+nDjDm0sqdNcrhnPOUQW/BKUUFy+DW0ZkzXVyAJ8dDI2k+3REMTrveWV5dN1
J708fjDkovtkArGOuXRuxcY4WYNBUOkPu1Npf8yQN8rLPZ6qQJRJ0ppLpzw3xda8+o7QMqwN8CSW
YMUE4z7ZkApplCyFkBnhHHK0rK7RGBSuwPxz950oo5dZkkRIZANYJkRF1EswW8edrsQdW3WOAJcB
4W1g5+O+cPKtociKJAIzgF7jRnNRRTDQzT/fL6ohXag11JvLzvkGqpGdEyJ+RHX0xzkt3h2/7fAi
AoaCcthkoFFgFxARqJVtp8yb0NIk4VC4HIKZ7F9EFYA1nS9HIejwdI2NXaPh6Ktu5XrErkqvH2Qy
R4LAC/FIJKqo26HSA1j3uamoaXGGcwLSPmiPFO7GdTA4c+tWSeC2H3Ydb12t8RcZhvwy7WHtPrzk
UMTF6AdP7mQnXZyGCay6ef5St+2bXuOWVoFRUcvOsxTIsURkc/34CuKEBoCYzSR3bVQhOR8ZjSjN
hyWp/NBRt6PxPafTbkGuRS0ZeT77S+dlUDjib0u8l4CHI+rmGZZ699VyCa7QjRJam2X+sDBz3G8a
Wfvg0l8QiwGTQcndcS7xzlZSg+QZvWo/a/tXlBSgEKCnQWnUMrEzgbvAApN6R+BHEOThs+C8iaHt
hGwOlYCj4aYgno+aTdjFH+E4/VggTYiZHl+vygcNFaHrH1C2rdypyPsqBFYe2xp3jedMSOPu0mlr
6++J42465YtjS25soceA6dkmECW5zIEGxxysucsqX7OBpoofZ50GauiNjiRvFZ0GwD7/YwethPMz
2EJFrw5tLAzsI6hcv5tk8cPUV6wvBXl3FRmP/2UiosGURXDw2V3GM484GEOOoxbBsrFvdJBhGNGf
N+Y0JtyK3BFdAJZWnS9obnIUGgbEr9rVVcw5Y84w6wviNU5dSk61aDGoHYOB6Vc04Zvh6KjlSq47
AD5HtWdZD9KU6ldWzZ1mi6CpxcClGNHgE52hVbOsDRGrZqsrvTq0bpzC6rcKTe9jVbkvOtM6hvp0
0hTl6LrtQdGr16ZZbms9igKlRKzp4gf0kEzksuOx0qGmrCAji1Rj3F4/IL/mAC9+KlSVWdsV2RAP
4ZzaESC6LK6gempva63YqzEQsLYa1CPxkznG/FXoq/NntFhBqkU+Gf8YU8xaBQZkaVArQ8GMbxt0
dYgOJIWsXKUdo9HxovZJ12S64pfhjhkhGgAqKOY7fMusyIumqGmEQIAgFHbqztbxtCz313fzV1Oc
201wEOsWoFO4My405rrcXFKd4FjOW2ur3H2fg+Ib+CTBytJ03o5+tu9PDPRe3pyy+9bL356Vl/hY
fziBFGR6mWtjwXg74+XnYMSET+uHtCk1I8OCqznblMOrQ9kYVD/vF5DTte0Q0LB90urW9SypvqVw
s/HqZNaRw/Ei7ki7GyOxYNtMyTc69/5cazd5LIM5C84xlvjbDJ/xli1ktQeYSSp0mnL7ro+Tr9c/
qOD+YM1JFCMwuGZB1/Y8KrlNvWSFgu9pt09meDeWXwyAHOcnt/timvshlOSKgmqEdmaPhf1VEt9T
aCHTJK2goRNU7V1GIVXkz1owLUdT+SCG10+vyijxWkFBFFZZAcRigCrCT3RlY00aUJNDlX6v9Dv3
Ud1Uvv4V7yE7MIPiMO6yzx/X91XkIWuL3DoN5FRFDZghmjPqPTWq4xxZ94ny5c+toHEHgC6wzijS
cbe/3RBGRVdUYGmkm7anh6btAgyRSe5iUQyFg2g49sAcg1WarXb91ciUzVCnxle7j0/zdjyAP8PX
PqqT+YlReUnrU2qNc3tVU0NUyWGt32Kmc2/vIOd1A97zu9zDQ1qmTyA6ZAYBklpF5g0YALeHU+rG
DfJ5HDJQyBvdT7xdr3+kS7wY4v/agn6+e45TW4NawAJofvND/0UHo5mK1qpna0F2gvCg/w314z/v
1wHRghtHB5gWr6WLul+KYerR7hCj1BfNOhr6ZsplfsG8mL8NAGrAiJ+KBy1S3/OVhVarh+08VX55
SO/d2xf7h34gd8tRfc4C3wVSDHNxIOILrm+o6GwBXGgj/AJdiNDFWc1oXAEAgJhVtEHZ2l5koMIh
KxtdMu7hs63NMMdZOT0tIydu6xFB476i3hggI6x89wX42mzn3Fan9s3eNzfksEhCxy8qv8td/b0+
7rRZNUZp6gLr03cfMwwv9+VpQtTaGs+o//2sTw2wfyOExwG2Ref8XTluhsHPv9GAetZBCoUXXRHr
feCOo62kdqTa+Dl9t7H2zjOISm7soN7oz3UVdNt5QwJz35yS++zdBynf9W8tNA4QGBqb8DK8IM8/
QmS7FUHJE6fTvhnyXdFh3Ht6zOKgDH+2U1DIhHoFHg20GQam8HCEMCKfVeRj25ok62vfSFQgH8FL
PUEz4yFxEy9PE4w+SC5EgS87GMkBxAM8phjLYetfOZlCR6tBNajysxIcQb37OUZIVQ39j2chcfOh
mAsMGnsWoBx/bqc0tDqME5U9v1vluEx6j5a0JeNTvqSOgBlgOtBnwAYi4+aOZho7kV2AoNi3X90P
59QHDlCV4QNJPCBkZ38IliNko5Rbdws1tuueIgqzZ7a589qkLW2GBrZ1v/uneGtP+YNxUzSeCycl
NSh0DNBlv6rv182yv8od1jOr3GF1swYOk8NqV9zM41v1xxIPbEdRN4H3Q7BK5TGKOki4K8BxKl9p
N7WKBlEGOMmL1p2g06dHOyobThTlSmcGuduqBiFOX9fM4I2960/ayblZbshG+dkFNMAEnHrT7a9v
oeCMo1LDKlAofDH+hHPfBKbQmnoVvulU83Eg8w7dP88m/xjOd7wzvVBzdiBQkiinCb8bqJcddKRV
vMm47zaNZTNleJYihe/3TjTdFYoZXF+X0COxLA38Gvh+Jv/wMwcjriz8FyIMQKSbb3lySNTbHlWM
wW/HVx0UQ8uDjgdh8i0fdiOSK1nmK1rl+hdwHzOzINvZlCbORLgoR8MZ9HuzsT6vr/MyZurA/iFA
QzYBHSOD/YhVDCsUK4zmrqsx5PKslmhGH3vQOJn3ino0zZ/XbTFfOD9u57a4zwbIglIVLD7T4Ztj
7sChmc4nLbklqeTjsT90bggojdW34yJZa2QavAPfDhRuGwX/7Mb+4CSy+41dnrwZhgXBmCTQk0ij
zveOElCBzoTFZbwi+9r1NUgyaMl9U1Xb6zsnWtDK0q8q5uorWe2SJHGhVWB3X/aFCf4Fkm6WyX66
bka0IBAkATKAfjoabty+5ZnWpAPaTVBCKO4dEn2f2+RWRekFI3+Su1OUoTEKZgvdQwfzJvzmAWRf
5EYEW3pa3wxD9LBQe+eACRHli22W9XvVeNAwnZ43ukfmO117hs7kKeos8DN/b7NMsnTR43b9e/gt
7htUubsBv2exwvdq1DZmqx0hWH1Ms/ihQyMhByDfQbkCWITYm8s/PofIIjA4hFe8jqycj6PTqNNs
6oGSLzviFRDd0nzwN4Fd0S8UPOq/Xv/QAn+CjgdK2gA2axjb4zKKxY5aWtSQ+SqXGeolO5p/W0ZJ
kJbZ4MKXFVZZTsK4hhRC6S3hrqRR0EgpkgQue7YSzmWjpp5VrcNKTGjt9l8VTHjnQZxuru+XzAoX
JeOaDL05YC029csIqLkD6o+6+3LdinjH8EY3QNODfgQXT1xtSR24YQ01apBqmHuCAVpKJKFEvJR/
jVhcbT6eh0ldWvbpldvSvC+cfUr9eZCAEC6vFbgzCtgYIQcPDzC156GxKZ0wnR1smNKB9nDqD7XR
nAazzr0x1/1JC3f6JOs6iLaPdQAwHYc0GZNk5zbz1MlaUpQ1cOxQIKPkBLWrHem11+tfiX1rLuq7
SOsww+gyDDQPX4fCQwqxvAa+YOu3dMEUb/j9uoXLe5KVuZBRgbQOnD98MxEM9YPeGnhXOG5SBNMY
gzU+noqN1pUfE00HxMWokMS/yw92fjczt1ndMKxpOpgV7uYe7ALuXRq+khBj/k9VeZp1CRRf0HQD
Jg3MQmjQEpTVTfZjVsaIihH/DKMVfpy4hyp+Vw3LTwvq2w4480qEo/lTjfLnkMiyusud1SE3gVob
AA9A/PHd+wXpTk9M5Md9Eozkq2lswuE4mR+D6v/pJ4QhlNnZECXCOn+7JaFmDF2FDLUevsz217A9
RMNbqx8XGQnVpTeeGeKvLYjGOVY+ITPQ2i/gTvDmeXd9JZcJvo7iGiBTKLDZeO2yU7f6Vp05LlXf
28il5pulf7DLnRK/t9G+mW5q/SbqJAVE0Rdam+P8sAJN7dAOMJfX1KfqYaHtLkw+lHnfpzKsrdAW
qB4A+gdyGACY86WNC3RsEE9w5atvvZvuTWt5rIx2o7SDB7iKJOO5DE+MG5Lh4l1oQYJc69yapfRp
VLH7cJoKz3G2k/sa1pvrH+syuDMbmL4i6OtBape7Qap0dGk1Zcjmq58WfWrSU0wBhZSUDkU+h4Eo
PPsAhQbSgts3TWuK0nCYFe3RDhOU/R+vL0MYjHB14GX3K/5xWzWoTV3WTVr7VRnY9asefkbmvZEe
ClDuZ7Jaq8gLcEb/NcYFI9R242HIcSG6EAhOsoPlPFpW7TnqoZO9z0UugOEFPE4Ah0fJlfs8/eRO
pRVj45oG7BjtjoBT2oLa8/XdE1qBrg5YXJBJ4q46d7S4rSx0afPaJ8ojJbWnkyfFkWktiDwNicq/
Rrhdc5tJQaSFkQWHszp0yeeiHVUoqlxfi/DjoKWPrBgl4wtO1bKuOydLYMbNrJsCDC17VBU6z4zm
DweyknoUFpIjJLRooSuJcKdibIH7RrEVl5Ya4m4Kix8skegcv1EOylQHfbW7vjjhHv5rCvCT8w81
mmXfpVUFd6D7Ljs04LkkFpJXiRmhP6zMcMfVDq1mGCaYCfONPX4d4qc6ebu+EuGmoU/ioKHlOBcw
bJLGZgsQfe3r+uOYbnvrqJIQWE3flgG+hYtB8FExYYTowM/jxuBymowCi5m6ZFtTw0+B3Z9NKrm/
hZ9mZYb9+9WtlxeTa6fMTDaAOTyF+NaGarbXV38RStlw6X+XwzZ2ZQd8fbmuZbDTWvHBGNy3con+
5vOvTHAnFcXjqETDBZLO0ZMFVTpyv8yShE78+X+vgjsznUmGxmKO3GnZNoa+ULZrIpBVmpU3SgsH
zF3P829kqr/Xwz9gQC06dY0JY0MZg7xuYiN6y06xPuzBDXqn2IyLCf2BIQXb87jPFvL/208+a7Ad
zFA3EewjvA76y2juwk5W8Zd4uaWfu4Weg4fKrWEjb0ngxNAYJJ4jw+RKfJyfuGnsaoLqOIxoUUD6
zehuLf3oyEpXQt/AvC8wdqj1uDb79ysPN1Qax9oMK1P9GZZeQzdj/ghxAN8BgfP1KCSo2cI1VrY4
V4+1KZmdEbb0nbYdjslddVe9osu1dxYPRDNIHh6GvfPHr3ZmFMNR2CxcUDzhbWw6HR45NcKr+mKA
ILP46cgiOPvdFy6/MsESstUeplHeG26Iddnlm1t+n7VvGfFH99mddA/YYMkuCg/YyhpzzpW1MO5z
LW+woBr0VJC5/1retJ5zq+ySgOyMH9etid3j9+5xgdYZocY3mXhNt9AGNpIhiOcZJBveZH2vrLfr
ti7p5fD0W38qzhezfu6sLoYxle6Ljeonb6YPpbK78djuswN5VTyyGTf9UdkZu/YpCSBccP0XyD4k
56BdFI1qU2Fr49baA1Qwzu/Qx9hpxle9vh31v3hxrJfLhWXA/7I2MmFNL83vEFlMPICftrTVDtdX
Jaidnu3rL+DZymMwCFUDUIh97aNNG75YZeAAibSk+3kIKntfJbhD432oOpLtZAu4ci544OeizbFV
g53DD9vsbSTpgcwvVshsYtyepGAjS/2m/ZvHye/jYXCxuQqXLo4yGB2mdluATK2ZfPAX6N3XqYCY
zyQpDAuvgpU5rsCJOawmU1l4KQcMKoHoou3rp1xxJKuSbSUXYnSlt5axgBm1+rRSv+6PzhCi+riP
J59C9lb2fpAtiwsyUV7HymzAXkhvnf6uql705vm6W7KffM07uNAyNnndEGZimZ5n+t2gkqxHWMZa
na8LVLAbRnY6woA7928LVZ40knq1Fj+CP3NDbesmKe/rHLOIhS07cZcAyvMTxwWS1tUbNU1gGrqt
b0YxnNI8uoHk9zE3k2NLVH+BDE6l2RtrViX3gziGIct38DxiNGfn10MJ7o7B6HEZpYrp5+qnmsa7
uFi22hIGRZvegk5EUhMS+goSCIwq4dEMypBziwZGEec8ZSfOmjZ2M21KzQT7mQyOL7yKVma4g20O
bktSij3tk3FbuK7fTsn9mOhBYfyMiYwmR9AAwydcdV65Vdl4+SVmgYpr+KHEHpOtsA/NbbuPwJZz
wA10TGdP+5oeZB174fdb2eWWabe9MYJxAmlfD+X6IvPJsOshN6Aunl69Z6MkRot39XeDmYtfppUu
na6gwRxWbwrwvO57VwVLtzVkd6sonWUVebAA2A4oKLjL3bI7a1gAvvIhL3GYFXKDw/+YtvbtGMcy
VxFFy7Ut7vhBNaGs1BJnYNazXRwFU/U4LHtUdTZE8aBiCw5g9y/2cW2S/aTVHWsWUd3kCZbX5f8U
7o0y/DP3ryDL9WPIrV0PnCIPYY9riIAAmYoO4bmpdhj7OQe/lr9kWycE58WH7p5CWm11PXAjKSWf
KJatzXEOWVSOUQ8dzDXIiBzzkMe6p7iPLlBGCzm51aYufg62LVmk0F1Wi+T9Ms57pzbYJwSiad6N
FV4HAKzYMkpIUfBar467WI0KM9w96lh+NX1kqq/GD5mMwlt00bH6PDT40Da80H5Hk2iI7AbxsXKr
u7EOn5AvSC4cmQnuLi0rpXarvkV6UIcndHY2TSd7KAo3ik2igvyZcchwDo6iUpOULgKFgbFlLf7a
qbOXylhXhQf3XyMXk0kohCVuNyP4OZR+LP1LQuJDgoLv/L1TntNEe3RB3nn9NAm3DoBQNHUdglEW
LtMpAalwww5fJ6MfLXkw/5zFAs201d/nPs2slnRUWIKY2PbeJcl9nAExEFXKJqR/U/sA664LjAKw
iIbBfSM7HpMJPCj4RqCy8CJHKbxk6I9NLOufiZ3hX0MmVxodnDnXMwuG1BpPivr9f+eFJSFVGAJ+
r4bPK1TkTU6Cly4Q+GAEyD0XvDvDaxJLnmECYCW+EEix8ZkArAGdw3k8Rcdbd0fAkX36CL6P8DGY
P6sjqPbDbXEo36PdfCx3NMgOoZcfZQhgYSxf2eaCa6l0PXUNrJGyaZooj/24SDBYNif+QqAmleX7
Ca+l6y4vuPPBZojpaFD8A5Z/gSMqrTTGfBsQ1zm06ANzBHWX11aBQt6uGxK9PIFgBwEQ4LeMI4M7
XBmYwOzCJkACWsPGpMVOyZdtmGGQvV32vfkToIA7CwW0lNqn1JKhHETrBFwKWGNGK4F/nn9Ye1Gn
ckqBGTKHBgrguV5utCkj3pBVvY9DVAZqDMrI62sWxBMMpGE6AAgETCPy4Ee9HEoaamiO5SE0ecjy
faKgXrhuQwAkheiEwarSv8SN+DL7uFidXQzoVNnUfChGwLJgrb9xNbc8KpTieT0rD6hLOTca8g9f
X9JvYNcAgMseMy+JIJ6V/jmBH/tJALODHQjkCHwjuqa6WswG1j1an1bznEVZAKEn7Dr1QptIgrYg
/pwZ44LqgDawWtswNkczoEuKRX3dbi1Pien361stuJFgCZ1UvGzw+ODPStmgWEE65HUtHTMoMCL9
z5NECTSqHBqaWNs2J5oHwrif/Vy9XLctWiW4nCC4gO4acgcuMJVx6PaArCMAOvGhjMANVKIAN8jm
c2VmdO6YaCVdKgdLBFq31QvPHCJvkg1qCoL52T6yY7PKj/uSDuB0RKdQWWwfs8COHtS9sTGrzfU9
E5359fdii13ZoSkKlR0ko/2IdncOssYG6ld16yvgNZ9kGrci57BACczo2jDdxIe3uF9aPZ+xqKHr
Rr8xdJCAqvb8VpWYf1PN8keSQwGkasf0VW2HQvLuFm0p0Iwuxu8wVA127vOl9jPozIdZARx0qVsv
Xdr+weq7JkissvOXZR4k9kRbCwIFi1GAQUSAJzQAd8EYmRlW24CMYhzeSHccwr0W3Sa95HiLSjeY
QP3XFM9osFSFaSUm4ps5W6GnWaNPq/iL1dt+pofv2dAeAHv9pLV+oKrsofqrAc8VprT1seOeHktG
lihiTw/rvrjL7/st8ZLNQ7kFJekCzUXWpui+j7cg0LJk7LKCdODMNHdKytFu7IQ1zyz6oOm+Pj72
3ZOenQoUxGUCwTJbnPvkY6Mtcwdb0TydysH2WqhPm2O3GdP4IR0JNFhHyXcVmVx/Vj6gdRYK7Kgt
Ak2WPowaGFMs7V6pWj8bMX+4OI43WsrD9YAgOiVM5gpsYBpqVPxr2U0bt54Y3GLA/2zVV8JXLckC
KpMdFq5tZYeLoujid2NqwI4bTsFtGVQl5t2bByXburokxglN4VYAChyMuQDSnx98RxmywbAQsCsQ
X0eQ5wQBa9MHfavtLfPGlY0iCs2xvBh7iJuQB8uFVl1Yv1qEgxol+2axNbDkAe1Fi4rekYJoQZ6E
t3U+/TmtA6bgMfQAHmK8WS+QMkaDCciEIjmui3vG6AiBPrXZXXcP4eJWNti/X90XaVYaoTrBxpw6
3/sxuwmTxMeL8BkJ9AFDip6hyIj4RSYd6K6Bfxc83BccRWMxNe7C0MqT9qIoPom+Osuhm14KtAul
xSLRFbU2xkWUatDD2EEpGv3c1I/HH2YKDbFf+tHfctQ1w+kmsf4YWQ7paFQJgDZBXREDa+dbWsfJ
qKbMpKIt21nrj0ufbIfJ3l7/coJZZtjR2WCfio0E1fy5nQUDaV3DkkB9GjzbeI4SNF3BTodxiECP
PtHiQmVKgQxmIZvFE20qRAAYcBTHweJnc1M1xdBJjbOuohuquMmmSF5V522wj5HzVBoJoDWSVFAU
xX7R4mHwj8nrsF+0clMwFURpp2BPtVh/HkB2MRT6JsaQYVvKuJKEl+/KFo/gcOcY0KcM+2pmP2Jo
OBTQwvEB0Htto2STlNVB7+fGU2ty76rR2/WPKsoxGFE2IJKgc7/o1qOJNnaDiouf5OC6CJ8IUiqA
5TyiRH5ZS9A9MmPc2VgWTGmmGoyNxieJdnqfB3n63jSbGeOM19fF/hSfU6zXxV227dKB1IVhMkft
Tc+/gcPoL/4+2vRAAmNQDLNB5/4RqX3k1gR/vyPFsxaP3/VCCf7GBAGMCCJsIOHmTNRqa5AKTTtw
0Ac5GLfVOpakBwLqG5xo6Mz8xwRPOFnWaqHmGZJ3575K/Po0H7IdfWi+mFv72fa+1f9ALXxTbbqN
u1MmzzhcXyD7BhffCJBiJq7tgH2HjydhP04pasG+o/a+VXq0g3KFbGpQFPwZbvm/Rrg0ATzmhtuy
NohBXhvnUOSBvrgYSjb8Yr4vPq+vSOh1K2NcJgsqTdpYJYzps+Jp4PQzZUmkcM9AIg3INDieLmaf
0WhJHL1FdZNGwN+B7gfKbfmrlnYS/xbbAeECggLopPlvA3FFHFaGknPdeNqpeOFsMgxeBJrWyapj
wi9EILiAQIukkX/mKGqaQZ0O4Y+o7aa3jyl0r/qfVp15avlihE9//okY3RfGHQD4uOAWIgskKkoH
Ll/T9x5FTkVWBBPt3G8DGIM8jwy0Wdwid2HAnr45WETjHGPZlSGzwZ2cGF3urkxhg9pbkj4a1h0S
7ev7JLoA18vgzk2tDiq6UDAxjac4BfHtoR4CqQCbbCHcgbGgIqQPBqy0RrctmmxLgewr+nZzfTGi
i2f1wuRf7o6ik35iQYBpoLteTF4zgIsz+7Mk/1y3JFzQ7xKSw7Z1lTekZKBIrWGphpqQDSWIwt7l
nSThE5Yj1+th611ZaTAcSesJ2zYmy6PlKt7U4NqOtcA2s9dR64OY9PhwFL1fsAIt/eiVVbLN8/Su
bWbZj5FtLpfR52relSZ7vg9H5Z4800doOEPF1tMcj+zUQ7inQblJX913mba9MHFabwN3Q1LT6nSa
YrNnl7xNmNFNlmqbg/DUqeLjbJoegtcO/BBBXPwFBPGscMCd8hhv3MFkYNEouZ3n7w0IE6cNCNgo
KE605+s+9X+s00XdC/y3kJDi1tk2fUUbhnfEBFd4yKlRbFEz/OIU0SFtZiRr+WD5mZU+V4Qc1YbW
2+s/QBCh8XjC6wl3NGbU+Afp6IaxUQFn5UdVjNP5OVUuvMu3pp05HlNZcBMtF+ZMG7AFlPTRyzj3
7ryZUmKnKB+4sXJnasiLrR41r8TvoW6WgYaSxvaGqp2n0nx/faWC43tmmju+udn2XZtjpYV2m9ab
vHkrQ4kJwXGBCaBjDVZhxlDS+epKuw6TmQFA0uYxHQLF3KRkG443vSHBYwnXAtVezNagWgkZ4XND
I800K3GwjaO91+kxrt7S6eX6dgnXsjLB8qFVHMoVO8rCBCbKZJMOtw0oQcGXu8x7IhNcYBvP5YoY
7Pu9GG7XlnYic1bjw4B4vUiOtP6YI4xWfL++HnaQLqxgxIqNgkO6lX9J54Uydnq24NLLPW30iF9+
MzbDSYdg7nVDorc0OMjwagcnL4Zzf/EmrXYuQ3M6r2Lm27f0GD3RuwSEg8ohOhSwNsg6roK8dG3t
ApAKHXg1VlT0yE7xLj3Vp3ib3LondRvtlp21a6XyokKDGNsnTMcS6CMuYjlZ2caLg+URKKiO6D/2
k+QYibwbH+g/Fi6QC5mekFkbYEFVHkboYneHIgz+5iOtbHBplgt1kSkcYYM+LgG9y8EH8qPd0G34
Hn8o27947+ngvQOBEoIfYxw6P0xg+9PHhbWmo0KdAZIENz/S8MK7vijRQVpZ4Sv9Tj0Yaj3hATGY
X3rTL/SbMn3vl911K6IbY22F2zkzLAYlTrCWlIBDHSpV802ebpX0nRh35fJ43ZjIFRhLByrdTMqA
P0vuAJoMUBcBRU5bHTU3u/OmpY43DgZaJbsnMuXCnTUmUwwmPC7g1Ya2QHgMYajK9mjv0vRjkCGP
RR/IJWxqDNP0BgZuz92gnqfR7MoR+JX4R2sEbrlNOswYy8haRFAB0AX9a4d3hAjzw/oEWBu4Ajfa
NtpAZQlFtQcr3OQb5VTLYD/CnVuZ4zyizpLCakFe6asdoPA1SFcZTFxyYmVGuEcL6cmoJy27j6bn
Ztrn3VMaHf7c2dbbxt2qSpVHbgKUs69ZWAC01/QYc/oSNxOFT6R6gH7BoYEr5jZLGfCwR9bH2u1T
0C39DVVl0CXRCUWTHeUrByz0iKPnbma58VjoYBL3Y4jt1OHsV7Ta6ajcphV5NOPvrlFIdk6ULIAy
ms09gY0CQg7nFns89KaIlRSaGUz3Y+PpypOVR55FFS+xJIQbMmOcJzQGoG25xl585aYCoyCdj92S
bqkG2Z3tdY9gO8UnDet1cR7BoIBuxiZkx/lOBd02dH+9MN0URdCFPSZbHhQ8Oa+bFPr5aiu5MNRO
2UjHHu8/4G6PWUm+9ODeMMxYhnsROQl8BE0oqJUB2s45ybjgKR4puCxmYKP17K1x3gig5s5BS/Zh
LHlIivfxX2N8MbLqC1o5OozVUbyf8hKz+sMe2ryHxCw9xVl+6vY8eK6iyqYLhRH39yp5BpNYTSc7
ZRMsleV6Q/M6R7q3JLeQjZF8tku5eRDbrvZT57xyCBF0R7bESa+/xZrZempn4S6hJ6eeN4VqBKka
38/uV9UOg8p9Rcq2Szvd6+3pXq9fotlESzXxVEji/oVDMVEDsAqjDncByjSU3KgdnM3ZjvZdh7wg
6f9pllaSFghPJfoMv+RcmMDveQjQOgDtDQU3ta2+dOFzb9y35W75EdH3v1iOjpRXY7T+F4wME2lG
pVkQP7PU9CnKH8TB5LoMqiRczSoZ4FbT5F0RNyasqHb2iN/iZ1DBDcF5VuTVsddkuYf4xl7Z47xn
qZYFoQy3G4o4uteqP5b4o5oLXx3MLbqet4tGX0L11ela385l6kbCQ7IyzkW5bFbGPItw7+lqfuP+
D2nf1Rw3zkT7i1jFCBKvIDlJo5z9wlrJNphz/vX3UPfe9QzEGtT6q/U+yVazgUaj0eEc6zFTg8ck
nDc2Vva/bx4oXPD2x1FRgQ5ybiQ8S7rAKCCpqI5gK6urYyjjLFtNMaAhE5a4QE4D0PhcRlSi7GGP
Km4/57ObnnhoM7CYYUL7poPBjDHT40cHeJuXNVu71k+lLgZ18ujDA3eiIGiEhwPtVqu6BNMRlyWs
7BIUQooI7eHgThcbpCq0L2CTcMDMUX9ODDy+IoN/dKOFdqVW1se2Yv9ouDQ1FCM0vFvEC32YyEza
BvavaD+Bg+CRKdkr+eQ5VsOM+POyZitX3pkwwfjtkWt6OEBYlh66scYlxIZBUp9cXb0ThQQbB6nj
bGg9UjMzmrxm/VlPHxLMsofKz8u6rNx0Z7oI1/fQKGpT4o8b6eMzoAI2dot+I1p5tUOvp854BqGS
T2KZ+cmWcPn5ifmRWaf9sExYKSjyEjSUZAXg3PeXdVux8TPdhJPlOB3Xyhq6ccCgZE7FhlbWFyfT
QzhGHRq2xpRDj3g0rjCbg+kiCkVSiR9aCX7ONFl+frJcIfg3C1CPwxrsLWmPTrsZa305T8xqM7eQ
2MT6ugGtFvDQiI/FZ1+baZlFGzh3wNV6RnNVRbKc09fkvRCoQqF/RYgvvrRUwKqsQIS1MXYYY/VN
d2T5lfJ8o94O7/yIvuUn9N9cl9vAT2qWfGS/E9lHrF1iZx8hXJpWUzvLCAgyQyHrBka142i5wJyy
Qb0CRIJOc1GaJTKx667qj+qC9whpr7RaAalpZbHGuM+y93I89uHI+ChxIpKNtAUnYoxR0lRL2pWA
cGuYto4ie7qvu48/yixfcGKYhQJIh4YuEvDScAY2cn+It1myEKKB9mU7yJhSZKsnOI4IZcxxziAQ
RBeYap3nu2hI3C7yBuPHZe+xfrT/qCZ4jyGnWZ2pkATSl6lDVk9juSbLhi61mUvnQPAflZk3bRch
wFAndEd7JHqt8x8tZmh79Ucee5POehlqnMwoBF+CMU1MMJjQy9BeuuCHNFUpWzchZtKqHrxGI35/
S8N/lGnYAevxtS2tzeXtWYubTk+vI5S9WhDG9fNi3CU3MZS4AUpcw4HCCzDv8JrkXq4fLBmk31q1
80yo4DKimoxZR+CIYejOPvLVkmm7/Craw3+YulvdKk/wIXnrXVZ2NRoAVDnQ8y00e3/PYSPyCXSI
dQbuRZm6N5CosJVPG0NDlyWtWse/kr7lsmstUrOug6SpxsRlXbCy+ZtzdSJBWMLCtrtOXe6yGpjr
dv8J0lUuQ3NbvS9PZIg+1qmauDZgG1b6TujjzG/QmjCmwM030EEuWbJVl7QQFtmYcrCoWCPUlMGu
MPqOM6zfGxqqNY43Nscuui2V7eXNWT1aJ5IEl6TSuOsSc/EWzYNqeZbq01LmkdYN4I82gkcyuB4V
8wBtBgUBU+8rRuvnuq+VLas0t6gHMDeCGQTtli9J9l707tBJTrbsCwQHBQBXxNYttGyKn8T4xNzL
5VVcvbNOVlFwUHNK5yAbFw3zFz48UA2EfndBh4PrZQ3Y40rZSIPEQKjgqaw5D8wcHOkuB5ClrbrB
7A4cuImh28tKUTJRwuEiQ63PnbbYIhJHyrJfb9H01icHS4ZTLZMkHDEDc3SD3SySBgWN0leRErpa
w8j4OcqaK1a9H+D+0S8NBGEkAM+DjGqeAAG+lAdU51VpQWdHPlrrrpG1g6+erhMx4unSo7ThS6Zm
tv/B1Fo/HEkgySuumvaJCOFwtU6vdfbychycx7D9PZn7y6YtU0E4OlZcEQC3Y6X0HARSCffUbmsE
v/83IcL5mczKGfplnfSegPgzAyjH1uBv/5MQ8XbP6jpukSfAuxT3UKz7s2IxO5JhWErWS0wb1L0R
m82SxtLs59D8EfFtKgPg+0qkfgvx/uy5IxwUcFZWabJoYmuM7gAwa93+0O/A63Sn3VRe/AowUy9t
mek1x2feguCZVVeKxKWuHtaTbxAeApWDDmRnifkAvuFa/UvUV25dHJPoqGHS+PLOrbrXE1nLGTh5
EiiRHiZ2BVm8/CcAi+lcpS9qbHjdoPotpV5VZRuLZO+XpUqXWXASYVDkGq5HhJ0b7ahh0JjNG3Bz
/c7cePDIft4Wx+Cq9vMXdXPPP5rDy2X5qxHHidaC82hbjaTz8mbmww+zfFZABtHXZJNqGgpMxGF5
kkSShV5+5SXDEpxJEfbB4CxBTluCQClkNPCBTcgU2eSW7JAITsUmea2Ni2r6tHdATDm8SildZCIE
l9LWs6nizod90o09PuTph3S04Qtk5sJyibfwBCDAgs5QIz42brHVHiKGNrk7BKH17PFra5trbvmq
b4KH+JW8qmzY6TedS71nY5t5mSwLINFYLD9UuaNMHf/avKe0u6PNgxlJLpt1EZgYWcqceDsI9tGm
xlCpy4mY5o6F8S4JnjHhe9ns1x3LHxmCbXRED0bNgYwonZ6jrGXRaG6SMWBlWbznpqwvZfWUoSEF
cI6A+Ud+6ty3VDWY8TIDQYeNMSagZDLabfo68qryEMZ7VVbDX88QofBtoj0bQ1/imFFG8iYbswmZ
3ofmBR3aMJHoiME+i2V35k0jK8qtnugTccJVUQeYP51sqBep7+Z0cKp9WLiZs7+8Z2vwVuAR+6OV
cBsADyN3hgJaKTvnfvLV6+hgFF76Wv6ombaPt/EhubPcwL8sdtUcT6QK94KVpOgyySG1NY7oZ1TH
11CRaLa4iW9HHFODGgoAAI8XX2JDneok4yhqpBhPVnda4jfACNZHr+Fb0x7ZnLz+hU4nAgWvX3e6
khgKdEqdST8ShMRu0FloxlEnGVjX6vKdiBJO8+yUSTzO6AfsaHI/56EbcfsqHSVz3qsWeCJFOM86
jm7DO0gh6dYxwL9wl6k3lmwQZg0NFg28fzZK9PcEDDQjXZobZ+5hYj1Va0bCm6r0x+IF1JBOdIWx
uii46puHKQbs0Ib+1VvaXmYwgUm2YGOfu5LBBDD2QJYCGCpTxni0ph9E5h1X7fFEhrCaBloVTAs1
iOW9Hhpeln3Y7T/t7GvBz8r0KxkkwermnYgTVrVReKvWAVQyzTdr+tT0J0KvpIm31TcMuPmAPmai
5CaiBjtTahX5snfNNLp99REGEhtctfQTAcKqDWZoRqUNAXW7TbIDIP6kpIZr9wjSQ8A8Xq4uVObP
Nx/oA0rocDhaYyryhzJsD9RCP87cxdahxRjdDVdBWqSbTba77DDWtghYKQ56BIHtYX1DiBnz0aL5
CIdBHmz7Hl2Io36VyDIoaytogBvEABwL+nnFXhmwUCplFRrL8dK9AJh73JpBD29sLyuzYgnoc8Rw
Ngo5SHuJ5YUGzABK5Fipq2L6HfBpgcqA6/kXxDBnUoR7o6eVPXYEUoD0cleWwC6v0g3odx4blGoI
ajWXlVpZO5AKGoCDWlDbQAdxbhpAWE5NZ7RT1+5Cv6ibT6MdXaKoktLMqhgDiXZjQXf5xsJkg+QA
mDlO6vZx+Zb3GJvR6jsqxbda2yIwP2KoEcYGm1s+4+QxZkcks8xQSd3AyS3fqZL4QSXh25zw2I+M
7pgF5U0Sk9cCzb6sn8l1wDODqe1csTGo6D5pLBnO2+JYhUt6Ge418E22RTA7fP5JmVVq0VyFGSZv
QzaAYiOZb6zW1ZJDRp8u7+XKaQMSGhoQFqREFaQX56JyDKKHTRJnLiZkMETR8cANctzR2pQEuKkb
pZXVw9bWG924/5cWA1RxggvWgkypDa3J3K4fe6bGpNm2ZdFIxinWYEqIhUFpHD0gCWBjzxVT5yao
iwml3zLc6uqhr/2QXueKm1VbnnpIOGxr9UDKmjXmZ+D4ofke1vugu4tkWMFrAGpnXyIscRLziMdj
l7nJS7M8pOqPyqtACvur2ybIQO7Do3UX+o7f7ciNDFxxzZJ0Cx1i6OEEUZ6Iz9T3OnA3FktaOvsH
Wswsb4nGbLxXXXCfhmxZ/ssWtSpywXIE6g9O7teD4eQ8haPNq1zLMnccN7Q7gKkb//+YLN0tZWNd
awUu8oUb+f9kCa8BMyJ9TEzImgDJn4W7vI9ZE7nqfNPOnmHcT0A4qhX/soL62pk5lSr4PxLwuGjG
FIhJWbJg7412fK1rRfMjCJzp2mkj41YLiPUrGEan3PC2a3KWEjXYc1Xr74cpzVGU1TVwaSujuqda
X/duUzfoviiNTsvdVKHaZ9hw4g8RxxXVYsJqZKlulLsgifhzmJtT6lVKi7mQoLckxac17WAxC0Ky
bWF+THhAWhW6aiwH5qrES9v0DlTbEX+hs0TMYvWijwP3NHDkLCBFAJ/p/HzSIa0mDdjqoFLXtvWo
bZwm9KfAkGzWqomAuAqTcDo4cfAgPpfDLdI3Q407cZgAmuBnQ2j9Vvq6S9gU6HGwoVEX+EC4bB9S
uEDb7XPMsTCeZKGsQvnVziWqbKi4NdFPDeAPsWlknuLeMjpQixgbgE8He80D9h4b/U/N42jq7+65
bxzsiSkp0x0WH+I9ONb9bAdMtf14Nfn5tmOd/6gfq8fc/Yu5bsyO//txYruJoRWDoiy8J7MFsnHj
saN7fGRobgf7Ou8l/d5rm38qTLCxgcNhKctKAEBE19mg1OovDbgvD50Spe+Xj+u3+wZ9iQjC4QNB
WYVBMcHQNBAWRBkvYACq8WpPzX2DyOW/i9AtDW2QKmCHkAg5tzF1HLqRJhPirrIjLoB5WlfhjSTq
Wiusn+2Q4OzKbLZJtuwQua9DX7vSfcfr0dfBMNawyW8CX/V+X9ZLtk2Co5siJSmqZDFY/tCa+1Lb
Bolk6dZALc60Eu5p0ypI2QyQYT++Rf68773kB8aCbo+aezfv7gKWhcw8RhvD55vL2kkXVHAN1kzr
ptIhuvttP81v/e0HMMu3QPk+3GXb0U1KyQ6uL+cy94RBOzhWwer10sB4dIfLOLV+j/md3l1JSZ1X
RSBtoGL4GLhGX1HRyeXb0SKOhhrBrGpN22RQGbolUK6VtRevDUQCuYhSYKos07GOYBl62iV692UZ
UcGmyfzg+WfWpUe9gYua0p+1ZruaGbtWluxm8KbyJLqT7N4i4ps3PQmShd1LUrXVamMxTjDT+WBP
fVWpMmwsilnnKo2VbWCZj2rtpExVo6vRipR3O04fMq0jPuApFYkhr12bwPfEkuBWI3gZCT7AyYfE
WALp2PjVav6AxsNq3hFZJ4VMjOAEgi6uBq2EmKS4CWKvDK67GDsgA6la32Awg6MRiSCME6/nbkiT
qKmSzOWJHW96kOnEND7G0/REu9cwT6/rtHMrNXrtiLLJ03lv6W+SDV7JQBDj5BOWn5/YsqbFIc9M
fILNvfDJKVkcsvT35Ff+ra6w18Hjj9rEmj3d9wOLJTfUWhS7kIYuIHK2g9G+c+E9b7LetBBZtiaI
9F5gbGwstnX0M5O1Ma+qeSJJcICGDi64colh69byaPIWhh1LRpWFSH5F3bAvg0FS9fh2IwIWH08+
0KGCuQ0Da4JuCp/62ljiV2RGRpYl4+TVnfkX5RukVuDr0K8PZNhvB2KKzFZVc6wgSrjJ84jagDp7
EhtZaQ4EU6i6jOg7QDsQJ2EwNWKblYLoTuXALz2M00vnbOr56AB+HQR+mu3ZMkiatbGgM5nLET2x
Sx4FoKikkKmDsbZIPA2upvynN26MYFPp3kxuw8qd4ImUt0p3U6CvFarXZntS7Gkhy8Ws3p+A4lnw
d/GOB0b7+dfQvFmyt0t8W1xxyizzVzDeg/pJCdigP5IAoJy+BiLS+tZKrlDDCACoUh26zi+H9zTy
i1hyq645KBPDIISC3pACE1j4nrFAHiXF88FSf83NW0lsgHc7gFaSTl2uSsJsr4lxSIN8w/+1acDD
mkBS46desTO3CB82QFs89mgJ3Vmbt4FpG/s2YvRGYc22A6wKK9z30AeYlOuw8Urzk31+44D/gu3a
twlBRv8ybwN2X3rBdei/XLbVtavZgqWa1ERV7luQ2CVNM1rmgPANbz5YzhzdOTIYoHUZwDjTDLyL
8eI5X/wmcooOc9yZm0/Wzraqa7vQdorWSJzjStKewIcsiRXkUOFMzsUMSVrwlCK3MjQ5jdg8aOpt
DyzxQ61WmWfUrXrfd3p3yKZWJe6Uhfnr5bVcf9XZNnTE0BGMTLAyXLRKjTQZHqk7ENB0bPwYiWfV
G8z558yQhBprqwrCYBAGAc0YHBXCnavFbWcHSY+n0bChxo88Y6oim85ZuwVOZQhLmqCLugrn5dhw
b7ZZou/0FDDkxQb4OEQ29bHWCYLSxB+NhDsHheM8jDk0imq8MCGuYgCXfX8rthnjgE0otjaIY1MX
GeXj7B6sn9NORru2dgnZgC0FFCQglpDlPLehDsDzyBHiE+oZh6HTYxZ3scRMVjfuRMbiQU49daaM
uMQhI3AwHAnKc22vN+GHnTWypNc3Sc4CCwKDVFH1wbkTFjRUFZP0UZ+7c2BvI427up15STNvLtv9
NzE4dUCIgcGjyc/Af+cKgbg6mkmHg6dUe96/q8E2k7nVNUM8FSFEXVVpTEiSQ0SFh5cSHGfiR2j+
6FXM7zigQfD/QqOTNK3gsYwqMRqnXsT1umtm9DocLX+K5ofLYla1OhEjHOGuQvtxW+F4AeofDE52
XbNceSXNE1X2pXRecflt4tPkNPcsHGadR/psDpCGTEObvs3cZmH2jNg5LF9bxy8KlTm/1GoPfgd2
Wc/FAETJp6dKMBDUjG2F57hk0qemuCHt7Thfq/Ft9HhZzNpynooRjCRzhgojcVAwSB55Y7K0cBvT
A7/1bG4RNUuUWrtuAH5gLDg/FsBdhWNs9mOu8x6js/VbhsJ3CFLP+BA8TJz9RQMGwEFVJD91xBXA
rz0/X7XVEtCHQpJqXTnxNtXvyV8g/Z+K+LrZTnySPhl1NVTLDg2v8/BTbzytdjPZ6Paqd/2jyLdU
Q6QnRjdAkVYtXL1rGJDOLpvAmivCHAzwb8hCXvKNsCwpUVuwNIQaxtECRESG0RxZ9XRt47+KpyqS
0ciZCueIjnC0DfpVUEdHAWE7A0Ihw+tILzkby22bJ148SPzRamRxKlPw5CRPNIKkMVwsB+1ufmx5
DfiLKzXbDJPb8BtQP6DB//Jarpza5f7ADLChgrddTLkrLY9rDDDiRYERsX7B881+xROaceoPQwZo
9lXRE1wEhOFNjyvEAqCZYOPgXOBdVAeombim2z8OJssyNmGQ4SW6avfGJjvMbv5AUwaouuqO7um2
yxn1CIt9s3Fl7+y1JNzp5xCh858UAdCnFOieH50tcfMn7ifXwY4p1+GVcYge1YfLay0VKNw4fABk
ehFD/4gwzCcxx+P37c6GqPElcNN9uf0pkbiY6YUVJ/q5V5mHLDD6BBIH9IEzhSXueIg3dzOy/TnI
nhPJyVx7Ep4tqXBswm4YMA0PeQC9PxrHuXcpS1jB8lvTVf8pbjh7JbV3gy3GIH0DdyqJUqRLLJyh
PKwL0hRfH9BcN/oGNkY2n/zwirJGYKN2zkDBI5nKWbFroLMhVwUkfgqXJD4JLJ52ud0DF6Sz0B0I
RA7i9GxK/N4mm9b66QDZfbDeSqSMKA/xHt0gYc8S+tuI5+sMWcyu2ZnjkdqPrbonzgPvcl+pU88G
0qls9ur7eV8+lToAabER/Iq+U43oVM4ZPjVt/Gh40LJ3pC96Fa/08ddl21tW+sz0QMxDwN6GCFsF
QqOYhGko+GSakKRuVxR4S8xmy5J0LiVO89tdsEih1lI8ws35zX8B46skeYRODUB7zYemaJ5HqoPV
PifP/10dWyc6aPYMNNOIaefeaAPQj6BoqIb8nwwZ3Vnn7mUR30Ib6LIgKKNwjYYdTWwJzlvFSJH3
Q2mqfJ+Mx3YGFRbKApyzPHqxyF+sHJL+SJdgkFy3RTA0Iy+nZLZqVI6i+sXS+NEJ6xfKZVDuS4R0
bgZ4py+lVrRUQZSIKJg0ozIndta6Y7qJFS8P7pLGG6jkCMqkCJ7VsUYzHNO8Rc54Z02/W3oX5x6n
s+S2lIkR3KlT2vmkaWnrgoGl3atN9Kn0efUKTP5fGhpmJDskkyY40yxtHQrf3SLU/U0mn0ZPpDmk
slrU93OKDUK8hhAArSp4FJ9fEZbdODSc4tZNeQjap5Jwz5wimbWt6nIiZfn5SewZjRQjdmnSAkTO
8bLO2eoLfYGyVGk2//UULfogxCAwbVBBCO+QIs0iYHNAElKTSDO7SucG2T8tTIPeAmpQcuN9P7Pn
0oTnyGx2IQDLYRFj3V4ZQd+wqmwiVvZau0GbysTIABymjFJZ1mZ9Qf+oKcRSmDS1DcqhZj09lpkG
OknK8hnvBkPilb5FwuDTQHsWxdMfvJUA5jvfOdPuuzaPcLRyJ2CktfGGjNikK36C+wy9Tl7mUHcw
ZAC7awuLzomFtu7LKwrGX0UmT7Qaxt+OoLIBOtoj1/Y8+wjLCXxItkTJ77H3l5Z/xAlxA3jB9F7t
IQ6wO35i3dgY0SvUXWDcWcNzFG2yzkXM/98t9VRF4eT1JaoXaQqZvP3i781rRL5AaOe+at87snfZ
93GJLxXR2IfOWo3AI59v5DgCzdaxQLBIo2dLRe1y2yj7JOcsNo6ajlsHDSGOZ+O6uazm9y40QbB4
9ocqIEoJwX2QH9X6R+z8U5TPldK4IJ1EPxzOh6HspxagHqTcUgSIhdVt+8zYNiGGSDBFEpSxp+bG
hqAv5PLHLUqL1xPay/9dFMG626rhuaHAugEczPTgISdv8SiR8S3mWvTXtKVRzELKUayT1HVNgnqC
DIBz1myimJ5qwqFnPUk7f+ryGzw/ZaW976UiQajgmPrMntWRY1p6sovneBy2dth5ZT6wKAIfNfpG
e5Td4uq9RIU6tn4byXxtas+pinFhu/dya/JMYz7WQb69vODrZniyGoLjUgnvRgScrWsAnKlRXvVu
1/fbdPoEsRzLB5+X13Z26Lv9ZbmrG42eT7ByoQcKZatz68+Bfx7GmJMHaFe+s+x2pzsAsMtLmXrf
yoJf6472B3h30CxZgt/CDFuG8icOdV9PbtCnaGrq/RY5bQuEBZqpP5lh4fV2cj/NoUT22k2+QPP9
f9GCDzMHdNPTxYd1pD9EVbU3LNllsL6Kf0QIPiQf9KQrE2webUegHJlwISBzMrW/chknqgguYyC5
qscTVKmQAvGSHWpov6MdWmiP9S7f5Y57pz86jA4Mz4vd9PA3pvJHScFUyrzlQ4pWZDdKMJxEYz8l
jT9MmSRmXb1YT3QUTqgdNJ3dLBerE+2teeMUDxRXT3IE1nut7rrk/n/TSjx3LTXQlYwlTTWvGa4J
OZLx52UREgMUEypxHAy0XMJjpXgajVtpELn6+/GcRC0TzRnwpedn2GhMBKuAGnXT/LatHyu6u/z9
qzGHia4TpF8BjSeGOiTrCztt4CNaNTkOCWGGFj9a5RMxy11N0qt+bD4uS1xM6dv1cyJRsIEqI2pF
dUgkE4r07qTcVcrOKn4GrcTYVg/uiSBh9weq8gRDhYCZdW47QImaHYZBZX2Cq9rgvQ9AYhSav3Xu
JMOsxKZRwQENuN6ydNyDeKFgofqmTpXbzqpkv9ZiYDSALW1PKH4BI//cHsyuCIIiqxeldo356oDW
hG5aGaPAqlUAABKhL1iANBFmUkE2iTsES8dJ6tUtGn7SCnd342p8h3wTU4rNXxjFH4HiLHTYFmgb
HSCwKraOflOD7Kj4pTpPGpHciav7dSJIeDVzxan4WC2aAU2GtN4ELLfkQ9dcOkv6fr44JERDR94X
3QeoUiJ/IthfZk+cT2GLkC9noYvxhwNxxw2ZWLSLWM+SvXU9bG7iw/td4FG3e3tsrjovvbK21SZn
WHIX+XfJkfheisZVffJNppD/LdWhrg3SgJL39k3x+cHYtVfFffoKYLur+SZ+jfazf5+ozLqrrjh4
SRGcSyLD7+nK5ROWMRuQJIJbT+SRSOoSEB20a9wJecGDsR290APhUO+2PkZv7gymb0NJB8X3HK0g
Uz8/NVMaAPvAgcwPPrtA1XtV76Y79a3y3sGH400uGOe98GBeYdV3lsTivk83C8KF8GigRkxp3kPh
w9I3U/jB5CZbxR02w521xTP2mN4ALUy2zot5fTO/k3UWQiOO521QJhCLOqFX+RYDGnYC2o7m81g9
mbcOUzxybXuqp28riZP6Gve5JFvwUu1UDepkYL0xm7GZ2Yt9O24+HgjrNsTTDuqdektdY2t6E0te
H7sNInQZUO7qY+DUzIRwqs/beiABPgHg3xpMrPUfZjZuFPfr6OWb7K3c2gfDl47or667DTgnlFAx
5CVGw+iBmBreY91tBrw8tEuh34L1b8YGYF8bEAlexRNao+LKzTYBSlySMHItXjBOpIu73qQYT3Qg
PdBNZva+Tqe/kGAC8MBA6QzU2+KQU6mkEcx5xIx0GrvoNnZjaUVjbQlNNFWhwQP0PN8Qt7U8HeJI
hYgG8/9etYOTbj9gOVef+UvJfvE9f5pYuO/c9MWRLeDaBXsqW7Abs9GMWQsgmyY9sFNcnnshUgeg
eLx8462mCNCHp+ESB6LpNwoi0td1UoH02jU6Nn9S1iwU3/9w1Kus+5RZtQsGWbd4R4JkYNNW6pXW
oqNT8YKhgBQtysi4rPHErM/xLbmOgW8KuBhMCTLHTf4x8NDIbn9KtF57K9qYwwX1jYGueXE+JG77
OKgGA8urvdgpc5JfxD72yVOiv8SWFyaH3pQs9OqddypSCDjtyBhCzAM3bh2x5L7fYSDvFmiMV+U+
2Q0WI+ByvrESXEAAhEZVMvYx3R0+o3ZzWfUVo7bwNsZ4DHK0eK8KkUdQN1k4Viiqj+S5KFya3Zbm
FjlF8LABWP/WkUWmKxuMzPYyT46mL/CiCfJ0fXJyolW1iy7BfjtSNLiZQdzjIQS2mcuqrTgdELAt
4+NItFmW2CiVRmXUmyqg1VF03zjl9A/QcyTR1Ko2JyKETcyjHqE2AHIB6Vaxtpi9drjtp+1lPVbO
PjhFlpLaQhaNCc7zMIFUXWxEJYTMBlKhPPE7qANOreD9spy11OvCxoMZKbwZNKSezgVxLTMapWtr
sG4fRoSHwPvtTQCjMa4A0mXvpNdl+HhZ5toeOQCMNw10IqAhQdCNG3EZJ31Xu42TbfKg3Kd2LTGD
tTwX1PojQz9Xa7ZCkqcJZCQlumwABmnUbpGXrDU2devNE+OzF7abkEvGj9eMY+Geh5Gjd4V+u5Jo
XkbUQa+IMd0Ewa9ofCy635eXb9U0gLsPihYcKjRHnaumjsWUT31fA9vqqaIYWTSAdRrjhn25LGdd
lT9yBLcc5hHKoS3kgG8iMW7M7kaToT9+nzbBHjnobUQGGBM94Aw/10Wxo3QM1MX6suJ+joNl0LV4
qWejQxu5yXcTn2fMa5f5sdDCfU2Nd4oxWi+fefZwWduv/nQhUMSnANhAR5kFN72wrJoJxnstGWu3
T0eesobazctQhPzOTsfyczLzUQdcWmlnDJx0idc3uXMTJiHG/jolqVw4tHyHX15sc1AWoIMGcclx
dJrBZjUlvGAR8Jg5xXRgpJTjNira6liGvH22iEpqlg4lhrZUbkV3+WhaP7mT0Nd20lHnHCf7JaIY
/vEA/tHdR0GiwYBrNuojqBBaPb4tuiVlFZSTw/SqjzZgKil+D6GCR5Pj6KrP0Ud/p+UVXs6V1ukH
vescGeLaV4u5sH4U88Em5jHAJQdw9POtHJR2npx6qt2cKEAKf8YS+6C92Mx03jWOxowJmDlx9MGt
32rVPgIUiIV6/IoLw8ssdKSg6zSvfyQ6Z2YzYPhYQzWt/6/IEuAaX8ppOtLDywSZYG4pGkjUysIe
6210NaA7pSjGw2i/Xjallev1TMpygE+rrbOTd5YKKbQphxtAttQhCx30uzKVRPNezZvkIQFTFLfR
KQMisbvL4lfPLehUAJ2B5rlv0RwGEQquOji3aAw5phr6n5X8GHD+F9cgthqDYgu1OsaJzrW0Rp6R
Mp5rN+zs21LtPYxZhxhDkeJ0rMRpFPNYyFuoaGXAM/1c0FxpQ29ni7+jE/Fpl6I6NRFAKaDp57Hm
CBpnXuiunmoDI06T+3qX86fLa7ricxc2ueVGwZ0Fyprzb6j6KQbP1+KnEC/13e8a+AKm5Y8y/FCZ
HOHaqos8Kw00Kbuanm4oqY6qFbzEqXMYwIjtXtZpJf8EZXDnO6DeWeLvc53CYCzTeDHTukC60HiM
wYINjtN+ALPStLksa02vU1mCXmYQ4i06QZZCD7TeWmF7rfJjastQzlbloL6EgB7pQjQlnesU9/Dw
M5hVwMqnA79NR+hsKY32m5IOgzfEyp8v67USyoCUDcVF+FE4ahFkIB+TaMYcHY56hjk0Y3jIBlmi
bOU4n4lYVD7xJn1rVnSi8KtDVWDGVNtQbfLavvkL14hheYw9ImrBOKuwcjxytGJajrNZf9RZ7o7B
Y6z8urxa2nJUv90RJ0IEM8h4aDXob63dyv6qu6gJG5O3XN1r2rORbi1nRO+GO7Q3Hd2iQf+y9JVM
MhYSbx4VyEU6psfOF3IG1E+OHjiE1KRhtrkDaSewpm8SJENDr+llpGxrt4CGuBrdcUtHjAh3k/XA
6ZjqxeTLYR/E5lYbxx/oqbgqeH80zRxgJebeMoaXy1quWeSC0YQRTHT9wV2ea1kGXElIAy3jEfg6
enGDSdv/7vmXQbN/RQiBYdrHmUEWU7HU6L5Xs4c4XBpcZTOea4aP3QLgGJJXpiWyKyJ3lYDDIIcv
rKkHVq2NXs57mk3e5QWz1+wCLyBEAwt7Hka5z1esspGR1c2idrtQqwqWUmwYqwGS46lZUlubPrTI
xumr8RFgnv1NmaaJl+pVgL+k4CNZpEbtxGw1bHQWj21ls3asC0+1amVy6zAGYCRo264VJED9dNbL
7QJ7ULJAVcdj0NvzwURT8us46zEmx2lQvbYBzXwn1AAZirGE6Dg09XxPzaF8amI6H3r0unl9W84O
Q97Exijq3OKfGmUZAw6QGJnFOJIbnwZYG3u/0Itip+Qa9fgYBnfOoFe4K3V72KTmmLtWafZboxop
uLQwj4OSSvh/SPuyHkl1pdtfhMRseGXIqSprnl9QV3c1mMGY0YZffxdbul9nUihR93k4++G0VJFh
wnY4YsVad6B+phtVqyLIREX7rFT0PVEs0NyPxoZxMmxGwV3A1Nzh1tXVEYMfinltVXhteUnelUVo
sEy9N6TNwNApTWM3jM34MtS2VniCpPzOGNEf93KZtJEHYfg8dKykf5K51LZdVWTvSkw1f+ioDcyR
EgH4dPmLL715gadCUoGDDqOq8weo7kJhJyd4GKrEJNc0qvhNJ+p2DxFo8wXQtij1atbJgCvSuQGF
a8o8mQ79yjZauqvAsIg6DFILEFXNDkMQCKYqU/Ar2lT1yqH3TfFoOOHQrOSDS/f8qZ1ZfGMBjUEW
qL44dQyx3U3pZqAhCirx2PfOytKu+TQ7GqCHm/dthvxFLajXgbwoAda5CKtmpXu0aAeScNDdtfEQ
nJ/lXey2ht7AJ6NNgpIFtXXkpuMRbXc5VJZO09NImX2jHD01Lix8I+Rf1zIjDxnrtpdNLN0T0zwN
KkrgyAa91PnxI/CMa0xUYIHw0/yxA+lbiTGXBARSSl5+lhjjiVJnz+219u1SWICPBJUyhB5mF6d/
P8krXFcovTEtIdOudeqXSuzpKDem+Q6tuX8Ii1Nbs5JZ0aWyID2WkYP93IPka7FRbPWpzav6AVB1
41921km2Pov4uKiGJiconllu9Gnj9evFgH41de54oiQPl7/fcij+eRrMQn4AW0oFoqkptYWkZOzV
dhZy/SlK1hbx+wfDwPOEu0ALd+rnzPKXmkL4E5q9ha/lKIuLJwPgldh6UEwDRcIVntHvTgHhAZ90
FAVRIZ8HB42K3h1yEwmSAyqB34oWFONdJ1/+dunAM6JNFBjgmjUxSHAegoMlQIFRWhOJg7xPjU8I
xh05c4LKXoOOL2Sek3jTxEox1VS/PSIrM7YLRmAKzD+B7A69gUrTzsXVaF5pli/H0AZlQireU3KF
e/fv/URREG9HC/xfuHDO/XQ79J95j6RaxY2YkC1x9piwRyFoTbPh+3GFhwjQGED8myb29ixEHIPm
3B1gCLTm/pB2NzI27y/7smwCuRJIBfEkn3OA6qVaJ6bFmF8N8R6ZDDoVPf952cZS9E16JqChQ2X6
G+g5TjrqmBG0zUfr0wGpBXmvK2h2iBUz3xNMdfokKiIPkQ7eu/PPEndpJoB3xWqZV2XlHguTBNC+
Xfn4a1ZmZx9YiYShUVgB2mA70vo6tcxfBStWbvnFNcNUPdYNtDVgaDp3pqVW6pY9zMT2G2WfMo+8
qglWxXQXCutYtP+zg4GcczvcbksrFbCTsyZQqu0oP4zyMCao5tmZZ7k3JSasKz//exzQud1ZaOuV
i2w2muyabQixPp/1Li4rJ+wlusvGA1Ip/6+j0FVxANoYCZ5Eime7lsmItrLNkCO7ph9LVHCBPoqM
l0iuPL0XPt2ZodkNYkMeSDMGGGqMvHhEk1Dfg0mwvBpq/pGRZG0Q+ft7R0VzApr1LipqGAOd+dUp
UO7VDBwSDc9e1ArFhLjrPCjRechHjwaIBSJT/4e1xGMYbA8AITnfuCUzoikOTTsG2LHtix7o6yRw
2eBF1V/3XzBPiwLvf/yvuLlmztFe1JVDcHSAqefgFCzxbA2MQAaeSX8fHafEDzND7qDyXmTwaACL
BdWfevfeyENar2F+l26uM4aJ2SUpowQAvAKGopEFWTb6htg0JLQHn9sHDQUUnviVEjTQlezGK2qs
BOfC8eXq0PXDp8OUnzUvYzC3nHhBQXDhQmlIU7JQH8xQ08uVLGohuTk1M9c0isxOy5UcZuIEWKzo
QxjVo6mWQatru5KvRcmitemGnGhOwfE1OyyprKQinBFO4XupvLxSzU9Kv+K+CRKMZl6OlIUbEwVy
1OFBHoW56/8+8EmirSmNCi5euGZQdqcUxjWpfly2sPiNTizMDpBKHeq4cGGBpL3PAJsYtfbBzPLN
ZTOLjlgWBgoNFxFhzlatpWwoelXg4HDie5XIR4OuPOuWgx3DTqC4x/CoO6/1lxT/d1FaCHYZPUQT
a3H5RMAwYHLPeWQo7ff3xDySLxXvSla028sOLh3E6EKiADrlHiiNn99tzGyqyBoG5qfObWrjZSR+
0i6M1HHlNFw6gQ3wCU1uOjrGFM7t1FYhNJ2C8Dc1yBHqFYEsbS8aAIlz822PXhkt1u6YBegf8FGY
jkZfCAIxqDmc28xHwZiYyo6YFH01Y7m3adF9kNy44q11ZF1j+6OZPNk1eaBCCs/KEm1fm0I9REW1
t8za2PC2AkuQZjxfXvXJ8nlRGF0qHC/TYBQIneb1t5pbmqADWmG1QJew8VGdjasNL74ijKQM7lOX
rMTx0meenttA4uBJgK9wvhSYF7eoXcfMB7uIF3WfhKCsNWLeYOUzLzp2YmeW+TkVSRSnVECW0j+3
8q5ne9WSaHbuuHvU+IaLf7j7AHpANWnaPag8n/tFEbxKJBKk5k6KYhKYLAAVa2ptxa2l0+bUzLS8
J+eZ2bZpozlYPtu9E6T0WuiUOO7T5aBY2iKoGOAzTfEKPMW5EYc2BZC5lPmavImSY1GbnkN2wPS0
LEyGf1m4E2OzD5WoddkUeYpTx1S9qrrS6bbJ+cqyfSemBzcD0FZ4lk0sTua8ng3uNLDnGDjbqqrx
rMTwhA16BFR+PCHTvV5GG0uYALSjQmKlma+BWNVixwyyXz1UdPpKeJX126rWpB2XohTpJEbQgf/B
xO4sanDMRyJN8KBjLQlAyI8d/jvjzbbUntmIWZIjL4LL33YpgFD2NEEnhVYT9v35t+VEacHfmOPb
VkW6q9TcBL4kkcfSyO1/MYV1R/buqmhvzU49E3EUMRfOlfV4dAdQI0r1ySbi8bJHC0hyDBbCCoRF
QDb+fTYG9GAFAO14sTJrS7LkuW/psem/huiXIcTeSVq0xjvVBw/go0ZlaOk1DxRd9XqrWxvfWkpu
TrfOzOesiRuoN2DrDKDFI5ichcxeUl639Fnv/+Uk/bNx5hj+HuA6kccwFWvv3NnJ7L7Wnyq+v7y6
i+f1iZXZtWy7IpONBSuus3f568BvoQnSi5XLf2kfTFMmExZOBW3pLCrNGH0tWuAVFhtx4HZfKoqi
sEYa6DwrdIMesO8Ma4no0lZwUX5wAX1CGWy+FWha6kVNcPIgiw9d4HNS1Ogdcn95Af+bWZlfsadm
pszu5MhutSrtFBdmFHQrn7vM6gG0amibhr1FhkcTQnXRBhPozPIAf+iKgGtu/wNnlQCqQ4uhKef0
ueIjJdDKB0dX2hfZaXTiGgVMCoIEgP1shgREpG5dks9iGN2H3q5zjkqA5jymUereSxuz8X0RNe8V
/gpI/4Cfe8srR27bBPjGTayYfQuGJ0hse0kLkqn7WqDSFWDTNtJP06p0fN1Qs41IpMFCAfROsyFN
bntiHI2gqQm/41E1FgDw50Aqd7wlPpEW31QgmSviFiqQjVkyDHknHXdBfCSqG7dutdGzbcl+KR2h
b4OagaiHEvAbe5BOx6tKmmDRYU0Vd76Zct0+ZD0xAp3E6qOoepkeO3Ow77SkcGUIXWaBDovU89tM
p10A3u/Y9hITemFmDmJQKFGq0UvCXUmOSQGiQODJDHKLnnC9T+KabGTaIzsYTJ6qW5O5re27Q0qe
RVpB/LTr+nyr1W25KUyHs03qtg0ovqgprkBaLH9EapJ2vpAKDxNL5/nKSbq0CU9DaHZN1KMY6z7F
9ihAVdVEN130QFD0cbKny7G60JxDPwzk4u4kEQGGsZmhJlXNRJsKjIO8ZeUuIWGqbobq2YEaJU+v
IrI3lN1lm4u78MTkLKORGFIgTEFFpAZHO9crQGATfh/z8f2yncU1BNMHeOZAkYE9f74N3aYae5bD
DhrEOwGJhbJKn1PDfuCdWPlcy8v4x9Z//36y5eXABNWmUvBo7zTnUx3uW5P6g/PD5OE4hk12n9Zr
UhILj4wJXAfmD1DNIJNwZic1yEzjGuzhKNK5x7i6K8Wxlj/j5McA5Iq1GbBh6RP2uQf1QYxdeqUe
0OytzT8vL/P3k/z8V+jnywy1KCdqE/yKPsMEQfRYD1nAVOlH03TXa0J9utaO/B5AsDhhzqcXPsrv
M7+ZBf1BmrTMzzDazytlY1JnL6I1MwvFV9hBpgaqKxuUS3PWoEj0Ns/HEjehsB9Nt7+nfVLv2sQ9
2AYtvULPhJ8YeOS1tN7TsqpCB5i6ldD6nl9ooP3DSBFglNBwmZNYjUCmcjpVYmnTHJHLJtuocLqg
HZTWc8cB1Vgr0f/+VJg8t7G4GjJn/IDzbxppoC3XMhgtKoBhv7Jk8IwaX1J5V4of/XADiclhXOvb
LH7WE6PmuVG1iPK4NhFI0hp3qWa/tUm3KTF3fzleF/YqnJtaEKA0hh7ZvOqhQjgkKs0G9QBQsxXF
Te0+Fcg2CkxiAI4VFs2xiNb4w7+fRZPNCVmDJcXdOwvZAnANt6sRsk3xVTeZn0JWIMI42Brma3EN
T+zMNmME7p0BvVicrc2hzD/bItTESnozfYbz7ObclVls1KnbgY8SrrT1/aiWnhzWBDzWFmsWCI7e
ECthcCIDwTpuin1GnXuSXznQwvAuB8Pi4XWyXtN6npzbBXdStFjgDHNuFfJLaWxvlHsDT5dIuxZa
5DWtvmJyyTvsqImwH0BGcFGdm3SNqpPCQYVZb80gKW4HesOAIjfW5N6XQuHEzlxpSCSNMagJ7CQa
u7I1FrYY6R7zOLi8gmtm5pEt897sVJjpIPftQiIkKeqAF6tCc1PkzsMOJxEBAz1IppA+nC+bqASn
wFkzn1OBIaBYROZGbzs6ANPYGsURQimomTmVcgOEWB8aIKH5cETRX+kN6Jw9UYPo8+89B68ghuQN
nMu4i85/Ee9d7lIVnLyxjQmEusgbP65EFHZc+/p7S6e+T2tzEqXEqE08E+C7E/WPZaT9aogZkHLl
Wb20F06tzDa2xpqRDxG+JBGvbss9rYR4XXUPtEOijkg939C2/we/HBScUAmZkqeZxZjTjCc6StyU
OtEmrVTrUILCE73N3Fr5WEun1jR/h3F8XKRIds+XsG3yFrB1mOo6A0w/5R1ltn/Zm8WLBd0wPKWQ
TmPafuZOEmUpeB/Q56hk58XTUNJOV3dtvzHaUHPvdDvx2u6vwTeYyNUMUJWj3IUUcGZTUVx14BLF
bUwIAJAFupBx2BemGdqsXfla34uEMIUyPSB0aOMD7n2+hCRzq3qkOkNHsfBGJRj72NPs91o/MnFg
9fPl1Vw6Jk+tzaqEpBDtWBSwlqBs7LCtobaoqzReSVdWcGEqahpqxv9AeQ0U73yURhnrvGGTX4Ol
Bo7Vbgy3CCjInNtG8VOiBWJ4hY6eP1TyGOVkE6XDSuQs+YofgDIyGDGn6Dlf2aIABk1C5AE6cM0m
Kn52ThIUIC5XXbryDZf2+MQdisErdxqxsM4tKUC92a4Cem83NXowlYyi9iKhEQzLNCaoyuyhubVo
LEBrg/YknoPIEf/hJ2CaDpkQutNT7J7/BDDrOwycohOk5bZ3xGbiYW7vLOfaSPdCUo+QemXvLwUu
2j+Qmcf4+tSVObfo2LHUmpyWvnR+jBqy2LsCZOqNlnhEBnHz95MeOEVVvEummEL7bvY19arkUOTA
+IDeOdVVNZjOATIaAKhJM6WhgSrItm2dZhVnO92A8xsSw7iQmwD+FFI1sxvSoj0czQiqryzyDENA
IOGxcj3JPqzhlmaYOr617e1YtZvLO3Vavu92UU2zIXYP4rfZ8moO6cwYLFZ+q/xQTP2KoTrC4rVe
5dIBjoQdNQoA1A1MQJ1/RBtU2roFAmGf6IlXD9uyvJPpvV2gprZN7J3aXOv6ZqSmL5BLae+FupLn
LDQU/uvkQWF6enFjmuv8B5SjpmauogJsu20eHF+E/ZV2Ze+ZZ+6iawgEglBDvSJ7/eFvV3cyC+gI
CoIAtc1fDiKO+kIYJmZsKucVSMGdVtpHJ7HW3JvW7/wrntuZ5RiaVTpVncNOAr37pnoGx+bexvBn
ow+4yACYV7Z63z02FKx1ovF4S1GgzZ8vO/v9eDr/EbOPbJJCo0LF8LA1GLddlPjUbMI0N68VO4Yw
uhOiZxOUMH/Z7PcIPjc7xd5JftVnOjh1K5jNagMZv+FxjYTFGgPRmnOzfYKSQRv3LqzUue/ADfkM
4L9hvA3Rjzy7iuTa2+b7rXLu1Sxg1dLOqgS5o1+bYQKe7sRn7qu6RiC3aMWChNnEAYg53tknY3mi
4rTD4A0EClS5ha6O6EC88nb5C/032vUtPE/MzD7RMDoEj06YMY/jG+k84xMwfuT6h/bV3rf3/MFG
MvKlrO2K72cq1nB6tQOiMAFzZzkPjUlDIBGD3Yc5aRMg0kP9m9gB0W/70iN5IHtU23aXfZ3+5jdX
T2zOMp+4bQwycNjU5CZLf0ur86YMJL1pk7WSy/ebERjdCcKFuXCAnefA4zJpSVE32PSWc6zZsUuO
tXnb8hdjvO/NlbVcCpRTWzO3Ol0Zh66ELRODq4kd8igwS+4pYn95+dZ8ml2/VDNpaWMKGJOyOUai
0Qcof1Fb36Ss9Wxm+HbnhJctrnhmzUCao4i7qo6nVeS3ZfxF+mc6pp67dgMtxQXSM8ywoHiFKf5Z
LNYsV4VCwA9jkcxz8htbHMC36YE+D1NOlz1aOhBPTc2+lTRzWXY2TGXpPip/qGRvxV//m4nZZ2Il
x6SlBRNCk+ir3Cn8Z4UnzGUji1/mz5LNayBuA13LSJtijnYmOhusBuTYAuIncuxbzY3WhOEWY8/A
mAw4h4Gtmdd27JY7NZRcYE/qL2OaxugHyKAWw5WaM29ojFfb/XuwJ/YwqrR4uiAr+pYguOjfxLWI
wLtR1kAs4iIB72sS5ObjP6wlJriQYQLv+Q3yHJdajUFgguFbJvY5SphoM7hK7PM1MpalexKnOZ4H
QEhghnR2T1Jhpk0zYhGr/kfDr4Dw8IxyKyExUQfoRWpyJdgX99WJvSmITm7/grNY6BL29HFXCs/Q
g7h9J9qR8Y/LK7jA/DSNRKCZgAkMG8/1+Q7WqcDJjiUUR/cGtQjtNdvxHT3Wh/xZ8xvFA8HVHWTS
v9xul30qmxXzS5fZqfnZrjaapFHdyXy/KW86kGaguvqZXylbGjS7pPQvm/u+91BpwbQTJt4BKIKi
3/my6oUCdlSaNj64JYCgFe0xGoNBXzntF62AexgTXVhWMu8FQbjW0ocRpbcq3Unr2o6faxko7stl
X/5Dn5/fyQZoPiEqiZot4DvzF/ogtFEWGOAClZ/i0VDHf5utdmXc6AewcMZeuW0MT0UJy0sOZE8D
SPhc0aBaeQR9j1T8Cqjk4n0H3CQGk2ZLaropdJXxt3OwFo6BonkF3yTlHa9XInX6Q9/cPTE0rfrJ
lhBOnKDhCHel8RPMREUPfZbPlSVdszHbDHavOq2SwRn1vr2ufHvvbIxtj2WlfrvrNvE28XmYbZmH
HCFIQ2uvbp3QPK69rxYySwOFF0Dzp8mU6eF87qs5jJFQQR3jxy/1T2hWg5Tt1t7GnvJFQrYDZcpR
OwwrMO8F5O250dlWpJYrqT4ZbX8CWR4Qb9zV19Qz981G+ahvht3lxV5a61MfZ5et5mRqovQwlw7X
4Gew+5/lGmJhbR3nWVDHdb1qRth44XvnSLziXvE01YuuX12IPrVH7Xj/Pzllzeod0u2yVp8M6sM+
tfaGulXWMrvvV9HZZ7Jmj+KhKEkU5TBBHo1XpI8B9+gT25KVcFiiKT2NwW/UkSpmyrth+j77uvQ0
8OL52ibfmE/YC2G5Hzbd7tkJmRdvcy+iq5Sh+ve85dzP2esqtuPIbKZwFGHkJ9fmTbtJ34sQr6sr
+dDvWuxBgr2o7un+5re802+hvxzSzwiBuqa8vroWs0OuVFlqRKiPYT92oREk1+mGgSx/44agC/+E
1PGLsk1vHpOj8NPt2ttrocpzvhKzk8+1BsvKpi8xHOww2jooTl4NoQbuwK9r4G9+Ylz+3tm5K2+j
aX3n5y1aSdPtggEozPmdn0FcqQa11ZzaJ1Td5m1xVcflChXu0hFwamJ24oAGTpUTZZSPQeQd5/GO
YrdUHVsB9y5dUbicMCTukGmOZVYOIEbeop+KbLQU1o8sKVBPKQjApon1IETrbJilr1wkS3sUxBsE
PR0wC+NyPl87c4gc0ENM7z0UdPP4ZnTtbd+HybhPgPrFJHKRrRw8SznHicW5zFNUWerQ9dPrqHyJ
yyqUFf3o2aTh2q/Vkpc2JuQDp9F7B0Rp88sJFeSMRtODAhNDV1ncPthFBm27yn6SInrowAOFkv3z
5XN1cQ+cGp2FCgZoqrpQkSeSeLwDyi6wC+enk46+Sz4GqDtkMd0MNbZGOSj3dtncYExyq5JnNQef
tdkfmEU2PIsfLv+shchC9R7DkPo00/bt+Vtace2MKQWBqAIgzjEFeyfhgY0HvbPWJVlA/qB2jz4X
Sj4a1N7nTxDo6qluyZG7JimEQ0DSypVA67nH6bCheNgTo9QwITugLDQ+MCsNL7u6uFdPvvospCsG
HHVU4ANo7biJuvpGCu6XSbXyoReDC57Y6Ivi8Th/jgCuDWY6iSOhkB92CyTREPtq6tvq3Sh3DVG8
y14tfEBwAU3v1GmcGfRN5xu1VetRTR14lRfvrcE2jlbdF+Nv1mMoxlpjwV707cTY7OauQAJIqh7G
ogbsLizbZQ3aab6dXDXtXkN/7bJvi1/sxNzs2KsBxLPqGks5RkC99yJMQR0sqbLyAFjzanZPd6Bx
UPoIx4GEwIpi/IDEl6L+0NLX3rkiyq/LPi0ecyc+TT6fPAJ66dYubbCEZa57SFeDqv0VS7bPMZf0
v1maXbqNwmqqTi9+m/0uQb6q6F7WPDHwU122s/yVMIQISgf0P+cNelAGmCTVXFQWDNMD7O+mBXAj
abLdZTOLtznO6v9vZvaVKuw2i3DcgbzN1CAqqbYbRGyEl60sx8IfK7PPwyiId50OztjNNUi4NgZ5
68Wet1sQQlbO+2Vjy7GAiTEHcFpU+md7F8rDoxspiO/WUaAyh/cg5sYMkC8lTF9JVBb9QoMY3Vqg
o/CoPw+7ypaaEUFECkVBEAPZD0b1SqTijSXYYDRfWwObLZ1KKEsD5wlOAjRP58tooB9tJTjqWW15
WX1Tg7qu5PdD/1abf03zMZFAo0YHuDXm4OaAZGYixQf/EioisWbt+jpGHq2ndMu4dZeDROrp8jdb
CkPQiqDJP2FrvomS9qwszaKNwTNep2GhxzdDLDeXTaDwh68xy1xBDARZUijXgXV/TtWYlk4xWFnW
+A6KWwcrTZN3EkMOVmsFQEO5nmVPLFJEqBpxuVeoUfxsS8f2eyMqH3vuJE8RkKz38cCaMGMKdART
aqGQ4yjXwqj7m67VBPPQnMQycSOrfkqnaN6yXBq+1Wj8DTzyTuJLjSt+5JTyU1UU66HBTPpNnbsR
4KtFstP6WH7Rzi6MGxmZyT4mU56Wj6r925Zt2QRGnuh7PkolFPGY70c1IUXQupkVXZlZkl5bHP0E
r5CFBX2MvtWHYJCDDQUFxYTGWGaXrg4lNx1Ts9FYmEkI6S2DeY1KGjwjRCLCXLX7EC/J/nffSbeB
HnAKXLSbdq7hR2Jk+0Ez5FWqKcV1kxfiyclG/tIo1TNYVe9gqt/JkmGmflDHsfda4oLpK9ELgM4i
3dhgCj//6Ejr+KPG84cO/dFd3Lga8Oc6ePaYRMcYFLG05qFpZ6L3h0K1QSOWG6Gdquley5ke5to0
5W5IckAkKSHr62av1H11sEBbtR8wM9+j5yATjF2Av/pnFnVafDDzMffxq7lzqFublmFl1gS8s4nU
/WLEkntI2SKcF0yF6kFeZxMj9MAfzZqmSF4z3F6Yt38peD14reK6G9lHoPqsiN15jtmoHxIDGWAw
ysvBDkw3ltChwXjLBviAlPsV7+PHbmxa5zHPZTf4vcX0VybaYsdNyTXfBlnkRmja8EslMdiCao3z
sAAz3PPg4psFGovsEoAIEzb12kpeTVALOwczrtwnZN7Fbmi7Ro88iDwbxxGDaK4Hfl/b2TGta6+l
DoXUQ4P2AuQsJt5fVqmQ8CtdJ7I8sAUNvVcyl4xeRzkqPIYo+03HmPlCiziDAETO2EEpVHXHo6ze
yQq8OE49AvGKSR4Tz6ZMJ8zL4ujJ6qFj0Uu1PXYGlMgSnGSHJmHVLlJa99oQOdVhO87SgKhtvGuh
ofAATP64NwQaqsCzUi0so5ZuTTmCMIm7Pfi4LUvEAc9Jv+/rDGAcSSUEF8A98NugfZx6TU+RXvS6
hA5mLKNrQ1HyR5WU4guqbzQc3BGqbqJsdw5AaV+JIsHiJ1NnvMpYGoGYyTLuq0ZTfFqgDu4Z8Hlj
VT0EZkYlrj8wP091jxQ8ftfTFL0sTrkj7iLGikMd5WDqcdQ2vzdF4z62ehXfFQYb3sXQDGSjZoa7
HYUesd1IlOY60XKCCxCopbBoM/sepGhqFwhHybXrVs35g6W07EpX7PR3aSF5wgSTizagCd7jEHO1
kBK1M6cXj61gkLQA8ezBHskQgI07hTimRoaVe3thbAMPYwz0g7UcBUdMMpxfcMIlheU0ULuGHKIa
KCNwSRIy8cQNXJuEuPWererLzGvMEeL07Lzs8DnEZcDKI2iOPy8f4Avgt/MfM8tVGlXlTZxNd1IO
Kuj+CVQ5QUo+pDSCsYt/l9XPKraukwjpWNt6dBUstfjUOl2N2f2ba0ruMDkV8EV6SFkXdBU0Ghrd
rwsTE2/azgQDjZ0DEId2LsaxX1cWYMpc5hcYPgaqFe4Er/mG/lOqFLT5uMDs+jNLgMhuko3Bmo8u
fy1VTObXfQnkdBkHOU88l8uVS3ohscII6wQywHg8hq9n7kO/3JA5qWC+rW4tjMdjqxx6dmDoWK94
OrWhv3l6Ymr6KSf5fKl0I2m7GrpAvAqoG6ppFaK+6dWqP/QvNt3K5NDpK7nwQjY3SZXjdQlso4mk
+9xohnHjCO08pFe4B61RvGAkcjeOKgQNGfF5nT0ow4/Lji5kdBj4BvcHeGDxsjVnuWoSK8qYdzBJ
G+oLs/JiPcFw/j7Kwf24vWxrIccCNauD2rqGrB46eufu9SxpTG4MKBQYP4FJ90gbXDawFB+nBqb1
PfloOAaBJ3RgoGsrCu0ys7hhInrL02zAaymvVsxN4TaPEUxWgQQWdQ/07Gafy7RSXOHWiM/VP9bi
JUlfY3ulQri4ZH9MzIUTk0EZuCJgQhoysCVYs9bUf1ecsGcBwKLRFLYOC1396fS7jjz/Q48a7JHo
gAG6jsMDs8Tnn8UYFWvIMg25NU0Kz+lw14NmQNG0N6bz6z5p78ck8Xgl1hANS/sJOG/0O0EZiNm/
2QfKjBxUSKre+H2jeVHxqRYhcjYlwYxh/iTVlXrD4vWAewoU31PhzZ5vX6WQg4I5FRxPHyzAKEx+
W79qN8ii9uWvqvWGFXtL0Y4JKfDdEIxVYEedLyvrqq4xpqsx056qEvy9nwq5kmsn4ZIVDBsANQ8+
fRz7MytdggefaiA+Unbb1P4QSa8ykEL8PQDPAML5j53Z3rW42wqaqfAGagtqSXbNmF+XSFRzpq40
bJc2FThdIKkBNjoU82ZhIZVaWGmCsEC6cZ074/WQrZ3kS7sKrFQ4FabnMh6U599m6FUTqQJCAbPb
sdfbDKPokkagdUHr/fKht6RuARw69hbK0KAOd2crh+dGpViFi6wklG94+ADme9Vuq9D0xysOLTX7
MdqQkDyj/+4NpVcf2EoRYtHZkx8wW0/h1lmek+kH5KCclgfGvrI1xu2lOvuJl5gcOV9RF/wkMhth
RNkh7a/CYxG2nxBw2+Ybe1/+jJ6aO/EKCfEVYMZS8xl2QZuBuSXUqOZ1X4uYXc0U9Lia2vsYd9BY
oR+J5sf7x0r19F2R+avQkyk45vfKqcnZBzUgLCOyCK6qfr/XdnEX2Hc9BlhDzVfe7Z35kB70G+VO
3a11cBez7YnyAbU9F1Mr84aUbvEhMdoIo51bea0/o4SUBnQb7YAr2IJBvIL0V70VVy+XI3hxP55Y
nf795NoetLyr3HRSfZd3mWp5kb4ytTIF4PcF/ePWFMAnBkanx9s4hoH6Gqx7/VX6m73QjYuprV+X
PVm8Ak4XcDpNTywxZjcZNbGABRRTb9o3dk1DBcDKjbV1D+02e71sb3nn/XFsdszESUz7FiwU0N+r
A1uzPBNUPLl4umxlgULGwB74Y2YWkHgfc6L1MNMGxY3lqX4VvmGsSd1Hj+rmR7OjK24tDIedG5yd
KKYtad9DB9s3fgLQWxxH1deF1701T9DGMtbcW8r1UWDEu8L8T4V29sY0rVJLSYXwAIK/fWu2+jvg
LEfn1jpYa/GxdJuC1g+rOSX4eMScx0eTNpU7gvHDR2XtwXjsAyAd2+v0zdknD5hD666cTfsj3a7p
Vy9u7FO7s7jE/J6RxWiJ+trPLExeWEAlmCE9+QB8tuXrN+ZHqngqJGXXJEIWY4eAP9wEUxYg7/Ob
0Ka0SkrIPvhdqla7hmUoVlvtMARKkir7pBRwf6zQCOKGVeBcdcz0cazU5rkUmCaLCk3uSmNkR15z
tQwvB7a5cC6c/rZZXLejUzPwJuBcYL2vg3iuVMTmsonFUEaxF6pTeNlNiMbzL16pKZQVHYK8ZjRR
AzQetepd6MkuK3qfM6ALii/O1fveSlaqFcvO/Z/huVg0wt1p6ICFj1JtI0iyYVq+XXFuMZz/ODdX
ZklsVP6mEXpfHPg1Jm1RfsE1qT5DrDH+ulaO44/8t+oZa83RpfP8ZE3dqc5+csq2Y5lo3Lagz8zU
l5bruzhqtiMBBo6YkAatYt+p7LuGm++X/V06bk/tzg6K3KiB/FGxpAXk2PPPSjkQ/nzZxOKKmhiF
0yAvooEI8Nw1Vg3SIRFWtACi4P+R9mXbcePItr/Sq97Zh+DMu06fB5I5KTOl1GANfuGSJZkkOA/g
9PV3Q+VuMyHe5K063Q+93LIVBBAIBAI79kb9Ur8xgCeXny9bmfWNiRXB8VkkaRB95+sWvVvFji1B
4mezJt5Wh8sJegm/9O1nFNLGUYCsSYWmMUhgS8e8lk+lZ7yVa3vHtv3Sy9TsiHDFRF7Pe84+K2cT
lxiNDGl4jhOjVR6l7hDLC/t4dulBiYnmMt7VK76GVuglAHsSBsSqHODjHiRNt+341wm5cZkDMhd9
kLjToZR2vvpdFyISgpzFHeq7vFuVw6mKF26NswMBSAP3ElQuZNHBAmI1bdPhsCuHz7v4tY/eINrV
f8ePJ2YED7PGFL+Xn+AlBUNn7KT+VjMe5XTh6jG7XSZmhAmzExmleX6eDsM2LQ6xuWOSFy9dAvjH
ivkjB7b8mjNNuHt0dpSBCwJWFNMd6UGuviemZ0OBtF+RJeHo+QMT10awboFkVhUbcKVEb7WuDBuX
vVpsVbar/srKHHWTXEUeKMWpY7Ue2A3Uhdg2v2UndvlUT3YQySrQyFTc7lW3MW+kO9znjjlzm2Oz
atzmhW0vx6DZpeOajOimQh+3SHSsyczoVRC9uZQcolF3QSy5o9V7LBULL8mzSTmnwfhlSVw+Hc87
Fs5hLN/gsmJtGXu9eCLDU5jt4ixHsWHX0Nu0cOpgCekyn3dNTAvVNbUinSkzDNKGTKdjP4X35A70
G4GTbXtQA7ix5IZHeQ9JJtO5PL2zPjuxLJyRkHTAtsjiBsx4gBfepc1BZaDGu07poS+Xuq3m8MyQ
lEXskgEtBAaAR52J88g0hM5IiXHWplcfQcyLR7KrcTWczE2xxZPjUS2c9Ea5uzzG2fcQE/SEeOsB
EhREmudm1TwrY32EzzZe+4TY7/j3we4lPNrb8bRganY+f5sSnYh2lh34I0ZYPLOVsSmv9R/xR34c
bvrKGdbaWj/Fa/l78BI6i/UAnlZ8CT8T06ITDZ2aMz7K1iOO7aSbZG9eZ9uXb74LevAlx5n32Yk5
wXNICwLU6nNS17ZDtqfWjY6tY7rqXeIErnlIjumPJSAzT2suDVHMrDjBVoYOS3Td3lTSPpZPVedI
BvBAq8vrOHv88UomGlFBcCLquuB+TFMK9QQ3stGurRGns3+04e6ykdlkZGJECKWxUTXMpgg4ku47
pL/DK+VlA3PTxVE/EPySeeuc4BGgoExTK8DmHvFa0wyhOwbJMe9tNwA7bmZWC68Qc6F6ak7wiKBR
0apXwByjvpNowZpVR6lYp0vt0bNFvqkhwQ2UqqdBpGDi+rW6o7lTbnWn9/o92LerPcB1+ne2l7ad
k932S/t7aUr5mk4iWAHpd1TUYVrb6G/ACOTO6MUre6XdVIVr32rrZBPsxpW/ypZuM0uWxdhpVY3K
Usyubb2m4VViPgwJwA9btiRAP+f709kV3NJmnd41DQzpgCeWmZOHGwUiOZddc/YosImF3jmO7/ja
BV6nzGp4Dltmq0DKAYTZB8lTpe0g+8LoXg4hCwVlCLAVHKjyANZOP1wo981N6PQLeCifLKUMonGz
41XMJr1JhnsgCBxgWfDo6th0SVt6bk6B50E44Q8/llgxNeU4Ha0eqWE03CjSe5mu1aVn0yUTgmdK
Vd0qEjcx5OQ2oyiAGf4ahK7uwsLxoCHG4OlQBD+MWwj8Qp4YhykUTpNXJq0qZRXkP1X9CASyFw5u
at/07UIaOHOuwk1A2gjOSKQQYmPS2HcJ8m5YJVXpEPKjBZdQmjoaue99QMbZ+vIoZ0LZmTkhlLV5
lCTAjuFiGlSnMss8raHrFs2yuNwtTOjMKXBmSghmI26LVmfwm1abrqomvgpqY/W/G43gGlUrmerQ
wESb3ozkaSD31nif/Y0rIwZiGCo0tdHRLDaNlB24oHKeEPTdPUA4erTLlmhx5spkUxtimwiRGj9r
CpzLg5V46JT27CB10Fv60oDGXwnKFRdxHaN+W0bD7eVJnLtxndkWTtNBUXpb72Bb1p5pseriq6TY
5tHjWK7q8Fugbxv1fih3XeFp8q1qLATMmWh1Zl3wSNDLa1oJvVEQQWtuKL9XdujEIdQfcvkxL9oF
j1myJjolhNCTmN+6mH0i6ofWUtfKQEWb7oHoXJhX/uVCQEHNE6mbhiZ/DWWN8zisgpS6tXyMTB+Q
LpfSQcbTbtcEp5KGeOb1X/IMgNOG3OG168bSIk6bd/kTeMi69AXCSZCnlmSTGKOlPZBJltURANwq
4pqkXOIEmp3YyWCFq4ihgh1czjBYFun7UArWhaZfqXbrxEoCmqD3vzMwgE9wwkIWRixHycEYJhnB
wPRyp/WQIAZocXPZxPyAfpsQYksStaUv9TBBgAvtTaeAvtOYHeJ2Q+PHy6bmdyDo7f89HL6OkxOb
KCFIBQiSr+EKD2f+kazro/WOl5gTSNH1K22b3C6dqspseOZYbANa1AAYCrveJn1M2gg2mwe2oh7E
QraAwUqBE7l45l2pm9TrV+m6cMIr4xo/OMB39+qpXgKpzBAd4PSbfIgQAMoYbtkl+BD9JnEf4z0Y
X1LDVRrPOqCJyh22r7FXlI70kH1Td+FCaj97/E6MC/FABuI3qnSs8pBsq86V1X3ju5qyirK7wigX
Qt1cbng2VMGn8r6K7S7nc74uPBAcbJ5BoN9uqWffkbtmBY65YeMvHMPzzmWBtUcBtp9LYZw7F2a3
7BQ5wfFlGE6NdqPc4Hjo0YFu8jHRIXiCrjzFCFZGFLgJUcD9HXtMf0Nn3cK9cHZLTb5EWOkwJH09
tvwehR6y7qjZICnV0Clded2SkNC8V01sCQsbWUVckAGj1q6ywxGvMu2Jnpqt8YCLVOwYjupGa/Yu
ebcUvbuXt/PSMIVVlpUO+gAhTEsmUAsG+lCa2KtA6U7bj7DTlpxq5vkWxIG/11cIHgXNIksvYG6Q
nvpQd1i5q8xt6oPjSnuwjRNoNZyoXBjjbB5pQRYKDHt4bhCbHqVRMVhewagPmuUB5XrLKG7BLkHy
JTZs/vlfzrCJJf4lk9io6yU4pzRYCvDwFIHCAgojsrkQBuaNgGkFElsWOlOE0yuy6ibW5bRxuwap
MASeaW2tQ7n2LnvGVzMgBUEPJcBXaItSPxtkJmPxC58GfgIArwkFKgA0R2tVQdLLCVt94WFgpjQI
U2gz4EKIqGobgv+npJMiU63wkNYYxyh4txN2pchsI4fxisY/TZ26EtSXTYXtcnlJEfTr2fJJfgL2
ItAvoq+b75DJOC1CQSlZwngx0HVE9bu4Hf/yO865CSG1UWhP5XwEcJcZ8doE9FtOEi8PiwU/n0nM
z+0InqFmWKVPgDBNDmr4rQNSszdua8WLyysjpG4iP0vBEtXa193FjfK3NgM8I5BHOp+/rLSBZ6sb
ICkZ8Gupv84o25i54kjWUrFgyZQQk5luDEOgwVRoGau+H3AqcBy7fQMU+kKN6etZy0eFxjnLQMD6
IqeORiy7DXQsmZS4KX1ssnXW1o5vfqvSH7q1lFfMD+y3NSFuVEFca8gq8P5PjoZVQaBkZ4eRE+sL
oeNrtD8fleDrqCjIZjJgVEOQAhXfOVHx05brqz58aqUlgbelQQlen4d5qSQ5BiU1qwhKHrH5o/G7
m3rJ7blXnwfd80EJXq9kUcN1cnCxHiLbKwM/Bn64uW3M7jlQums2dMCXD9q4TwwKyMHlKDlrHIy/
eHHk2amIK29RbpJJCuM6lHokSDD2b1K9s9PIyev7pPgZLBUGZ/IyDPe3RTFYjjrBexHrAFJ5BRn2
lbLSwB56V6yGdXZXIgNGhN7I+6Ur08xLw7lZIVEI8KaiWwU3+wj8cuhJWx+kRd2j9pFusu0AFmnm
Vj9xfOsLO3H2HEJo4ZQFBO9GQnwBmDrK8dDOGzGPNmmg9esNZrVw2M28O2J4EytCaAEWPFJJDSu0
2uigig5QQTNdoPk9Gaz/Qb4Khk1JbQdR1G4fLvvQ7EaZ2BaOvyw12widA0AGNtp+SGBELg8QC9tU
kbG9bGo2AExMCauYAqBNiwCmMqnbSOm4UQYAdFPLzY3EgY9/u2xuae34zydna1/4BUsymCP2S0Fu
c2iTLjYOLM2eEDv1xB6qcOCzV0Fzq7hNm21gXlnjwkafHQpEVUAHjU7ILwUSkOc2IdimEDqzfSJ5
VfEWLrVRz5/fvPtB4cndF96KEoXi1FKQiujNE7Hwtt8VuG6ML6NUH3VbWbVj8ZwR1OGXFBJmT7uJ
YSFUR4D6ZTk/7SJ1Xdulm48IJA0IH5CYGyizUUNfYIaadcSJRSFoo1EQeDeLn69ygXcjxVxT66X3
21tSSm6qyQu4Au7XX86I3+a+9OZkchi2/ICljeQWLIDWz7gkW7VkQwhUWYXO7BQtYa6GVUM66zvy
IC9BTma9fTIQIU7hkqhrjLedMVZ4USvrrq9Yq9EkyBkga3F5+87gTBAVARIwLU6DDFzk+f4t65IM
yoBpQydEPm6i/ET9F78+aMFDo2rQGn5S9B2jpyLc1eHLgnE+X1/X7LdxYWODVSnPIgbjWoJ+1b2m
HAPjSadb6J0kyX1YHogOfM3CaTN7nvP+CA2vHEiHhBGPZQGlxghGIc+DGyrZoG/f6xRlVehg1oeK
TmFSV04XcQOzg53YFQbb16HVGzxZGqPDOES49YP32beGVZ8/mnXqkuExC5mbW486qDf+zkxPjAtp
IasT1Rx5Ct9A6UzSjnl2bepvA0VDgXnFzE3pe0G19c3by3ZnfXliVog6UjAGdtjCrKSsamrdluir
1/1yTczHy4ZmY/fEkBBs0PPTVeCYxr3BDHcDbkCWlK212F44IhbG8xneJ6cdbXTaFzo309u+U3b9
U6iOaPXFWxlbAmHM35l/j+nz5xNjYawFRVzCGFV+kmLVg3Ah2PlocC8lG+QMa5mt+9ppsUcuz+V8
IsibbGQOIYLY73lMyFNglcwAGW8D2EfQ+m7cB55GpY2lphBTy7dKgjb8ttppMl1pmGhpNO8TkMAn
9uOgfhQp2y180fze+f1FQkwsqhQM3FWLCwDKOiBkbW/axM3K8EqHgpepbqQaAsnNyg4WkqnPh64v
EWoyFULiBnFnTc8sTMVYvlSBumkMwPR748YYNDdPzVWBCjWht006XLVWDwoqeaeHKQgd78HMAdp/
/6E0fnTWC+8Kl5kCNwmvWjOmDkDnmyYnH3VSrYIAxBE5gcZvnVEHIlJuV5p3l6dw9jSeDERIC9Ef
GYMfEANJWnQv7QL6VirE0WQv6IeF1ZoPsL8XSwiwlQ95KZ9fmEpl3yj3td9v5OKWNDca7hSS6Sjm
w+WxzW/+3waFyBpUcmJoHbyj0HwHm35by2DQ6PvVZTP/jw35244YRDMNEk94EedIBstclZYb5NC5
l92u2sWxmzLmtaOD54PNgmHuZedeCKVh0MFwyKvJWRbPN2RhQwJKkZEAF9Gh9tECpl0Z8HhcXxj9
EaMW01O3zQ596lVo5/W7heA6cyGFfd4nA+azGZ5ZyQB9sMpvhkGJEnKNosw6lvcaeLX80oJO/eCa
+Qm9+BWkuscaj3qql4Q38pCtL0/EVyc+/w7hOIGcMCiOSnxH2IzFGhWBzqF9KHtaVt344NlxMsUc
Fmx+dS7YhPQWCkyg9cbL1Pncd6OCVh3OJ8zs60TbBuVDvMTcyT/7y/JycKiOPj+u7Hhuoh1rYoEq
B7UhPIUMbbABdn7FLJDykFDxbP9Qh0CHX57KuWGB4RqN/6CfBn+w4FIS8B9yp2FY/XBtgK8jHdag
Grps42u6jBNkYkPYl71hB0rA224BibMkuA1N/pejEGYuGsrE7/nipKHborA8XJfJ8+VB8I8UF2c6
CMHnGCoDtiTBhJlBZpE5ib8ygkNTL6CklswICUzH8Th8m7l9eVT797x78tNbS12ow8+viA2KCWi8
4XAXrKSD0QVDghVhSuc0wTpuFpZ8fhj/MSCqFvjRYEEaGwaK4b6qNqn5GPr3SrskGPX1iIFnKQaa
rNGXA143YVMGZgRBAT5bfhuouQONOQTesfD1d4Oy7CnQpfh91IrmYfQp3qDqJPYXbhEzD9b4BFD8
y6gVaOaXnvKRGoo1jEBKVWCkLzf+LviuB06tu+lulTzqbuYa1/vxXb03ve7ZclDJRr8ryOAue+fM
cyr/DM2CcgM/H0QSebUECRzECPGwmHjKVe9F340XtoZou5Me4tzJVvaD9Ne7e85tKufxypJaLSxt
gCtwHBntg7IkCzEbmyZjEla3aiQKriz8/lA9VMXWsL/Z1Ls8b0sm+EaZ5NZpZHeSZsGEYV1L+i6w
YkdbEmGe3QtQU4T6jsoLPsJma60IPG0UNtKyQkvwK66XfQ56Kmt9eSxzdkDigjYlSHvxTXE+Fjlm
Pbycv2O3EJC3xri9T3wr7FxmMeVHH4d5vuB1c+cwSrVQTYJiJHifhdlDOSFWmwpANzsB5Tf7GRho
Wsrh9Wbr6Fr/dHl8c0FLU/7kuNcNtBecjw+POGWncukArc83qWXg1rP0qjs7IAVHMLgN4XhiW6gJ
dlc1NXACE6X3MmMFXkCngkSB+qY195dH87ns4oFioBEPJL1gQ/m6XHVBk6RueNOxvW2elaPq9ZAi
fu6uY4BvHeUNguDr8dpwvmVH42Y4DTcvIPrY2lvTASc0aCUuf8/c7E4/R9jMZQfZz7DA5/BF7H00
4AyPly3MUGKAeXMyYmE/R3mqKn4DE+pav/aP+UY+NZ65Na/TK/Yiee1VcTScZAN2v216gNivv738
AXMbZGpfcNdGqUu84cA+Z8tLkoMVXfu55OW4aP11QyDihLNiW4CQU/DUjGqdnPMOZiUIXQAfUtmp
Ae9Itd1lO7PRS4cBzeYgAVPY8b1ZpkM9mqgih9+tFuyGfuIMxu1lI3N7Ao/l/zEiOIYRmlLZcCMa
gkp0Grv7pH3ETcRhwARfNjXng1NTgoPkgU+SUYMpyz8YdrLKWLqwMnzmxU03tSC4gA+RnEJqYaHT
ntNo20c3yBVJ8a0GgQd9zrsFOMBcRo+AzNvckGYpouJj09dVTnVwhiT5Q6bGjqSoThW+h8WbZn6P
sgV3mJ2+iTVxcL6ddKgJ4X1+2KIRWioWKvmzkweZXgRHPI6gtfY8AMcgK+iCFuFeb5+a4KDK13GB
eov9YgKhO7hl93bZHWbde5Ja8Z9PDueslYfU4qkVbbVVicI3QuYKNIoL5+aSGR42JmYqM7XTroCZ
RN+BoRO6o8gUl+5Zc2szPZyFXTSWaiAFKTB2WffUFley/e3yXM3FtunvF7bOGJMibXmPDqm3Rfuz
g164PWzadOnpYy4aoL0JxxbqAJyb7nyyBkKoDAZvsOD0HulCR1e2rbyzuhoXooVwPbcuU1OCO0th
BuK9EutSqChvjrGnhk+lFXmXJ27JCv/5ZPWl1mjAWwwrlnyVEui/x08G+mP+jhGwrYHZCrzdou70
yBTbaGw+FOXdL11TU9wmXOrxmXUBdM/924hwQ60CIKvAPYOmlyZxRjXyDAXAkpg4IXu4PJxZSybX
yOBPpIYtBAKlQLWbEmSaJnCSmn9D+60vr9D+fNnMzCsp5x5D+w7ud4aJRPN8bfp4iJQI7xVua2pu
qZuPVDMdTR0r4BdrZ0SVaUj1DZ4u10YtPV82Prdhp7YF77OGRs07H6/ASja6TK9Oo00WbuFz8RT8
VejJ0lBjN8VsMwjHMIO/cIxOgJDDstbT6kDxQKoMGFyum7um8mNPsaqnTOvYwkPpnOPjtgiHUZFT
425yPrmtqfjmGOG0MCkyhyB3u8I6+FazcEGe8xXO5qahGQvE4SJ5AkskkJb2SKkNf6Uk6FVtc6+B
5J5dri8v2Ox4fhuy5PPxlEPehQXP3VW5Jp1DKr+5R+9UJ6PIkWJHXLY275sTc0LuhRJ9zrWVMC6Q
9sSR7CQU1F89DnlwoTo0gpa0HXpmf8OKcSlPmksrUIjkGhQEpUJTWDo1Iz7pgQ51fdRhNfuuKED4
yspDGCueRt4bsAFeHu1c1J9e9ASDps16rcl41Nc7MMk0YeAGepRtlVI50Ravp+XC7ptB6fC7Akj/
Tc5oiyP3fDVpAvxh3bXo/lEBZcROj4cMVJvaVWSAXC5FusYa6iiRvCqTD2BCPDlnS3jH2TUG6Ty+
AVUy1FWEOJf4ZCy1TzKEmF356LBKDcuhFVszZXB6sA23w4mGqUfC98vzPefLU8NCKMdjfIkSD6o5
fZCBfHubSaXT9Avp4tzOBBeiTiCGiRaZL+wABRgCDQMpg2RuRn8j041l/NDHpZXkviGm3EAVQJ4X
mjcGegnPVzJmnaYxzvNAgpOBbpV8kN0oTrYtqXdA3W8jfbg3ipeYQHkkgKBkSa6UbKmhYnasALWj
p8OSgV/loXh6ykuKwil1OZIaytXGiuaBk1YrcBZeXri5nQlO7H/bEeuefSbXUGrJkLJm9E6N6Kok
xffRl71WCcCl+j5ES3C9uUMEMHvIVaFXE6hcYWTamCYt6QtA3iOVejgc022V4x5Ie/+kqvmx76AU
oOSS74JIMf/LKFNgxtHshOqnjGuVGIiGPq1pNeS40es/aHdq04+xc/t6DdLpvz6vlgoGVzT0cqCl
MMqI9FIQK7i6G9ZTUe8ofamjt7h4YfKbf3fZ1MzzHgalaQrETcFDiv899xXaZWxAmMOMoqTM2vWA
N61uTcIbokPwZ22hub9QnpSlq+lsCXdqV8g4+jhWJbmtecPj+r13b6VtXa2t73fSo1WtonpVPS5E
mbmobukmmm+4Hice9M4HaowJXmMUhtQ3GV1LP2ggBSOvMv0W9gt+Mrf9ppaEeJboXW5F3BLyPMdW
nEJ+7WJX8xcSqhkUE5ZuMiLBTYLeVHuL28kaIGXJtnUSJ7tSbxtU5L3yVPqu/nDZWxZG9nmETAKL
39FfcxihItL4N1X+lEMiwE6XvHJ2sXDlIrpuKWAyFvKNsTbzVst7zoRguBDze1jnrqY61g35HtyP
Lt2UpwKXS2d8uTzAuaMI1cn/2FXOnaRJINGQWx28sv4RQGohOAb2+rIJhf8O8YiY2hB2XCsnah5L
sNGuodOkPJZXvtfvrF3t+ff5A+k8ECu5EC7xgtfE3QM07/6da+30C4S9l1BTUqUEszsqyike5XWR
jq4BQMdondqy2n0O+L/e+v8TfOSnP4dW/89/489veTFUUQDI0fkf/+em+Mj+cUpe3z7q/+b/8D9/
Ufh7m4/8+jX9+pfO/g1++S/j3mvzevaHVdZEzXDLPqrh7qNmSfP5+/GZ/G/+//7wHx+fv+VhKD7+
9cdbzrKG/7YgyrM/fv1o9/6vPwin//2v6e//9UM+gH/9sWFR9vH65R98vNbNv/6QzH8i3eMqgbgM
geHfsuAE3cfnj4j+T3RiQjhPBVYPmQrcJ8sB44JF5Z9QKUffhgx9PiDl+cW6RqKHH5n/hL43/l/8
x8aeAbHMH//+srMF+r1g/0A58ZRHWVPzX3zmogD989/EmeYIvg3FUCGLoU0fMDUNj2Cprl77pM0C
N7Ks9oMCgWB4cpRqJ53USu7FleyzFRQj23wfZZSih4Slwy5u6i7zJtP36yOnH3WebPz5TZ9lZjwt
4ew3eGyaxJ40hVyL0ifHcYAgTZpI+kvRAVTuGZoff7ftoPtmd4n9rOuMLOFFz8PeL9M26MHQMYbQ
ICpjJ50i+a1JITBOpXVgZ/qhS32oOiIhPzUDCX9cHumcuc/qlgG8NG/eOh+pmvbQLUjo0ULvDAS7
wip9o2WUfYdgUum1ZmounIznQe/P4U3tcW+YzKxKJaNisEeUMVwBC17sjLKGeDPFHy+PjAeW36Hv
lyXIpQLvgecCSDaeWwohaZQPY3zEFac5UilOdzQc2gVQwZyjoOsNNKe4TSGrEYxINbWZUUfH3GL5
Zmgp+QlWsOow0DrZ4UWm/MFKo/OqxFAWRsfP2y+jg6gpLhcmiJEsYR5rRNIsC8JjgOuBCmJVTV2r
cRfcWaNu3WU9a/d9YrduGhvSnU/z0nT+xuzaED0nHGWvKMIOsc1qQAMl7Me5vCrQ1LgJ0ADoXjYy
45wQSEKIsUD1jpc8IbmJdauhTR4eIyvS35g8SBsij/QW+Vx4VIpqqaAi5KefLkM0FN9wI+W1eCLY
g+Y2BOP14Ej7Kt9XfSE95yiTnXJZ9W8tcNK82ENabwZDpY7M0MewxvNEYrpyl/01TNTnl2A78v9i
W+KCJyxvm7WImn5wbFhC3KZINM9neJNldt4uzPHMhkR/HkpkuOmAAF0WzmdWSXGW+uahVZrgWe0j
iEzbo7HuSrpE3C9c+j8Hpdrg4FSgioLqyqfQ9GTvpyUimUnVQyRH5KHBVH43i9j6UdjxiD4NMzAe
TT+EdhcL0/jVl5jduwMtuu+XnWpm50BFAqPFyxGUK8Se3F6P9KwwyEEp2ACyhdqExnrItGMxxpCu
gIjacSBB+jgOSbpLgeRZeLia8Wmo4cnGp9Qpjla+HtNJGENqtqp6yIPY2iqD3azjJDQ9SLZUa59k
wZ8J0Vk+ND3J5iYdD2SqAfZTC2kEP/yn9pithTh4lQPKMKWFm3mspy6DSJwG3mCTPXet2h+q0GJP
kHwmW8nP1KeKNktZ4NykT79C8DIEet+ECPyh6pviRkEH6rVNfdWVqGLcynotg+dpaDdDbhebRrXD
7eUlnzkKNAKVL+h5AIsHmq7zOTCyOIy6kRyaPh2voAuvc9k/lPAvW5nZSWh4AGIKQEY8TYqg7qar
fLkoyEHy5Wbl662yacJUdmuSNQuXPgEu+rmTNNS3VYBRgHJAOnY+IEgvt5LekoOdASXltiGa+Rwz
DJu1pLaW6fhhUB0HVPl2kTIoXqbV8UGnUik7WaqXD2aX59e6VkLyEHJwAETolbXUYzNzMGroN4S+
Cfq9UEMR3M7K6lDS9P5AIN936KpaW5HMTk7QgTQ2QxD2d6NZBR9+bhZLDs9/8/nJ+MmqAgIaHIxf
nzaAmpLaUjL2EjpAbvwkol4QaaCwbI0asM+kQwMDqEmxCyWUkkCuhG9Id1DUytcmYJrgZZetbiFL
mNmEBOKeWCcV7DVIKYWDRe0ZrumWvm+rPFn7Q8yOAQBS91FaKJ5hhsFdZZpsa5Oh9UbSkXXE9Pbx
snfOHG6g2AZMykQ+q3JY6rnP0LAcbQhF7iU1qo85Gc2DEvj+tV5X6MTTzQw0dQVkMCgFyE1rofuc
qdnJyLvSXfiQr/vkcyagLI3JAJuEsBsp69WWMG3vo8T17ht64QV6vyNxZnisHRIAdNO+2QRNVW7V
Uo5+FqqvPmuVzVyC17FdiHczJ2u16trqBm1pZ814D5qWPm9KQJTp4s4ikZJiAtW9rkSB5Nos1D02
DNpOYT07lumrL49Qmht1EKlBj3I1IOK6AfPzvZ83YekAvr6kWDZzQcKbMOfJxqEJHTix8olm/V6K
B3mvsoj5jgphxNMY1eiobZB7BAVUPQcbSkUAjbyGCoBOlpXbO7/Nh9uwCkJ1vbB8fHmE/YXPAbs/
Qh3KWyJWASB1GoWmuoeQa7CpTN8AV2VPNIf1VbMa86Z40LQhv+tbqfK0IruWVJw1l7/ha3Dh4C7Q
gepQToV2qrCdGPr3zLpT9nLbmOsoStCMRKAY6jWlGr+wwah2HalfYkgdbC8bFspgPPDCMmwCxEZk
fl8930QRZHrlxCR7mtXlVpOgm9kGubk29US+TSqbfCeQTP+w0xABOZYjfweazZ1JLc1RMD1emtrN
Qmz5OhccWw6xSCj2IG0VQ0uSSb1fjXQf5fn4KlcErjpCERK6lRwXrjbGAJYhpHhbqCYz7/J0fD1X
AcOCth3oIJFcfBE6k0BuA71NurdIQe+aLhw2GUR9f1w2IlRv+ZzDigbqGcRQDh4UMiaQNRVKOYb7
0Rzya4D42x2alWK3rdoI4zPBVAp32NDEjzw/7tG0oRcqFDNDKMglTB1f8kbTqJNZZbC6/GUzU4+j
RuYML5+VUcEZEr9IDBAH7zE7CkR4SXqdana09nsFggyZCc78HLzQ2LQLofy8YMknBPJXyF/hiVAa
wMvvuRPGjWqFWSpdASQK8sA+B6GqW3Rtlq1ClheRl+DdHg7XoWi7sPE+r3Xnmx93XZ7hIIfHAfsF
dgXNHG3sw31l6vlBLSXZSTmRoE7JY53HrdsYpFylY38btKWx77pKX+vSUK8hpEmdQqriU1WmEfBA
eEI2tfLGJtl4OxK9OqZl27plG7xVMntgHVWvBqj5rrKitN2qqiXIEft0IVf4motzxQZQToAaGc88
n543ycXNKkoQU80rpeT7I6kqyxtDX91UemnnK1UZg9vLHvN1w3CD6DFC4MStS5Qvh7ukyqgZV71p
B6uAWeU6jsslcMfMqLArZWh3ATeMG47gHnJEi1Gi+lUqEf8EfEeKPsosoC4QRugq7MZQur88qq8H
Op5xgUAwsEF5PBY2aBZ3FbKO6qoZysiz674FtwUx1hIUl93LlpCqCKcPalRIeVEuxLphgKqw58os
YT1NjJUyxlqzhvysAnmKQM6e5MwYQC8WtXrhGH46PikFIhdaFiSwupqd2mY7o/aNo9IRpLy6VKtb
uYtHZVsPSgVC6b4M2YoZA70hXR1B5zazjA1U3np/l9ZD/s7yMf2Qerku7wdNwWurxsDM4NZloj52
VRIfWrWx3+qyHoBNIGHxSnrNbJxGMZoO9CKh3q0630reqoJBU63wQ7RWgeiaXhdYLoY7b1PbawWA
ititICa+sjWIIbt5nSTQDlXGQwpWt9rLLLUanSivZZAL92htdboiiU+mPAJfbxQqe8Pmr36Wydjv
49wEcjXKu7iCSjZLftZF1jdeqA7GR25SeofKp/yzznrlVo06vLmHRWV2boDG7h9ZQ5LAk+IRJAYm
ylevNDcg8t1Ksv9dSwnax/MsSVTP72S6z2ItvmWAXFsOVCWkBxQB0HvpJ0lRcLhG3e9HquWdW2kK
iZxa6VM0vfo2c3rJp5i8PImcpmD5DvCczFVoKX1UuPx8a3It9EHGYvBO4GIgkEnPkoZs8DBAjXUS
Vk8K49AeG3ry5ZqGQVlCZNwPR0dRKZgoh4aakasYVQSGQebrP9VQrq7kNjGeKygFdJ6Kg9JymjTD
P8nr0dZcORoG3SFNUFTgXlK7/f9l7st6LNW1pH8RV8zgl0/6gD3mzjmzphdUWYPxhI0N2PDrO7Lv
fekrdUv91i9HOudU5bAxXmtFxIrQUb6zbgHai6XEWK471jvhnlJFpVkwOCG4thnGDRamsH/ISOey
2p+dU1jjnadhgAQ6Y0rDtbLoH5VdM6QV1iWbOhGx9CnvVTScLF/9deYW+zXJtiHLB+IyiCGEsfh5
pthJeuhLWugWgc8GwWo9r6uOZaXjzYKk79MQifpXwVOWt+M442y5jIW1gb33+gUvAxR3IS7gUEIK
6+ZDZvPtgl1D9R1tVWqgYpv6j6UYPh8MrK8QPsY2cVnSyn7B1RgCXH9ChuDnZPg2uCnYg3Ah+41w
WWDSxTDlL1ZCntT1s4Z3j9o3GErhcO6feNUIif8StuLVx3n0vR4yfPtFDBNvTSn9nawnWZxWhqm5
sfM6iTMWngm7soFohnRrXvEmcsu+N/1cYak1rsT2y5TMTTBbQSp9k1CdnJgXMoKhAELGGgmhHuko
jDfiNoHIEcovHKHlLudMsxPlFRp0kuppPHkdwEBvtvCy7a1Cu6Q84Qp5SnUpW6k+F02nDRa9eAya
gOmkYv0o+VrFTZxXw49qL7IZjyuT8ZHYld5yH+8nEkrEhOpihr8DUaJu6Ejlo0FLOLSQ6IOgpfWQ
3zKJcMfOjwWdLokusnOwW6mbvogZXCi2CG7QcRjtnYYDKWxE8JDXA6vj/iMvKXxEMhHXAl4CThed
n1Q0n1Nt5u99XfP5sULO8EsRUniwTj2y8poMHyQFLFD3X0YjmG8noae8mX1s6k7mDNdN75cJfoVT
hgZKwty7hgNMHatuZusi0GvFOsPedFmpAwom+WW2OMmRvtpjQZeYStU3sZkoQ0CQ9tjBkgla/p3j
5sl7U3/QKYeb0gZo/NdeifSq4ql+y/incQDiemzcaCEidUr6PbUHO5UrzJEERe5Mshj3WpYMNkXS
AiZo5qTmGcAyWDgc5LQg2LAyn202A/39zhZRiDbxeuTAvDn6kiUZt4cdW+3vWe1w+dA1VWfK9V5j
qvPR34rl2Kr1ecmSpixC9Mz7gPGq3NBot3zD9QsnW7feL8i4HXH9aP1cZg72OFUg/mucrP57kdr0
Hp9UkTblUPN3PID1hfZV/JoyGWVtrcYVFkh0RJCbVjrnh7rkZGr6LDjSBJIM4zGFtvSVYKatml2D
S2hdxtMbpIX7d7KgAWtmIvulyVaSqAaJ84hgQjRBTDvN/FQ264rkoW7LUVla7/vsd1F7dp9BI1O0
G35Dcy6ifXhN88x8dWxPP9ZYh1+hUkt5KIdIvVdLj4uIW/Ilwob3A836OmuoGqPyMCL6Cx6WOd3h
CaRW+KTKbSrMcWY+fo4HWFA2syR4MqQKRdlakxM8DeqSvUFbHj3pGrKSZp6lPzOS8a9pviZ/AMj2
TxJk2taUcShfdI8LrZ32HQn3n854N8nx5Lrc7qw6obk3dbP6HbUSISw97fY4nv76GD3iGXfvqrHl
nyz8YGpZLh0sR4RqVhxK3ZnFCn11ReG/Ee/K4rCytZKXGHjQN3hQibXDe7XMlw0iLnu31UP0tiHz
6hBNSzacpIdBQyN3AreqdBzlO6xziW6QVlU+xtEkZbsoA8NuHuIZi/CqqpdW1Qpyz3zZkhtaF8D2
PArGtn6LcHcXxWCLZo56izW44PWfAOJmbAuNuttue26XtrIFWS8miPG6c7QTCS68R+ZBrfwpynU5
J6g4SzPG8bhcw5yloh1Ypqc2T3T9aHMYvTdxRnGlZ8JkP/JICcSPbeOuEUyQbQIpUeX6XdiSXXzq
YIE9Zdk4tmFNopdRqok2W5qK3zXYsq0NcN9YjrXMq7qxOQSf7Zip5QUz9847fHP5aQBUqF+uXIM/
5hWMI+79VmzZhUpSnsdJIoAaazx5hgtNFr+GvacP816aX55ZMTXruIjnXFXRh84IXQGojLnqXGSs
bRAlAgwoyWUOh9NhmnDhEP6alXN4ULjlwWmha0dRWGY7NLanLmr2ScbXGDPJfu37ykdflS6COMX9
QJZL7804NeNoe9f4ooc1S4L7B53hhrHiKc+TNW6hUNAIKYpJP/gu4EStreOjzA7CzHHapBpHE7JE
uANB8g30/DCQfflS6h6dxToxAygNpNRBloX9Bokhh9dLVcG2zlbl8JXFtvxd9h7C1XFF8wN7C5b+
zpfKPxcgC+tmSGVCm7yw5fPaV8gNF4oK09hNxXWTjfgE275GN90Uu/8MmNg3AyeLiiZoi+qs+DZE
bLhttKxf951urxuA17csGfLiEo2GoIriwFeNinvDDvUc1qKlw2ru5phbBpMlIP75JrY/hfWz6eY1
K95gpRPeSE2x6wAwE/ffDkkzMnFi0z8OYG/8kahl7l+mwiLXXhTF/NlnwXem9dnuWENdbdZ2rDhJ
jp/t9X2EXsG0gY+ftUfb9bny2/BDYf+pm8me38PL2B1MIufhhI4ed4r3ruZQpMdI/iV+3Y/9RETc
CvyXH6nWNnRDiJFHxnH93hfLur7t8HOdLjzOnTlPflPPstDVCZcMG098M/l+oH0JIKBPh3xscp33
f/ohVi9GVsPB5OO0YF+7Fr6L/Y46meH69K1jEbypc75NsE+OKkOOu5qj4ZhLGEkf0liIHY3uQv4m
bjJ1G3qnRKf0ise3ETUn90TkKbzRSU7LdqznHIqGZR9hobv3xesoV/luBvwtuD2EMW+xAjR/XxEU
arEsix20u7qn297amW0Jlk+34jffNP85s6CwhIDcxLUrk9p9oN0lcUucp+Nx3mYAP6vJ8EzkVuul
I3NefdMRAygQlbt6iycYSjR6Rcd+KFbA0Ye47OlXw3xyD/p4/xHqIL5Alpxda7kMtjWp316IsvXa
6tUtpzKICjpwg9zSI9nW7VQCNu3P2ereVs3JKYusSiBFRbN1ymwaHUa0Xtl9wIfzvFSc8bNhRX1D
vc0HTCgx1PLd4OYFvRBfVUCkVLHqF7Pb9W3MaQxhWxnDRbD2Yv5QuV6/b3LcXhQOlexGMvOxicKi
x45M41yecb32aP22JBZIr5PTHWiYPoJwzAGD6DeDtVMe8vAbbsY4DkPuwv1O8cscjHPr94yuNGp4
QtPfYaMCJzpk5mimrccHjKzo12grtGyp28QDGGn5t9p57DtS7fk3nRbrcIhYwtOWwhm5uDIegoen
5Rb82VaiRuBrOrmh0ZMltq3N9GkWJcMEMJGEuewyE2yOEPWiVBBjxBuUg/mCE7X2hTj2Y79TLGf0
qismTv8A0qrWFrW3nDs5R+FbafmSnyof939lsqaXItt6IF+4j75/khIPA3Jo2QVPwR9wv4/0MKRp
+EIsXm0nHSxXqFxoa/d88LesjuRrTzEBn6upDkMHb//yfhcxqVv0fs6367QhwEEs9GOwLqZtbnRa
dmSAoKNxOcX2BUHSdVt7mNk2ZYoM0SXN97mZKKaaDkOO/7sLGy1HuyVwiIUgBM7I00iq7yP+y/3m
J/fiVpk8wYFiBuSfCpU3U9mTb27BJXE0bsbm2hq0ko0pBxVB5bxE36BX2iaUahDeR4+Ugr+iGqO3
idccn91SMYl2CeagzVRI9tmEJrVoSUF5aLNM7hJLG+jVDsp7CFQjVYzXAnHvw9EWCzpmpdmGvBZ0
pZ89X442241Dsd5bU3B/KHXYSTsvA/mRp3Z0B2AvRqCsRPqRWkp0a7FmBUuV2JqHHXd81ISFYabU
Idq+zxZeA62cQ62PMI2v3yDUshby2JS+/yeM8i+h2tM/Abt/k8X927/+v3v2y2qn/87/o0buU0v3
Ots/f+b7n+bf/+T/QaEc4KD/Xib3///S4efI3Pzzv4jr8Hf+qZSr8n9gMR0eMQhH+HRJzQHf/VMo
V8b/KJKqQEgp8E2s5n2i7P8SymX1P6BgK//TPAhQLLCvf8nkUvKP7HPH4lOdj+C1z//1v5HJIdv1
v0BfwF3/KWZC6iCkcmCY/02qBZ+U2BVR1INJ9fyGke7PNtCsi3d/y9lQAlT112nmw7XXK71G6/Bd
5Dw+1qj3MWjgQ2ItAi7LgNcFQFhxjEZYqjULXUTV6j5GUVxqS56WYunpwa2sYg3CS7x8Erxw62FC
QzHF+CpTWgFR4kHo9FfhTG5/F4UFxhMWF301uPNRSvisvoGcWe9Rej6qJVme5ajiGK+bQwJ4PSiv
WgzLwEBLcplK0q35jIWsOKL185BvEUglHeLR3HtNyWfjpi1p5Ay17I3UrN7PLIeMQRvZZbVZrqYu
cIVZmVzXYV4At/jQzhF7qvaA/J7eIfCFTQ8qwq8eTdnd0C8/NlvqblE5GmZs/NhrvqqbK0Z00SgG
VSdhJNGNqS1P5biLJkkArrvsLhkWfpIintxxnWYgDASaRN1GZEzUAZe0/uKwkzSCdHcu0VjM4Cgm
aw4PtXjP1C0pAZZPWoWDVQCLJirLRzXXNfJokr9LtN1z5fwrndSDXTZHH4xCI9Ngw81+sTaH88PM
7x2+JO7TvRTJpa8Fvu8GY87HFP7NQ5PLAYrXbc2LdpqE8UebDiRpELcDnyNVYqJvB1d8iQB1Y1Ob
IlYFS11+R2eGFj9NfX3US7H5LxuUhq8L6t2dHfyXiXlcY+WSq2NiYn5c4tzcFfjYnuCEe1mmvaOr
edLjMh+2ZEo7CVklEIrymKzup9DIcIWCMz4Vu0QdIMIdB7nY00o8Fo1kghGrLpLHsVqW4iBS7T8N
Ipdkvfq5GJ5oTYe4iUTm/cUMcnuvXJKU3cbMgyuqcz/zq6YAtY8VjJBg7rhL0x8Gu8upEZ8gwcJ4
Bl+k2t/3vbwglmp2qPnam2epsCZ4NYC+VIc8Am+PUAcAbih4Vts2B4YQS+uanMsCZWcfkBvvKnZy
Eb0swfc/SLpCqjq4FVQUjEG6vUA8bpHxNuTx/hpkgWiXKPi4A/j6BoCjeuTLCiM6XBr6dwCSdXTQ
qgDXGPPHrA7N0mMeSwxoE9SxbgYGcxzzMDWWbT/Yqv6OGTuZRF+pmW875jAlyAdsQsJRGADNvSW3
KmH9l9wDNN0Wbo4xXIp9U4yzwHSmGZghjpFlPuk1ROpPipfpiDO9hesiuAntvotrWYzjcRDj+Jrv
sNAE2LEs93swZG8GXD3iqtcpAG7OYAUW8RWyEWANKGCMasC5FG53YefuGqVorEeIGl7pGt/K1GCE
6E20XRe73vXU8zudgUFFG/TpbzIspQoNK9cCFVvnFdKgs0ked60dfBFmbL+yKh4ktAm7/RlP0Zyf
spzA0HN3IYN3NwvFdUkxUcaLRFyNc9bcUw3pXuPgkPaULtOiGxPMEAFRKBC5RhOKDAHrMYvJSldF
W5KtzWleH3mk6N+dbyXuue2Tr81Cs3tRPkcQrWTwhZR/iYefgSTL0gO8RPu6DAAsmshyX8EmQoRD
NA7spQ/rTxIEuU45kA0nEwXkbRDI28myN/QT/lpFKwQpLkXwDqO240nto1ZDeysO0Tbbyy41ic8T
MT/ABLgr2WD2V5mNbqBz6QzyAPPoaYYjU2hygHf+iIaG4OqbbWhSNRh84DZqpfc/Z2nSFugrPeKD
xTFj8qD1ihjXPej1DkP3Yo+RSMax8SUFvQDwYr9q0BQPHADMNw6uPWktcSeBYaDzlNlzqYHi1W4Z
ulC8RSXgJ8x8VLWkD/ad5umjREPURGt9LvmEOOch1Cewid9wv9qrY9V6I4Vv83gV7kw3c18pWKhN
jYScogAPEaMfAihMe3RcE5+PNpTo6VyRdnNZLLcB4qG7KPKPBRkm29RcKqz65iljrUphMY/xgpXP
wBXNFYnL4/dV8OF9X3LA6lOafs/I9LxEFrDuYDwkceYdpxw401o9AyijjUjy59ImW9zsw3Tfk+IP
38TvtPKAGKsorjs+9PGD5BxCFELHgItCAXRuU2WXAs6S2XgG4/+CElVf2YjobEvzcD/FRr2NKh0x
29XqgI0kGJQnUJS2WLdG1eltNTR8SfefGt7H66w67ZKlK8zOmxl8BbA15a5ekxHLmdN2gMJQNVas
awfUJJuQ7kGB6phoLzvZ7/lBEY5oKedvOs3u42Be+jnZ56N3+YgbFsue/ddpjEneMa5S0YwlOfbR
eJJ7QdopjehZMoYxFtPM8mNP1vFtZnV0YXM6Pu4T1t6Ab2ULUDzLLAPJTbDpBP3UW18xjgc57Lg1
ySicfo6SPaDlzcSnverk+HVAGfu5zUYphJVkgz3lrNpeU84AcTJeKgfQYfmFNeplOuYTKUDrlVP8
ZV9qds3GcoR5EEensSbZdJ1n9gDEFoVld71vKodBArsLt8AoP2R+uIW6igioimFGFSgQZlpWmLFF
BcqjBcWe1EcHL82ncluy/NDLWN7PQpXzXZy4EBoXzI1M6fq9osKmt+DSh8QK/uSkPsEHTXRcjr9G
HsNGes0A0wxiEthrn+CLxjDSN2VCbmWvQcHGaBHFIQvb3pSK09Mnv3FNXUbeMtAsRVtTVaI6yhFR
NPFpNGtgt2nIXhi8qRc4TqhhOlCnyNMQ4+EcWY92temllx8UcUNLgx0cnjZshywaUaMO1GQNklF3
jCj8HiLNreiQDJZBYBlKWOnOkM1jczQeRvpG5636A77oGRn2s2pTwLfbBdCrWTo8wTkFVrYZ/SU3
laEtD05b4D919RNqvvjeLICTkV85+v5hAPdtW1ZytjRIKCKhqZcIpJdPSV+eATdFe4N48Mgfgy3d
dFrzyP/lSQVAJLLRF1BldbfhKJ0jF6dHWOnR0ETzuMJRvdDl45ripa0zAeyH09umdX113MxHptev
FrsLR5MgMmXDZQqb54TAchlJ9p/hq0p1IpRYIOfmMwYHFnZ4VNp8DdClAn8FSJR0WMV8ckl/G3W6
HY0uegjUUoyAgN4G8K6LCKfdLBH8XKHqHJug4Ds2wI7PdGsoqGwmu++XstbsCk1lGsFpZzrPS+qP
RYxXPmHyj2R52XCRpQ+ABKv7flshroNYx+kGQF36EKOUfkDSaA/ZLt094Ky6xdp9xyvDnweQwrDv
KTd6zbP8rhBJesJTRtOeqfx+y4rhRJbo1YaYUSxuMHdlkQY+xu17Skvboosdfu3DdkaC69jFwbkv
lR+Btay8zj6WtPfnpdbJXzxYc6aSlycYuD1j5AikYSMba/Tg/dfZVOEgooz8mKYkXo9DcOxKV1/7
d9zcsNufhz69boASwXj4+n1AnZbNGhtXQuJM/QcYZPae9VL98Ltf21Jn86lfJYz9qMmiC9GZ/Dlk
8HqdY0QSNKlLzK9dA8I45Enxt8jQxRxGPl1FtORg8Khl5rSHYpO3Bf7bvOETLfeOeC6/7WFVv+HK
vcI5GAS0PI1+2cmljkx0SPoomToQ72wG77KIt6TcV9Jslfr0YkrVMoJOSeBVU8lQUsCTe1HcD7CN
pwctRpadLafjYSVZ8AgzmPLxIbd0Cp/EEXDaoYQhXO8RMtXhz63ZK/QefL5Aw8j5ITLTTBDhQHyW
NpuEtKnJyJxupzSHOemsoHcZI9TnNsIKJCwqQvkBUGx9kgNye46DR8fnDxTv2AiLaMHs/kpWV5gf
Vlbor3Os1OEm8GpsyGSWnzuY/OS8MKj1bm5nWLtVPIJRcjSD1y/E9CxjFn6LaoAcWk4EbejWAz6e
84KhsVyqwhwMeNq0A7MLjQ6st95QR2B+I2Nq+0Ok5Ss0k1JfZ5hurMcSsYYzvsnGtnDo7ex+T0MM
KsF780i8OVXZoN5ju7lvsKEDjBbBs/1rgdhMduVWTp/QiLOPIHDEXd+z4kONOqtA6cz59zUHNXEY
PCKFjkIB6Tsqh4ZKWfsEfhBvcTaQn0xiPGrRED+HfQLOt5XzfHAUV0q3LgUlgNMFLL150afoO0m0
FgcluRgaA+FUdIxRvIYmifHsT1CH0BZ0AR0ahONwCvP+PkNO4T6X1RGx6hyx3AspkerlRX6cMTWW
P8Lqpvwg5CRNF5s5/9IDPgbVgrwgcdjSUW0N0LriWQmN2jbQwJYbG6hoy3WmZTNY9vmmKqX+2r4o
5VETnryjg7G2dfn62SZRcR7XdXzoQVp/hA25Yk0SsRjOOl5izlqHkdziXOgnQUwhT4z3I7q4TB9H
GKqtx54Xmt8XmNTIhc88QeF3poy/EeSkTo1JTHQvGS3Pq177BxsDM4aunOl3rBpt7Ajb9/UZ3g3z
h4UWqDV71kM/Mq1HkWxlU4HGHHFaArpZaU32KGO/mmNIJk3xT7C1gMwof4hDNoGk9jlQ1KTYs8YA
ul875L/ONWJv+5HfL2RjE3pSpJY10+B0AN1TYzrq/T7yo6iLdDpAQpb3x2Xalq/BGPtC9n4BIbp7
BiAal8A3Tfq4v46Y7Bz6+lrqbkhdbltepPdVtOcvuVivksbilBh0NU05hfQJ7OEKKqzfFncakJW1
gLuWItyP5DNfb8/muEvcyL7yHcsEV7KySFwc9i7Q9A4bEtTlTumtJgRDkLchQ4aRB0K/dTtEKK+1
3PTWhSktMfHlbNPNlPjSX6I1rsIZyImZ7wco+jVSNzkcOSPCU3tdMG39oqP1+iiGuD+iz0Upcx6k
P8E+YgTGDHL3wOv0ALIWbY2VPHreBomFoVBH2Gkm20tpMVwtdQyNZA4nFc5Z/pBWvLwAiXFP0C9N
n4b+upFROX6rsoXe0ILUFyQTZ682yYYfkoYcTYOsQexhSEctzXoOtnVYQR3WeoYYs06BdYtUpbfV
JDHaHOCoZTo6eHJt+yPoFAz+gT3MwydeHlk8clwHXRj7bXiowMlByZBEyYbIJ5n/hXyTZ3diWqU6
E6zvnSmbqgFA1bommLlGYmEjScvxqUZSMhHwgSsLLKPPVRjJR5R5BSkGGn3xY/XK3OyE9+6xMlGh
zp5FBOIj8Khn8OaHOPN9BxTrlRv9Gtd4tKT4HS19/NXLCu9kMr0FDSVTHNmnscCXiuWzj+lZ1SDt
6p5vjwv6vVeDVrsBg3zfG3XGwl40odv9MgvUPfAA04rIMx79jPj0TJx5sWnyRyX8loLjbwVXB+3C
zxREXgfR2IX2+wuBUUszO/lzUuPWwTPuK4T78EUp4JlQ6+c6Ud8Lm7+yOHr0Mi+wT9QPgNSgfC0H
/aiCewRyc+cJDplN9p+F1t/1IOOurlhxVMY40JDJ3Ayq+DWVIv0tE4mpAM46GDboz5CKgx7FLSIw
8pAEOIqsQlssFEot4iaARunngZm3RmCkbhIn+1Zl/KwMe4uV/Uy/QdeJ0/7HZzglICNeBq6/WIeJ
qHA7vBQhn4KIjTeUCWcvkcGcc4a5vy4Qi6ylL97JCH4J+s9twY+A1Yycvos9mw7xbm8o0A/9ZlHj
EAfekD08QrF5HvbyBaAOlhvGi4fHaM2Be8gC91aCmaLYdNfv4mzAPlx8tEK8lvJjFYe7yI0PGXr4
HhR5s5fImxR72ZZyuPkyUp+buDE6A/0I5Rj6knL+LkO2H4VFWLuYGLmkPOAnCeYRDReCOIAJDMXo
D2qBHQpMMd/JVj3ZhOhHk9GbxiQV435q0BOE6X2ai7+pLLNbsuX11a8YcwHaTHeRmPaHpAyQzxMk
tFbVubYJcLQ5bnnZ/6FjXjSs339ClPk9KcVw8FJcNItgX6/pE0iRkw/pwzpv+UsmS4/xY8N2f7yQ
64jTfHE6Gs/5iNpUwsepqxaoPjD3mDs4ebIL+M5vZIiOxuAHRPVv0LhesTzr236PPIxkqlOQ8sEm
2NtAJuILYo+qDkNkj8M3sZuOCpcdss9n3mNG3dX6AQYHimRIh5uN4dPUcjedgmS7SWENcKny8TGJ
+CscVwAjrWZ7hEBj+3B5fSlp/wUi7h9ML1eVldUpE9sj0ISpyXT2kqB7j3fDztAXsZMaMfKZpDhz
mC7chiR3DVzM4G/gkFNEwbM8Qhllzr4ySOFRa4MyhOOE27uVqXKv+DYGSgS8Hp8D9bmyyc8JEYYN
DNTAcRtTNcizic+lSyyw5vR+TP3yWANRaxYj3mypXgoQbUs9mI6ggqPbADAQ938kYBhB4vtSoTPt
GUMWsGEoQwt5drUdrxp8NLoR6BmJxCDtDr7aaOcGMPt0i8MRCMgjcrN+ZP10p5Pih66Q6QvbbvLZ
Fy2txDp6U4/ZdxcpuCCz/aGuHA5s4m60FPMPxMOIQ56zyyTzazxjCXDYxEweFa085ki4bPcHBpUW
TFEWKoszcH4ApWNR0vFXNqaT/I29Bn/aB0FuzCT7q9M6biYzpM92qLO3cuf7DVv7KRRA8Vdo4MRh
KKRGcAIcYOkWIfvcu82fPejmr6HA04cqqjpUzFbHJZ23FwfF5jUzYDX7PURH7G8kTZza6mOBfgo9
FoB1g7YIm6GoNGuYXnmfqKPNA1T2arirvBcXOk7JEZrWsZkNwDfOrlrot1rtz1iEeqPo85tpmaq7
1artzLflLNGQpnl6Qjd3P2bBIlik7LuBMfgrk608wlbao8RVbzDjm1rgTGMzsjS5m9CknGtlDkAk
7/Dilo0AMtdk+/TVYjf5gqx5dVYzhQbV8b1bIZA7JGw/Z2q+rzKgE0qwx4XH79tUnmNnTJcDPrsT
g5n+IOQlnOkSdkgklO9qm9+gni2abQiXEUoWX4WrU6p/pWbZbpTyBBlZApqbEhNknwn3zRQjIMOd
P2D/6wz/LHGfST8fbLqKG9SA5Xc2yV851peanqRxU9XzO/bNhjdQQXEHhQaSz2t7Ddh/PtHBvcHA
c2wHm14tEE6DgHTg5Gr8CufAAOJSf8B488O4sfM9JnpVQFwMn9S/Ai+JFqDYwGxrdWQ5btodUyPG
yQz4BkZSfFWRrniVFkePkuYWco8qhxDA/ub+P9g7jya5jTTvf5WN9w4GkEgggWsB5avaO/KCaHaz
4b3Hp39/JXFnSY6GCt32sBETihHFblTBJPL5W+2LmrubrDG2FuvIPpbZOwMOL3hN34o633VO9DI5
5M0Y82OY10zQYf9oy8r+TBeSueHe48M7LYFX7pAiz1NfF2e03kdr2UaT+hLExXPPCXUMVCz8uNhO
c7WXqb2f0uA8BMs3oZPrlGNWdvwxNlXhi6kP9xBiudf2yIp1QHO5iRFSbuppjn2rLMrQh10LDj3L
1JOp9y9JZ3Vrp3ZwNCefmU4+zKW/Tqd42dSiu2JfOHvobEB0etMzAEf8IgKx4XfeO3bHwBNw6Zpm
eZWSBahPanVTq3RTl/I8mE4HnGBI8ZolDprSQDenYBM63SDB00M2fcMQUzfRqxYZHfNtPNlEc8Vp
6V7wNnU9Rh1X02FaEG1knVxlOuup07YgMGodor59yZzSPrtc5XdLD9pXQ7Ne0F+MiBYbNTs81VnS
XlvwUBqEo4VsFG7PvWLHVZi7ZQgCsQ8kIvZ1NXIKvCANmqepDsEwkmRTzuF4GMKCxrrFUcsjMRiI
k0f0NESIhZod996UVW7Oiy8byusBVCHkHFtLHjiodsouuRuWerLWvdH0yYZJaoyQgggr86wOuma2
BufQsHR8kHs2n3WsJN/Q4Ieoe0Yjnh6tNBt0VgRV7JzabA9ps4wkLhvjZKVnvp2KrqNaxtYhA6Hd
5GBbCOOx3GxBzWbuwrSgyjKmMi52vsx5fk7lBNRqk9ZbUWTvVmL2ykTPVo1VbkSROpsx1kHdh7qt
rjTHOudBob3F3Gs3RjsDZoHvNGIeNu4YADUj2C0X/VB0bbAxQu2d5eaqWMx1pjrLb50QlWhUT/5Q
Rl4RBIkEQHDpdx468W6JEecB4h8cQXX5UjPZQAON1zXR9eWqvCjdF9fZVmZesf/mDusoeHEFOo2Q
D6uBL31EyGy05NQxOgubYZOcTvYUJi0WSZARs10NS8tuoGjNP2QrQvcslS6bHlgUjZMcghdM9OnX
RCskwZeDNSGXK0obWwXRcDL40332fyqG/2eQ1YPC4D8rGa4uIT3/dSbi6J3+vp+Tf/782T8VDcL8
pJtIhCggvMS74Rv7b0WD0D9JDIOUDemmcC1kD/9SNEiBcMEk0cSyBNIGdBD/0jRI/ROzNapPHRWN
/IeShj/dYv/jJlO8XxHaXBoBwFZJUfk1vFdntyiibgIGUiVUkT5HximZxTe43SicXxKa2KKknT1E
aV+MtnrBULG37dF+XTQNr2GE8iDMq9Xg9DcSgyTWB9sqedUqVgGqI3sXNZcmWCOoIAyMW2NufRbd
Gws5HPOGvC7HLvqwipoqgqbepxEUC/pmsNGrMvswof7yKmuDdaa78X3XMQHAF+vM+3Oa36eRBTuS
J9YqWXIyZcOVi4ryDmEXQgHawp18W9rJdXh5KRoTZoGpFBsWz+UMkuKe4xw7/OriswY0aVdd8ZiV
zVOdL9AP6Zl3crhdwFTiQtskdoHmVc0rJG7melZtyhMOGo6mGCCDTl29SPf5JeylC/Z9kz12oelu
Wym8OJZvZscJDBpEb2EeJtdtWX8jwAg5aLt4Q9B4mtFVp67uT7kq36PYeK8dbQd0hN5Rz5/VoK9z
h7iOul7AD0IHZWYh701DA3juNfbXjbbJpvEZBpKw3eUB0cE3M9KGE7E79Dipz0uuDlY+hRt07e/F
lHsJaII/zdptEQfHsuCFOjWQmkWVJV6QZ+5VGJvSx3uBzgDKeqy+BY3ut9VHqTebuFMtgzMofB1E
ULNtjXZvXhmMfQ/oje2VKVt9rdCHMcbWPvv94l0RerGyx0TdIbR9iJq7TPAHQUYTQxfX030MRcQu
un1QwoQrJdlOJpup1AAjGz5qbnTLxk14+7M0V5THIebQ4uaKEQC/hcTqMszdsEUhb6wDw674qGg9
RR/uIoxT6yiB9Sk75Tk1UaNsB10v1jNjO41QnPim0ZG5qkZKqjmwAGWx0lGgr6Yx+kKiJWWA2oC6
bVQ3lhaup3BwjpqjAZPVxSrkC6/JUUKfbOodT0Eu0acBf5ZV/jWOSkzQS7tLK1onY+dKAcH0jiZX
hiBoAz/SCtv6bkyY6O1JeUlMvm+T86ZgmGH7XX4tVeH4kjrdVbMUjjfkTcDXGgL7s3DazyrScOlg
Y0RTKcKm3wbTbVSqW7pbwU2wPwVYws22P874KbnN/UavhSdV8mBLE3kMGOnXZIxBDUsIS+qE5Gct
0hj0S7meau3eSEzcK67WT2Llph0kp+AKaFp+Y5XXWRR8LjOq5N3q4ECYLc89+bxuFK2h8vZG0iO/
0VR0ZUXLbZvJeRc4BlnazY5gGLaF/bKfi3ituw0Eal5+0xrJW43rsVZthQrQ/RIqnRj2zjcsDUoy
/mwNMYtUWM6Mr1ZzUS7JNWE6ftqJ2kvkNO9sNeO1sNR4Y+aW2pZTFfo55sAtWQf3GWBEzzQ4RdGu
wCS0hv75kIt5voilrtIEeGYO1FVUQb0G5ZWDdXuVwwx40PG+ZEqbEvcQDKc4FLgWE1DWJM+Nu36p
ERAmtA8VpQTeT8eANzmPmDu5fhqa+1KyJxzG/g3HwqqXWspka21tty4R+3B98CQ5/L/qbRaR6VPC
iOdB/zY08aGPopuIj7FLYdk8Mb26XVSs4xzIlo37NTkTvjS0I3J5r4vz1QVPs8qGRyYs2MJoxlZz
py9GbUDXCfzCKzatu7qquVfExVOSmWRUtuMzsV+nZKzzVU+cFXoEdZiC+sWcaF+/uB8RYtwN6cxl
TbWdXSTGij+NjzB0BOqShDpntEFlqXZyiABoUX2BmKrli55qh85Ul+3ZcdLD+Kq5IAPKysc1gX6f
jVj5VjedwkyjEEVOby47pVSWpK0ZK+zNZy0iedjKKuU1pbULu/aGHryYu5mFvuqHBz0YVmO9eJX9
JayYjJjdrLOyt2rRXiaiEeguXXa1Rom83r6yA9529fAwGenKmadnrXSHtV5Pn+d+OCdYAZ05W5Vx
WGM91twzQ3lPC16hHTSn8xf0w6sJZ7ff1WO8RpxTvJU4NiCX0B41+fgaLxShOO5yq9p29hUeSc76
h4EZ9RjUhfBLJd4gss2VHT6N4ZycTT2dvjBo5Iy49nMBDYPSLrixhwfNCuWhFwingnqOD0F18SRl
dXfjjNG9zCN7o8du6M9IHog1UFzFqF2VWuiuC8mr0Lbra3ws/LavmdX1fhLmny8Q10oh6AVMhuXv
7Y2zrLtOH9yLlsqHC7yKjerG0FryC+yPEJm1p9sAvIVLHnXC/ezWbox1ZZCeqoa3KsadGVcuycp6
9BgqzKC1bb/NbQcjbc3yXten+jaUvFF7Y2ZrYHROuGeCl76J/ugx60h77QtDW4PoWn5iqXjdXO40
UpKqJ4aq7twGaX9j6dqwWuK8vrKDtLmbUORfkdhi7ZG/67fh6EQfgeiyE+kKxQ0NeUV0jLSw3bpu
p14iY4py1HKLPBltu2zyaI6eK8Sdexi55eJ1Mr+6bRCcMl4jbClSzWvnibsVotxoGEaUKvpndG/l
a1Nr8lCbbkDasd0fcGXoa+aU9M4Zys7HWNbRiIp7Z9eKJLtLl0BcO5oWH7IBkYooZo9h2IL9Y6vv
Ml3jDYrK9sMlIAQKMCk8iWDpFVPE5NeitQ4yz9vrLm/EcTHnV80NuvfUxRczJXn94PZt77NQsOxO
zSGx59Gvi2S81RERrkc9D94uqriF9i1p7DFPkmnV1Xq4snAbnXUS5I9m2iCJRkR6TYhKdAh5qv8Q
r3Q3Vh7XZ721Jw9X8cbqXy2qXoPQ5eVUkDC/rsvoOhdRfw3LYaXrpgZm9K2maW7HydUObdUtABLC
2hqIyIdVcrGyueBF6AYDZOhLjB42lNB/SYxHrcTqB2ASXzogs9h+IYFyuka58dq57uBnczd+HS2h
rdg7ltsuZKJkH2ZCxmZ2Yd/R5b4chArqu7hnS9eNqfU5rUWOMccUkN1oHABPyviocPV5RXkVKMhM
p92YgW/zDnPb18GY9G3f5W8Zid3abPsozI5qbjy3EEBv3dA9xtl0lXGK8fN9SfKMNCO8ONhm96IZ
k+u+zy0fr6dkS1axKGHt5cQiAsz1bSAyZFKNfiojNbGoiEPVjUi7mvTktImvpq68VWXZH6tsWcus
vetNUqYHy1g7LfdtxltiwZy+hUJ/tydDeOg7ssc5GJ7aAKM6Mh5YliXK130e7bCQhZuydI9laBSb
uhLlteaiMs4ByWz5WKdp77K3qu+ncVyng33rRsdR8BAuaI1wxdEHXhT6lWwje5W71SZ3ppu6JhK3
ORslWL0FN1MTk8RZBVJsTa18tDSdVljDk2LeY1EG1FabKqvobNXiuzFs5UXFNm3CkdYR5JDL0pW+
qjo8HbOdHxA0QhL2pXtL7GgOPRVsZaqvHSt6Mu2mPinsHis0oRnu6gIU3MpfeEkfE7uafHJndsL5
qG3LvVaUlu6nsuXW5+++aqQFrKaCt0SMS7+ZZr+xu7ewRkjXuw9TCu4/ahsA7HbtTu2461CXmrFF
YMekYz52QckJFUwBSOFaPKLYVlnr+sx1N2JakGsw0uRlfR046AY74GgLd+83lIhIgNzkXHeXl0v3
ZES1hnEjPRdWvKz7McB/H56t9tFsnXLlxsNZ79LTLIFbFxQOy8V4L7L03mX899zuMNdMGQojTWG4
h8yYeT/qZI4O3zIMmCAk05eUeMst8tajgeua3VjljURcr6GTi3XTRCnM/BCtJlwTcmDvzbtLg+og
XqNbVxSLxC3GLbacW6lNGft+28Czbl+1GYeXy3W7OCguCj4msXihJePnFPXuqZnr5HvD4j8CD35r
bvgpOPg/miX+F1ogDAtw5nfgwb7Nvv1X+QF88JMN4vvPfQ8Nlp9MQyraz+hoMATjOS6J76HBuCRM
qvVcVL6XWEH2zP+CDiz5ibBBwAYH1OC7T+K7HYL/dAnxsRT5NQTDUc3yT+wQP3shGNB1nUBjG3MF
sViX5sKfI3CaciwRYqCtz1US7LrgdWqwI5M9SZxDGVu3mC+3zuRGf7zn/yYEx/olAetycMMQDo0r
FuEx4tfEYvR3bi5GM1iVVR3TgYINb1csCN+KxAYorgndXjWj3R3yKBxuESql0DqxsUUP0R5a9GvQ
2HmKfhk9keu1dpodeYtEnm7pL8Och34URTV5Xzgv/cpUBt5g4ELUkdPbiAF08gM68Bjg9WAdNlYH
8SBioMQk73b5jLU0xpw+ER1iDtEGXSLWUtImyjXqA+LmUvL4Aoyxt/mcx186vF4lL7oUcUYbjtOT
DbRta5n1qukXL0Ridj02QjO/YJu1xIooVPkxd4Z1dqwRF9UfN+I/eir/47P20xP522f3f+FT6fKg
2Jceov8M6h2xYw3ljyne//qh72ie8UkhHSEamloKZaDN/e9nEjSP0AXBHxtkvpAsRObPd3+SND+B
1ZmmzsMi1SVQ9n/QPAM0jzA70r8FDyWk6D95JIn7+jkISAkefUnokG5LCzjPtS5P7Q95ShkJTTm+
FDJc9LqBDWWjpEHx7OsmCVbBAnBVZn5U9O0qnEt9M7BdekJh9h6W2ZdhNg/0C7wy3bpra86xY84V
IrVyMFelZTPoLsq8neD/wPUu2zTRvoYx7vOZDIiS5BSf5z3E3jNe0zq2bMwieBrxx4Y2k2XR5siQ
zXgXObOGQlt4cxWyBw6Na9FPN7k+x94wlONldD07TSzum/FQOgZUWBMeGi16nOLum/hjRxkzoBUC
Ga9WDMEllletbIOoEzbz2HKi4KvhjrvIrq+KyTpNKsWQaFzcReExlLXpd3m/p1EuRDyYngJhEf1j
V3dCF/m2SLIeKn7KduOSXYFtwaNo2VGp8uTM7CcBes8xi1vPoFPgwaRI1C692S0hotLkOtHmbD2Y
fbDG+HeTE7t/kGyj+wbGk7jQrTTMYkvKCbHb7Rbbg+GJGmdUFQI3CfupgzReGsK2QG1WSE69xGXE
nkzzHhXuVY2f25XlHVKedd1XO4AzJqdmHxMRU1Tm3tHD06CbawdF28iWdIJnJuAx9HJiVbgTHiiI
5m/W6hHjBoaOwHyaSaElpwWuRNjGFnvxo5jEBiRE23WLKM6zlBn+bm2tEbuxDkw+zBi+pc1Eguey
rS4TRlpEYg9vybTTLns4tPscoJOQ02UlEYvgc0992ArACdmskwgQIFe5N/eZnznpXgOjQ6u9Qxt0
jjNnE6fJtlB16Ycyjf0wbY8wzsex+iOo1nSRKOeEjqjyxTDABuii6XA41F5D1hXT7LfYwagmcR8t
A3rssgYE6wmxCBK07OgRCJ1AQdZCdqXEm1R5upU1yu7SyLa66LAFLdEuqYfE05m9Mn3+4o7hdnZw
ms19cVqy/Elr05vc7q+ZBf20HR4C/LABrdTpVIADMgKJi9gxIRSnSgiJwtPjj9L5Wmf5lmRr1vUC
WbKOz8MDeYvxGpSHUek79Hx3E25h3bRPZomiQ0vH1YAnFwOVzmZYmsmG++cpKNQVgxuIRW/fGU7B
FxnLkxaTq1eQ1Znik/YCsClC1/FF/TF99q6fdxY4joAMlOF9VaSbsCrXag6eR7q9ORXd15qXV7VE
b1JoT3NR1AczlD4WtrdFqdem7Y6hiN6U3kaeNlkPolHZW2/H9yD8+0kRtmHNp4vOLp3rnQh75RGi
5I9WvE1s47op0Jym062rMR05s3sqs+mRCKLbsBbruDTvaxHeVoZ2x4DnhcyGoobkc+3iQSSmsQpS
Wmky/O1Q+57M3GeTVPw+MhlYgtel5vZGkXSLHsuvgu7cVdVuSXg16wlGHE3fGZcYnMK1dkFVvqsu
2yfOu8jYEOtteT8aDK4BjSaMcaHfNNiNnYJFIqVkxUJlhEShoeI8l28O+RpoZFS+qSbY5RAHVekj
BGC8b7inRCEe+JfUQ667ntveGxfxmVuUvJZUXOVK5uukrhFpseDUULYgCZsAJv66ThBKIQzc2GX/
UC/toxjz68EIKxLIMPuURu11+AH8wNDpAnSZ+5YqenS0kTk2xs7kPrM79x1RngflGL4zxLv8OKa+
az+5xWPkPDLNLehysWob0exro3k7kNGyIr34fMHQ8kk8pU2z7eC/W2d+K5mAOxm2uB1qCPbWTXZt
N2FczWzvstezEA/qaBO46QsG0dg+Igg652DmZQ8ja/LorpJxQTMtHgm0vVGX2Kse6TeZD+xv5qCz
obzNvdX3n2Nl3UksKwWpQIZp3wjZP/cWCEdgAvAGIXbTvGFZy+VVNOPpq5bhvS1xT5hhbkLSJrf9
NHzJy9Dewotfrp/z2IzFrVuNGKuCEk+Zlb+ORLSsZN7cliQl5AtIrcBKu1Lz8Dz2/Bs2eeqgizJm
IHQBHfABkY57GPXihqUA94Q2Ptspmpthip4w7nxF8Ujoc/02S3ET5tkLy/meAK19NuDQy3qEnUb/
pDf9TvSt7gV9s2ec42mOOd0wa5sMOd2KdwcTpF2g4jGH0tNxAIKnfNVs7aLQBX1b1Ohj3zjPwnnL
hqnwwZABYRvzqSDrxo/sjIDrpLqeRsmbKWvwubofo0Fx+CzynlXewAxYxOE6UfZwQpTwBRvkCzat
wyLzbVPiu+fllq5CV72h0j+WfXUdE3i5WgqNrIVhIlOIlWGlwuIZ6X+9scP4Jjbnp1zXvg0Y4ldY
R/dyNu662Y5XjY0P1FW3o0rPsuxu8qx+haq5E4uBJc8ZrrAOeJ1JQFnXTkeHhKSVk6pdOaKe0JjX
1/nk7joFV9PT9jWCSLLvFe8qETdczkcWruZE9tqOFqkIzsypvKrq79RYQXJrOo6WhCVjtkev7CeC
fYz7jsYF/MfDsXMh/ZNLc2HVOdwW+rpJCKjqWmZiEgxibb7NGiBewk6wOpXpDUVvh7xybuMytbh1
e2PlEtOxWiSDRjyGX9sJp93gasiH07dWOIfooksm5Sc5s6PBxeUaXENXPY/SSrxuafMVWSjrEmU5
Ap7yLq7yF2xTtKhhskFHjhvGJfZ+sZu1YwxX+WXb1fUn6iThI9sPzTWRvdcZNL75kWMn0RrnODjR
ss+rnGdr1LdS4kAzSbtYYcE0znH12dZCPjoohl37czrsO4s6487dRh2xZ26HBlAZC8tDuxnzeZPN
SnmR2+2tEFLASJH62c5XFJtUWoW48npLv55VsnWr5XMZcJ1wN/CrkYRXY8IlSV9bIclgnacjXDGF
bO5wZ4oKDVWSb83KEdz3LbdzQe9Am0t8vZW5wr1JGg0awG1RR7Hn5tarieeGyLPxnDHKrQcb0C81
223uwIvJYQxXyKoeLSffz3XxVg8gF4TVnetwMjwjp2CJjJadbRbUmXWRBFlOH5DlnwTpVlsWsn4d
DJJAuClG84M1FdYX/XOFkAYhG0SwkyGq7Sx5qsmeW11smjIxDvNA8lJENMs41f1mmWtza1qdAKxF
vJN3enhRO7EuhiMS0agmHYdcoy5xCKUorwolXo2qgL7jXbBp5+6Kde44mFgvTSjTQMRn5RSvKuNy
xRoNZfhVNC+e2W91id/rYYD1qgO0SlETpQmKm7rNru0Zm1xmOY84Vu7sPv48LvNZ5MhO2+RV9RiR
G4VhrLTSYS0imHWra004gxgyq67YCgQZED/JQGsjVN8qkxwy1kWcycg6R964sk52vazPdRVQ7T6M
1xR7Jz6eyttuYmE2AAvR1a86CcHhTJ1a95p2n4/Tdp66Yy7MAyQd2G5vvldKGkc1jfdL5Ty20lk3
mvMxLtL17ImIt4wgszLYRHaV4tzOyw0BpzxaSKAyotogrErTGzGLeEOpMr/VSxadefw807DaS0Us
pTueZhqJMG6y4nfV4Mf2HOzRtN6N8wBk3SdgfU3ymk79yTCg1ujEHf1FjFc2uAv5Uon0zOjCD4TF
LsWz4aX1JSZhAT8LxHtXl49BUOwRK/pJbq4rKB1PzssDmEgA91I/FG1YrdPZPLZiftGUw/Bjpglh
3PODCJoT8vmHPLCvnXS5a4v+yD2cc1nHB8O5kJaG9bV1hzMhUGTjadPBTLId5XxHGV0EhdDSA1ES
CDOs9Uz6kS/L/mYgKQnCVPsmyvqcF2yGl4octyFxr0OrI/EyG45jUWKAXLgh5zbzyTqyfNCEjlC/
YGdpwJmVu+/a8CMwo35L/+o6462SaLBoAYGGhzofn1MH8CYL8y+9lq6txt1rsnBOutPl2xyn4yGN
7CuJPH7N2SNKYtmEaXKGgoMZddH/Ri+lmlh19Kon7g1MRDoKY5JGZFxduTYpX5G1x9oxeuRM9ru5
h5uvWFYPc9Tp6w5L5cFElYub/zGo5XE2QZRReb8OPRvXNuvY4LqtT/3noephh4us1cjr1zK2KTr2
nhgBQedyq7ade5hg2zZ0c8WESs0v7cWHDZx0E0lyN+Y2gYIWTKHAvmaXn0QZPzl1cYyJ4FsHpamA
TNNXs+JplKVyvItcd2rc8UJcsw0crFVjFg3WFjQHGiL7uW6ym2GJW0IJyJ02xjpGoZt8NUS0HGVv
HdBCh95QsyROpraVZdhs9aQPvMBmHFWhfoU56yaKrNfOasxVrJKrTpMXY2O50ayawCiOOIKt0cKb
Ls6VZBe7Sjp+ieS20JBSO+WLMBDwY05CGhOBaCeWW7B7nr/Yg+nlefzI4/qGIOgapQnzBXHI7Mqb
d7eKK+8SVGgXb4RqPttmg8LXzDeSvTUTLB65eSK1qNOynMjkxfgSEa/kIbWOLj7omRuRvMU5rbKT
cI1X4nfZwxn8VB7bOrhLdI8/K2KNJuiVbkYfyE0nHE9jgHCh1hLDy2XsV/YJgc5LEt3mbAS7zDha
hUGSVFw8LNhiGUOgYBq1MpHPGGR8t/Hw7pQk3CFcGdiCmMgeu5tqSFmboR4J4d6hvb6zzWsXy6JX
g9+shGr8fG73VTUfZFkfsJ7i/nQsDL3tgujbPro6NLohmhc8V6AmAoJW9jZ+byrAeKPL205/mcY6
2ItKbtAGektu7m0cXSvp1M/TYMWUFy9PtcJras5n9K6wxfMVcCAFM8q8Frnlla7aukUOgTHeFmlA
sgU2avIWjnGrn8F+zx1bsMguHrH6PuSVde+m5ZMxGrs2wkdNmMcOdnMdRfMDMIJcVW57o6qYMCZX
sAsSY7bOxGcaEXDqtAv5YTmK2OQKPcRjk1sXB22b7oQ9vxM1dahbRlNkrrtgvIzxUFDpJehQt3Ay
BYstPItsiqwZYwbj4jC4+O6WFhN8yHO8IrP00AmMN8GbKZ5HFkTEobfxMEfbIcxejrntnpHDnDEN
HXQCEzx9IMGuGbK95eAN4zgIwk3PsqNvrcKPT5uDredb7UIo6hZ0UJ8jWkHnZMcvS/5aQw1Xr6Dm
3tQhBCXCYdNV7EnQZHh9iz0nNoiL7tAG9WplBbQg9EQVFjH+Y2uK7mdTaUd97Am9s2bkvHjGLxP4
1azkQ5k60DRQJjl/gWjaxtilVL6WhJ2a5bu10HKriuWqiRVNitBzfVPtaBm6qlrXM4JhZzftA6Kf
ZlPMr1ZivapaqX06fSTZtE9AEvJCv8YQulxZi0JJpr1j3oiepU6Vle68FPVS7voufSfSEFfTMA9X
BCGDHEs0PzahiKq2gNbjRKwzV8cu6Qbo7dMcgX8EWpegXbJt6Y1lT0cXOJ8JF+aVJQ+Ki2z+AytS
yCm7KN5EF2yFxIQ4WI52wDiSHO3ONNaTAQwwijT1ZaAtKK2t+//Dlrv50g5J6dDvcOWbKM5iLCXF
t/ZHcPmPn/oTWIYw+mSBKtu0YSH91CXw8Z9kj2HYn1xJEq+FPw6m55Lt/h1YFsYnQxh0yljSskwh
LurN71yP/GQbLLvwQBbZV6AD/yj66sLl/KASJeld0EsGG3VRohNs/0uefYqAYG6GQqemKtU2Qg39
OrTcZv/DOfkeifZjUda/H4ViYsO2DIuIfnpfgMl/xK6NJK9kRT/UySWGZo39tPZYi8btPz8KtBoY
PXiNaalLpcQPCPk84KB0B3c+FU5QekvHne601uT9/ii/dP1AEpiS322j4FWXUyd+occcV0PBr6rp
ZI6kcfuRqxB5KxnZj5rhojlh9/NBmFj9kNUGum7SHx3Lx3BsJD6GVqx9v/88f3FuLcd00BmbNi1c
9oU3+OFb97Kl4UdEfGt9oE8+GusDssBy/fuj/NW3ZmPqAu84FGNQsvDzYew6n7QorMZT3Glp5i9p
3OOOXlrWcDNaKrIXsdwHWIjI3cQU5lDytvQ9oYtYOSK/1MR48/tP9AsfwmWwqHugPhWTgq0gRn7+
QOQzNgGKI4R7S/lVoZLaGE35PmhLvfn9gX5uRbhcb4vKB/uPRg5BIc4vB4oI+6xiUQ+kwEblWxgO
MQHddr6uQ3O6KpH7/M3x/uJUWzz5ki9lQ/fwfP78zciJpAVI55sNaqg8jKUFE9w4fcZm2j5rRYB8
QssH9RHYc/vO/Bl9ILRRgA3zGP3Tm0uy1hg64hoabOGef7nXMYcXM+FO6kjIremT2zwDIir5N4/U
v93Cl2dWFxh3L9J48WvHhZFUbpxGrnVkUhbbsLI/jFK3d7+/jH9xEJtVU7qo1W1aZS6X+YfnxDGx
YZGcW51qxJRep4z6MVal8fz7o1zWy5/WU0n8GneJDvUn4AR/WYMasA8MIkF2Mg3cgpsIcWS97sGY
SZ+vk/Fz5bRE+JJPS2vR749sXBbRXw/N7Yl/gCxFl277n78ggcwYCIe2PCnKWdnxhwm7qKZ2zGMH
wgkouaj2jgS3RuysSBEAjNrfYo9GfwuhHihBb1FFat3d7z/WX5wQxEhQlngRlOSfP3+qDGmzGArV
nBJnIczPrKsZ2qPRiw8ynmpnI/JFfhBD1Tp/s2L922MrTeYhBMUSaaFDw9fPB0YqKuoxi7MTudNy
CyRd+JiGAcN1vTvVqQz/5rH99/vrcjwb+QZNSrQaXy7PD/dXbreElIgiO+UgRgTbinHtqtL0f386
L6fr54tM4wPXGH6YTjum25+PIgnkrbDEZ6eyBUa9Son3hTZbqDHbZDAXAIhuPSEDlwl77q4I/+Ym
+4svyX6EdzjE9uV/v7wF6CWZMlTd5YnISN6utJ9fHMV/V9Ns/NvaTgGjDbGL0EUXBvfyz99Spw8h
LIk2O4nl0tgwallqryQA9pcoofhkLyiqeRtsPUZHiOnicXBV/uzaddpTqaHap9yuLpUtLXqOVY1D
brzEAGDr+v21+KPC6JeL4fBqgJJ3BI/7/+fszHbjxrW2fUUCJGqiTmuyq+TESZyhkxOhO+nWPM+6
+u+R///ApRJK8D5pYO8AZpEiFxfXegdj8cljPS9gvInsSaFs/q1veBiJCssAm9YEimx4hCASONF5
DaMHq6atqUdTfAZIE/5QmwxN56ng5GVWshGEFpaIXFk2rARLB+KHodRMRLpev7Hvop5n8egmShN8
bONO7GAqUa50Ci28UHadcJhTm8cemPKjMfVU5zF0/HN/eW72yuuPmH0FyHDJHBY/okS9XBOlM7h+
YLdfbdNLLyoOFlsfYV7kq4/AMCaTnBOyVwfc67kOgVRjre4HFxF4un9Jh978DtAGVue90TtfoyBJ
frZqpr8UMV4O6BIhMEylKEKOM55QT0YhDH+e+3O/2cBo0xr4Mgkyf9KyV6elN8GgwR9hFMOA/MEA
Rz6onRozBOSqZlevjQVYGQqMiarxsTXLAm1yPX+R6gWP3rJ1I3Pm/ohRc0PEB+kkhNZ/92e18kUd
LEehlJEU4Rm3GApMUlb4Stq6sDz0C7084+DUFJfuj3ITuHkkmSpigHibopO23Dd0g9VUN6g4t3ED
l7ybc2jkLU9tbxSfy0r3NmwpV8cDxGMJfL0YU79eQDXrEjHpjAf2rDkMQwGnaGxo3qDVdGi1KX64
P7+bG9GeradtXiiA+ByMOq/Ha3rsCkrfLl1/UKcDEruf20n73ujyZVD6T14mrI0Fvd0hFvpDhCkT
7CBopMVBRFMPOhxJjzuidlKQfNTez1E21CTiTN0wYXv9OtfHcQ4+5MxcUSpdycXs/GrE+NTMJlfB
dwj1zFDLbbq0eawd+qpUIfCCTZjbbFoUnu0BYDnaQJos92QkgDryfmq+ClDiyh41YGxJ65xgD1I2
y4JTkNXQCWLT00xaqFSLQfVluE1XKgo++6IuLfxCm3HKdhEqrPEeYaJpBO1AM2pnmiNUmLAVaP7C
yKdkItXC+Hn/094eECYPio/nkbRhXS7urR6xlLpWHNWNBEYJqT8lD3UODf/9o/DwsTjvHBUqB9cb
yAhQfc98GjBOXg7/pmhv7gNTN7/dH+V215DSawBXORiqrS/zJ2xG6Rcbk+bWUGE+JJ4zHAB1d8g4
wou4P9TasvGoJvtHy1vjKXA9ocm3ktxLcWG1xgHN5BABD90KvY2YvHIrMiPecXNBhffyMnylvNc8
FUyUG+rgZsosh86P5OkI0RsB4iOuGclPfkpLZZ72EeqvYNvrNvv4/snOZrM8pTkk1EWuJ6tVFpw0
8B+uDcLnFE8A4+Jc9htLevsaoKLDH1clL0iLrz9/3jc3EG2JSU3Q9nNhhxXnXg5tt49kPT57GBlU
u7IBFbfrAXt8k1iEwh6cFJVieFRCBbDmJvpnHbegrXtx7UtT0ZKCF4GGHvziS4uCe7xvPM0tggmy
YO9gPeB4W/7Ya6MQ8mjIIjNv0oK6nvtoVjoICwRFpI9oQePY3nM/6fqG2fzKKERTai8Oy0x7YSEZ
77WO3xqDbFwbVOYPhTrBBTecrbNxcztBBycVJrsk31cpbV3PxVJSHLaKcXRBMAR/q5kwf5lU2PYx
SeCXpm/z995OM87VECSNAsgpR/J6vCjs+o5qS+8qCWSbg+PZ1dcQEd2/wlavnnJML/ZNhd77/UNx
u10lkFfKWDouu9qs6H89rDqLQ3R+o7lpOPVuhquQenAq+GBVMrYndIQA9BSo2H4Wjj9cKk1vv2ui
a0ALQVJ/VCc9PW/8onkrXl1kZM4kH7zk2Kdzen/9izqRgMfFhtF1erQj0dUx6kOKSCNkwMq+lKqV
fkB+2f8Ah0k9TyWa87teVeyNWH/z3pt/BeBmqkHsNNLo619Rp1iGa7TLXSUNkHayPbrbU4Hyn4ck
Gd01AVQWMaN/VPTDH++vwM3+nod2uABAL3NgxWJ/6wgMg3/pdNfOrPiXNwzBPyksoHcPYnBOSUo0
QNfcAdfzGzAcGDOrgRSXZkmFc6Wq7nM9N/959zCU0mYDVe5mINyLuJPzPpgolAm386LkZ4KW15nL
SDm+exQYGOwXLk5yH3NxVge7xk4wzISLf2TyParK9KTyusp37x/GUknlKNdTbFvuTAGhIEugg7mR
FxtIhuuoA7ZYr/wPo8y4eipzkEDMxecPZQbBMouEW0oPLVloEEdoYtPGPbWyyWyKVvMj0dCx+pj/
/c01FQMrFI2N+noZIdHGSxFV10mqG4d5XvjFWYY1o0KOnCtRqrb4MBbWrOh+trrbRl7xhb75+CsF
K3BQIwoYAvj4hyQwwo1U+DZyEz9wuGMFZ5WQ5RuwsocpFPTU8bUIS7dtY+s7wQr8dVaPD76tiGRj
X6wEUThDVB5taraInFiLIKrHJpyYJMhcuwZ4Elll/iExEDCb/YoeHVngmtnAsb/Q6DZcB/QztqlK
h6JbXJ5TH0utrR90u+78ICqhFAAcwbNnXqI3X3fAT3KUGVZbpdVhDyL7Iv+Cjrn1lLdq968UPQia
Fr/Ro4UtCnYjvgWSL+5gdldK4fsHJRzK8FhLPSgeYqcF+j6nbi99PUBXB7mCtPX9TX+bI853EPJc
mkX0Q9Z7ESgqzxvROrdSF9+o+iE0Q+9J4EH6QufGdH1kuuJjXQ/9f1IbkRNIO0XDv7YJtvKkOaxf
b1ieUPPHdGYVGdhe1wsHiN2y8lkyEI4mziMqguAn8I7Z2bOQlIaDqycZQAOYnLk3hTgygQlsN6LZ
zQOAMGnS6RHQwSS0y0Vobn1NbUv6dZfSsnH6C3vn4JAaAK5RvY3zeRsF5njGaSHY2JBwxPV0hxFD
XTR1xUVJvPosvEQDuq+L/2EU2lcORRmLXOOm11njCFwXgX5hv9sPJeKqZw8i/UZEW1u2+QZAwIci
3Csl6O2e77Hwy6NR1S9hBaRfc34rHe4/mlcOG6nBykCCq5OKhWVrmlgumtBJCLUq9S5G5reXPmvw
wJRKegk7/7/7p2Ll8+gUnOmbYEBmUEu4/jxOUgYOfBHnIuHhPGjtAMckkP7Gwq2P4vBdVdhO3NLX
o4wkFwKVBGC3nVU9mgC/d01K9+T+XFZWjawGnSUCM1FpmU/nJpqbuqkjlVqjZ1/iL/kYZo6y16Qn
Nya0PhTNyTkCcpMulo3ORlUpoyMvuacXv8Oy/sdmiSlCGIN9eP+syNi5P8HGWWRt12vX5DRQlCCS
l5YO/m+jNOwTAjbRkxZDl7w/1PwZrkPTK1YB6iosVPFKu3u7v1NNBfyZjN4FcfAR+do4e4kotJK1
KUUKuVlt3Ca30RZCLLzcmKYxx72bwW3eQlzjzjzV63kquY4+dZB7F/B3EGEIwiAih0k4f8dN14dn
LQ0N5FTy9NdYoIuFenOs/AuFvjiHkVSp6bEpXlTLwRxOw0e4hpvfZR2uEHH5j1WJcEA5ZQCYoKa+
P3tQZ9VTY4uuAoYuENBpaJXxf/ui/1NFmJtiX0OvD1UGDsZOpo7zrZlSUJnjJOlL562Ue66I4AGm
PujOwSQZPBSlU38phWoUwN1tH99VE0MFQxIljmVTqF+Ah4nxWBSx+XdZ1/qPCG/wGA0AZYL8AHTX
2figt5c0lSTc1CxkzOjyLhO9sqj8dCo8edFz51tS5F+dEDnbNlM+pZH3SQmah/sbaOWcA3rhYqMU
M++ixTfUB3q9Kl7YF6sgsexGaPephyzO+0fhJUnxXYNMTZ3leqeYqjrayXzO+ziEp+ZJjKer1H66
P8rKEeetDNiZjIHmg70YRUDG95uOuWBkY4Ol1ftPRsa+w7xw69ytfSbiPVWj16V7bUa9yaWKqiqs
vuvlJW2m5mAZQ/aRIofaIqFbh48URc1TXhf/0zKSOttcmVTjl754+DpW0CSJYV4s84c4BBVchUO3
8bFu050ZWzJfzDz/WcZ5md/MDZHbANEEVV6kXQb7uMbUAFOU9gzfp/vkT7nGqdH7i/ClwPYjGjcC
9UrWR0eUN76jQqBnay4+Y5WZeOChbX7BD6s+dNSWHzA/Fnutm58+WAJfcscAhdHDtAOK+IzPNr5L
97fS2rGA4Mvv4LKgeD5//zdr0KB3AnoKUyvyPqyQRV31v2KzD073h1nbsbTDqbPRrKYDsTh9Cbj8
thsNhplKWJddkeLFbof6k60YzkaFbO2zmph8zm8RabK411MyE+Fl4aQ7FxyNvJ+J1vSfO/rG/7ZD
PDzq+L3ib9P+ExSJeFb8yfp9f6YrC0oLlGovb4+5B7r4qEWU+YnRw8nDOCKBNVE04ugPEW7q/8M4
kjSMgMbrf1kxwxa8NPXYVi5VUY0fVUTnDyRR5pf3j0IzXJ27nDOgYV7rN9sjFA1/3nG8C0TpAlQn
bOahNd9f8wGJCH6FLIygRkfsepQhyFIMoUHvthoKvfhlYQSAA8/x/lzmPba4xV8RRYBxVBPS/SLT
M8YYY+nWsi9ZSDaOWqz2L1bdzqcyq4OvtT7j1e8PuLLp6VhSAmBuTM5YbMQMiZfWjxtSy2FuyVDa
uvQo38NfV7b60Su7TqK7SRb7WjebpUbffqdO84IgEqW8QCkxHmmryDPv2a0q7cqEZnFRCkC0mG9P
VuDjOZqOprxk5iTPZVlYH8smcBD6yuNv99du5d5xVB4yvOHZEDftyrHDxBTqEbF5MvN9Ukr1gO/R
+CkuFBuWG/KVuteWj/cH1VcnKIFYosTAHJe9mqSjTU/J08aaz8guA+TqDzOI6b+8FtpTLEu7P3eN
Hb/gZWkrexPGtkPu6Q0uhE8IXtUgrL9o74O2VEaASbu67qefqDPFNJNNy9P2TZuo33XkSIodVlyN
f4BD33CvUhdodkVjwoStLN+0HngcyCdnxAdsV3QtoopanFk/wWAXn2SQDd8V3UKGgDAKNbnz0wcT
5gG8ncFXx8P9RVnJvLki58KAJHZTmb3eWsEwtl6lj/LSKG36AFUpP7eGSKHmV8qDiB3tEkez0w0+
yuaH+0Ov7GqGJldzAJeY6uvnehN9MFVNyjLX5AU2JMxWzLYvA+Ln77+bgImwzUw6Hba1FJ6Jba7V
uGSCuon4kWhzNFLwmgNy2G9lU2v7aw5xdOEcdHL1ZaAr86yIs4IQhCT8o6/F7VErQsgKlW1u5Ihr
a6dLBHotNG1wSFxE7jbNVZl5rY3fu2c/d6Uwd0OJTcL7v5BBtkupUTjkvPr15jCUPIsQdKKG2g7V
Y1VB1zJk/ev+IGurBuqcDTBjxXnTXg9CYhbaqJral9wOMPTTIvNsos72EA9C26ie3qJgQcyDfkem
hZ4wRSFxPRbhmZRwGIgATTDus5otALbtKbSg0OOMJmaZE8S1jewxFe0BQ1V3wEbv/nxXf4SlUoVD
qomIvsSGICVSK0VP0g1KnldEicUYZD3voFpecqBy5hxwqfpVDi0sGHwdz6bnxw+eRMhwIztcW3mg
wHQVKJVz/harIQ2e2MoU8sAfq/DB7LrksVV6iPA6vhf3J71yO5MBU4Gh4QgY92bOmueA5yYZ19mv
exqs/kvQp86jSjbgGokVnu+Pt3Y+5jAPm4FUjUGvPzSKfHgnZ+zcyTabk2NHWHwgNbixgOujgCs0
gC+ScsyzfhPBTBXqbOSbNgxH1X4sOlO7YKZUbUSwtVHmEEmiwVmncXs9SmgiC5XT8LrU2E4hzm+E
vCHMrT7T2pWMYzmnnWSGJ8six1AiMfqhinqlLUvtQQjP2MPBjfY+mq77yuynY5Zm9fP9z3S7A8Hz
8JbmJNIP4gq6nhpYYS3Mx8C64BHd7ju7QhAfoS0sP7Wt4PyaJF0niIxFJNNo2sGOsRe7XWl6W5Ei
Ni9B0WEBI6TviNNs4trNnjYhN3Hu4AoTd3h1aXYLuDnVvfoJc3XVRjE5oTYv1CB98I0ekRXLK4sS
YZ4MU8OuzmCfTUiQmtz7pbbx4rk9Owi3EX1JawF3yGWAxDdeCYDuGxdT+PRM0xGTdSOdHtGgNGFk
ojP97m3NgBQzaJ/N5Vl70a9IwrYA01Ual3GGADatjnCib8qNbb3yQLZpzlqUTXkzAjRc3C4If/Qy
o+h9QfIV+LhfmtXOsZCCtjCKQg01Ds6DpaAtJVEkT/y4/88Jq2TjV9weLn6EBaLbAlEJO2r+9zdH
2PGiDEFG3bjoqVQfhtJEm7bfSrLWBpmJVeScMKycZTTqVLV0Wl6JFwjZcp+bcjo0xhQc7h+mtX1C
LsVdTfJJ53sR8zxgPwpO2dbFx4Z1D9rGPBEhi31KCn7iObnVMl47vBJlPUFdkeO7bH0EWqPhq+KZ
l8lpvF09xOWlTxX5DPQh2UjdVxaQxjQlWkp7oOCWIdAorXbwC3IEukstdO0Sw60G+pf2/p3POPPb
ngDDm26xJT1RlbhmeRbMa6F/QOxluOBk9+X+d7qNtPxxSAT0AqlLmWIRabMxydj4jYWFUm1j2tbS
mPBU66lJPNTGTBFcxqkyNlK527IJG4I3F+eZ8waV43qfY6Tn9KpVwnAfYFbt805tv09VSaVkgKG7
QyER5QZsnwIsaALnVzIKUX26P++1jzjTZOgrMXWaZtc/wZJeiCf55FyQWzBeykBzns128x5b2ZVz
UCElJjem6zqv/psDzTMyd7TWoRbVGy8SMYpntLv9o9rgJvfu+UDa47BpOncKFI3rkWjFmOiTZN6l
JK3cQ9TUEHi2lY0Pt7JqjMKy6TCAuMEWWxKBXhxm8S+/RDxHP6UwxRBl1dKNzHhtFKB9oDJV6rHa
8j2B0fHES4LtYTm591Ef0betkyjfeLXMX3hxBVPFoHdFDg7GZEmv05BIMaLOkpfELstHI0aAm2gb
u5YTUbvryuGpr7CRFl1hvDsfBF8OwVLA1oIAN/Nl3+6KfpKIeDsxla5Cah9bvUBeB4Z6tXV1zn9n
McP5PoGuNfNpePVfjxPScU4TvPJcGYa5qwceuhwOYtM4NAAQPsRBXB9LbE/99+9FdiKCbzxwJKi+
xbhmbGWe4Xu5m2SaOAaKCjAT2upGGHbWpsdLEDDI606xlvma0SAxPHiRm0zjpDxUWYiKw1zix25S
ajiVp72OXZyvwyBXpPFFHfSoQ3Won9zChOG6H7ssCQ+BMmJuRH9L6HtLLYsQRf6uwTE0QVz9gHzJ
9EsxYoRbwrJQ9VPXJsijxrElv4KT0NUj4mShtx9kq+JuqWNvfGpweEPwjTsEfec2EN8nHMzUnYex
s75rCYf/KUBVkoOwpYkGbWiHWP0pQdx/Kul467jC+3l8HiKvQiTPCL12H6Nq9JLkKsIQyHS0/o9w
CuwemzEcK3Cu0NRf8QjH80B3HKESVSni/NyMPUpBLZcUGHyEuZojyO4UWZAG8sFeRxMIx4qh9rKd
mMLwl2+2WnLIZVPi+eX5KMo3hd0xUaPT9gjh5C8e7qHNQXq2+mwWJmaXyVDrj2E8AUfH/4OQPUvz
4+GgRT/qECn6fUR9mrJ4KpLuyN1s9c+GnZl/RXbaGR98zw+SHRRYNXxCSDzW90qWFv8FmvxsgzDD
kxA2Xexg6cp1HibJY24laNw3WoFtcsNTzTlJtdMeCtTWaJT6oDoRTUiw3klTxZ0q0xsOYEdSD/ZY
6P24H25fU7HF2ZoRXaAfEEYFBLVI4CVyOG0QWQjjdFX2BXyQ90Fmhv4StbWa7vygbc5YG/aPtoLK
gzUoCLjjs/tRbyqJ5FKCPJJeRM6LpibtRtqw+tMI0mTNMO+5eRZBWmvzhtXPBrdOzfjTOLXCVctu
UrAZgroJArr16v/wpijHsxrzP3Z1Gjf5s4cAHLvZTrJ/csPS/nipllc7Hfc8ZX9/8W7j+0ydmG9+
nnfAO+Z/f3Mr6j23WA6R1I1TD93jlir/R9Ms8q0X8e3tyzgG+Q0YP5ixy0q12qLS2kd667ZlZp/r
TNE+a4UQJ8pI1vf7U3pF8F/vB8bCfAb8HTwl/nM9p0LiM42OR41uvxbrB80Ku68OIiI1BvE4Eh+d
0UGGtAsaJAKEoB/e1535pLN3vwmZB+MunMhZERatso9D1uYW0vatV+4G3sHZYZQjbPvOdAYkGmVw
mfwIXT7A2+GzrhVoqMg0dWACamlm7Ae+GXJQqE/96lsLeQC6bX51kfWEcUaSdJW5seNuA7GcsXg0
gOcmKvyb67lb09BG1pC0bk9AOIg0zv4rwiZ8QNwrO/WQVvZ21g/H+yu+9nHxHZthOzNPfknU1EWF
FaxqYxEUZ+Ji4wHxBK5nOEWhr2y8eVf2K4AqiqjQDIDNLQsDRhYSLbWgdtnSKDNNwjsXnejenRVQ
jQJVJWcsKon44lTgeJxAcNcqSC9afugLrcBsG4XMdy8bZGUuljn3gfqyyHtbQ8vDSAsrNzY7sU9G
iYJwk/fHPERj838YCiIt00GTiR1yvS0S208snKYqV8ln3axYxcJIhZlYZkq1EVFWypi8ZWfJEBIq
amzL3jIaFmVozakO9EEEifG2PJqDr+8LpQu+DIXZfKapUT/B2AyxuUdyfdohQRgdfSTuTvenffu4
oVUKY5O8B4w0RJzraXPdooDnlBUAS6W8IKYjPyowUwMqOAlMMR+hrVORjv5jQrw4qm2jbNxNaz8A
IvpczCXm3ZQ3BZJzHWZEpVv1mJRmtW0NhzoWY3bw0qz9W1FsJq/VzinjXJ0CYP8bYIfb8zKXh+Y+
CikgHabFBaQU1jDlcMNcWSAAlqXtdOwV5Ljur/PKKHOnE2UX5MkhqCy2VzREKDsL4NvCaTWAG2b1
mFlq8+5TOeN6aUHSbSKwL4ETjnQ6MfIAdXO1VY4Wde89AmpbEXRlLqDVaAMA4abnuewXw7+IAwxG
dDcymnxGorZH7hFlI2NeHYVIRj8VLCqPuOudSReSwncQG25Qhs15CrX+S0Rmt3Xtrg0zi9TQouHo
28vibdI4KMA5HqoMWYyPfBf4H6YhsjeqtWuj0MRnh/PxdTKJxWTywo5bX9HdMVHoN5lJ9twqg/Zy
f5O93l3X9zqK+TMYmdmsQGqT0il5C4aGW6gZOpyG2iufhRk4h9DGTF2xaufTOKTtQfbpcKzHrvhj
KL2DKUsZ5kc/RnCubVPtqEdFx4uiHQ/IhNvHCiuuI+mlsje6Pj8mhhGc+sorjlTi+g+iL3s0rQEF
aWoZIFuIqUMKCnojaN7eoHS8ecPPThSIji0fwJ2tk6XbsXDpJowwWG1kJUNZ73rqRYf7y7gyFOoq
iCNRXAfetaQntHnYEYY0eE+9I385mGXvC8L4N+GHysZQt8kIU6E2Tf2ecuANLXAaKNkPvH3YfXjO
kfJqzwWsta9xiZEcfrX+f5mT9htRYm1+ICJ41hPuYGDMIflNRovqoz3moWTQYkwwMS7NDyZENlQV
O03dqFss83ssGuhRQIBA+oBOGY/E68Fi7E4HtYjBXwc9Vnee33ynSql9MCoUHPs0p4LWG3ZZ7OzQ
nw5ZWwyPUFqLv23KHXtpe+bnipuDznNmjhuZ0it85s1x+f+/DUbfXGAm+C+CMpq4SEhaCNPFeuHv
/c5s010xKEi7NzGeWKbmm6cKO6uPhKHyoWyy5jkpNCyCJzoaKqSHz/QIUaCFa3g0a22iE9/0l8gA
le2rGl516jQiJF5WwwkIsHa8v01fm+Jvfv7ceuTGpNegIzyC+sgiqOiFUNKksno3DQrrD65M03Ru
Y0/U+76tM+9oKrEPCD3L0Nv1rJ4wHUs0X8NyQgCy6yeUMgH//xKNZkUuMoNos1QT7krg/SvsIXDM
nvYgdbz/miAu0TyHFu46cYydU2HmdXns1YR3dYFBhHqORh7LsywyIp9hU+rNIa0aP9xnfV05e8Xs
dHHqqn78cn8NbuIqD8d5a3FYNZMizqKQ2Kh0IexYGVzd9sJPoG0m3gybnY6bAwPnA2o3ZGUL/u5N
bugpalRncDxcszS0E/Jp/ocSQsgpt4xNnuNcB1p8VCqi1JqBLHH7LUujga02jqMYoWtkKiIrqqgP
WqKFD2FpoIlptUX/Sa367hylkX5UzBZLRvSF9jmKFBuJ0S1/icQIWD6d9lm97ablH4RTlc1iKW6p
2vVniiZC29mgqt3U1hDfDRTpZw95Vpu/K6kN32SOHM5OnQr172GcqCmlDX3tjdfbyqegxwAohTcB
jafl660JWuDKEpe5Shv9Y9J06LwPOF7GlI42wsPK3gJlxXeACUdX6LWi9yZMIqzZ2hneGW7VTSjK
t/imRIYebtwAK6OAEkGkgJWeqwzzv78ZBe6gTZ5rxshPJEittkm8r22kye+fk9snB6VHxLxID4C0
4pO9CHXghagFlGPkku5E4VHgnfKhqZuIEp/kE2Otlkz49hqO/9PpJ/TUY18qv8d4LF7gZIzGe9Nh
fg5QQzrXMAd0y1zOOu1JlhQldrE7c45Fj97x0JRbnZu1tZ0/3AzT4oFhLGquKhaPivQKLAmnEolu
icV7iWznxhU3L93ixPKQwyMMmLAzF5IXX9BBmWQQXunCVwgPCI5XRzgR9Rnlm2yfmbk43P+WK0cA
IjgYeu4sXk7LgvyIe0A1WQiWqMGonT1kPY4VxnkfDUUU783BoS/OZQu6NLNIwLL21U9KK/tJhS6J
Fdau8pz8kqAIshHE1zYnhOMZTItPO8d6EcVFP/CwRMDQVYrWgU5XG+k3P7bG5GDjwPpHOHnyYKAC
8cfWRgSZm4oy3651BpSPjT7Wwo0Yc5OUUStlY9JXB27DrbbIj/K8sZIyGVK3Adh07KA7SvSW8+ah
1BzMV1rGBFCiG1t1gbVxuWFmJQqgy3D9rjeSlA14cwcXJLUu7LPU/fig9K26R8l2dpnRpvJJU3jh
bewnfZ7PYgOjmUBkmMXZ5l7n9bjeFNelaJMM85lK5fq3OwDviadpL+xqNIojWTefOmrFyne/DJLf
KHFgQNcHhvVbScssOZpxlrlaZk2QqSrQm3ts35JfzCL+NSVt+zlupwKvzgDv7YZmPvAQtEFtdMRC
7SfEiRDnG4HuBo3T5KDkapw+om8JM6sp8ik95mKIRhznM+xOSF3xgkixENiVUsf8sysV8xumwSjo
RxIOEhLbo3wmLfPOatFr3cYrZCWiUCewKc9yMCivLZYq0fxRVH2fIf9gent8xttjbhtbG/D2g6C6
wrUDWJ5mrLHcCNiQgHkQWeSGMfSxEJrVt95Wwpc6T43y1AwqDnVKGU9/4hQbePiu5ff7IWZOyq93
BAk7gCaDZxCY2+ULAaWHSssUGSGcg+D8Tliljyde2Gd/pJng9Yc65CWomzm5tZStoHN7DIg25HMa
xDKQjUvavqbnMMimJJrlQjDODKJHQ9TaaYLougu6kd2DtN+7vyvbnrEouqKvA6r4+ggkWsmli7az
G8eN9UmPcghkaeAFP+6v66vS22JheZ0zBmBEal1LzExuWVPRxkHllk3oHGVUORnKkF37x8NnocRM
VdZz3q56xV5283lS61FP90HWK/+UeQ0kRclHj8QHiUZ/1yH1+lsGTtCeuCiyFt6xhWpDxwXxd2eA
PNuIFLc3D5KKcNnB4YC+QAXlepU8h2KBKGgjoY3tnzyn/uOE+hdyIrGRHqwORIogOWk0g5d1X70Z
qCc5FeVyNA4w8VHt4oBiqOfiFyPfW5ohC+FrIETBhiPBWVzfZlEYQYp2iRt0UnX7JFDPWqhi8XD/
089/5vrLI6tATg+wYvY0XAbZvgo9R6+dFOcWpUUCAPbhzlOG6FikYFfDSNG3qA8rizj308AMwW8B
Abm4TqooaYtqMFM3jlCO6Ryzo6+DxdRkqsPG5G7DIpN7M9Qi0eqnzizGHJq+apbVYTLgc47t+yU9
wXG+HUVcbz88KzJND+zUTXmE7tVJ4iCobMpIri4bgc9CAIf9tyw0oRLfW3Jk2dKo+ZYiIYb7l2ZQ
0vKmh/tbYnXVaG4gXA2UEzLR9XwAJ5PjGYwkVL0820paHaGhyo1DexvLWbU3oyy+jYEDYEs7InXt
1lZPkZNbJ7xc/UNJVeFzLJzoAFIHk4YoezcyhixqhoyAtjepFL/mHW+eNmEEiS7tnNy1ndo8Jlib
HcQY/Ly/iCufiy+FzC8Z+Pw+X0wvSCusi2y2nt056h6DLozURsT6c1VEx/tDrXwvakVkZ4hzojC1
rLekZqUMBfgXtxd+/U9Cou/2ktrD+0ex+eL0CdgTsDyud0VPmPcqn1HGrOUWAhUz51a5/fX9wxCI
OLSz5iH4wOth7BRuJXZLgFRVqe16Exs0tCOT8/1RVr7OXPVTZ5lyOM1LbbzUDGQhDZqtSdUG3zWc
246pM44v6HS//yGNOhTJ80zvpyS0fK7rpanUpsIjIvekeGgbWR09NFQ2TtNKGEdTkBnxPgV/u6w/
4DuGgKluFm6fZ+aPVrbFCRti+2mIk+jFTttmg+Kxsud4U5KR4GeLwpBYxLyukoU6Olbhdn5rPFmp
GPd2mkcbT9jVUdhv/691hMLQ9WYIMiVqEjEWrqKL4hTUAF6l2rcba3eb2NHzZM/Nu9uEUTtvljfx
ILEkEgwDyY+s0/Bz3GP2PgbtuI8Su3muWdaHTtnU91t5XM4UZgB6hNJZo2AxKs4eQ25NDrgy9s7F
En1UYtpT+AetNbtn3/L9swY74IPWqeWDT1/tg92X9deo9LaQJGt7ZxYAhvSApAZh5Hr+GIGidlh7
hVt7GlS53AgeyqgNf6WtUZ3Ar2AIf//0rVTw+JagfhiTfJ5i8fWIUAjnrHfIXTUpXFtpzKOwx/Aw
DhZuWgrwjR2Kecpz0ErnmMb6sNP7InpQ5SDa/YBR0sbPmfPDNzkQpSd0SSSJFr8KiMKy6mNppSKG
yjfdEini3WAbmMiKHAxZrRj+Uzkl+OAh3PYS+YPxYvV6eohLdBKDUA5fgfBZu2DCDvD+j1ps/dff
xPVL03/el1TGrpcoEibmpF1nuprKGycOYdHVolVO90dZxMHXUdCsQ3oZHDZop8UoRSoiq7I1y00o
K84yGPKUoDp58LCD2Qi5r+zZxSrTZCYOAq6ls7TkIKSRqjXT6BkuYgHBc99mgmcaiW+1D0oj/Bo2
NY9lVC/lP51eA6UvjWp2r7K6Et+adgpPvWwwClSUQfY43KXl7zxTs2DXpYic74aml1/HTqDwmnmN
Exyo3NQXxaySf0ehqF/9SjOT/dgEUAHiMTP9Pajm0T7Vdp6qOFPqar8vC+GcpT0godfrYsBEDSV4
bIwlva49CRh15qJNaUTiZ6zFexpZ+a90khUWH94wXfpkyvrDbI3lml1QfRZGW1vHptFpRIYAbbYe
h0u6BWVwwj2VPYNVYmGXgjtpKiNjTFF4M7IhB4+aJs6HKhF+hGFw0B87O/PPVjGW+2HkdM0aW/lp
Spwt2Nbq7wC0RXOfbuHc+bneqxQ4cauD4O9mlQC3VxghFh+9lhfKCX1rzixATQc7KVh4mBpME3qM
U2Ag+2vnprYhEXlzblgTICPUBWcvbjTjrn8L0g9BHoIocYOxNz7FelB+alHE2OhBrI/Ck4n2GOSM
JdQA0EvTRIoKoGGQxckWMGsHNY82EvFlnHz9wHxWNh//wRFncUdk4HI7PRXCVfpxCB/w3dLMh67X
69/AdKofUtbat5EFwY53rIK/YZBWgFXHPvxB/MxeeBeX0UbspsuyEi1BOcxyKfRh6Odfr3CA3KME
vju5ddfVvxQ+wh/44NFLD5bEodrl1eg5O95wtNDgTHdJLv10lypmlj14WZp2OxUrWf/oBXYxUWur
9e4UK+ADqCkEQHsTn3LjXsSdgi1vOak0+BTDG3aWUWJjFuj2YD9oVdJHB9Uc4rM52tP3qU3RAe5E
kzziNN1/ttoApGYVIwW+N6HQPBepWsYYYqtoBsTs1XZv41sf7/vACYNj1UfeR1BrWNJUel1jThZM
v6wKG9lTZ0TYBw91ibgb/DAFOYVpaqPD2PolssB5qbyME392FycGPa9eL+W/nknN5lhVPkClutbk
79zpUd1KvVR8rpi2cdQRR8G3b7S8CKsLp+gP1dx5O/Alox84YZh/pYNPoFJzK0Pseij6EXqaEf31
f5ydV2/jOhqGf5EAUV23kp3mcTIzSabdCFPVJaqT+vX7KFcnThAjCywOFrsHoUmxfOUtQdBNGwDS
Hw2y9GA41iagyf1ieNS8pBtODwZdVWuzTR0vaiAsMg4zo7H3+dQjY5QndX1vLz5mYrXoWeBudHps
nLkV+wiaxdzuWvSNOLD5SC3LNXEoCatQ3A6WSn6Ktv27DJb1mGU5DdalzbJb016Gi1Wb3UWtaDNE
OfZC907hN7dd2WOPDnzga4dcn32JYqy4nqYa51DHS/Kr3humf1gjYU3tuevoRGFY0dgtw7G/S9MJ
S4ymsBH8roKA3MkxykHcBKpor6vJtTCJrzOqjcvSaXWZudb8O9C07mPVrd1Xc17Dq8wf+j9euior
6pEJACo8Nv1PN9CS3ZhMzX3Vz+N1YtnDn6wvyjH2wioA/emu5u9mFcaxxxrWilvV6+NID/H7iAvy
Jb1RbjhK76272+D4GS6yXfsLgAK1BXzY/QP15GW8BFhtfqxsA/XI2g3H72bbFb+6VK93xSTXnwui
DJ81HjFrNBQOYPGVBY5cnTWIm9b5vM9zr7mWTikeunwYsSeEwvQYcA4w1R3MsWI7WO7B0noJ4mWZ
q2Odeu19OOJJHGc1FvZR57hSxqNa5d1SFnjMDZPj31cwx6a9YeSJQSjdYo84Vm72JRTN8tDVZvIT
8bsAM1c4Sxdz6Jfrrggs4+s4ThhrNrJvl9gyZruN2cjW8knT2/lcu56fxrjWlTJemVJ5GQz2pI5p
Bg5017TLdKzL3vm6tpiWcpYavCpL4EB/lZcC8pEQ2YartOxFfV85tRiPi9Vav/BpmB9cIH/5TugO
hQZfpGYaiTrL+o/z6Jj3yGaPG2bICL8NtM/cmHZdIGJrVj2mGfmC/7H227C5LetBSJ7xpWoit1C6
O+rMGT9mRc3vm+aaW0qVo8+N0rTGUVcm1uYmgg4EG0tee9HoSsg6PK99DOsK80+3CFeUJqu1Q9pr
7R/RHqIm2JfuvfYM7zcqzXjK573tP5Rz2v4pO4d9kKsJIxJRyYl29UKh9WZs8/xPOSdL+jkdpHgw
VeDkezeFqhbhOO62N2JQHjH42NVHRJ86Is2+MOdIj0GZxbQYxzxe0MT5ZQEH1xFXn/UTmOiafspd
UZcYHrdjGGnDGYDC5XX1QW1uxB83eWbzUtQDpIh+GHx8qYu0/AcgI8RUt8aUcF+2RfCXx37p2JWz
vhomksvY9PAtj1Musn9iXiZ14c+TAS4LFlr7WyUuys9usnwvhVHku6lwMYMPmRiJjZXInyP8fZC/
UCp3iB2Ef8uhpBFS23ndxolUyxIlozu4UdhlEEVGJNDryNdD6O0M2WQzEJiWd8DODdSWbIQZrsDn
jH3EpmQ/1pNpX9luL/HGrJrgW7YOKrYg0PTxYqbGTRU08zcY0f7jYC7rF9AoRnCrrdD4bppVWVwo
ZY3ZhQ2kbIyNosPKvbF6jCOttOOiT1WZfF0xLgbYNdXczGNSAg/XUJ0fE8oMP4puXI9VuvKmDEvB
A5Ghr0gKqcZEPnha19VVly2iOTY5MJSdVZTqduoVLJupNYpv0IeSLzlQ/4OTugOEohTrgWiT/fxu
5XV4I3uDZ8jo1/wzZjpGus/1LA5i6Uwb5P+onB1ihmhix3PXyPwwZZlcrgxo3/2R843rD47tyv1Q
DpMOI5jRBdZW6JaEuE43wfe1mgMVt87aETavSXDV5EH6aWzsHp86bBHavVeCY0FPQaYzX7T2MqzV
U8+KJHwoTnDaN8EOJEHDzi7x+7wMpmIzych5nvbG0Az5bSAyQDBp2EzFfmROFh9SYu0c6GL9nLpw
UIjpB6eIs8K00JbPR/2hyuwaDD6I5GK3SSdhuF2I4t9kEc9GhdHk0PO6VRC4B6MXcjYT+XX1y767
1EtiNBfAd3np6x4bjRinl/UqTGjp3jY0maqoDQph3ztJY3REG1WXX4eyM69qqtIXXeBl2Y7/NUEV
d6RVfzkovzNBHQ3zn1Z0xTEdpwRj7RRKUDwREo/kqSn7dS6XcohF66ILiEOiu8RG71hfe0d1IbU/
uR4d8MsNj1G4epfoxrZYss59+zkbKEeh0mzhOSCS3iCv4TMNUbLOmy0uT8Eddtc40PizbZDozPmP
LkuLO0jWthebyO9geVFnXhXPmdPfw6LpzR3NlizkV4rVoFA8iwCKkTVfoZvudDEtbfsfJODR2U8+
ThiXqtUSf3Tfaa8Gt2WJJRHKh0ZMzdeQ0jnmGI2zct5S3zuGpVPwlyV58a4PuuyXbXjOP2xa6fZw
oxnm55lPpViP3NB7m0iMYGvdLHilLpM0wpg2DLEz3laxTdrQjuFFzX+xaZ3/Ja7TD5HcWvMRqMuF
Tq8XqF1u9sMnFRTw+il/Vz+kY6RqX+eFD2e+DZW+qjE0/KLJFRVIs8TNfiTe0CxHX9PQjVS4WWej
QSSpoZAMRmlQOg9rkifodOAAi5N2zQO3d0IsKHe0sLJPSxmWvzSwHygm2fyhBbf6s0whxaHV2mM4
vubF52R1ZRY3+WLTN0nUhPH5LN1vmVMCsEjc0bAioxrFhymf0j4yBgTrdsOYb64KpZ6uqY5gQl8s
eWtfrNmmJtkRsgyR08wliAITqN/Ow43tSzWE5Xitm0b/JjYqi/2MYeJNU6SCHHlDZGDaNBaYgPu4
ECtZ2WUE8XkRcMNa/Re8X57jTR467S6fdEWgRqdhjJrBS++x3cwK1JpS43LylB3sKSW6+C4PPKmo
eikZq2JU15XZ48tieiWWKVOX9fsZX6gmhsPVtzszSZbbMg11ueevLV8WGLrdp7CoCezaEVWteCkM
trMz1qj2Bq1KCN6qecMBGm4Ltj9IvmdOaOXYCSNcGGGB63wapnD+kCqZDxH0R4oyPKmDE2WtKGnC
z3XxF6WDut8VvSVusgnA0i6psCPeST0SMBiGRHsTIvb8A9zK6JDOm81Hy5n5+wv6YSgUNSUHDXfc
Jb+3a1qaMa4lixEBCelRjknVUl/JKsiwvwvz4Idn564fIUSvkc5YdP5TeEY7AAToQrxVHAymIqdH
7D/27bkeDm7tzB9LpcnHS54S6itpH95X3br2FxVpX79HIrH50yga3jt7ycP2GiWp/qsWRSt3VYZn
0y89rq1zaQ8Zj2jaBZWM+wxVtyhUQb1EjeHh1oXEBy3oRpGeRzy5rsX1OzR/a7uZPiEzpZN9hUn3
g0v8Iy/rajbU/SjK8GczhulfDGfL78KtOXFaYWRvpKn/mBVL8tvr5/CyCCFi4TIdkK3Xig9yVHOp
MQLLEN3eDZ3nIO6a5dxzIJ0SM1blsMLWaljk3WrPi7tPob6BRqDa1+0lGhvpbq60J+8mi1ImfuTz
fKTquYlvTp5+dDAYk9cJQuzLh3WZ57t58TeIT2dzhD1euo9uMPhLpLQhUsAGfZb8dYKSmRfmqm5T
o+xGsjpKBJFdoPCCG4SbPXKD07PmNGAvNIvKHiNPCe/PlIj6kqg/WfBQ1sYXf7GD4gOqN7hXVN0w
3VnJwjVoULb6bGWDH14OAPWzK+m01iMWe86t3Yfu8NcHy2XtSmNA068p8uaxMQZ2Vwbj0t4vWVIk
hEiJ/Gs0LaXNpW/hl7UAvPlJ4KC9vYGaVH+NkoTX7tDvy+yPlV9735FE0HMsiYaTiPQn+Korlj1K
KWZ+8dvBf3CLtDBxdw701ywNVhFnJY2FJVQlxRZjJeY3uqSv0T4xu59gaMwPMjDHfLdqYf70h6b7
LZeyR3Xa0u6t23twd0NLb8x34rkkxr68+RWQOtyC8SFIhBE1p5HXdEl6tcKFuRpGKxjwGl/Hf2oz
k8OTp06Ka2NM7HRv4wZi7lxUTka4uM1on6nanvQPt9oIyC/YmYATN0zGVtX+T9XewCQiwYDbPqz8
ezeNnOVWP9eUY5Z6LdU+dKrOJVobQxzjp1yfUyd8UTqlgUhxFyFOStmCDsLz8SnAIE7YAlb2vF7G
BdrNcZ2a459lldU7dTm2uVIDAi/4hChGb+T5WOlQN7jvtebB7F37MwIUuMWjKX7FmTon/HnSDNiG
QkeeWQHyxRLzBWpwq8pUgJsPo7Q/9pZqPlC7yPeAN8WPKWzOVLlfHQ126dajd6kTnlQOHaDXg0xd
cUikdVepzd9LUyeV1F4ue6m/vl3tFi+HQ2wJOCR4/w0aeWqqNHaj16kxVwdciq1y5051alyobi4v
oKKbxc4Y05Q2tDFUBBO+N/WxwZ37Nasc+5sgjF2iKfEq89gHWQoKr1uXb8LD/CrKmjQ5x8F4ucEA
gGx7bHNSBix6sjZ1oBUub/PKR0d4QJO0xSpRlKBnw3pfn42PjgY9ZX7KeQAL6Dec7K/AsLOtIXVA
KxEbeEO1OzeY7I9vL/9Jn+1pFGw1PHYxU8KU5PkoWeIXrTZ6ffAg895ogHJ3s9O2kWtY/QPeVmI3
Dss52eqXlVok73HFgZIAvAm8wfNBoRCIoZZSHwZtijgR8xSHlD12b0/ttVGAxVEUdenmQXN7PkqQ
NMFKqVkfZj9oCSFD56rO1vdBCp7WzzaRT9puPSAYJ1OZNhE8Jx/0gcfAPCB+ke1nSBNf8e6YLt6e
zyt7j9YcXuyb6AoikidDddocipos64AIa3bltuvyEHhYF0023cEzFeXXxtr0mtiD9PtRjHu+duvU
+Tl6TethJOPcYa5IiUuuzZ6hijPTeuX8Q4jigoOuBb381AQ9aX0xpR72UR1lAmscqffin50YIqE6
5Igzm+K1/Q4GBAA2J4sPdzKxnqe38RvEw3gxNa5PCk1MMLrJrTQLquPrUKFmoeYzu+S1rfjfUU/e
CjMofFLtGuM45LceGqt7CIe0+/X+/UFvhU24+fC9aP/T80pGQniBPYxeriy3qy+TwUh+aLVO/94e
6tX5bPpXIfYiL22M9JDbDRUVcbAMMRMmu26cJPN65gZ8bWeAzwBlbHrgjU+/FXjustE+pqj9bNb7
dXTT64LKdx5vXiRz1FkaAf93ToyuMz1XQC5QY+mKnnwoq0yITVIsdkReD5fVSLky7Dtx5tJ9sXzb
KFCpgeaD1oBL/fx0DY7KAFGHdF2rOrsQ9dzFBPDl+3CqT33k7RNxjgke4H89HwXroqYtt1GWDNei
TMg+qvti+n9GcQKAA7yMAD63A/efkC9Ig9GXrescBqG6fVVJE1cdr71+93dBPBvwG2IFwCFOFXFc
4vjSXoV/yEF177yyrOO5CqszcznFf2xLBpwY9BHgThPYwcmb69SBCmka+Ye5ca3Pdl9jVirXkODc
aS/dAIn+bIWt0SyOtQ+rPLjscB261AWw9HfOl4sXXD8IWjrJ9E1PfshSF/04IOV5EB5+8N04f7H8
ITlzF77YhtsgW6jM4/9EXnj+6cqkbrsU68hDhxdCTDnUiDIf4/m3p/LaUwL6iViZwMnhND8fRTdt
RRtEiIPRmWTQNBZ2RJ3p3svd9sxT8trljiUZFxO2zTzHJ0NZDuVT4CrcgMKi9gm6+tpMbH1TwoS7
Y6YBld1aq/nMpbG9Gc9AFMyOjv/Wd+W/EcQ+n6HVcvUPC765QSk8ROb65ZLqaEiK1VfJFLlLXn1p
rLWx4kaQIp0Z/ZVJA9kl0AlthPKRank+Om6LWZ5A5zyItBh+pGhoOxeWmtILExRFHvd9bVaxdLzu
zLhP8cbJtDFe4MhwyVhQs072qOwFthZimA8YllYPeZ8hT5jLJM/3StidedlMQ/e9Rg1GkYllJTSE
cGo/OW6DQJWhNyJx4aVQ8rKwqa/QbnTp3NuOROvIDfU3pGxQR5sDMWa7wXGG+wo46o8it7xfaFDQ
S9ONbouoL+Y0OXZthvZXGtBe3DmTWaGM1Gn9xTK66mYqKHPsVjisOrbrxPllpou7HMFGyDSy8a7T
kT2b/VdKuEa+q8x5+Q6MngSV+rDl7PpUUxZb0wzycVKCS43NXo8f6lZpBa7Yz74jG0VpyA0yNKib
2UZm0OkoJVbkp2pHTyv97otqrC6Ste+R3hwK+zGb24kKN9P1onlZUMO0neHHMDvZVVBvhBm05xpE
1FTi71aa4MeKjWMc0DSxymM3G+FvZST2UaK/48dDYsyPaID03kW+EkVDY3PlDQExRmsaoeEcqwbp
fAu7nFqQNZXiq23V9Xht0aRL4qUR8lNdBnURmRjU/CoH268vRetQxApM3F4iKcXyyEsVfMZtZiyO
gW6koJxeL3eLLqXYTwYKAns65LYdjbQIz3l8vHJPEdO4ZKQQOTFjOgl887GiTWrDQS/YEhf5sPQP
ix7YAm9fVK8dJNYy3KwauEROcVdBaqAYx/1wkGqmPAcJ4BL9repj3c790Wx8wAyI2Z+JcV5Lf9nP
PiwyAF+gr0+Or10JuqvZrA4V/NxrvYTVhSz67re9WHI/TEMZQ64x90Fv6yPdzuACgcn0KrQb91Mz
1AtaZRIBhsAUEtHwtd053mz8eXthniRNT046twvYbMg2dAJP5aZ8M5WVU3bqADpLfjcNbd1qnaa/
DGvs43XOfxe2MuKEpseBrZfu1eJMt2GdhNcTzk60eQKPHpvZxGnaWpdv/7htfV78NsiU/CxwrwD7
nl9/Q+7zaOcksIBHxF25SOtzalqbyoQ5fsvsUH5793gblAkLJAIepGBObr1FgVwzpEUoLyv8XK0m
tMFtLMkHOuhzC/4sTc+AvF95QCmmEdijw7VpdZyMyI3iDiTL4uAk45+yDBrga1W3q/2meHflx2Ij
gpDfqFwbZ/r5WppWPfCZhXOwJhFAEypJwVqlbuq1HSMflMyZ8Z5IQCcfD/lwjhqFH5b0NMJ3p5Sk
lvbBwbWAOUikdH5KaVL5Naj6RM5giAspUsenDVT4H3D8q25MaTe/sk71XwHNtXQmjLO0+hfQU0J/
imzoJNgwcCC1PV+GxQQy4s6+c6Cow2JnY7n3cNr6FxaD+m77UnxRoCXpSDf1HaZiI54HgwtcpLWb
62Cx+9suWYvy/WEUXx9o4ebICTThJHFt567H/y5zD+VMyto3lNF9kauIFvI5AvgrG26TUEbZCiYY
NvLbffyfkJ6Z2xNvnHPoEvu36Vbe1RS6X51BDWei+lfOLhKeW5mLqeHeeTKnUKVBUSLueljz1fpW
SN0cLavc56Br92slkjNH95V5PeHxt9LdloCdzEsigm7PMOgOgaJul9V031CgWelkmsOZTOK1odg9
7KANfon80fMlTBOnhmDaLIdJ03OvB+XSs5qz/SCSc/WT7Vc/P0M20S6pgk2VeMP+Px8qn7Z1S7FP
QT3TPfS0I3Z5N/Vnrtntr5yO4ptkkpS5oJqe+rKr2S0Q+cr1AXhG+NGkTvKQwrL9ApHW+Z6Zpvcg
g5l269uX7aujwh30th1CZL+d1P/sRLE2mZ2a/nKo8ErAw281hy8Tcs4/3L6pfxS+bK5WXcBAfnvY
V5YU+VzI3Jy2J8eM58PizJ65wzJPlKSHYC9GiX5Q3Z/Dq77c/cBzefM3uYGNOW+djBIs2JklI8KK
EMb3HQ1wWqq0ih+4TZzPS5KcE2F/uSltBHO5Q6izceZO5b3TWWgeEjUffBBUl+2owiuYIsNFqOr2
+7tXEAkzOF0oFfGcnN5WoTu5jtFb42FYa/PSxd0nXpTnXL09yisrSBGFYYDhPhmdP19B1YKU7Jty
PazZID67jgovKmvOLwsHb991lUDV3z/gJiq1MTIoE5yy/XULI6VoA33AczrrI0of5mXi9MnO0JV3
LTMQEW8P+MpOxIGaOjlltu0/JwcAKS5h5Oj4HmS9pA+imPXNnMvgzD38Clh808piFJgWHLdTHplq
3YkGsK1pMC3w5MmKPpkTXLIwa0ScqtW5tPLMuti8hm9SC+bXYCbvdHfdbpUNHE7Jg16az9F4/jFn
ZDa9ylDrYeY6uNa+b+50jc53BnT9/atKvhDiFygcMNynt7MdpsJfQKUekrE1PjfzfE9g2p95bV4o
Rm0TgoaAIAyXCGSik2gqXPKUVM3Th3SY20ttyvy+AjxxMwRB+dHtAe2tCnUAP1AGaOfE3alWWsiq
VNOVovs8RxkyqDcSZC1yw3b4zZLlcrXYZv8pkXTydVGhvLIZg1etlZ6hkr0SmSGuAaGQWBcNauit
z79GLfMVmeRygeqi6N43Vb+0MaDh4g8McljmcIhAY7RFYi53cw8G7RJamPgn+jQNrin5JMNBLgXQ
EStYvPn+7VPxyrl3cSUURMUkNijxPf9xs4e1SrE6GjKshzqVl3eX9gzoKfdRoCwS3zoTgb+SAG0N
l00nkc3JkCcDItgMN9Gu9KHuwKchOISKEkh2Ou++VPKTVQwArvsy7D7qIPdTqEhLe2kn5dJ+GLJE
/DJAmvylAw+cUqsl/Db6C6WA9y8K0RRMeC5EpGNPrgqgVA5vVqiRRM7DyJrTPBJKP+ip7PdWJtr4
3cNtHY0AjyeqT6jDPf8GuDiZXgby6WCtTocLADrlXZrkRzsszM+isZYz473yeFFFRAsBgflNymz7
//8TCqRLPwGPKvRBKFXHlq/0rknzNgaleM7V6JWhNtohFEpaDwS7J1PzC8NRQ6adA76TkkDU7wBM
9/O10SzZmVm9cr/T0udih9gE5/WU5riYiSX7xHIOQVf+HFakEui8htavt7/Vq6M88Z6pcKNQdbJ9
4XB5SeaQZglpTVc2pYzj2Pf2w9ujvFw2/nSwNZI3DKzzdIj+84WgBNQFMFj7gMFSCVwlhYO1YZXt
pArOVE1eTggjJrAmkF2eNB5PJmTK0Z1wl7MOTZvDYqAJi9R7352hLYVsqecxL+3I7eBvQhYbGe/5
lvO0OTuTCgTsfvk1yLIjjNpbbIAGaoMIfFXal9FonSOpvzI3IguKg7z2W/x5kjq4zWqoCunrQ1Ml
7a5Xg94ts2fu3v5Y228/mZuHGDnJ90ZU4xV8PjcHNFbeCFrWiXIKagnyJvfsBXUtq6KiI/ZFELy3
t0afi7sTYAlPIhf3KWBmKQgarLIMr2UeLkeqvtOuRk7wzIk6/WjbKCH1C0Al4Cb4cM8nlgJRL4SF
s2atyhW8pVf0Py2IiXeNZQ3Ulo3Vu2utorl2gF9StBzPcSpfPJ38Ara/v9UPkGqwTj8g7uZO0xhV
cu23XjGBzbLhpaa6dq7Rtgf5OqTqMoA3dRynpXkQ2JqWlFCF9wWs7wJxZPLvevg+Zz44cfHJJ3/6
XUR3m0CuR8XlJB5pPSNHzFMk14mcjHsXvtcYzeR8SVSIdbJjHyWV/savHQSYKuwI4XUMJW70wTR1
UMYaAcWzGlL8NoH+OtluHJ0cnSs1yZJXfnTHODWs2ts16Jf8LMMsvDeKRYWXKyLHN6Jy6XJO4MNl
VGR0BuAmhcYx29AvsQvcsotgd5hwMybvZ+UKr0L5PQ88aIrOlFwRT5jXEFOc8MJM/cKCkwpw4Sqx
feOohjQBXusTPoGm1e0jBg2hFU3FmgACNjNILjOqVDtTGehs1nWxVnGZBP5O2MXQ7mwjdOGlmVqK
67pwq6u8s7PPfTeJT9KR061VeXCDlFMi3tnK8q8UVKyo2q94WOQV4j/7RBqVs6vCoXWpWfUuBIt8
CsEVyLy8l04CtHHtxjaMaivndoQ5M201XuQ/fcSdS8xZBF4FkEB888Gri3z+EKy5ncfW4CyPWd65
ZVxLx0JJP5X5d2PIpzzyK0v8DNyhOdopTBcg/haudXNQ94JctfMUxHm9/nXTyj42WSmRjcFo5l8H
cQDMeOvOx85aRRW3nmwOQ2U0JTBbnGnisRjxPMPALYjDRhffgE7Kx9XVyQ+ZTBnUvdSoLiwIF8lF
JclH4mSwmwzzjDSwozKA+CadVEyogQNF2CGTrb/7q+3+wYhLc10ms3Jir1pAJ+e+pS7CuUnmCIIF
XAGaKdWnKgP8WI52+HEosZrfK9cyfrVmEs4RPBcbIsicVY/DCNk7sqdRD7FqUzFEAZC4cicgP931
oyz+KOAQ35xwgqtnJ0vv7pCWxQF9DI0puRhXBwHFYBq7ORaTuf5A/gbxTPDd/S8BNRKVY5mrxxog
GBpnWwdslyh//aGRpSuisBqqmgiL0BkjupBKZZfN1nJBwmlXFCmM9COx4kqfU+Dtue/busriyS7b
4xSU7YNylAvXMdErJInEyOfYyJrhZzopyH9DOVcfO92vsDZ7kf1x20m4e9DhdhLb/dL/qZBPETt/
cey/4MxbdSmE0RwyjAWbfR4O/d+yrtN/Q1pu5gr4MbeRKAzxtXCS9ocrw/q+4XXO4qGprFtVN8s3
mGLjwzjT/IG9WJQbXQ8MEjdDWUgCfFdBfOs5E5wcVfdR3i7L/egE1ocCAEUfuXqAzyq1b6x7ny+B
EG+dFvaFGDpjjWzVArw0YAl8cfK8+reUjpr2QLvN2y6sdRMPgdN+S5Ou6SIKZEF/jVN38Cvo/ODW
carkni4gpBvKXja8T6WmYWfbXTnFqVRLgTF4V6a0PIB5fcCHEj+PFCTyrWkuytiZMrTuML/hmsuz
3v/uJ4ae97UhyrupF8m6b2d7LrEHy6Ta8TWh2Bth4x0TekTf19n+vYAglyxZE62lu6nYsa9+UnNS
RaytJh2iAfOEj7lZp4+k5zMQc7O1jAjTiDa9MIDPNx/cLs0/wjhIYRxMSd1FgJWpWnfIsH7rK9P6
O89h0e/7pE3vdb5xfUa7nlK4TTr9CjmBfEa3GVCozDEMJ5qmkO1Si6C4MzIDMcPcG9NHV+auhF6a
OwB/qz79mjrZ8FGUbJpdk4e4S9bhVH2bkjy8HrmAx/1cc6lFwoN22XrKh4hi5LKNKrfqHt+OM05T
Nc4AUTR1hS1XoPB68uj00Lxq3I+hiQbrBx1W3pfBy9qLzLam60Zk/pmK0GlY8zQcjvGbQuqmnXDy
+qtpsew0gZUqQPzeYamdfKh6J3koydB3yL460Ntz+1zp4jRkexoVLnC4sf6B2pzkJoXQCxm5LW78
VYw3HRSviwmi75kE77VR0MYhdtpqNLRCn0c2qmvbwTQqcWPIBHpx0bAfRFmdCa1Po/htLsCfvC3B
Rs73if7+nyi+qJwABQfFBwPefMhCa425T8FPjmBe3rs3OMyo5oIMIa3GW+b5hLIMQcZN/ePa6119
uRjZ9GPM6+Z3R0H+ts/K4t/b473cHLQIQYUQCMH2pJv2fLyldiaozQI5CTilv2p/HC6hILRHF8qM
HemxR5xxAVF8Jo14+d2AGm6o4a3khDeq9XzY0FpWpDHH8NotuB1so1A/slLnZ3K8l9+NUUBPcjeT
qfAVn49SJ7CrlFkgZYmBF8QLP4yyGa6kWRTnUv9XJ/SfoU7WkfZvXZcUr6+9dtW7asPxCLs6Z5v8
Aoy1xavI0WyCBhQ1aLk+n1EqS1Hn2HhdexXwlcgE+XVULNwUcfdtmovSdPO41RSoosrpeSaCEqpQ
jOa/cwdaXNZnUotX5u0D+uZsUJEFlHWSM/HGm20QpuF1DoP7OtCB+FS1jXHmmD9tw/+mZsybtjIt
gc2MFljsyW1C0VBIwx/963AdwbMk2HTkF5XOsdvKO5HvlOstn/qxgZji1h7a6kSR9p1tAmalLlKm
v1rQpklsOi7m29h+2+ikdKgRAESCDXMtKke9f4dvlsYkXU/lzqfM4z93BiRjO8MQKrg2utrZiUX7
Oz3CAHz7+L5cflrSpHXoiJCxss2f74ecciiPr3Sv1zZfYiwA8ziXVnLmI7+ohW8XIA8HgpJQLYAA
njwhyBAkbtCX1k0FafvWNo380AFseyylT2qcp+lNGroQr4i9r6x07nYzmrdnGuMvDzNFVxBI5OU2
sK5TTcsSm5l+K3/eTA0MmiLUyZ8hr9N4cY36TJn6lXQVJANPJcny1mo41TAszQJZVq3NG7c0OUMY
9epbfKidaPET0FPjnFwZMi8uLOHXNyXa3x+UZzUxOifNXdiV7a1vt8Hftz/1drSfHwHqLrwKrAE0
gRepaqOWzMj83ryxukldm10FyMjvw12YSGrRFvzUt8d7Zb2hWVLz4+7k+LknJ9tDfXAyYHIjVFuj
oR/WTjTqtdhz0Z0r074A/LCz4OXQzKRU5vLQntyeWNVMmD6E6kYYfXkIuw4RtcQKLy3FTgNJm8da
F/UegIY+ejMor8SQC7ITw/KQ4sGx61eXnHpJi4d2GpwYYmJ47ghsW/xk+bl94GdQ/KRseCrpOxaZ
UcEHGW/IN+GqKmc/y+remMQ/A72QAO8bt1ePbQbn0RjF0cB3cf/2B3l51nFPoO+L8DsumICkn5/1
JgMmOGbuciMriP2+D+NPJSAq3x7llW32VKtE05Wi6AsyAFhXVax2p25WJ5k+OvYqPxEdi7hXbX5R
6lWdia1em9VWGcJpzdmekZNPD7AuBedoq5u2KI0HC+YhTNvyvSpl29XF7QiEmTYI5adts//nNl5F
IaWrHKoL3jpdj243X/RymO7fXrtX5oK+6kaAA22LwO/JF5pQELIUiqc3bti4O7iVftzCPX7/PmCU
Dd0Ajn0rHD6fi2ljh1kkfKG69abYK0d5MYj2vdgaBLqp1NEH9LczCZz1+Sjt4BoFZk7TTYe6zg4N
HvPSz50mnqiZnLlpXi4b0KKNJ7R11fjHybLVVVtsshHWTTKlzY2GfRrVk5ud2Wgv7zMAXCBzaWNQ
J3dOIWOoxyx56U/2jSQePc7if5ydR3PcRreGfxGqADTiFpM4ICkqU9YGZfOTkXPGr79Pc+XBTA2K
dyMvrFIPGo3TJ7yhDk+TUfenGgez00fPAUvht07Xle4/NNfLvcMRt3WRJxG+PkTWftDLYocE+BYi
4/pLZRVdpxEv4QuI412uIowpcIaZVbJGsybEg6b4Jba1Yoc3Xu31TRk/33+sG9ciK9qIbyP3J8eM
q5Nn6PXcBjMvyqYL91KPbfZYROV8DkvgV3OJ6h8aLwq+GGn8UqM3/mfIZzqGkP5/q2OfPppjlnzd
+E0yw7mMy2wzQhjQRpB8v7oWk5mIOM+t7rdFZH4umOw9RWrTncxQtsfsyrEOTV1P+1FvrC949lQ7
o9CTaJ8JgTaU2mnjp0ppql/hEOmf4kKk34SYbA/J3XbfqNkWG/fmzwXWZ8opODu5SthsJXWnCclG
PzXDcN93ovmL2875DL/SOumJae1aRWLTlXILMnnruIBFYPQOVIlGwOpQtoY5lh36pD75se14ZHuJ
n2R646HIYTxn9VB+uf9qbi8o3daZhjIkXp2WylkAnceO7o/hqJ4zRVE8lYv+NaVzdhRIxv24v96t
MMKAiBYH+REOA6sHrOdcgQs66P6MguLLELja0XDjrY/gRhghSpF/km5zF69rSqQBkUuycuEnEVdV
3jXRESwUreTR/fBtIkMVUAP5H/Adq6Tbws4iR6hX99EgyvxMoXGeJ8MW3vTGrkk6GctApIYhsjqQ
ZpVXXaCiS2HWVn6M4jLxXZSmHu6/mxtngSYCWAFGyASQK0KGW0ZBwQzNp91kPFLCZmiOVNZDgfoc
yml1t6F7eOMtXay3ur3GulhCs6PFVuZdd0hCY95pCjoGfY9Fxv1Hu7WBkoqHrwUlMGLNl2EYbfME
979I82kwTrvI0YcdZIAtU4dbD0R6jI8WmG7AVqvXNNE0JaXMNX/K8xgc+TCQm3XDqUiqjw5bufnx
MoHITV1PjrFOxhOkOeYY4pI/dl2zVxEu8ZISpbH72/YOTlgFbr4hSeLmQEDpEpf71sBxT51WVX0V
13FrryJF/zeNvrbdEejro9Xhfb5rkDb5K6+r1KSvZykob2Goqu9obquf6PiZUqlmDGdP17IZcUkY
AdMOCT7n3IdZXe+72MnfjCVX3iQ3CrmRoJIQ4VHwD+HVquwpaJgGYFm+9B9PamTWRBYFc466bRWN
xqqPoEibjp8avbPv5iFi/DNuCS7c+K74YuSxk5UJjaHLTTSMSixqKlxfUWZUHZlDEd7dejdXJrqK
VZBspAA3jiFMQApwIgKjjDVKzCoVowL8bfsTQeWotspwGq1I3Y2tJTZCxq2lJFaMvB3QMNn05aPF
zPdH04gdP2pacRwZZ3gGU75jYOb/3j+KN1biPRlSwYCLgx7H5UpwBqZh7Fzho8MFdahHlJc7WXla
NKc/f3wplLvlGJzmJ+XVaqkwmSuX2Z+vjkX3u2hV1wsgRv1Oytj++AF8F+KARiC1DNakjFCxLVWJ
Mtvv2yxhnqq7h44yeQMGdiP6OWRdTO1AF8A4WX3FQ4dxYBPWql+0hX200K5EaBL1uw9vmxyU2DLL
ZUy/lt/o2tFaDLVV/RRIl29oSnrI4so4hdXSHe4vdeOLwj6e/qpsemC5KQ/LfypFN4MPB01Z9bss
Tx9cZooHF4mEQ6ENiLqn1t/3l5MX0WUUdKjipIMFIYKvapXEd3quK6XdlrQViuEI5iA9j7oaHkpF
ZfhLkJ6Q5aITcn/V6xMPcQYYDTArMDXwdi4fMpWmDwnzRb8wrPIQqEb9s8hF/mojVbax1PUBka4j
lF08JRPQdX3vjnrLWLDK/Y6ilYS3YhjaIrR7/4GuViGBQZlBijpzO3ISLx/I1Bez7Wdr8atg6aGD
Zd2j2TZbLbHrVUj5mDShncEzOeuvd0rrgvFmHfiBDdERmn+BCtpsbJxAGQMujoRUswEwRnKJcwEP
dfksQk+wAE4a169LKISxOzex5ySWuYf4nx0aND4zT6hF/mzFwtookq9OP2sDu6NOBkNGlbLK2QOp
WGiWeeDPMXpteeg2nqU1r7pufp867ev9l3Z1Ct8XgrhjI3bBg65e2jy1dT+LyfFtVKReVITFPqO2
nhxRUGw27q0bbw6FOpIMdDvo6Or65Z7i9Ir7J9w1PwA57TWx0u0MKHEbb+7WA5EIMiBk+C41Qi5X
QfiZUByYrp+mwXRuiPRPSGo2+9Esho0E9/1mX50S2C0GWCD5wq6muuOSWOOACL2vzdH0UIcIgfaz
lj11uhX+i+C69YBSQ4aagm49IU0mZV5d96sd9cnO0dP8Jehc81yYaeQzXlxMD8EtdAgRuI4AOBTN
8cOvmlkmTR7ZS2bauDpXYIYK/K9t21ccZX4wtbryBb/nl9OMy/9jKaa0JifYkqOX1RU7tQ1qfU3N
S4DGvw/z0X4AtIPfoRNtMRFgAVx9q9L7SnYf6FsLZ32ucBaJwEgYRITRHjCgbkq1A+m8jGhJqhJ7
UExmoFHhgAY/co/CKB6rprFR7iv1tyltxldrGjLhVdZcJKckCKJi12FY6HqLEptfg6TNmWBB5R49
BdzQa4RM3BO8elGQU85B4GuRkoIoD6Kg2yO9bS47s+O6Rlw2sn9MUOK+WBOmXJK0WL4Q12YEvqc6
/6Z3Ds3zooxibwJA/0mJQg0Qk1pZQKb0vCFdRfbjX4B41a+gauJmT/PHBOQ1hfonLRqKF2NRuicj
d9O/ul7TUk9D8gTZ5KI2w70Sh8NPa6QFgK5hN74yP6q+WIpd/K6cxsiJaqH9bxzmdXIYmevo3ytX
K4s93GK13GXJ3D0w62//FK7TuWCaXQWfL4At2XkqZqPz5RzkZSzN1t5naDmEXo4VRrVr66pnQWMo
VA/OQBQ+TOBi4EjhrvCvHQsF6kCWTIBjy5gO2QzpwSvHwRmOljo3D4aVtjryyK0QuzielC+LDl7f
0w3F3INrjcejqHvzVahZ/z1iTAVONBSvAkW1GIRT0+VHK4m1eh82JkrNTqJ3M9R1V33OAb4wFC7c
TvdcjA9az+3KxdmHiYncqFWE6VekX4P2YPR8kIjhiRbZcrXF/7mvMX3Z4S0TLE92LdK/rG4BB6ik
S/ndSoz4R0I592c04GKBGCv0/9nIfNX7SMEbEBq0ZR9tUXefShwBJV6xthy/E1UNCHAQbn0IC6ty
D6B2hfpFMTOpdjFG6tukKxw41wyQG0/JEcSpLhDF3tmFAanTzASkDBFpxfDhAEpjBYElSguJkVk3
nU0kSqHNacUjutVI1Voc+8xLKwezPF1g/HE/KF1P08E8kPVDAINBT8K3SoMmYIT08vPmcekq/bs6
L9qEGEcQ2J5CQv0/HazYH33hEtw7CxsOoquYYWGmjQNcqczRYtj6QdfxRBIXkaaBRc2duL4SgQwA
Sp8RUm6c1LT2PZPIed8HjvVP6VppuXMmVXlU+gz6z5xaSnCm62urT0aIfiKy55oYPD0fiunAeJDi
2G4zVExULtnkKJxY/zue8DBGJqKI/m6wi2lOeuT0P4GT9v+k2SggrM9lGh30uMn+qYcuQZkxbMPP
yIkip4Vwfup8LUpU0NsFMWvu0UXL/QFQ6WtNwRk8ZmGgJlRQZv0nN9wavCrAC+UUq6VIDsiHqulh
GB2wCWmTozFRK2np+CJJk8827oSDRzPROuVD2yb7LAjdN5V+V+j1i13+qi0t7+ET11q/T027/hxr
Rf07i2bYjwL+/wk13rnaZVieIHxui8w9LAKVWW/Osjb1RKEqwclyUvZpTNxmesCzwIArXaMZ6mlO
7jy1ZYBZg9PN4oTwLNi2qAwSJD1T6o0deWWXnBHvLX5W/YTJNGkYEq99lKF3XWDxbIP0bftyh9g+
GtN0fpXPjZZb4b5yxnLal3PpRDs6RcbbQAcxRF5+QouC368UD+HE/eK1Zta4Xh0kdflMJYo9d94o
QE6txJ3Sk4uIyOdJWlntJs0p4GCLWvkxTVhW7t1OcV473uRvzA2iaBda8dLy2pPmezjbhG5qpd6n
c9rXz2HYDAyvw7DGnkGo/6TuMM6+GwdhdyqcouolsaorzoOmLKBgU/rSG4X9VclD95ROBTkmCnRo
36/y2y5GQX80y/Kx7UIDwGzY/iRhMx4a8Ly7CYeDY84fxca3dZ0BsiquwA5OVkxM1rO5qWurIXXN
EouSeDgWnI+v6AlXGwHsOn+Wq8g6jmzABpVxmQEyfhBBYbYlNHkpE0IvQX2ZYrs/gowZnnqt20IE
3QgYWFOSWlGAC9Vc+5JnRT/VlhrVj4ipzY9ggfPHUCzuS5v26sZ7u7mUVJyiNpbYiFUOLdQJ6Qi0
xx/HwbRpwWESsCQqk+gOi9H7gfDmUkxqXVc2tUxztVSTV8i6WEv9CJUPWySz3C1qiYPuDBLg/ko3
jgVwA7hTjLQYawl5WP9T7i8C7ns2xdVjbZrDObcWG3skS/lo24eLRg4lZJ3/bsp7uQpCvpMNWY5j
kSB529C99DTcWPYpdN2Nrbv1QHIUhkiBsMD7r9JfTVebYAic6nHuNcWfYsN5LlXr1/1de2/rXFYf
UCElYoM0jGHSWnusKzOGf0YbPRaB0uZeUeYyLxDa8s2KsEkA5k8zx5sWM3ms0zZAulc00fdUdFrF
oK4Y1YfJdQuUWUpjUA8YqcGj0PHGAbc1VplfY4uN6Dd2UYL0y0ressAaf5uhGvpRTn+SYaOOZc79
h7rx7Zog6uSAgjHnlWpKg7xFq49z9IhTTfcm1Eh49pLlXwW45vMcAyq7v96NN4WUmbSAQqaWLvjq
kE+L2y7WYEYoPSSd14299svNXXejwXRrFXQ+XdojlPNURJdHz8GzTPJC4sciUaLDPGZYa6loVN9/
lhsxHcUeOJZEP+zE1n1orevUIY06VsE8xF800gLdSg0UtuehOuqMpX8yUtiSUbvxbJI1BSaSkRIR
adV8xHI1ViY6go+aXTjYJokFdkVMW2/jZLyLvFwed+ZwLu0r2RfhzK+iRG/MRtA4XfiIn0FteNrQ
hcuDEdT9uAs1Mwr3ZhonxrfR0sNfwdiGwnOQNkP9e2n6n6WZDa8hRlCYbfTj8oycfOPs4jGcDK9A
VGp+cLWMXKmonep7l82Bi8kHczmvHywcpBBQ93o1l7D0ZZreEJzoo50zLs5fSHqLXwn11bDTI2P8
xogvebagAf4pNapRr0cL6TtGodhyawxiJ69LlQ7Io4uHrael1Vg9hVG7dPuiC5PfSzhY7d6k3htI
RSY3/xRWZjzuy7rH98QoHCvcWQF9w91kh122T8p0+Kfs88Xa45Ggf2r02vk2R3Xr7NW5n79PagoX
cCKpQfJ/0sJ8Z8DyxsIlSPHAErBlukMNDLrY5/Tf3eferrOY5M/VvpShEr+OZq59VsfBtY64ByQP
KqZsT2kVVu6Di0eK7XVdbMbeoPaZOBRusXQ74ZY8TW9o2ZvaYmoPlcQxm8d4xuLNI6UrRhzw+vCF
WrP8p59LBRaEG+uah1kCVumzkVnEmyJeIs8qm76X2ML5szVl4Sdz6oxP/KQWg6vKhehfFIlBjIrY
fuxTUiRT7n9RV9GInhqxiGajhSQrE6TL77ZmfICR8pT4iuEmpzgSlTcWuoEVwBychmwLKn0N8ZSK
03IKDMhNl2i8y/Wisi7VFqU630kW+9Go3OYVbMXwFtQQjnKR6QfRlCmWBYGipB5vIPybxnW+0da6
/qIZjUiAgpTjEMhrXf6KJVqcJanC5BGh4v6YDPXyROG2xTC+Ti9oBiKaKZHLyN6uu8WxGbV8eLXu
u5UbHtoA66IuMEZyetv66GsEomMgGcQ1Caf0Ws4nCUNU6Frht1FovOX2rH7qTL4w+MY57uzW+PP+
sXlHOaxCFYcFTTKKSIAQ63F0UmJzoaBU7Qsy0Qd6/LRkoNSe1YrTauZuedRbrT7VmHN8UmJr/uqa
RbDPsVB50QKDSinNy+9JX25iPOWBvfxhcsoLWJlMC+zaOlMN6BpISmPyOCVC+7kEgaVxHZGCe5kw
RLbrRyQHD/GSYJWZWL1xsO2BOnvSlP7zxh7JO2/1U+gwAGwjPeL7slenLGeOsNh1ET6KLLZ44iiY
fzITd/41uyl/y3NDfwUvXjxjVmgMcMVG3JJsFSsOz1Z78Q8VJmHAhbnwEAz28pYlCP/t4YLM/X7I
e7xvClXrHNTBlsF+u//brz8QQBoqfU2JeULZeHUT4VS40IFbAj8tEk6RatV7+C9i48K7sQrbY0i+
P5yhq2IJaf0cnZEi8J0gR/YvD97U0PqgnS9dazCZjPWANJB2ueuv0AG9H2O74vhOhP1fJYKXvoXF
ucTua1aUG3PKK4tKes6Sh88ytJ8ZOazy4pSfoyJJEZznvMyox4Mm2ZVNnr8kYZ/8i5Zt5jHkDA4l
DYtzB5l+3/am+qK7cxl6Gb436fGDb5IhI1GOPBgiPVu8CrhwsIPJnXvzHGUThEiDqNuMRbARf67e
JM/L2JQEUPImkHe5DKi9EgWW2wNaz+HDHZoBve14ULZEgm+tAlZcKp5KtY11I22sq3Dp2E1fBM6M
Jl0Q7oJR6zeGU1dJJrFDQnjpDWKacSWrXIkuVHunCnmWTj+NmaNLS5mQOziv93E4Z4e4MNqNydH7
MbwIFnJVih3ZlCOGq6sdnCJ6oabehH4MKl3vph/R5O6MsfoMl9fvXGSAqvGpTMZTNlX/G9Dut8MU
S5n2U9QvnxrT2C0iPXe9eUSo7ty04XgoUywYK3ujnJAHePU7CbCAdviJ/NQ1RcbN8WYxmyHx0XOL
Ixpeg/m7mqzsnwnphKOAMPC7IzPCsApXz41NurpQ5R7ZgLfRCGf8usYagACQHzsfDl0K91gtcXow
FFrbTakHX+5/NjfyIr5kOF3Mk3Q6HqsA2JpwoJY+CP0hQvjUxlQLFkaSA+g14p+xgbXgxr7eOnWI
jiE8QT1NBbC6LIJAZ5AXMCfrEVcEYmS4njqrR/jaqYe3ip/XwUddDd6hFP9ZcnXkrBKh5BF1YD+O
819NrumHOYXUkzrhVnpy/eEi6oqMKeUNNSgw/MvwMLs9B6OY2M1FW85ZEPwe2qrfYO5c44alDjqJ
EHkGtwo37uUqfd2MqmPWqZ+MxFivNiKmPGPk1IRXrf8TaG42HpgGR5and3EyelAeDYp8JWt1L9YC
RIlJha1nNQPwtL9/nm4cXYwBJCScoEIqsNrrTlOlETWfDcVEeACD4j5T0jFX66zsz/2lbmw2Rbi8
tAXDBv683IbZgDeViSXxiyJHiw26/aGrk62O4M1VLIhCYC5I/9aNTsaRgi/eTnyzTee9MU7FS2h1
2kfpbUhUollDh8mgaUb9ffksY2VpQW4WiU9Fhk+w3Q4M1EdzIw+58bEz44bvyg1JMqKuiiDifB81
ipX6kWHVz0GkWk/qFCoPk46VrxepxrhxxdxaUFYEDvwK1l0zfRm2wvRV09wH6IYa9KCaRGqUMEGe
92CWk+H44SPB5ImxOCkJHOb1vKdF59WNSz3yS879Ll4Qy5uT1Pj4NgJXkYQUGpByvHT5sqqyrfM5
lhfnqMVHpdXPqaFHh6CsvwwJc+P7z/SO3FzdRKbErkCBsAgra4JKNCiDJRDH9qNKz6KHsBnrFzz/
gp9htAz+0ktxBDBO2pvZKFnvMXAd/4frPEIabhGWiMi6WaEfZa8hfyyWGaEVbF9b7YGV2i/SSQ4t
gNZS4x2D9hoL+6Gud0Fa9cxMTUnXKzHwAVs/d9OpVyc1e4Rcppo7ZtaTtYfaVO8FtpfWoZ01u/ei
JMh/D8jffjX1LJs3bo/rAyW7RqBBwL+jZ73+GhlZx11iB5o/pr29U+wW/GkBFpSaEAV1tNk3DtQ1
lY7qj6ElWbXU7YZjcPmulzjqcM10Fz8ulcrYdYOV/47roC53VSjGydPtsTK9VikHbR8LozIwE051
cey73g2B3ka2nDLq9We9SkRwTFUcVm09YeKdRvSg7h+V61jFj5XFDEAWGsrWqjkZp31FccqPbfDU
euqd5LktgumjPQW5I9zgdEAlzG5dMul616EHoyx+Sjt6bwmc3bXenja+set7RIJ8JZONlg0BaxWq
Ar1EsaY2dT9NemOPw2n1gJbv8CKhOB/1ipJ0CoIhiTDNBbLuVQ4UayXSInNv+COORF5sWvleRy9o
44luXNuQ50kNkHAACkbguDxKDnCIgbll65Nu73KlT09JE+2HtPBh1XhVGh3lNLVvzWe6QU9L2J5j
+XEtbr4FFr9xTuhLUS6iGixBravNrRQN+G/s1sBsSLBRUUc0JBcfNYdhW6FWyphFWSZHT5fPS86e
anOvNwhlWM5rQya0m8LkwzQVViEUEI6BOoBI0y9XQZl9tprUanzYy+4xVJruAJk1/PihZ7qKDixp
uYW+2CoMgK2IGqEEtW85kX0sHK04lzU9ifvf742uIbqvzJqA5AKr4xu+fBhXjzozV4rG70IzOGN/
UD5jT23hdJ9ln5S8jU/a1FuJh8pOeFwoh5+VcQoe7v+KG5+eTc8Q+ABJAknm6nTYQzPXGFXUPtYQ
5s7So/ysWFbwpOlDsjHIu4aM8LXJzwGBYhJ00rjLB66FXursaO2H5ox6VpHvQbMYOxEkn7BhVaCK
J2A0FY1BRG1k0KanCn21sftx/5GvPwhqPYn/k80Zmzd9+TPIleu8nEUDTkSEp6zp670Cd3ojAlxf
Xu+ibRKIw5SPb+JyFbvGF9u2uMjNJlRo+1vOUUS6ijSPHj2HSxtvXF63norhMgUsApOMf1cBR8Sj
oobDCKQkiuN9gdzJfhoMe//hvSM8oxkvtWmgfazOLINxuk6Kkvt9ngU7Z6lQOutAS91f5fpQQtyC
sM2HLgXv1v17bVDsXMv0wjd7RAHiJdYPiYW5Z4TX6kZ9db0UqAYuOWpvIiSR6/I1xZnTI12kElGm
SSjAwGJz53RjcKAPsKlYeN1mIEZK4wtJgKPKWC22CGcwDfDVvhoHw2fwIhrWY1g9WGXNORk68b0K
anCAbuNYn+9v6fXxYJApWxtSxlBu7eVzBoWNxFRU9xyPQWCoXeZf8sIyT/dXubWbUk8IpDc3AZf5
5SojGVRcZlbvu53bPVeTsewNZ4ZdYxv1Vn3zzju/TJVNRjwGyRpTZ9jcq3BC0ykzzCEfAKtW+j7D
NeaxT8FDoF+s2s/SIOBMF9lBbGvoIw+dPqTb4AQoP0KEov4U6YRftZkSYDtamcXRQPh9Iwbc2I53
fDGWaYQavszL7ZgnKVyZDoPfdBMAEyPNT4MF+h3rqOzr/Z2/8X4h0dHhA/NOMrjutBhlX076pPY+
YpXFoVqcyrMBCB/ur3Id1N7H4NgCCAIoDanLB+pxK1v0kNCJmOqXAIPnpGgDb2nEMctRdLu/2K1H
or3NTIvrgutxtZhROb2Dtlfj45ZmvHRK4JyqKN+K0zdXwS4CLodMLtYqMFkdo2Gpa43vLPP8dbFK
/AeNvtuIzrdOAgkFlQxSkzRmVh302FiWDmwTq9TutEvt6RU1xWTf2PO3+5t2vZBFLBO0eKHfkE+v
FoL/iAk6Mm8+OPXsnMzLcELcWT3i1L5Fkro+DBxpUltkrGHRo/16eRgU5pASF9744RQWR3QcJ88S
KYA5bckObh9todBuPdp/11slfyjmNSjHs4fYyDY/DYQvvL5Ogu+DZeUbEw8h057L2IJFBEJi0kHY
BCCxSosSWiSzPiUtfKlSbX6nIAA+WSKr3TNKf24BwhoXcpDILSlKGmXL/wqYyAZihkuQnlKK6giX
9AQj8N5Q1IU+SBB1TNS1NHmySxStDxx84eyEmtvGMeqM+WdIT0Xal/fuFw1dJTDsuTn/0usi8jOY
npm3WNb4VxAXKrd7XxWvODvrk3QFi7QPf3hcvw5Vu7QjIq6KyxdbR222MNfLfV67cyqyaNxHhK39
/ZN63RsGB0yrgz4b05UrQlA96mFWRFXh59osvs203T5LC+/QCwZLPfWOmr1VoLt/3l/1xqGFaozh
I6xFWuFrzTbcFlqxxErhM1rGVn1AAHIBoj2Qm3ptucXwu5HygkBghkRLDIEzLoHLrQwzvXLr0iqo
bMPsiWoRZ2JQN59NV8lOfQYtLm5Q/VQSqHJdF/V+ik87vfEyKzZe6s0Hp6BB6Nqm4lgTNbkdio5i
vmAsWauhlxqx+EqNWhz6LCpt8LqKupFayZRi9Q0JGVUZoEmI4Dp+KwNWGmYgUropbG6cFn+hpval
KUwAwf1fLTIfnu4ax1EsH+/ZScQW6aOcVMsGxuWuB2oX6+YSZb5lDtGpWLClSxWt2Pco8x0QgQ03
8tXrvI6yl8yCvEdCB9bOK5RmTDbwT0DbQyuSXcO0A/nB2fod0Ecud1qRRigMY0z0ddLmbONEX19g
LM4FSRVHmUEwvnzYaUoCWI8i8wWyLK8hSPcnLc8+LJZG3mjSRaDmpshH3OhylUKxl8hoktxXBj3e
N01ZPTfGOG+0kG89C3HHwEgDbtAVuKRyyswZ4fT4LYD1Qxdo4imOjPrh4zEAggCEWHJh0IOrHQut
wZmGNqEzjhXYSTWm/Kw1kXZM6DM/uF3qbkS6GxcXB0MCp+k76QgdXO5dJ9olwmcNONK7uIw1ZJWX
22C95iC0vn/82SBjMEuUYk2sdrnWWAZcZlB+/LpWcFysQIkcwzwoJqKbOZ8RbEOo9f6SN16apCFS
sNGEJJlYbadL96JbIOP6oGfdvSNadx+hgfvxVUg46cowIZVHcdVgioGn1Ql4fD+N9dqDfDd+HkRk
brR+blxK7wkaMC6pILpGAIX2oo5JQ86pijZ/iYSmnHu1m58X/KE+6bUaP6lIfZzvb+CN88HhkHg1
gxNGHXr5zrAg5hocytoHZjE8kLubezhvzb4IjI+Xu2TSAktqAM68srUQYGvHpt6pZukPQg12rVG8
YcUnILhF5ccPvSwR6NTR46I3uDoViT5lCLeHlY8AeX4Y0Ak4ZfDKTnnSbTGfbr00jp9KvsY8DYuD
y/2biiia3cmAFhl14z7u7OHFRpkK0k1apqG3aNVwzPtoq7F6a1k4pFhFsZ9cNatlNTfUoc51pS+/
+b3SZOEutpvP3ZgwZHPV+ahq5YcZ4ai8cdPwpKyMmulqV8sJIWc1nUu/1NMvGQquu6ifnY1XdyNV
4DID2E+vVdo5rGKIOXeI5KXspzI2+bmJZ6ZAjqI+YfOV/UnjLtqYh97ohDLXlpZGdKeRZ12bwcHk
powum8q3xiKbPQK39kXEg/oCuSfM9ko1K/FD2oxQQglo+nlw4qn08CLfAg/cCGXvaCpIyOBArrA4
8MHMKR6tyu9roT2h9m4/ITP/YSq8VEOWrotSLEFSGi7Pq14mszJgycH33roPteiLB6vpysP9qHLr
eP53Ffms/2FnzGUlYrfSK9+eQ2v2ABG3B0tN6IEUmXGOZsjMI4TnrXr6VjAj54LkD7dXBrTLZQdG
/4EOjtIPZWmByBPY6WJgxF0ZU7Q1A7t1Um2aytIfhr7aOitRke1VY5WpQ5xAuZ8EXOw0GisvqjH9
rEnsN5LoG+eDz4F5GEgdIui6MmrgCuIwWY5+MbkGzzbXe0eJt4bAN56KXh1VCruInrVY3Qe6aOwm
GqrBJ1FqHpIIUKdV98E+UZV8Vy6bYMIbr0z6BlLG05QHhiZP0n9OitkBxk6qZmDETaI+4Bjw0Bpx
fnQ6yzzeP5RXGygvOlwDuYWQCaGkvVzKcYakE7linDN0/jK+dGEeIxUq9UezhdU6q8OfgbFu58bh
nNd1+mjlwAKCpAs2PrGrvJ9VJFeNKhnk2JUyZiEKbFRJIs+qXeTmU5Va6pfOmlqcrrWifRqMToAb
Dpvmx2y2ycZZvLW4VEmW8j6IA6zbn/A18mEZUuPshGrxy+wnjBjrxsq0fZ8MrvswJLr2MA2T2z/k
Td5X3z7+JjkxaF1JJQUqg8s3qSIYPaCeJM5RH6Fxqc6KZ4rw//MeoUmRs1B30FVeHc3agbFOGBVn
6r1oZ8SpeUChVGyclqtQyXcGC1Ai1OANA11ZP4sZ2G5lB2ezUqPTHCb2i3AmeN55825XE+2GLOm/
3t/Aq69OLiqb8hhcwUBcYw71UBcBjeDg7JrR9E0p+bYRa4zOEJS32vLXwHbCMYkKTRaw4+TOqwds
G5E1Yirs82BV4m+cBIcTSJ30h1aYyrMShvmnoEmjZ1Tuy1NWNcopiSzrlLl5dUxdVfk5DFrcn8bY
aje+oOt4wA/jBPH7aFchI3W580E/x/ZAxnauMJk/ZlFSfV5ma0vo8sZWg6eRA38J5qVBernKqBtt
7wyxfY7oCP0VLVr31NP+/7Okvb6Ry7wH54uux/vNh7oX+tWSQ7A6sWKwnaWrdNaK8A+3soQw1wEc
6XZjhauuNyqF3nkqCJPfZag2Lybm5tMOuazA3NFM123+RhI+4/dSD3scqqOfLJO/MMWq4EDPbvyG
p0hb7/g30ZVblAYNNrfQJ9z5ajqGLawhkSYeR9cIdgW3hQkLUA9e6fJArYryvG88DEDoAyWQCrwO
OMdWY/g6n2MPJFoPNgx5ObCD1X6bLiclFdZ5UXo0nW16Iz/6bq4SrzdFd3TcNH/gVjOetWic/lk0
vV7QGNXD/f0v7NbhoiAAWyuB+GRalz8jET0ktxyDsAgTIKmlkcBwG6ONVa6hHjytnLsiC6Wj07S+
Pqcs7scQvvZ50fg+6EaJ3ivzusFXJS6OUdZO3wNY58CJKvcFgeh0xre+weB90XVPp9DzQflE//v4
s0sFJISBZfBcNx6zLFG1McPZVY9BrOtlox+a8eMteR7dIXRRS6IrD3DqcoeHLIti15xx6AQIuxNL
jY5e7XS7pHe3kuabh4qrDq0YJn4M71ZNvdlc4NgUuIE22WC3Xl7CkJzH2fS7QcXLqw3NnTbMBewc
x/X61EEjwe7t9uH+vt4IJVIon5wTQgStvtWvUEBUVnVQMAewa+MX/gHDV3t2kToADRa/3l/rKg+U
ZB+p7MyKWBSs15qzAFcwRj0kS02HvpmjHZBHNlIv6oS5M5Zs+LBWHCtKoxYYUOi3AbG5fJ9CH8PW
RRQSkBKyN6FZ9w9dGvzCp+jDCoWsBOEVyBAilmBPVishIBE6eJgp53Hq8NtGCkKBoz4IBYehRft/
vDTZ+Qa4QJnON3r5WGRD9rxkunJGzU28dEExHgoxGF9StFo2LrRb50PeMFzsQN7xLr9cysitSKkN
N/QnzB4fbcWITyNF7CHAmHsj8NxYiuSP+Er3gat93err5MQ7z7PQT6S8y6Qg0aSjCrpvyr7eSJBu
LUXRjZ8BiEM6VPL//6dCEOMIF9ldIl+dtephdhbjyYkW99kBQLqR1soNWt2ftPdkSgQ3mai6Ohix
Y1Z6YoWx3w94NztNZJ9QGal1r1KV8VunluXfwEGjYRdM/fAjitytFst1Xk1bGLaP+T6xIaxdPmsv
LROWwIr9eemCoy0JvJGBQBgiXPtZYTkyjB0JjXX48Nduy2YSeuTI2ACuuVzXLEjje6UMzlXWJn8n
YWM8Kf/H2Xn1xo2zbfgXCVAvp5JmXMaxY6fnhEiyG/VKUu3Xf5fynazHhgd5scAusI0jiXz4lLuU
Vn1f11v43kGx4EKm8so3DQChM+fDFIFZ7flzWpM2hNLGDRS473YxFNiSqpwctDSu3n6y/bo//6RU
CDutklOIBtHzJ6MKymCpwW23ZLhFqeuoaLjeoqhBBad27I9dNG6w/7gZv7298J9E48XKgOv297kP
/M4SkXxUgZjJXW8Xv7LTGcT0YbM0EoDdJNK6tH/VWjwSv5GHWh9QYDgEoXFAMhJcjpW3x80rWvw2
s+mY2egvR21UXPgIr+12mqPWzs1iq/259P5zsCgfO9eZHQJuNFq3dZa7P9rZqb/4ejKvsika4hDF
mxNMLfHYF4j4vP2CXrlhgDwxngKfsg9CzhLjhmPgmAN7TkqzTzgV9RNue/IO5ZrqS+c1+ee/Xi9g
/sH5ptHHpjuLjk2IYRbFnrhpTPydWmTADzD9q4cynNsLm26P6Wef/r9LnQMbJX6wFdoR4mauMToK
+xX5MPT8/j4GswplOJUVPfVzXEfULQTgklUCS2WPS2OG6WYY3ft1wfP27Xf3Ep1OTxb/DUhAfDMS
kLPN3NK8b5XdiptyM/obexHdv1DosFVVw6DAP5Xogq/ldkWLv6PAGIfrrgm3K6zoFXamOshvisq2
T6Kv3LgEffw5yMbo8e0f+UrwBDaBGCRdpP3+O9tQZu7Po2ks4oafc3Q7EA1z1z0Gy3xr4mrEvFc8
dCq/MLR5LZLB24OvQ+4CGuxsV2neVTagpXuz5jiQaqf1nwpgEXdBObr/y1L0W0A5U1DwOZ6HMkmb
LILKYtwwc/3kexVEK6B8R2WLS9fQa/kuIWtHWaHwSc//LGnZZnNSmJEJ4rO9HYq52d5ZLZDENmgg
B7qZejDDTl2LfFiO4Vyu13KGz/f253ztEO0yKzuJCHuRc27qEmV9P6D7dTMEqNlxLYsU8v0lI+dX
ohCULkhRO8cNdMbZTWR2NfTLKoxu6mAF+MK0u7+WDDkPncM5ShEA7S58xteeC2lxsBB7Ssj19/wz
ajGVYMkHOJcAoFP8CXGByo1LnNvXngsp2L0QRosDhtLzVaDttOsGxPtmFjCgmTpXd2YwVTdLMxQf
Sn8y/j7N5RqHWYZfNC/zXNIFFcul7AGG3aBjOH/NKro8HUXm44xQ0IXo+tqRg6tM1wHdLIv3+PzR
iqEbQ8MPjJvBXbs7v6/arwFWIinOEZeWeu1bcVtAMOTmoMQ82x0StVK0P6sM1n7h3+q8kLde3V5C
I726Ctcw2S00L6rZ5w+E51DvtAhA3M4Y9ySddvIfsGmqj2+fpz1En11KcAtZwiRzR7boLLk1W9T4
MIjwb9w22O6kEUWHYNQ5ivqdOz+qGhE38oHm0gF78bWoVrmfIJHua78gUolB5ZXbLKi5lFOQLkPm
XJdGHx5av9kubIwX73EvjNkXHFKYE8Su5++RMqUUXW6Mp7BegndOhIDN0M+XqIYvg+Pue8C4gtoY
nCOQ9+fL+DMqxNWUjSdRWxZOugjw9Mma20OBdVRTL0wxeuceo9xyogE/2YDvXZmlrRsav//yk/JL
yN12Jhax+kXvWNGajzBO5pf43qxTsuAF5yqrCh7KdcyXK6cMIqD4hY+24Nsrv8gdGd/vDGSgegFZ
wTmaPOp6coDNlCdg8eg/FqVpI/IYzNYhXG37WoZSHD2z8X+7lTSCo2xC9wJM8uXHZngZwaAgZpO7
nrd/+kKPYnS79mS1ffQLhL77oYLJcSGsvQR6013bm1j0btF7QAbl+ccuuNz7bFjak9Op8X3UCecw
mvPwBciNE/tNXkYkOetEekEP/8fqhxSHkYV71KoDdfR1B5GgMsY7cOANNKs6uPAaXtmNlBgk8eS1
hCmkMp7/QGeuLWl6WXfK4UIiYoBpfAopvPrQ5/wKD/zBt4kx5v2Cr8DdaufzFUCuv054A0rHHQGx
i8txi+630X9KiSrEQD7M++6kpNoevEqHt3osvL9FaP1Z5Y+73R9C4Pmdho56tyrVnUojGNJRGs27
MXfK9O2t/RI3uS/DLJJGyh/vgrOSkY6qtuZ87k6VZ61PYV7myToVxm3fzRzlrZuu6klmD16EwNLg
uvPHJtPz9USV+dfxbJc7omrlCocN5p8FGtVbdrNOXnWiee+jj4yI43fL69WXtx/4lZMEzx9QB3g0
QE4vuWBUGGia1KegVnT1/SFCmuaiF+nLe4As6w8eE2wkw+Oz66cUYdWHRVufqhZ31RjSpfVQL6sH
7betl+9vP9Jri6F4yYfcPRcJEM/3Y12Zyls3xGja1Q4+gWs13pGNRddzv00XDuBrb4/IwCCEDBLi
9Nn5E2C1536OulOE4LazqiExQqiBbz/Pi2xuF+hgkABXYO8mnIM8p7Ctgs5v+pOkO/zLzXzrqJZ2
+V1uW5aaLlvy7fX+MFGfJQssCC6anhApOB384PkLXLMwwC4mr08C9zEDLH9kLUiYkaUk1epUbYxS
HWKYbtEGd72wI9zb6w0LoGaeJcJVeS4D3JQQrclcNAXjbWUGCLcJye9knCvvn7WcNFAJNURfBzru
t8M4e9fTOKsitaxhRKovE0EVu8MibhmlDIgGyLl80KFmNFrnLm3btducH2U3wTbB3EvQGqzN4d6u
GS6i0VBFiEEbTZGlI5qRZVxNXummmdLdzTAPagDpXfSQ/dSm17Sbh+WDLx07u3LmSX53dnG4OAdb
NsamnsMKl+TcnG/0HAFurVFu7RHZHmcdh5PZW/Ey5AXUHzEPGbG3aX828ySaR6mDPr+58GV48Wcf
BmIi1rZoHfDqzsUn3REZ97xAJrTn0kIRHtp8EFQNY7WLSnavHCIa5TsDfpfxBTP0fA8YFBf5DOv8
ZOoyOEQ9pANPmZBF3Uv8wZeypAHRhwEL8tlk2y+ggQwPzXmTLOVRlqYS/uv1tNT+QYzavEXNO7wd
jC37FercevIiMR7sznWfMjTuvvehtJKmm2yJCkGZXaMKWz2g4tUkbdkEse5UTXK75XeQF/TthvLt
wQ0q5x+EDtz3b3+bV04pA3xmUfg689b8PVT85xb0MbeN2l3CNTM8h7TAqtK1V8giC+EmfVl/fXu5
174P8H4+DUP1gP3wfLmxNiwoySZBzkbnbHHqKe6G0DwaortEXH/ZzAzApKGkBlWRCASn+/laDlXr
5o2jPLk9938cZsFapVK10VO2bZY8hF2vupuQOKjjPlrCKzPK1zmmOjVTewDhieW5qIJEBVo8RWjw
/JIw1OkkbdZ40F456Au3+CvfAnlgmPa7AAnX+dkN0IkmmHo1jqeyC5ffDO0cNGomhPuIXOb2LmuD
S3nDy5TYBZPCiaRhwWTknDi6sb/kOrTmKVtG64D6EI4A87RO/1oL0++0AQ19V6MedlOswXxr+UIO
x7c3xB6Uz2LDThni0uMzMUI4e2YB93KXsTNPngpSx5HmMczl+9KtfnttXR1BAFyCyOBg/XJNriM4
HZAgmQSd166oL45t67Nmntd4TwyqAE9F0Le3u6zOnSHtfQxpryp2wlXQ5oKNmoWeQBLawaSuGRSJ
zQaGm9Mrl9mLJzBtERwUr/gH8bnqpmmHdYldPxf3hl8u5ZXZ+uuXDfulOhYLPbbBxzGDNgo6CvFq
Nu0jIX17yqpGP6GhruFpSaQAHK/omaNgHsc2mANj4qYK5UfXa1ZQZ8v+02t7nh79KZr+6Z1sw/sD
TvMHL6fjGA9bN3+t7br8HpQi355m3ygrbh1RfWjBpX9dZze/h1MVfhykrX76mduXSV/N5bvWykrj
MGoR/dyq3i8SZ8oy9MXbZfp3zAI5xw2aKU9r1QDD8V3xAe6/RP/f29yfGVRarljTMk5mWYgfualb
HU/5CkzVElmDYH85T0281PSqYkbf3qc+Kvom7cds+ujkGq18EBp1rIuclwMrARDEWMB4Aq7Bq0KX
dsTYYrMCiR9SE9HNDRml20kxjtuDagL9L3VuAOB9bNVDYBqZOPheN+uraha5POp2CXUyVo3ks3Uy
muMJxppKg1xYV9yrqI40S4COZVk6TMoHOW9JyQ+a0cuZ8RIQcpr/MZqJaRbXWDO+87KmWh6wHOjG
K6GR/0+0WdZcvsINt4Ta2rS503XUXuUTkFKAiUPGrkI5u0ngzNXfwxn98diprOC+rmZ0ZcCe8fzW
4kuU+bewOJReZX0nPWlW6vHSVwm3uOoSPfRFn1hhX1mHZgrLIV2cyWsSNbfNnawdv0sFjgwo8drK
+E1hz8PKQhg+5PrOLpJcLO4vmIFNExvCNsVdvs1GmEz8Rcet9OXPnQiUx70ubX0A+VTbsSjK1o/p
yRnvgqVaiyOiYZM4loaV/QQo76udmbWaCR8PJWHTEfzPEYVReMKF61BgGuhOn0vkueZEk+2yYa0J
04iiQy8/Fv0qyhtgMOoJ/ej6exUG1T/TNntTTGKl6wv56StJMJ0AcgVkGuF+nM8thx3kZFraPI0w
3JIhyss70V2MsK9ceFAwXBTpILIT4faY/5/7FV3NOVondzvR/OkO1L1bWqN2mfaBJS+E0leXAgdL
k4fqB5jj86U6x9lWuTXmKeTuetd0iC1FlVyvswj/g7+P2rtSFq1gEAAvpNzQK80lGfx2su1muK0Z
IaQiNKeDaOvpZ1CFcLhWb/jx9qKvPB/YGVq1zMH8HSj1/Pn6jv7+RnA7labZP7YGkN+YFlb3JVvH
S0DplyClgIYcbaq9QcA1cc7MD7gjVCPN9YTBj5Cxy41BiMN1I4i3rRnXBE6U8bBZXoFAdrhlW1zA
xvqNl4u1xhOX6gdFCPjt1rI1LnznlxsXJOQOHwKYuBPiz3KoRmWZ3MgtubSH7quHfvYtWoT+FL/9
uvfX+fxmhs+zPzw7aodBnnWR1jCosywL9UliAJ+4LpPormvauOf7pn1OEH97vVcei/XIo1GS2ueD
Z5mAWSGMMdKSO5mCK2bInfxQ4o94eHsVGvuvPRcaaPTHkJQg7TjbRsgrrsxUx1PPHHlNbHs2bmnF
459lGWXdHVYudSbec1TKd5WdZ7cqWEpUEXzh6dQbRdEkgITrPo08tSxHb7Hsk+stU3kEmBp8bN3G
/iTRJw1Ss+7lFntlKRjcS2XLNAMdineO7IJPgTv2yJH3BROcpbIWM83MQfRJEbndLz8bejOeZh1W
h6Ez8p9CTHTppBP2H+1gFXZimH20HocgMKy4V3rpEx+DT5lUixEuB4UZ9nddZWZOKtHYTVwWPjjG
pZ3wS1CWNz4FtTU/tZS4lJmrdpxjOy6y5Ckr577hql1wwgGYndqGrn+EWSG/13Yuq4PeMEqKp9IN
8QNyo6pOFYOaNVFkKW3sLaH/NGBnVSWqKWZ1ylaDBp+oi7CKJ35ZAa0TT9KHKtpG+wMvHaKDUfnq
nyWPbONK5vnwa21U8SPrR93F/piNjPSXRpGDiSEwYxAKiDgHe92Otko2Y4DmdF2Cckv7OPcgfBJG
IrpOKqxREFzRvXHKLXf9ZICE+Tlb3nzt9muWxdxG+ttCvmQfc40joG6VUR+jwuMT5OOGVpoxm6ZG
yjpCJ9jaVGQecjZUcFXMk0L5JzOs7bRU1V48KKSZ0xkM4y9R24VEuXlDWNJvanltOlqPKeDN7p/W
G4sprn1FMaILt37iXtXjwUT36mNf+M4PdtVgp8h0GHYCv7hqE9/ZKJYttLP5czVFyKwYExnR22di
DxjnJ52BB1N50Ny7RsHzE6HdxVJWlM+nMS+WNKdtckM1VQ5xNmVdmtdiez+LscDv8n9owgLUA2xq
wYDhw5yLbY1BPVt4EM2nuR2sGMhrlpiDugT9fyWUwe4n199D2ct+14RiflTZoTq1jijuoCaMj87e
AymbtU7BOasL1+MroYwOHqADbnxw8ud9Q3MLZyuvCg2RovTut3k2mrgIRf/XvWVaC6AGAFKADuHR
nn83o8qmqXdKfdpWUZ82Z4ctuOg7v707/mjWnW2Pff7GNGy/7wEpP19mCINRyi7XJxTsFyeJoEvc
IwfojjEKv8EYwzheTqGhx+9m145knYtNAsAJaLLYCGr/m6wD8RW8lqtj1xhG2AFr7n62GlLaZPMQ
lok3KpI2cc0uKGDWb+UvW4y5vHGxVvze2kNZHHDd2Op0VgbVsBQr9Ug761nEJT4JZSok6G7aY3rU
hzqYcY9Q5YBYujFlD5nbhA+zWalfut7Eb1cP1ZGNOMgYdnGxHvMJF5g4K4qoTkMTvdjY1hsGQFxx
OsJBgnZAQgqpMdCAhXaJpvuyFt1xMOAV/nCXyGrOXi6mW7LOTXXKh0hi5aENiVFNUd7I3LYPKEo1
v1t3DD+8/U1fplKsCsqb/GYHUZ3LFI5DWw/T6HAg3Ep8zNdA3uEj772DSblcyFZefcCdgMwwlYnA
+dQNf6PKj7ZFnSgz/fJoU9o/uoj8PaIhHdHijLq9qrnUnXvtAeHTgTnmvQLaO+twl5UzV0IY6tTT
plliYfbi3WY79Scj8+yrt1/maxkFBRstQPjP1Lfu+TnMxpoxLrdd6PTekiyhcOOJPn+i/cZIhqxd
+9hwtIxLMxuOXB/me7Uu1TtNBp3YpRkdxTAN15UuzO+0swx6EXXzgBHAch1UdvTTrXX2bsCe7zHw
8+aOs2HdDr3bXPhSr7wzekC7OCZEZMQEzhIwx5+KUG9qOrk4x5yoS6trSrLlduyy/PrtV/bKpthR
uDu4mASbfuDzXW+OOELOtp5OttXLzzQh6jqlHKQ7YNKv8ythpI1roW3+9rKv3AO0exClRaoQEMs5
yD+PfLWWap5O2gS36I20AkIhm5PfmdOnau7CC4/5ktzCHo6i/w/P4NDOO3qK6UMR1u50yjpp/rRL
byPWGZ1fJlY3u3cjuP8fhavkU91vWzLjyjqtVfhrbzjQ5OjQj4qx/Wy/VW40fdKikNkBVoT+PPpT
f4+1O67TA9jfz00udH9YhD/czpvVPajCMD6OSop7ZeXqM/KV9a/CD0Y7tkbjs1/QKaDitZruuLbw
KZO3X/PL64+YuA/Odv1CypSzmBYGS167WzWfOiMKsF9tc+bL9iVDppcfc0dzA+DZUePgavZ//p/K
OvO1Mp0mrE51Mx2Z7fcQG2b5OVOefdMxhrjwUC+3LDpUDJgAdQMZQrzhbLm27j3w9uVJi3zhelmO
pSl6kLF1HZfC+gRw4BIM5ZUilDQC/fm9Twnp6HxwklW4WnV+UJ96xKHrxNf5Uu6XLgRCmBxbdbSp
iX8M2dz8O1AUDrGL+PBX+FRIntvtDIcKu0tDHxiW6L/2foMnBIYe5jeT+N3O5/n7CCsAdzTQFR6H
Ez0NSFl7y/HSiX351p+vcjbXtmpMlsyV0MolHl7pxlhLarCsOtnUCyD99HScI91cvb2BX0FQcFMx
SwcZwEcnVjx/OJypi2n0C3XSGkHdkpz90Rr9LZ2MrrkJGbbf+W7eghwt5xtHBdb1EBbrF1NbfjJN
prqSpvZOdVRF70Vf1Bd+3cs4vf846nIAUX8oIc9/XMTzLkGQq1MFTgnAve2hMWzqQ1SPfy3Zz0fm
C5M8720ATH6eLxUYS7OtQa9OHYkRPmNqoc2rL+pI7+H+eYbJMoyI/0Bg9wP2fJm2dWyZteTnLoVn
SjdSfGmZdD4U09KhEVGijSsidWAqYjNZm8qDIefl0yj96gqs2/A/vF+M/vj2dH9oFOzv/z+BRWaG
opa1KF7zzTjBSZveY6g4Hhf0qS9cuS8jJRNywL+wGHAzIUd6vtQ4Uv3jJcIhko6K+bdkEnRLeXh7
O7+MlDAJAIwyqNzzvfMpjx2WYyMsLnb63cU1Zb6OHfpZ6Qgq8TDITV6oJy+td3ZoO+SUck1tclq9
Wn2GaKNTd9XIx/bGu8VeL4kMvAJ+YesAyqdfxY3A+P/5W5xwEZZ9EOkTdBykU/DI6+Igt5vrXvb5
Z9HKhdZHvgRXcvbbO70E7QkV8jExldaXaHevHE4g1UzUdkXkl4qeMhOFFXQeXTNGP3Fm1Nsdcqoo
TOrxkhHOS5YyKRTwbS+CrOnB1Np31382qhqjqVOhUCdhDMHHCjp9kUg5YtEejMpnsFUW64ewwZA8
MfTafDaCcPqMPAnKk5VDWylZeuLZYaXmwYaPZv8lH649TJ6daxTUENOC88+A+Zzc1TbB4uiNFqKf
ecGdXa+lFw9wAG8bZ5gSq7bGK6yUxsSbrO3D23v+lZOF/xI0DWzmsLn+E+H/825cVK8tbsTpZDRU
lplonCt7UJeKm1dXYYQAqZN5LZTD51/A75q1sqSYTjnqCWk9Tt2Vt4jqwvl9ZU+BhmZMu2MjYZic
fWdc+OpW7OfJqxHadLLym7uOQeox+rmQ5LzyPKxECYNuFES5c7liEWTW7DJAO80bFlHt3E+pwrX6
wiovL/WQtgXVJ3/C5OQ8wK78cDNsiXqEP6LQ4lop1AEco5x1SxikqKtiMy5pJL+2KKR2XiI1Gn2Z
s3xF0aIv+5I61AD9dJR6zYGadn1aLOt868yN/zRWhnkBN//yy8HaQe8CjAhxiTvl+f4AZDeUUJlw
TDaWD6pHqG2wu694QxQXFnoxyCf4sQgsOJ4O/fyzENj167rWje1h/TBO34TqHdSjGvRk7FoaHwuM
5qtj39TBfYlUyl0ujSF9+7y9eFLIvXsjAQgiwIUX04LBoIEKgXw4yaEK47FytnS0pZOUJNQXts+L
TcpS9g6TcMAUsebZswrTiLQRZMNJRXOdZEtgJduMU/tfPxB4BER5EJCCUPzHqus/AWRmYDlHRluc
AlP5R6hlTwHu6geVZx/fXuglToXRIN+M7sE+jUT08vkmmRo8gYRbZie7AjWEvWoe9LhZLcgedMva
tQm+ojXt822tsuPqhOtDtA7rZ7S7iofCmaYae/YO4zh3aIIGtw2d/eN107pTMLvAhcuOQMb127/5
xWHatzUTS4A1nGHoS89/coXVY+FmoXG7gkj4gQaVNHAx9YtT7qr5AUe7wk96c5j+1vqLkA5Geae9
sDQz2+fL+tGMLEmXFafa8VpUkkad9EU7HPDrri/hol50dXZEDGQi2jrE3h3o9XyxRWRLPrubQ95S
1j8KqBaPW7tQkduZh5d7VFt1eb1ua3Yr4BVNCfjarfkqp214suRoG48Omjrue11kxU1VGE0fm/bq
t6nnNt6MAo4xOLRKIyNKSvQ+FbKqZqBiUZnyX5QvxcPslaABzAZiXlwa6wpEsUFQDKiALD3mP0GG
sW/VlGa69VPv36mos3bcwkglFgi3r26Vl1WP2RgEbVJNncBrxS+d8ShR1UXBv9umdMnmwTtFq1w/
R2TTVmoMvvgtJ3t9wnAb+11LUeZIteKvFglrQfII88DvbT8Z5k3eIH/CgSjdMQmKzKvjydKFTnLb
r70EU/juehamwDonG1LOjfOzcctm1/Woxjth15mdZHXTiwRKkLcgvYg51nGCwYRjzVaA4WiWKbzF
qTP7ySgm8o6ZP/cFJS38rqSWqyeuq80Aq1HQKrpvg4JhG/nGINPB2/wHTwybuo7cTW2J54IoOPiF
Lr+EXdXLa3DYvnlcrbrHDVJq1T65uuzlARBc9tkwNejEET8CHqkytZmaDrMw3vkoC6ArufdTRLPg
gEEARjWhdksrDmXXDVzOdv6rhkmA6xC+Keh5GRu2nqJR87e6aSSWJpHEjWddPOOL01Th0d6k9XVA
WmQ+rlgCP5ij0RjHumjqD9ikyeNaeOGxWhszT2eEaN/zpt3vViHt20EPwY0dzdFh0tb4GM1z+4kq
2T1GsmweW7UAqg+CT+vWt/w8VGM+r749yQThPbYOtBqU3Vf3X8SOCDTmpr4FyI597wMgyCPmfdUR
13SakZ3d6m+t7efb0QhnvNP7vMi/NLkqf9E4X6LYLglwadsHIyRl3dOnQEUbkFAeOkuy2mPu4l/a
gNAekKnoUruVYYOBoePLuJrt8d9hb1HBp1W/ew44tcJWdd+2MM+/MILt+I8ryEYHpxOiiA1M7d/L
aJywcNuGb8xU7R8ujnnfeGFZxWh+8z44ZRG2h8ruZvCwdeM0KRid0k/ywXJP01ZmUVII276y1szq
kDkZl5aPNa8idmXEWBtVflU+9jRYSKEr11RxH8LXGuTaX/tBb9aHBmn6H03U75+966oFBsOow9gv
jYFv3QHBT+owbNcbAUsOzI82xx+GP9Rfxi1SXUrBR4WyGjQ8rxwoiu9rVdRjPKwgaJJhFJKR7lY2
S1Jay/6+F6XLmxZEnp2EbZj9KqrCUocNA+MsId+ZPlkEkwaDVjHdZ4bbfvP0MLZHeFHZh6LY2jDJ
QCtG9z3o4PsoG9aT3TjWHOfglWzMG6PFj9sIS/U49Mp1OXj43p8oJZHLkCKr3s1kRhts4Jm5+OR2
YHoGd6o+5wv6lHj1FKq6pYqVRUly7yGt4K2Oe+g5hDpRVq1vKlv6JQyqxX4aQxTIE1Xb6hd+gJ5G
0SxHwicbyYmOkkeKriJDDcuBmqlWqdUH+QcOojavN0bV99IvGmJihqBBjB24fu+uYp3ThoeKYilX
6SbDKsJ4KfN5OvZUR3nsDWU4HJbSw7ukh3QSd9XcL4dAOdsQq3kpEXMWYWbHIUBt/7ASHZHTVjJ0
kQbKrQnoU9lzDDTRNw6jESAgZOXs49yXlR2XGnhMsi0E2MTcmrA7ZI0D6jgvEVNr8spyk8jwvZ+Z
W4YfBm4B8W6ayunXzBZ6dDdjQwTZYwaaCKcc76t+xTzHHYvl3hyDjm+qHP9D1U9qSBEAqehX+0a9
XtkjqNk0WAOh3/U1ojPvVLkCKjeExc0LCL6/j1qr/TpbPZbpZdH335RhA0OnD4B0wAhyTsYKLwjY
NZCjIVAIicu6sNYmcZqyV8zzx+DkVo7ID4r4nGb2luWJtiMw8QF+a1+n0ALBaywevbB+n6D5Ddzu
q6YuzCefsHpysCNrU0W39B58vdugc0+v5bZbbbMi3rjDV19s3U3BaWfAjk9DHRt5t2IvUaOylQAa
47xrOxMPbogRTGyqwLwyV9KOJJ9Xi4MmZ+exazs+S173uUoxTq39GKydehr6ytFH8mxbYmg/ev9y
fffv6eFu7rVF7BljXs38D3CjcjxqQav0wdVR78Z+VKosjWrBeR7DYOvS0ZTyN8N3n39oLGG/+60C
CSj0Vs9ctwBj70IdMC33PDzvU8D4XXhVlgHup8G6GL8DsfK37ZI/jkiFWkPabvi9Mzati/x9XqKf
eZwF/kFXa2tt5W5mov9FDs8sj4OOOi9B91B513DHuI6yaTCDA4537XgYye2/j55ZPRXanX9bBrCS
4wYyY02cwgCRECiY9UO29D+0XXe/IF6U2F238O2hwNvVsbG57nh3meMfLC9f24PddGWRllZPzRcN
ruHEJupbIF/7ZXlwzaxYD/QhhHXt4PNLBVoP4xUGDSshklnFEE9IV7hx3/Voaltb9WD4jmay4zTB
L7mV0dcSra3v3bwNfmoxhmqPClrCR9y2AE01PTISuTnMUCERfz9EuBcce2einVEZGWjRulyxQdVb
I4wEgwBHpYxum/fQM0s72QpwtrYcVjfBxtGRyQxiME/83kFQq/ZGx0P8qA++Onbr3oPRKcvHEXxM
lQ5kgSh7usa2pI03CAABftmDzoX3fw8lhKsNqydCYd9bA1iPnFFusokBqn4xENe9OZxamB5D9N5E
QPSrUpHxyaulN8S9Ia0FVJBrl7Fh+f1vjRrSF1OGtQMk1p/vCs/i5S5SGfeDNpFZr6PV+GFVtvlg
OY01p86iV5GgNLOd/HGrPtirjcSF1A542Ej1m50yksx+V9Nofdy0Wf00zCKMDs6IbV+swrH77dNS
deKOgrCOx6Ay1xh4Ly5EeT05/xaAdGqiWbEWcSv0kCW4vvYnMKZrc8A/JHTS1qMySWbtsMGdztqT
vJpQnMqmEAu0+poO2rTa1dd2sroPxjrqLAnqXasy6yzjZ5PVgHHqSfjXUgTyZ1P6wbeVS4b9LzVz
UpcWwJDo0bMEJ2Id+xjNKh+CIp0vOqL02v/Np7FrrmdGaL8hkdRsXqEm+3osIpwivDVSABGAuH4w
mnk94IDA/2Mzi7ZPgiYDCRDNbQe/tXHQYbf6ziXZqcfiIYJywPhsziowX+UybbfQX5AvoUXa3E25
Y30NjdVGDXmbvBtzHVSQ0M00PrYmqLtYqrn+1YgZd+XOjJruaqQSevKUNJ2kr1suQaECYEJzie/T
dT1I/ehqWzuJllX+1VPdrGLMFvoxrpAPvGVSWv5q9ZYHaYG0x7cyD6fT6JUVvbGNtl4cQEb13rfT
jM/BInqvijOEXL+H0mkeF4C8RrwsDBITaWeDkciA9LxcVwPHMIwBrWvEa42k9OzFTd1QlvaVj53Y
zy5A5eOg4Ul8r3CSjxKuX3Fqpv/j7syW40aSNf0qbXUPHezL2Ok2m0wgk8lNlEipSnUDU0ks7PuO
+3myebH5gqruwwRxEqO+mzHrxWQSGUAgwsPD/V8KM/lQ+ToxIGzmttnL8AR/H6k/PE1h1tm/p2bU
/FnkeRvtFR9RRsCsAGz2U4rS2M5idUaID0XG57p3rC9qa6XVVegPXEXBzxuzp6dJc9/E9mSjr8vJ
CZZqbv6AEoFOg9U6IXQt0GUP1mRLQL360ih2A44AT2oQxRIo4Tj+mHY4me70Pi57vrWsPFFk1753
CIGUh0q1AsOzwglaOAVx5y8Jk//4Nv6P4Ll4+FG/bP7xn/z5G3WTOgrCdvHHf9xF3+qiKf5s/1P8
2L/+2fkP/eN9+Zw/tvXzc3v3tVz+y7Mf5Pf/Nb77tf169gePaWynD91zPX18brq0fRmEJxX/8v/2
L//2/PJbnqby+e+/fCuoxYjfFkRF/stff3X6/vdf6KVyztJMRdnzBa8hYBP/8Xq8v/7x/deM3/O/
/1f6Nf/+t1Mj/q/Z/EXPX5v277+oyjtU2QFhoeUsUF+CfDE8i79RnHeQXvggdEIgVCGw88vf8qJu
w7//YsrvEP2xEbOjyARtWNQbmqITf2U471BEo0rM+oCLBXThl38+8Nmn/K9P+7e8yx4KpF8afjF3
+lcFayhq9HvE+JRaAaUt5cKpGldK1EezqxZcbGgPDFdNa15XcU26oZtb5eO14V6AP/R3KVEvidqt
WdHUcMLZjaFfe2Vhg6xs03ZXy+Be2aZbQpOLKuHL6wGC4zpNAVYUt85LGkmDckplpLJrSfzPMCjt
nTGl3YMMqdWdmibNuL1M7ckhJzg48Jw2ykaLyt3L+BTVyIh5Ags/mcX4WRfBV8hk1wxL81TJhKo8
Nn6yPypGAY0DL5jmOSXXN6Mgok82pfARyyF3Y7UpoH2Y5T6TSV9eLfi/1s/r9bIyoahAYYiHTAEo
lSXMqC4JY1o5zS4Rq73i5J89cghnZ09FeqVEOA2BDzG8dpBmV/OHYqNT+QKeWqxXVWXTsOxxNOFB
zidUt4s5r4xhRru7mnsEZ1Llo8kjaYi9s9l2oZGRoNVdHO/kqozvMj2cffGNOxgyUhU+jiY37j04
g+TTPBRhvKfNgGFS1knBw6zq0/fI76xvcplFW2tx2WN/+Uy0ZrCUFbP3hnsWI4/XZbXM4ifz8wA2
1fuqawPPiW3pIRtlbnGydOfnvuKGYVzvzD42TgIneNUUUgqVPYyuVJv0UgLodbr8XcVCXM4r0Ho0
c2hUwNlaNAvGyG7z0vdnymRhg0SnVR6Drmn3vd/vIzCPLi5oiDhX6pZ/8EpEAIWL0jelbYBDSxB8
ATnZnyyK535pdQerneZT1Q8Qf/rxu9w3j5dfc1G0R/NAJgJDhUOTAhtabfGaTVZQ4k5ICuZoMA65
WjsPmW9mO0flNnt5qDdbXwwFDUaoBNr05RZbX/HNpoL8orvcDY4QTuf3XV9lG++zKEu/vA8QSrTz
QBoC1ll0Bma/1M069HV3bMmrJ6WtPIqT36E9R3tyrXlPV6vbCAFvvhgvhicBo/GCUFvF37/qE0gK
XL2+jg2XCuvwgB9Dddfrfgj1pg5cO1earXaBeImztSkGpCEhWoFU3peM3SzpRr0yGRCpXi5FZY66
VRaQ2+p25LZT8qXpg/GmM6v2MWNTXWV5o1HXzJONYL5su/+YbRaP8EWh6bSkyBjmkE2jLemuQRnj
qoub6i5ILc0bIB/sMqXE+6iT2kPQkLLPxlid6mTAPqvnUL28tt5+dmhUiDIKUUDYrMvdapZlGVZZ
YmCDS5XdjGT/SJrvUZ2ieBjJOM61sOQvj/kCrj7/DAwK8AlZM668tLnPv7uZa9WUAP8WDIl2n9j+
Hk7jJO7L0x4V69DTBj0/AgDgGdAzlbORoAwY/qCFEEdNP86vegq6bmhp91pV1TeOCeMWBlm7sWBW
ZsfR0I1lf/OZwNicP2hX6bkp6brsdl360TTT+UMALw/EofmlaKM62lWpHW6M+eZcBOcLGAP8FJOD
e8FiI+pmFMAHU2S3SKrqpm9kaUeUjdyCqPokh+O3QmKhOHblHwIKihuxZu3bgKgWeqSksuDjxeO9
2pOmWlDMaGwmV24sptmuPhkZxZ0x03UXamR3iCCie5BSHBcz9cxtY4TcJ/gzO7BQhmeMjXqAC2q6
9cBBnhRl52HlxH20HDL38kJanSrgT2ID0RJfgiWnqQAh1s+yG9OH2mWDVN9jMaS6St+XLqWxU0XB
K2vSZ1LFZIOn8OaYE58JHSZyT4HsX6olYOgeKUPDZ2rbprtH4hCdinGqr8tGCnYB+NtDwEH4NBql
tvHWb0+e85EXu6cp8T6n9sOipLjsgdkt910ugF359PXy/K4tfw45rn6ilcfF5nwtVKhyKhW1EXeU
i9aragQ0gALZXqAo4dFQ1ejaVzcN9dY+6utBF6/nDKbT5haDRraWHRW9tK5yH+8oWX8wSwskXYIT
yhj01s0clhtQAPG7F4EJ4smLBxBCV1BPz1+46yys2nz2O4Y2mlsRWm7Ro8pPSa73Bwj/xsYiWvuU
QtPOJGthYGOx2SZAVdCWLNnVs9zaWwmGnn5i/mGRsm7gylZOHDIVcTsUCots78X9RZL0uag5/t08
y1o3gv/i5nlfcXXRs6Mz0W+ozMI6jlTk3FEyIBDiSOTlcqhuzPESesXZx5MITBN+nAowrMUHBomW
FTlVabe2m3qnUaTYwyOy93mepJ5VlPZ7qUNhrc063UNlQWgHVPCcpyZ8ryWFfNDVdrwuuCmfLq92
RUzB8uubVI6AC2PeAGXn/OtjU6RHMZwPtzeCZheG6gnY3Qd1mtVd7c+wVKdsOIVqZLiW4fv7qa5q
Kq2EwFzRttyP17Ye6GC0uWC4EOAWn0tNOzNU5l5xB0vpDyTbgVeaZXSFnZP1IaRp897Psy3w4drW
IxYjy4LOLMIS+vkEIAQcWlavKC6lRm4Uem9fmdl0J9Ee3xlyGnm5MSAvUHeSp1RtspUWrO0+NDlR
2IMSIvDD58PbEXC3FCCmGxS5eaIqVd4qsmQe9AFCvOSnoWcgQ7/PxR0tsIb6utX88Z5/Rks7cwa3
1Mry0JepeTIbvdzn3No2Tse1/QqwgYdDtxFa12KCssSsxzDoFDfOcygqFtwbXcDZG6N1NhxN1yYD
9BO9FQYTGh/nkyHkoZo00divSmI8904q71MEu/ZVX9Dtru0tSfC359mLABrYIDYluraLVGcg+k8J
Eisuagn+Pm3RaIZqMp78GtqrWil3jpmDHFCCz5d3nZiy803HuCIzYEZBpSwvNzoqJmDfuagakxp9
DBzg9z22extr6+3KZhRo3zr8AyCfS0CKikWfofsGfkXE/Qe7NK29o3UJpXy9PfnJZO4QrQH0avjf
7dG2N8L8228pRifXJ7Ejp1p+yw4F2AGfeMV1pBDDSoBgbpjYwac0JzkIKiqzl+f0bfAASYZEGUZb
IrlfmpEMSmo4ZdioLi2p0MMg2tkZM0X9MYXvFxlZ4M1NpG/cJNY+JJVHcZmgIAc68XzBaijgZLEY
VM714S4ga3ObJN0yQny7AwkNANcAK4P7Avl1PkoHxsRu8k51Ha4InmIUFhjcqTvFqT27l2dxfSh0
ljgRCMHLE1OLB6AOFS8UlvHkKlnZH8dZbt2u+PliJgczJSjwWULMR7XEB32VdDdB34V6OqluL8/z
YUiTP8Ke3kBkthTApj746TAm4is1C8q0FK5VsV5fDUfHGqqakatuFWMV1qCHcKUiLLpXcY7eGGol
7wAGKD7XC0cB9arzsdS5Smgg9qo75l1Cs7bo4YJLpJSKPdFWzEZ3RorzIcnBkwZO0O9MGiv7NsRv
YmNXbD7KMqRKZeVkbaG6zSDjAWADGAw4vg8aNJm9LaHzizyEueN4jH6DAIdaXAaHQqlrY2NS1van
UHDnfkdMMJaxtucos5D4U1xrVOMrG42iUX0/Q5HfGUo/7/oAt6XLa3ktAnGwI2/CfUXg3s+/ghQo
AAspmrklLVgPRI/qNZodu3IZPvqJFHmXh1t7QQfcn6AKAiNfeiHYUzIqkU9Qx3MrOmny6Hv08rp9
1uUfjEQCPCdH4cbnXTvAyKEphsJnw15QO3/FyFQS9KbAQxvTFHh4nJXXqhoiS63pNf1q0EU0CuSj
Wdn2xsirkwtBkdNFcOSXnrDIbXS6UcaqG5eqg55zPXnZICzAwyL0+Jhbe2otMGHkRg0AiCV52iLS
Dkhv6wNwFcriTexpWWccIiMPD5An1I0Y+MKhXhzPXBjICIQ9ipDzPJ9VzZfVwcgj9kwjjXdlW51a
WYrgwEQOal5YXUlKeUin/ASm07mbStm5rVX7kwxfhaxIBqrVDPYHMxh0yOk01kMFS8nZKBFWHeOr
QU39o5wWpttr0SfZRyxaBjf0SZXm8CYq2+RgtKCLctkejn4RB7smdegVoCW3A9U5nKI4tE6ZOtc3
QAnm/WS19i7QlC2r1pUJh88EW0+4L1rQU84noe9zNZkF1D4cssQ1S7X5QJWj8MIqmDd2zhLRzO1I
eN/8a6zlMZpEmVwGocolpNGk28yZkGhVkpmKpVmdxnisXWduWsAdkn7wfSwtwc6mhxhk54kqIiBW
PF6PaVvW+x5g2E01hR3P2ZuHyzt8Zc3zmOhi43lGyrSEE6PVUSdlyV1pYJ1e2+n8VCd18rmleUZ8
n+fo5/cYrU+ZQ5+rGRqVi09gWYGEChkJnNP1/odMHlpAEeBa6y7TDno1/CRv5MdnoDKJFjTZDBn/
+SeXoNQ5rSkpblMrwV08pUBYKSp7yBNtycG/BN/lHiNuoeVBIgxKe3FESnqMDZ8oswg46ec59NN4
F86a9HE0+gGB+CSMHhJoiw9OK3+E2Y5NQZJEV5ovOffQE8rfSsRaw0p9jrtGuatHBwRJ1iDwuA/L
NGOZtGGjXZfl6OwBboRUxsrWcxK5dqXRaQfgPgqYkjkDTLP3/XIw9qPp9+qulfI531dVaX2W2xHg
cBX6xjWEKVTHFQm/jx0A3OFhdHBKd9IcQVKz17rHyqJasqNiat0H5OT6AfWJ8D1wSWxYAC6bX40U
W4vdBHm6dwejSKsjChU55qyW2gU7TinwY8YE8HRnYAXxxfHT5E+lLzp6E11QHis9cn6VQs3+1R7a
4aOBFMy9hUrgb4j19D0Cemp9KI2uAPEpteqvMDtM1GkGo+4ImCW8ikiK29+HuKoe5clQDkOl8mON
kur3ZW6VX5wpUj62HbkecFbfox40y16O9ia2eqbWjvssCJvvgdGB/6Fe78sIPMHRw+Fc049lAFdh
Y+2vnKYUAYjCWBPAlHrTmiGHsIBmU2qkI3OV5CaY5y7ygGsrKN4gztvTnd4Ycy3kwZpmuyEY9tbN
KBASkJnBmFo2D6eclbvTmnDymjH5SW+xl63G1EBOIhclrVoc3EZV+bbatxTd0JS7zku5OYZ5V/wG
HlnZiFpLX5uXsciyLYwRaDrxfufbWg3xvepghLuNk6CZ6bTGDSwB9aoMnFsggB0yiFkO/cKuDg4Q
Z0GrcvY6hb9rEDVw4aJ08ACcz6dhNtqjr3bO8XJcXfvWCEgIyVVRBVkSWma7GVV5QtEKwUfQzgn8
Q6rf5h5fnRqufDLc9rG1kRyuVOSQGEYGgEAuDGKXsl5Dp6sjAHbFzbHzRMiK2OOl8OTQXurLb1ka
m8UOsZzkk2EHoIexdwg+9bE9fp6mzH8cqhS4WQRn4UEZWyXfeLolmUR8M1WhVEhmR25FZ/n8m2Vq
21al4stuMkcg5Jp+bAHBKvXYI9k82jfdoCi/AVnFdzlTNXAR0pjG96EGiHZHmS/6LQ/L+k/DRNox
iMwSr8FGl+/nEQQbN7HmC6hE50M5h1G580lU/qikxvo0lpH+HaxgbW68zsrBKdSVIceDIaF/sAj2
BlJGTZ6N1NgkyzpY0fR7U3b6frTlCPLBpsDKynpScbrHfoZ+pyDlnE8ex5DiT9nMp21kHX2fsdpb
gRzQRAvNhyRBM0jN2daXF/FK8KB6KrSKiVkcaYvDs57tvsqtlttGFQXUa4sGlLTjnNpOrzaGWina
CrEMGPagOCyiyCJ6WFaFEgw2ji6QmNQNpqD0fJujwxpaZaeha+9aReN7zgBGFYz5zTjI+UGqJrRd
m2Lc+LgrZaaXGx2XOhiFCDmdz3bcDE7tG9hih7lTEWPwmeyzcL6GaTWhYDPkN0JsdG+GQ+SWRtxu
DP8WF8JWQSkIYqjQDoHXfD7+YIFTbEMKuFptWt8zKEWPsz4bNw1oy6OTGdqHpMUaK0yy+pMNJP6x
nLGELVv0vDRAtaixCeHYyOQW08jTRvBdW/ls3xe4DXCG5VKckWjz44Lal5RVyrGU4zvUzY+qZIeY
0cXTxgG2dtsHEaew1biSKc4yqDlZjULBRE1lbPzSpV+mghedq2MkZ0j9hTpfgDrSDi7DDptkFw01
AJ7+zxoDi+gFUEcAxqi3gD5YfBLVKLNAp4XgBmKHRwOsEVTw1I3i28rCQ4+KhhXsY8sCBnP+4dE5
6ZUmHVRg5abyAZ7A5JbB1AEBhbcN5it3E7mvT7keBaeuGtKNa+La8DiS0A+lryNEw8+Hp1MEJnpq
NHfuqcr58zij0FxYsCIyBMP61HAdq7f2cVo9laElPVwON2vLXuPluZppdO+AlJ0PH6aJhdg7lbrI
n81dWqUmKkW94062kh1aJBavRFeAcuRoe3gFpQcDGsa+87laxoMZekWZJq4WGR9t2BgbU7MSgLlC
oBAoqtskUosAHDn9rKMHrrpogfRuOKvKQ016ctIa2kqJEHGfMHXYCARrg9JFAQDJ8qcEvAiKY4d1
34TYJPHQ6+o6ude6fD5ElhZdpR3s9KndauqJ37i4w+BTR5dY3M8UytznnyDWnbAfS0aEhuaA3MuR
K5Nh0Q1ZXd2GVqiJ9mK3U7UwO86T1COD6YxPiVN/TR30HiWjrDcmfiXcYJIEaoP/kD0swQFpluPG
U5UqRICofsQNpzui//ipKWvzqGZwxi4vwpUzj+swpF70ZZiBpd1WElDw0tJcg6pjZF5cGtyROnJJ
0+nsja+79AB6iSnCYpgSP3Bb8Frnk22w34Ccp5pL+7i9iYySngmcwv0wKrE7oUK9K4bG2Me1RLU6
m9tTGZr5RjRfW2JkZOA2mWCgF4szHs5q0+QyzzA7ecW+R3dbnq1PuezUu1oBMl/GxR+Xp3h1SJBK
ApfChlrWvWIlKsZRHwlyc9je53iOk8bUIEsCqJGAWqYQTpqzdT1ZjS5EFgEUxbMNsOr5bBe1HtWJ
4rOQoHSdqjQpvWTszJvKn+ajXUUKSnyF7Wmmjo81xu/2YQZItwvavHbNKXc8OdZNb9AsrGIsPtDl
SVlb5pz2BD5OfkDo+vnTYXVh600Waq4O+86znTS7skofbXwq/J4ej87WThe/cLnTAa2hCIqQAAWL
RUBjKTSwTNWXr2CfINygOxEryQEmd3n0tfI5MpPxOgmy4H2ZFM0J+RBnX2Jpc5ePxrBz/GBHdjic
Lk/D2vajxYCmE40h0fk6nwajHLqcSzFwTECLs68CH2vSyW0t5LUvj7S2CsnvAJla4GLAg5+PFDhN
FEVg9dxKCqxbC0YGNd7ZOrb6mLlVa2AIoUVbmJ+1QUHy0KsR2CycOc4HjYEow11udReK6uBNY3Cc
2xqWsaKowCiKJyBKT5dfc21CheweodwCC74sSo1Kn0KUw0OnDKx0P1RCkrGpgl3SRPNG6FzBnJGx
0NYzFIeWCF3v87eLtDAwlHrQqGvJ2u9m0EdXhuzcdHHQ7R009PdD5kReyJXzCJFP3Y8Uj2/zfMLw
wuhQvorTGYw2RrUlia2Xz0oK6Jfa9FRsya+sJToklCDwHWAsHOfnTxoHDcJyTau5EJws2uLB17xT
6uuwrqu93yfJdWfM/U4pQuEIQgXq8jcR87DceoBlhaa6OGuXdei80PMuKAJ8jeypP6St8Hpo5P7j
2DXlkeqifCdn8ZNpj9O/sbuQYEE8grYtUrZieb5qGIYDxS7DTxk4NCiKyHZwY43S4HJxaP+doZAE
ghiLvCWyLOdD4eMbhJhIgjX083pvy5DK01CdPLvKtly2XnqPb+YTxysQwYgEQlw5Hyu0U9gOI3VF
PCiae6XsOsDpzew5kvJHaOfVHcra8XU1Vt/oqKlkMMYEp8wZj+msgivsEM+Q5COiBAmSgchCxsRd
Ja3lncl1HnxQOtwEHBfHwMzkXQGPay9Jle5dXhRroeHFV5vGBNyNl/LJq28z1ehkBXGvi777eAjr
DPhsrlfXlVXV+y5AJHzAoGZry4oe02LqAKkKkBQVQoGYO586TZq6JG8Gpq7qopuEyLXLUIrd448R
uTUNVVdL9c+ogwfHAkumm74otlQlVyIUwQkxXsAqdAaW0rEh3S4shlgppTQ0AJKy8n1pW1+iMYs2
xKLXEi6djjmBkEaYaPOdvy2VXWeMfVV3laAHe4vjDBXm8c8kxyHQTIr2aHVjt5eziZu3KSEOhkz/
xr5YK3QIEWAHhD73vDeL1dBBf6NSoLuQOZITQBzI5H5h73pjGK5YfVC7rSo6mHoi3aKpou6yyEBa
InP8a2zRtI30b/1xoI+x8vGhBNF3PiWod4VSBEXfDYsBO/fWgt2hFNJuUFsDArBW7oy+nw8aGZs3
UHM9pRqycSXysuhayPLGF1rJgsAYyBzInCE8z+JpImVGsBjTUDeJkUybFQLUPBXSnSH1tRcXygY4
a23pAUIRrSioARAYFi8fpoYRBBnHMZ3THbLDySkOHa6U1AA2Jnp1KNpsotumUlRavFkTWFOO0ofu
1rJPEEGg7wahiHKHo/TWEhNPvdzTgiL4z6HEJL+KJPmQTvSH2FBx4YQ77OFlT22GLbWrpTKruL2g
+EZF5gX0IsuLzWTZkJntgVRtyqf2q0khaA/iJ9k1QAJPTZ8QJRWUHGTEe482rtw7B/ODz1EH2rJp
0/Bod8mWiv9asUjUTmC90e1Gcmx5Eox1g/UgBxxKkybAX5CDoVZSMlDr6qCaWf0t8id91875fDdA
wzmFdRMe0a1WvcvRfG0hU8+HjEGYYXstHsSY4HvVhdhWcTnQk6viO27UKETkoESKMDG20nkRqN98
dK7t+PpSm0MR+Pyjl3gfGtUIuaiUH3QNWQZsj34PpME4dlNs03fI5nRXGYntRUFcoWcSOodobJAw
qYdwY1utvjzMHAAjL+2IRR5YRoWRzkXDApy7CNEkcz42aVW5VWMVBwxCui2V4JWzkzYQjQ9BIBA3
6cXLxy289AoxKW5sMqr4sMWbckaaoyi+UB2MkV7qq42jc21DvwCwkZtjSy+JA9LUF2VT9Jora0Fw
jR3Y4EIsFTJQ1dYp/XIuLT8uNCciNLuVUugieODNHgySUgMypArsybCOaAk3o0f8qnd9HjSuiUMK
KkEtBjUT+WraZQoqUb50qCW5ciloB56Kv9a10ZblKc+r7NbGBWCHMPd0QMpMcmnKC2UbNb8aQmNC
4GvQ9pOeFsfKyMJ9Pmr2IcS+9z1yF90hjHIVrIq1VWRbSYyRaBXsa9ElfXMnm3U7jzv0xgA8ZpGr
Ump2kYIzjxUFJrdMW8rMONecaiTa3Z/fr+TiUFFtmhDE5/MVBG3JsWs91AGWWs2xK4vmITARCenw
Jud2Isv/xhbBdQsBP1qENIMX4yW9aUWqXhEfGgsDnmjE364IwHeWvrIrIs28uvx+azP7erzFltRK
Gdso4NTQj/ACaDE+8GopxO0rbk+NPiT3Xa2hJ6RM9f3lgcVNarl0RS2N/1rQkJY33tCIaZPJADDA
Byd/2kZuX8cTGa09T8Mn2rXJXcZq2keVFRyG2NnCdK11iiFAU7ZHExdM9BKXLNVoiSXcHNw5xspC
9ovoi08afl2kznjCom3Yt43aXmWj7h/Q/VSvKtgUX6MJ2JmV17dOFygU+rHFHYY6ve+jJN/4MqtP
KFi23JUo+jNN50svVmLW/ITrzYxIypXZ59+1seKiZBnNsRIA+NJCAcuf4gxM2qgebKSjuBKn8m2j
moj4TFZ8N1RY18uB2SD9aymPlz/h6qmK2iDTxwEDDHBxtihIZSoWo9JckZAHGedU94pM/R7N2nQY
6nJ2AX/Yv6ZBYh40Sdj+WGb6XvbDeuNUXVtMED5xE7BkguEyDhpJq7SjATNMV7i2t0AF0d5K9JM9
+8G1ifbFsev1L8ily4doGukeXp6ItZD/evhFYpWFRj0FDiC6cWz0T4jjZBBbKGLuyC0/XR7qBWy4
3Dfwg15iAzpjSxJF1OOJYYQFwKwkUN1BRY2mG2QI17pRnDrYKx8DW21u1XLOyXPi6RjIeXgqbU69
MfeNj9xmvmdq/OhwnbwGq2m4hjJav5EXAtfNJeOeFtD0VUpNIPOx6e8zXWt2GNK2t2E3K1/kPFVQ
/RKKWIVFMmEkxXF0elA7apDf+nRHD4gl2Icqz7Rbg1b0tdGp1aFL8UnEa3DYX56Ol/bacjpsqtQQ
/cF9vAG+Mhd6rnRgJTmsug9hCNkX4h6ew0Pg7xEF0G77srOuMV6v7uJ+LrFQLYcbVOzMfaTp83tc
DXuP9lKx0yrLcruymz9Xg6m+D7oyPyKBhT5gFE/PKM2ontFbW42VtaUDCUQROREn+RIOSC1qwBXe
VhAD49GnLKyP4K2TIy2PeuNoEfHizVTRO4YjDcwRkvR5PDH0qLe7ni7alCXJgR4PkoFxl92XVPJ3
1tjl7gRf9+dkSV8uA8JLFq85XtBaEjOQKsgUvaNLY1hpd9Aw4fw8DNZXBbjYxhVxbSaBXYhvim/l
mzu8kllcoCRGqrEAPYFZv/adXn1ILG0rJ1gdiT43nVDAZgC3zicSsksFT5fAPLQplsdZXngwuXxP
tQZpY32vDoWLJJ0JKrXEtvOh5opyHUA6vpleAL9DJ/FgIS/lRqFdbdwUVpYHHB16rLAhoIaZi+Mm
mwyqnD5tkLoJ2lMbaMHRUIp6D0QV7nVCQ3WSNltdK+9n0FuizCOMRt+ISTh6E9h56aiuOaDNVWLu
AxoLwVM9dbZKu2vVQJo7dPDArHANtheNjQaREcef6KT0Tp0fJxNQZQR2xJND2byTIq32RvjgB0mq
h9/jMK92oS20CuwwcaGqNEcpLSgCI6d4VJAKcTm1jQNek/at1QfyxwINO6DRWvFcqi3VidTPj/SN
gmPUlL9fDnprmQF4GFpztD91501tRinV6AfSAtZRcRXBuRB6asFtndYBUl0l2XEX58hNpejkJdN0
NEc5ucU4qdgjEZW58hC3bp0N2l3T41krOWbx+fIjrpQahLo82xBQFzdPcWC/KjVQyVIE0RZY+QSE
WrfG+joO8dG9PMrK6nk1ypuNiG5rPMgFu6MrQukax+p4r6MvcJUIZdHLQ61kGKwbGs5CyYIVu0h1
0oFqW8t9HsiDAf/bSvpjU3UlGCDL8SJT9T+Qz8YfnVwrT+Bxs43NufamcL5ojtIeoBC2WLtyN7Gu
J0QQRnwxeN0ovp719ps01M3x8ouujkRajmYU/TY0pc6/nNJqYEgEiicsguKx0KzhWHe4VFSaNvyY
059SC/t/TQdMlI7/e9mv/5k919G3r/nfHr9mxdfXsl/i536ofKFmaL8DRUF5jcNDGLBx5/oh80U1
UXmH9TqxHoIAFRtRlf1L54ua2DvICRQjMZDCfBeo/L+EviRFfwcgDYg5/UOolqyFf1/pi7sG540g
GBKOKUMDeDtfAnXrVL1OrvOIypWAmCjmzhim1kvSXD75cducXs3Rw48U5LVS1EsN6r8yE96TnATM
JNUwWqBCg+t8QFXSnCqbi/6J1FPz3QihrwiQQWhfz07Tufagq7dGhcI7TjvaVeHowbEBY5K7ih6E
17HfY+5IAysGDtqDvIm06Tkvuy+ZbQTDzqLD8bHWsRMPJC05Br4ivZdiq5c8jZP0NMV9/HXU0bvE
dyxHFsMEMc/5mF8bBZQb/7PV2aNF+3FWvXKssi+X3/18u/14daoEouuAgSD93PNXV1Q/A7/Zt08J
oOF9ZKshnCrtt7lWjI1Kxvn5LkaCkgYCWEDIqJQvKwtwC9Jaa83sCTXwFl5BoJysKlRc32qteKcH
ZQHSNlAPl99v0Vr5MaxBVoELC90c+qrnL6iFYTHm4Zg91ZWmHNSos9y0pWqja8A5DENN3CJALNds
w9vcGr9NZjM+XX6ExR3hxyMg8EJBHww6SiFsqteHkSxjgq2rWfakVbl6H1R1hAxC6+xqI7svLF45
0JLBKyU7OITy/EEOm+5EUdZ35SRJvATQrod67XA00zrBbq6g8axb0SlWnfnadL5gmoxpRjjMt2k9
bQH/luuDUhBHPPdEakHwA5aaBcGM/3DqRNJjLP9qqpBFpGsVNZ/LM3RelxVaDUDJKA6TSTDYmw3f
YwYjRUEiPaI0djSj5zYrj0SB4xj/SAt+KuL//6kPKUqz//258FikBaIXa3qQ4gd/HAxgyt7RNcGj
3uQaQ+X4n8cCniXvaGFzrUGTgBREXKL+eSoYnBewsyiL8vkEWevVoaC+w91HYGRZ9Jzn+k/JPy7a
OtAR6cCCLyfH0W1gJ0ugY52nI/JrWfSAbod63ZRydjBrZXLj2AxcA6Ofa9x+OpfjwQeHTjk6aaPx
kMQFnWOz644IHjgbvPsFme7HM5ETkQiD22JvM5evdzYitmOL/WP8kLToF/s6jZVdZozpE9aD/vMw
pc3gQs6/M3Sctog2VvAB+j6tAJBK4DjyVtEEo0d5irERqnelHoGAmVBIL/Y5hftvr775yjn30tz5
r3Pux+NSQ6QxAGgYnPQyFiZVZybqFD2kcuvAh+mH8glfpKrZAziSHuwpLG2k7kvnlEcZsI/JKIK9
Fph/GEmv3sujon7qS3t8MgDIGEhJp/VzGhb+UYLP9WFSneRP1e+jbwbXk09Tk5SPiTp+lMNe+rGN
z1ReXx/Y59n9P9+DyzzFU6F6IILWq+weT4Ja1sM6ejDVIT7Z6LfvuQxtkXnOQ9/LKCxa0P/Aq+lD
L5EiwoAuqtqRBVdLidvryrDnAK5u6niTW3weAP8ayoZdQDGTA2IJuERH2yltkxeSou7PtDcidJTV
u0ZS0Bt1jE+Xl8HaeymUSwWtEljKchUMFUVp5ACih7C0tFs5bVsvz2P7TsmaceOCtPKhQPFhfURU
F1S8xf4g54qyea7jhzgPI8rYyNjMUzVsHB+roxAZyD1hd8EiPl8OU2bI9Cnk+CENsvjAv+AmbaOP
fnna3o5C7iICEDh4SOdLjJIoHvrjrMQPICiCHQYfHZBESNmXR1nkK2IpUB2jqC2AGLTkrUWy0I56
FOUYlD9ImM64uZqFV9AJm100yjsryJjASoVVMNmjN4/wlLW0GDdqZqLnch4mQOwrKjRYGHog9BaP
EBt5bJl9Ej8MofpnV8b1UYM/d6S4OWAAgotM33MJbAtra8etTLGA+nLeCPwtB875h8Rp2O9TLBEf
anBo0NvTbpcAsd74kG83G2VaBfqQ4IjQO1gsF7u1kcVTo/hBrhxtb/TGV3XKf5VS6tXBuNFlWptK
DkzYjPCxEGQQf/8qUoEoDBHAKuOHtqZuXffobSA5Je0qGxl7bXSq21mHzJpmZrG1kM7z7ZeFBPSM
iILLHxIty/Xah52dD1hHPNjj70nT3+kT8o9RsLNj+YRZ61OMXDkODqIqD3tC9rL5MZzir7WS7UZM
sTv4i0n3/fLq/j+cncdy21jXrq8IVchhCjBJsizQSXZPUI7IOW5c/Xmgb3BMkEWU/0GPutWb2HGF
N1wvMEkAVnwEE0BpifQup8Mc6kg1yjnynUyKvzhS4nxIMHk53h9l1RdaPh2kLi8yYKplqeXVPsJ+
AJf7PkqWFy3dxZqT0iUzu9PoKLgw4uF1Al2YfDObvtxjl+acEoxdDpW+yde6Xn5wzGCnyfG4a9Fg
u/zeUdEbOxiSxI8iJT3BZyeJ7eRpn2EZ5AV0QA5GPMcfVIzfvPtzcL3JGXkpFQG2ccjoVzONhwx+
JhMbD4ih2JcCOExsoo3i5I7xUsTYqNwfb/mSyzuD3IbYAp450w4b5fJLVaUdcyPkS0me40+zNiI0
305S1SGbqBmSC66wSDyk9XKcgeNDhGnivPHJt5adWBR8L6AHoOP6Mid/HbZKkHjrXZ74VqU4T1rX
Il1MzOJWfatyZ6XFQw+c/2MywUosI0ivFPAAXGpRtREXrrzFlw1InWSpsaB7zv25pqL1lQI8XuSd
H8cdj0VUVtiHlYla9misKiqQMSlHumh0yvCJeu/eFINduzWKlpVX6rlovTqXBl8PMJfcl5CcWhe0
iKy7ZWiq1QkSrwmvp8XTAv3UwH7XdIX6DdG7aCEo0qvOp6L7ag369CFPepzUgRmJ3/I0x39q20k/
jX0rTNcOoa1Wvei3nImv9x4x8XIGl/odjpWrdYidLtSx12n9UhpUD0kN6NAKgnYR2FZX1LH28f7e
uw5olkYI7FNovCYB26qGoVkD5mn11PpaU1cnI8JPpBYYsiSlbBzuD3V9gTEUF9cijgKCeH2BKX1V
i05WWj/mKX6UIGzsrETeEr+4OQptMm4NNMUoh11uZPSmYnuKJD5IpiuQTNWrpKfD/+VT6OtTxCfn
uBJsRLMjQk6h7PxeqOUBjC/Ne2eOd/88YUtNjc7o8tzK63BGSHWlQkTtfD1Us70yBD9SgG8bL/qN
+VqUssGYgS9bgCuX82WLDpuIKu59urztvpuG34PotwhY1++pDTuc4wwziCtu3SnteN2dzhK9nzhN
9hAaojlJjowqihmidzZruTeP5rRxp936siW5XiCDiwnBsvX/utJMqzY0S2gMKnd4bxhDv8+x4NmY
vxsHaAGiUPFVCYmudnVeKA1eJE3jp/EgMBdKpJ3EBJClGlvslhtpvE2hkUIyyY5GiX/1JGp5aw/Q
Kxo/KYXkxXJm7ftkUg5VbwXPgdo571Q9mjwpMWqvjNV6P4a19jGry2RvDtb0WR07baO5cWOSaeMg
2UBUQq1rDcUxjSGd8qjo/GKenaMVWr8Dydb29w/Ciub19iaQP4AgW2CX4NpXt2JX6WGG21XnpwgN
fcGNJ23cNoRu46XNeIzKYiIimGHf6IOs4Fg1jhh+BSGMa5ylxjABl912eA7axWvcSxjL106ZFxu/
8sZO4PWGaQtJhmrlWo4pzlG0r6hd+51jTrtyHiMPjRXJw5lGbNwMt3bCxVirnWBZFTTJqOx9pYns
gyG08EWPpOZQRpH2IE96dCgHxXhXGY70Qm89xLUQRbUsDfCrU0KM/bDk2fj8Van2bZHQIl44xtRz
luz48rwVnYgCoRijX6Hv9S7J2xopKuT+gSEO409TiQ3asnOBqp1E59U8OHrR+FSAKhndiK7rUJ0J
8xZicFSF4OUjU/Uiqr+qOzo9LkWdmZXOvjb79hAZkrqAYTOwQlRIKt8sFz/O+5tu1dn43/cQAwIc
JJNb3q3L77GLeQrD0un9uNbafRo1yWEQmuIBRbUxLsK+JzeT3wmIMizb2uEx6HApPnb9CHM5M5u9
KHAbmXur3TWV3bka0HowVZn6CZjV8GsscnvXlIWBGRFfGhvGnwgNBt/Wh/BAj1B9VwRT8TAmo3O0
Y9vejVHbPkh0GPeTheYhjfBx41W73sBcl8A9FvUV3rR1clfJVk/6LI++LLU4aVHpfzXNpnQhfiXn
+5N7fW3QB2VOHVCSQM3fMvm/7uZ6AtNlztboS43QjhEy4HU6/Jsty7KADAJaGWAZ/1jrAylpdddw
NU0+NbZxB5jW8qjtqRsPwHL3XEbvVLoogHI10fKgknu5TUSXljNxwuQPSYvzGFBIazzIXS27Q4cj
/f15u7VES7NtAcoBllnDV4JRN9K8DCZfhcHk4o0iDiAhqX5KdbZxnldIhf9NH68NFc9lNEiAlx/m
xCIJhJEKvwmNyoPIi2Z7nKoHtQY1OGCz8uiItP2OM6OK9C3o1ydsVPEcNdqyXRTfc6fz4qTRHAof
Ya4eOysd/yTQhZqNSbmxmWjtA2MkXeTP17kLQE42GI+wr2GF58k98BOzCTfV95eFXC00gStRJaBO
Qpl1TbPGVtDKFeYDv0H8eo120eNRUr0p3NFsOrqeltyckrAcehxXW+V72KdheMBwuf0Y9LRiNx6B
GxuPehzQcUpNPL7rAiEkF63R4mr2MXZVvuNVgXIMfmt+YTXtLpsAwdzfezfKa4A0/xpwtdNjGR/Y
vGbAzq6CFzE72ZHeXOxlmRk+ipgq/dhXwddCFvLHLsu0wzBNW2oWNw4AQRY1LrAU9DHWaqxRaJm4
AE+zX1tqfZwzgZfoCJW+WAwa73/vzaHYUNQrwS1xNV7u/34OMKTNx9mH60ARxKltT+uHEcnrdkvc
e8XYejtrRHSQpJaOyFIHuBwrQ09fNUdjpuBka8cBfe2dHurhU5o29kmKBp3iAzI1USz6/ewEDZqM
eL8khlR9CmD0bxyo64IEC70IwFMXVkhCtctfI1UNJr9pP/uC2wH1tcH4XOZQffEfbh/TFJUaNejE
ni/62TSDtBFS3pp3CD+L6B7cz6tgT+lTowNwNPvqnH3tQtPaTXn5pcVHduMA3ejpUGj4a6TVrIuk
pKkMCcPPTZE9BzJ2ZQdFbatk5yhd9zLrZpS4WZD1tTtqreIPYQMUdjHQgOJt46QGQaf5FHaZbrsC
fRlkTIemA8SaO+UB4Zrmpx0Pcn/CKVCR33FCUWpDuy15V9QlxPu6isJNBtfVrfCGFcA6EwM27oW1
EINhRVOhGJLmN3ZaH4K4ko5O1OZ+pIeKBByjEs7OkbEHdLVJLc8OzcBXgXQ/MLTaDlCEgSV9xEHD
+hOk8Ex4yUbpI7Kwypf7p2t9aQOYRcIRrMpi8OWAAL7cY3FsY6edQMkA04EchqLNR/QhtqQpr0cB
VA4JlRYKEBs29OUoo5mnGupsva+bXXxCMa44mPCzv93/lvWcUzYjw1wYhxwXDVTf5SiFUw3V2DbI
LY6deBeSz7rVlDqfAdZbDyKVk4/3x3vrIvz9FCHgRdBE45RQm0bHGg5ZZUC9CJpkH79W62eXEti7
tYIOp9sjsxh6WWJR+i8JsweP/wcOL2GmgbGJCf5/tVoq6x5I0SZwhyGKX626R19OTwpnhC2C2CK2
RouA4pLX5Z7VReaLgqEqUUZtxv+1/HXpFprUJTDf+vZHs6hwtn1lPUWjJCWUBw25d815WKTMioDC
WqxgMO9VZWPobtLGHf1PNcXVXmuMgZZ01Uyot+oCZUnKpLHXGZFR7iJDq55jyUYKLqGM8/P+FL5Z
2F1OIc6ii1oAPV2a4us7ru+hNRZF2/tAziNqmrE6n5zRlt/r9U8ELPG6TWfxbdYT88Eu4tqVzT4r
d7QrkhJcfeI8yuVc/cKMmj9O5x5L0jyJIQM2aSm9isFSWhS0LRn5AdHilYD32UMcLO3rudO7H1Fk
V/XRsjrnxPKyMvnoRL7cmM2nKLPpLoSZbXr93KQyVtxdpT33iQa2Nujy7jHvO61wNVPIFCJFGjcu
Dn1hve+1AVo3KgQNMnqJdMQ6KrTdCvnPem8m6viMlbFWephRt18wYldmD9eR2vAov1uph3J7X7mj
3RtnGoBY18Esjh6F0ek1130w7+exKzDawI+k8/TOauYnaUwy9VEd9O6zmhZh5g19C8w4bOokerLN
PHiWwnk4l6U9W8iLyv+xw/rclaNeadwiC2SI+OCYMpdsb7S9FAuRHu+akXy1qsPyocCv7VOcpnXs
TeNkQwxxqnTa52FhKO6kV8e8gOp86mN6AG5TBM0XVSeFcYGUCsPNZ+1rAFJ4Xu7mZsu1YH2zEG0i
ugAtk6opvmzrPnor8lgFG9/7cm92sCooNlY0JQ/3t+mNURZMH2qYCwYM6NrlzYJErKHiSEsMrtup
q2kp4o+psZX4XUV2fAzDmHyQRekURsPlMBBI8j6QeuFnbVudZLOb9ynVRy/R5vEorOm7UYK4boUm
78ueTBuFzvZ0/0vX7Z7lJ3AMl84lPRdKnpc/IVKrQEhj0NM4RSOvAMDRDC223vJibREa+alOkGR0
xO/7w17BUN7GhZlOgAWTjfv0clzY+JYm2TUNg7YPOy+apPY1Zxo6d0RU+E/RVcMfhyAk9RJrNt9X
JrJlKbUuHy0BHfGT7ItSjIXu9sSGewHXrnPtMYwHt+vUbKM3svyW1Z1Fewjh9reCPfiKy9/aFlgQ
wCsb/Ak3S9cqVNyQ1STb690kn6bK6ci9rGojGLy1BVFxeHuvaQeudRNlOMdYv5iDj5YnYjMyyogx
xduNUdYhJ8tAFRFxRCwUITGs+x6FUnZWLUujP9pSfJIRZos8TGcGMEGEU9+6Io9stxB19KeL+xgs
PwpPWxWfG9PLGaPhCBgJOYd1/SMZepyehUQmj2D5SUE7+RhifHI2igEJ9Sb4lHeW+mlj/2nXa4r9
70IRoVexUMsv11Q2M/ScQ0X4seycdExyid/ekzh+wmaIho/s8fZ9H2C/p3bnV9zqmQIVWNuSqlrp
zJJ0sACEYiAtqZYs1dzL39HVTcedG5LtTN30YEeq/gSYXX/Mm8xyS01o3qSinKVWSrUnLWi8woCu
Vwupw0U9aPd5oSoeMJ3N2u867eaHLaJ1yBJwN5F+riYoawy0K1J+mD3AcrXK6I8tUW2pk7g8tSq3
Yo09+R4jjvQ7YrgIfJWB4XUFoev9lbqxOzgFoDuWheImX02QUwZ1KS3pdjgiTYnPeP8yDZG8kw10
W0OtnNA6EdXD/UFXlMG3ZVkiSkJlKv/LEblcFtPIkmpx4vVV0EDHwByCg1ml7XGcpeABeFjhgqP+
WCtZv9cl1K2bJGMy6BPs9Kizz+RX1rFfDJHaKK3f6Qk0cOCi3RPAInjk6A0+DKnZ/RROPD5oUaC6
02BnO3VQ9MdB1r+IWYv2XMjkDKy8y3ssPakdYjnDPI77uChyypyN5nKcaK506Z5WYrZTCqE9Q1kr
NiBR6zibrUA3bGkjMSNYsq0y8la3gmTIlNlvRdPu7QGkuVM1+Q7PrclLVLFlm7PORJfxUPLD3nWh
pr1hN//uINUdbfm0D9h6aj/6ODA1uyyNun0SNVuWxzduWQJRqs3gydnobwX/vwqiUqjz/s6p7KfA
z07jHOnHwZG2ssNbo1DPpq0MIh2u2zrpAjSJyusg+61BMKsWAy6SMufo/qa9qmYs84bw4BsYljbr
G9jgr48pZo2IvY0UP8h4X0HJLPGeRjx9Hswi/RZO0/CKz3HUPQZ86YcynJTcQ6naqg8wf+Xay8pG
2upB3vr2tzLwYstBe2Z1kqpAjYGPOrKPXAAAkrQRXsxdu1E0uhFPLD1HQhjqcgsPZ3VNlIadaDFP
s58ac7IvBycUu1CGgeRmTpZ+0XB9eqV4K3pUxMPaT1DlJztLY4vYG+en/2ge6kisIU/5w7Sj9r02
ZVbrWuaoIHauS6G9ca1dTwu/d5FEXpJYLEtWvzcZHMppSO37gyx4VgPD3ili2FI/vj65lOJB5EFg
QDyF+O7yGiPFt2ckP1XfMrk8epgF5Fla925us+iUjPO4xfm6OSA14eUlB0OyPk88deEskHH1zcCO
dnYctC4AJmU/klV6U5w5u409fx3A8IV/DbjaXlQHlKLuNdUvNAHHLE52tjY/xrr1jmJxfFDG0j4N
Uhfg3TgGhxyPryOlmnTXI4T6gUpIsQuLUTyWbf19Su1kX9OpeCjMWTpMWxZH19caPxXWNVg9yhXQ
ey8Xo9AN1AmIh/1W6uMdz2vnVoAlvTjo0o2w7uYy/DXUEv38dRMgmGfPEw0C39FxtqRVQG0p0xXX
HEV0kPJkK4y8tZs53ZgpLRqkFMYvxwt1FBViNVd9LdbDhxA9acwpyy3m+nUo8HayWQF435CyV7s5
qEQ5jchs+qZRm14V1JZfmCkERmKSw0TyvwdB5rze32HXCRIyjJweGaLVwi9bDVrIyuDkdqr53ayZ
HvTlP3KFsiQ9bvNdK1fk5MgZfw9iydq4IW6t4aJbbToL7BA44+WcaqYqOGGJ5k8GJpfc2mJH63l+
r2Mbhf+nuuXoc2s8mwuJs7uUodeVwb4ykB0IJ82XuozCqyHFz5bTVF4e6WJXUgveyKpuHAe2CzkH
TBqQ3WsIFNVudCWQ4vVJcgjiEqEiY6X9Tqpwy5f4xu6kH7kol8CZI3pe1QmDeJjG2GhmP9Fq+VhE
1jPY1y0A3Y3PAQCMAixkwwWCvFquQpt0W7IJknB5qU/EZNFuVunNBGUTbszcjZWiCwPOmrSBruRa
0t5xcqWRKmlmpWz1pZtK7TlNzfyQ9UI5UgXM/v02WWwZIC6gT4ZwyfrToqAUVHNlP0lm/YD6Q/+K
28p/kmal7+d0ijYaETfKIjjK0tgFCrrIXq1fLVG2SoXivuybSO0cWwwEzmhky16NscyB0xrhI10r
bpXZw8HomuKxHVNpIwO4sZz8Bog72hK3QCW6PH2F0vUi5wn3bWr5hxirHbqNiYa8xTxsTO+N7Unk
JpNsIE9OCr56wuIq7EwTtK0/xGrwhJBtQimvkTfusau+MvJyS/uOXHDRXAeddflFZV3a+bBEHMKy
q5+a1PMgYwaxN4oAbpKcRU9yF46PqoV9taZ3sWeOnXTQKlM9lmaZI1YY/5YqTTmNoioORTpGu/s3
7VtJ47LOstQ7Fv7Vgk24CpPtJrFFK+eyL5w+OYXWGL0zxmQ4xW38bWqXGqWixY9Zlr8inFK8s0Rl
HKuJEnBRJcYr7mfavmtsIBQD2PB6NFL8v5tm1xUpVaWNgPPW/mDVFgsDKlg0zS5nEyXUVFDil32r
s5ujVPX5h8HSl/Q82KIO3XiBlh4lZbqF+nJFgcJOPDAzI1R8aC/0v2k7PE9NVrzvzKQFCoyDIXwt
mRdC7X7dX5FbH8mLgCYbhEdw0qswYozVNkIBRoHY0QV0Qef/WmM0TlmiDPv7I10BoZfdyTO7tAZU
oOdr8VQ76OaU1Vf92a7elzQBjkqYdz94GoqPmZZhYdBkLZJemfKfMpXqZwMp65NmxRt3z40Qg3uO
VFdW0WMEBHq5rFMUx+XcDKofqs3oct29R8/U3PVUSlC9soEchcrH+5/+dn2utj1ddZ4MBGoMnsLl
N/0VrFXwqtMpMDS/UuJm4VlE2Tt9glrl0rjMEIEcU+RKTXhudpkiYmrHjWEdyjErYjo3IvWL2vhD
Z7GJdir9lL0jZOfVdCTzh0SgKeEhFpYpf1UBhOqttPiTJOM0erndVikKzS3aTo1kaQkyWRIGZnbt
qF/R6RfvhTGNx1l0kvmsG230aNUUKVy2ee2ldp4/Yb1k0oydkxqvI8eo2l1c4gzmVdI4PEFJGuhU
za2AgyZHWb4TSjgjgargNONNmB6+aAFds2fFEgoQBhKlEvgzjGLPNPp28jIRTNKpY6scDcssnmSp
KH5CTEdlqSXcelkUuygI1VV5nKkZll7d2eWrJo0y4lrBjPdhH1XDazXHuQt/PvkVGE1ZYbgTGku1
r3EqNw8rujFYeSdHKwjwOb2/src29eJ/yY+icgKddHXlzvSgHDVpNR9kzos1V8q7Nrbmz3Mx9X90
IY+PHcTFnUW77xum7tIECL5CdHkus9P9X3LjiSERAmHG863A7Fm9ZiMCuNj+jBol1iJ8oIUI+9Cy
w+M/j7IcYfTYFwYttjuXG7mwWjVIpEDzszq2D7hYp3v0Rb//4yALLX4xBcYYG/TXOtWYTLWc5K4z
/bgb632NYN1ujuOtN/nq5mMUhG9A5VkGMkzrTm+vRPokB4rlT4mZuVYSQoInyTnVlr519V1d7/Sx
OPkLJ5mwmwjyctbGMdW1Lk4lH10tze2z6kMqi87N0kJ6RCiu28lONO1svdxCVt0YeMHqkWBw9UJL
XYV1RjLPSjlqkm/SjT5bTTV6WZ33+3jOf9lyZLhJijZkPPZbu/F/ZYCLKw/kO0kwuaKMzRr37eU3
1wBPZ0mL07PdWiSpVHWiQ1vO2XPfSvG8o/+FoSp+ZsMzbcDkZLRGta/iGdxxDslUD2UKF2YuOS86
Dr4/sfS2vsRzX78MyA/oqKS2ZfmJwgqy/FUqiuCghKPZHgh/yn1dzHlA8hjV7b7R1NSz2nYqH2ts
pGrXqgDc7LherRcUPrvedXoTBSMpa63ca9JoODVzFVZuiJ6mj9cv+mNDmsVnU3KGc4Zsl+qJcih8
lLed901YZN8RWs64uFunDaHMgfdPJTN9TSKhDC58jPG32cw9MlVdq/5WLMTSDTHW+WLa8RSVut4+
c4smyrFVavHaGSMK1w44h/DQtsgtu0QA06+pN7RfeRPKf0pov2SlSatW7gImdRBhiOE6R0akPggj
RgUBlmn7O82zB4mbies/DGDxaB2b4SSlWOmJxNE/dsYs8ZFxZp7qcTbDyDWFNe97Jw33Vg4+wW0R
No12Taf1v4ZoQqoVA6dwHw6qNhzk1CnaPTXz+KRIGe5RM1qLhmfXtOytgkp6UKrFQQ6l/3otS1/z
RWeCtSkd7HH5quSR6p7uUyhMXnW7biMcOpG+9Pohar92elvXiNED97b7OTnoThU+1E6afsuaXgP7
WfXa+8iA8eJGpLGBOyHJ/m9WQjQHlt1LFYKu0eJUrS352V8P9thSMiU0iM9yG4Xu5MjSXonbctfr
mIi2lTB2FYYDW4/JckdfnplFcxNoEWYX3H1rcqSMTD72PXZ6lhIaccZYV19gDAqvlqTqpIoxOdp1
kR3Tkh58lMzqSaOZO8+p8mS1ZvyvKSg8aFIWCjF0cGGAL/fnX1OAyqE5OGmQn/kd0V7VA22XTKPu
tgMs2FAEWx6Q1zkhsTQy76w8fUrK9as577PM0ZO0Lc+IZPWuZknzMUnhmadl3r7M+Fk9yakpM/u5
cozzTHxQRKp++9enh3oFKm8LGpUn/UoUxZYiG1Vd9WyFQflki2x4MlFJ3Fjo5b6/XGcMbyllEwkv
WeEa2Kz2doPJfaT7M9I7kj6VbhDhfZyVEEEjNXpvz/Xk2o0z7EcRb2F6r989Bue5o6QK5wVz68t1
5UJTLbBqum/oTfhs6SjoZkUo7QI0Be5P5vXrgzL9wvIFRvW2qJcjGdE0zHKT8pktPJGIbgja58mx
QJNjPw6lRSW217inTecfqeKLsAdhBxWhhTJOxnE5cCEi0KVxq/uN6jSeKVnt9xAVO+xwHfGYmuO4
K0RQ7q15ljbio+sGDUMvOhYUobhAkHa8HLpVhWHndW74QS6+iLQzP1m9mQAqNaJHJY2OXVmLB+6c
aGfqpfMe66oHx8yOnRT9+PfJp7hBYsf1ZV119MzKNDOnNwwfDZL+xZjJp91qaNSTnEnfmHwIqJBK
ciKAdP58f+hb25uy5kJHXEQM16Eob2ZS5bFmAA2cZ8/u4/xdbE3hQy6y8aVs7KekymAbJ9ysIVnK
/cFvXCOUU2HK0Iuj6w548HIFtKiwnGQiehziEnmQIq5OQyjal2K07P+sMsWSXW/1xOVn1WcAO9l+
Ko0tVdGr+h3b4O8fsdoGTmD1w1xEJk2SQfYmtLkO4UiCbXSITUCzj/f3v/rtabi8UpCvwm9k0R0h
GFtjSSaYBGOPKIrfyGj8em2SpV/Rac2/GzwUH4wKyKrXyXYWel3VaV+JJ5R2R1eiAXOiiqjz2A24
boeWVGSHfmzzwjXBq34loAAuF2fC7NwaBGvlJnGbnghfDUAUZERwJbpY+tomjSrBHEv7U6YoI16T
oFt/YjCg/r7/pTdOGFE0XWPYjgwNUPNyfetyIhRrbNMXE+3xspWkB6dtnPdJHvQH8MKwmsQEvAnw
n8uD8YQ9bO9WXdQcWvRmt7qS1wvNryGyX+q06MKtUQStWo7DWNamD1CuOReF85sDPp6sCNPVUZ22
mm9XWZ7KcOxsKvg8zeQvlx8fgxGsY2MyfUWJURIu85GazRA9bMzx9c0NYx1YNXIbMO4grV8OYyz4
bC4vy9dryfgBGJ7MXkRnJVadF7XMOLdSJ33VhNR+GjIxPeNs/tQljvQLuhghtZqHxj5UAzvdyWoe
+A76oDtc89LYK5RBbGAXlrO03voYOS/dd4xGoZRd/lgrk+Oqt4Xpj1Y4A4YM1X0LWBF9/3ZLt+3G
vHCxLCnpG6hofcpSs8IsodIsPx3L+Rhi2n4cLeE8hVOguUqQwtsvR2fXDJiI3F+S5SNWH2kQji4x
Gdzoq4J5kWndnFhReFbEPJ3EIOFomoXtQ4/EmhfKSb6n8b1lQn19kVNDJvyjtcxdDkbmcmbDuZBM
pCyiM6IQ2VM+1PUjGV+1i2tVR9d8nN2hwfgQpL/zAMJ/3t3/5uuztQxv4OGwxMPU6S+HL/UO6ye8
X85DHZgnmkk9rRaz3/USmGeQUls005vjEXwvysyGQTfkcrxUzq1QZHZ0Tvq6PVpj1pyQi1K8NJOi
zzjtbbXurw/zgraBWWXyPOPgsx7PDDQFlEZ8HmizUOIA1VAEUrARbF7jJshiqHVC7lnAKTAQLz+r
B81MO1qJz2owTR+FATXAraM8059DIUW9FxRZ9QnOJHDeVO0sHgFsLVU3AgcIBSgME9vV1WEcXTRQ
p3M3m9rvPBpDeWeKNn9JNDTQNn7yjdeMn0zwAmCQi4imyeVPthVB/0urknMkLGlXxBHPZ5qrX+cs
ko5yIYW7qrOVU6U0/Fq8xR9SrbYA3mvSR9Joex+kiXYy7dQ+xUpv7UWPzokSVP3Zaov4sdOE2MPa
9uWwTR2g+1r7iDlPezKVsEIU3VJ2SWFECKFp/T8nVYT89A6RfgSRZK4vVtMJjLi00+ScUxzoGgpP
QxzrpN167JqV+t/9A3R9MzIauEPSWcRHeKcup7Exotno7DA5G5kjXKBWyU41WtlDcloc7w91Yy8z
1OJDtTiR0Lm+HCqjpJ4rsx2fQ7VMX0s5yr0wbduN6bs5ChPnLHwuDv8qdxlS3CebqU3O2lyHRwgc
0q7T9Whj+924B4gb//8oy7X4V+YrKXkzY8TB7tMay+vlDHig43yw5Vo5wKT5P1xzpIGL/jyNMbqD
q6mTp3Gw7EFOzpYw9I91X83eIITlWZHkPPZjtFWbu35KgKSbmKWjHEEZd93yiTAy1LMB4rEK2O8A
j7TblZUZHUeVMNCYRLATcW3++11OSQ1LzaX1BxVvdZdbIg97uA7JeSHKnLJaijx0M8x9FMU/8SHc
ygJuvFykfuDegdxjCb3moOCsKUV6N6bnRJGQ/NaKp26SPua1/kcdtDO2du/03Hg/1cW/in7wRtPe
IaXHzQ25+DW1MaI6YigZd3rQA2ePQ0vbV7kYNmZz5R261Kd4jRdhSxJrogJ1tUW7ImiDSKY+hYwJ
HA5IVN1rAXdGdseUa8udM8l4kAnGdnSeqXr2MDlDNxgQFYrRG0aPbtTl3/0Ee22exxJPvbk19vaY
zIducObeRfIh3apv3ThX8Do4tVDgF83O1XU0pYGBYR0lYWvMl95+hy29mcbHdE5MT0DS3DjHN64/
gsKFdE9nc/HwvDzHMAQzYQcJ5bRm+BZTB39I2uE3VJgtjacb1xIoc6joC36IIZcP/+vCwEPNyavB
ys9hGEOTLhPd61Rr2lj0G+cWvDYtRBhxlG3WFlomPot62ev5GZUf2muyZO5G6GpeaTrpvkC0adcg
Urq/f69fYwoWyAs4CRKPRZVuPYn51BBs9mFxHpXG9gBT5gcnN+onvImCY4MN4hkzIPD1JcpsSeYY
3ysVjxUyfxwCiTW8IZbGQ18Hxfumt+v3+rxZOLyxzNidU2mi2sLbs4afjr2dhyGW0+ck69MnW56p
q8vjBFHQ3vK4uLHQrDKFQRpUFCjXOI6uQ8DJgol/VpN68ppCSl05a/PD/Tm/Ys9yuqFVgjrgQXgL
Fy73k2yNCkpLaXmGv6QDEteMxwBZ5q9zPbwdaNon9FnfzUk4HIl8ykOVqvUz6qOUOgyjPlRzB6NH
qn43VRkfAEwV+ybIpsMwp/GDOWTf1MSA2I0bzs8QVp2XSVDO7n/DrZkCl0BHFKk5YpBV6iDh3lcC
eC+JpWWFC7g1kb2Itnglbwiyy7SIYB0TMqhVRLYgwC5nKoTxB7DPqc5Fp6dsx2SIj1VeIe0m9bmW
7Xqtin9EKczgXa122pdZhJXljroefKcdoZyHSZ0+B2pYfSxm0/wRFNj0HByrSc6I/Qc/YdCpmNkT
PWPvnnRK5aZ2kG8csVtTtVS+l5Lzmyzi5TfMTq3VcZlWZ00vM09BOi1y5zZ3vt1fkStlm2VX0Q1c
9JIhRZJ6XI4TOmY1TZ0Tn7UgQExh/FKOtFBSzMn7lqp+u9d7ZZ/UNpe/0Xr9ND60o/xcztbp/g+5
8TYvlnWIni98OIwIL3+HhrIAC1okZ7Os4HmV1fSQGPgIa4nTHp15/CMK69AHXfNZm4psA/1xYxYI
T0nisUcC6kZ7+XJ0Ja3lBAZecW60wYIyqkxftGhGbgKiyDHBBTp1K20x55TL6HlEdXRfmYN9hKOa
eGbUGPtC18oNPc4bzznX10IThCMFDMhZvYzQ40LkhahHWtoUfm/aVEDhBbn1TZgDph1SrWJ5Kwsb
yzuhx09J3Wgn3HmBM2C4Jgf7mP/qR2Yp5EVTnEAp6erpzzgtfNWkCGSaexiSbnUx3mK2y8MH4JxK
CE1tOgootVxOZRLkUwaZlJyw1ZsPWh2ZnylJUDkM6T6gFYWwZLkj63ACz4I2/cCKVEfUp2PJG+MK
L7naCPoUU6xe/1EGsvLc8XEHtZgaztkkDYByzB4jKhFIpeS13IVLWa9XgesLNfUHSYeRY1VS+02J
c/4dtECs39JyCPapPiUvtoiFvau0eqz2CjTodNc5iXg2esLDHcXZCT5PaEMXaJ2i8HCIkTBkq4Hk
/j/2vms5diS79lc65uneB4zgTYRGD5kJV46soj8vCFp47/H1WsluXZHgEev2zLQUE5quJnnIMkik
2Xbtte3RbOOQ9o2SVWwRawNRNiCUfCHsI3EjLFHrppEho0c3eK+OutSowAg3S/NiokS4wuhAVQbf
j3aJcQCJ0XJZjQBmLNqiP5cghalJoArNdd/JPVpoi9H4KDaGmlIgPpWEVG1aPAfBUD502aKPNozp
wutMkK/QtA3QkHtCihgNgYQhAHxomgRxE4+p3iP4WlYNlSDfQc4bGMCa1HmhHbtUq2UEdsP5JUXN
UU1nq0XWNAFrkk7SDIyTpG9b821WKyRizxz1L7KNHzWOaeNtjBC2Wm1sRVC1GHUxyxHtDAEbgjwA
OWRdVmJGpNjMUHC8GLD9+sUqXMHKRvEmAbjVGeQCnH9Ah0jpFnnAqSJt2Siv8jQF19rQgVAd/ktI
m6XUcTrAfdhTGHvyj2pYgg4dmbpxizJ7EfWtWIJT3MOfs/tQlR9iE11oyLw0KAxXlUZnySxNW3nq
FhThRg0aSeFjFDIDrPcYF/JyW4oZDk491JXCgkzMLiUQaiGT1M1pZqNgNwtoWcZFZadTlT+p4FWV
WSmbaLo34sRrRLXmEWUZmQmvzhgq5UHs0tlX6ylsSdrX5uBaUqmMpFFVBCqmrJMbCghWiIZWM7Bb
pTJYmmP21SARAVUSHerUZ5TWGFEh2kU55wxlqmjBrNRSQepQi16CKixjgCTDKKN5JunRBvV8Amz/
RInexKUL78DkmVxJUT+Z27rRwRdY8eoEFc3NRYKkjGWPaH6bkjFDjyQiKPmyTVEjXdhQkOoD+GsD
CMs+DB+DOkTN/SijYLYZjQjF4OifK/Bm78E+SvO0PIRdKo/oRKKJg2vOwJo5S1OWV9/vsS8xWWT7
OMgE0oMjetZNgCI0fcrivmuPY2JmVKsqY6PKzbEVQzR71cBIqmXjUzsp1pmwM5dun6QfahRQUIZc
NbItnBj6s/SbE9hgyTI3xyrNFFr2oE4uQxmki4Fau91wtsLsJ/fJK9UROIIShzOzsqha9NybTDXA
9bJg22eIT/WBYgLgm297dO7C3irtVlZ+t0MLswH3CEsTsTikNleXlfVQMhd5aI8Rr4LmhPB2poOA
//tF/GLDI6FhcPgpMEqIgKztuHbJcTzFfDhKtXGc+ugxE1VrN6qNfGa3/ORCMH04Owpg0tg3/PkP
rlrQgQQnlPv+iIbLFYPTgrpMJDPQ1bc5Z8b/5FIAt4NmGQIQHaPWeYlRAlIB9uN0LEAwTCETFhvl
lOYWdWvpmbv6mvREtPrjtVaubqKUwCj103QcU/AYdTVSgOEC8jAllUFzAUXooneFcatp0MhVlDQE
Mf/S/n4Nv8p63ggM+DYOn7BAcPR5ao00B2bENKajDH49pre6tSnm5Rw311fEJW4Vfiw3lbFVEFD4
fBm9SdJaa4TpOMlS6Qq5PmwbAf0+G3WctwA+mLQOx+RkZoANZZx8GDi0ngm1dq5Z7s/W951DGyEm
eB/rgUxzAh7cuhvhj6sNmcZaswHqKFlqoX/Q91P7haYTSQLoUZCt4Szy21/NLQhfANTJmunYaoqb
ZuGP0TTjh7pGT+ogcJU+Yik6E85T7QPZsAWG+rrD7iOVoQh7o5lFFA6f65H8k9vHAgDXiMwnwh5r
dyLuldhcems6gpMzc0ETOV4kIwCNjYxQ0u8XD5yxCu4wekEhrLe6favOhllF1OPYaB2AaGliXiWj
AZpIBSxR30/119wDQkVoIIiqEMAnON3oan8B8iREoSodRwB24faJRiE6KkyuggyWhbK+eEwqgVpT
Dks35/yFN2jYLOzidgIZboIpk8liaOVlDX05krkP1G0IMzrhtKmoZOiCXLEB+NOfFtSEXmQxdC5t
pvFtWsr0Gcqmn7f5KCw+Sn2hkQ10qY/3SzAWvzs8hhvF6LhT+E4uyhf4gygE7GhQwlmfj5pSKqgM
qRYSIZB1QibhXBfNn+0VJJJ/RVUhbrk6s8LQD8KcCvPRmoeZFemQ0SjPUdw/R2cJXDm457Nexm2h
dopnShEt4w3hPt4WCN9KedFxLa2LDVp2dYX6fR205gVYyxUh2qMYRmApiug9rMdulK2SfL+Fvmpq
AG4Q5Aa9APxLgJBWI7AEbYLNPR/bDAh/EHyJMM1CsJoKC/4JQviHTCwLpE2X/Jwe/WqUAACCTkka
GPw4R/fK3kayDo3L+2w5anBniJrnoKPSxxpOkYoLT9LvP5fID6O4GbXogPmu2YNr9P4aDGMWjxYK
eYxYrm+UXOn8aUTV+fdz+hOxjyotXtYEowtep7KyQ/q8bZcqy7TjAuzHTWABhID+5zg6dY0qLjKA
rtcvBQAnSKFn4CO1FmtCm74qBQKpbo3b74fzVddxADyCvlhfhAPXlY0FKGubUuKI4Ml6AHxOBXOu
WXvfX+TrYqIgCDgyRLh4wGa9kwvZiutarrVjo0apMw4NbllWE1/qzNpOh046E4b4yU2ZCIlo3AoD
SeAa3YAAPMg2wkY9imDuIWOB0FdTWp3zu+8K2hLANAtanOfaP5+OvmobRMhb/Vg0WrFJUfbi9aES
ufAeJgAbRPFMg+evswijGYFrwN/5Qq15tIO2zpZZnfUjUikSzWHN2j1avdIhzCyvq+dzhdlfTz/K
fIDFQnYGDJf4+fn+8iIE+4MUGUfJAgwpQP05Kl86wQ9rhNmkpWnpUpiGuwjRy/cT+74+nyUftPE7
9hC8sipk4Ocr61EHwpAGM4s+WOObqsKUDoWssbVeuMEUt6cK+X4Wtybw9WKG8psq0RlSuqoNOoT5
IEVaRq1EeWphHBJwThdHE6TFTtAZKnoCa8WZ7f2OjVqPFyhnMFpAYiEpvpKTbYpGXlOvGMc6Ewpb
R2EQNfo2eQhKcLOJIxgirWCMGZyseVe2RQWfOIxtqasE1hp6RSLU29N0BKro+4n8eg4A/wAcg8cr
kNJZ40CCAdOhhVN4CmTA3uewk2kCUspzWuKrokKxOQQS6FZwDXR0+bxcwJONWoLs9UlAPPJo1bUA
/3vqLRDPVN34WE6BejRqBA3ogmyK6SQhCIRoHEsS2rI3zZgSuC/lRQZth5qrKDaf0HCqlzcmWiJ5
RRJabpQkwL6ZAcqwyVTF4Yh4V1svbNas7jjXGnqH6QXcayJqSaOiExz6kINLfNnqetHkIN+LLNQ9
AHIOfLKoLrYRJamXWNaQPwD1tIDUoq/rlGSGntkI1ZR3Vo+q/aGJ0hO0c/5ihLHaeeCeKm7qRrUA
b6li+RQshuHAmckfxbqMGpBzBFPOdNzMK7AF4kIghZYHWUnRnKvtZrBKKGPTbKaqbwJ7lGrJB3gl
eYkrKRGh2LI0pGauNjV46vRq2/ZN8lbDJAWNuRwud3Up6xdJ3edoqbmkyiGXwS7oGgY63ID4expC
0oNbD8mcoIoyNxuLgWZRpmNf1QivAuc1dbacVdpOCAHSBvpcHdG5JNFT6cx++BIWRywB9j12A0Be
CJspn7dDN4MM1ci6+JR04Jy39FFmSm50960qgLxFGbpNYwiKXdZIci0gjTsTGP8qtnD592gd8lrI
ZK4sh3hB/xk1QNufIlXu8ylCmUqU6tQYYx2hV6O/RLpkIeMADtPvTxv/4E9SAGSqsJEAFIcLA7bl
1X3rMTrS9EANnJDMafZTaQysiXRpkyAY5mhBEu5h85/rIP/VnNBgmUN74+gBkwBv9fNsCxnOJc6T
fOr6vNwFGmKpYy5MLEfO3a9ht221Mg2cCg3HkCRYCttM02KH8tz6jHp6N1xW9w9cBBh9gesEScI6
9NE1sjRiLOppiXQg6qbe1AQ7kbXxYjJn6SAlEaK9QSlWCtHVsAdoadAelBa9D1AsWg9gzW/KdjvA
OxqdoSjUQ2ONoG8q8kUcWQVDCcySFdpo0MEKCmdMwhZAYPDzELDr9aENMKmaMLVULT+FZwOzdAHF
PpOkogInGWLiBU0aIOqBl67BTxgaHTTY9zvgi4bGIkAU4ht6goEoZ+Ud6F3SjA3snJOFOC3QZ1ZO
USS5OFUzFjb6fsTs++t92eo8gvYeR0N6FUAKPp4Pjk8Irm10hEyUU6s36R7NjBSUHQdmdlOL5XXa
iPJDXY7aA7oetmcKE75oFn5ltATieWpo6HXyqVGEtpWFWTmNzaSSTBEyCtDNOf31k82N7BZCJNw0
5ZH31YTmVj6NclUrp3gOy01sZWiOqeWJl6eZAVW2hOD7k5ODhMX9oc3pvdmpsQ9m6nPEbl/cPtwu
cAqo5wAGR0GC9vNEZ5XaJ3HYKyfUS8zX4liUnlUhyRd1Qnj7/Zr+bGY/XmpldcG2y1UVkvOUmwhO
TpWQU1hIo/39Vb7IaICKALlBaSraOCBSyUfxYefEhiSCYanXT9GMts2pGOc+EO8KenHOhddXlbQJ
ZQU9tcR+2c+pJJ0RlV/DfAA0IdYN/AGw/pjPlckQqyPUvh6op0qdTDsxczeOkoyoXb0FGvdhKMRD
uwx+qTYXgxGfuzqfw8+SCsgdmO5wqjUdafXVHA+jIYhdEWmnZZmWfZ9KyhEsutF+SLuFNTFwoiiz
bV5TRcx/NFl2U5QxJ65tknOGI1cJq4HAzuVFYlgGBP1XKqO1emMxmlw4iQ0cCSIZIzLZIGXpLho8
d6nnaAdL6mKqFGqC2u5tDHuvg5BFGenYznTpqlhi9WIlT99vjy8HT+WRSVR2Qa3IwJ2t16dNQ4DH
AQ07yv0cupOo7cxwVjxDLZUS/XLyeQPq3vZSS4GdqZMczdaFtHhsQyU+dxzWRw/lT6ilQxAA0TlY
mWuAmGQ0caQj2nwsKrmOGBrDV6ktRzDirbROC4oiGeQqNPCfLDurEgAir/IaxG2hanX3Jt4bsAl0
7DPQa72ksEUxM54AG9XYbhYwMhFRbXWITQQuQSdaLMUuMLLRIE2ZCl6TqdpzjSKCHTILY4NC0Lh9
MKFLe4L6l2ok4CgfntR+Ue8ssYp3dSkit6DAcbJoWaDcj+YNj50lYTrdmsrcAaOc5Ft0CtRAqpUU
MoH1VsmsgSsjgLqkWibaLVmRIM6CdC+Rpjw+143qCxCKO1QwGThJJfYeYtyfz74YdoU0VnV6Fapp
I/vTAswN6aIQzI7xYLYygbxPX4dUzq4DQW4RuVvS7kruesWD/Z09xVKiAmGNYDHChokVRhQEvIhi
SOi283ZmH3I58PGAYKxoLAIkAQrcgVdauxbZopVtnmCsqMoFkWVqZh0dhlpyc0XsXVWOSj+SytyV
kya9mjlhJcAXA5PGNKWIf55jUpHWBxa9W5B1AfSEV5RA/62sLTDrxnNTC/KVgOYhIEn3EJy2Jf1H
ZCKk0eoO53Ap9cdcSg7agpkrB0+d0t9pYGMQKKFAb1Ww46BWZL2AoFfRei2Qxaus7HWqo+MmFZdZ
dwdY3pu8FWtSVdH4YwQnNJg7z9gcX5BKMHAR/7R4XRy0MiTo5+3T9Z0WGHpuXC3yZZztW+miRFbW
VHoGfkrG+6ipoORNkpPeWWjcdj+jUE1RKxpq+xwWaWPaaiERS75LisQV8+aMZvuiWt7HB7Dkb+Nb
d0CbzHESUikzrgCNdXPb9AfbJJMdkeP3e3OtQvl1wE6BRAZ2J+J5q3lQx2pCvyDMQ0pkCioUOpCR
4Qidme8vonh9nZWRFytBNYw67kekEmlpxMACyeyEABvy6776l0+Nv9t/+1f8/lxWYFkJ0bfv86//
to+fYWWXb92/8rf9v5etXnVRvRZXXfP62u0fq/UrP70Rn//b9dlj9/jpF7vo4m4+9q/NfHptodTe
LxK+lvyV/79P/vL6/inXc/X6lz89l6hd4Z8WxmXxp9+e8l/+8ifuFf3Lx4//7bnDY463kcfm6fGl
bNfveH1su7/8SdCsPwN5C2WHzBgq1cB8/Kdfxtf/eAraiTMdAWYPi0aFT1iUTRfhksqf4XkBNwhp
y4k5OD0PeJ9+e4pXyYDiEsU5AHCBUPM/xnb5q/D7dVUwFb/9/rFb+6qpGswXOJwojwCUFvoR/Hsr
I7kA2gwISFVArxdph4KrsGOJivjSkgKVZOsWQgq2gFTBAiY+qBvatoIM4ilVAw95rsvNBnR97Zu2
DL1M5TQbXwcBvGEAOKihHYFwVYKuk8YXKUAdYtNW+k2JDtZ7lHwsyq+G2R+xAYfXpuub11+w/9pf
nL54eeyw5v8AW5Fzmf3XW5GWz2X7y//Zvr5mcRH+31/8NnssXj7tTP4Bv+5MS/8z4GqIzVoA8SLk
wZEUv25MPGNi62F/ITWHYinIpt+2pSBJfwa+BO8B3Arbmpfs/7YtBUn+M8QZ3gB+N+SDEWz+Pfvy
XdB+0N0ozJDRd4p3PwCQHJjrla5EX4wESQVFdvUhJ9qwTUIvbrZgAcxzv2uYjnYY4MsqkEhSQ7BD
e1Pn6coWnHVkLhQUdm2KhdUZKEcJ6NvQTWtYPHGkir5pTLSgsXVEe1XaVqxur4bEVQRXCLwGAHKD
avUulzkSkkU6OAA3TeEr4y7Q/TGyg55qGdM7N5+2FRpulE4A1rb5Om8APNtHW+O2vc5f0M7gbXoE
lEs9zMCpJw+z6ufBOWgxF93fzdDq5IJFCg1WIhVkkoLd/phfjbvyR/1D1ql2J74OETGepIoZT+WP
8kf/WkQkTcnyNAHreoWipMDp59c5BkgLypeUPdNKb0y2ffKsp6ibqN1k2bcKnRNnLv0uBUcZKIMf
MuEN/hx6iURkSi7H+Yy2eudz/OaWzJVxaWRVqwQhFn007qvmaGaeaG414aaSUURPDsubcDTv+11+
vdymD4otZCR9QNygHigah1g1BRsrKrGr0xiQGTRuDWrhiII3fjhUP5GZZ4e58gD/h4apntkgayTK
P8AGOScV1vVT//ukwk/WHDxXsKs5JgUeOEyKj6GZXAKxlZ7rihsXtUnAZZ+hxwrSQ4HO0rk7VxZz
7morIf03Xm3tPHCdAGpbRE8QKQWhx9o4b9SlDNUBxNY91d2ZohsvTVjCcOipZUPE0wUPjcYMdbIs
ZNoZ8QSX8avI/TiAte+UZ+lSBaAJdlV3tMG8iUZWPSDPpM1AZ0a0+5l2O2B6O5UO1+bj9BKgs9EN
/GP0lcB3oQN4laSb6goFajVKdhe3QbDoKd7kE0Wzcg6QuMlfw2OHBK1OQ/SUvhEOikG6bXwjovDY
QDqQwLn2MvG3X9SKTAZBO7AxAYCP9Akx7LQkyBClrZ10pAuofh3uurcoZ8KNsE9OYwwQMVE24WX4
sDxWE7icaHEY2XAKVRpkdBeQftfc6hmtMrIzGqLfS7ftCypsLua7cRuy/FQTFOzGJ1BpIEEqauRa
ccDdE9Z0yWiJ1scJHSNneUCGPmLgBY7fIjz7Vj0Xz9Vzk5Ax5P8rFdEPL+JBgdrlfW0wYKpUN0g5
AdGcpS6g7g1IvND3Bm1ZfsjbmLUmkvGEh+CvOjdA+T3QM1uA+s+RAJ9f5pV8/+cy/yMu8zlpYvDo
0Yco9t9bmnBJvLJ1YGIjMQAqVBmJEC5bP1y+HibJjOZMdSs5fB1lFUQudUw6o0WbOND1UUFRz4V+
zl1ypRz+HpdcByB+ldko0kWkHFhjIF0+32aqyWltKYXqosqETqyl13cAAB9ofyasdfZCK3P4r76Q
/DOlhyZScEoQXUbfoNUsxnIZyWZbo39KEARUMcuRFAaa9gGT5MnxNDltNYWeYaHWTwE9qyMgSEsa
PYX/28ymzWlh0Rllzv1ZiapNhKY6VEUBBRhko9rRZ0je5lBXwDvoJkRyEqQFC9LrSVYzEA52v5dk
4n2BPt7OaoGKNtVjZC1U11JoTqMRnYfoAq9pITVIw9DTfaBhwbKYQZkNIFsk4v2Ednn1JRRHMBCE
cY1pXzxmOTEAJKfnlO5Pj+nH8a3WNcwzER1EML4Zlr0PtszKDzJwtdHkqrkw73XP9OT7Cr6BeTE+
DfvJbfbxmeT0uSVfM6n9gy+5ttJv/91LznfcWjJ+WPE1zLmM8kKUBZh59WMNjiVUIj62PQFilX7v
x53bWusE2h+xtc7dq/pZPP7V97pGmb0fc95eQwZElf+3klrtEGXJAgZe9/5epBcXIenIw8PN1dWZ
qMT74qwX7+N1VuIkNAvwZfLrzJvw1PkAphJxE7ih1/lPld/4KHW1dQoD2W/JRFzBVWhAKgLbblcd
CvL4uGG24NobHX8EqONQkTuV6KQgB/SBI9ZZo34VAAXsAU7FxwGv5UszmXENrgK3RFrqBPkXoOTx
aDnRpRTZKa1LKvrNQguQdh2rTX3RiBTdbQ1UL94Y/pkNyU2ObybvPTvxwSYI/8CxnNsw7/r2w1j+
2g3zU739Yf55fPyjHaRFIUKROTbM4IAZUN+0P3womdJVLXBj2NM5SpRz6/2epPtwX2NStyIS5qrb
sek5n5h1kV2DO0QDzixiUcyg74Ax6gySeEpMLeU6HRA8pDVDtWgGd+kc7OfciXlfiA8D+h8/MWdX
bJW7+ltX7H0HfHcqVpZyq/fWkMbYIUVOS1eEW0wDT1WZ9KbQKEUbXib8zbtkJS7/8F1ydhJWcvXv
MQk/CyACow5uSV5Tan2pMVOSVFpGQD1dxn6U5EfljO7+Byi72b2TMPIa2qRlLTMvHuixtRXiXV0d
ADUhM/O2M733mHeTEO97EQm8/89k5H8OSl3FiLO+M0GgjkGJLnAWDIqG6keNTE50rbv9TAYWDfit
3ZTbdoODfK/vAb04Imn5jFdWVPBmHP3OUcit4LzUnvKgsZ5aXkBrD70+bfMmgHNyDOzjLWgoLnUb
PdOI4vko6aUm030E0ujkmSx2O2JQfNkdcS+RwHembeS8grXKXmjLKvu12apoXHl9idCUYMN2fi33
AVMvO/IqUNdPXcMeMIE6ofZDR1J8fErNF5O9ZtB2Nm3IBtSkTvQEVf0Uuq2D3BteDNJn+nyp7Um+
uzSZYWu2b0FDGbTCOHSWEbt1OiL6AzXwZxWvAJMHjd1gV9zFuKTOtJNx4OEyyRX9u+St2/TOHXoo
bnA/zyl91tnuYWR3B5PcIbxF7y5POXXRJXdXkNIHZTCUsXuHp9DhgWibDdLjeLmyyXjsTXTQU5ts
DlfHI3DTBMBVotvb1uaPe3Dak+3LdIEmHE5PG9baHdv29OVWhujPCSjoWUJfNLwPlPd2w4pdTgbn
ftuTfeYDic+gINhI7/fbxG9YbSM6dBHttsWOf1jFGifyx81wX6NDCKlKMtJ5k+wSvwe0miLzQ/pN
QtHs7lJG+DDZzRvlgl+WjzCgAb5u0f8aj5S8HB40N7gwyaP31pPbW/EI9P1ERELqHXheMceV3TLx
3n5I/c7WyWCX/kPLejayZTM6xh7TLNCJ+CFxZzITr6DeiPs7cxK4afhFLH44CCsrvuqBlEVxrepq
pLUz3CluYO/4pRuTi/3EFqfYjTa7NFyQDGweWt+WNhiiMzs2ZWesvnOSYl2Y+d8iKc7ND1LoHw2L
pqvrDhwafH74pgr2xsVo78HOC7TFD4ktzCI53TzOO2orLs5AQUQnvNxtNlfHM9NzXmitzPx/Cq1/
Cq3/nUJrZTv+kYfynHxYmZV/pPwED+lPhDnSWmivxpl+v9SdCGoXLBGIoKCbGtYw0eX6sbUHZ3B6
u7cXZ8HP/HZyJge5J8qfmzc1tGT3/jqekeLPAdXrlI+FLzmSY24WJlOJaY5sRzS3Uzu2EybYg2ec
Bm/wBKozGDTMws8YFrUGSg0i99RonOK2ZxPVya5n9mBrm8F+DJnFTJtrUvBD+aMtXM3QogBLOiP+
iuaZDHka+OywGDJYNZCmh4RE5OZRoY8V/s5dfBgN7mtOzcsS2vGUupcnlXUwjAZyKulO7km6sw71
s+IudAdNW5Dd5e7uQUdQICJeBvPhtiQWWd61NtT0y/ZWg62AeIZBYAGCdZoce/LC5+aND+jqDeob
z494nhsVLy8vyIZuaGKnTuhkbg7jVSWz0zuVzacF+OCbms2O7uSscrlRgEo8lrnf622s55m1Xpny
MUjtihAAKbfC6vWYvZ6a+OIrr0CV85XcDoxnOPkyqpvRrvzCN93Kn9hsK46I1KOMIEoFKzy20aXO
AdTKSfBbgfh6boMFAQuuMMOJsPz8b7WLZrgIZiRObLc0w/N4tVNSwLy83E3x7OSle/i8aNIlXuQl
TBrRWWCCgpZqN9+jVTb+Vy8kt7FHp/UXe2aw9ANbJrIz2ShWgTVdwQbDzeAhYVSxHeA2dHzNNqw3
ZsDiru2e5tvaVi50V3JEBIIyf3AqhiZFsMA1bHsTK1M6HZW9itICeBo78kh9LfrLQTmWu9qXd51L
IztkgG5TlCRhONKm8GJCYJ7btVs4ue2MfnfoDqIjsmKDT9ofGar/aLRB+0SKbibYwtz0RLspmsGQ
hGFI49sBv2d2ySZ84oBsMvq8UTR5YZ3dYSq2iDvBAEV/SNu0dXwZuCEY7fzwIDDgGTtrFzueBRSn
fj1f9A6J/dCn4Olyo3Pb56yoWAWs/ikq/mFFBeoevxcVa2c36FUhBZMDD461EBStDZw2BP7kBMfp
N8UQ4CzJkBH8Ge0eLCiQDxIT7RknMHBFOgMlUbDEyV2BPg9wWLFpbT8GV9N9C3egZ4udsxj72cAh
zGjmblix7/ajr99P2M8qCRCHXTbzBWAHDKcitAsHlRDcv8DpnSmS//hI9UIkB/k+OnU021h+53Yu
Dp+juEBf+dGh9JHUp+b7yYG0s78XqeBZOTNPK1+oGRLUaI+N6ioICfAT3VN48vuRcvXY29rz4gys
glpcHO0+8xdIJfR+ZQrjcpI/dMCjddq7GQMiHxJTtTPWuokTYd5C/BuEVl5oBwz1IPgZ2qUbbmI7
c1q3dqUnLntTSNYC8jVhpRtd8fflQKfw18bHGMoXkDpW7/E+yF7piX+C5CVOjfdHDGtj5zRgAiZ8
2OYuf9Wvr2xf+StKPCKHfw83mRNvJK928RNXjO2atm6OccdYl8ypaYbvKUaW2rldORgT7rGAFkA/
E4yAS/2ARbiP3MXXPnf5/fDIRbhJ2OKVfDwO/4lx4k5KvIpf+f3rgusJ/j4I28Pg5RC5XOwaMCAM
BBRiepn6OWyGHTpSwn7IiHXUNq2fnZKTel/6EN/Qrd2hvZY2I5sc0Em6/buRM8Gz58YM6lqYxHq3
wCqoNKIptFxvQ2NAfoNwyy3fZXTJusNiQ7pTrl1krFfo8f04YQ1EnJLArmhHGyoy8PudNCohoZCy
yBYuYyd1IjuyGUjNYZwITIB656qrhkJonMCevcwNodJmZ2Y5nuscRBK4QaFirIPDVXXk8jgF6JWg
BFDKfZqZRHemU71pMCwCGu1B88hmol0it7sJ2VUJ1I+Ltq60cM1T4sYMaj6AXgsojJIZZ8sGlQ/V
MJNIyViIApUUZEWuRi239ttduzPcq30NVdlAje1H6FAZA29oyu4lR8NNt5ig1q6w7fn5AgsmwE+p
o9AQQKitt7X8kdzyOzQxMRgyhs+83kM+Fyq3xwHBaFlj96xEaKuyjSOKj3BtyyZQfQMhBqIGC73x
Auh52GUeQuF+6yubdie58r36rD+3bH4OsTNblu7M3eD58KtLunBHG8UNML9yskUoh+0X594ZbGGP
pYXlGbpAqV0Km8nNbPoGkkL69pbR4wvS6fTq5vCYkJubkbzA6guwYLT3khv9wLbc2pPIQk48xNKS
a36VGv8ocS0L5iF4bXHBl5dby2sYwiCMb7PaHj3rMsQKm5ipGvb0jK3Fl1RjJl7eOIg3uaNXbkss
DJeFfLYCLE2NfTCjLgN5IVg9OwCvEN4bHWUTeRusJDfHQTiHXcc3E7Ll2EIBTSiMZWwHNLKHcF3s
GnYmNdzSN1wJE6ds9HsBoaHCxW3Rg8w0OmNidjTyeHiP2JZrK3Z+EV68lajTSNwAe7/AA7g23AIX
1Ar+amEJDQbyeHyMcCZkob3DX9bhpQ8eyTqko1booztMLfIk79G62pbffRJ+YLmFyg8FMijv/sl0
z30PfqDLA5SPE3potu2gGPJacySmUmknQcD2h3Br4PfOF20lJqGnUn52dbrnZqq2q5wnifQ3kGKs
uHi3VCHVuByDxeoUTrrp3RryDtbrcb7p3eYKvMb71pUIpB1eB0noSlu0yPW4ZE4ggUvoKi7rYPki
tplylCAecDMskJNegKDtSr6Kd/2DdND26S70tcNwV7oTEfAuy+YhUkRWLy34BlwWcjmMHnHsXcpC
M6RuinOrQxb++tkCfgt3KmngMamwYbFtvNAxccj4KvEAI2zrrWRPNLodHbwK4dwB7xkvB6r70xaS
2c2uQpuPsfMQsGUI3HU2LNjiJmQZbGzEpe/Gu8btWQ27M4Z8S/H52AU2OiJCvCQ4xDOU9oLd9NhQ
CrO6wfbEOmEFI7d9yuDUVEw+wo/D+ecuUOJKPqKh2IUIl3LrFj8Hh690g1ArV51cNPPoOv8XwoxQ
+TWAPA2CsfBOsRFhM7jxxYwYp4BPLFwU6eNT3h82qIIhm3hYFbILkxFhV0uIj/cwq0VIWMsd4W5V
bwdgIR1jx4O0xrsYC2G74ykURJX4DnfD4ZY4Wt5Aq/BAa2dP9gJfwYLPoRB+hPlxtSCwLbipIWYk
w5yDD/Qyv4OY8wOaw53BWmEn5BBt3OGF4wnEKE9gdPh87u70vkgoJDiOk/Guit5nxhPwkcbDuBX8
CIf5/eFkm8HtqOUXBxFgyeJ22Gh7LBcPupPoUThCkdvBlY7kALbSIWCmj6/3rWgCrvqrQgU1+12K
IXAnQjuYTMEXV67pTeALJyjmbX4zeNOWK2YYDw7/BBCu4RO5UQGjxClY7HFncMEheoLn3fotyh9i
Aj2EB1+NBEJbdnayY9jPfCPHMApGN4ILCKMDU5DvUMF8Uble7BSUZq89AtUmVrdHIqTG+lksxlbu
XHSBqQl9wT7GBPHZVk+Ry3c195Drf2fvO5sbt9Ks/4prvqML4SJt1WzVewECJEWKSaLCF5Qics74
9Xsu2zNNQRri9Y53bdd22eV2K/DmJ57nOXdst6EV4ezgrt8wNcTdsJ9lX9WMcs7+X14EtrhnmpN5
g54NNwreIH7awLWbMAgnfexxO42fPvZPH7uOt2hJXJWotptyJ0bhepQ9o466RTQugPHLFEcJI++J
iUlxPQXKnHZe2GzOAAA/nZefzstP5+Wn8/LTeen+4+uiZhYBveS6jDI7AhfHrs7EN6AGiEkvbBU2
8UQR4NQYI4DQf2uMaSdslCr46YT9dMJ+OmGwu346YX+8EzZpRY8SVf+WFa1OyONxiQbP52Gsd8iU
tAY55T2yBUucJytpwxKrDDmG/CNFsALZXfmUQ8zgm6qIGw8mmYnIY8iINQ2Iw7D49veoEXB6mvny
xuKyofGW6pR/vRuWCG+jXnIm2y3CBuBgMTqAHlPTBfyNBWRYzON7nPWK+cdTuK/JlY5yHX/dlU6m
v06Z9DPP6P9o+ut7k5ZPBg+6eLKmaughOoaQt0WDjlNNxS4/onWI17GY2/H4euyNZwRVwRBAj/hC
ZiKafgWYYIv/Siy0zuJ9iEMtBvN5P9BNjh8tDQTVbzi6AZRgmWySTWlr2+pO3ErX0rrbkZtsliGg
nQM5oiJdVSK0RLfb7Qv679EtopoR3SIUNSyHJb8AJnU52LkpI9RfWymio54lGOmiB5g1RysitFaC
c+1ZFL/d0GH5EFF19/5+8OgBaQDMlTNffXP3jhyAhDWESOyBtsg4MtgmZ10drxD4XoEO23h9DQxg
P5D5Q/T/WJhHpDYQF5TZggHhBCqkZn+y77DV747Yi9Me4ZPBenL6CQYq2L1ezkx+HUU/O5mRbx/5
oR5qYU2AVWb/XCHlYzy2s85M6b1KrRsU4tw11KX7jt6catltgJfpbEWBf1kBQXOLGpkZaItMkFxR
lrZrkFyxEiSvgpmPxATWEiDmenwF1KY/7do7sC/B7H2K5oy1dvlsVJ+tZGRUd6C5lzsR+QDlMbt3
3gCzttulevCflB0a/e26LUjIEtp5pgiIpWLwOkWffbQNUtfaAcWBBAwzAaum6Z7TFwVJPpMDFjsw
SgcVXgYKB8WdMmta2jxcPgGJwTwvvY2RoQ5WP/SOdvA20NrbR572jaVAY+MF7bCo6VJ/DYqz29iK
rWgGPoRDePDWYP1G5s5HRojFtBk++PKcTgV2l+Y0MutBS0WkMGO5FWSoiIFMFFIhklWtNOC4WD4P
gBhazk9YE6NCGb8wS4EEEu5aawnsEiqmkNlEFrA8JWXQpN4IMFVgYpAjapHCjNbIGcFqSmz5ASWq
E8hj9AKa2NORZg/QD131OcyfZQs0zJclaZE3WDPIT4+ULcsOsPxQAuBSO3P3DL7UIBPnHJH7AR6t
2jA0Wnkb4U+W3mZJZgfpZ5ZOZ3Amlv5mIHt2330jRvbdLrKZS0xp594U+lVOzBwUBwg89/MA8OsS
GczS9FcdonRPymaYzRnkRzMyqHskfnGKGhKnJfJ+jXVKpyEIzWYcLboTLEk3Q+DXyIbhFZqZtORh
IiRIFL9ndnv1+urM3t9vV2+xvd8mIU0SivcHGeWb+I+HN3h4180SCDUWHWcxb6b32X9bRL6Rt0ai
oJ6zv7MsEIuVI72I4HpxyicjZftvXi9xVCJRk8R3eglXPqb8CYOAet052972VprnlGXPfOoZPkQJ
BO9yCYlxyIyeZsYtT29j8/b2kJqxdVohZOLu9TVB7R2TopffwdcW4g+ZcirQPNPvfJf4jVRjovk+
2hBwo5pAmtmNnTIUmF3gkIaVeDcx6Kml2YXXd6oQOxv1p7b839KWk/dhBNn/Xe7DlDAWR8H+P+61
TIndEzLw7OL+FLt/LrE7spD+ZFp9ylAS/wBDacroFEeG0p/F6Jwy+8d9p/+8Zr/6pdmPdr2so5iM
woSRdJTT3EXTEZh62u6xAXJnk3bzxSY5lGthDpC3+QYkxSyib+HahSUH7IFZ3wJGb/hLmBfzeAls
DwXYB+7dS2fIdgksGXpW2Yo1rFNEYgIKoF6zDk+4isRgVQberQ7L2w8Nb5fZIAgLdkVOdxE8PRRr
Tpiyk8sb+Wd/seWduIM+mTogWxAEdEEHjx8rRTjTGFpcxj56LqNYtjeSmxoQGXKnmvfMNGdY2M6E
MW4UN3A/4ICE8/BKOWFFc6NeMxxoYLEykQbda0CERMHMGzHcHiseMIMNQFZWvNbh8jPIUY0MOQNc
AspjSDhTsA/YoCamqUBbxZYFS69nlw25ycWNrIW/1OKkL5HfZyc3enc9H7qJiF7YNsIEMr3aHRHX
ON7Djwb2jkcUxLa3BBGXxjhFJ7f2dpehXEYw4I9MuBNMbV26Q6MnkjvoZBTJmMnGWiwPl89wcpkj
nfk/uEyZ7eildY70H+gffaUuEKrJZwxLGl4PCNJYPqTXMwu+PC+uRfr0sLJd1I/6y8U1QjboToPv
bJ4BdsSPpQZiaCys0M8eJbtcECveiitlrlxp8/jgghBjfnn32IwuzXikHQdHV1Otw4zR29a6QkDv
8sefuEsvff7Iza9Al5iKKqRHAbZyFAP1Rnh8ZsVkwooYPP5MgMCU5wyhyZDokSnMLeGKwcaZB+9Z
nrkv0ej+vUBVPiIW7UoyBAgHh0pGtB9mBQU4jTbtzNlfnvjEvuhj/7dTeM4bsC/x7gGlY7spB/tr
rfHjcY4pQLK88yopxwBXFaqIB6BC0S3LSBHbQwiVozfsZgzwvZ8RV7UW1EYlW4IvyNYzmI3oG/59
26LXzW1BH8DfRguKWaKgjUUIPXjhy4LuoQtR4HRAHO8dLHCA5b1PnK7EduHC6Y558rhs4ALewyIg
VXpM/l6n9zkCwCxa/LhmX2lMsIlBvrMiqNUDOzzOLqh5+bCm3h1rdX6uo/78727Mf/Nb393U9R0J
3Pp3v74jofvXvL4jcf0/dX0ntOOYV/M3accpATxuzv+nEcDi17uCRJQK1ivG1fTxTSchJ5Sy0hL7
2UN5UmmnaNyDYOMdZJ1xgIlyC3lnopaCJakmKhcEngmMz4Ltx+CjBGk0VGLKSR3qa2Mjvw5QUTSg
FrafrU+dvTbxTJonANszOL+OYqoOzaaA8zzIKIR6vioOLmjhcwrazRLOTI6aLibh0VNDmjem8wBI
unV9zWMdovkeYBWNrV3xSP8GNEZVTmpKxoHH//aLzmalRgEC9r7Fz0EVRF1UkSBJwwKtwUych/B/
YiuYxYBY45uo/hBhQIsmb4rmE7Ojc3zjsrBF382JzRl5BH3uowulg5MxVVRS9yimYRL/KoXq6WFW
sr/yEP3rR/5UTcNqa1BtjK+o9P4fWSxWhd2htlyymI5IKasNeNTxmzm+zKwmVonD6hHZpz3mFN/7
/o+3ZT+D/sFwCm9QAgYQP4P5Z0hmIGU4E5Ec1FARNRgdyrtYlh0tt9jfAfdHRRLKwlVUDDSnAguQ
+uE7s4Tq9nf0vrAUoKA69KO5vGX/Qj/9uE4j/RS7QlynIa4TDy8pp88uXeTG/gaURcw0LGliWuwL
7I7Es2Tx+HjXm3eSgc51GYyep6dXdLCBDg/o6+596ePWZ4aHyxCbU2c7efGZhXvm7f1fuvhfto3S
tB+nOFKqeeEkTRbjFE/mPItUsH/YoTHzLbBuFjeoIUItEQrIT0a/j/O9eX4GaTjdvR+PaD3w9qah
91MIf9hZMAsP9bSr5fv7O2oJD3PjnUM6lh3uUqTsPRsHlOj5KNHJUIeX2ChwY/naYHnwZj2dkHmT
qxtp9L/W6qaF1kjX/xRak0Jr5Br+YUJr0lIY+Zi/q6XwpaGtC7wAQhtBlE7BiTN56TiKH/UddCG0
FEjJ8aRTCHi0uhvo8kmxwEO9nJDRX7ac1c6GHC3XF7lKCUQM6anCa8dr6EqhFSBgqZ6Jh/LTRmjs
OBAKMwzj2EoG9EglAlqNkpCCze2+bdFoP4+T0uD4bBs34nPmgTos6QtbVsOS6m3DT834S4Phx4zJ
yJSLgxBMUCUEJzqRNKjDBSTHM7KFRPs14oMVCnvnGdqA3D4xUMLy2kV//gkNfIryfzLozqYwMuji
QgVxPcEU4FgzEb13Z6xQjrWziyhrC8PqBl3ghHawrg7vEbAQl20AkVlFl2Ywspriri5DL8cM1sw7
ft2tWUPEjYWefhXranO7DOhuYsipfR+bHb//vp86mV9a9cieKLO6ajkOqxasHJYccGG5gdgXQh05
YAW5PeC9sMYI6OTD6OuuUcfHTMOY7hKgCXwTAIl+jiNh1q+MsD+iHAApvR8v79TXsu7seoxUe6c1
HCcmmOYR2vqZWZiwymB2IqTBTNp7024M9CPK6JY1WXwhaCzE2jba1wXzQ1hh93x+wywBNvWWxWMM
FKIfj++H98sznbzI7MzPBM7vf5Enj3SkSf+gI50Sk4y17Hyj/ngxOfVaR3I9dkOpDTPcwZiut6uJ
OO/Eh4+xzb/tw09EExde+QkfcXYpg06SeaeFSsJrKfGABbQpQWMSI1wHdxVdsSp434iuU0CqarQc
Q38NtPvK6DWaMzDE0yvLODzMLr+UqTc9Rv7+cW9amDAixk3kfw8jYkIbnTbv7MR+B200eUlGMjYe
fEUFET0uCW+glZgLIC+sJWiA0mCtb5lO4OhjZ8Lnt2WA6HoEQELLuQYW0QaW8YDafGPCMpmc01ia
/hnmNJKvv+dj+k3EmP+vLqviKfKfkl9oXbw91b+k778cKvBelpX/Uv4FqC+ZCPjX1JfXjDf1rUhA
6VlgkU9fcV+yT/jOfSkQ5Ruo42EzgD9VUQUN+uU796VAyDd8CYQ1oMYEVbWMS/Ur+aXIfwPjqgr6
BAEUlwoYM/9JfimQb4IgguFVk8CNrRCN/Bbuy5FEwecrMvhiNUEAkxtYMEe6RAAZeto5crcNuUIy
eU54VMMcTDAJr4LOPRkMr0Ba7Wy3tt/F/TkPLDPlzpQAxlRFBUTpmgguWAV0sB8VblZqaiKB2XsL
ItfG8nmwZ3o5qDYvjzKmV2bDSESDQtFAyA7e25FFKWRB1Mai0GwLwUtWXhDPBy/ozGggohlwXUO9
UnTXYRsuukQ7KFHm2hMz+LS5oqwJjBJckBg//SkrdiY7U62p+2Hoi62WVqDXzkLdajNZtni9QWvL
Ug6XccwjDuu5wB3njbjgQhCqSakezUOhQCthpeivak8K10IluFduk7nPktJ4Ezs1NhV5XmTk5aKk
qowEFVR+Hw+EHzwSKAJJtoGUeJaSBDChE5ez2ySW54M4NPD2hpKAoCC/9jnA7vkhexA8LzBiMrxW
YG9+ScRKug74Il/GTtStPSfQ55Go1lbVSpKduVpggaU8mxO+3rZK394LEjjWNFnvcQxCY4QVnzwq
QXeYOIJR4hFL0wRsv0g0VKuIujLyKJO45/pGItFW1kOyzBOhM9RB9ld865aGXkS8UZOivSZgYJ95
Sc9biQ7ihcuTYAbkh/uOJqvoaE9ACi+KOhhtP25vWiqtrMlBuG2TSryKIvkucMVkJrVKbfXqRh9c
ZKqVYqp74+cHIGs6pIfOg3OXiOoY8VzxetkoSexuW7X3jEET7iKvRkugQOZMJyj1uV95B9WRkU1w
w9Lkioajl1c+9mVRIKRD9jFCLsg5XSOjN5gIepoESqJvQFpV2qrLAUufD+reTfx2pjlqZAv9gbjB
phR75CvArFr6hWMJtYjQPqhSrkIp9yytifpdWGhzz49tMeHQYK4S7qtINCr0QFIHfaLe+pOAkkFo
iXSSSBScmcyPFGtYkQzU7KK+KXxdPfRy28yqPncm7E6BPasP9wKfrknYH43IAmjZR5sjdmnqpqo2
bPwgXnRuzdmdgEsKrBGtQzmwhKronqSMPPs1GgwNSk/jWlMnhPHY/eF5BaTfRFPZ+UiMNu3j7eTC
wkuadBA3ieTw13LWrPihix6aSkcplpOBcTKXQmElghZLoQHfPMtyrnhmnakaLk4epg+yvPZKvU2N
KuSBvNLkQlwkclFSRw0IWt1WOdMlpHgc6kJ6u3zDxiYxm76mEkZdrkGR8erIMHNToshFqPMbL5ZX
Bee7D6WEuxWohKB1lNA3gAPWerAGFUu6Vn2iOrTrGmehNjIvWcQLRUp6T3iUW6VcA4bhoFeT1Lvr
xOGHKX0w8q0wVzCfCyoPLnVJJfq4zZmod2FcJk21kYI434uyXNlt7qgwa0PB4jgXjW+bRL1K+qy7
jdMMGxgLKYIbjQZRmwdNaYQkyQKaxUG14VQpt7wk0Zvvj/Y3mXBr/6VIS/BUjI21l+4/XtKsLyDT
q//cZG/JoSre3iqQm49/ko33zx8FTfyv45tP1dOHv8ySyq/6Xf1W9Pu3so6qfzDMs5/8//3mL2+n
T7nps7e//+0lrZOKfZoLonWYYadvLV7//jeRveR/bdcdntCi55crv6rKX8Bl/sv1W+OXn37/u1XH
KeI3GTqTgE1R09kTxuv9btaxb4GbHJkFBeS4vABr5592naB+I4LGw+LCbwgSOMx/2HXqN6Be8U1Z
QCqbKLz+W+y6Uaz7JG/xsHmQqQi4cp9sjyDze8HXXB6mThWslZSEeymReLSaVF1xG3RhZHta6i3l
1BfcmSSnUPJB6dQ+hbZIStpyVRdTpxWw2x6SyhBNR7/vk5Rqqdxfi5VQJLQVhzymsRxzV1GXPWpu
0z0rgIdmZuLloYGEffGGNFltnh3LFwbkiKDmtDi8X0GWwIiI7R0/el1JXT1pu8F0ZcV/AqmM8N4J
CrcKRJEgtMbBHKN6Iiw4hUgHXYt1ZN+lwb8f8mZBQBz5a6r7Nz2Zi4/h/C3856Z5Kyo4RvAfsvIX
q05e4RqlyV/gATFGzX/9fow0Db/0hfBbv74aQVa/SaIAek5Fk2Wi/HCGOBgJ3zQCZ0eDGYpLwf/w
hjjtm457jKcGmSkqvMokZ5nWlff3v3Gi8E1HJ3teJ0QUJHhY4m95N8wW+6GTZRXGryLDXMfVgqUG
cf1RG6pyJ9dK4Uj7khORAAjdwiBeqtqVTB0AjaEfaN92VBiGCUv1o81xGlhVsT2gnJbgMAgjNRwj
6SCXbkHwSp3UTFUPSBB1mDL12ad8WB5cTTiPInwigGWghj4uT06aoI7rit8NnLTm1PzNETgU53Hd
MmxfXRIkS1XgJ+ycj1oPKxuNOTJz0jIqsi7g+V3pOTT2XPQlLWO0YuTdrZYVE4N9dLm+D0YEFYIP
temwrUbbmHKxA8sFg3lJy5s6qqHBnB32po+S70PMt551dsO/EkUfjbjTgBAvGrxYiRCsdbS6pi6l
wqlUcVe44V50SLkqnHyRhOHC5dqbgvTcwhcRyyRzp76Wq8GbMLFHdWynCagydIYKdl8ddivb/nMn
U4K21qtU3GEoaVUT8drX08zOuVadt2kNZIhSordok4qm4iXVIbQasUaGIkuCO99PFtyiKptqfXlb
Pp05WCcInF9Z4xFVgBPwcVIuzEwhi3x1O5Aadc9l31MUdqBhbqYOc63Lp+7Y513AgLKmqbDWNcQV
xudeNEqpaPmgbBNZd41e8w+FwF0JcZZbWdCjY24lDjdR0nXUyzlDbtF2s23BlZX12UKEsWrycXpw
a3XKvP4kTzAvNB+RdPRbUlXQL3/cCF7swjbWB3Wb8qgBjuQFyDce46DOZ/DcBNtT+FVdDMG8j4Ri
Aqjx5Z7oMCQURYJU1MZ9KYvIVcu6wdiqW65iNXjX4QrfCm5nYbbdnarXG69CY+BBLsiMSMRd6EgJ
p6qEGETT9yu9c8QJzf3VvdBVoPSgvFVdO6GKzi4rJ0K+urmIY8qKcMtrem5Ubv0WcuQhKTVx4haO
N58xkGqaxGQdLC5s/8fNb33HIQg/yHtNr5/0XFwUGWc1XH7TdeKjN1S3nQ8uhmSY9OzGwlyHepME
qDEdQRUQbo9OvfW9DG0ABmFP9IOvpjTUXJPEEnWXLhr/orgI3a7rispo++0QGvi+KU31IjgpjHNR
f5qDSKBtBahVXL2Pi0/dQiJDKwr7BuXpaxX0hdIzEa1auZYLA3fhXVWszp8rHCiXjSw1vIUz0ID8
VvE0nsZIPEWF30culPjefVeIVbwI9VxA6XVjcOpSSQynpgH6yD8phakKSzKVTB+5h7hj7CTOdmF0
BarUjR2+x/AtGj8Kc1ecN745+GDR3rTc3L0lAvUKoxhuIzS4vU+ibYlq+7fLwnAUiPk8idF1qIM4
gf/AC/taiQ05f2hEdArR4Ox1Lwm/y3BBCh35sJ5M+fZjbXhavcTiywiBKfAqPt6Bhocf1/uRuCeg
5PEMwjO27do1lM5uhr3jonW8NIdqoGG7DsqOFu3jkF4nZNm3VhvdqOBDJoCiSgevNuNs6ZNFHBqu
shbF+eUtOtlVn24r3osEzQ01RsbXRObqIg0lYR8WVgf0ZUM3SmdqnZGiAzMy6GBLAXlLOEsO8ILz
l+a9XMgJeu13sMsiK0vsvL7OBSrqNEGjEpO35GOZmrVn1ColgqHXc3GYuNqjyMn3YyUCc7FgLWr6
2JjKPM2JOakR9yE6YYTz/qkQV25DueRBBaVDbPguVec+weRneTBDH5LB3Q3tbQf+n8REjHRC2p3Q
MeM9PJ/P6LQ7IfWSlKsxH9AlxUbvGuq11qxddJryLUWddciehevSXUil6XVWnN8G0lzo0Zmn3riP
MQRRtIv5K5mf8z7l0KGKv/NbWqQzMV+qIJAsCHph2JlvKwjA3YfaLnLmSkH5PVhRL18H9iAurWQk
u3S+qmquws76w2Olz3XVigDC0Z7q/ihJ28tjjcJwOEZ45ESBmoR/gXDfOEZJOE/W9YQIe70Cu6dk
xSCkcOb6Wn9UQcF8ebBRrvnzYKOVtaDdUj0V97wGqFjCv7QqZr4CNIg6U9OlHMNvXYaeTcKrpjEk
x+BgP3XD3gdgCzSSwaapr9Ghhc/AX5WjR3hK5R2/GkKQF9MSHZYiWgPFfPAPYBLOAaO5JxaqIkNl
HXg+mCo5KrU3pTQfmrUXzAJixv1Kck38sv+ipKbH7cVkeXnJn8yQ7/uryywWDJdvrPNhbRKOJL2w
720dgO/ciNGp/0W6bxWjFC3Ht5FgalTT91YIGRT5xCs9ARY+3CV2vFDC+APaAAbyRxnItRHRgww7
rrt2ACoDtFIfTCaB5QStjlRh1gfXiWyniBlanTz3IqN7RaSz1cxKoEm6bhFlc6zWD6gYHFkfoYg6
gJ/Fu6QxCd5atBrKo5ZSchDnKCSWwlnxlqPzfXyvp3uXM4TU8oCq024G4YrP0FxQS81kkkN47Iac
NhkWFTxgEdW3Jyj+mWFVZqWuDi42OULz/cEIAZl/4iE9jwrS55lRC+vctcRumQBQcV03tFKoBOh7
aQWKyZc24uiXT139mHj59aKfTWikeJ2qEeKy64S91hs+EvbiMSCrFtQoGzRiaqJ1Xm0af9Moyzq4
EpQlcoA1R8WDXFAPhY0KDQNKID9ds3TMJIHrYnY4lIS6G80zvNSon8uj+pKZ/d7byU+KQ9UDbpcz
LCwFMP+Iphot9prl3CsilY5CSF2FkneoFk2m7TG+hg2gb/RtgGK62GobQ+QMCb8lmtmSe728FyMg
1K97gQQIPDQE9hCn+HgFRV5BmpdrhT130DfyS/CqS4b8HItXFVnwgqVwVg1xvSqW8lsxUDeg+QZr
j59giOv3KA5JnzjBjK+rvTTLjvFNvpDfi2tcOT6myX2tGRWUzou/T1bOFTIo3A5MLot0ypsYm+6n
G6bzggi7ViMawpMf/ExRjdKq07EIbG4B6iDUVhY0vuZA/FDYmUyFcI5jU98qEBsn8CrQxP/yNp4a
GYxfMnPyCCIY8LlPV+7sjrelzsWK54l77zVBxcytBxoMO6xNHU0YW4qoTNRakW5BaMqBwd+LVLsq
b5I9DrRexAhJEhoReDbr6rb1qIY6Hc6+PMNxXPKkSmTllO+FwwUv6uMe6bFaZIqGPQILNAD6Ee1u
oP/l3SzwjXJbodnAvzngSLgVUVxzCrtZSQFXgipvCajxeNqDU6Onw5qASwFWXTJhV06uc3QXkjBx
EFTFsM7t8FKJtL2u37QbYRc8NU/6MZqwnz+5cRDdZ7s6zuFySvzraO7RQS8+0H4/ia+yZzSD4U/i
f6cGG+XC3aFSvFKG69aDYrpbSLXh9ps0RelNj4qj9N5TY+CkIwp7KkURB28Rzsg0y4cGdm5qdZ6K
W32YZ841L7tULo4kWRNctwael7xx8kPaTTX1/9KAOd+fkXjxAo6rJR+iNgejiWf2t0k6T8Gp4lMJ
yaMX5HeTYOriMTvl01v8cdOVUSAxaatIcT2M6eAcBNr3M063kvIAG5NzZtItp5rJPnApli5vnWzq
oX2l7hBX4UXAY+A5jXuecG6bkHqIxb3zzj+5/dJ50IVZ8pxdCYRy1caPJ2zrUxjv03p/DDiGcohu
k5R6mot7RZ+JmtmFhqxbcX+TYO1yThs8dx80dOKVCjsr5BVLTCe2nMmOSzMYXcym0EsiqVhyc4PM
C9wiDyTSPu3Dm8sy5ZPtzcwH6Cxe1VhEcwwA9dyi7XrH4Q9tB5+xoFG97HOriR2aeSL19YfLw32O
U4zGG68rrBO18DFe2M8ibV7Hs6qxI3CjKsYA1szYrGJTzHeRaoZwnm+bXQla+JkfTpzw1LJHj6hF
jt5pG0xDE5YaGH5A7FUuBffBT4xY++1SZrTo0fORg3TQHA+jcQDBoD8penSWltdQXqYuqOzIrFE2
8VoD/lWbud2Cf0giKrlrRUI2wgwdin9dsBr5JpcahWLkAkKaCOMbmWhdPp5TkPDDtRvNlHxUaXLo
NFqWYqYR2Jcqw81WHljJGjtApPDaKxduegXgVA9mwIFKhZ3gQXSNSOX+JSfXJION7fjwgGNTyhBM
KNYtqILz6xCl/iCQ4kSjAxNqtEIHBYBQ7Jr3DBmKSzE6LjKUHJRPoDXj5qmQGjwc1Vw9xM3r5RUK
bK8/rVARJCIhWI20zyj0IHNeUPsiVtgkm8dMR09ntDBUFgV4maQHKVzocO2HbdQZlTKlRz8ZyWxz
z4Ye2wuar/Mej6E9MlN1O2ixCUaNPg+oZMZTQKOcqXYSn5XFaMiRxZAAePPreUarlF/wRtcsG93i
lVcVGCF+LekztZwQ18oncY1BRYAZGZBRRs52lA7wON5X+KAXDojCVfmC8HYO3JeE4Iwle1QH2Dui
/ZGD5NRN0V8GoaV6toBIXGuJ6DtTQWsuYjCKgZMrMwP0o+UMR52JgUlaKu/bB33Ng/WKvHCP/YOL
u+jioyvTiyj8YzSDbfYFoB4gKI0Nfa35FGHGUoDBygxVH/1ttZWe1bQid1puV+5SK4w2hgMx8ZRO
OnF80URJQX5PlADHGsPsIj2oRbfi+IM/UIxXAPexat7RBWmwVGejo81JYuIWEKPxnmvgnX0Tz6e4
65agx9apdsPtgQ6MNGzAGgYe8Wa8NpdKq9bm/oN7E65jvEvayTNfM6PG9gAdLK1Oo0pGXXCydbc6
N6vJe80tgXqTUqOtrSGgvkZFG6GiAZt55ykIx7856KAKHw1R4WDChP9kXJ3uwY8dGAnZSi/1sg5w
30txV2VwI2yfmyuLpzxGKTa3uPywR+TFUGGj0UZC1uO0nksU7DeCLIviRcVRa6Aky2E/pih5zwwN
tJxvUURzVNEmtgijeQkfE37VS/EYhBSKxnkOpyJAX0gbxKNZQxekP1AK+FGeAizK++EQCAfAbaWS
Nq4Bv+Tywj8bK2zhMq+o+HgMNI64JHkYCXHRCQcV9UVg8ERBfEqr1+jZFWngGFVrDmiWldHEnbt3
l8ceIf5+3fSzsUf6Quok3SMxxvZLSo7qHf+mZewKynfNXQvAWMC6e6lwxx8Q7SkFw71zEFOZh9hr
l/ITQL6vlPr5Royiba7Op63ftcKhio0BRKG7WDZ49O91wa11ed2fXaLRno+0SKIPPRcXg3Ao+2Su
hQjm4TWaPAiIhZUKrc7BcbE4ft3XE2JlcuSREgnj3uPRZQE3KjcR4MpRLg5mdDAqwkMBuA0UpBqV
Qb066QWyo/wkz86OeqRK4jAgEsCRwkF5rI/FA+6Y8jRoNEgod+TePN7IczPqKCyTib3+SmOfHysT
M2eBALmMA00NsdeytJdA+tmYbm7z1zAgpU3/RN7qzs4knPQwcZ1GQOl/XG6WbgdcE0ndka2qR2ol
NS0vIB9iBCB/lgyutwrHlvXK7B8VraG1d1Ok94k6UBK8+O6hvx2yZSE95IJAY2HbhsjAIBeLVKCD
LvOioYg9lfzCkMQSGZbZ5Y36+vr/mO5I1nhOJjQVRj44CAIQI4OeKReOcET6sc6nwrxf6ngW3AKI
FFjncYFzFXGMxS4TDkk1yxV04ss6Q0AHdwY1WHkZRx3fyrzlZOhTYvf70zU8G3h0G3Iu1bJaTrFK
mO0RhQ5E2igPzUicaegNT2jdmHFjDndIhISiVXGGUqPm2URls47GWdKsBgl3DfS36YWLvrsSkQyv
bBJYkrJS1F1DDi56uTeLpl3K9XrobKecENhfqsUfKxiXPWuJL3BlnONaEaNCZLrA/UA0tA8eqg5F
C7B3QvPyzfgckmTiSgFmBOXoKlCMI4ssEgaSthUsMk9dSINMi2BVCjX8j8Qk0UKszRIsqSDB5Y2C
zPsytjr4gIJkKOhdX1hRcpTjdRStEXQTwQLhb7phrYlGw5mSSItskbdrFV6Tmt4V/IMP6txmNkT3
EVkUyULU5hGa3oTDKosjmkX5LAkQLxcRUxH2nrPyy8PEYj+9AyQAJEBRFITHgcMfwwV7X/Y9pYMh
oGfrFKYd0UDvWiHMrNnxsdAXarULsg1eaxxfufFCDawhQlp2J5c0U6gTGklmtL6pv1U6OswJ/cyL
zVA0a9hqMMJgPFxz3KxAoD2B33ZV2VmEdjpRP+sKq1QX7b2Ipj1QvdiQCk0tk93l5Z2yuB8ewGh5
IwXAyUNfNSWWR9C6poaHaJRoEPekGdxSXzTo4Y/GQmgPVOwQRVZFbPzMVa+IjICURUBELtMMayOG
Bj50cYa+RXr7HoD1W5zV2CbJThUjEIySs7MMaP1ZHKPBO0kOBU9JZLTlvFKprhm8Z/4Xe1/WZCeu
Nftf7jsdINDAK7CHql2D7bJ32X4hPLRBYhACienXf4n7nPhcu3y9o19v3Bd3R9hVAqFhrVyZuehD
w9NApZiaXmS0SJt1z6ovjdtZcg+IfZCZIxkqtn2TOGj6TSLnBPxr+3k2SfcZ6WtP9nW3JixPI7Hv
6XMX3/15rl6HRttcQY0V+b4AbnSpPeoDGYBpUyA0inYL2ftllaz2TVt0iQUlCO4MUTq4N4W5XbfY
e75l9gqY+eq0uniAi6C0H8lkmUH8J9RRmA+dfeAs5eQ05Ve2+Ou89mKky0isoyE4UQi2/XxnkVou
y8eAvSX8xnSJ07dxfqz6E5eZ1tlwzS0yeHWkXQx+EXn5TWjmfFuTBkaOS8rqLMZimG/9TVV0N4w3
tNzTeZfnt7I/BOqh6A+sT2M09cC1eA06e03AuHiai+Bs7aM2yFUZPDXtyfKjQHXC7aIn/R28PQP6
wHAtJnsVoVwMeLElweiJ+pXg9UFwbJfvoB03okhY+Ow379olM8Nb13zErCN0yefh5s+L/HXiA94H
8UFsijkDY/YV8Wsg9dyuUfXUQM6B4Fu0SWQbubPx+innGg6SEMEhuXSfCxOXp2pLvwYaTtnAkQ21
lNLD0ucPU9+0abQsPwSBCiEIPNCa2WfEfMshbJZvZbEf14nf48Z6vw59fyXYehVd4iVCpMsQTFJo
Ey8tI7dSPQ9lUD317UaqYGbezbi2Dn+eq9d4CNLxADRwDv4GynM///6XWNLyOfRUwcsnI9inWTcr
+sVbEHy1RYmpyoMdqMp3MU410NNQOXUoqofjtXd9fSz9fArQR+FfB5GauLiO517oosiX8onNKGVW
Q5EJw1TauoHdRH2mBWhTcRRCo8bSRh89725Q5Imb4IOb5Hpl9W674Zf7REAoB9YUqpIxWENQj13E
9WaejS3zvHiaMUhmZP1UzgNPfFv8mPr+qkbsYq9sw9EoBgq2KWNAFr0YrhIt9ddY493H8I4RGeyD
0JapseRDXhdJ3UXyaEnY77q2+WIqZFKhr73T4K8f9YhbvBu5l0SsM7uibr6hAFo4R49mDJFtzlGY
ShwsAYXMs2S0vhL1XnKAtoffqhCQmYK4FEK78TIVWRYNTSWYD+/IjNLHagAf9kEb7eO8usltfU89
Hty0xWwT4zVlJorG2xc9akidqUzCmT4v2lSJ9MkN6URxCMWJlYuXKY4ORtShuw0Nr33fS20IHvon
zYqA1wJ1CKcXEfO05C4nvPCfZhY8lI2fTCZS2STkcFpV/t6TlfeWNGuBqvvMj3XZtbt2IP5BiemB
qs6e5hlgIeild4tslhsXBmmX03sJXney+H75Jsd7ps6tiAIYHR9K300Qjvoq1Y1a0z/v4MvTDm/D
QMCKGTjFjEHGdnHWWuZULKk/PI0qRu/6ErNfeINEcNHyHe0liFjqI2eB26OjVJnmBYg0vKnAgtOI
2frWzbeeNwGNQmW5rYb8QUlAcMXK9mgYk0ILbt5awjWCoAXuiWOH/nten2eQ75ErecBlLQRUaZBF
oZjE/ov5xmZ+uZr8aY7HuOnid6rr9cmT0weCULNh/IFiIaWadUNaS3ekK7DScKbTQ1OC0BIGorqt
g2rnJk/dhrVKkKjqDHQnlZEQ1/3PGf9Xapf/NwViUEL+svg2Adp/1GMPXxoIyx5k8TcU/79Kwn7+
xH+F/n8xXCA0Rg0hxLfbxGb/KMII/mKrLMQ/KcEQeeG7/kfoH4SwAIA0PIZOHDRx8YvQP/qL4EwR
EPACx9uEZP9K2II19OJYh5dACPXTT83NBl/wn75+v9x0vB5IpBxcLkclu/mw+LNCUYloP75Za38R
Dx2HLBfVG1mV985ya7PQ1v1wo4pZgJnVsRZ1GcL699y1csi6aiqmx1jTEjVfKg1B6wVnfHHb2aBV
MYB35HTowUYqP8yCoYP0wTS+J/cV4b068iVSMGrylWb3UTtMPgiL2gMVVvqOJo31liDRDBqgdJwV
V8nsBWjQwKDzn5Oh1pVN4JMV3ke09D5jOzCaGDeBckEpX+6jIS4+V0qGKg0bsoxpy5oOv6+JwBSJ
pkrWGyebQ4/u2RIJIUj6a6pyAp5GOKm4R/VxtpsxK5/QEU2WJtyHI9Nsx3wJrrRnKrYgCYrqjzGv
yENURjrY2aIuHvvVxl9KEBo+6sKK711O4h7UXgphHawURvTkcy5gH3OCIZ+LwEBYpKJpbu4XUsfN
7TRW9QjaGcl55lBKETdR3S76KVwVs9nagdG9q6B4HlJIKcS688cyBz5AnTiDpBACEtOlW++p6t1d
zHKBrgvWq5HLyMGtt7XJzfA4DLmPHF85YZHfkuqEQAwXlB6m+WNb5MLtTSzKCeD03OZnXaox2k+x
VzbHIS9hIFcgfwl3Rg7maw9BYIBrT/BvJWvBBfDJEp2nhtpPvrQe3QV1ZQ9OmM6kuEbEtyHXoCao
SU7DoV8rYIN+0GjYZAmKe0iIoj8pnHUTKGBuofteMY4EIpJDnfgLG3nSuibk6cZ1VQc6MNg49MYh
CdWe970ccWQm8yTlKciH8p0HR5IfcOH4AIsCVB9hNOATFDFF1yW1gkTETboF9d5WyNbrYAaat27x
DVtJ+ExA1ABxMvIbwNULpe9cNCqUkpTzi1SW9dolY81iwFpkGpDDzs38cW6hw0xn49pvxHpA9URo
gwblTLoizWAUzxYEstmTUCMkr9txBV8w9vu/S9Lk3/KpaR9haRF8lf6q6v1QaPAyHTcgGrIxpxX+
lNNngZ1vEt/5pD/kfg6Bj1xiMMUcQv4vkUe7xzGkII0a089rUo1a2Mzvc4oKUmk0GjsSqfQtsT2q
Dwg7tEwLOoRTAl+mxU+IXIP1Y10V+bdmgk4VvsaatCcqHFLkxTXd8NQWBEVonsdSojRHqjeBoiBi
LF11F3irRXu9vvK/G/hZrPtCMqhIh1GJj4oW7K1lNv6oOa/bZOwCLm90HVp9U05182hq7VdJU0NE
hS3HVZfGVhR/k2HxNyaNEfCxraeVAN0QC7pyhnpCd8J5rkHnKiCXCwmqyB+UrotPTm3fJ65xkyeL
RSEmg+UEjr4ZXPggqdmsa5QfhcEhFRTmPhaq+eATjLaDZH05r8sUlo9jM/QM65C56l0/R7jyQ99j
VZaLtThGpDTTgRFG7a7oGarYVE092hEaHRVZ6NUNNpRhAElaGdXgGuZNMSSVA0UV9RgXdhlS0qbJ
ulGV/l62RemSQlfb28XS05kX6dHgfUd5DyViGKG3CYsr6A5Fl2eiD3MG6whv/OT5XH9qIkPQjHTy
kO15hhRTZmcZwmvWiQWxgCuQ0DA+sMd6aKevg7D9qZuLtU6KmLYWvRY6lFUHJEnvsGBnMGLzpo6T
IoJN5E4uBsm73BSYWYcN1yZhuFoQEyIXwnmPCTXtOO+68jEv/fKmr1y1Jiuiy3fSNKNN5nx1+5YY
nMkmwicQS+1BMlyYobnPV9bqk21q1SRmUQVyctxBDggVVc0e7Hob71jetJ+lMFgUThZzm1oT83dD
7kGtQjtWMnhB4L7Dsp7lJyl9iQ7MQ+uLLMZWex9FzA7Jmof6NocXzLCrCjhxpEUEeU6C09RH7OvX
rgcYBS+XxHqNBd06qD1ULgqNEpZWpDlLKBdRmrUI/xODPxYww/zuTKSOgVm5CotvhI0NQmIYpnwq
bYngsta5zHqm1nJngq6EgTS4od/nWPoI+/1AfRI0Z357E00DnaZzzuAE0yes7IPvk23aB7euskpI
sPIbOlTNeMglqX6omdQPdGb0A/Hk+ql2pP9WejgL00Vr9j0YnAeBqvb986wVvFXCodc/ooKWh3nl
+oT8ef0sA+Lu4zxAJlvmOoyRiqhew5cDnaRA1dWgvkG69MyoKkrQ0nUVg1u58o+5CVEbheRpfVdJ
b/1RgaF/G3AcA2kvgZhPtVpRZx55/BiRRsJ/GBY9NBl7YuBBbUoN1nE5BjfUcawZN1UMRyM2jUxy
N43osClH9h7pnQ/f4z7nYwJtlDX7SBWdy6K5B3A70sq/L2tTfhtmr0JHX9OFUUrrehFvi3ANamCM
LAwfBmu7IvUKMYE0Mqt2E4BH1SjDL3CKsCV+cLWBO02kaOY369rQGbaibHLiroAErrpjhTcq3Czz
mrfvWS1thexIRVgDFZ/zo4NZkj8lcdH4wQ1a1db+234xIgCACEZmBpOKuM0qFnb3QhtRn1pbQifB
UfX9xkUxTd+DZSnMna7z2stwAoNbNdexg4PlVOXh9pMgH9YLBFtF7akphWy/Qe9awBi5zYyDrC1b
Z+vnN4NbXPnMVutFu8EbWvXeLmOrQQVVvjrmciqYTBhO+QCk+wUTE1uy4LOvw5h/dlE0hDt/auPo
qJ0WkCGNcT1GyG9MHZsWACwd/b+Rp+LhPais/MPClDeBPR/TyIJ5IZoI1Alp8+WHjWe/ehhwQPR7
G8Jn9h7aad3f536l4psyroKV7sDjdDOKz37r1/ty6hw/FZUKizRaC13ckTGqi6+693o05rIwrMWn
o41NZZTjQUnp8uk4o093OCOxL8Lou5utq2+LalyqN8hy/TXtEU57h3Yw1r/Nu2U0oA1h7R5r4xm2
N/5a1SmWqQ7TcGUyOANEIPJQGI5QGAuZzh/EqFqxYWCTNIkixvBPILoGH+fcm8kBVDAwDp0I2aGt
FAM5qagWkkBj5kMfsGIxZ3aEwHovzMjtsa37arnBnFcuXXy4TaSsV2C+Kxw89alUxP3tIYy+F3PO
P3PYD/F9IJZK7oN+GAjAgDFedlMrW5KuPMjXVFNWoFHpyqXApI36oRODF+4WF/gd0kNaFHceXgx9
X+GBsCQCoTZKfx03X3EmSLen44ByPFiVSHGLcBrFo+UO2zwQdah3EcIOg2jNFSHud2LcDpx2/4cJ
/QoRfCzRjJZVqwl3zBFwJnRbVnkGF4q5Rgwy2vqAAGHzi6Ez9lseU5x6He7ND1EsY/xvGJn3OkI0
vXcLtzTtYQSJxt95MLNdx6V61/VL+aMlTFVpPTIHLcwcLSfb5Y1JBoTUNtMtBzNe94ODtsWwKYZy
rmHiNigLTHHP/fLZCzoOwQMrKj+1YQ8hVEtdhVDFVEAmQtcXDu40GqWHcV6cPkVTbVSylPmi0xX5
c3uElU3H06pVK7hHzlXtvZl7ViYaZStyqmK91Ji83ivBYeOjTJUOJi/zfHyFhJesorsI9L4yrfDL
alAATAnORdTDM1l1SwtC8TQsPJtUOYEjDuOcb6O31oiih1L/XXSyjncmb4362gH6AtHHFB6Si2WQ
3ZqtLBj0CmUPH4VLw8KyvkqAgjlUUFbKUe/dI+2IaZ1xWhCag/4dgo+7oEMvukxVLeePAmd+fru2
VvUPvG9m9czpNLs8bftQBR0UOPBxeo/QU0EPUfRdY/+D2Px//OD/cGCX/3d/jL1U8lfsYPvX//XF
4OIvwIcwxNgQiP/YA/LoL6SzIVDhn8DAL6iBF5C/4E0FaAA1LJgdQPf/whCDh9CzgWm3+dMAlvw3
hhjbKL+iwRxlMvhEACDfZBebfdlLTAr3l7QUyNl5Cc1yC1OD4eNYRt7XdujpYxm26yMu8iXLUe99
8ICY3VRzOaeTIfWbxU5gQ/8yZW/+gaF/NQ98BdjjeSjsAwMfYlEGE4sLuA9gfVn4k8fPEVHhjY20
BRygsI9XjjAsRk7reboFtY2IXS3rAlLGjqS5rZorTK7LAgUeZLMa4Pg4wHb4T0z/FzwlR5aYt7EL
znnb1zukIENWLetw/PP7/myF+gsaj/kP8MKANfApUby+5GMvNfNyS8b87AENTyMaont4g6tuLTlU
UrkVh5nZE4DFNSXDOv09d32Z5TnlNzhHAX9Ufb1vAuMOc1NAR9WuxY2Y8vzYjjE52EHWWd6M84nV
3ryvOhPtA78cPjS2a9oERJt4F7U9oPWQXLNHvARuf77ZZpyxmcEQGPlcYOd0saQZQUE/e2176pwH
HkH/oAN5Z1rUiHl7hCVhwhaadRpe+SWgmQWSOwem/WyO5ZYt+DlyaZOQlsNJUe+V4sdZj0+Woqbt
5QePoPLoXWF6vf7scPIM4MkpYNgJ3e/FUxPgx+FkrTiXhJmjJxAeL525Rpn97SgA/+BeBqgOCuOX
u66Zc82EbMUZyBFNuYJ6eRn4fKXS80qb+VNLhUohymygCsJi5uUwRWh0SWpSPsNhT751AUQdB7i1
QHpaFfXwth8i4+9DoeR56TsHSJlM/X0p/J6nDF5kZmd7Mq2wWDFI27qVNXrXxMuqrjznb2aDRFB6
wKUSRobiUgFU1X09QPuQn1XXebvYgyKcLAO9crT8bqthHUaYcD9CYeJyR09d78P2zMvPMJUIjqOW
3ckQBFZ+C8coBZ+ttBvUsFOqGw5rO4t0sYY8xaZqP1Eil8xDJSudethlLbr9LmGKd5yAyrxRllVI
7UabLo6FIBsPUPyt45qpjgV7BE1tBjzTf9ss63xLFNH/lvWwfebN14oEUPFtFauXn7ltJCGQy+Rn
P6+n237Bm7B++Qq4ujoI1rap0/W4dzPkyMpU/X3LtUm0rqN3noI4E5AXPFMkgqg/n23b1fHiaANa
Dq8WAlI4KmioSr18LDoXYOIoWzwDUSpOswyQQXt+eBI5nB+XHhxlHGv9/dAMLvvzyBclToDfGBmC
b1CfQAmCU9DLkW24OiZLVTw3ormDSyV74p6C5W8ONxzFhislqu1KunxPVLDB9CeQLWK8l6PRCc4G
8Akon+O6AslBc4hdJ6Q9uW4Ao5sOJCppwisXxyUDA6+I2jkPASvAAxWF9JeDFjBGFLGOxTmH49VD
KRHStmHUpiRq9UfYS/HdErXPIXCGAx2n8cqO3V7p4pVhRRTBdAJV+hi35MvRVbBWMIPucH4VI4W7
af259HWLpLa6xgZ9RWXbXjRGxQzmOiSG2/LFUAbWy7SmMj57Y++Ab5qBHQrYC38djSuPAC3u+CT4
MZjMVwGW7tvcBce1n2kWF/zH6Dcmg3+OfhNK8tkBrTp6JvqEuIrvVw+o2kKqEXri1tvXUfWjQirz
EEawrQnaiqYK5srwKc37E3Xh8+ov/q6LlQXVBiTCwHn8JActd4vou9MagIdDVraLuHuDBLu/0Y0H
rwqk/18WTeMU8JK90f1U7Oeh87K4VwMIlCtSsQDA7J/X/29WJN9MK6IQQSSBQe7LzzNwOodjN/Mz
rI/iPRlBwmuaHMUJ06y3K4O2eGyaa0LF36xIyMrEVn4GOwXGUC8HBQDsd2HH4nMYanY3jwxJJW+9
Y4Oz9EYvC02LFcp5JHocSsnJXdkQv1mSAkcNQihUVsFsuNiFlvrIguoK66QM/cQ1xL7pwuItyg/6
SmT4im+E3y/IFiBskiJcJNvB90to2EtgA/FSxmcm1/aNcL7LQhn6wFgHNKwr6bSveD+lk1jCFAj9
kDA7LVeoCa8DZTxEGEYCoTKEi/ySmjA3AxBhqr1zjbJX1luu71ADM4cKSR+sWcP+lqx1eEcWuRxB
UIj3rtTlcQBSd4XJ85vDFh8dym1c4DBjji++u6zGaKZIqc/zENSHCKFpEiutH9RC39nVD3b/em1D
I44OS4gsUVe95NKoZYrGtg3FuZewDOjgp7dXQvt3XriwQ60W8jDF7Pufx3wVoOC1YAWKiBC0Gdjp
XqytqZ76NQomAUCpZLtFtl/6uRJXLq1XjL6tqIxrBOp3fNPNpvDlsrIc5IDKTvJZb0i/hpvlzlbh
cjNNjL3LeT8cgzCeb4vG4D7rB3koA+LddjK2Dw06CO9G0ByuLfUt3H150OMKpbghN/M73DUX4XDt
tzC11gNCC9e2MLlZxjs1AiMMqrw+Wrr4hzIMl10ujQSVSEy3wxRMBxCMliuf/TfrHX7yuAQ2E0nE
bpchs9ZB3RRay2e4y0MFXZf2CCO88RFpa/6ZUzLu5MzbgwYZ6UjLprptRyiXTVvaw58Xw+uwBgVT
GPOBXoNnQZL+8jOhL4NP5tzIZ+opo7PFVsF7ExRIhYe6nNG5GQGfBQm2KJ+tcMAi/zz8K58E+CEj
IY22gA/aaOSOL8ePZm2KMR7H57wygAw7Eu4mWE2nIgIvGNHpdJy8fHwGsQuE+WqFd1IeG+heW/Gs
8mi+c/M4fKYs7h6riBRPDshlIsAEuB1W3IUQQjdv5CCGrGWllziW82Rc5v5oagLjkYYGBxXDYLCF
GXSm6n7MYB3Lrtxfr48UCA1woiBW97ctcfGKga7LRQd+82x0PmddX5ODUIRl2sTjYZjJfGVOX+9v
JNYIVGGeCS9dePu+nFLa1+vQQdr9TJtRgjO0DofQK6MrN9TrdAz2IIAUYuzvLbPkF8MwU7f1imLu
88IWkRSG3pIGBcNJr/MuVEuYmXV2Ox8W6I8NnYoDavDfJ0n8b6qq5Y1AJW3fikGeCQ3zK8+2nWAv
9zkydNjo4BBH9vMqytJN7dmGtNUzkUCHW9QqM93r8K3fwRPnzwv49f4BRxtxMuIEjIaK6MvJ7kPX
zQRV5+d1ads3U6+7r25RBuK9bjqUg5BvA2LdXsJW8doJ+/o0g+IdwASU77BkgXHjy6En6CWGlQz1
M1rQkKeC4oAIOQy7fMsA88+T/qpyqCAQOervFu14Mi482MIOQfCvF/iWrMG1CCoNUAD8bUH+EkGY
iZbRGNEWcLZXpcGYNwmDQRNvAaQPfndNy/Uai8EBSBmgvk2bCNHgRYZICYqwLWnaZ9SN52dLVwVb
Jt+ebDigGYTg41sTTNjoTe/vSqKArcwA5X1lyB3g//Xo53AVjEtkx23ZeLcgGCGyUVOY0FoW9+DO
OvAwGT3QRiyZQr0kiRc3n0LW9W87AyfOPy+h1/EtTnFMHbpBb0S6y0y+0LWfw3+ofB7mqX4/KA5D
lqgQ2Wj6+DCSoc9QYhbXIq5tkl7uEaAGFHabmEf8eSmqabQQssxr9YzLsnqT1wG/1fkI3iQFa+Nr
77f9rvHUclJrMz6oll9zyHl9SsF6BiAhilw/sd+L1TtY4k+xaupn3I82ixY4yE9lN16Z29cnAUaB
Fg6LE5oa3DUvl+bS+HxlhlfPkT9A6FLO46lSHT+gm8I1N9/fDoXIFYQ6CKZBtH05VF8yPk+urp9r
rUEj4bnJQhV+UBTuK39eML+JrRhy8widGHD+Imq/eCuQLphHl6p5nooCVThgA3vPmeHIJ3BjROWx
gxvcR4/D62Wxi33jqhmceDeVu55Fche38XQlhX79NdEuAIDBZuqF4OrSuExWs9dHqsET5UN8aIDh
pWvsXUvUX+8UWN5xKKMY7IpwqV5MMaqKwdIF4KLB5kHejXxksLOZ2/2gwfeKI0czNGWcrpxur74r
ehehbhFvjMcIAOfFoOixGdZrKZZnNDH429G+3I9DRXZzMdh3V77rqz2JodADCEEzONrQDGyXzS8H
qe8XwvqVXp9dU8vdzOJxBzQV8Hdh2tsCrVcScJY8mKPO7q514Dy7KbrWiujVl4QHLU5ybEo02YA0
4+IZyBaXijwizxOHZ0HLR8ie0Bblyr589SU3QdP2nujOGhCUR16+KWAg0/pe2D2PpJc33hDQO39e
pgxKChCxlMiP1nTqyr55GYht1FUY+mGDgvgK/Bh01ZeDVkE09U7Ewwc48d8FTr0dps3FogzOsm1+
/Plbkpfz+M9gMGhHC92NDYvnfjnYEi22CbrCfWhgWVwnqCF3EIb01QGOAzy1Ol4OtbAsg5SD7+I+
iB4L9NsAX9KjN7hkxtPKoKzwVc4SdJBY0qAch0PV2B4WLzBw6t0yvgt4HYNBJNVBtIs4GDrQ1AzD
fOWuuDDrxLsImNnjU/lARCBGiy/OG4kt563gRp2XzmtuG69Cozuskfu8RkcFYSTZxQs0c6Fnmp0u
gJJAKzMcR4mSSERrfracyJ0fRd2uFWqE0hV3aNW01dkHue7gzNQ/YEmL23qmYmeHqXryEMDuBAgN
2RrBuk1x6Z1Qw/gxq3g+mDYH51FxmCP4UC4LiPih1J+NBtDFq9sIttUnkDMhcShpsJO130EROnFU
/4Er/vkzv/rKmBnIYLaltUXBl255tZ0CkGm4O0+DKnegvYZJN2GoP49yEWtvHwBRHhYt8mkfhZxX
jk552cQ2yv3zMgqC91/gTj63UeZGPX5cl2pM0IiQ7k3vUTBpRI0UaJEIe0DmI8g/7oamb/a9Ayt3
CXl35elez0EEmBhxBBYuvKsvm/KI3OuXhk14uLiFbU4wBykKXvGVzftzw/xvwPLPHGz9FqD0wbWH
OtPLDdUqUGIlaMZnMRWw48EZBjE92HCujupHlKrxrkFeil0Y2i7FvJjPPoFj0eotMAOiPppXo1tC
mncigO8orR5QZpiuzMRL0HB7RMBnG8SAXnGAsS+NxqJSjr4UXnCuwAvOkJlB1ion+BoEdIRApp2P
uQG9zXnFdzFgm/x5lby8qP4ZHcEUCmMofG+1p5cT1OUa7DpWkHMtZnXrOGjSsgBG2cA9/MrHeHWS
Aq9CzAofWmCjYNZeHN+57da+q9vwjGSi2UcuyDOEsW0aduhS1yAsvzKxF4X9n++GFBpBHOzYIT9g
FwOGqPrOuOlDQPR59GlpovDG78PuMd5kPBQoQqYWOPuisB/eeN4apaRv8v3qqupNVfXzlZDgd68P
TAE6HHhLclyUL2e69CtPYnLCs5y6JQMATqFEiGgSVjbKWsfbK+P95stixQP+5qgpIlnYduAvcQFB
B6GiMjw844DPT4gLsYb0HDxE3G+uzfR2Cb7cZhT2+zhnfvoiAHp+ORbNnWhGhzXsBs0fVwDD2Th5
bxnoebs1mjgEUp3/7HPF9yGI6EcT9yRFlroAqOnfE4gSM/U1PAxoKLjzaNDAzCe4diH99hmxx9AI
EnQP0E5ePiOrm7Jb8yg4TyOJ3kVhO99Pg653S+eKvUCtd98ozTM9rurNn/fYNtOvZgf6Pw4rAoo6
zsWX8JAxFVEbBzjrCNlPFZn2vVj7m389CgAMCN8ghsJ/xLYefvnelEMPu0ovOgtbBokSAFCHsr7q
q/D6XbB8N7IG6sggx13sKT6XKi6LGubjwCpBA2vf99F4DQf+zdKNEK+jnShkfBuu/vJVAq/XAZit
9ByA/nxT+B7o6E63J4aunW///azBmh6dRgMcTBAfvBxqqUAJClcMZdsyhwATpco2bNyVG/83aw+Y
7dZEBa2vtmLwy1GQepXMgWJ/lgh0DmvB+aHRir6dwIc9Lbqb4VSGSnXYx/61rfnzXLlYfQztuxCV
A1AEs+Ni3UN9ZNUIx4Bz4OYYbg65t+Q7BRr4l7rGqodopIXjKEiF6iTlqD701hPvgFyZW9ZI8Q0h
sbnvIAR5BgURRqvrGORfvHbwwEeGFMN2tRjgCM/3NvJRU1eGSzDtQEH9Ctse6J986ldfVru0wY5B
TClSUjHgAqjWdnfxSop9aEBITcMpqDrQB0X/Ba2LAEF6kopTOwq6g+s1fK0ERTq6uLwrM7t2c5/E
vaXfcpnzr7EZIdoZ1hBOwgW1S3hXlpKkYQsoM6up6/QugDjAnPoaEHoqRe9/icKRf/ci29HdvM7T
ER0KPZtWAZjBWVFWw9MCHudTGLkuQg1P52/ycLgvdaVrcC6X1r/pbcS/bd1qYC7RDdMOAeMkD2ot
ABmrYKg6uBhqdYppBQ4npCTwcmVtYO8qk0OsZACW9+nst/zTMmFZos0wEWh2J8FplUuIWDmvx2Hd
DfUML3ujw/rBIBI7dOgazTMzRCvUYZz2z7YSwKAMKuDlfjITrlM65+2XtQE7yKI8Vty0E8H85eES
fh9nC7ALYR0O36FlDwYlPAlDCtf2qWsmGLfqWKlNUKzhYEHX0pdH4rv8acT0w72kasdzMXrsR+zg
WQjtmX7cUhQY0+FG/x/Szqu5bS3L91+l676jCzlUzcwDCCYlSrJE2X5B+dgycs749PcHnZ4ZEeQl
xnM7d51uL+6NHdZe6x/2rZeWvxR30gFQkjyLkDhsZdGudLd5leOwTx3eJfVrXoxdtK2luvlq9qa2
C+Ue1oGmlMavCNbRndJXuOfkuVGTm2VhG9pjnUak7cHg44AAEgfpGK2IV7mKGLbajjntaOTXH8uk
3hpDr8q7IeSxbUPGUCBi9OXwtS0E2ViJiSfdxJ6S9ejcalBGZIh/oPBlt/gmT5haX5FqXKkSSSvA
F5cA9xOQML+7rKeeJkGtqW1RHJU3E28XdGHHEXQuDJy72hPFyGmH0IgcVe/NgwykF96X4X+FAqPA
ETFbfePVadisKF9X2j4bx+z39ZPs9HX8ke1w0wMFoHsmTo2D0zNGGFuhpYwJjI675bXPBuBtVtFD
l+hZ/MiQuN66SdVgcz3shRQbgrVCLZ8OGf27+as8Nqq8913NPaILrd0XgVu8WamAyE+rlb+LUnNB
gTTh2qOR5+RdUzhtrLo7L5HVJ1MLUsRmkQocCt5+bEnzJsqUYOFmnM8MvUROcYPOpQpfier+6cw0
pQsfLY3qY6S1wUPkVfEaELwBvrxCCyZSUc4v5aWC86WgGhcy5QPqiFT3ToNi9gYIq0lasl0jXIUw
YVeZJ8Nn9NeDtTHa9Nf17zBPL6dBUhWkRzl9BG0ONWpzuRl6oWiP7lhsS5OXfR+iethkUrkDCrRw
ocmnVSeI6FOmwVVG/4+yJ4XF0+EVaqoPSqu1x25su40KQ8OJQbMe/CxodyE3wwqqRLJWrKBE3zZ0
dz5vPATVFXkV5mHh1LSuV4YPFJwfjkASrcaVAHl+7QdhBXnHGJyxGYaF2/DCRwG0MGUvH021OWxB
javK8rWgO0byoCP5q5qPki9DaxFSaQcdwF37nbKE7bvwZZQpk6HqShsZDPTpVFF56eK6SLujVZTF
bjAFYdeC8LNBnXZOCJtiIfG/EG/CEGLaOaFfDHG23OHX1pXiV/3R8/TnAIYHPVBPW0W5deMBt1+I
Nv36z+kFCwEdeJMC1PSK54k3Gx2Gbx0Vqv5YlQIaY76P7IBVLr0wLoyJ8VBMInun+DcXEGsVYNlR
X/THtC66VasNyU3d6c9cB/UtT/SlzXsxnDHx3CG7AWubrW7SNdHwArk/jmGZoJOMUrQGCBoqVP6L
wlO2sJsuzCFFMvA0ZGkU/uboxaxvu84d0+HYmaq/AaKcbTLDk17/+ITgdjAg21MNmRrop18KoVDT
hb43HMVa+6HFzaMlt+/e0L8bfZuur8f66D/NlgXQXoXjiK4y1MnZa8TzTaPPwYwcE2NoHDmCAImK
ybhuw0rdDkbu7zoyLlhXbbBv2wC/kVTpHcNPvVUVBwq0ec13UnKE679r/rKg4IaOBg9UyvOs1Y9j
7dMjyQpiocSppTkKXttucjNUHPRqzZ2YceVfD3VWfphiIU06QTFR8ABLfzrftOS0IIAQdmxIwW2g
2sILRJnwrsv1fK1UGVAFpQcBaiGRKlrScNOrVb51xzze12Ti2//Nz+FcoFJPG4ge6OnPiSGUi5nq
t9QDhGIPKyxdA9CYBDbQGxhGak9VmylA70HqyW6Pc04zFk4jpdUuaNJuATJ1Vur+mB1Nw7WLE4rk
YTY7eZslnlELlIfBV9+KLQwLrSeVtYAhOLqMe4nqJ+lWHGLTzpOgfegD19oWJuKb7oCWQonwlDHW
ydaig7syhUg+VGNsrrVcEx6aKo1vxlhGyw9pGxhY2MU0PlJodZx1CwCh6YeernRlOtgpKVgIUUKW
OJ3XxkraVgAEepTjEf2XzFIeIpUnlu/X8P19y13FtBBu1VA9Xv+iM0ux6Q5WAPgyd8jyAMT5KAB/
Wsxiq5Tc0Fl75OjAO0wYxhdAqaTHvYEkMGIxTlWigtdpxbCt8GncDon1LUAE4qkZ8/wt00JjLZAS
rlRPDFBj1gQbGqO2Ljta3aYiCHARLFauplZOU/rqRi9adyLhQWu1/OzVhH6N5qdCX0sPSlvyy+ZW
AnFoK4Y/rnNd7VZ1OcSPgixX2wKLzIW87vzYVAFkoflBQQeI/xxMEvk1cNkuGI4aLPDNCF2eh2eg
LXzf8yNjst2lQDoRFcixZm/3oczELgn08ehpWbMSSiQaAB+l+6LuhIUj48KAEOwDEUEbb0rhp6Tr
8wfVwRdoNdzmBhwnLkctsg1msqSbd2lAWEvIE1ib41mbLr9PUTyasrzEI+kI4AXhXFhPEMWtRzOR
mvX1FXp+jYKPBn1r6HyoSZHlNFKkGCX9j4LqeyvtxEgqVrqUPOWDdqNT/FuYvPN9SGtbAhAGDJMC
39nRTmVXKuHRHiM9MmzBG8QVnsPlvShR33PrUNxBG8/eYnFcqrFcGCZwPDDUwCNprM8ndBTKhje8
rxytzjNeKk/9Ifmi+EsILKx7DKNbOMkvfD+SEoDGdFop3M9lbio1NSF/D8pRhJ3t4IBobAMTizFZ
0JvX6x+QFcEnOj3dVNIuOHYqq4Iq2ewTSnrvlUPoGkff9G6rAoWTdVDW3l2dUayCD6IaL31YV9FK
jQTzS1aDGnE6GObmauz09MaSXTDl2UAS2tRI0di8gTSF+oCJRLvVQ7DlXS+G3yjXeq+lAUFjV6lS
KTmKyvt1FVo5tkZNgqh2UZotGpZpj6q+F2R4qwV62oVrVSCt4BJFtc82y0a9MbrIeAb+yN0l55Zd
0Wk81tiTO1DSM6q9pKpA0oVdXhnZs4EEQwM5wdegqhTtc97FqIF6HRNvy9SlKkcfffmrnklKvzf6
Qfrqq8Vzp/VRaWtyDam6TYT4W6hGYbM1oRrUtsdVGuN2MYChz5ERWHl9JewnGTqcv+I6cNC14Tnc
iPWTFgLFp+YytPJO5Qp7aUjUf9GOFh4RzEFrwDRy93UYIsvi/Y4SzqoAsHUjFhnplO+3eHgA7zfQ
DinB5JeA+62VT01L4sqJa9UuMgvfqj6YtHmkiJLrKtK7/mkoRApz2hjkUw3Hi26beHKCi7Lom9QM
wl+cDhTgoIHlnKexvpOikXNfznUUc7Qs8nvbksPkO/ggajFT3VNbZcMofEuBgL6UhYrUua4HMgIw
3JwggsqxeqV824F8Bzr1RRR777YWvHhbDl79pRLN8btkCF25rfxUypkktaTopnajvjWBeoYo2gx1
v9YraJmv6RgU7kHrLIw+Kd/4D0LY6ksy/hfOErgz4Cno03LLzvsZErXnHAbNeEQGalUber7D79rc
1L4ibAb2GUomMVKzYriwtc8vAI3q/YSqhcUk8pI/PTCLQMvi3hesIxKF5W4QI50ccZEbcX5eTXRX
Cq9TRxRo22xP5+roCm1WC0fSs/oG5cJqK3eZgD7uZLioqUuZ8PmBRTzyX2ie0wNubn3aZa4Pnb8V
jrkJbtn9YKZXaFhAMtwsnVdnxxWhaHdBeEKigTv7dAIlF3JoXxoCiiaGf+tb0riWqGiiWFHT2ikU
wfFCy3sO66A+1Gqd/vZyL3EsrVOcUM+FJVraKdpyytCmn4PdK3A5+qvzzg+dvoY0QRaO5YiUQu0X
wWNVusMNnADDLhS32LD1fXtEwOSmROBxZbK6V/UYLNUELi0sgJ/cwrwy6dvMkhgpFaLAkz3vrROE
yGnUkUIlGokLtYALH5o7mEcPCCCYEHMaGFXqMuiMWj/Kvg+/R4n9dTXI8lbPkfm+/qUvDAghRFWE
AQbz4ozw52r6IGRuYx3DuFH3spdGTo75+8KAZjyXjw+oT2UUHcQc3c2Ju/45V8ICLjLbCEYPckgu
mlQISPZJUm04goe1bNG40FNfXo9eJ9noFmgISg7CQvtwhvv/+BETYgRTQrJd+mKzl1tYlFGkeKX/
5votWP7KSN07XjmINSaBmnmAF6ZrUsarl65Ik7+OEGnR5DcE81W2BCgi16d+OoROU4KJ6ALtBIK+
PHGrTucEuRTRc/0MUqNRIucEv8orNvKYa5O9qhtg4Rg3qJNUhWd5fxyaJh13OfIjEyF9To33ZLPv
U87No4B6GnbXebgCqm6t0A/6FlXKe5+pwvr6aKeqyOloERqwJnkAAMRcBbPnXSg0InJplNWLflDe
Y6DAE7OhKo6+GgsgGFx0WGkhWHW20jUUjFZZCkpsIbc9X+3Ql8EugnwFwAhg8nTK9axBu6WWoQeL
KJOpdVjhJA774PpQLxRtTsPMKkSjDvAkTAhTWDmdKt3IbYOj49YoZOnREJL4EPVm+ZrE4GBllGkd
EbyDHUeB/5CXOsS/ZigOQxGaC0+wGXZ12gGcpFyNNJ1l7qv5R2gqVxqbQMR1Q9azDf+z+F5FUhcY
np/fxfporSMoSU4QJOUq9ZpJHWbsvwty0cNFDkNH8jpv4fF5abIoe0/nHChPBI1nCwMVEXf02n6i
uCjdNoKSsnanPFeIB7SUh5aWSyq129rs3kEQW4dc7XSHPJEzv0e0VzVR/Ksts/vjg5H320cXiDvX
4vA6XSqZ68k6HSbaQK3S2ZRLkWCDirewKz7q+7NtwctxSlZ4GAAymR0CfgK7sQ9yeARCEr4IxSj8
lgM5H9ZBIcUiGHkEpX1ayY7XKGOKKU/abBUxRLYv95XQsmW1sh4t2r1PAmgRw6nyAIfVsBcR8XZ7
Y6HadOnnIjTAxMBvoVqtzc5xyXcNPY3M8E0ZIvNhHGnPCUPkPXC6o6QwApBRDKF6RgYtuNEGEgZ/
aJMbVcTHJ9LVapMVYr4VdTjMWlOG2GoEbWP3ABUWNvqlVUXNGdUPumnYOcwttAaDUpcv9+YxH7Aw
QmUPD+lYLjCaq4S/vN5tf/l9qX7LvLh2Kqkmd9cqbAwpS5WTVgZkXS2jjkO96M+g6tMe5MAFSEXb
inKXcUa6GsNGUMPeOtYRVEot7VLHUwXcljPLX1jDM7LG37FI4j4qtdiGzBOJQFAK32pG95iLZrKP
ZPyMcrXqVvAo9HXRYHYUZmiKlf4wbitPS7ZN7HoHcAMdjGXd3CoGLiy9hNSl2MISrFLfv0FVs3wu
GuxoYjKY17Yw661mdSKICJE/2TPDtWU0wsrzkvh4/WA9P75plaGYiwuyAghjXnnPWz8TkU+J3iLA
E7vO8NFzyrIf14NMS/h0R05AL3JNA9w50NLZEldVZKaEToze/F62bN9LNIe6Z+OUCG4tpdnnlyLg
H9oiLAMOAUC4p4cMKrLpIHhu9JZLvm4XjSg7SEGVd2WS1WuRvbETyKnusrwsHUHpxRvD7VtKio1k
+xxfa29M9ANUS2ltJnrlGF7orSvFwmeI9tgXTxwXOfRT4j+bHer9wNOwaUczYC5qQuk29vJ0DN9I
G3UAz24Qf03QgZdtq2u7aIKbFAewFfmb1nAV26IVxfu2rHoAMiqKtmi05Zu8z/y7zh3cF60zUKVN
UXF85hzpqYBqY3REqtZ66pI8uhd6ziF7HCharFM5R6nVyEWo+1GBrrXcKO5daLlFgnd6jeaNV1XB
D+qbiQ/4MmCZ1BTdJeZYd6wk6FcGf8SNGaVIbtItSL6UqlnEtoS7TbnS6x5vQauS4U2xeSUBxENb
H1Ipbr6JhYdJdRCj6b1wTl2aTlIwzn9Ao1MifroAKhRsY67F8E1LJX9jaUnp5FSl/uqizF8T+09R
+BN4DlA8alBUXiZY+Wk8YVJzl1QhhPij645SYOhiooy0UtXSWstD3y88xC8k/rQ0pwYgzApOoDl6
PesFY8ylsEa5o0K20h9M681vjOGl7Vq/WBs0/O8h9EP8TeJYAPIjIhAHdTR2l+wDZk4j02FoUdxG
1IS2Ph0Ga7ax+RNx3yqE9o3CSrlPVRHxMrOzNnmX3+iQh27IP7RHaAOinZneT3Qo4ztsN/ON2JTl
fpQ0by0ObDWrlzpy5qxC5bAM12E3fufVs2QkfHYMAXDkegCNwNsMrfBp5XyqLpsAy/s4rNFASMge
kadF89Xukn9lxH8ksXbI39Mvdfn+Xt//yP9t+r/+zPKhDJCw+Y9/O/lv/08x95P/U/UfH3+I955N
wugn/2WdUhEYnpr3cnh+r6iHfQT41//yf/oX/yW1/jLkSK3/zGBgTH8axcr0s2jaROe/IrH2/uu9
/FG///rHl5p/q/6R/f7Hx+jSd86I+Z/zL912XfknRUMIGSSEE+Ceb/YvBTbF+Cc306TYQh+FrcXT
8j9128V/Ti9eOkwUtfkPU3uzylAj//f/I/FXcC5ByB/k/gfA5U/012bPSf4AslQWLRgduMH6Ry7w
acFMKLLEytPoXqyClWSiNhwJditSPUxk9HtfPs3W498n/md1tdlV/Hc0FJAmbTnuA3G2PMdgkIQh
bKP7TGh3ZaMgsbVQ9DmLQPtGYqfqBuRM3smzo6pviwJAXaLeKy5i3H7S4ckaxEs2t2ezxs1Lm2PC
M3MqogVxus0S0xBazYzr+1yLc2SXNXVdlEmz7ZocPd6R0q1ZSOpSGj1l9Z9uUapSVFoISNlw6njO
QU11kCIODxnqviJTupPc9HduDLETocKD8Vk3kGyoHs5HmG0MI1uVZB+rurTVF/2lp/Gd/RKWn0Jl
jUaZNZtlS1Y6gc5veV+ngbnJRkTaXaWUvgqR4e3crvbWViyrGzVQkJK1BHp2CY67ndmiAyyi0dv3
UbQeYiW6NbSJ3x+QlaRDkSMU0n7NUjVzmqxDAaBozK2UgBuzA11tb3VaTM8uhso+7emsJo8w9TsR
KbOn68t0fuj/PdPkcxPXlo0xR/PFZkiCBQv/nkS43Cha95YBbLLZwdQxvdrbhGhZPTUZLPrENfwH
aMcAHFtK4y7oK0dCrWttyMMLyPzsKzX54dFFWcPBfYcmAnqa++u/d5YP8HN5sfDqZNlPgiRzw5Uk
HdB84IS5R79C33YGvsc91xrV687CooQW4/V455sMOh7PTo4mrmkas6fLX4thDY2o5t+LiDOPmDqg
7+JcDzHzKuHpNVH+PsWYbTGl1rsh1xT0ydfJw9ja2gZvEsdbCyvWhS2tUOy9K28yB6mdhdGdz+Yk
IgNwkOYJ/5hnVzkq7F4/asF9UG+M0b8LUno85nA7oD17fZAfnYzTfUQoOnsc56RWvDhPJ1JGyhsF
Xzm4rzf6NngOX6xDeqffsN6lr+FdYovb9K4/yFtjk2/gQL5b99bTQ/6Q7eUDNrdqs9J+d63tHoKF
2Z/277XfNdvfEQDDoIDPcK90twPGL3mqr4Wy3rrduAkDw/ZBkmMTfX02zlYVwgCQ0jDK4lzBBGzW
f1dHtOXdJujvgev9VqNhq0GPWpjxs2/7EYMXCGA29owyHbGfrjupqXIxVeL+Ho8JVInLFWrhdqs+
9tH79cHMy8aUQafR/Hck+TRSGPrgrUsiKfboZDcgrZ2faBKvqsPSa+DsYxGJBBWWITc5PPZZKcyD
MR/rLpFCekeK24FEh3s6/GjHtwBjzHgy7TUWaoJnF8BHTHhNU1EU/vwsK1bjUXFb6Br3FlYLIXBj
aFxrw783rS9VLK20YuFaX4o3TxyEWrFaiXgYh9linN23Y7rxpN967e49bDflaCHgpcVIYqby/CDd
4t9OP58ot0Zf6Fl/L3V+v+/42isjNseF5Xj26SzatCzFCehIocWaHaRenDVxp1XFg4Ebg+/DNcBc
3YIQAjsetxs0dTJ/j1zOwvvxbDY/wpL5fYCHxTk/foQGqPZhUTwIVvAkCtGmdjnHjWpdyNl3RARt
r17ynrowUlC/CGZN7RwAebPtUBiChDIXIy2golA92tO621QaKnhiuXLl5KnR0pvK2l/fhWfbnVcw
WBuoX+AAqT/OztckKK0awN/wgMa7A7977ZZbA7fRME9/Xo80B+Kz/yZ+D4oKEpcsf599SjOLS9VX
RhyD7oWDetM9RDdUOuQXl8vKX0lbiNRr1bAbcYV19PXY82z079BTUEm1YFxOc//pUOszZZCtSlMw
D9ZXXJuORol34PFXJSq4BPF/E26q5KCRTDdonoZabRcovSco954prsLuEcWhbdwNt/SeIrnglfRf
76v/wYvhY2yfgs2+oB4gthfkH8FuTeG75D7/6Z8/cemmv7HJQfPMPpts5LUSiKj4Fp3brJts1FFX
hIN8PcrsWc7ioBtOws4/0bg+4+1NmJpATjLvIUVAapMW1fcsjuJdOATK5nqk+blFJKKQgPN45Fwx
ZpdoBhIgGf0xeIBrFNz7oJWc1leWCnrzfcWpD65YQTdEnhgWHwX/TyvOk4YJrzikB1/AqiD2TeVl
xHDnr8DvQYmK8ffrg5qfV4SbRDgR3GN1I5E1DfpTOLXExWZE0vJAARwUi3/oEgW/JskZKvlLh/FW
0y5s5wsD5Jn68bl4l5OhnUbMC38swqKtDooSZ3YtdXvNGzEIwtkY54WFNXi2OhgeeSbdXAXZJ+pr
p8GqLMPB0S2rQ81xrCrI9ocqitOWdnt9Gs/WBpcNUC4NUCD/4Oo+jeNGOQBNpaoOTZzdBs1tIlrb
/78Is92EFF0Y4ctbHQoDCJp4MNNo4fC5MFcT14FlLFPeYrZOx5BnrSG3Xl0dDJI3QbyRq70QLMkj
zDueU4Hlc5S5eEMiVaNrRURRX/ODIdrjW4QrW2VbTwFaaHb8jp1yttRmPjvGZ0FnuSk6V0NGBb86
gOaFfSdIa8xafJBuS/fFhe3E3kVaCfwp/zK/FStLKCpzWm8ZvkyYVT2qLo5oYeTbHRJSQi0Vdtf+
ur4y5vf/NKO0wSyOa7IO+aPz9mkL+54UIzM0lgdzWOEvZjwo4a5CecOzG/zEm4VT8OwBP4UDIoH4
xqTDjLLC6TLRRxfYnqaVfEBtlz96o21tlNvxNrr3tuM22is31s34XfjVAW9/z96uj/XSPvscfHZ4
qGUC9aIluAjVU8keEWN1rke49AXBxwHEmCSJsYM8HV7iZl3bJkTgPnF8DQ0aJFgVTws4OcYHd0i/
4zy3cAhf2BTIDNBIQzoPVYeztxMFPVNuFaE74DLnxGP7COjqrpIqR8LVvJU7Sofqpoy+49Sz1jNc
nToNXslCRne+/zWq8VRlkDpCVWpO54I/0g5GGYwHSUpXBqZpdb/XrIXFemmo3DhQBwGNIXR5lq2W
Zh8w9cNBkm2X/o60UhVb/ml+7R86u/irPZav6VKn4fzKYWSfYs5WTSVFiOR0HiODhVOih5BAn00p
fGhLiKZp8X9+3VNqhoBCeYVMlcUz7x8WY0BFM5fGQ8JBg4E3RnCmI/8yvre4cydOdae8jksCaOd7
4jTm9F0/7X/8AWUcc4YRSw9Q0/1bXi/JP3+8c68Na3a9KRK9+xhgykGhVKTcFve9LazbFe/FW2Ev
OMG+t4Pt0NlBZgf7cpv89rfWi5kubM2lgc6uwKrKPR4J/Xiw/OBG7nfAVxeeph8J9tlApxLJBEiD
FTG7KEbZiBp42uNhuMGQVN9mR/9XW+79DAi23W3jL+aXB2ktPIk/3cYWnoSn8KE8Ri+Fg92d7d42
C2nFWanjYz1BRAUJCKT1TPl6pAprFPhrHqIjVQdKczm+nHbzRRFs49vSk+7i3sSu/b+izT5zlKOs
jYgK0X63vzRlrxVbqwL+Z+PcxN0M/GLYZcHGXXiIzAWdyAlYwZ/izj6s4ptqo3TETX4Hz9rG36hO
tNcfjVv/S3Dn346FLb71C1v1/JyfYlpwOEh94ZXPsh3Q5f7gCcQUf6vGXdTukn2sfOGyVhYCzSE6
H6MDKw6mk1U1cThO92dTaBm3lj4c+q/1JvhhvIw/rdvsOfLs4FZ8xSYKigOaaDqo+K9LyumXtsxE
4qJlQxkE8dfT2JrgWlYwuMNhlHV8eFcyvqXX78sL+QCPok8hZh/PUOPcALI2HMQbzUEyeDP8zu/S
O3lb3aT7cK9uo12hrpWHNNwHub0kQLI0wNl1PXR+IielPx7iMRbsvBc2RRMv6fNdDIJ+7pQcU/WY
WyKYMTqlKQ4FB0FlO3QRPqYLec2lu3fSm/7PCLNhCAlCDnnMuVOVR9wjb+PB2GG5vLv+rS7cg1SK
0OIhu6HKOFf8DoIGvZLpGG+sB2vYNN1bma4hJlyPMn3w2Rk6AZi5BnkOgVefrffRLMIsHNzxwfPU
h8HbNOErSt1Pw3hnYXZ4PdZ57jtlSyC36BWiPzV/d5ljOEihlWoPcmihteu/9tZeDG4t16VBiX9e
nTpju1RyuHBOghECvzBpKiu0smZfqxiiugyLpkG6RNrl47gf8JxwTeF3I+zxx1sntb6O03TTln+1
sumgYcNLZ0n+8/xj0kIDuosLBGjUM5Kk7iuADCOxf4CKO9zKg7Gh9l9gA1q9VKaw1LaYuuKnX3Xy
JKCRMjkTTO2w2c2YIx0jdL3sHVyeonZfq+sMDZY6Tvdm7G596lWDGyIy5+9N77ktG+w0lkDSZ5uE
jg64TOCOkzT6mead24a0Qz3VeggKXM0rNadzohXeRo28YKEhfDEUKBkTdDxgvblQk5IWeFGTrD+4
Gu6XcYwypli5ph1mVfSnS5iX9gfJ06Cpjk7ebLvEfY29oycOh24cbZFOUO+/B/0rKsd3YtKuSung
1wsthrNdM4Wc3vkTBogO2ezIVgtFLgESDAfcNm2qw7vekpxAVR6poKwGud4P1bgduyXrnmlbnBwM
U9V/4jJOlS3I+rOXI6ZMRtxbXXlo5UJeDULb3lqxO65735ftMBQfkM6Q9q0+ZJvrp8SFxUtkyg5Q
DCYjqjk4go4XMMgYA/VWjrZZYOw0fMoEiWc5Brt/0dhZe6G4aVEY1eRt65qSrQNzvv4jLoyeOeX6
sFg3CD3Mv3NV9oNvFOUhGgURcZ5EjdZxZeXAOa3qly5qHsdVLj22UrlUlZCnzTmbeWoDbF+OLZ52
cyq31vpiE2GWfCg1IfBtSxfibWZE1kEzsvReAjt6a1j+iHPTkKxygMB2h5GwwzgoWhgWpoCDD8AQ
+PBYYnyCB4G6+hCnDbLQW40Q9PYRVtq2kSfF9vq0nd29+CBxWYngcqhtsGoZ2ufXzZiOfhm75SHo
rGYN3ipwekG3FnbEHBYn4nXEgUKaBo/LIMrs66hFPvapRYUoDHGGlmspX+ta8zWKQum2NbvAUcfx
ycMVdoW7prkOzbL4wx7txy8AIA38hS7O2VU2Bim6pq5YHfQ2b/ZjGaebvjPjhek83/oURKdNALV8
KlTOx2kBWTCR/DpUla6uYSgmPzo3tVb6MHRfohgrVsNvgp3Zxt1DVqjx8/WveWkTsA+BPHLsTE2B
069Zql1RNyBjD12oqls9LaCnZa2yzWnGSXkXbvQWHKmgCsPqeuDpD57tAI7ziWVCaL72bBmZgouW
U9TpD1FNB6exlGIrV12zcln3KyEUlV0ZWT//MCbcCZRPwKZyYersv9PBJnS1JN/wFHbdX4JwH3Tu
CnKkI8XHzvszXW5uqVms2fj6Lk2EJnflgxUkq8hUb62xus2MpSb/2TR+hJk6jcgkoVs+e09ko2dK
Dd4iB1Wz9XePauNgS/fN2/WJO7t9Z1FmqwSl77oWQ7Kmtuh3WWasgvbG98aFx/XZWiSKxYkIPgTZ
FEqop5+Ht1HkYistH7pyo4+7QbnpS3b+Wsoe6yUXkrNkjaIlGHmenBB+VG6/01hCPcRibPSM6CvE
By1eI2Kk7K/P2tnWnmKgVU5DFgQjkMjTGBJ6fLin10hVqfjHu1X0GtWjbYIpGTFrdqUMybpB3qel
51wPfH69nkaew0soDjXSaBUi7yN4ME0W7MiTVsL4s0yC50w0UHyoHFkX1jXI3EZ04KEsiHJP83ey
vadfAEQaxM8k1jrPaLjdzcjrc+lgGfHGELy1b70NkOib5Kn2lIWb/Dz/n6JNp/QkjgIpd/Y1S5JT
HGUK6RD3ktMZ+jYP43Xly05Xh0e1/+rG8lc/+6JBDO+EyB4bBJayeCGpubSkSOAQ1KDtJH34CH++
GNNEyqIQja+DNgpOVX1XksA2ql9itSTecWldgdMgg+LAgqw5S9vGyDLDsiylg/IlxGqy/F4Et9mv
2H0u1AMQn+tr6dKogMpKvGe4hWlNni7iQJSGKook5YBC5rMxireIN97XZfK1jIyF/XLhlEHg7b9D
zb5iHwZ9YPWyQq9GfkY8ZNPU/W2Py/31EV1amtOjBZAymQxzeDqiIkG7AVNFTmbEFFawtL+6LbIF
tdoclajbFRjNLczheUmGtylZnsj0TZTx+fsU/98GGRTc6kV0Sb/Gg1TbbYk9oCL7w8pLknLPcfge
i5GxNiI1w6e+Wbd+e4fEUGa7IleVGyTOmAXF/YDbw30eVT8RGA22gVa1b9en57z4h7ga4A6RS+UD
ljj74siIypJbxzW3ZDuxB9NvhVXn66zGfdIrOZJVUtHbFsKv7Yu1uI6NvF0PxdigVoPKRoOwnZ00
SG5lsSVvrv+482836QByTSBTRdagz1r+JddDlycx2VJrQseow7sQuSCn1fpxregCdqdhvvAc/ADA
nh5lVNMmn0OAmkDa5zwDy5fxiZvwrvBxjO+e2fi/uqiOvwwdSuk2lfjue58oFpb3Y5J8y5pA0e06
FCLKwvRvvvSFGTyYgppWdgaatLQHpLleozgUvueFKCU8ewxwwcJgBd+VQBpzu2ORWLbnyvJT6Nci
0EhfHm+6sNae1FwWqlWJobCJNEbsh+h5Re6LiSYKf3Avj6iy6lr1kAo55UxJCqJvVM+H0I5Mwfiu
hnL3FElDhDxV3nR/DZVOZ7dNwuRFpKwNXjfW2yPgkeSvrmvK1k6LxDv0He2MhR0xP1VoyQKo4AKe
DLnhC8yyIzH3KpAjenHg6Ha8fj3IaDn59Qo/u+sLZn6mzAPNNnsniF2lFARqTBEBNqhh8cFy+4Xh
TD/38xKZR5ltmZQ6T9amRNFEMLRoW2RVtnBqzWeMAgG1O+44CEpIjM5LhYi2SHUqhe0hTsIHz0cE
N7BCpInxPkkiqmvXp20+IFqtIB3ZZTgTIOI2VyMIUyBsedy2h8CnsjOIebWqTPD+16OcXWSUVymw
8L6CR4h4y2zaWl3vW0kIAGn47bqsOt9ua+O5LjpECRV7aEfakWa6QkLqD1cF7ywCI4GPVutEf509
BMxO7+usSHhcqrqdlaltFIHdmgvDm6+9jyh05ylvMJ1cn6cXDe85QGxKSpFDaB25OZhSYGcgeK5P
4vmnYiyfosxWeBi4sPP0jGdqGCO0Z7lv9B6WDJTmbGHaw0SZnohE4gk1ryE32tiJvhnyTqxdJw6N
Q5GNdl2/08ddRWOOt4i6y62Os2v0ubEGW1H6nr/S7XJhaSucLxtyH7rHtN/4XbSLTud1SGLsBVTX
f+yFeJVaOkq+uTNGQKTkeuVq6qaon2ApLmyJs6sH8gt2uUhkg9RHz1E+japi6THQOgoeMSDXrE3Q
32goLqn75O1PvydXG8WPCRU+FXhn31NNykqSUyF4jKVa2IgYwduJJi+V/s7qK7yweP5MflXUcCeA
4+lwPD02ghjK4QE2bG+rkSyB8umGTTtRUjs0hLm3VMo71Y9q4MUSZPkSsG6+cPkFH40PMj6RCtjc
6DXtggKfU6k+tECv0XVKOvS3k2whqVyKMjtjsPwD35yJ9aG34G0nAPz/L3NXthwnkGV/ZX6AjiTZ
X4FaVJJKVVps2S+ENwFJkpBsCXz9HOSetoqqLsLdL/PgsB0KO8nt5l3OPcdBR87C2bg0iGVOZJ8g
SoRDPjsbvUJrZo8c7oMR23g2MyLKFw0q1evrR2P+BkwrhscSFIQgFUbL/mwYB06PW4C1GJfQEWu0
qFdQT9GqEF386VrWUi4YsLNpwcUCSRpcHhBiTFWd0zNilCazhKHLh9juYJrfpPVyfULTWZ69mxgA
aGUchIluZnaT4ZvbBenQD82d2PdS+DEoESWf/rtBZie9rwROAIjWH1K06jP5WY1P0lmiU7i8VH9m
MtsaKJhXoLaEB6AXX8Hs5qfj4F+fxtzqwcc4WavZm5XLxAb9uSEfQOfa3+S1b+KiMlSp/ahZ/aXo
PBIxs9Gm+X7I8kIK1uUAWcmH3Hie9BIKdYsExsK1mZvU+SAzU6eX0Ddg0/aXPzCf8UaaYJBHhL4w
zNLezEzAJBjToCUJhDHddwOAw3QpRFg6xtM8PyyWkaJ/FdJ+8gGalb6WHxzrWXffrm//0hizu4jW
7zxlHGPEA/DA7jcj/2S1CxnvpTGmI/hhHmlhj87Y4YixHK1mOqBZkItcLEcvbMcccKrGmtWlh5l0
boq2+sSX5hJp/JmhPD2989YnXmMSpaTywdHZVjoKbQkPioILufx+fVcunmC8npPMK/pD51BP0oAo
y6pw7RFarFzUaiz11RmMleM9Rn9JD/v7Sn4Ya3Zb3BTtl6KYQpnKC1rnTu9e7DwJr0/o4hH4MMjs
rlQaSbmikx0DByY3tsTVAv0/Cf/QG/Bn2WYXplGZV9Xvo9AkKEGIXWvUx9BBK/7+SANAifIGEpEo
lhuz+dgarbxaIzD+dhmY0H9AvOxDkOn6ql2wzUgmAU2EgHZiCp69Y7KtWVRWtXwwPFSMEVyDSBrS
dr4yUFUN3KVw88ImYTh45MDEISlxVoIDnx/q8QrHW34BW5WfGRk0WtbX53SWVH0Paj+MMj9vvcU5
kkHyAbKJU+SyLw/ZkQ0+gWxy58sf431ypEuB58WpgTNo8qRQ0Zh3I2dNSjWatNgvj4dRpH7ZbRea
XCykpy8O8yH/MHuuHRcZclQi4Hiwbz2wXlzbZ+3P6wt4wQid5DhmDzY19ayxNIzBIg7J5GOlv9QN
2K9zvuAZXN6pD7OZXSfoSquuqWHuFIgNKMp5/uj295WirwWPQ6NwUcVrNyhIP1rQnuEe23WOselo
vPDQLs149kY5RYa0qposFGugHEpDo0H3OqEbd1Fl+ywgfT+dH+Y8e6t0Nyt0tKjIhzoBMWAoIr95
rh+dbfYS8cDIQ9TBijwo1tFfElxOZvjjts6VqTNd4xnYl2EhGQ8bHvndcLx+cM5js9kQc4+1hUgJ
8hbyAWQH3ms7+vr3TPpZg56z0IvXubVwgBb2ba4SH+t6MXiAQjwYvRVmwz1NM8BLxbrR/iPL9WfX
5tDL1MpgPVOMlFK5MtOdzLq1nn26vn4Ll9ubHJAPbkyet3FVv+8QJC2t9hYSJTdkSWvlwst/cgxm
1jHSamoWBvaI5Gqjd5U/2vGKtsrXsn2lx5vrU7r4wHxYt2kHP0xJL6tUs6Z160Bt3mcRMMCbcixC
z3yBehVUFCLAhpZimqVjMTMr3fh/gwLHDrPykKgXt/881gvNFvOy7+8LhZrZxDw01WNP5wZ5XCHa
Bu55I4p1ZhEfqWjfBsjZ8aCM2xT7dvx8fTUvjwjBP8TR+DU/7wXqdDLnI97P0gsjxu5KMQRCgGXS
ch9BgR3IZglsdAYc/z3LP2POXoMmTj1lJ4ilhakFyngFd3DoGh3Iy9N1UYB4gd7oHsQ6dsZiE+vZ
PqLbE8hEUOWi8oTU0uyxSwrH5jXVrH1TfjE4FJHQlQvyvhDY+tVfLuxspNkkPY+5pspje1+RQyTJ
jVFjggyhapO+NFDbQHlhfX3EOW08bPHp5GaX3RhsZesRhjQ3Id3Vn+gYoGbWg0Wl9gEk8Z1tvMoD
VGQ+WbvBfnTRNnSbhkv1jLMK3/tnAMCDFhoIB4E97PQQS02MvBvxGemn+pt6q8Lqpn6snuKj81iu
+Lf2pn0qDhgcJbRwsfx9cYM/DD57L4ZejZFNMbh9r5AyB3+I7hssgFpJd1uH+aHf8JdC+P2vJfqQ
81M9rf6EvZ1kQCkQTKfTzozccCF0Ze/7Kuw630vCoQkrbZU2q6jxrZDe2wtH7MzuzkacvfuEDxAt
LDCiHLwjFc/6CCn6uAur6NMI2ZXrp+vsJTkdbF5uJJ5IZFJP5xldYOC5dB0Z9h5ZMO5Lo8y2j2uj
iKoMUypqiMuDixOlu0L/cX0qZzZvNpWZEVBAJhu5PR3QJN9QcAi3wtsaVb+CmGFoy8qHlt8Chu/i
sQTiHAcDpC+onZ4eDleOFepikbXnbuTnvA+sLNT4Lllq8rq8fn/GmZmAlHPajaNr7dMYbU/GviQb
KhcChqW5TN/w4QFWBR/1uvBgQ4tnnrchSFx9Fw1WwlowaOeO7ftG/ZnN9CUfRhojYhQ16mV7CD+Q
o/ejeRLET+/oDf/e/lAQmPTd3G+XvNqlNZy99dCZ6EmFOvhe1KukUj6EGCDz8XL9DC4NMrMWhtRj
Bjpxa29q3spN0zXLf9WMrq6P8m+M0p8VnJkIjQCGAzkQa1+LVWc+aGXgfXN/IvKxP2skbNO1XS7c
4Oung5KZ9S9qILgRClh7WWwM75ZDmwUNB6AjvD6zpWFmhmIcSjPhMTbJissAPJVAAb+KPqTeEgPv
mbt5cgbPal0EbVjMGLBRYL9MYx/2aGoM34CzhGhBUgT/3bRmdqIhGikyF6vXmD8i29yV8jui/0BV
Rnh9oPNAGSgmF/4eWGvRN3TWmZ2bwhF13Vv7Hv17rAvyxx4cZX760+tC23/im6VOusn0nBQ4pgGn
/n30g6DQPW/3MgfAyCvUhveeAUEYkATj7l6f04U7hRGmOiFeYFAuzg67B6w49LMwAklkhIwdr9dD
AVI+J7OWnt6FoeY+jpbbnZmgyWif2ywQcsVoFRjp2381nznOwYVcTyqBYdkTWvgZ1HDtugxyZ+mE
L81l9hxSBlyT0WEujqMCE4UHkn4ruqUGmcsHDkAXlHSnRsN5Osv2xhzE6MTa60/5fmL2B1MEonkz
tKC+XPqV9KH0C6qc/2QN/4w6s7PFOJACXMjWvpigSc+N9Wov0fBd8rtx7v6MMTt3UwPU6ECHYg+k
2p0FDeSVeHL2SVg98bUb1mH3xr5ZGyPI1/Q7aXzvS/G92P5X05yjXM0I8ApdDtZ+0FvEp16I0JQX
L9cHuXyD/zXPuShbocsoExHmqbRPQwJ98S9/9/9buLouYlBAnid6/zmZNiQuoiaNZXuo2chDNAv+
0nqy1Gd41m8yGYcJdwguOMAQz6AoLgCDOq/17pBpgvSh20faV9etutdsGNsvJhWSQU+6rT4zniMd
2iZmisAhyrswa+P+U6p0QMsHTtVX3S6tPgAEI+Z+iW7Wz0aZQjipR7J68HMQbAk/1+pGQ7e9bBZ8
2LnvP80CSF/q4DoB+DEn8/Bao2xi6E0dEiggPndCdj6rZI5MppMEAsLgE43nwl2a+83vY4I4BO/F
pKszf9oN3uaF9IzmAFve/dIVUwEQsKkvFEgnLWg3fclI99Ib1s31c3FhrhMR9aSvAKEbEHOeuoHM
0xtU+4k6gBDoqJJUrJOcAdzcoqYACrNkQ3Pn198PiZXFKQQ7IyK6mXsxcGAq1WipQ+SCdTSJul8a
LhX0nZ4bY7yPWt795cOPtZ228l8Dzowws0DEKw1HHVA/SVaKa89ebiufDmjHquvoL8MRjIZJgeN0
0koiIDw6XVHdLW0Wk14dvCihQTZU7NGO1KeCO9HPuuqWeEvmzto0HDiOgNDGeEBRzIwwHhhq81io
g+WAGcgY2iaMQQQX5EUWhVoh3QUf9MztRRsdoHRAqgLVhvLQHG4WW1ZdJpprHLjzlhrxowUOz6w0
txmB7xbRsLfcW6ryeybLOxN6QtcPz9k9AYoOhS+wiACjAu7n6cH9ELZ4lWtpDJ12B2NgX3uzjm8G
EjeBEs0nrzQgFVomjs/KJRams1YHzPpk3GkbPoyrIlvxoTcwa6Z/7gdznVjGrdIoelJLfywavwYc
t6qjG6Z0wGB7A804YsFGzN8I6H+B9gE4FogngUN1jpOpuEu0dHTsg5URNywMS/iqHpZKYxdHwaFB
ytKE+/q+Eh9mqmN3q6lN7QA1ILkRuQHxmQw9HNf38YzcbyLWRdUP3aDg3bagpXm6oI5bGG3Raumx
76HySHPXZUGkIvIAHTxR+DIX9jfBajQ38LSAQh/nDeT+SkeUzzFYMo+Qiew3bGhu4rrI1mNM5G5k
Gvv9FPwVK/u/5Vo/YWS/yt3+/5GVHVbwX6yBEz38P8nc999ykLmvq1/iR/I/BwQZ5zzs+Je/edg1
qH/8AypeEx3UJAv3bst/E7EjFDD/MVUSEAYRaP+9o27/ycSuOf8AQxaIDtGy5CCtBxGqf1Gxa9T5
x6SKjl4mRBn4Hbm+/6Omn74mLgRY7bHyoKr/598/sqO/NwD9iYwmtC/CIcBi388z4Boz/7Fhvd6k
ABzeq7SN1hIOym2jGECyHa5nVqnuvu0btdJ1KMeCbGvctaIQK0oyHqrKlT6zyj5EtAPKGzMha802
U78deb6TNpF+n6Ttc5rbWsjE+Knq2xc5pN8U69tnKJWYG2Ih7NM0tCt82IwL05qV7jAt2AG812ik
tCcJr3k/pYIUWYG70N/zcnRvwIBIvpZI2YAkS9u8fyhBvBHXaXIw7XRAqFssdbbNiJbxCfgCEwot
MEWIc0GXfXqB7dT2mFHq5H5MuvWrKwdxQPc8K7Zdpq2EW/VrvY9IAk0dGr/qEUvKoHOj5jMZ9eLI
lCiA9rIHU/lN4Y3bPAOM2gflqHhtoeP8AyQ9+QMzsnanjNqBmCex2E1vKOA3kpHdoPnAvKsqWRQ+
L6AV4jct62tf1hwcxJR7kF5qNObACC8lR2aJs/d5wwqjzQ5sxxP92sx9qWTSDrqs+vvc8oxHHjdy
hKiYp7V+YdbyTU8TUK50nKs1TB9gR72KzF1voZ2fSs/XgUsCBm3I2ReobRrdwhMxiwSnr8N9wnUE
syOkDsBtf7orLEuZx5VO7xnYW74JnnCO7rAMQjRyML+g8cgaVlllxA8sLvsd70BcF5gUBVjEv9Bu
1xAYw/iqLFqArpy+KtN3OZB7wylBpyKc3HkQVae1Z2dVre6rlH1tpuJX5y7jY6cE2Mlthz1BZxzm
/1sKFJbq4yvdRVaMTnc53hOEH0FVKThDkHTyiZU8ZVI2O7gV4y89odoqGQnQpjnXqnVeNvlzzos4
DWzI19hYi475IxmiLgQPHpiYc0PbGM3YwUMVEi0knsP2NthAQ0MfGpA0C/eYQztLBCBY/DZYBSgw
+mQAbLLWU/PJ7N38q5NXX1MLtZtVkoK4Hn2ak+6dqEIFhe/MB7ye0bB2FAbObPkTBy8L8QzzJQfq
wvmF2YDpRQsc3H7UkE7XqBoVLVjSk3u8v80rzQZz0swWVoWPNbRAK9J6HaGAZtastANnbJ0nO5E5
iDcg5eWF6lkERsX4zwWLNh3M060D6z1OB3r+EZ6iL+z0s+q6bjJVesO9KEHOrEUjvc8GOw8jarQ3
uSJjoGlK3YxFpz6NYwHROWY524Fn+evCl0yGa/YlU5MIyKmASAbMauZi6hAvZaLUCDSPClQxI27F
YAEwsEmsNiGADU9vzeKCQdyjIMNXRHMV9YsaC5j1VlGuMht3yW+H3g6vf9mpq4/CG4423D8wSgHo
Cbz0zOI2Bm+gkhZ1RycT30qKZXKtJAvAYg5vs6cLkeH8xk7sMshdIp3kTb1Ac09b6y3osimbHOve
kF/MnifrnFVie31OZy8ZAna4CCB4QEABL3AOMtM0amWtjPXjQEBe2dVcW9UyB/lXBB936FDVJbnx
tXSizK/BafWV5UoshTTTjn7ccXzD5IwAKuVa6Oudx1CjB7+jFi3kcnqv3zi1KNfKJPXKoTiFiePu
O8+5d2ubbR10y6Eto4vuHTfb5/h//SLyACQgRjcGkRktkSrNAo9p0+Hqv4saYztAFTWL71DWtlrK
I370hK4gjmXC6ORT0XkAWG5kkgR2JotVmTTWY1pXeRDrrbXKOEhrOrjHC0dwcpdOVwpfg/Pgwm0D
2ee8qdWMRd/nxOBHPdf5xopBlofGPz10wz1SJvaTlZuov0EoZmmL5ubhfRk+DDyLv5A6ag3KCD+i
CaLyjbImq54YUFHPhXyJJAh+U4Gep8GRZNWWaRWkhli7kEZeOq9nlxB0nTinILqCcwpCm5l16DPd
7EWvJUenrNCCBK84LHvRbKPWKI6CiSKMEyDYhRaJQLRfCqv5UqN611d286Lq0TkwdG7e22M/rlXC
l7IB59dpYhOdDjOKABC1eY/eP0RvrYYcUuSw9GjEbRL2kVMdlTFurd6Ob3WmYOQr0u4Za7xbgPVQ
wYde9MIZmU7kyRnBJ6AbDUkJB148PG/8/MMnuKlgiVEo0OCbEcrnFnk046FYIb6ObupG1/2ijZK9
K53ycN2WXNoaAFCQfZnosRB0nA6M7nwrzscIA0urXhstjkeSZ2kAtZxkjSQJXzgLdP5S0GmmYM/G
ew9KXGBeTgccOMsbs2LsaHkcIIiIqRtpR5Yfy9y+SRs5+GVd0VXe8tifegGDanTTjSJi9FtNarue
qK+SsXY9VFKsrE6JwEQGNCSsMENVRsPXOsnt0OqbT3ZV6uvYNuIFwquLawZ3ETmkSYfXmntMKVqB
q7RNj7Rt05WWGWOYcvbKoJLr67lpBte3aFqRs7Nhg5gbCavpPZutmNuTqNVGzo4ycZ7R6dFtytxN
0H6WfC+Yd1d4xhIUcNZnDgMKXktCwDuOQMlDQ+ssArSydOQJAQ04syqkESL6SqY8jUIPBQDVYGlI
nQYcu8Wj5+49q9inKm3uiqbdVEjxrahfa1j566twvujo1URMQIBEm7o2p59/uCEidrpEK2BD9Lp3
A7NwPlHaHccm0cMxKpYkcWaplt8r4CLrjz5QhCtgzj8dDjTyWdMOTXoU2mjxoAIHD7icrJgSv+rH
6qcp9AOSxOtRmwCZnKJRNUWGrw5InYybLtVQWKHWtosH6wX1U/4Ny20tEfW8f8Xp0Zh46NH0OLEH
gud45t3A8c5lqkYGsHduPHS9Pr40nUpuEo+3MhBIgee+yQtu+C2KdwxxVZqtCgd3LdRtZjwpq2v3
usf5Dxd1DqTGdGj+ZLXdmiGthXEvgP27i21tOApu0dfrO/rOfj37eiD/XWwm8hoor8y21HGjAr6+
iI9cDKMfSVeuOKoHW+GNNEhb3QjhytMgb1Maxlm2iQZl3A71MLzake5tB0VNEKhk20r2KNa1LAmJ
3qBpAVUUO3Ecn7qZ2lFNAZapNUFd62OQwp56fRSFZmV7ftFZZoDQ9xdywdrOqh5d6AM/gSS4DE0z
60PJtac+a+g+EVUfGFlfbpXM3bUUNg+GxqM3FCqHG7dFBLKwNmd3Hk0EUO0BHRL6eok1OZofTjvk
REns9KN2GMq49Wlel6GwxnQBOfP+rMx3AAENqk5oKIeHPIt8vbjWC73P42PtyCE0rdK5oaKAlhve
orBCm5FfZrJZ1Zo+PoH3yQCZZ9o+oN/0OYnEeI/WwWLHPQ4UtFl+o07+0maQccY7+2wP/ZdI5clq
jPMVqaXaSNpEm4giuWN22BII1cmFR3RalNlsYLamWBmCpI4xrwe6pB0qnCjtYNRQDxwryg/emPwz
vflv02MX3AXYoSmVjqZ/1LzmxjHSSmSZiJ0f0hQXK+ocOLVxj+jYEA9m3aCnIHHWIAorQzcn91Zl
5Qvvz4wldzJO+AJMEEJLgErAwz09HaQB2LEfrPwAEYjntNygVq5Fg+98ZyZ0/xpnVTvZrT6uPDQN
V0N/Z0hvo/r2vkzeYpoGPfMWMhUzjOU/vwj1P5CGTeIvc9LAUUKgFAWc/DDGjbE1UP719SGl65GZ
QItAtPYW3bHkuZMyh9GpxUY09hiQCEp8xG2GldFnXaiKkf3UUF3aDbkG4aHYAjMmcElwuDL3r8/K
9JggeEE3C3DGc8sJaIEp9czMDx2gk6tBQVc69QDrun6Nz4IkbBRSuch7YRjQKUxu34drzAlYWKAP
mx/cpKs3WavigOtGHUZD6y4Mdf4+QgNvcq/RfmDgj7MzkXSpTQrlscOY5nFIB8Ck4wjc7alDWZAZ
ZGnHL0ztz3jATs8eSGoyVnV2mh0Yd29St4MNMJrbOvO2iamvSiO5F26540YZAJzip9pWdmKjjMF3
O7mL+/X1hT6LsSgS6dMrgnQ69M7m7ddx3jSgjKz4ocwgyVxayCqZDFKPRZdsqZ3BR0zdxoebbwVM
66PV9dEvHH/wIMJMI+hHtg7R8Ok+WxU0f6XVs0NqmuPGdqrqKRqkc+8YapeAMQ80fdS4V6bWAo2h
t0B3DmqfCy2+E10NLJoGmefdkFX6Nia154sIjO1aOcT3XsPSu0aPnq9/8Hm4AcIjcEWASAS9cagZ
nH5vUdqRYSCJdqhHtKxiBwHD7pgVCtCxBTEX47p2tIfCLZbaii8YT6QuoGoysfUgd2BMNvzDjXC4
UDgfIIhAAm9YK3Ceda45vnQd/UncePzc6JCwNipiBMxLI6geWPmCO31+cPEF00mZpOw9FERPv4DK
Hq0O3ZgcvLp+FGVFD+h3BLOPEGJhlc8SyyCDwcOKqA6znbonZndyYEzJsi0wVF9smQOaBs3NjPtW
K+pbJ6/3JRgy9knXhiWIHMFIGMYVwHVI2O/bAUx+f73nOgExASIJHbHXO2row8pT5dhjawzpwYAU
KhrTs3rv2pl1pO74mlb1trJF/kRyzhZ6SKYdPX2V4cT8BqLDxQMk/XS9wV8gpUNrdtAjy9poNjoc
PNp54fXZnZs/7OaUXkBWDLid94jmw+wA84zGzBDJgVV9d+OxWAXI85Wr0Tafan1Y0D64cIZg2U0U
05HvRIJp+vmH0UxpZwotMeygSe+ZiypbDyPyl0gkqJvr8zoP/hAmu6hhA0EInpp5DaCiUvU1GKkO
ndJ/Fg36l/WIVp/A0PuDDw35CWTRkkbGpclhUNBr6qAYAnfG6eQKmeZUMbCc6MzQ7myj/hSDBHfL
bfLr+twu7Bky6ihogl4CAcy8uygp+m6s8TY/yJR265I39tZO0QlBVXk7AK60cAEuREtTchpnAy7K
hAqYXUe95BFyTVR/GBPh3FtUr9Zuko57VJeQ8LBS9EWybptkzniHKpm7k6gVvXptGVapdG6qJKLb
KrZG1DIqJ/7RNk2/acv+zUj67BHIjTrIxyxdQMZc2H+YqumQwYXwsCunm0ETMNDa6GZ7qCrHDMuu
ZEetMO8aB86mqLQaPQ+gj7y+LxcXClADFKmRrkT6dHZlhygtRdNK+mBlYgOsyK6pn7P2zdDoLzhU
2yYBJfMQ+WaeQ23Ya3wWg06x2JnRpha5n1ndiztqHmyMHZiRvmWqXbAp56uCqBEZkQnB46CHfLYq
eQQ+JBBhxQdakEPbeo+1IsZeUvfOJFX+qIRMFtyrcys2xam4DlNwgZzq7OyUZQ1dWBnFByTSmF94
wgXTud5urq/8DCg0+dEnw8zTDgIevypsJz7Yck2rJsw8vussjwWoFr7afHwd3WaTx9pdZfbfIdex
VC5Z/IDZylpDGhtp58UHnI61pgDQsVKP+AgK121J152X3Wvce82jXYSmytwbl0Qqzo0C3BKcdrA2
wHaBCuz0wKtIZmZnFLA+0gBnFSgg86F902OIcef15+vL/Z5sPH2bsOJI8SCTh5rNWQGNNwZLU0ri
gyHZI9HhhPES3OKDyCl6LIxibQ6sekPkEt9OyegvOpHubWPaYmvWMMUZRADB9Wd6d/UQkzfWlDak
i7hmM7905a+yjpBjb0f5CfkFVYNHMN5oTgZGQdPs81vNS5IsjMDRGIJlkK3SmIIwrufDPXMTb02t
IdtTl5frqMvt74YmedCUQ/QKTrHozsUmLZiaS3uPGwWpBhTyQCA+d1ciQ7ZeVqbpoQX8aGfn4y8A
x+Quotra6Gi7s5wOCfgxRWbLiYsVCsf6S2mUCxnic98U1UyE1QixoTgDOdHTA9AQEwnfSk8OFo4h
GMSzN2+U6aarVHaHKEeGetP+zHlD3q4fhgvjwoEA9saZFCXx9J2OS8FTGYu6iw8xlFp9Bkf/WLTQ
Z4gGeiBw4m56cHFvBWucBW7lC9lWlPFMghNow6VADfV05EJrWylRUzgQitIdUIRvTZSzMDcoLwMZ
oxmn5CraeaX2ifSNdxzoQDcAPwOQ0CTJyqpT4HBK84G5zvH6mlzwYJFXhH1FKhQMs+CCOv20VAMD
MnJE3gPz6LcSuZCg/ExRhgdqHerOWZ892U1219qINhXNd62T/arBpno/ZPFSm+4FCzxlXJDqhGAY
MNnT/n3wuQr0jVc2JGWhS5j137xizHzijNnCKTh3flA3xNMC5we5b31eCyp4iqQvpKQe8qJ96HjS
39XMqzaqq+x04Um58IhBOhLRKlK4MHRz0CsVo5HaVEUPOdJtq8zr2DqWsfClY3ehNIou4CVdoiS8
kDvCBcfqTSJvkHeY76iQNLUrNGGhOR7cfL5ZmVZQFyDOK8z0C5C3jp93drLh7QDzywSNQnSwHo3R
TbaeKSXoSSvHC+qm1HY6caDDVLrkrW7NTwsnb7LzM9MMiBxyM7iJoMEjswd3VJrsRpK7D7Gy821B
pQ1c8MiCpqLtZxiQb0I3yru+GcgOX+XeuBIKzqxNfix8xzTO6XdMAhQmiiHwHVEKmN6rD8fOy9DB
08ioPLSjKD/bIF65QQDJ4IpVKhxQ2w1tBGtbakcvmjmoVQc/PuyGPii1XoR5Oaxoz6w7pYHptRl5
uu5LKKSJodduOU+W+LSmrzn5WmQf4C0CHwoKZRf8oKdfq1vImhcwJgci+zYgfYXMf8NevHH0gn70
/voIYzgw28NOwxmDYz1bnAyhAvCnRowQumWAC475utdcGbqV4Gs7EXWIR5cv2MszQzANChgzjACw
/87cQ6hwhB3QM8YHhUxMgNw0hxhIPiw8Q+9l+dlSTrdyShSA9h5yLKdLibgVBHik9B6ymm2QJkFa
W/igJ/Db9sZLwRAQG2Eeb1T7i3e3hXbTZ+Sh615oUaDOUt5qfRbGoOLpU7UpJFtb5Qu0XH0z7fC7
ufCxZwAluC640/B6YbxsYIFmCZ1KQFZM5oX20KBwsHLyDnzgFdtMcdAz8GrZlqetFg6V9+gMtbXr
clAgCx6hdkV6IpDqJ842BYD8ZuH2nNk4yAJhu7BbiJdB6D37LkTkmeqHIT60qKav4ypKtzGCpBtg
+kGdbGdbs0Q1GCFDvHcJYxuIqKjQVEm7aYBXiv3GdVsw6WLRmiH9FaMaeQTsatxc/8yzW2PifZv4
H5ConRI204n7cMfNuKwaPdHp44DS/DoX32OwlBqjAIxa5eH1sc6f1KnpGsNgs+DNI0E0GywbM3iL
iONKzbUfqsJ8cNIecp6sg9sYl84usWt6O/m7ZuGyWxBTELQVk+9Gm4KQGvXG9fUPOo/2wFuJhw7K
TToFNHUOAXDH1oMLQr1Da9bepm/rEVQBJEaSEtihxxYsGPdV532BvjrdKHQmrZxCUi1E1yP2UPb5
BsyrEchdZf3sAhH0o5QassHonarkymjjyB889w3oYDCrX//ys23DhyOFiBoMvHj9LEw1M8iJ6SQy
D2OiVmOfOoFGiyMKdHguUAD6+8EAkUQuC07INODptgGOhfamyjIPeZYNd7YlRBAJVBsbCFhswbNA
F8Y7s3KYHJIvJuTDcEtxVk7HawQOYK5aTA6CcH5JwbnldGTJyl0cBacQ2uI4icDHnY6S53Yp3co2
D2Az64OulADgeIZcSCi8Z6lObCksAKgo8IwS6Csis3Q6DHDJDCyJvXPIddrdEa1pX4osVmFbK+vR
NQSZeKEQYTBn1NBelKmgAbbRWSkNyJhVq7c6SNdNuzsUcE5if0yG6M1pBufVHeroSbUVmNZiQezG
nxzWgCdI3yCKI0r4XV+5K+pA9N7J8uwFwGpgfNK+riu/R0i/HeLeQqqQQlabDEUGHVrPym8YpHf9
WMPfA0Amy29e0m1LgjRu4EUVemvHmCalL21wZAes4zREgSTCAwisYwapNafQtWZVZr2+jkwOkHkZ
p33sdw5HfxGerXjhDp/dBLxU6LoDIBBhObRPZ74xopYxaUuPHMxUpKsagFsQ3dUmvopngL4tigS/
ty6fbCgA7FAIQxfnlIcBQezphja5lXUNh7ys3pGd63zRO+Nr07p3acKBB678mO2k+7VIhkfFM18H
oFoyvjXA/RJ5ARKmK2o0WwpNIc35Vbdv3PyFojBqxRR14dQvJV83qCqnkRZyejRQowBvwG2JQpJA
0i7XXtxuaECnrx9BuLgudLEiXAsbtVAfPwsGpllO1CnAhCNxOG+EaOG8K6JKaEAOHSJ9WtV3fSz5
z3Tsnq9bl4sjoSfhd2EEpd3T9VSxkXRuYo4PHXOGzyhy3+Jki5uxafjq+kjn0SYmhYTyJCqFXoSz
XiUgAvXI9uT4UFg90I/mj5rzo2sDCFh09TbtCsM3h+YtraBUaNU+Z/yg8ChniQpLFwl8Ihcs3TnW
ZvoiPIrwI8GDhJDodPIZpSkZCHRJk9ppgqyl5k1Bu8R3GjOKfcDlylVFe3uTc929Y12OWo29q3O0
Bxi9JkJHR7aks0t37xglDQvFq4WC+5mVRHeijq5EuNb4Rtjl0w8sCII/p3D0B2302I3lSniAWX1Y
2Jhpmqd3Cig8XGTsDOok6EE8HaVTXoNuBwpFYcR9a50qleHp5NaNgi/qN0nkfmkL72AUHt3aPO2D
aCTAyKETZGOnCdpCm/J/OTuP3ciNdg1fEQHmsO2sVktshYkbYiJZzDld/Xmos5kmBRH+ARtejO1q
VvzCGxrroQ28310wIaKECFjKSIk2raQnK9voDYEy+7V0DqEa8SQCR7ZnYUwU6rmiB1LjWiavYOuE
4mjpwjgk6AwWZB5VfHYMaXgQGGJscr2Sj2Tw6MKniEh7vlZeY5SajolWmtxSYOmUPkXLoixx4VDK
ZtgGOZIWo9Ik25YG+wYjQv/YNpZkbTQ/5ZMynbKZHCOGq2fJ0dHGg5Mm1a9IrTBgBgri3RWG5+/S
eqiPqROn9F07eDeDJQ6UEdQ79nm3D+qw3PWDKs40H/8kg2iOba7VL2Lo7APuf0/2oDhsxFwR37te
dtw6z7IDDf1+77XGI6/2pdJC59hIKKR/vB3eWMSzCYb9gZzCW/JJhHa7HfKoFHKk1b1rZirPm2PU
/pOPnWjneyMI+0Le4R7yuVJC75Huu+UKXcfaVDbFtRwL29Vyss4mscSxCPrqOOKCcl83AdyJyu8f
c/Al94MXWX9wFNF2FPzlDa661cmh+rqysRcZNL4wU/DPXyB/KHfcfkhr9pExBEGHaU2n7AOsWXZs
3/ZYpor8h931q6gFUpD10NaHqC+VNaTCdG7mEwkoHy1WrOUmcdbb8ZOCHkeFPairhqH1WZEqcM9W
b5/7joiUAGQ4KqEoPjWGX32vJLKUBsWsSvG6jd/Ya96wb6312a+BAQXkCkHyCXg7u+wGX1PbJq8t
F7pceCebBThXezSsi9kPz6PdyC2/rkYGLWw1Su1h9SOB8/lLaeLhmYZD9aq1nrlJCA4fwlJ2ngqQ
7PeDllqPUpUkk59ZdICKlWzsXE5giJvhoR7Ddm/2PqmNM0AOzauArnqil8adKmrzOwDw4CXN89xZ
2cOLsGRCa4JCJzqnlrZo/WaaT8mztBtXQyURRaEqdMHchEcQwMq2LLpypTKwTIMdxMJ5rB0wxuBu
5lYYHdj6HIcG21UQgTxYeTp+J4HwH4ST42QSlfIuLJXmwO5vj3o/Fqho6+3vJrCyH6Dwyj03qrpV
MUxamYjFA0IBQUHgj9eWmuIiUxlaLdRT7KzcHPlCyH6ZeZer3ZqkyfQM3WwtuiZTsk2vmDRFn2Oa
NCUNZVWMjuuo9UObqdLnWu3OkAaVnx/fTe8PRKZIAREkxbyRGiaBEbcBxqLIt6cPaEJmW8sLqmNe
qeFKar7MTidzHaovdNvfiuTT1P6Tm2Pfog22Gtuu1A7J7zQNtSdyUPmbWeIR44RjcIkH8VWTEE/s
i2wKEBPnxZcHY4PAS/VdkqQQZG5unoZkSHhapPCrmUntqSMJbzcaJUVEMQznz8cztHjL35i4tLZV
h43PBXj7q4cmtvHqrG0XuwnU/WSl2pgCSzEQuG13iezBeZCMdPg0FtGac8+i5MLQE2R7ojDB4p1L
u7WZEZDo4VdrN2O4l7tnq7fkXYfOW1mbwSYavLXq03sfa3HUpyIP2P75lVYavtCiSLJdTme0G1vJ
3LV56j+yrFgcQoMLLja9pXpjBv1ahWmZWvK51NCh3oOykfkVtzPdl6ETRFllu7UYlBc5RSBNCxB0
GEs7e4jaRjmIynMOg10i/e3b9rgzYiXbplrlYxRTEDb4RXvpjJJWXTHI3yEPQZMR5oioytgkpJFF
wNSNUA+bqJYvo4GdlxEGLd6kvFqBN+DyYQQoOo0wJk91HVhvjAR/zyaoN10wxIe2KgdXwijTp5iD
XVMo1S12QxjKt4mkb3JMCsYNKElxKmUhzsE45ltjhKar296dlxb5Xei39UOIn9g2Kzpd21DgENvE
7oet2cja68ebV1kuKOTzCSlE1g8fZe7ZiG+bIuImwu1P0gx8g1pIg1gyPYhkxPzJqNVoWzO198T0
n4o6VrZhbYod4jPtHbHii6jVcB8oaQthtAEn4CVd9WB5utjLiroGVljeRfxWMApgHymsKXMZJ6U1
G6kSMd0vRHR+eHa610bI0/4onj+eleVjRhMChZ7J3oWQd65w048iB/dTa64yXglWAal2lnWq1fx1
MJWVkGn5XjDABBzlzQSsNr9grazPAi02cHbsgvZRqWpjm7S9tPvPX8TjzCJRSgeCMwf6mL2q00WQ
NLcYVOKvtsEwMAl+Bjr+ApYH8uDj4d75KLDstPa5ykHgzKV9CyVp8C2iTzlKHX1Oq/FoqXlds7JO
S4ghRVq+C0kv/AhBh8zizSEru8YkP3Bl3/9uNAEA+sGD+FfJdbiRzfxeDH14GPu43KOVoT+pQfTy
8Ze+xRm3LzE9vQkmQgQPrmluYYtP/dgpxai59RhFey2Ju9OYCvtaG94TcIrhG4w8ngSjzOLPSm4W
W5Oqfe9AsW7CQXso1eCLMIbuAQZDc18MXX+Qatk+aiirH5zcq66+kvmbYNTbOy/uKNy11f0Q65va
LyFEV2q+tdvkPoyg5sQAtrO9BY5mU0IV3pW+CM5hqmRrsdd00c6+GfET+hC802TL8yS5DIaidJxG
d0XSoHJvWf0lzgixtChWXd+yiy+l5FypSHHj0SkA1qBY7bePJ36RahANwN8j1CKJhpw6K2caATI+
ZaJprg056a4xDEyroVfeZ4nd7JB7+1EbdXoAreyaxaCthCrv3ES4dk19N/J4gCuzyD5T1FB0Vq65
cWBc1LZW402WYvisl0CSP/7Od44SmbdjgtGi/wWY8/bRUywx4DCf2W7WDeKn76TfC2zrV3bxeweJ
ZSSOnJSD2MTTjfhP6CWZuSxJWBS4KDlDsIk7CYQjr9+kaUgLqQovltRm6EGl1tFIvD9FBG/n4w99
5yWiKASfAnEoQk1jlrtFoaTZjZY4LrL+F1UfHtUhSZ5MqtbbociSixPyJCaYnH487DvzC4lhqvcQ
T09KLLdfPtaV0Kk2Om6WRMohd3xl7+c4iv4Po2BlwV3PZgUjfDtKoiRtUDae40oQT6+xkC+a0sdP
Hw/yTk4EPYzzPfHgp37JbAqNxneqpjdtN4+1K11CvEch8Jy1IM8vuakXz1qmDw+61X4O/V5+MoLE
OHiVVR1iPe3uIsuvz41Rrzxwy4OqUlKdbF9wTcObZTpL/2ytQhnoGYHLwmBu+C61VX0fFtAHPSdr
w20o16hymR3s8JAr6Cx5ur3yFi33Fa+rw/Aa7Hnmf7a1S1v2lUghq9CxaDx3aZftqroQGy16KipU
stN0R9FyDdq0DM3hCBBYTf0W1AjmL1McCNkeCsVyrTH7GkctcDOEI7IufKZ1+0OT2nblSloy4anS
T3xblU+c+gKzxY/aSPGrUhpdYrPmOJSGOObOiD7U4JUPiukfLLtU7vVQZDu4Csnexnpl14Fj2NK4
X/OwWmJPJmACkToUlUkQdZ4VyVLekaByPTd5auxxraeWa4sw+R7RWbmv0iF369RWfsuOjwMv4JJh
jHZO3wM1gkCufdZltGxUb0z2hS4H11zTKCVpvOv/+WCqkNX5fQQqXHxzgm8oklIuVGJKRRfm1XTS
h7hpgpUj8FbAu30wVQJJLvDp0QL/PFsbQMdNqNAtc/0swU41CLBLCUXdH5Khvg+iJN0Z9Tjs00ZW
D47WvFQjHkm57jl/V26Id7YlzyXOzWzMKRzUbg+jJyGAp+aS4naDEt354Zjd5bpBAkQJKUQ5Xsr1
714woMObNtExrqzhKrTiroE++K3yc/vByVGMIecrSWsGjInvfDVJzk6zllUvbw1CC+TsKewAhV9K
ttLwraRQMd1RlcY/foVQUdYqGMzom0GzTkEffoqVavyeoTG1siXeiie3q8XYk5Ivqh40nOfIGqkZ
tbBzetPFSWFDTeRSF1q+iRykq6TzOP4qk99F2//KQnsDQO0uNZuzTUFik47EedBZ8Ivpwwerrjat
fR+aiApgwFMZCDk6a/qUy0CEvYvYAhBaxK6om9yuZxBkYAP9QH8MbP1v2or8MYn9fOfobXD38dZZ
5kRT9gADfgp34F3O4hDZDyspyTt03RXk/QosBw5dbGX7CsDFfkrcV8KBZfOKsZCQAntDlOnAHLj9
NEOuaYjUsfZYdoh12HKiH6VYwOkVsflLTR3jbBZpsOmmeN+IJlMHL9hTEtFfYzOQcAgPrUPZFmKb
heZa0LBQ96LWA1GcWgQbZIIMzR41ids9G7TadH3vEVBAXuLMPgS/Av2rlCg7gcBRG5n3bZpecBvv
twjfbCL1Z22MT6Zf3VfSybTRFnqVpBdfyvuNIz+W6oOwn8wWxG0Qk4hru9KhN47cUg8Kt69OdXZs
JWtts78T+fElRNF43aqEDHOFU5L7MTX5iwJb8DkoJ3OAscQ8LWzyJ9+zo12FVsfXxlSqLQpQ+bHK
pRWGzfJOIpPAf5SGwVuuONtZqG2pjh+aqmt2QrnksfSEj/u+6fQHpS1A+4nu08db+S03mB9wdhXA
Z8B+6AvMQgJfqc0y6H2yYSM560a5b2lUBHixRFW1j5pnG7S/LgFJl8VhHNJtEwCNNLO7pMg++7K5
Lcbn3s63snEOvEume5tQyt2h39dRsLVr9RRruANho57Wzx//8nceEuYK3hTXiApWcm57VciZlQaR
prqk1f1jgIrps9/2IRY6lbLlLeOBt1p/b+iSfKwq3dh7QhW7agSI/vEv0d+5oCnwcAw4oOS+8yet
V0WKfVuio9s2gjvQ70M8CvNEvUai2zvRsxI+JU24s6XgVCBDySECKTDsJaPYUzO6OsFBDaRrm3/u
pTPISaP8HErH0kAbzv4l5EcD/br8isfIq+kXp8JJT52lfhbpnSlL/Cu+a4XVPpQfm5LqXEpjxQ8A
QtTRL081joU6PsGpf4lTHDWMmj7IKFmf08Z5mJQDSF3WOPxvoryzHUUe/KbpQoUFsvHtZWVmU7Ka
t7Jbos2kS1z7o7cxoy9S320bQh9hXYfwlYJfRbMRJwlN4CF1Cfq/o/alx9fJb12qaX0XHHIf1jxM
6iyV7xpb+44Wnrmx0vgJPQd3xA2s/pQhKyQbp48X9J3kAXEJmBGkmFxt2tw9Ed0Y1NvKZnT1wBgv
gaQieUC2eE1yLzmIUY2PYZV1D03mhUdZKj3A6FEybOBTNzvJkON7q42bu8Bv7TWywjJFA8BAJMlN
i3CdOVe879pIG3IQwW5fi3OIe99GmJ1xUuzY3oyaJVHcTervBKLDgSCu/VWnozgYYyhvHCd7zbyk
/9qW1col8t7FSdMXbi0oBhoXbwfkn7ym61VPD2MobcRCyrnS1W+EtwECt5nz1CaBOJomFjxaqYJR
o9J8tgJtTc5w+fpT+kA6cGIiMzXm7PVvJSc0Mg18h69FJwWZADACMLbuxyBYCzSWvOepzEJRj5wG
aeMFY8TwkO1ra29wK3toz6htXUa9iM8GtLUHP0KJruigyeDyHHzzAdPWoIASNmwbjPe8wskuDWNe
xVwTzYPTqsoPR/Ktk1r65pM8jNaDJjx55V1ZttUpJbClwS5xzauI5t0eykaJhF0UTu82cnKGVtG7
oqbxvQlklXqgMDYxN/TG7C39qZKH4F4WNM49B0/5uo38M0KEYqPawfBYlUnvKkloP3aGhX6WVV9w
Cir2ZFBH36/QL0iL6NrU0k/fRJhl5ap9L/LSgSMiJ0aQB2Dk9jOSZtQBsTXaY1gmO0QSvB0wHrcd
tWbr5PrKYMuzRtRFnkwfC8iTNQ9sgO7ZgVEU2mMvNcq2kDRrV1Tln4/vmuW+hfVDu5g7hayHB+32
i6JwCHOgqLHr6UHqFnb1PAjHeBij/D/n/tNAtEipa6G8L8/qdDDfvVZXq9i1fCk9OUX7u4ydc9iJ
cNsp0SUl9t+UUfKfZZyAqxs0AyGvAJVl991+X5t5kRPKSeYKy/E/a6PxTR2CVz2PALM4dnOKgsw7
fDyly3WbhoQHoE2uKgsunQcr20rGOnMl3zYvyP6ol9pYA0ctI7UJAUj+SrYBX9RSb79L7rQ2QeWD
WAfoxz6sB5uaaxbuLTNRN72q9hspbqOVY7wMNCYZfBRyoKuRDM4Bj5ad+h6y3rmbDkZ35AmWnqtc
bx7L0P7hlPqF9rhCDVobLplHiWPlPCy5Aazlv8NPP++fa15YoTSGUZW7o1xu2uTJix8kUFldi01g
hwOVbLxi0HDSgbtnzc/MbimmoR1Upi8F9qu58akgdo/q41hcWtyqKKt/t/Py6vgC8y/lOXDW5Brf
2wnkW6i50bSHQDX9+T8/2JHTNLcHgUN9h1Rz7Tnq3nayNU+297YCHRfyH55ALtfZyZJlKNJGIOfI
4ET+XSwCJidKPw92km6GsCmv1qivxQHvjIl0EexxrnObj5sthVoMZjWaRuJO7X0T9KtuVM+GlOyE
NuzDwtuWiCg37U/EJR7D/CVx7OeslbY83mcU96+6FhzTbu1MLG9ncAkT2oitCZBvXtntx2xo8khJ
3TDrvtSmlVERkc27UU9Q1Sjy1bR4OQkg8LidCYfowXCx3S5vrpaF4JsbN2719EsUx/6hLOzxsxhU
IFeqgJse62H3GFWqd1frznPKgf6UioJoyEJnsPTAmG0c09eekzoVd2FujT8SxwheP76Q3klVJgA9
Fy/xEeJJ5uyyyIQBEKzM0RIneDlVlupd6k4zq61uRl97p756aXUoM0p8G0Uy00/FiAN5Rr6x8gYs
F4jElpeTiBZMGrXI2wkLbcXv4gr0olwiTqpJnXRoKqc4ZrlBt1DJ1pTalvVmxiPomK5KetTzxhSI
wyLMoGS5osWxXU2KfG/UdviQlPqhtnvlknXoCjSiD3crMz7FM7dJCBgUGqJg8KYOij47k6o1apLd
Wo0bCdnYi7RSj+1gSGevguGR1J30FPg9lKG8RiINSu83wZ+CkRCGO3p5tesSZ00u553dSn4IEApQ
FJtgbmYSYW0oJzRt3KRWzRORrHc2jCLd0aXLvgG2dfZt3H/7eB6WFyBvBZiYqfBsIJk1e33rwe+K
TPQthXBSUluJrO2ooHn28SjLGAak0htJBLlT+o/Tn/9zzYYFRhtlXBYuYhkV+MGkOtpKLj+NgSNW
+q3vfdDEH4KdC0CANb4dKq/jYrBtL3d7QdzggWmhJlSOK+/sW0vidvtM1F/gFVyuzNtcwQo+KOlM
KnuPYUUX2hzi9I4A6pImhrlVsYjZ55nxMx/0/r5FR+6PU0Np1ywy7LiMYG7QRdhLcVJtTWP80RMZ
HTrVExso9BpaAjFy0LmZ7Aep1X/915VgX5GWQBgG+0nN8HZ6SrO2BgAU3iNu8tRpInh7mZlWx66k
fPvxUO8kfQQhU0Aps/Zc+bOlqBLUfIHDFC5Ujx81Wd6zKFtv30U+huDCdjYxN/dJkyWa9/Y4aTHW
1crGm4b4d5k0HOwIvUyqdg5Fhfnn1n1jlalR14/UO6VDZwt/L5zB/tzasTh1USZOrVFVbhtol6zF
p3BtCuZHWkPJabph0DfmbOlzFJYYhCVyu7MeGySf7ztbLe5E4R96b5J6k8N9GnKqA00fyc2jb6Ix
vTuphf5Xk28851KL6U9cBIchUL/2XtqdMqE0+4+XafETmRoSP8rhbGMe5elA/XM2Hd+HMzLo4to6
xe+g6wxqLnZ5JxtR5molgFlNpM3Xj8dc9N8m5zAKqcSoBJz8YzaonyJ6Dqc8vCaa7r90vgO/yAhR
kIlpedo93GvkVIOTpKn1tq+k9IJWebKNzDE3NoGRryUE82fv7efggfn/0QnZ1u0cNEAJgOTZ4tpJ
zs9Qrb8mmnHEAhbPrCJrV/bk9G03e3L69n8Gmx1BcmZBud4SV70R9r0X1Vijp2jlfjzFy0+CuDi1
cgluCcoXL6vS+urQt+Kq1k7yasceOQirvC3xyDkpZJQrW31+xVPmUAAuEsZw0lDmmV3xKvUc4aV8
VecbP0dDj+6MqM63wSCtPZPvjjT1b0hRebnmN3ymS+RvTS+uuHTYxiZFu2sT9602bkgew+3H07i4
6N++i6gXVO/0pMiz7+oimJxc8bAHlHqba+FBs6fulUBCsOv7cTt6zXMegTqiHA4Tx9ob/nCSk/GQ
J9HDMA7wKyiK4zu0JbDZIKty8DX/gprMWfjRStA/j6am3zoRzvUJkMd7PvutyOhZXmg64hrkgwoB
JLWfx1pN93mLDkUmi26XDYa31/N+Le98b01odBlIOZLN0ge8PUBpZJcl9nLiKhJD3yhNqN2L2PM2
vqyn/5F0NH0kneHpO0Gi8MTfDiWN5mCUAhmuQFgJdrK9uZWcrltZ9+UhnU4pkDy2GVHivK3pBZFU
h60fXnN4jTQLIsIwmISHj3fXe4eUp4H0jK2FgMn05//cvSYih1AUO3H1HO8x9r3WLanJngup6x8F
Omp3/8twE08XpQscVGYPMsAd3EVyzig0D4RIzb+EmMXekeyfaqz2+48HW74rzCD1cfpkBmjZef0D
uVU1D3uZa65vjU0fBn8KuUCqqwm7Y5zY11Ctfn084nITakgtMJFvFWZQr7ez2Y5qHjR6RxtcN8EV
x315QPqz2bRa0a3crotKBwEa9jg6xQ4u2AlmfTtW1BoQqlLVALKhHdTKO/RUQXe9XUFH7uqz1NXS
zg7sn0b2ovrqqRcPsX7N+k9Bcq1KIIf6WQHDrAaUQ+PxIKRe3ZZW+kmZeOFKVx/sWENJKlv52Ys8
k59NfY9a5STTB8Bn2vb/bLguF2bvkF66EY40mzDRuh065cSuQWjvosLIv4QoBm7MujYfFbltz62C
yktoOfXKzn9nrUhyoOWSehiEArO1Msq6NMMIce5a1Mr91Jo/9ZKA0wp4e+Wjp2+6fW+tyUEAmAKX
E2nIrN2EjL9ROInUu2ngo9iEauChl8v0y8ebb3mUb0eZfVDm57lZev5AGdMGm66pGDjYyjHSaGp5
/pp791vHcP5Rk98Z1HTc+0Cl3y6kIiG8Y5fV4PqpcpAq7zW3VW8bVZAKAzwBzkX3TQr9S6Nc0vBq
dueweBbh5yF0De+i9r982zXCqzo5nw7bpmi3uXkFJufG+Y8q+lmV56T77dc+1r8I8BxU9bc9/hwb
pOzxGMAH3bY3jfetQ158cM6OjZ5Ljfj31zq/+v1FOD87R8OkoIRxfcJHb+soL5rxJI2vsrwns5W6
p9pBLyw8GsVfp73rlM/I5reUIzHf2FjBX8nZZkaC58jJnHSGfqb+l06KNmn4i356FEBhqX5Y4k+a
/k1gyNueTphxHqqzon7JnUe7AQGl7lKkhCXw21Z8h+3JSrSzyG0mw0qApqgYU5enfDCff9sQfUAu
BXqwoUXZOMpnZPiNX7XT+/eFGvjIwyfKHXQJ/ZIB69ugu2utGbq8hcmzXUBaMaEFidxR+J5O2T/H
OYl6GzKX17l1iXOkkM9hfhqM+gcWEhSKgvgPTcB4N8bGLwVLRFn5EQ5U+tJNAxCnwLNOO7divMTV
V7v/PSp/HOUU2/A5pMdG/yGBrMjG/CHK7vv6EGbWFz1Tn4zkh9XTPUYZY0vZbuVWWAYwQITJTWl2
8OQuqL6GHARWZ8aaqwr411rwKlE53QpIOgc9NdJ7NPs3mlMYK8Mu2rnaW5sOPOjkwgbIYRaSK0WK
xJnRD26js0ihVRXHfkT8Mja8+qiHIPLQHm6Vr0LzjnWSxi9RoxkPIovza5S1+kPdNN7WBBr7nx9s
yjL48qE3CqZ5AYzMosgIYhxg3QpB2gzx6oPepvaWmtmmmIBoH19hy4sSkxfuEsp+mjMhQG93E0bv
vjyIjNGQvD0MeZNCgO3XwBCL5iiTzSvN1T9JaCJ4PDs6FvRcVclVaO2JdOdxI9d3QJkx5Xxpk4Q9
2Aa00gy8hyR/G/qgM0flZ+ilv8ws1zZpWb2gNXoso3jb9nDutXHVaH15lU/MOl516hYkTvNsUIT8
cT0gb5DnRofElya9Go4kth5eRi+0WLS/H8/78i3kf8jUI2UKEhlY9+28I7xRmJTGZVeVYGbXTlAd
Wj/r95q5Fju/c75g6fNQGTQSJ3rL7Uhjoo+B5ANbsJA72/kCWCO032bjBePFD44U1bxfndF8+vj7
FvjWacWJOUARAbYGADZN+D/XlJZkYIuCeHQ72OGfE0CK97S+MgT3lcFNKWi7QVp0mN6Q4+uS9Cur
JbSrxJBva80HSkGed2xhpN6ZMOA3cly22EV10fePf+YyYLV5T7kJqIVMuP5ZnCBw9wiHykS7Q/My
iF2V8pQWlfmY66PYdsII91rbrHU/31l7iiAgkMFdk83MtSVTpNxKr1NYETLmsVdsqt34QQAFaFd2
2QIjyCrANAcBCfWG9Gku5DhIAzAt2wGzoobmTmllbHnL8VOcRyOIS6fW/wwVGl1OHj/RAdiY+FJ+
yx2jP+roKn4r++hV89vy0Naa9p8jNHgpJrkcP49qxZxCpmLgHlR9Xrq0Nny0kQxpk/d5snK9vbcN
p07f29syrfNsG8ZFDnDGKEpXVCOoojgY7m0E/DYK1MGHWpP0Q9gXe1mtxYFAxNwJq0MKPC1dtCK0
PaCs9JA18jdoZ+M2nhxYhqjv137k8hKeFLBoA8Cx4ITOseBWrSLNbZS5G0AD+6QbXf442uHXpBfO
V6MMoofQtH4oTlI/S1arP1aWaAB4Vu0T4tRfQlHSoyjkeO1pWKhzYV4PmgLSB06Gk4vC7G2w6wZo
uNlkbt18FeiQnVWvLM96bHRf0xQkT+o7cDO9wbiMeARda0xh9nKSB18buTt3yZrz5HuzxHaBmwe+
D07Z7Oc0NeY3TUVHNfaD/FVUWXBo02jcf3wjvDcKuSt1H6gYcIfV23urAcNdF8DsXctOgkszClR/
zWHNcmPadrdBHMiwiZtFo3aSeZndO3EMykEusgIiPvkQZMpiX9jGuDOlAJB9H/7HBsm0koxFLZrA
UQPIevtRnWHnY5+rmYu7WH0vNzIBYGet9BGX1xr3DE1e4pbJimV+1NRa9sm8zRyRDt+HWF49Zb0S
/3JQYPx4id7bmJSdphYW52WSPbv9HFUZAyuWnMrlIUPEo1G8k2qFRzOshmOGJsTvvFRPoq6H720/
iC0w12bbqFqEUrT2Glrpmj7ZAi/L/E53LCRh5hkewyy8yWswGCEGrm4VdKdGNzZ2mCPThamvB5k5
ieRtlnTaS8CJ2WWOvJfrztmNctN8wXdxYn7qTkazPus2ToBujYP67oX/1t5ESd3uww5BXN5Go/1u
J2GzQVpyeG1rR76rMpwK5bgux02gCeBzcaL9/Hiyp/DgZqfSzSE8meDc9ExZ3Nu5zpt+RO1zkF25
Ar6iB6NACjBzzo2CTkiS2OKuBY35mim5uBOyNK7U5JZrzb2IXBqNcn0ivs2LcnYclM4Yxoob90n0
6tnOKQ/H/uTF2gGkJWj3tvKOyH19T/Mw2hpZa+4s7BzUEbu8YezSlSbgYpPzcybGEm12rAgWLja+
YtY0lxLFpXkfn2PVDy4D9L8fReKt5ZuLm2gain4jpDv2F/I3tzPvNUE9GE6mUF3IxqtkWNW2V+mR
f7y+i/CQUWxcWqnJwJSASXI7CtSCOEDeXnYncvA2VuvkpGVKh97Y0LscrfKlMIx2XyC4vvLsLTgC
PHkUdclgqatBE5iXrgGLF63t1JWLdTK2cklUfZVwCdn1SafeF7UynKzA+JLKABHDzAc7idWfOzSB
/TJYWMrSTG6xDvG9lxix8VPe4qublcV3MOtXsnR5o0ROfR6cPnGloOIdpyzzV48nvgkCieopRzbr
oPW4sna5dMhBSOzi1JC+0TZRDwOWrStbeRFr8rlUYSGr8jfNklkgHmfCaXGXpvNYlMiiUr/aWSN+
n+GgYBSgOQ26VlZ0XFne6Wq/Pb+MOrVogBLiCrRw07RGO0pavXJR+TuC6rCqzwYVQClvgUjvG2Lr
Qo+2anZMyld0cTZdd64hY0jpVz8EG548+VW1m67ZXNepdT55HYIRaj7pn52kEC8r50feqYeoDndx
9lgHEg4IB+Sbg4buh5Kcck/DyhKhHVFvbT3a+yrTH6B7+ADn3I+MrVRnu6DtDqEVHmDinay428PD
3aGGlwBPCEokP9Pg1Ovpvgrj3RQoxogixvxnHka1/anWfQCfwFXAF9t7zSgPqY3xNP/0Oxm7Zfug
x2LnSXegt4+xpWwj/6fMr+n1Y6Oqx8objgk1EgSkyjYIeRihxn+8CMv0lwIH/TGLvHKqG89b0qlZ
yfSqStn1mnGTS2O7iTAZRLvNuUja4LsDs3XsQTPtVDMu4b5UIwKUUXEeTOuvpBXZXWyk1s6jRbHF
GNrfSzAOdlVpaw+kb2uiwgvNC9DkyH5R6mLPcPXPjTacyPYUKVYpMRl1dkpzUVxQaVUoGnbSvT76
ymMgx2ITAOlWOlvfy2Xt7atYU+7xmP4GxMFNLVrkk5hMsR2jsDt4mpNetWRce3mXdyQYA1r8lHnp
OtCHvL29zFGvtWoAK5VTLdgNSe8fBtUqnj5ev/dGmUgLNGsIPGld347i5LLRQgxsoPrZWIllCOGa
MgptH4/yzlNHNANiDWmkqSQ2DwrLJg08WauaKzZI1plO2DcVL4RNmah/ehk+n6Yn+D62R+py26is
ELCxwtHZJH4k7plfZbfye6bJu706gIPRJidJA6WLdMPtZ2dJaZS+FOXX0km1rZZFnWunqHanwjcO
ogh+4FHc7jsAfts0I/TCwN7aiqh++fh3LGd/gnEwH4hcQz+fT4sh/D7E9yW9jo71w9FDHNV8OVt5
BheD6EDhcb9Axoke86JJkjqVj9lHKLkjopsX+IhU/6o+W7mNF8HUNAqyhmx+CEokALczGgq2qaYM
kivp2biv4zbfN2bWnpwcHIRtB+GhEZ15Jw22dQQfKK1E6G9aCDcrimfZ/3F3Xs11I1me/yoV9Y4a
eLMxPREDcw09RfkXBKViA0h4bz79/sCu2dHF5fJuzeOGoiNaJYkJJDJPnjznbwCGrvLklGeoe56O
r6lLoQljNO6MMUGMHXtWV5lwq6nLOPK54ukwtKgTuk5CBd+eUU9L8j9nZ9DcJM0etBapslZNZw9B
nC9iGAASRdKAvWJjqQ+TI6yDTdv5Om2H0Z0xfA/eXwhnByi3PzhdCHvhObPqAJ8+fTnledd1Rnqf
5rXiU30q4FMJCkZjt2+U5GgmvXxpT54dnwjOcFavWrJ8Mr7c6ZiNPjVMIy2eHBclr8PO5GEUSIdY
U6n/tBItOU4ltWllWYxb/DDwuQzN6tguib2fkXf03p+Bs+yT2iSbYNUsRW2M2s7p0zho7IdVslRw
LWzcVoxE+1IjKPxPaZb0C7v/fEPQOFOx0aVRB1Zyu+viydDDVAKuUEtFuqPsAFwJGcULo5xln8wa
KF1YKOtXpa1y+kI9/IaZ2oW4D62+2IkYH9QU+bIdMufR5zofky9pGca7hrbXhZHP26IIgmEciusW
PMf1Fnk6dDqNod6bXXXfj53hT7Hc3+LAIPAfFLtSn9JdBK/TbbK4PFp4HAyINXqi0Icf73/S85Cw
ihtx4AKgoQi/RYuF1qjTq2nze8MAJ4KkSLfvDMtTxDw+VmKekUGnwVPqIxLLYatemIXzLcWlCol8
wJOvIh+bnHRUcYlY5DG/h1oTuwWEqb3eG4PPDvwghtQOCkVc8lQ7r8kBfiD+2DK3Gmos24o0cqgL
Il+2esfBpQckqFVAplflfpfq0bdIkvNDLC8Q/EskT13KPrFbTj1y7JGZ3hZVqnplt1Q0HzX5u1H1
bPq0SrVrLZOdv7vfVmY1khiwq2m4Ais/XSNiKQa7mib5TpfUT3TJBypOOto94XDh+Dn7DuAzuAQB
b6FMC6d73Y2/VMulHLxEVTLQIt1bef7NwnayKJGeaJr0c5iHl3rJ6887OQjW8eg8rAWo19rj6XhL
oxcNrX75Dupp58bWlHhmlGUX3uosXK2jIBnNXYfyM9XX01GKNAsRixvlO0nK0cHGG+6oErFdyuzL
hQrXefLEWDpUllcuG4FkExqrKVHyfGnlu9hUn7QVWIu5S+rpIKJe9H4a9kMr34aV+pSYrauCs6/d
tImcfZTTLS0m+8/3t/WrSvV2hnVwDqQUNBdIHU/fXevtJpmcWr6zo2r2CzMOA6RAxJVSar2byaGz
F3KcHpZQFv+sTJwxXTjJ8XdHXTSU27vcCTDUavdNZHUu1uPFLqRVsTftrD6gNPnnZGbxAfiktJdT
4yVM08qvG3UmTEnatTGm+V2ylPFzbYbz1wbt9kNWqsZ1n+jmfV10ikc8x35VH+obDjLno1L0F911
1th9OgM0MQHnkG/AYMM//nQGLKsUolcr2IVKb/rmCHV8HJTHVKieU44GrGT+czs26PZpduTVjVRf
SBjOe+WUFfBqIusCGbSWW08fITQtoUYFXBC1kK40Q7rptagN6saarnO0+q7aOHsel0FcFzIaghhM
VvAOhIbXRponN1nGhGrRouxxph3+aXaZ7odtg0FzBv1eVNGhIcnZC47soCb7CUZlkm9aO6+u6kTr
PFlCet9bZhiVy6yZt0WY6K5d5tKNoik1fosFsd5CsykpHt5ffW+EWIRBqJOvej6Itm/jST1Jlejr
FIbNrEk7HSX60NRahDYSpSZcJl1/k0tO4zfpcsjG5amrMz/TsL6Vh9Y45oIeLElgFz7R/3R8ihr3
vT1qF6LredDjIeGAcK0ix+AgOP06dgSOqrFbCay4Xl+1c4xkYgZzSdhgVJJGTG47aPKFE+888lGp
pelEycvh4Nsq7wmsiKqVj3FfR9HyhGZYcyvH4lKLb13bJ2t/JR9pYDJXPRAE0DbnKvrNNS+BgILM
+ldnfQzKaUyDbhQ1gNKLHgTn0Y+iAs0j0ijq+0Aa1rf+5fywTSKtkc3KvUgr9L2r1qQm0k/t13LU
paAOG5wJtORubhX1KLTY8NIS3XhVmlpfFdn0BOztUmp39nXXR0LMi9yCwEZD5fSRihYNEGtGSQf5
ua/8L/eyvMp/5iUwlUiXk09zeEmI/ezbvg4Joh3xHu45r/q5v8wCBtGTOZehcj8nRuR1yJ76YirH
v1sCRgWJnuUq8kqTiKL46YvJMrLVKQ3Re71Rop29ZPbXHun2Qy6V2tP7+/gsOSQzYxg6UUwgTLHN
DhHVKJAdRkZPbtL+Lkmve6fBCNBxpMxDXEiTPVrsgYra+xUk4QuDnyNkMPl6FY+kGkS7ZYuJWFL8
zBKzy+9H5O/2SC+Gh9SwGgoSigJxE3srORhr+aNsx1UwtJmCS0E5BDlFcbcajdCLInO+ENLP0/b1
oYAdMy8rpXDLWbfTQeJgj/P7RNPbI0Vt2S/L0tmnUWO4KU2j4yCrH2Jj8lJZoNqUpIdQzS6VVc+x
YDwG1ZFV3oZrBBeJ00WgAanE4GfM7otauZ3lJLpFa1MLyLIBMil16WdwOnynl1N/KjD3ztLiQnJ1
vr/IKrg6cHmgmnBmk5EvUcrRMsAR7/UnXZeiYydQzZLiqvPR8goyrb60pd94a3BaAKTh6MiY5Ohr
wvfLBsuQ6+zavMzu56pokGGtnO9NLOFG16WULkdbBt5B5UBQMWORtnXQTg5Fgvc3xfkuP32ITV6R
UyNKm6bP7qU0kXa1KYkgK0X06W+PArmfHg8NWkj4W3hY3jmKlOYivlfHGIydrEj+WEBien+UVzbq
6UFBGYaWIbRtRACpuZ7OaDLLet3NRXwfOaPPYe7m6edMS3y4SrvJ+OqoD8K46rTP+lh4ltBdQLSu
k/X+LGE13N9Z4Ywec4JPoex2ybO6pHdacWXoL32kYxj/pMafwglXiRToZT96dgvUpM4OZOY7uxg/
QYS6saPhc9V8L/FIC5rqB2rHf/97QQDkDAREwEGwZSVD+umjPlGjezxVru1cUvGKaC9mPGfFSkAK
NiBCpARXksA230ZjdiJDqeP7FOH6Q2XMlhfC0DvMTrmLJSsKsOhovNEWjmeBpTsUmaq4ABzaC1/0
jdW5sr7AN4Od5TK3OR1aRD2cHn2R+3EQGs0NzAbltUL6/ro53/xwy1g3awRArnYbBaveGaLEKqL7
Ymk+jvLiPNWt1X2UCFS4oCQWVxwW8Ie/PSjpNHAQ8nrAW9uEPm4BUcU20kKL3GbHBaOIa4Dl+K+E
0y5LpcEnE73kdHr+olyJmUiuqthpQ24/3R+tPsV0hbsCVRXwgYYpjM+yvXS+XUyKzzKKrpM6z/bv
v+irDcfprmRUwEkATcDjoFJxOqqT00er56a475z7pQw9Jcbf0MhQHMvdEobBMu56ONrFxwkMrjx+
zCRuc3oQjscqPFTUqsz0ruuPCLe4lv04JN/12vHMeT6k80HRcKeB/gU3Ky932hi7QntS8lstvrMc
ysCR0T6ai7KbZTDrbYbGY+smHKtOku/CLt+3SGUOSud3yGVabfqcA3wO5gzMrN0AWIw73ILGZjy8
PyXrTenXGaEkQYUOt1lrRd4AkDydEWthb8tjMn4oOBwOtYwvWo0Z5EEqZY3eHBoKnTVYQd7rl0Lk
a9Z2MjRatwitkLSvfg6UEk6Htp08XjiUsg8IZapuhwDtU58ZD43aRUf8W2ihRcx1aOdhoAm2t9mP
+kF0IMlzc0Yua8hVXHnN5Ar9H90jCM27mpBpYd76tOTYbk3h5/cn66zfh7QEN397lR1kFZ1ZPU5T
lMZ6Y0qPXL0PiKhUV6UlJfdVnLWBVBnNQepbPzPkypdGEph5ku0g1CXlQdiJc5g6HI57SurmrGI3
Pija02wPjd+VUfqQq0K9sNzPEr0VsQMhH3MSIijNj80mKyWn7q2h0R5DJeKioOrtDiJB+RWE+Xcp
7FEhQ8TAk9WwvI0W23Br0+m9NBl6326tdIel0uDhHi7+5hEMbI/O3nqNXRkcVIpPP3xaLlLplJP6
GJZRHAhTav0+isMLlaNtwH4dBYoM9mZw8OnSno4yVVlcjMtqpTEn1Q77PbZdXXfH95fEqwrLr6sY
gB/AK6DdIPxI6bfnwpArmdJlkvEoFKfemY0+exVKr/Ch5WeUAa7GVEuD1M4+mqtGx9z2QTGIKpgn
RH8du2uCMp/Sg1M4yhViK18aXHzcPn6K4yRGKtn+JAx58getKK+os5tEB25AKKvUnhopcVDoVn3j
hLlxiOOq8JRFSncUZw1Pl3ML5c4O1Td8qr2i1vWPdmpmnp5aNfpxdnbh5DrbzkwEs0BHgeBKHvq6
GH/JIZNqXJwOm8BHcp3A2KH37s3ecEwCyvzXk1fexj4Uv/vqe/eSPIUXjrB1yWy+woquB7izliO5
JZ5+bISWOzVuOvURwOcBFqfeWL6p7xWuC+9/7zOy2OtrgrpAkAoiOkjv05GwXrRzdr/6WN3Ye3Of
3k276qjsYFq7UaC48i73tH31eQisR2NvXcl+sY/82JV27z/H9vzcPoZ6+hiT2ffJINfqIyrBroEU
XGZ816p9o5rANy+s8e1OIlcG17LmXmQmSIlsXlnX1mpKjNrapBTGrWVHn9vCcS7cvt8eBOw0ZT0O
5q3HBQlV3YRZDng6wU2xTEQSYCCXXHiV9YA/WSfokgCBoNe/Stdx/JxOmzHGSLkuVXFv9hHuzXCt
kYMuo5WZH/qIZXynNZA/1GDmPCldLi2e83dcsYT/quZQ1t4y9igOz/BQGb2WUxP25FyuN6xLLq6b
UQB7rSgD/HfX9jolPO30HfOMyk+O8MQ9Fdy8dxdgx4eMC/Xj+ytwC4781zjUwNEAoRbGnj8dB42R
kN2g5/eTLKZjXEwjndrSK8vU4jhXOsxFu6rxmtBofDtF0xUw/PKxNeRwrwx40nX5ULqshDJQtGa4
nuM5dpcU6nfd9OY+qqZjHx/SIfkx4vXndUpzbVfpE7RwsS/V6udshumFPvomGfrXG9EXooe1IqC3
8gkzrPGwK7T8vnaix1mn3NvwnQyIoC4qPomrR2hUVops/73N/DquToeICE5GRXv2dCZngJAWGuYU
ZFrF+JTlWXJV9VzpOj2P3Ky2vrTVJTvoNxYJiBQQyhTUeN0tYiHVOUjGOsnuO0uPD+G82F6mQY16
XSP/9nP6X9FL+fCvndX+x7/z+59lNdO8jbvNb//jvnopnrrm5aW7fa7+ff2n/+ev/sfpb/mXf/1k
/7l7PvlNUMAdnR/7l2b+8NJiKvQ6Js+w/s3/1z/87eX1p3ycq5d//P6z7Itu/WnojRW///VHxz//
8ftKc1ZWWcm1GLXKPq5393/7dby//vLdc87P+c8f80ty8d+/PLfdP35f5Q3Gl9f/Z/1B1g1pB8lR
km6Ort9/K8qmi//xuyL/ATJ2tb0g7ALqWOGTbdmvf+T8QfHZhtWFCAm9E+6Hv//Xc518i//+Nr8V
ff5QJkXX8oNPD00g1rCGWeyvDpcojG4PzSkywlGquu9zQek80IfMrBuvbSKZPTil3Bg8HT2Z6hi3
sP8bbW6utFoBc+eledXYH+CxRVnosneztc7Qlmhaod+ccvQ2mSXPkV/LsW79/P9/Sa0+Mf/3FbRr
Xoqf8W9P6zd+aYrfnos/f/tPfFqan13y87cbftv+ur7WH/av5WRZf9CI5PbElYTNzLL9r+WlOX+s
ZeX1wF61AV77zn8tL0oFf1D+4mTg33GWv3oU/bW+JN35gzXP2gMcQnf376yu0wRllaojD1uJjvAC
OfK2IDOBAVFXLlHsaUbcfkw1K8UoSDGfB1kPd5k2gBbtUjn4ZeL+WuK/LulXwOV/n++MSi+QyilZ
IMNzMK1L/pcklL5HmHFrFV6W9n7d3ynGTWb9aJybRXzQReENzWOrfqg7EeSrg7OT+Yr4WBdPepL6
w/itN0a3tORj3vygabjD+dpNhwN6cpk1HXP6WGb/CD9nN4ToaOqRl4gb1flYK+Ap2tTlbuU6EFf0
dvLmvtgPseJWMtl2tVexhO4osb//uhtA5/nrbtIZrcENEFEV4VlP9m1yV7u9m7uLL+1Kr7mvAu0x
+9xkruKprnN8f+jTo/J85M3lfcRXXA6BhtF/7HsXBPZ92HyNFBHURfLPfjKOevvP90fchKvzIQmm
v37b0jABimkMCQ4r2NXBrvPp9bvZztiHh/KIYeju6f0hz9bw6WraslvnshzpTDFizDUmu188fTde
uKW+OQT3wJXCQ01qe0VX+mFROpXa+mT9XGxyXuMhqpEDLD/n4tv7b7NBCf41gb+MtVktmdFY9bDW
8aO7gl7in/a+/tQcputyD/HrLnqJrtR7nSznuniM91Hnah8n4Y5f3n+KTaPn9SlWHzsYaBTb1nT/
9DPqWds3QmSp1yISrfjod5H2We4wB5XpxpGbKK56CYJ7etKdj7lZrbnSmDKOfozJZXzAAbnosKyI
JpqXZbrsLrzh+WhkrZRRDer+JPtbo3MqmlIuIbHsWaWke5GaTY+RA+09nWPTL0pNO1AH6HbFUuW3
Oq6tPoge+xlrsf7Q1lqNB3zb31PZUe+lxE5f5tTU/96qIzyS3dJNJlgiD43o8ek3UAxJIf4lqLIa
8YqPkGlpOUl4rUkz+NBQAlZP2+1CyDhNOVEIXY0zwZ1DU+MXqKjTQWUldzJFzU1cBYzWze2o2ZF8
JYf3Z3+NAr+cAOQ0vBNVegpf68m4LS5lM/X5xG5nwPY4vUCAMHs6KmZhfGxkOIZTOVvXNDqhkaSN
aSUU8c1LxYhN155zb713AX0gnQfEjhfQ6ZsqFchaVaDAoNJpDQwlc6gucwvTUQvDFy4vgyWqvsdm
U3hJ7TTXIqZClSbK7DlSF14NPWXm92dlE2ZeQclos3C1oGkP5nsz90vpdEWEj82u08wFKORSX4uq
ro96Y79ocGMPAKPFhcN4Iwy3lsQYT15v2rDo+LWZhlIrRScVMYPOU/5U5b28S3on/WSpIj3Emtbk
WH7Mi69jt8E1C1fAyU1As8yeDe9Ud9Exv0Sa33Q612cC8s5apMoANlLZqtYOqhyXY73UuxjVLbSg
5vQ6tAaNoncT7uTQ/jMdqcuV3GOVCDegzqnNC/fm82kBIwl0xCbDxyObwvfp6jCWsIZSWKM0yRKJ
PTqACqsiG+QSwF4ZfyhMoY6giPRs3pPiyV/DuKmfLWS1Tfzfx4UoOdXhj/cXyIZRzsS8EjzhFKH7
xq9tZUSPxlYaanXAEl5DBZO+wPJBwAo4FIBYP1hGl9SurA8V3Zlonn7iLWHYfmZpMxrUTSMe7DzP
FXdULQknxnpZPiWqFiX+hafchNb1mEQQ1F5l0ShHoW5xOneIH3bWaBXmgRgQ3mBvmX9VxjR00eVE
OmyYlV2qYTppWxFVMZibR9ANWPXYneOhE9x7OjZr3tIZCI5VKcDTrr9QQjj7uusTUg6GEUQSDRh/
U31JZ621em5whyKcrczVC1MJlBrej9JUqks3c7wqlVBD/RHlA1ye80BEtuLFOqxQcDXjhcNo3di/
hMPXCePjQl+l24IK2maxVbXWddAqzIOgUszxF+dBGlYje0u5JJD5xlDrTZbgTlWBivumTCh3Rp/k
HeYG0Fxf5IZm3qg1tI6oV13Ke9dJPH0rKNyUsaHlotlzptiqtHU91UYaHuZG/JydRKDkosT0KYvU
TbJC/0hXoH7utbZ0zS5tMJpvGg95YtsbJ6xqLHRyL+zqTfl71WGjhwaVdgX14PxkbiLsqBHEoDWG
h7DrxJ9TpumPTm8c5SiTPIGdy54gX15ncefsCqlRPykzamajWLrdNCbYG4RSf92agwn5Z7C7oBm7
4ipd2nzfAbf8UHMcB8qwNMf3N9T5N+OpAZZx2ePeJG/7zRnHl43EbXjoB2u5SRL0hKa+lg9ZKM+X
9u76/TcfjbIaSqGrgyggkzU/+OVuZqSRY06J4RzKSu8/2o2IYBOuBoQr7cNwe6fDytbO25cY9d2d
KpT0UM7UandNIYxLcuLbZHj9XmvwxBNu1ekm7p0+zYhGsmMNanjo+qYGLximj/pEi7aKJy31MwgM
g5sYuMZ5HSSxPwu2FmRHvdKDxZaldtctAkMaozLs4zBKiAyJOp7QyNQyh85ZN2g3/dCI59wQRnmw
cnqCMDEVroANPOcLp/vZqba+DHQWIJeUrFcq2+nLdEiuoLnNy4RQTXd5v4IkxrA7gBXtAyPPil1e
WSJoafcGkMozP1Ktfv+3lxIXbpCfcMuAvWw3gNkKEP8tG8CZrGGXVNmyDykpXedqeglguqanm5W0
KkpRL10DLfJGp68r5MFE6l6WDnEWGn6vDbFPqQFbpHmy/Ql5GgQ8sYTpSqvy3n/JNVyejYwqIQOD
w6V8djpyBrhmFmktHYq5aA+SnDyXWD95WNEQ5dOq8KW8kIO8hn6C93l5Ie69sVvX7A3hEyru2N5s
1mzSVFlqLyI6VmVk3IT9LD8UrD1Xgll04UW3CSMr6mSoTTibujiXbcSdj2xZG1wAvjq9bGa7mazO
H4yw90slSy+EiDffD+bOSvh8tUU7nd1cGzg+emwVusgegq6VvlhsfXzmxurCSG++HnhhzF4QfOMa
ejrSEKtqZ5cKr8etxIcS5YLWTL5ZyxBeaXmoPxny8v39pXP+coQ+MGx4ZAFk1bbqQFgTZHPElB7T
zKl2VuY0u1buo90o586FO9D5/liHYg9iUQEVf6swIGngRLSOddIKUeaubJZc95MFJZnR0IrAbnBF
y20opiXMhPff8nxiUQpdbZtXaL7B2KcTOy2ZcAjn0VGL7eIo2aDOMnWY7hprzRyTKvTlackvJV3n
RwsbAr2zNa0HAX5WbBR2piizHR3LGFoPI6rA6ZYGCzG3Xsb8iJoAhQ27iprhiLaicpXNjlRT+yui
b+UUX6oAbBQQ1mTgldVKr48mH7rh6wf65agjRE/FkjrOobbR/Rz1FuZTQ/ppxjU2EEQQry0aw1fB
DRydVsxXaczdzIwk7IEtuQbbkoWPeYq+SBcrJToGbX9Vi3H+mlsCJcZCboN80szrJBTVQ6bb/dEq
0vSYFfMEW190R7wA8gdlCrXbbtayK1lLgCWNQw1Whs5/YnfWhUTi/LsTDiGTrVeqtaGwCU2jnpQN
aB5ALn3sN+rd0tADNL4W9V0yXCKHvzHWmqyQ1HIPoCO9Cf8TPOkmb2hzJ4kV39a985XumXyNzD46
K1X2sV0uUlTfOGGB/IHBx3XMJFfaVkwSBDSWCIwS1rHI0ChadDC7eMKMHp91BF/aA3LNiOA7Turb
nWbdhOUcXpji87sPj0Dk56IGo4wc6nRRlQm+OosKHji1MSRXTOdZ6uvIN+dFDcwxvaSWfR6vUENh
culNgbkHHnY6XFHAKa6wWD3axdxfKVJS3y6TOtxk89xd0Lo+P1XXboFJF5nc2aG/dToUkvX9PMZF
fJxs8yoqwwbZxtzydR35h5bZJH8PwydwaqZf66O4cEXaViTZrWtZirAFpos7m7GZWLh0mjQsUsKx
Cq+nmBP7WEdaHJSO1nis9+XQzrn0ox0yJbDxbbkvSukL2s6Wc+F8P1/YwKEI3NzX4OejFHk6D3Ym
jHzCRuNYIKZhZvXkK7m0fOuzUbttYk0ePDFfstJbN+ZpRrOOiUSMCbKVcsT6bX4JVWEjRryFLFjW
WpYEoSLiW1LW8cLaPV9MKEevXVWgfjSctwyOHlksqagRFRoL1EkytVYPWoNNBCTV7kJt843FtM7g
Sj7C2Z4IcfpCTqON+mhl4piVLZrHofExk830Gk0h+aBwjfL0ocxuRCUjo17gCv/++Xe+SXlRckOV
qyD1ztdrxy/TWSlln4Z2JY6oDGTBFNblrg6N2p1K7bgMVnth52xAGOtJw3isUIh4OmNu45LedSPC
IaiLC1mL/dG0pmDQ5yiYwzg6iMKW7sI+aa/kqBE7TqvUU+wuPsQdLtZ13+CqKfdoR/dJ8kPumxl+
XGkd5s4IfVLaEOCrIa6VZdC9Ht4Zf1lEe1Af0224SFigUX99NobuUTPb7tP78/hGwOXFiLP0KV+V
xzZ7IUqVuO2LVhxpewq3t7FQsTHCcuOwiBCxbq7ruJWvxqkDrDjxhxOQ+wtJ4puTi90I5xo3RbTy
NnGplcZeAT2YHqdQqYOJ6rZfqZNmu2WrfAbZLO6lGpo79bhSPwDC6m7UwrC/Ksow7+XBjg9qWX/r
x3wJ2hg1sNY0R+i4hnGwJQ14q45htUV+fVUoXDaH2qABKUl6QaIyPmv83NzSij0qlpcMIt+KM8Dq
yfGJNqTbm9Be51UiYpzEUWvWxa6rlCJY6jnGxSbSfATQsbapivn5/S/6VggAcUVUgzaL5ML657/s
DF0R0oB7izjWZm+4cjmVlHlHzXcao7xweXljE1J9XzneVHktELCnQyVR2yuia1g7UqmgeCVH130E
7FrVpmmPbM0l7OMbMRQ1FTYfh67Ott9WJctmFWhirSqtYvqa3qChgzblheV4ntXrDMEZhS4OFeRt
aJEW/KukaBHHcDSHAyWR2AMrPnptxn27kwvnTlLH0mffhBfy6zffb+VVsmRWZMpmPrtIDJVQbXFs
FRs1BUUqP2P22jy8v0De+mr0ol5li9dYtknrZrRzKW5IhLLJUYIyksPbeR6kg2RJ6aMZtpcUt98e
D5gAtxXKJ8YmwiCMkzdjz3wOiQgAeZU7FVSgR2MMNm93qQX51tcjyaDhSUq1ejqerskUFHHkWIxm
tUp+jehE6sP+Xg5TuniNMt+a9fQ1kqIy+B9MKl0wdjl9qTN4skO/pwkLQxzjSoXSLKx6FylZ70bh
LN1aiWw8/g/Gg1a4Dof32bb91tWF7uRDjGNMpcBxWLLiJhR8utGhlDmU4yUlhzdOe5COK5B8PXTJ
j0+nVSuy0k5q7j7UOSVvxK3kMLWkjR2MpaMkAy50sLqjxurEh1GW4gvJxhtBjXx8FXdYS75nsoGI
U5kcv2Z6rHg3N+yN6W4SzfcJAZLD+xP79kgsnVW4hqR8sztiOtdOWsfZEexkGESJ0xyahF45MjGX
YJBvnb2vnhKrPAxKz9vzAZDqpLTUnY+x3MU/gGTWx3muLegVAs8rs6+O0VTYt2O5hB7JUPvVGNpL
okBvNFJALqHfTtZIJRbC++mXraDwFKEyi6MsQTmVTYSoyNPhguTOQt14gAlp5cqBtY+0eBGXXmRq
McsgrA44RAz796cfeRzGO02UIe3S10XdEFomeNnT59ElyOVqvUiHRNSK4nZWXP4z73Tl3iqteNkD
a5r1Q1el+p9Zk4X13tTD8WaqR+Nb21UTxWVTeTKLqbntpgb+kNJP6heB7u+VMQ7aZ6jkqezOWN49
LPaURK6crnhYdYioWKTfhq74QFGjx6Jk6e0dDc78JUyKcQoQYjC+TZHW2oQR4XNxxCygWj6ovZLd
FR3EFIge0odc16sHSYuFcIsx72Y3NeQ5QyOQxNSvQzON3STCGhgN9qLzB0xGxY0eRxh4jBJ0rF1D
ezZzQzwp9r2oK3IeAxalm4rWZlCjy36WyC9/zvOEEzef+vGHXc3ZrY0K5Rcdn58YSaeYprM5aqHb
9xatebTxctXHQdq8kRulup1qFbFBTUz5V7UlGjZNNIEDnunYoDoV9ak763Eb4LXiPNdz2X7OF8Qz
fcXI8aRJ2k566nhs5K/TKFf8JcmVb7lcRE/9VCbYR3Rmarm13CVPklFW6GtYsz25Sw+kN1OEcTPa
1Qv+yJ8jS7KMYMoK5WvdJcV0UGd6rncU2McfNbyJIJXRXHApDgvFj4SlHdb5tu5RdW5nd0Rt89qm
rlN4eU8O5iWTbrWBhgL6FzjO6Q8rVocuMDlpvumlNUbYbZjzN0fpTOuKhreOEuKQWHfVMsfPRpqE
zrGRLOUoNY1WYPIy9HeYHbdIeeVjkbt4ojbhvjBK+2eyEklQwi4B+EhmH946k9k8helIb6UB9qAE
kxQutpv0hcVRJyFP6UuJszzlekLLtA9LG6IKbC8EseOh+JRrFTppQIi7gx6X5YcRLPRxgYDtI7Up
32I7XX3Adpgid9jXNBysYRgeq2Kphde0Ttq52dIrH+WQaHJosl7cLHIjPyA7netuGk5IQZiSlE7u
bI5yvK8SOTr0Zq3NXpjPve0rrXlbzub0s6jRDPM63QoHNxrrrvZLVc5Q1jRy+c94CVMQS8si276K
xvNXdayGH1GbCgfoHYRQt23k6ptmJOWLo2fdk2Ys/fMiJ8rEYp40X8ccgCeJRnEvumg2vHY2jB9G
NzayF061XOEAaUsjyzAG+jcZzRPyGza1xBAUolf0hvnctvGcQ9uPy+dUpKMIJPgNX9UU5eKE4qPm
anZS5V6UrD8nExlmG4CD9KM8lsoPg2Jpug/HyX6guRSpbpGWuvBSrjQ+7B39c4KI31VRzwJpzETB
mkKKiiFxE1UvvjsjtVWURxI8UapkjpJAU/Eaijk+Sjq89ayxQFLNCHRO5a/WnMexGzsVO0lPaFF5
vRw30a4v+nkOsjjpMXqZl4y+lzAz3PyK9gH+9Vy42mRFPmGg+Vm2U/5F0oR+zEtHFa4cg+lc/TTa
ozNO2uclLYY/EVIDt54k0RB5SpKGrdemip1gryZJAMrirP/WjLKTekgbt98jgX6nq46LXe/QwcC0
QPTd53HOzNkDOl3rbqRl+OHw3HHux4BNdQrJ+lwfnV50UFHi/C4b6zB37bqZAHXmnfFByIvGpbuC
keTWRTM9xAhtoS1ejXzQnqW761f5xbhZjD/lkMsPImjR/NAIaO/gCERXoMI5GCz1pEoeCODR4C2G
hsCnvszR80i5bfFYelDlyqFLbwaRTj+GsIh/WLMyqq48gDFxkedw0NxKF+fD3OKj47clDaTrVUPw
Y9YjzuTOY0SFfDRbWQnYeRMUz7lPPZr12WMu191PoxLX3ZJ8kRdD/9/cncdy3Ei7pq8IHfBmC6As
y9CT4gZBUSI8kAmbwNXPU919JrpPxEzEP7s5i9aiJVJUFSrz+147bgXZI7hGE1zgh9LrhB4LjWDd
GtXpHCeo3OawmpToYp6FNrsXmY0fyZBes2/NdUqPvZZ5XgxjpT2Mq+UWm7xYu8c+H7PHwJ/o+uHF
fKbR9VQ7wRurY1HE7shlQ3cDJ0c5NeOJVJSV0mke4B9inEROGi/Pll6lRES7KZEoUd3Uybrxy9HM
N2OZ589FZaU/SkNmr3x7CrNAo3if1nJJjmtKHm+Ya3xYQiCd9ru1E3MMjUGrX2r0kC9jX8mef1Sl
3NBYiL+JA01r0jBpmEXCrHcWiiZXy3n0F6JWK8LQT5Us8S2OSqN2qBkHrdv4c9CltKwkCQ9TVhJx
SlYSHakB5MhMm2u5wRMsBnxUzFdr3U9eqGQ2ZKAeNQFOeFdIvtB9FRyGvjV+TFNKyWo6T37oGqI2
ojbV5jseZhzAniW8ib6iWYjYbQflhZXVDpiGAwTCS+O2P2op+6tgQBwjQvoUZZkZgHNkkkqgh7Og
uXJjysl41zLHP5PvHvxdHPY/2pTBOviPee1m+viXCeMJ6wlwxF/+jpuJ488//5dK3jb/oP6GNg4M
oUDZ7CT/WyXv/IEJAnfoLb4XxdPN7vu3St7y/mCcQwN/a1Zj6b1RaH+L5C2+H3Z7omJwiFg414P/
RCZvYM3612DpAS4BUtDhcovkRRXxp+n4H8BIPzqdQihHN5Kl1dR0cV6QGJ3o1u/mpmakFBNvcCTy
3qw/jbrp9cjuAePI1ipabH9GKkJHDHOJFLts/dAa/Fohb1dIF3ikGiSuKT/A3Vxquhl5mfC/fG5f
Wu66Eiscw9jga8dg1PIBobMz5c7B0pPkBeVuGcRq6vS5CgfC/LouJKDFI7QPJljdridpyHyzGCx9
X27dEGsZ4gvJgnprDOgNm4tRe/b4lHuDsolsWQY1bMzBdSsPZ1ib1t8WCzjau0AG5UaO1qD2lG6O
/SOw6VCFhHQ4zKZdZ6o6DIZSOd8WemkixcxhVOV55BTR733NSH4WCJMMGToLwj8VjorEzldZ1WNz
YOKW5m4ZPJzhRkECeFSR1u3LSBv9FclVjeL1I03V8sxU01/laIf2mKCYn1W69wDmvnrNfW0T6zKk
YHSpck5mNewWXQ8LZf0e8+xBUrmQQ+hVKcfNrU9UoudbaGqN/KI9U1s2v6xZ34Uk+XSngH1n47RZ
GdaBduLHektKm9c0F/Lcl/ZxKtK7dBg+1XxZRLptmuyurF3q/Lwx0v1kORA1m1E5mHmP7uCcgrSJ
XNM/oRXcrIO999pyK3vXIp1ZvC6rPAteYfOs1a08zl1/Zaq0p3ghgyD05uxhprx3S2lhYYUtUjil
+suamM6290AhE2ccN7ZayvfVbtXFzRz7Mk7GSecwa3gwEm/ZZ6XzNPNDss6kr26WWXsu0JL+EqJl
pwXmLw2SfTp33a5WoNKKNZraBvuFU1lEE9HgYW1myW4SVMJJpK9VQTj5tPTmuVSVG+zzxNJPXto8
4cWNza5+FeWQolW+FZ51o0O64aiEBEgU2cvUme3RdbuAi0ISoyrT7E4PfqPWS8npc7yaqWetonLu
TrMmo3T1IvqqzQ2m/NZfLim6S2eDOtt+btNAI1hET5GOGeiJQ0KYs5D8t33udI+5vXas3UmznTqq
Pb3SpcOuqcJibS/kmomI9z7OCCxou6zdUzLyOEkkQASlx/M6NDswxBejmrd1StZLndTzfdf5Imxr
wyaQAgFYnt+C2h2ro3ZXTAS5MxCfK1hv/udyZHxa78AdrG0/8ovXe05C77d7P2pJoR10aRAVkzQh
obKFYv4i+oWNzmxk/pPeH1tEQVb88hgCCdi1V6ZXxzoNs1AxiRkU2QaETnuusM9uPuuhTQ47Se+y
CoMR6tovVzOLlsSmoU7MCBiaMYvW2joXoGmhW2jJuR/tIDLrxYn5VwX3Zp7aZFwUhttu8cV8lkb1
a7aMZitQ7F0QnxHlYrfaQmW3MHZF1ZBYiRPUiWUjvHgGstnMmpaaRy8lF2LHIplHWk0Tx9wMh8Ic
5k0zmsR1mVbRWyT5yN3COsiHrRlHTgIoAz9eg8WaQrNMp/E0EyVRX2upfRvaSK2H+HYT1+wZRTXX
ul/a4blXkx+Djj+XnhCRQbA7bMkLpS60E3LWnnQnOaad/b54TaX9rC0KAkPXDzu/PRSGTsGCr3OR
G9RGflHE1BIj0vgXpXXBGSbjkjPdk9MXMGUnrXZvu9mxywUFsb19x3kejqKyr9XEml76FDc5S1Ax
TA52qGGyBeIYuQks47sp2iB2K5+Fb5K/u7lOvrvM+6gCPBUTBdyBVWIE0oW/XVTylkzL2Sh17aCG
en0xG7MM8SLLQzFZlxYdCbt4a7dW1NNz/NkmWkMTJZspm3Uekyi6L+mdhCK9kCQArd+WPg2PnkZX
5UheiTlCmiKy9FlBEF1Rn16ERGHEopzvjGI9k65q0Uub8luu0t8MKfPIDvpMezBS6dwh9ARX4Ath
mNonb0hin0KnUfRkkjklgvgxHv1sjuZe31m2cC4llyVxLNTLu27mz3shOTLcWftWhNJz5jjxypJC
mntfo/n1nhIr+4HR8d1zWu+0BK9DI/ctu4aaSIUEzzitSRItxXoYA3d8r4tEx5Q8Hpru5KwHFbTh
VMlrSZ4qJwexC5bDs9/K17SDuUwT5UcGCvhNZoo71ZcqGvMvTroxLLLUOSt8Co+WstNf1vS7EhUt
BhavoNb35X3O4bCU1UMwzCF6kd2QlCcUplmsC3nNV5upt3YJwu3l4xJQmp5Zj67/KVAjnlK9iFUP
ALgmV6bJs94iQNCWmt7CVlZb28jan0E6XoVH/kRmnOvBOC5F9VCagGlqq24DcHI0UroSrIY5gKIG
fT5r+XhKF2OMaHF7WRbn4grtKhGCRWnTHUh/+83hO6cHLyGg23Sya57b1bYLipOvfQvjYWy5VPpq
y3DwNgUrhRFuIUIrCTaBKIPQy8udTShrHs+y/BKck614Nq2f/lyEU2aHXfFrFO3NlHNlNtjqdK3q
3TnJLQodGCya9Dm3ufl8g6MIRweFgn1vEIuWo8S4dNpTrXVvcjzkZrEfuaqDPonT9bfvahGyucj1
tHhUclsV875uxou7cvh83HohR04Uz+Vud8Ew/AspOWc+svfMkwQbMvJ0yN/Y5eYRcUnDYZwXMUEd
uzSfjr1JS4UB1Od9VZ1z9XPrPsPcUUo/qs2ex0gwX/wgnrS2bATgUjcYCcZ4nYJzPd5OxbeyIqcC
tIrgUdP+1ems86aZ3494orw8PapWgKYg2uwSK6JiZONrxH1UAvCC9WPi0g7ah7VvIzuzjxTzbjOT
+UMFV+EnLN01iMq97LPC4eMAtpcV5rlpYd/kHPCs6KZ4KIKSWYQZGWm000FPFj5ufWIS93pSH1Zr
57D/U8i+I+ImNhDjqmr5Qn44HecR/Z+XqB0hGdeZAtXQlUYy8GYLruF07R9WqZkHB3/DsdWcfJ9S
40DawnaWfX9GpMRnvxne+8W2DoVovTx0qU0pQzfJuwdzzh/r7uplJHoRsSLjkfgJ0++JpJ/uTOTR
lr/EptfqNG7UyOz1tnx0rFq8KiuY9m7KO1B6xNhFhazj1v72lvI+CNQh5UvC2Q7iua6fUiaRCLhn
3E+IPuidNbZ12d11uPRYxJaTr2dPkvRp9IEi5PN3qGgjGQoSYAETNvwXOWXzbjdzdpznnqfbTtI8
7FzGnkJXduSb2WdGIIfnFW8k3TAeztZTAs+a5cHOkmz/Xn+wnerZ5G9uurwLNVcndtZ/tfMxDpYB
Y5x5sYcHad6eeKuKxWhtc8oYuIvjmlCouV1ORq4vvL+8MGF5g+w9MBaUIrXw93neLltkS8g6aPfN
nSiYeVhzta9cPc4qfUDsPW5odIuzpN4KTX+3cmZNEriSRYALtpdCLXOoedZLr3dvt69yu+pVV+UT
lQofgVOevYnyOkP/HrTpZQ7A2zpGgjBIpmhgDUcfFVC9MDdPYkm2siq2tZJnnYRezaqPXm5w1+tg
3cp8Muz+RelNbLU/+4qPl2fzctBDo1cuT4D7YfTqRzDOP/zOO6ejvnGRJ4UkMW81M901uXhRbXKx
R2dPnIe7LUYSvQSNTpt00K2X2XNAJ1zYAyo1F75WcubqKtQmPY8cEIEDJbUbYPxI12jwJJvdXeI6
dXgjwT2cNd2yFOQR/XE7ag8/hinv7jJTyX3SIQlgopczCNoC3jHIDV0pD2lypFvjh5+ou5JnZaDa
pU4yRqRM54dFr1V1AT28/pEU41CrhcQ5rPYYKDZLkf1YfXcJnWbp6WjRP5FNxcrMwzZbkDq01wIg
1E7cOOu/s8EmgaqNNRl8er32HCTec1pNOxcQvqkrJ5pc9dPB4qSZQWiLDkIBm0STBVcXjgfcqI4T
a70rAj1MV8eh6rws7lzFdG070CiWySlkMSkjGClN+lmdd33Wd4GgY8Kst94svCN2qq3nLY85EiKj
ty9rBuPXsT0wqXDKbGTfflSluxHc7LNebEyvj4GKI9+pTiJxjtl6bXURevY7iueNNXynrbahmewh
X6YoF4TFtx3D3xArXiO7ud4iTeqGkiCHyTiZmapS/WGliZo2q73N7VamgP3lEOt18dFW3Vlztdd+
uHqNepJOdu6BcgwQPObJWC3BNnXdc5lNcTHMr+1E/FlWcXuspVY+i8XnfkCnRDtGeiGEM42SXPt2
LVgXjDuYyddt0qfLnWsoQuTooMRVOC2y+sLqYI+nxHMY8/SyZcNJOppyQTL94g2FMyod31bM4iMp
dF9Ar3Skpj6VbI9ZG1QqahoR2DvPSth6KIXTf3t9YX4Z85A+dhmipTAxcvczE139Eeh9bUdWNdTf
EL0c65KstPPNKL082QsGrVBPIe/O2RwUB2sgxCPWwHTLaAockDVT1wqN1aY0rhM7nBYuDsh7VLhW
10ZMWd2nzo7IlJfRYh95SWpjiU+SXgvbalpuq1aaztxZdfZREYHNUmKTSWw5y+RG+ji63NaVCcrv
F72mR7Uch3TrWaO30VvSBT2305uodBon25iZcXFd1b5ZhGqfRzPTPyxyWChGQomeRpW5QigrbVm6
jVTNJusYkmMrI8iEH99pXYiNqi35E5pC7UwT66ahglTcNby4TFc4/3wwbMd9SXuUFPCWY3px8onC
89EyGAFnZ+nebUgbEdUQeDc30di7WwJo0tPqIzSKE1nkF36w+RmhrjjNpmaVYSFX76n2PB6anNrK
50KJ8rmUgfOyBsn8rTkG4vVV74KK5a4hjZycthqYtr9tFrPSuV6dyimarbQrBjiztVcmdyyRayyl
J7MonZx6jD0ODA/pGusmi3LnPiaVcJ79AlR3Uy9TgctfOLN2KvqgriJwR8fdUv08U6Oor3W5gdbD
G+G4OQkHHsFsV/jAik8/VNzVlxUwZCPa8Y7J0jej1fBo+SppkAFr8pfqdo7PzhBSMlw8GQPcKCNB
4FB5lbfrGvb+lH7mZa29Gh0ad7q4ylx/mmcafjj1bJ1y+dWAWTGLboFOXL8gLPB/T2SxOyHEb6NF
y7wY3V8qoP8I5zznXx3JI9/Dv5Nm/p1Y8/9dRE2AyuH/nCeyGz/rf2Khtz/9FxRq2PYfqFzJDOHX
W/8rgOdfeTS330EEg0CE2+RPw8B/pdFYf6A4QgdMTw4hjc5NI/c3EGpYf5h4DIii4ffY1O3/KI3m
v0d3YJtEHEqULD8c4XF853/z6+mfBUdzSggSaOazX48jt6tV/DQmgAROzqlBc+tlwV739Oowr7Pc
eK2yUsbogmdzHpZun5vnfMmo25ZDmT7W5Gk/WvqSX4s6MN9gD/Jnw+mTD5q+rE2LC1JA5l2MVl+m
rQJJc5bSfkk1Nd4xzmiPmimtOFeJemGuLdbQxxl2yjpPfiW62sLmDg+5KksZ0t5IRqaJsDTjGFn9
Y20K1W+pvoYGm2d5IinA/H/JVvqf+XjzWvzfnu/nzyIv4fM//xXb9OcX/Z2L4/wBaIGo6ybI+xu8
/+sxd4H1Qfw9MgJuspI/RRx/P+i28QcZuDepCd4Zkp9uQcP/hfi7f0AOGDelJKD/jQ74TxB/vs8/
dCS3WCd+APTdfJ5uiYn/PT/fdnK/EqtFIY+vmjhNJvEy9P38BuDvnb1RM08DApOHoB3F9h8v0/1f
WpV/puPcnDj//S/nA4Z+hceNYCsdn+q/P2SJKXU0aMrYmbNX7g0I0Zeb7m+8U16SGNtEX5tN4njO
EgOLDdO2Esnd4jbNRq1L9dV33Jag/9YD4Pm8gxDzXoNsTZ+wavS3sQzDL8KQjGZGcL8HZhlzP5vW
9ED8W92E8K6My8ysmU34hZruDZS7P5NkLuKiysUUpSo5CZ/7bwTfDA1W6KTOup+urYY9Dm9ri7PK
/1TIx8kwGGbD2E5SQwTBuTWw3ddzcQwSmp4UmpHQL5kDaL2oYQnt/GkaEutO2X7+jXyiwiGDSKTb
wb+CfvTmWD/YA4lAnRcwls5Jesaizyo9oIQhutsUV3QpLpqGUcivANrkqWyxQMWQ7NlXWzbBuyzS
ZuNVCxHGvUGWvz2kIEUprC2wd1JO7AnIil60eerf7YqCpm1ZrQI3kFbcihMSuJlVeTiD5qKuX+G7
SM5bzEAhAqZgwltqyMBWNcgHk2IzUYCxT0dmeejwIRLdou3LtizuFx+nMfRwvq11CmgQEmsApFly
8ZOiswiwM8eTQwTt2aQjPcaJoc5GkIjnyiNyfWZM2Zd0ztzPLTANdW9MJczEcPaz+jE4eQWvoab6
lwKcf1+T1Lhb9NE+w4dO26Ww5Ks91sbWcqb0ZQCLjvGcoWhYdB8+1ShIfyCUvQS4F/JX4M7ONbG7
Ieb5mSKhpVDJa9amBOyPdssC3bEjeuZFjH27IwZZxf5oDvhK8/5z8ANW4e4S6N2Gm22Nmnomj9dS
/QFxrnwYhGldGwP/RJ2mkVOJ9BfnhXasoEcirJrpNmtA7xqA5G0mLO1A0IHxil24D53WGqjoM7Ba
VHr9QU6e99B7y/Jd0wl3S09d8ifBjrNGfb7cwnLtgQVwmRgRHX88NtwlP7xyWEN99VOY7SEoDfam
Yd1YFjt23aS3FrnlsNrm10Cl9alLBbuM0/0EYF5CtyaAxYJDZtTLVGhoy73jamR0+MM5K7poMCiU
dia1hczWNk6fyms6lRsBQxMmcizuZ98oY1c1zp1UWFJTt9tlWXIcUuNR9Cwceb3+clv7MKpkI1ox
ngqEmduGUveV4T8ozeHGnkxvs2kck8D86qrCjC09/a0ZT1Jol9XzN3WFZGaZsgeAxNd2WJ47tzsC
1D1rafZU5vWjmUmsxw4odB37xbxzx/xsuWWYJKoHhGIDQ/Q0hGXjbay0e26a7pOC4NfOUzL0+OyH
iUvnQ2rsquRlCZzYKaefGbxMVpofkAPD2dXc9gqknkS5M1j3TJa/lixFNTcodUElfSoX9zhpIkSQ
vbdncJTuNxhcEVa2dgQ/d8NhIp5u7bvIrfpnPWg2HFCRlTQ8hKPM2JX905CTbqcV3TNr1Kll5rV0
tclmcoNWZ6+DIHTIL3lRwQ+7bLA2yWp9Va6L+kq4w3m0sgwLSl2SE9082yWrbqdYqoeskF9WpjVx
QcHnVhlOXJbL1RhaSpIz/7cWWNre7ZxjMc/PjNC0sFLW+mTQ1WxCMb6BOiBqmoIIgXgoq+w41Wto
F29zOww71xg3reuvUcn5WWEfXMWHMwGULFYapWXxuzHlY4GyKxoCTvvBvSwzdb1rntZUAr+gQ3jO
/AvRw8+FhWGyLptfScn3h0OVoTCT8+CNoT0YRBqM8yOu9rBx612uj4CbBGv4Tn6sJjMe2d3WVr/S
sHb2RBeScn2aCUk+T+48bYhjfuDNjRXIajZZAqjXyzYi6x+HVcWFDhvat/3GdHFgaUMfzsl60Oz8
LIlAcFoj4gKVkReglQEUvJg3QLloH8zVH0Ot9aAZEk42N39Pc/fdFIKIJd6rvLPeisHfkHDwgI7o
WnbGgzEGRaz7xbGjAirUteBUaDRt1Am5pFIgkUxR6OgF46NFexv9pxpC5tzjuwEa9FEeHIyyIjCu
8SSzYRP1q1lvhsm5TrfE0FwIugKmk9DGH2JuLonvREOSfg4WuN2iVJRkgQeRnN9hm9dCGfQ7PK5n
Y/Fu1lX3MR3HuyoRl4ZozrHQXpHDnowZVD2zoaTqicKtMnKNtopRMmIwGcBwMBnddCnQ9UGoCzM2
gEYrMNlGAVQ7LyZxPFGleR2qxDHYOJ1UtDrD0A5Gd1I1fIVwi50tfvP5ymKVgv2saL/ukmFkOE6L
cpNxwJ+MtJI40XQY2UY9Z2K241LvlyFEmNfcN6henkGwtGPj2o8V4BlaRUKK4V2QWxbWErOhpjz0
M0+PRh8amSJcgx4Pazr4+2IF0+1bN4kUg8Yx15tlN6nMCPtxAVr7FDOljYs9JaET0FASBEgPZZ6U
d8jrzl66aDw45Af3OSv1VMr0iTybtOsjodbPyRsfk7Z+RWx5Xa3aelVepfzTkvgvfttHpHRvp9kL
iQ0++javVOVs+gDMkh0INYI6+zCl8pUU2jycbN4mqpDua/32mTbDsV0udlpBQRqvKEhfEKhFK02L
Ec22P4BHUIfT8rx1alGEnmrq61C1qL0QwAGC3K8qoaZxgTvucECu3EirsfeM4dWX2ErLtPgcoQHC
wfS3Qy9+SaAEKOgSzAHKM+yciYNT2L+mxntpb/u6cMQU96L66YEGBIM2xHlNRVU/qMOqdSkPlGTc
SqunMTUPQiOtRiJzK8VTVmQvVZ+DGAKNA7+HWXMPmICUGOWj3u8rBfVUBwws2Kyz5nmRowwN4tx5
UoJdBhReOgCobi2PBR6WsE0cxlsBdMtrlrQHs9O3JZorXhv9XWUqLvP2uJTDd5GIM4qSY0cZMmVI
P1SRPwpN45/lb5DnOrskHR6ttiJiY5Z2lIn8A0iqD1t7slGSesfUW+6MEUqvnjmrBp78RauTXavr
e5klLjSKEQk9i1elYsoBY8RfDql7zalXSRd7aGMJbkebas+HXGVyIwt5KnxYn4kTzJXwsG4xE06s
dfdoL39C//Fu2U1OUnE3xlohIakWZYH1PqVdY6IgSQR/obv1R3GH9ibKR9d8TR0PUHnMaeEcpjj3
SQXTExQ8fWtGUz/7oTlP+0m/SStzaW/JCmNuxiRJsZ+b7lqjeIHmbKB+u+04GpvZGTdGr1c7fKl1
VJgIeTU/BfPrDXOPAhq1I7M3CFH2PhgCEqc6alXzYGeMZLcsgHAcvI+gQ8ndqQwrsQUOKQIodsYL
VOC53GJU5UXO05/EBjmYUjkpDcPcBFLq0GX6K2G9D8m6nhHNz3Hr0YcRJC6vvUx+K+GQh7E8tPmM
oazztF2lFdtmMXmBFWciwnHOpmxp3us+z4+zxQDOs3VnOAvibka3fZr6h4TQNKBW2jkE1eMokQFN
s2+0iUBjTfdaauO98MxXEIp9mjQRwXWcHGYZDbeH0i1rjIIz3XOBd1WVT7Ai3hRKdljaHf2s4WPZ
Qht9mIrZVse/Due4cHxUSAyLyqUVpLbHKG39lCe5e1iH/LXAP6lzUKOwpLdERvlQc+h6bzLRJUfb
jSozFQkyrb7vVfniITaOkFJvypoH1ViGV7dazrY5h9Klo8+b3uDKorp27s0RvYtUL2iBudA1qCbn
1+LepWlfbCdosnCa17t1Une5pf+WgG5xmuW32eyO1OofVs+YE6z13Wp5eMIcjOhSTnurd/pPMSYb
1KJYQ6VJ/F63fDQS9IP0Ifgp9enP6btNw6bMM4QLrU0sG0aLsGqmn35dPVhLdup6dN9wNlZcuI4A
ZXUgj43O4rXxzPyorVBGxC8MtnHKkUY1hdz1tTohVmsiW6bPjbug8XZyFZYzPGTXQajivS3SSYQC
t1dqcbGXOQkJNYdrase99UhA4LGj8sBw83U7Umhrb1yE46HeuRz0xbNVIqEsyiJGmPttULFk1NOp
UNnGNZdnTaeiTHrDzmrz187qHqtSMtdz5I5DGY+9hEPRhu1c0iA6Fm32jEYV9qmvHGtAWBAQuhDw
uQ7LbGRhrP33wKv7g5GN5a7yh3nbTmZwaJzJfZCM3ZtOeR1djK2hDvqSNAc98+qtiQR6N/Sr9RvW
3nzzIXDm0Jjxkzct4rKsCzlDVnpilDLo69aTa9HbwElaKzsRql7XjpkdJF9O5VrvVNXnw23MQGkk
RJLfs1EZFDsoyRbbZ0itSX8A166JJHt2p5p1bqrYLANlWL9LNg3OjBwEnamh+57d8bZPZDMObCcz
Dq1NRyeSVUNt8S1qV0Wm8y8ykdq7qc1x4IEcbsqpmA/zsI7Q4YN28Uaq20PVlH0IQlY9AnZY28RT
jI2tbNz33PQn+FEXCKw2sCXCfPlb6ti97eL58he2Anlq9aJxQi0wkxe3k9OXuSbL0R9K8e6S4B/P
9AmjVKkWdaQTcEKlQvdo5M1GszfzJnkqhtbf5oFGnqaeZr9MtQ5LlHsdifqWNtfwnzp6AyRosMES
QeT3UGbatU4qMzS9BLXbQn0jHXs7NI8w/F6wwFNMtKOrftCZz0Zb3TNZjEHUtZl9QeGcs8Oo3jkq
mjY3WHqz56FEbCcN7F4Drcivs9SMz9bifVB5/XttAqpomhXZY1+SSCJVeqFg8FBl5aufw3rJIdd3
+NWEFkm/NTdWm6EYREm/6+Tos2y1067o+xvOoAX72dEqnt/WxemC8SSIElnOGLq5+cK0CZxjImAn
SBCxupc88LPf8zpNH4WrrEPn1NO2qxemZ1tq53WstbOejNyKyTwcswCLXBogkQzY93dqyrLPisMd
Bbu7MLqtU+XtJ98r78vew+XaOv1dMKZqS2qDc+hu1MBkCLWffYLC+Qi1bzKt50+3H956xUegne9S
1qpd00EMhWPq4ja3yF5hewqyksWJ4LjQRpIULYRyLpALFaCJPRZfOE+KO5uWbLBai/mR/BE7Lghf
gQ4vkntXH9cIDEIcp36SZ2m7xG+w+/Njq2dCP91dhzp166U+weauc5EWa13bIwGoTXUZmtHlE67N
3r5P6bdv3bndrn2//tRsjWRodDTv7YQ0h8umesAAlPwowK0PLu43sKrGfOwTCp7kOC2szoWXvQSc
JPtuydGWD64s9GhxsyW0l95jDfOciyrnekESY9dbVJvQ7k6XR62poeTwcvM3fEjxg23C/4WVZdku
ZHidCEuTNynj8lYuZvqczJ6KW+oar/Yw+5vM1/ONsIae+PZyiVazq2DzFIKJlO3ymDR1ftW9kgOc
bLNth9D4zUaae1+aen31UrpkcrvQrzcn0kPZz9Mp89b1ozS49NxsdB4y/O87szSWO3sKxmtAINsH
V4XNkOw3SAVaG/1AVg4N12mVn8WEmTB017b5NfaCaZLx9SRQa947gbCjprfMF8IvtTAzB3FnLN3y
rHs9Fw5LX99HQZNq0bRqIoKTMLdrjnWk1fub4oN0jsAT7jWgRueWm7PS22VnCD9181k0WbX/X+yd
x5LcSLamX2Xs7lEGh8YsQ4uUkZK5gZFMEhoOLfzp50Oyay4zWJ05d9ZtbbWptsqAcvdz/vOLKJDJ
ptLtZk2EIxSgyetWfVIxx2p1UX7FGzJdcarq6wal6Cp0+dOtbINl1jP7w64uf5q8QB1zcpzX+OMG
R9dor8shv3MqN95CaBgpd6gvjBhAp+5y6065TT/zoMBKfZth2EiME16mqn2OlCJmt/fjYy2L9qEc
desggs5ba3YC0xP7HVGCWk7iPtB0v6KQHsVODF53o+mu/xiONe5ehltHywTd1k7Jxlv1FvzqJbw/
9zLGeB89gm+PX4qxaPApD8MvZh7n1P4YhlwokU4ZM2QZFduY9XvnwZxd60NrrlrIHlhvBALdYdqF
w0i9U7T3eS3ThzjIGmsx+SSHVLB+4BjFc1tosiCHsQIZEGV1O0vUQRZmVtCUTt7a8aP66A62fUK9
Ur5kIICP5GTujcSj2dPshclL3HFO6os8Sy9tvy+gFwmc0lEvZqvGiZxry266jT+0YLaaHJYt45Rm
lxMAicJTbJCy0RH60qv3WZoXl1Y1DqAE1Cy2EU+whaMMkXjvaBi0m3P5rwc3IiqxW+5VsUXkl/C1
t/p9b9Y/UqdRkKbK+Htk4LUk82ErLUjIVph+q2vNhBnSFyBnGuiE4itbd9Cf2wNxqdrBITJVX7JL
RhnX6aNZcsB1iavP4vHR9fO4xzSZ7RusBPqDMQjvsrNw8l3EFbJCZG6+9uJlofzaJFH2LSDrslwn
QVbvej+UE/ScNqBHHPwYUnXm32c4v2yY4zbxTaGPPpCUGzrGiukTe2M/dXR82VAEe+TW7Gd62JQ0
A3HYremdTd74OGwHbcLoFD7RvQtsyfFjdt1FQWTjZiCL3l5EqY8lGDB4sqv70H90qtRdt5kpNgqc
HVZzV43sLmXZH5Rd5BTDVlRVNOIyMNY9QM8R0RYG4h2MhWwqhq3RmNZLAFXki6X13TbLRXGwVGIb
yxLHfBBKZ8pfQ9E1+7EQwfVQJtajRmFzbTcixKiBv4/8HvudRiacCKIsIR5V4M4bn2S3+zITznaI
4kouc5U4y2z+vrJELCsn1LaiENaenCvOhgn+6V2VZf2aARFpsQXMjOtaldplXKAoxNvHAO9S8i4e
S4mL7RgaV11ZDDdQ1IxVMbhNugzzFAJEltXGcvS1wl8QDhzdV5oPxVrPugdjarU9AW8ubrPAsM8Q
+15DGBFQeKUP6jwl63JYORcawg6R9CuvL26CMCx3WqirtS8VbYgom23V7cLRYl4hpIYQkI/9KnVK
92iNOoHPSRjXF1UtjGPQQYAdNIEzEN+EXOrVaK10WBULtrvXsCuBsqUwL017rO+bsiofcFAAcoq0
QR0U5NJ8SVSdhkshKJjX5S4S5s5S14MbuIBzUW9sCgTd2xrq3cK3qMtwKKMgVmm06gGVH2gGg2Pv
9JJkRqveGEVb3g2+Jg5jVhkCQMS0b4HdyCkrEXH2qTUea0RPq6yFtbvSomJaiibnq0C8t47Kyr3D
6SmkV4B3el9K03nCCLfZamkhH2pfi6KtCVL8NVCRpl3KAf7+pR3lrloORfKc1RMUEB+PjShjgLUg
KcqfixAP77SaYJJ1HXcG4tUmHB+7rnKu6UhEcTkZBA+vAjWpdK1KCCj5UMsK0/taXnt62bkLMy1m
toom6y+NtJPvVeVldP5FFB3jsmkfjUTzbrssBEpuyuK7SsriJ1zPckO50j0MeclSyHzrS9+Qz7Vw
U5nd4f0id6OZu7hKCYBbkaTaZWGE2XWTdd1VAP1939hJh77Tiq6lXZkXVddAddUhEqaZXl4DSvFB
tb7xNfYSo9hm7UQhaFh2u4bU3j+AoqEua/E9WYcFbpveJK017WS+gahCdgGb0TGlLnrgs3htCofi
ATBqGyQ+5D2kOveq6cFqRksrbxHoVdFKKJMvIMuj4tbzmVLoAJ0r6Jq8WFnDXG3y4pWhQ7UdClid
jFjEtNY6jSXTVB1sMgtK+kVWAPIHbndbd4Blwh6y+zYqddSovnFgqIhcuvXMbO02vPIo7dwNe1y9
xauqWiHwTJuV3YbhN3tAJbA2YolhX1+tOweQScKB+c57NengyvaHOxjZqm019MX+qK5a3TU2Ao/H
lTs53WWBwLhm/2xaUJXMpp5DpUPFU98EQardoBW992P/vk6C8ZS7Jel1mtOOCy4VWvrIWtqE0lYP
Ga7ODj3IMHQ4w+Y19fdgeUhXe0/bK8U8VWtEsBLSK0+1V4M11G69yryweMljr3lhbxkuLOzaLvWE
WWREG3QRF5Z6CA3OrRbRxUsa1QbHmu4s8aPtv2WJFPdF0LzmPvSiFh7ZpgSBuYBp0MOahJvaL3kT
atn1eX8UVpBf96iSvk5duFOmNx6MmmvNUtkhi+2bag+APd44hWe1y6wBMCQXME4z+vEkvwhoyJQz
ZgQT62w8Vl4ec90tB2YJBYJ1Xyu/a4XTP7D5gI3Q0W7pxKjADHWchCdXuhkWoIXma5pNmbcgnTNi
mJKaEOXqcYp3JkfQxlFxki4KmclHrbYE4hxwR0My2BuDbNrQDQ+XtVI9Vq64wLV5UxzG2jhms+2h
2zhPJsF+O83szc2UiuAmHmYrgiq2gm1lalq7dG09v+oaphWG1K6yuHK+h47+NfWi6NGXwGSkkTHp
0NutnYP60ZY5F5DT3UsW3JNMuwbzpRANq9TQQs3KzAGofAI+UpRpXmnqq7jyHkMfFJSYbnc5oplz
+w7FnKzRBxSXQyZWjAu0U9/U5rFPge/olgdsq+Z2vxPXZVNOTwXO75vRI+fC9bhtlxkrEi+YcEVX
b916cO5GA5dXtEgL5vmKxlUtZZTAeM4fwqB+qDLl7RNr0vfUFgd881+0vp2vPWu12zDxrrOkvBqS
Yg3Ee2FK/SUoiqNX6YvRyPaj8E/JWNwmQ32pEpXzKMxs5/nBbdjV7qMwEUlFRU/Mu6dBka2dfUKt
6iBkQb7hE/206DQLdKg9DQ4Sit7W9E2tjfc0JKAAmdw6A1V35jr5d5i/1UFh7A/F3Kn7YZH0rvUt
HgdvoOaC0KaNsdw2FhbFC5n0RbkBOpsOo2bWq3hoyqeBrW+L6UC5VLFnPvlx2i5DRP9LRnYzMlUO
p5YlnS/TzmZoSlIn2HeTmuGimZL7ZvL8AeQ+SC5GZ0ASNeIF2kqbqbHn5S/MxOm7s6beVKbNzAjq
H/ID60qn/9y22QQDlt6uQ4Bp/ExKyD/QzHFOJb602w6mxi7ZRIgqOOquaFvBhmt/KrbCCdRVz164
Hd38wIHVPyWdhCXH5H6l0hbkn+59b4xR8KhXDgXu4DNobC2LxiLVQWkWBhzmBfFOw0Y0BYeU1jfl
bSixmNlhPBoi6q9THpJkFjfkqKagAa4hvvvdikgBZC8iHFrQaL2tH7DpUcu2V+lxMpvpgo7SWpcE
2ywL2ulsoWFE9OwzbnyFpQqcNlVh+wKfXJ6ywBwZMSEHMWGgHkGOC4jwtrT3ucqgkoORF5e6polq
2ZI2zlE9PGQaCscGVs1XR+saIEGKC39pi7Z5rcp2PIyJEz0Rx9Ycx8mVzIfhpO+x/RbbQkclhFeD
Q0fax6VJ5aXDpUesQERLPyB1Xag4wzpBp9gAhJkGcQdU1z90pKkqmu/cMdeNhU5mGrGngvU9GsEB
F0eEfpqy6hzvGlEk1FPKvsu8Pjl4yrXIshxSOAKpttemlHQAdxQnRo0VkEOhtpSiwTFyDA05gBXm
h0DH1RrerOZdZgEtGekRSNzT1PIe7cilI2KGKVkxOEE8ZsrBBpyE9F1fVcWtGAU2HENr0BkoX1xS
J1p7cG4tWpihxLPFlzp1WaRP8MLzbHDWgL0SjYEF5yDzjXrltB5poqV7n2UeeJYdhclVTe96jO0q
3gSaYGxFBxxPrcUBq+tb4hHdn0adxjcqswdGwnVpXpsdC3DZm0jLGtfJjihcY8ZLbXWdlOyAzOiw
7tYybeWksbHkxOb+mEPCFuD24sHqbzE5YPAchZW29txhui/sTj44QRDuJkgYC3JAWsIj7OBKFzjx
BNEtkpQXs4if7MoBufAib+Hben+XCyV3hHGIZ0tJ4waScLui9upfUIYZ2zZNtIuSqC30mrp0lmXp
Y4zTRvEdCbrlbe+pbwZy6WENOlgCUOFmYy10MWUm4SYJw7F8sLGNMVSSHosiRQVD7u3KjfPKXYam
638foKDuk4n8bYmtH0MJNjGt0pEF8hKXup1Ej7kzThv2A3OP3E9f4iqDvj8zFam7o3Au/UZGUBb8
nqzGnJalrMW3UgvcFRNg+0JnxnCQfV9cTXnl7RkthpvQLb5FQXmHuT7GAyV9Imgsv1GldgLCJ3kA
nWmzf+HsZtVevq6F/7NJlbpPjMhYdl78wyyr5qi5WbamTZ8uvTxOkGGF3j2jdv0UeV13OzEFuiRD
Fbg0UCi8OiZpi0hP/TtTc3HT6NzE/5opbAtQ4qF08dvcuR2NAmBKKWISDCOhoXS9qdhFQ+qt7cmz
f/D9wxApW+uxCQuMWpQZgUdp/oY+dOcnsdp1NvpVvEgcl9xoFW1Mv2AYl5UiWFQR4yO7raMAEXge
XRU+WgCAdedWR3gDJ6Wi73DzGLOc1EzgRldws5eiM0AIMxHae5AucZMXnrzpkqi7whtEXiZDZA4s
RkgBiJfEPs5yJhIDWccxjhE/cz2Onjr0stgupgrJtD9o3lpm+QP2SuIJyA58rZLWRUgruSCKqVrL
ATpRFuYloqHevYjh1F8ng9ZvyhqtrNfa3fegsspVHXsIBIy0uOhh7+8zP2OCadRss77bnjpbFVfm
lMSrqm1he+eFQJjTcH6aOi7UK4NKblCVwK3Ev4W+Pq1iPzNPskynS61E2zOUXvXoDusKLsMyKNsb
B3cYlKwdE/1SX+KqFKxl5+I+kzm9D+7m88ioT4JjoSx3hSn82C0wzY2PGZGOR6dvJxjuWNyBSvLO
w5a/ikr+UFdN8QQACaUmTJjcSVYKYM61QKm8paNNH5Qy2+vJHggnm/T8i6C724ZSVc9BE3lPDorZ
VwuqPAWFtBYw2salN9oCeYnIHupSPgxNDoxiFtfe1FQHPe/dq05XoDphZV0aVjtuurirjlMjtS0j
fAOEqJc3zAi4V2GOAtY7tIA94HPw6CY61o2pXkYryjCN47kqrzvF9lgLE/jVHgrkvJXrf43CyN0J
s8LBzwQ7MmnCkjtUlxgOMRpzLpl/DDu/FehIsC8aLozQGMOlZO9A7OfH5ivE6W7FcODS73MLxMUi
0qS1QWtKY564a+lkH7qeOrNtBuY00JW7hcOA7F4IaAaWVqx7rQ6+pfk47616PL5K6D43HQ28txKZ
niX4NSTVukAtAqHyR5tThkRquu/J3Bhr0R/4HfOYAsetg6g1IKIg63xpoL1sAwwgwUktIzqlTbv0
aZvXgkHz5ViAD67qXNqvdhzBALAp7a5qUyRXPXyxNVbl1dqs6n2VuWoWm3g5s3XLgiOZhhZzfs0T
JPRqiAwXn7BO3/tbQHidE1HIgvItUzfw/j1zj5RkgrtTpfwtYDhJ73AwUZC72XM29daD6zRDvgs8
zbitq6A6EBY8Tmsz0VHEEN+SzxkLPiHxJRkXi4YJ7bJgsH4QkTBnY4voFVn4uOvbkKkYhdT9lPVq
pcOgjT8hz56Z4rnkrtrU245jmLDgMRM546e3uU4SQtfFuw5r3eWg1YXcx4nBjom2xN9AzanXFgSL
taT7vPC8DsFfV8NH/MRy8L0Z5x/X4Zz54uH5h0RWH5ytTVLJMo2ido2NUvLL7+4/4gnydSFF/3v1
xO7H1/r1f+2bbI5hnf+5/L6Sxdfs73/X/C6tePtb/yKdm3/BGsdik8VnEqk8+xn+Ip27xl+oCqET
4NaMvzitxf+1mdFs4y88FjGudFF+E8s2s8H/xTrH4OEv4VvElKOGgJeOyOL/n3Y+/zQWtDg44HNq
2eT9nK1Ch4CvoM9zKl27yzd+njhrRwZfqgKvBZ9tctPZ08Mgu4ffHt4/cM7fwuF/UdFnHx5+l9Q5
YVoGuTAkJBGI9Z5x7rc4x0hY2Yc+beqbUm9ASAsmy0+24+dfsyLSTlKUct27BCdBIBiR/fm4XaMP
cuCbFXQ9a6sUx6SbewPcsMUxjqDrbupMl8+mcMNoxaIpfwBuz4K6ckwuJ7C3n5Ez6PeTiqqfWtJt
rUyN3TIQkMgIFuounVKE34s6fwCFKDvwZE9jYBEb2vOkFfFN5sfbouiKBaN3DoreGFrsofQqARbS
Av3azeLk15P6z4r7L8Nkj/r3K+5epj+yr93v6+rtv/i1rjDLE38h5MCnlwhBg6hjNAu/Fhb/F0vL
0G3EGhY+pW8uTX/HHHt/wUzi0OHjcyxsoOcQxr9XFjna8wpAy8H2ywL7HwmXvPcbso0nAyITXQc5
ZuSGVurMGJTIK39STqnfGeLWrK6LcBVskuJ2Mo6SCQlJKPqpDC8mWLjBuMydKwBGGD3qYPmL+gkX
PBVdZP6hK7ayPIQOZ/64CH/KVd4s7ft6A3WiEljl3LjjVdgsO7KbrOs8Wo7i2Do3fXfpz+aEtP8X
FRRlw9o7itoSB8FpQZOXBA9R/QUGElUt/JeRs8q715xy1eLCIZKDXdzE8YsmvjjFNWRdn6iD6joz
rouoQbhaLjwH45DHEIsO6Sv8N3dTeJGFdz3LgP9VVFwHdrVPKoZ5q/xNIvOvJ2oIwStnKyWN+v2e
MegGzI4o1++a2H5GTRDDRbXco6ncF5fiNsVfR1YQXJ60sbUvXZOgxmSg2/jtK/yHrUv8+WIpgGxs
7oSFwT5mtO8vA4CaUrOx1F0aGY+iE97JDqHrSvNox8nz4Mmv+OQ8UBdosOxq2LslLbOZTXcS7YPq
xa8N4vv4v/85r/29cIinYgqTz8szOAq4HutsB5cSvHAyveGuNiBRdmXsbxplPbfmtGU3PxgmcYem
J8T67TH8Z1/6L2FSw/37fekY1/G3r238+8b09p/8vTHZOge063JA80rmI//vjUk4PvsShtCzzGoW
k/EB/y0z+4vPWdj678XA39sSyeyIwuYawfWJkKQa+J8c+OerCEGlTjgJ8QlsnuxzyDPfGe7bcUpV
Hrb9Dd7CxjqUjKLTfnrts3h4rRj17kXV2ivpFETh6lazShjPLQdoXUejglr626P7h8VkzMqy/64D
uGHHIb7GwXqUzAGEb2e7pBhp0AEk0Bahflswaz+gg84eRxvuNI6O9Y5hMVLsWGBE4cOYKiMRr2Lh
7zRVvIAKQH5uvHxV5V5zP5pZve1rq9pjJ6xjqBxANez95zHWPjPdF+hb/7huHNvnpDmyKNjg3z/F
MYH87vZacqOXDQFL2DcUYP4ZpNsVpWB6yzgs3HvKaw+t0fs3BR5Rm8BIs+2AHvvYNSFzqrxvHsss
uLLHQy7Ej0+e7HwFZ0/W1inpKCPnhM/z1BjSTGjjUq4wp7k8Mbfpf8ZBAUUaNHVN2o591PFHww2q
Iv2jazR0L266cXA0I8crw0aCLd/KreG2wDPpyi2U3Kb0wYtBG4CaATA2Y9xneCaF+nXVduGFj2qd
xKE5s3cEdvj4duyzzR/5MabjqDdxdDPmzfds8487wj1SrayvU9OBuNvrNVOQqbOtDT0rnj5xhDOQ
HalTA0tHHPtW/1Zh7nwdN6Jsl3E/ISSjHdy6WcmQRmvaK7tN4ZYETMEQf5Xad/pt7HFy6s/lkGlb
beQUVG7U/cBxA+J1hEHyfWnfmaAr2Ex7F+Bk7VYpC1svxo6iXQZ4NKLyySQ4tglLjmMie2KU5eEU
h02WmSjjCZWldQ8ShVeSNDXsiJsyKl4C4oNWwmh/8L7AgLJWB/Aj98C/cnkcBZ6KcfkMMjKsg7AP
ugOUzfqT7+X8VHMc1zNpY12d5U/E09m2oKfYPoQM8e6UmHAJwb9303ql9Vkk5dlrdM9/5qxdtkxs
eGG8yjvca8utlqhom6kaHksjwwDVv3dZiuiFLzBaYjKcPxaBXtz7ZnefT9rzx5/UW6jzbyvEdUDD
0AFC9nAdQ3ffepTfHDYtdxjRnTjlSeXkNHamM15JhXW440nvgiTcHHsov95iYqQt7X4QP4HnMW1i
yzqmTCMXBTmCB6vynaWNvS/s5gHqPjodxmxt0Sy1ynwdkclvDQtzqXBgrdQOVkWYauwcqyUC3vTk
zKeA763a9CnS+/ESy8nyuva8cfFmcmSXjX7jZ4M48Q8EbNQHjzDMvd3Hj+Is68p2OQhscn5sUvKI
e8KV72w7mxyTjNAxOJWzOINZdMJzaJJsqeC+x4NzcGYdbssgYZB3FWHtn/z+H18fbSy6DxP1NRQi
V5+3299eRWnErdNaqXUKYA8cUBm4PN3h4Mxc+yqYMkIagvgu1op+PcTY6mFACJZFmOGKf18vBxRX
F+jlhk9ylP7xspC7GnQRyFHnhuX3y4rhZ5MWPILDiunJaQ2BNUhk7T+++bONmmfPvXMQzxn1bxjB
+x+ZIoxTYlOZJ6zAza2DBGB0ZL3v6vaTxTe/xHffO7JylrYF0ERVggz+/Q8ZmHg0FpnDJ4XGcKmh
eWgWjAyjVUNA4GMujXH18Z2dl6YkXWHNbcAK88D7qJff/2AdVX2XCbM9hVaz1vvpesSajbnCax+n
4OV4xXr4mX/8m//wKRNNQZoQpRI9IKkY7380KfWUVJe+PI1ocwZV30UT2d51h9Vo883FnF/57rrD
wkFPop841PxCyP6fy3GaTvTHLh0feaU4hZ1tcLGTW01kDeNp0KJw1aNwuEXAUEAHaIfrpjW+cUnG
gWzG/rM1fPaxeqCc1HUGjxk6A7Dk2Q5uFXBrO4gV11irqSu9pLvThDwMWA0nC9FDV0DBpdZlIKEz
p3nwRJBDv8HcotrBKu++chzJmyTAF/eTNzIfzb99d2wt4Lt8e1Qhgqs0z9wFsMphZVMRXzutmvAI
6O1DXg0G6pYmuFMoZ6GXMOkOUhNjAf/oNuh903F4xUoDe263AFulaIHHRiKU0t1hlet8R5XtcDyU
5WcpnWeIru2xPHwqUa4WG2ebCJf3H5BmwB3UUqWR5wePBjEUpMULYV/6aBSNAkZ8C1MSsnKQqU9e
4dl68YDzQMRcTHio0QnLPNsFg7Aoknpop+upQNPRTs7OaNj1swHCBSxHeyOJWoF9MH6y/Z7tQG+/
a+KLgaELxgAs1fd3LBBze1aE5ZY5xPGKSX2z1mayI/Yv7ebjj2G+hd+/BbRSFBgzZGOZpuBjeP9T
BDqK1o2d9GbKdNQiWBMVSsOd1OWckUG3iCZr/PLxT4r3t0dPTFoMlTDtOscLgdhn3x+McCuGN6RO
sKjVwszhdpppg58EfBLklAw912QS5Huz6tz91Dj4uJB/IBmCH3RVi8U4T/uCPPG2GsqRZPHx5b0F
dP73I3m7PCp0Q+eYId4YQPb9I7HHKCk4v6YT/mUP+DGqNYSbeOt5k09YuGkv6e8RHJPK8JzE03CB
m2BzFXcd+fVxNhzBHOVaYaUNNaZ01njEYWvZCBhoUdFEX6y+SfeGKrCYZJIaxE55hW+4uqxTBAQ4
cD/j2SE2qdmNB7Ppk8924/eb0q+bI7oSh3XGPHxoZ5tS3Lg6UrRenUi4QJZrxt3RJCYBa4IRMnwV
WdoGPnCDKvRbB9vHimBKwljBd0P3IdMGjbmMctV9//iZv19oXNXc/+LXyGdomHwWZwuNEL0+7YJJ
nJI2NV9tr2OoXcABqGCWYcOojV888r42IoBy9/Ev//E8+OX5WPSYFZkW2M37l627oyXtQopTzKxr
U0f4lWI3Jz456f/44tlDmExhnSSIBTfO7y9oQ2cQlVef2OL6LfKap4oh6AqHA+2Tr/f9ep6fpGvP
D9MxXapd1zj7eIkRwxkHhebJJlj6GR0+wfKFfzQErgsDXLk48oHLP36GZwjc/KMeXxToKiUjtfuM
4f5elnlViRZJ2t0poZfYOFpk3DhVgWsdxgB3CZsP6tFpeOwMX1/rTd8uvQg9XeNY+YoRd7hDYwCx
LnGbz3aa9yfd3xc2r2ESnl3kb+8vTA1jYTZl0J3IaacAiQ3xEhtWdwywU9zLCdecIM1wEcAjegEu
WBw4WhKggxR6OWAFdAx7k1l2uGVMaxyypv0mQ++HVWjoVgvcqD5+jtZcCr3beeYaiWdIZIHOZzI7
gv3+HA3EYUIzy/oEu9veqGrAIFk6erh14ft4+LEcWKT51nJra0NU63jqey/F9sVQ0YsTEfXJ30T9
KICqAxMvRLqs9ptdtXAHfThSOR4mP4wizjHGxs8f1X189EtAgt5qjWVa2v5FhNxpbXVYXdfQEXVc
sx7ZGEja04Rwr8ws4rhTQ30VDYF/6luMq6NEkUqEX9ehrKyK4JfCQUKdR/uPn81bvMLZs2F7wPds
3pv5xM4WagjZME/dqDq5enLvTzLYBVNlHQYEJztNlu11mEXoS4buxsbs7inIPf9LMPXPKRaQGzZe
ONhMpuBh1NNy8tPpatKs6FDgknfyyvEzUPp9af/24RHUS646DTyZzPMs8/c3mXRFjvxZK0/ZZLU7
f0IPb8YG7vFjZq9aZav1x4/nz2VPRW8SdsHgnv3TnK/nt34taTObxNKgPNFq6M+QSxgEAH7UsQ8U
M7XO3odB8smy/3NTQ2/FXo0dF95TzADe/2buIgFt67A6SXhWi9qIjdk0alqypD+LeP2Hx0nosU6R
4s8fwR/ontb3jgXZ5eTlHp77SRJeSTKclnGUFoesC9LVx4/zz9/zHQsmpo4pskvOzdkp6eZkJFCH
yJPX+Nr9UJKHGAZIBCe97NdCS8pP4oj/OP+oyV1My3yclYConbPPpWnato4hVJ5YW85OCfgqXhz1
GyduIIhC24PJncs9UoPuk/PvDUd6t65mpMFixPbWFtKxvH+LowOdNkEKeEKhO3wZq3j8VopS4b9u
XxmVbUKh1fGCiHXjSqtie5PapY0yth7WJdb8sCgNOYtmuufUKBAaOw32VRpMKCazDn8Whg5zKw6e
wGvqXWGZUHmtrn7qsj586lDEZoWfLFnP8QYuEL4+IIPDLhva7iiVvPj4tf7xxc736gL4z9UGNJGz
ey3rAPJjz2cURlhSIHrEf4stlCI3m3Yf/9QfC/Lsp85K+KCbChUINgCvRKOsZc0zmWsxrYP/1EbV
M7Ik8ck3+wZ+nL1JOhX6e6AEC9nv2R5g9SKRzuRlJz5V/QB/R0OrkvnyGVqSWA0dNjGmGxXrejBu
qlr1K7YIeaXnuCHWdR6toUdyFmpoNfdzTgl2x9kWsn698RMVb8rBdE74tZDobMJGmmwo1kprf8yt
xdrpNQy7R7RbEtd9lRwrD1/U0ZOHFmLdJzd61hByYx4zF04Adjtw9D9hDG2aE+C79KShQGjZDS+I
nELyovQaiyxtXPmjdYdlEakOXYbG1xofP365f2wP8wVYTIi4DE6jc0whG3rw+bROT0T1zd4rmmP9
yAdr2FCwtw/TkKfbj3/wDET5dcse1DCGMgyLaIffr1Idl7SWLOjsZKKVOHh9sDHpdm3JyVwMot6F
mrSuir4Osa/DgAbpl1pAPPoMGvuz0uPOZ6oLMCkoLSER76+jw90WuCTMTnUyxdvO96MtuTiS2KAg
UIuu+WGgWNoZ4eitCZsLVjGAalP2vKYgtSEl197XKPnsdfy5rJnk0cYysAJlAe85u6jGYARMlONJ
xLb35OINuFKDE6/tVBO3H7+Is/nY24sAkac5pGcGQzkHI3zkZzpYpzyVDQR3xt9piBZ3xNQJEZu5
7uM8PHSmVWyExwqrpGZsiL/uDkjwyQcU5ATYlmaCJhRJuhWCmDikGAFPzgCJa2u1d+eCb9mRqrEL
Ah8jjI9vYK54328SUDQ4azivociBzL1/VpbQgtKKwBwtLycRcCziDVin99kSnR/5Hz8z9/bQKtiS
ztlv7AYozIdennot/BH37m6IvSdZoTi0SR+BhUymjozi4NbUYpw0gk5sHVtMD/h5k2upQ7n++Lb/
aQF5M6kKigkFCz3Q+/smURNOgF/IE7Qhd5kj3V0j1E8OcencO6ZQl8V03SDTPLqVuicLqtv1nzUj
Z9U9QA6fKQFmVDF8o8b5RCfUoEprmCzcCrCDdYdFx8pK9Z+57Sbr3G3qbQhDemMWfbfOgbPyvP8E
PT/rhrgAQhdNh8/XZL4LS/L9M0CnmTLR0+tTiV/mslRDtpZN8lgk+tdw9rZA8Yxrg4NsQZk4K378
Bs4+vF8/7kPUgC2iU8Cf1e961tqJ45TNCbe2V0ObrAsA8fz+4x+x/3jGc+07P2Nu0rVZje9v0bHr
XmE91p2AV72taQ3hRjGZRhU8uxZNJgrYpHTkURih3LQxQZsWzr9rZKzBvVOq9EQ0m/rqJDK9Krxk
3JoiDZ4nvwy/hI0eb7GrjTZGNHabwpy6jde29ibqDLWJczxcZtBmBwmeIXkRXmOYCnba9ahoIjfd
urhU9E6Wb3Fqw0xtiuorJ50a+ky8P6dk8o9KjfIyGglxckM3ue/H2RS+MTLSQgiSDSp8iaJIvlTV
Rk7HfoqbLSKR6iLcfPwMZ6vo39cuDC5L55P3eFUgI5w2759h3ou0MUdTnSo//m5O3rA0fE0/ZLmP
D7jMlTH39R7aQwSr2H1N5UsYNV/SDsy4ztL4Wynz9hI3rvLWi1oysKOo2WhlREJP4jnHsiA11s7l
cI0lAy5U/f9h7zya40bSdf1XOu4eHbAJYHEXF4UypEQjVhVlNghSEuG9x6+/D6juHhbIYR3N2Z04
MRMT0zPdykqDzM+8BvayoXpmDyF7VK9QwFHduvKT3VRO8pmpvTqD6AlTy50BzmA+tOXp0FLJTHsr
kO/IHZCFiwbpE07E3u3vLyBtFkHzjv4tSctiAUUo9zZiZcodjHs3h5vvjyaaEshcBdXGUhr0NsRO
GvRtyLUHG9HpsuxWSbeZf+/XNxliII4GaaRXnBbFS7/ZJVVziMPesXpct5B25GNzCq2/N3jxz1yU
b+w+lVlFIUBWuK5kcxEj90jtTsJurLvWzFMXuoG/wjOL0F5HfAunGXT8UY+vfToYuQF1h1ahU2GJ
heBDDQ1Sp7rTjTBjClTYVmXXX06B9R330GJrtIZ9WdLS/tTJNBksSU5+xHYVbHiFUMhTkfo0fINW
p6r2uzyykzNv93M/7cWjxMGe4zVySASlLZWC/unBViK9T4JAke6GWBs3HoaftIf922TqhlvIrMVV
JQX2fS0QB9Z6SOa9ibtSX+K0nMM19UM9RLlEHmGyTiribVwpER2kAX0VK0zc9w/RIqbhtwoZsDFI
XJAiJoCR098KI92se7tV73K4exSbcwymiylcxZIqnUlV3hyKmiE9T5UQSl4kuz6+2QnsW/VOhYJJ
/lUmWxtAxBq/h+7u/Vkt48df02JeKsk14bO8CNUGo1H6qSm0O8AX7S7W0RdNR7+jbCR/IP+F4pyH
F/il+dtRse8be1R3eA2XLqT5yVUVvg45yn8vmn/+TRY6PlRmwYlxL5wutY5mrGlMlXYXBv0TsXSR
qdtOeJ8SrTfP7Ooicfg1FI8wG0phiLbW6VDQ3wLTAIdwNyjpUbJlOCMZVj5Cwl3HnN2aziz3HM2d
nnhuIADdYAlM+jvLfrmv55x45K3u7FbLH4VkI2vgW7GbhXCOnNlO5MvQq1i9gNXe4bMp/bAMSHuI
vgwTFk+kHLcFfpA6cK7PaN54F1MYFhcKBVBab3k0nvlCX7881D7oLFEFnRvVy/pn3w0pNcUp2sNb
y1xpUvvvmlJoO3BCGg03tb2ostA4ExUtQ0M2hVcOxNiMMWbM5xvxRe2sKzqonl1a7usWF6gop/2U
ZqLYjJiO3lQNSJCsha3PtVygpGRXNxMG3Wsd9Nuv7fpfCCcQTi6dfw/hBOMW1k36UP9F6DiFcvKP
/oJy0jT8ExwcSR46/1yQJjfVX74Y/D/Uc3CmoN9ObvqSu6HIf+oKqY4MQFjTwXvy5/0D5ZT/nP8s
BPjt52PAn/jsOfIvpG+9+Os/sja9zcOsqXEvXnzefGucIn4fr4xO2/i58fniJNna5MdxoCu7sqi1
SzWBwoYQaWoGboG2Sh4ij4MJexrSyUKGfaMDiFAqOX5AjbL/mFa8s45Sy9jkRsVFIPzbwSdhsjv1
zkYQO1p1TVRdl4FqH9A4m7535YBOXKHQjMRrKLvQPfzauj7+1bv6rVP5/9oaC6EkfMj+cNrq50P7
R/70x74BdVs34fd66doy/9nfczyKQj9oWMG/xpr9oE/+Yp01YQPC4Gc13v1EgbT5e7Hnv/O/+n/+
ZSd9GIuf//f/fM/brJn/NEBX2ctjpCrctf/+BO7Dn1X18MfHn3n289U/9jeQWP6TO/u5TAs5iPyN
8PJvhoP2J+8mZ4+yFNAtKJb/IIntP+eXDhKDpYKpAAbyz+kTf4K/ADkHhHgu6VD7/Z3Dx5/z4qqn
T02yA7sBapMxo8as+Wy+OHvV2Mx+7tYFFS/lYcQUjrelaZtHBW2+ixdLc/vr/Xh5zk/D6Oeh+GJA
JkDs0AWEqNOhakWJyrIcUCvU61VPY8CRjeYv35R/i9t5exCqB3RN6S4uq5nElSWQxOGiUMREghCS
pEXleCbafWPRqCIapDu6IlPoXyza0GrWVKb9BYvb/BBGIu9yVes/DXrpnekAL6cD9BcACW1m1Gdg
Py0hHaC3+8Dr8Z7lAqHI6ifE1UWc1+7vbc2vYegF4RtCd3/ZB2rgVhYm3gWh12gHUDoocMhZcyZg
PL3mmAesBvzYOdWGzlyWKUJkT+it9frOSPtx26JX1zlajTa7G/OrLkaNPuXvzmruwaj00yg7Eqot
gmHS36pqTW0nBOrJNF5lUL2VtX5/kLdmRQeG8iBFRMN4Li28+IBMKjNBnWq7GR2FXmDpoaSio38C
s9W1KlSO/jvDCX1RiMOzdEJCUdkhCmVsZAQrV02RNjfB1Oob7pHyTGj1HMX+KxR83jQsm9BjpQwF
EkEs6i+TqEWLMckOr/rsW17K5Ont5EdYZSgRnrmhMnp4dFrx7SA64buqV9kCi5a2Osq+RfA96gbJ
pp8l5tciVUZBauiV0i6LbdDfU5KLY50C13DQp6gxd4zl7iFGgET6VA2qyrDA18+RFZZfrwFG2ODZ
Z1Jwu0hZT++hxsa1LESYLRhrVI7svrpKqaDvRs0LzzSOXp8N6obQibmKuI/MJSvTE1aFgkW9y/xG
Xkuaj7VnNXY/EWjBu7GZMHp9/3C8NTOGoZUDGBWC3OLAJ+Wo1IVPvywkNp/6bgR9NNAWw9Lz8P5I
r+8lZmablHnwDDPgT5yu4RDVkfDbciemCa+ULJfcJAt/r/Y3nz3+TduGtIeE9lX3osXmYoy8fEfp
SwK9IOVolOBA8/5M3lgzCheCDILqJlzCReFCxRpcac0UknleYIpXWKjI+EgulEZ5jvvAmpx+Skxk
hgXK9KS5j+Y1fXFTGD7BpDTkOzx4w4+R0kibPM+KdYLUxZnc5I3dmWXEFP7FQefCPR2pHGUVnZx0
N6pIOSF1iNUmBIgzz/lbCwf+GIQSeDv6O4vphEZcyjWyaBigZ8gkiHobNApPSNbqZypjb06H0ASS
tWrqdCBOp9OnPnrzgMclOxy3mLvNtuWpuXr/HJwmkb8OG8EYtUueDEqZi3Mg5CnXAaLvckQmjAL1
lcJsiyuUhMVdpkKsUkB7fPsPhiTNJoCYC+tLUB3euIbaj9EunjCCRGIp28iwA7CHQZxlHJuigDqV
5mfmSaj16hwCGaDcjRMfLxY5zulymiYunXqVbGtBUr/uIFJ/r/NQgKziY+tdpOnwMGjGRkUitEB6
Xq6iRxQbDbq3Wl5XiE3I8nWRZ/3N2McTbqXA3C/FIKov1IoiEIpcQbIT8PvBGOm1t+kSZUL9KK7t
EZ0iG6B/WdBw/1QHqn5txGbV3kZd3oUbJUFw/E6EmZU4DTUz04VUQjvW9tQUTX+MgoIHI1Iy+Q5D
Xwk1cA6NvhKl6t2olRI9hQYVqEsPFgQSkZ6UH6RBKopNp9Zy6oYx+lpTo7aONgTylay2srmuSxZj
ZSppf6mpk4nZBeKZ/rrGJWat2PEQok9SW9c4M3hfhTZiP5YqnXqRDbH3VOpGrW+HuBm/JC2GIdic
xaiiowyNn1IWZa5Xo1zupAaunhsfcciYeomM8XTeYOCLRjnyR3k2tAI156FEaKcoESApysquUEEz
0Yjk87KUlV+OXOJlBMLBjSdQLqtENzGSilBsUVe5ZfTB2jPhinZyoPC31F36FNRjfF1xnSFbrzXe
vixHD3nb0KM+MfoxslmoHP3QwctKwMlF91X2QW+s0SoYrvBPw0spww79By1zgLNeWkcRPKbUkxw5
SsoPzajIMa6e2H/QYMgagft3m2MeZzdRhuSnEdBKRbD+rtVF+9Xu4+bR4wOr8er20SQqp6o7RGiE
3SHki69BA2DN0HYI846h2yBnGXSo/hnWx86Mwmg31mn8CQusXLtCQFBai0BR8m1lDYmymsAYbqui
PAgpT7ydNfLmFWVTyFho9QJZcZQ6t4E3mN2q5Fu7g0+Bg4TWZNplY8Xx/WhY0zdUgZQraxj8z0T9
Q7wmaY7rNRE+cuYVkKyDLxpJQ3OlNL+ko5WjXMOLjrc8alxowpiVhBtARKuZA9nUj6Pnm52LqQ3e
RVokwocWi/YfZMTos9s0PqaVjjdX+iFKYz7x1KhqD9+AIXnyi5prrU5QVMGwOA0epgFj94uuMLzw
WEg1qz0ZQDUc5Ari0NWTKtobfYpFHBU6BFJjdIHwz+BKwcUKl3sZwKQvYWpvyNMVTg4JMPx0JDfy
MetxW0/BK8XWK2lLPORLLrb00r1mphRXvdYU8SqnqYSrcdWM08aiAfwtQPSaD0lux23AnVavA+BX
FASTUFY+zbgVfMctUX0WSHDmO9x+K88dx8S6T8oUrBxCvRMIRH1qA6AfsX0/tvJQuHilzz1xH6zl
ypB9lMICDSWnwuSfcnCyqhF2M1sd288gSL/HqE3uk3BCCnzs+dCvCxMXHBc9Qv0pGXMs5qc6w8Ni
SotqFmM3yty12Qsf1xrLC1BHi7lKQiPzvos69AUe5RFarnKTJ8mmELWqOQnUgdQxRdA1rg6d5jte
N8gZFaFJTR/bPtzkK4xIEPgPjKS/Hzq8/7CsS+lsaKuEcov30Rs1Gi6jH6hA3OibBFdCrZtfL/Bv
lVj+Z3qEKiYd2H9fdrn+2f+xekh+/siz8OFl3eX5n/ur6od6xEzEoNpAmE/dgczlr6qfYf05F/Z4
cEl2Z/mwf6ouWF1QkZlhXiSNM7N6zoT/rvqp6p/U/GZKEnECzyp45b8LT39VP96r+p2GT0haAH4E
e8IJ5ca2XiGuc8vkFfYL7y4tHoExC/lzcA63dhrS/DUE85xTU0gJy7hJqtpkDHTYgFooo7H0pbFD
6s8Pin9oaAq/2IA3ijuvyuHzfEgwob9BeAG7Os/3RXTrhXZPfEuXrB+dYDVe2+V6KLeWgsf8KtV3
2VY1zwz51vRUlfCTSIay0hIsIkeEm5hHSHftU/4tP4LdAqd7bpDTYOnXGtpwwMQcswOQWyADkPLq
LcSSYVQied+hzpnyfugGCh8IWL6/hG/MZy4PcihgFcyIvMUK4nrrg9D30DzNVpJ+LJIvggcCbLYj
QuXMYKcx9fO86DWTmIL2p8ItLxI4sxryApnlkKZytxbVzWwI//50lgd8Tt2oGiBpMcNHYOeeTgfB
/yAbgtHfF5780VKviXZdqe3X748y/85/JVXWc4nv5SiLsF0vMaIZfUxqCdgIT4T22bsRmw7ajJmd
mdByyeYJzfVSNPdoNrFDpxNSar/1LBsTTJBpyAHHhBgYUb0/nedVWc6HRsCsoYAcDrokp4MMvaZl
gHaDfQVvzh2H1VhsquxieMRc7RHrtSBf4RyqfiZskjGYszfvj7887s9zhDpHQWsWQjMXSZ1aaAgg
qHmw75LjqJf7AOdVuEzfUWI+s3FLOObzzgE3/WeoxYVBPBSZSl8Gexu9xcAx7+RNelNu1I/DVXom
835z514Mtdi5uuoMBCgZShHdRRVMUKDPodqXHy8LR48JkSLKwXD/nuU6Xlx/smjxm0wqZkPIb40G
IjLo2lnUHRUFUtK5a+n1xzXvz0yC4wKEgbSo9NS1oRXAkvz9EKjr2OZybVxbc98/DG8NwncLPWBm
o0IiOT2LbTBBy624I3BVe5LU3WRER2BPZ478680BPaYCymXhZg2OxSiRlckqau7BvgTqdcCVZ3aC
8pDOfX8ybw6j02vhhaIcvHwM5WGstMIygj2qqs44gVZTMJg/M5e3Vsymuk1ogdALLcLTFavtJIJy
4HOr9tW6Ta6DJLztgr/U+/6LPY75zkPkAHaIDbEVt2958VCk5SQmw+jDvZKsyCqVVTUnw+8v17Ip
+WqQxVSaErMDG+TQ3r26OWg7VXfsz92N5oJo2T3e3WLM5Mpu7haX+odqcPK9+mF0Pr3/G97YMlqw
ABHojsFqeg45XnxTqG7nQSDV4V7z8Rlr4vzaR6v+vzfG4r4N6gSui1yyYzoq6eMAzP23uhB/7daL
WWinZwKMntRQDAn3fWNV68Bo3aaqzhE0314q8BrQeai/LCvNfY16uJW24T6Lq10UojqW7f6ThfrX
CIuHthmiPEW9jxG44GqwxkF2ZqGeQ8TTt49zrf5riGVMYraI3YZDuMd/ZDtsxHZyQ+eQrtDi/ukV
vBDh8fa7ue3dayg1j73seHfW6py0yZsrqaGfAqMGJYclKdEI+q6p5Cnct3F74U8xIjP5719FID7/
GeL5ZXxxrn0UkaUgJI21bywLNd5MOvOKL7nIvz5e8IrUtWWu7yWiQC8LM/IolO7dx8RFMmFXbOpt
foVD07V3MNffv17uTJd9FHfJVbxRd/kGI/H16Pz4D87Mi5+xeHeDNKp9DLXCvSX2yBoQxhru+yMs
gfWvZro4lgmsxT6LzXA/rrytdzn+rON1KVZT4/hrcyWc0c3WybrYJi36405qOfmNv4nOXJZvnhkQ
IWDvniO3xTynJpJwPTDCvS/wTGnL9EFScUh9f6rzH/Lq60AmDilEeKlgEU/vkaZoMfKTBfIp+bWn
IVIlfRhbjSKN/58czxcDzY/ci+OpZJLd5x1LalHo0HA0S88O8eYBpTMrI1s648rNxaWIu0AyabyM
+6vH9DLZKB+Uz/7gdDtzXbrTSlulLgbNK2vdfvDdZNU6rfOp3wWX8ofdf/DGENAD8gd2y69ZTLbN
QmKCKY32OupYWpReI3d95ol5phme7hy4fUWbpZJRgSXKOV1QkbfhFJlxvfezzvxZT1K3V6KhqZxc
w9cVZkc/fO1KY3oqhj75Mk5G84DJRXIs9C66Etqg3oV+HF5W2ugj2TVKaFlgp+F9t6gacztOuNhi
g9GUV60XyU+Dr4zfO4FEuiOKJLjqZQNBhnHC+QNILvcCaMlOQo5CrWcJKzWPnSSRsk8iwzJXFR5/
bVTYPeM9M+QoeCSFFTuljKDDyrZrKHl2qOB3Xg0J1Tlt0u8olAZXmJwLxZkGC49kZBtjvAKSCl8g
2Bxeij87vlPQFgJQ6nY7GLMhhodyA+2J/MtoyUPOfwXi50SA52AFDbX19P7X8yo+p89LKQjq6Wwu
KJa4kDTTiywMo26vYl4wFne5bjyhse/0wTUX9W+hNnjysXuYlSpmHC5v8VKzDbRjHPSDj2aogda+
0mCzcuYyeJb3OzlT9Hg5tZwrInMdPMXpmZILXfXTXA8PVqKxP2OTFF+F1Ws/8tFr6hUG5/Iduhh4
TxqDRg1fJIZ5WUVB9JSGsX/b2iUhlYqZW0W9HnH0Y+t3dYTvh27ee41Hponad/7Ds9T0Frec4qlp
hfxDraf22ekIYoHXaUixGUON7GlrobAvT21GkTcy4jsMtY3ZOFxTRqdWBv8Dna70E17VwxGLCC1Y
mUh4Z1DNtCxZS3hOZA4q/NmVj10hnvapEhvbISQNhuFEcfnMBbfQTmR/uHnmdiINX2o6VPROF8+U
SojdZRceJKsYr2T00XCXQD+u9ZN8bjInzTdh1tKl5eXyqvF8NJ0y/7vflz2uZCLfvn80n9vyp3tJ
LK/PpTOYRgCKlj8HBeW2LPP4ECPKuilTxXcHz7N2Erzhdd4oWECbsLKh0mv7qihMp6URd9TkWWMO
Y7KaLpbVXVeGN1x6NSYCU55Ie8gnwca24owyXG/uPS/ZSP2YX2me2m7koVQ2yWiMl9xIuVv37XSF
EL/tBr2OdXLUaOfuwDknOZ0jYAGqdbTxyfFIkk+XvG9kv0KWXz7YlPW5BHK9eeqszo+dIsf/Lswl
/SvahtOFplQYKuX0oD71GC10u0pushukUdVDZo3VQyum8XaKs+Ced0U51GOhpRTaFQE/P++L2yZN
eRVHQgKtWxUdFltj1Jef0MskjjPTNr4ScoV0/1R6dMRaG2EGcHbDl6CqKwzisiz82eWBj0mpFbQy
BntlmdxIIu7wApclTHX4BvyfqC/Zn6U4sm+DenaBlKNOxaEuNeMvaheW30conrhBF4V8Dxla3vdS
1FypmK3g843ZluslsYmX8vsH6VUNlgM9A5FnvJhq6EC4Txd5pCFYeh06+W1t+7bbQEiqr2rbQzMR
M7ru0GLqiXNFUNOZnVrqc6u2rC19C30cfxxv9Nr793/RPODprsNco4IAgEsgkmIsorMp1lHRwLv2
ULeRDTUnRcUgM83b90d5RQ8AYgMJ4ZleSRHhVfZD7zKUjDDNDp5XKE6JyulHzJ86t/DlXdzKySq1
1/AFxNZDoI4Hsxlu+hS317AePdxTeuO25hvcvP+r3pg7lD0TUtSM+CBdP92MvPEDrLf67JD1lrWh
jW2sJxQKz+z560iKfgW6stxkFDV4dhZ5ehrXSiCQWMdStKrxM5K9a0vyxc6a0+VijPdNXqYfFd/U
18hhsu9SqK1TH1MtWmrxemzxwis1hIWGBF+13pPTnSJLmjulMTIGCGa2dGdnCJ2xwz8t2HVSV3xo
jLJEiSiuVxNNgTVvfLiqPS05E1fPwdfJ8ZnnxosNAJt+zStgPwAyozTrMj/0pe+7tTAhG+oypd3Y
CM5cwvMduxyKxaOYpgKHpfh6uluwKvVOL6f8YEFf+ICivVibBa7zSEtSTk5wbkm7JD7YCpZXBRDm
i988LMx0Zkgj4jbjgZf2E0LA5h1FUxwICaXVgPfstRyE7Rk8mqq+MUsaC3NkgpoTfbHTWRZFKNcF
3uyHgh7sCl9QGw+TqZnWcSmCrZri4aeTct35qSd44ZWrSsNVplN0aacmyXiZtsjPFUOsXCZYcGHM
FJpPoYQSAxCWwcmIX/FQStNwZcm+uhmK7JwU4aswjpyWg051DfwomqmLCwU8TAYTtysP9oA3uGJU
mBLJtr8yamPfFDOxTGrOLNqrDsPzkAAD5mEt1FVP1yzQvIB3eyoPMZ4OjhoqwAyaSVv3ysAaSRC+
uF9JNGPgCO8fircmC97JJCqQAfMtizpYzneqD1jiYMcpqu9eY+G/Pk3JWq8yOCWy3u5RDS/OjPrq
3mK+M5oVd4pZS3YJ05arVEeXT6sOUZ03q3EIvZU+BudU4F9/2iSyJH6AtCEYwds5XVWl9fWm4HAd
/CGKXHMIHhs8YAAvxJ77u6uIhBZzgrrH9wWa+nSk1q+7QgSGdvAzPi3bjrw1b/20HSX0T9G5VV0D
aOaZQzPTBBb3CUcUySz6zrAiYRWfjqr6ViuLPpcOUThgcSEZF8ByEBD2alc0/WVjWx+UoD1Uarlp
PKt0hs64azy9cLw4OBN7vd5Q8tpZd3z+dIgy50vhRT5fabUeIoorHQIgL64SmU9D2OZnVnm+OU7v
z5mdzpkxIBFQ+V6scoL9Vd0EkX+szNJeCxX3wlxF2l/LcTrrIs/fvr+rr2N4Yp3nZjx5HZJ0S1a6
NSJUIhuNeahDATBZ2+KcGWNsGnwaPFAxMcZgQJF6zFwznBcDQ92gSnXmU3k9aYNqv2VCzIMGiLj7
6cpSECLl1IR50JDgwrponC5HwhPq8fm4xctdPvNKvBngIQYwZ3zAD7CEPx0wzXi+eC1xaw/lUXGD
SVW/ZqAYbmu88Dqnoplyp4+TjS2sNhjTSlJBp2+8MNF/NLz75wqZr3t4bAJCtNRJgRnMHjenvwep
jqQYhsg+xLBfN3VZ1uuSeAubvtKWrtrK1G8ohEkfUuS+rmCH5+C8U/vz+0fh9fmmX/rM7/rFkFx8
ammZDJ1pFPZBDKGNV7okraZEeXp/kIVwOTkj2nhilmZF/AKcv7Yo4oyVXCWhp6dHMHQddYMu5XRb
UbMrqkmZ8Ejumgvo+Yq+bfRWx1e3NMfYQYgwp5caRsCAUqt7lAv40ytEOgfftXSsQVcFrjSkuVZx
Iye5sSFnj79MqWnmjtEW1LgDxQCj5wvPuiVFzD4XaCgNDr2RynZ7dajd0Rji24jU6AZ5yEp2sTZt
ScOlsLtQMdSrcQj2pHsSeTVbRWFtfwU6qfWOrZgF4uWGKFJXikvpTq8m9YgPSEqNyc5kyakDL+OX
eUXru/BnjXpTR6E2Ojjq2jcjGtY4wtlCwjS5wFBULuUf7y/5G6cdUUIoqLB+ITqQO56erkDrRN0B
5jv6ttFuSlsuVvakYR02Kwqu9AiFd8NL8p0ZYXXSoavnR0V8LL3mXFvv9QlDThtU0NynRHx0Bie9
vEHzssA4GhGWo2wm/odR+IUDiqM6d6W9ypFpG5L/A0IHrMN+LL5u2ahlpYq96Ngj5LDDvtH64INr
o4IUxVQJvRgntbBeh60U3CltbzoctN/jl8zHfCZI8h9AkyA4LqUPcy8ROHaK8CjblX1FM3s49kMl
X6e5fdDGoTonHPD6CqUkp6BBh8YCz9My8C0gssf5NIRHSMUSPvJ+t5vU+T005GFjYDt7psn0GmBB
NCCjRES4TTeYBO10Lyk0SEMdspcDehNgS5tu1da6v+b7FzAZypJSKU6nhp0LZMnsZJN7luZKHqBo
HcX71WCG2b4fmvoi8DGnikhdzvzE1wHn/At5TWZrGsqVc2jx4r3OdLD61Oeio6WwBQaq+jjqdSrq
6IO+wyt6WA1dWx6z8GxZ/o1zTpcVOvOcsoOcWx5AOA8Rqj7RkcJZgPaO4m2ob55r+L/xdKOmZlEH
Jw8h+lt2p0QgD3pnCcAEJsU0ITfKhi7puDEoWGx9BMc2RWdqThyL6uNotPGl4UcmxpOy5vYgN9z3
r5l5w08jF7IuSDOQP+AWqObilimVoawktDuPYWrf4E/9hG/AQXj+V8+Mruu8e3x/uNeBL9GojqKQ
Ab4HgejFXWLxUpphnsfHfjKKD0LyjTu0075QSFXOTOx1Sgv8kQR6Nq+hNrAUJG58z0CaW82OxmR/
i325ubV7M7mOesQWK6Xu14qn9Rdpo8Djt0JxJup8Y57kLVQkUFqzDUsszpLVWnkY0+k8mpMpX6YV
hchCFuXaRMf5TA1Ee6Zsne4h4kDYJwEjmTvtM8P75ScjClQF8EitjgWfaLGTuxBdeAs7XLQ26nSN
bScer3mm9d8mA08PjDYpjDplG+UPuNVH7QfTS9DY6cNOTd1iKlIczYvc2EOo829HRZr8tdAmdaMJ
vO3JAfvq0KsYUXdyG2hrSc+Sa+RbdMtVK/zola7Xn6KEikmnFJV+CVMqeIAx0BROiBqCoAxJuIQz
Qpt5fMtEBK5fWeFXO2/HdouYtn7syc0fLbUFiG+1oX47tKP+mPk4t6xGPtB1KrTZmjIx+49akc02
6Ij/33lIDI1OR6Hhzs4i7YCKHa0f/MfLY+2jGpHxOeIIA44Nr+kMLS10Y5FhhciAD7pmFI3AjTsx
93VulFcmwiuzTmsNGn9oVU+7Qpw3xYuVQshuLNgGHPXYYicgxLsw21a99Km3HvDu8p5Iw2edzQGO
hUNw0X2ZlJae02TEybrN8YkFP2cO6SrMcv4XGcgMWH15hhbICKDK21gp+mLl502AKfjYE9BMzRgQ
5uY4xtsSzSZ2gSYFbn/jdFPh8f21tBq5WWW6gthlYJaa7dBoGi23zyOVfo+hlYZLvw1DIiJGXXYp
hMVrkXnF58nwhLrGr3TkemffxK1U5nRtihpNGYgQctvhfF3EmVtrgZjNjUUyOF5XZZ+5qZvcbdG4
MR2rU6RmnVMRs5ymL8cPXubbjyFl5Uev09MriBeBzB9U5WJtSGDwYYqmk46Wh+qFbqsb4UVotxgV
YkwbHnkjVPxxEguVPNvstGub4DJzzCQnQ+ZgZF+TqY02TU7NXB6Ges0VYKDQK4UHdCmalW+Eg6tO
qBCv8KKfEN7oh2s+Prm4EXVcYZxLPyJDac+Mq9WUVuGdTUtvr8pB1LiZmPxLFEDSK6BO40NEIVes
1GlIrV1ktJPs1JKpRY7fjsqmVrL0p2WkcGMGqvyHyvZsttHyg08NH97XNvbgfrZWeSs1Y/KzbZPk
Y6WLEJgwQiMfBrlUbVcStf9YNrX/mZalJHABzuTbCVBz7tR1eNR7Hdm7pMwTt4KhwEegW+m9maPJ
XIox2CIlHbSOrqKWR4VEDtNVWRfjfT5SU2CJ4kmsqkCvY8dXM3E52vhUIwc/VJ+jukCINlblb2UN
74a3P6zuyqoya6eqCdKdyeuMK3x7qmYVWRhfF7rAAjjChh3qfHwcVb27LpSwl5A09ZviJlQmBQdg
oGWMIPrwWyZZ4safMv8RyZaWb18SWnKJ4NW80fZNl1nii0c3vCLkkRRKIdI0fKOLSuVgsiBN9MLX
IrdKEmFTUFPy0vWkuBMONrHjj9Kymw/dEKk7q+5ZhhEiWVzHvtt3ofwx7mXxI8CEOAM22mqfZW3q
b9gOTp5P6c9YD1IHyyj3c+0eNb++dm05ty0stkV7mAbC/EPcTxgH1409/RiUWLlp8ZTClBcDHbwz
i2Jv+4l5kL16ejSNQafvh3QBVOsu2Y6+6a99XcsoFJfF9NQZwqlT6bqL7AtbTkdUfLz6h6B74uop
aogqaIDPvh6LcsXBVnNHQ6LzSvLJbMCP4x2cxnojk97h6+Y0ljLmzuAj1ok53yg/qV3p3RKt9Xvf
k8b7VCnHSzsjWnek3hOEk1QJKWYF5fgzsmykLv2y1T2WnFu/gOIhwQHTVLbMS0Iok3lZyg7xS+S7
+sTZ444LVd/hnow+ZVYcfpT7KMcL2xKZ5UD60T9XiuGNZ4pIrwFRJBwUaYnIAZSSAC1iVV2PI9Vu
leqoqgVij9EoPvWN/pDaWnUN1U1e51WerbQyC7eR1jcYRKfDqk/NZM17yD4Is6HD02gf9b7j+k7g
UBa1aTvg2NVruBTdtgC4vUW8XF33OioQzeAXd1Qv/EudKuuZeOR1RDBXLBCsgAkFZ3hp/RVxyw6j
bVTHbgoTJx5zLIkCxGbbVBhnCjOvA9mXQ70Ksmw1xxtPMqvjiE/zWgt7XHCnyT4Td7wxIW2up9F6
MihALMUhB1kPxkw2sqMnFQ99Z7c3vmWVK02SjKf3g8Y35gNABRQ9nS6AskuFowJYduuHIj9WzWA6
A0VOyJB6ciYBfWMUIqg5ICeYmh2+TqOo0IusUnR+cQwGrtgmQao3Fso5GP3r9AblDAJgm5L2M8/m
dJQmaiSljMfy6IkaSfnamDmMFk51NrCQKJFst4W5vmt941yu+VzpXISJKDxSD6P7LxSo/6dDV4PQ
Yn9M2mNMyShaeQSTu0DP/HXcqkbvyrlppbQ9miR2hnEkUCv6aOxXSMgXqySr65vak2O87SMVSyKD
Mq4cm9MDEVx9MZq12W0Q1fWxaVXUKt8mqdHc2AQfpsuCtIBl+io8Jj5CFCtVJauqFZPvgIZSEmwD
axASt3adICIx0KHBR0fxP7U4Z/0eqx5GLHJtCNohJzKLl7EWp4swypJHz7wr72NeilXe6uGqaICB
vH9in5O4l2vNCBxW1MNm+4rZJuN0mClvjGZUve4+d765pVM7k5OvzFXhPAXrbHUW0rH8FpfDLc4u
EqGhNwiGk1eGo64I1VbhWlpzlzNWtL6UnXOW8cvKxTwibQWgG1hfcqIXHQwCAdA9+G7fi8K+aTQi
c62IHpO4/SnVvyedM+/Z6ViL/MZD1bBWdam779KPuvE9jP4/e+exHTeypet36TnOgjdTAJnJpBFF
MSmVOMGSqYI3gQAC5unvB55Tt8WkmnnrjntYS1IhEYjYsc1vTu9/rRdkwPnX+vVlznoOpjHRRZxZ
vpsgFGEQDvG4U/Hxux1B7wyN6FMWHbhaYnOfhWWshxcIGuctAao3fDYoEzfTA3hJ54gpqCA4lZrW
/FSKRjeipGwX2nyLD/25K015bZSo3oRdUyCkUbZYIgAmWzw8Lme9snfUDM59pcu12b2/Lufajy+/
i/hOLsy4FFelsypW79H51FqxPCG/Nf8xGgP+xA6lrKdl63EUdhI1rZV88lpU0mFbYXHemkmILyXk
+KZz9yMSNPdCqIfJkNXtsPRDvAg9jRGLKT+9/1vPovfLT91c2JlzGTAmXqxOf2kbrdSXZHXu/BSs
HmTeRYBxmSkt33/K2a7nKIPI5xKnqIfth2DQ62MtbWVptRo95Moz/yGvNR0HEDlGJW23q8Sd/uOI
8b8c1/8yNnbIOxzXfPzzNbWVv/63pBgOxDSQfCw7iA300oh2f0uK8UebHJHzgjzkGXSF/jZNh9wa
oPgAK3b7gghK8fH+Jrcawb9oxgGeobmCgyEdsX9Cbj2DZXO5UxfSdvLocHkcHmfrTf26GZ3KS6tA
6550bWumqEzvs91sWdfVSjUQJkgtfBjwsaUYNxdaMaNykRzoTePALGCdwiWfCwBX9ZreTn2QKsqD
evq5IBrvhllBhqKLqQfO2sk7rDWz7yBryn+ba/zvzmPnETv+5533+VszfhvG15uPf/E3rxo9O2Yy
m8cd4Rrg4t97D9nif6FVhoHU1kpl8M32+r9bz/oXXblNzoeOILzCbVz799Yz+R/CT7ZBBjJD3AbV
/2TrnTv+cCggd5EqgxtCmhYe7eutV0ymV3a13z8qZ3a/+AndTqHp9kFb4MQMPk24LMf7QcrSPOb9
WNz0+DZ9oyVnRjON2Z2mSXHnFN56n9oB6gSptd6T/HsHkHI4tBXr8P2X1f3471v2V128s5D68oNB
/IBOYJINYfYsIUvpV4BcAR4OAG+Nq3ldd6rtIFchYIYkSnaJK/Qi8PLrZb+tEIA5BxocXbo3TIJC
OpjFcV0+qjzQP9siuHdrdFzmWpt24+x/KSsbB46mwrTJy+FNjAwcG5RfaXt4fthp6q4cUhkV1ZRE
rheMt2pK5a4fKkGvzpd4CBXe3l5s71AgjHC0MvOSTcp5DcE0cIODMSHB9w104ZYN/hpejNHl/q9x
CXPo5AT1SMQo0hxjOlntFjqYetHLoybHx/c/1ZuRJA9+KfYYsgM+YlTy+sHaXKh6bebhEbjWeL1o
Zn4w0y6/qcdhvA4Gu0f9WRuPmCBPV92iaXG9+jL2/T64UOH+7pfwfMaSAMa4Cs6Lzwpdny6pxPjo
NI68KqrWusUeTd3mFPxXi2PLj7TcjP0g9f7oOQXALlnizNzSUL2wJr/5GEyrECpEDNfaHGlfr0kH
jNDQm259pKQfGVVViI9O4/Qk2EEHb6nmUz9LL8xnHc4lWdEHTlO5q3OK2IS2zXHUlf8wlVP1BRSL
eVfJUX32taqCMR5YF0rcN+O/7coE+GbBASDYvPmAVu0ZVQXs/dEXU36HMVj3I+uw0XWaXN5lFuLj
1ty7B1wFm0ck/xE2Ug1bbFkbY6+35by3Wnfd88f5oWGaeq/lZEDvL+i2eV8fT6ginEsiIqRiROpe
r6c2psJOad8/2rm0DkW3LOFqkl8WQXmJtfy75UC3gSPkbdbFlOWvn8WAIAuYxpmPSthBg7Rz3qwh
tEvYGkNdIS9UALk7KfzO9NBIdf0TdfLs7fNxKapd0PU9jHQjNyW6EsY4771UOO6NlgfGF2Xhm/3+
wpwPtIDI8wshWaOISmZxDvmRTu+sQ2ZYj1W95odeJes+s1V30IdFoBlfmDeiWpcjndUmpmV4EY73
ZqPTPKA18jKmRujxXPRutKtuRHopeLQM5XytFlCa18BAJFbbja0/QhRYrFCiDVUC1sPaOhQV3bDY
KyoYO4UunecaykkTD50RHI2kc6pw1ubkybIr70egZzg4zNK5AeznyQiXB5WFmevPKGqh//0j710b
IlQGKhZ9Kn+84/EWxJ5gKuSxByDSQa0RMHamtTTQqZjVtMYDLhMI9LVNXUdmMtsnFQinC1OAtQOC
/GP5k0lH8NMzU0SIsLlKy8j3S3ny4EGugOWM9c8S7FgbppNririzFz8Pge6V+gFY/cqcvOsqtQ+G
DjunYaq7Q6qwKoh8/DRgcJkbFnStwNfvDLX1uBfR4xm9jAbmDunaFzeMlzXQFElvVWENgK28K7Bo
g4rhSQu9rCQHMt7I7lS4PZatwZiWsW30FhPj3jSTgxr6Yo5FuRbasXOm4jjpQ9/uhVln951s/CGa
zMnRo0ZO1aVS6A36iT0NHoSghwT8FlTOAl/a2HIqitF7dOs52DEk1MN6dPO90jr7uYXx8lHveee1
dZxH9OOzn3NW2ReCxZvkAZ0aSmdSbETrCG7kVb/ehAbu33XWDt6jVovyYK74rjbMZkKVNu1V7ZlT
/P4ZfBOceB5JH4ajyApSp58FJ68rVpThMv9R03KUJbOqjJ029fY01S/xEH/zavjagQ21gPoCoj97
FDG20JxpDR77NoOZkTnpHmcm8hRppvvaBJrxj1+Na4zEkbyItPFcBBf08pgmsx88litDs1XYLoe2
/LPRK/OffzSyXViPLCViAeeEQGEDE0tqPXmcGOgcsf1I47TTkivFhRBPfTJfaq9sacmrK2VjBthb
c4WED2DJWTOu7krdw8ZIe7Qrs70qZb9ZTlUl821OaYPh3j4fADKLuVl3ohL2VVAW3YWdc97jQfHI
ACwJzp22IDP6cxRVEhhK9q3mPC6wNSoUzkE9H0sh9D4GWecnsTPXNqEssZlJQyYIpmhgE2Ik0njW
0zo4GD14HWP1Sz9sO6dnq+Mj+QT2iYsQj4mzjWZZ6NcWIgkenXx0ozlIjl0SNEdDuMajBbn4Bm1C
LwysRMW65jH1b5fpg3Iz98IGfJuYk89tUgdse4oh6vqzw2wAw29zvzxVQ639SFKZY8Ub2Pcis4af
I4uxxMYywIcTRTV/M1vCXKSPOYJt+HZpxh+BDMrP2VANYWE56ecCkyyY8p4GkL+EGPZkmbwgIoSe
h5+YrtPf15eaZe4q20qjHF7DJY/ft2eYPY5CE3RIXMlRwn39RmPfDTPtoeRRy6wsxELJCsfVZWic
NeMeYuKlM/y757Fu7HMdeuSLf8Cv4XC0KlevVzd5DMz+qmo3KzkabWte48jgjxc2zm++1wYJJBqy
b5BHPm+l0zWVZoaH3GPj29Vji8nNvZmkECsSt4uacUmPmZAaDAWzj7N+mGJrpi6wRvOHJDLfpQPI
TyzN1aEyneoqKFwfV8CArnyd4AuHv6T0jx5Y9V3ViRXcYS7+AJ51CSD/uzVju7HvN/cBUs7X36gm
ddBHLU9J89ImzN3kWRXrT6nM78Akdv80xrJiFthC4F80As61lwurMcUkHe3RAskVNbX1nE0ddFDH
+vr+g97WRwTYraHMVmBIx/T09VtNWBPUixOkpzYTw7NY2vWb5eBSFLb2PGnRIpxCi5oikTmFtlJr
mBqD+4z+Kt7yNUCO7gIn+DfZAj+IJGFLFCgiz5W77WYw8rpr0lPl9t4VasbTR4QVnWjqAXvqhRx2
SJ5WtyA7up0fJP49ZUl3YaJs89KvIx1wRKBgpPzkLlRrZ4uSFYUvMTM6Mbefjh3woZ2TIyX6/tr/
5ikOqkEUFXSIgLidHfpG9tItxQwQpRyyOCMBi3NgBxdO32+2LZ4CG5mbSo6gab1+l7pHqdc0GYUM
chXgneUj0C7670LFxrj8+f4rvbD1Xq8ctSdXKF2vze3nnEWyNK6pYaVdnLix4ybVGxqTSLc2EUCW
3jj02eB8sCvFsC+pkrp4AJmP9UbfGcvHiValvluDYXmqzC74qHyt/W42nX10k0h44mDVrkQ40gSz
HcFo6K/e/+3b+T376QAtOeAvs2NIGq8XyjWUFoDiKE5Sl9fokXL1evKprewb3al+mAYWdO8/8G2O
yDyc+T77DBTrm2vMKbJyzaRVnCZ/zkkqtHSfVHgXdokKLmyC3z2KniPNZjg2W1n/+t2qxklrazRK
zJaXIMxm343xNXXCxcA6+5+/FSTLgC3gupAAzsJkbxaIbUsuZ/LfIl5Fmx7cvtSOmWmoCwv4ohN1
/sl4Bh1Bg3hsnQ9P0Y4tSsse2lNpi/HBd3vzj3T1ve/4QRhfR2Oxflpq1O6KJmvxcsHgHPqyBkyl
LlFbgTiQa0+qZdnLomdINvVp+6MsVwwKUq0AIoI6TG8yInIEeeA6DbdJV/ZrzJa01t0kc/mxKZ3W
5hzZBVSCaui/ulrnfu/7xIX6YM2qiVQ/gBErcMIuQk03pnttEN6xyJa6uk1dNd/qEreKcE3dicpu
6V0rxhrbSmFUZlNUr6uJ4Xswm8sNRgG+hyZv7j9AbQAaqMykGfZ9oRdraLud+KrVNqx3M8myZ72b
LSgNRdtXO+GZrQpRJsJ/a0otri0x7guNjmmo2sCVoTZ2VRrVy9J+6LVOQn6CNUFqnyo8CWq31ESc
F4G8tcSgrWgozPOH0hBPg5Ykxa7yluWmGjr9+f199GK6e/ZxAWjACKYPS95wrjBkWpUtSqPvTnVa
Z3losFenCEGPYgaP5HhJbOhrgbjR4rtQema/RDy5RztYVH3/0Kp+ImJYwvuykrMzp20GfQ9ivshC
lczyyMjUOjZL2n2uUuVEOkCeD2WfIW7vjtbwQcGOrjb3Y/WQu0XwQ6JTISOcSydQnrZX/ikcPc/x
a6xMP5pQdJ933jQUf+TzoF0qg15IcGcrQTnJWjAlooX5xu4eMt4AQqw/2aUZ/HCagWu4hypeh4bq
OsWvwKkdcUB0GTYP9U4/uNo0DKFFkz+IbKNu93UNBC6qghqNC2REkh+axygybnth4mds6V+HuUIs
Byxwc8crdSqyO3L4EG9qJw3xjaWHPVSpgf147TQfBj5AiNmg6x7f/+pvgzDEOOqfTYwWcbjz4rIb
28JLxqA76bOp7Y2gSa4zQ/1AV7rbZf7i3XglxJv3n/k2ONIat7aOFd69cOXOmtXI3vRDoGR7Muha
xwIf871Z295O76fl8f1Hvb3yqeq2LiI8bQbQ5/TpXiG/gki6OKUG/EXXkOMumOf1Qgh+24DjKVu7
0tgWkee8jvY0kJ3ByYQ4zUjJxFL377NRE7s0AcyTDcunRlBkOKqcd++/3W9KV+ZSFvUzYlb0uc/j
8WLYXQ4nS54kacc33Vv1O6/Vs7vFQy6jxY/lY1cO1c4l+MWlW/of6JUGf+K87V3lfZ1cuNB/+3M4
Mgxqt1namxt9UAPZY+UOJwCh88HO65OJFXuYOOP0feky9rjuLw9+azT73vGsw7wu6qFOSv3a7PLm
QmL7m0+P+ABiTogbbSoMZ9meW8BGtmddQtKHpFKLKYv1Rl3C2v0mVmygJUAHbOTNrONsM4vUh/KU
q+mEio9xp6dq+YEiIEkzJmfDbrOwR09JS5GhaW15XfNblx2aTFkeCX0coaXrFReRq5cgJn1t7P0j
mgJDHWZJvv4Y8ZkZY8eFGBe5qcjceF1MHHh1baljH/S0GZuZ6sqrvu6dH0k+GJE5YMETrUtfXKLS
noNOAPkhAwPdTbfoeDPgP8tsR8NXdpov8wk8a3IwleTWLKUljiJbcR8OmkNjSXnLF3laG1U81Y3Z
HVoYT2HGVGxfp8VCy0K013PSqH2bSeN6SpM2Bg88XygofiO9wQZC2oN2GSRM/HReH8lgMdwc4v18
SnVvQed9VhEAu6oK880ru5eFhs2pfrXijRAZ7JVPwJu1o/S79lp4aXBvZsHwFUz5sH//yJ7Hvm0N
t7PBkQXLiKfV69/VqTGTjtssJ9FkadiJXN2M5mZeOS7Z/8ej2I/wXACCkYeefa5UmywX0dzlNOYC
cQjdEdFkJfVhtLL+QgA8v0W2t2LugXYgJ26TDn/9VvoAeM+BPHLabsZIeZk8LVPiR2kh1F2D/cSd
4ZLUvL+U54XW9lBYmJgkMvKAYHP2UCMQY+56iocKuwJBP1thb8/aTqX0o3SRXWoxvwlvPHCDtVC1
o9MEHOWsSkUjshrkOOinGseQvUVyMkdOmme3nert2CwTcdC3YcI6O/RDlPGk+nZ8QgcouJuatL+w
xX+z5huFaVOD35b9nNk+doHG2bL1E+3KMlL5OH9q6TmE0+ZFJHpz3jnztFxY89/FgE28HvwkWArY
3mfnyu9tqzQ7fz05iabdrAHuKyWuVfhCp8NBwizbIe7Vnrq+qfb6WuonyegtppfU3YzTcKcx7rhx
elt/GDttOGp6t96S6bexcLV/LOVAIsGuZ1TJwJN+yxngAi0mRsteu576LK8/F+2IfcyaB/teye7C
Udu22q8JIzuDLIPc2WJr0E4+2xmtMROA7co42d64HplSLMdqQWnEqSC0pIvSqTHaeTcn5X+8Fv7f
NXe344aCAtq7oHXfJO1ASXR6z8F6ctWiXw+9uXxEYujb+yft7evBMSdu+eQ4DJReWki/wBoWJPUo
cSv9hIFFHSv+80uj23UY2G25t2Q3X/eiVh/qdFAXMhzrfLZKIfJSq2/ZIkT+c5WTRaUCiCMiW91q
L/Hga/anGsA+zBHcpJGAtPOyjzH70r81MiVzHtpxnuIBGRGEo/Ta2zHD1PWo8xXEq3XOuidTZs7V
zOi/j1q8wXECL4IPGJRAUV+bZf1rNmGSRR3kx0ffzcdHxDK+Os5affR7kAt7tkEKUx4y5V/26rQ3
AViS9XrIvXTeJ7LMn8dUy499DrYhshkxfh4WB2X0nALxvgo8CCoWkBVxIaV+aZa82oGoW2ycSuB1
NmOic9SvX6ltEueWT4XUxQ3ULX2MC6edb70lr1Lk4VBUvNeYWtTw++z6ofaaQo/apEYdxkJvaozm
tW6d0BYQFMJk0BqMz23xTavHYhvawh1D4SXXwrlpmrho1ByEjOPr9kYbBmATy5wWgOZqoT6tiLik
+8AcHBhNSTqEhqPhSkO/R14xSUESzm5EcaGv+lZvCk6/sSEEsX6ji3iugt9q9YQF1yCePCvLbrqu
Hq8Mp2hzDKzcJiUCtW0e1tkoPlDWFFcpYnq42Y5uu0S20DQRtgDzs6hfMqsMrbVSVylMo12lRJCF
qGwYTgyBBB97gTZu6AVl28W+NmXfbeZSww5LxWKvVnonUdJ4/X05GfQYa3e1h72hG/aFYv3NseAo
gpLfsBhcfJz/1xcu84tOlanfPikl+j0qgMQZvlx2jd+FfWCXtLva8eWVnmb2gOdMKY7vh4Q3fWxi
K8rrsIXppGz2Gme3r40MsRz9XD0FDgZWZVuLXesN5RVkRydeU2c8alOJuK9vchlXVhtNrVs8ZF69
HC78ki2PebX1USD694AKCMYGv3q9Fkqfc+Tx2vlpqafhq2dMPoi5IXNKuJx+UUVp5zA/mrFg/WPV
Vwqj1CvT+wbrdIXWYDU81JbyIr1cqn9/pP9Fav6X4VPm/M9IzQ/fxn58hdPc/v5/cJqgMZl/gHBC
yQN34c1B+D/+N9ufMLTaylkSlZct9TdOE2NrEMDuZj0MGhFL4q0O+xuoyR/iJrh1kW3m487L4f8H
DjhnIGHwwZyprdABREGGQ471ekNBT6kyGOLJR25D8roMBRuJfZbol6vON69IgLQQKdlNtjaFdftn
r4mTpq8qHjxknYcaQqE2e58NP0oyLH/zdiwjhpppNKofuMB/f1na/91l7DKO+ju7DLel5z+/Vd+a
n6/3Gv/qb0C65wIff9EL27Dj8Iv+e7M5//L5fihPMdZmCME2/HuzmQFIYriAFLybwaezodP+3muO
+S8ghSRbWxec6TVDpH+w1c5Kik1chKKJfJr/1wuk5GyrmbQGFwV75GvlzT66IunyZSLLhFHSaZHm
DuYfrhwaI3arSt0lSe59Ak+RfZsGh0vICcrx6y8r+PHfUfNXzC9v/Uss3X4PyQMiH2SSyK1A2ni9
9fM1Sxge5/ZXo1b+zZTn4nq1hiqaS/MSvGF7tf8O2zwKYQRvy1gcIDs87+wKo12wkJ/NxXOXHPz6
uKKB7rsOhTBKJ6TK+P5U+SXhxt8+E5wcRjlsCsCWr19vcIKlQQq6eJYQv9oDGLCo2KXxJZ37s8vx
P+/2y3O2K+uXhNnxlJrGdCmeh/0cN/v0Ot2J4zc91OJL058zpOTbR50VZGJzurOYlT57IdJIoQuX
DavnOI9+iPhqCq0QUv+FIvBsDIRoBq/GGoKoNzdS1DnZpqKzkfRFYX4fGYYAuG5885gWvd3FLvNI
9+DpfZfGXq2cXWJ0WhcBH2nTWEHtDSIzJTGJ0H1L16izWgiIPUPHJFJOj9dn41EvR4HUSytKTWxO
SaonANxFhi9ZmGlleW95TUKRPbX+d3+YgAZQgMxOaC1G3cQrjoEi7DvH/ZrUyr1C5EM1zGKCbg1n
KHMHma/KikYOkAirxCxXAPhyNHfV7Bk/ulZWQCItOfzcrEfxFGE01O9mv0hKRNsSxqyz3ibIAVbL
HEriy2leXKNDjLRZMBNb89JHwNytu9BCdz845Im1BlHdMcgKi26kM5dyGwSoLYDzj42hKeSNJYyO
2UFtFLcyGPo0GjR79GNV62KOIOh3DjOhHEzjKhfzbiqCDQ0xF6Tea52YMgLV1FdxOg71pwWM1T+b
mr987C1CbgxcQqJ+rqUWZEGQO9h7f8+MdTj0RkPFPi7ahSzuPPDQNyK/pk1FGwnYynmzClvCoez0
RP/eeV0dwcvJQ+xJ2yjohbxQK705nS/PIsb5W8JAUXkWdGsvK/pcVsZ3fSIG8rAOvKpSRgOASeoV
YyhX1I/5nOUndwiSP6uOsWQ4Ilr9PHqJYe/+WczdWmZgH3zCIOhheA+vg4Xs+5SQvPDqTerukT6Z
9okxdFf94q0XJJxex7+NX8UlyGcMgNoBujuHuWR+UqQmzqFfiY7VvsylFo2Fj2XqkqeRzXQx8twZ
bipyC7dwiuunf/Km2+O3B5P42VzKIE7OQj5N6VEaRm19RRANb+YAN7R2VuPOQTf3QkdmC3v/fbu8
PApdbzIIQJoQSs77Bv60+FlBovlV5KP1ET9ge+8rcYljQCLw5inbluX62jiH59gZmVrm4g2d+7UV
GSL1ntvfmajUR8maLzcBKiNf3l9ABsznT+S70dWGsxRQ66C4+HqzDJ1fvfh5flN5UX6vMTBOD/ja
MpHOh141t/QWAFIkmjv6YQM5v9why9OYUernXRA2a2aJQ+2KilGq4dX9Xk0eoA8KYKC5/lBku9bB
6eo4msPK3VUkzfcZMaUynjpaubg5MOKnqbW4SF00fXpnY4h1nKTN5Z0aRMwDeVTxc6VpM0aFnYr8
2HhIBx6yxTEWpGyG4TnJCyu98h1uhh1dTW0OV2uaP0MaKcQhDzJvCt1eSz7gspSUh0Jkpb9fba8K
TrXy7DsTkRzg3WWKQsjauFMBJ97Spm5no0jxE5mwpiOdqD11bCzVDuHSzsM9WjtdGcl+crrDpC+O
vg+QiAniDcD8ebY7/wlpdf5yMZpVG5U1Y5woxaUC5OuK5jQ3rDFfOV6aF9HiJ4F91yaSBkiepi4u
aq3prXcj45jiymoADn/MujUtryqj1l1ELh11z1bEVDlxjaq8EnafXSNkALUdWkeRHWBT1A5nQAIN
8Y2s0iOr03GonfVucg4dCPggDHBV4JOZVWN8DJp8E/4BGdofPNnRhNasGWz7ikoJqAK+ywLNYJro
+nh++pf0WmRMYEZy69rC6HdBBoGFg44bblToDMY2nwR9QqLYHIYY/3TE5NOJCFAmdvp5dVP/U1nW
NaSGxvRTUBwIv9Bud4MTeOTpc93qSxXR83Ae0BXqa2ZeQV2F7eQgRjQknv1FrQg3xZYMingpVgaC
ejUWIvZgAeOi0o9ibwnVVw9GB1EB2G/iyWOVBYWKV69qphCTlHo8FG6dfR5FIL7065r+KJcgta6F
VYibibFrsisr2WIbPk7aTzXPm4yWRQt4p+dt8LT2ZvbXXGMzsUsEWgtRMEuL7ax1GddqYWWfuyGz
jdABau0hg2WWHzXPHtAAQZNuP9YZAkpMUdxDasn1s2sPmH/DuW4JmsaMRnmnm/l+HCw0iaGXofbZ
Zq4r96WSszpW/NSHKZHm9cycktai1055pKHD1kVymZjRNuDxd+hcJZF0YVPA5VlFcaoyatNnUik/
/1mS+fgfAARk9+nYaE+OlAZ3lr6U021jmkVxq+OBMtzkzgQpzpfQYMJmCfSbVOsblBpncy73deBN
arcOSVdAPCgm/KMrvdgFw2zf1ZPuP6ECHHztgOLg7mm45R9tD1w1LC1QiqG5JtonUfgtycugV/e4
RhsSSZ3Gfyhg6f+JIVzwl1UMxhdMyoGMOE6fmsdeW/kHzty5W8uNujoukeX+tJYVSGtkWO0Hg/9l
TSe2mXcjTZwpsiqBIBI/fhY7JmkpNuuT3d07aS/v7DltShZQjGSHVSV+ork0ObvCdyoq8DHAWFkq
F6okMBKrHxPEtxKsq+ukNx8YvOaflajH07JaLSQYL1WfNOkXz9kwObxKFiC6j/IfJpN8LBCwlY+y
p68nbuw4pQEQZ/TUHSA5mPSaNmnY9amSpRob1fdhqmz5Q02oN4aBr3AT10vH+96VEMtCiPoaBgty
Zf64JFL+5XlqisVQLglEPK26Y/oxPOYovWdgnpfpY2IwuwBsUiGqWDpN8zEbM6SHysLjSzSVIR+s
dsnAp1plPoesJZJyjabSn4sDBImA2HhBlOGzK7CUTHXBPq6sjwIXaxVPrqb/keolBSS+J/BP69Kl
+1vqdhVVKKwsH2BLGXRPscHEALwGDLPhfs0rZyLvuw3qWZKimkaBpXvpBdM1Icu0YrDwbb8D8FHN
USKKrtupah6dsJlb94s7A5AIGfZq94IkIN/VVj12kVZWK0pSeVN9LUvTfmIEgQmm1PoKE9PKWNYY
N5bg64BQsNwFEs/gSBYBKrfD5I407lM/EBEjv5XQiOvMvVg33R4p53Ri9AiTIcxFinHLXDWZihVe
F3OcGslClKulRLRs7Tx6+XhAIE81Zzo6EgASrwtr6Zrd1JnFE+zNut0hb6z9rIyWm11qUz0AWaoR
QVvTaWQftRg3xLY5GD3r5+ZA0Fp3lFG2BnUb6nVTO5Fyx9Ha5V2lI4s3iK9zo0Fs9Z2lPk7jgh94
YvW9ua8yr/OPVlsrgiYUuAHokMGmbmgBDCFYs8zZzwwDuzhJfdpM89gHmJBrbgDhVS3uJ/QE0x91
Aw4O8fdsuDGLLv/UlEBeS0fPEK7Lk/6WpkbnRMs4bjkYCmv4jpEazaHdS6Fw6CslqldakTyMypH3
VlnROLcQhfmLZsWq4wCceM9miZjIDpbT+k1Bu1r3EwbusF5T9eTPqgNbrvXLGHemSO+93HZ/NqQR
MrQANPkxwyLjocyk+0OuyfpXbaXLHh93YmDlCoGExuC7dWwCQ0cQDAWak15PqXGAf0jR5chAYfQ3
LZ3cmWYPXDgV2oI4q/Kfl7agFrP1cjpVOTq1O96ChjxRhCq1T6r1oz119o8UdYAkFKibNeFSTfJ7
MS7yfmhaNG01+CfZDp+x5Pss5oUlc2ahR7bXqLhpFjFgztGnPzWvGn4ONX83pFgu/yKDXW7SqrB3
Q/vQMCqrolYkfrOHnO18kZPWc7+uXuEcBtObq2hVGurfoEO8O4eRebZz0KVDNpDIdDv6yAeE2sog
iRiB92NolY77vW3axUDUa/QgyriJgM5sS/YGcqvPJWi6p4lxTBnX3iI/SVR2BLg7vR1ibszsGb25
8mshpMuOLN36G8lS8aMGFkzgYmKGMM0wFh+dJcVPV6ACW+5bRJtNll8FX4wCjU6rnudsx61Y2Ogn
WvOxzuR0CwH0c4CV/X3bpPlniG2GHU7tsPZ7BmreioqQZT+LqilVJNI2yPaNPo2flsb3sngm60wY
LWlTw9/ziQQp5yQLDWOe0ZQT/TBEVlHkd+boBDWjPmOqd2IuRUpQI0zlRo4UErBCRC4V5PhrWwpz
2aHNMNNpmbti2LFr5+Eq03Tzql6KMWInJnfwPLAo5mgMj6ZoSCOd2SEK5vYUpknWhCtzo2fVqpFL
2qhnO+5qNeMMVrnzF5tzWkaWSXeYs0kENouluIUTpMPOGgw/Tl0wgBEUynwAYZwueuzOQyquiz6t
9gmcCfCSQ1Un9/ib1d86vXWRXpyV5TPQrHwz1NeEJcimRMxo9jQpfYd6Mue2gWOYN+MhMaxa7czR
KywyBq0j+qsx+JI1ov0I02m4A2gLg4Epm8TNqNSU+ZymEuBhLl33trExDBnRxEZ8fTan6QS8tjMj
rW1xYDH8Hkchm/wipANRXG1xpSIl7oBwOkM7NYcEtMypUGLrqJTwGQ+jKQgf+rS6Mqq63pnoeBvT
ugef5H1vlqX6OIwW/MiCq/2o5b4ikgDXeXBX7Lmu9V75T0niDOlxEbXs4v/D2Xktt61Ea/qFBlXI
4RYASUVLlmXZ4k0XrW0jo5HT088HnaoZk1SJ5XO7ve0mGo3VK/yhX8rEvNVXlMq8iaq0EmlYOX3d
fsV6PGv9qDLNaKsogGh3WSGJU9pYibckgyYSUJgbD+hWZkjvIZ/QXumd0z7kTaZ316ZO2IQfqtI6
KWuESQPNnPVlMytNDBNgsafS17u5faQ1NahbBzmt26adtZ+FLLw3tSIcBFok1WIDxTNr/F4lBwki
NOuWYMwLaJ+OWSIG2ibZcI+/DtcCBA70DXV7SR5qz8l8RSzluJ2YfJKpN001hzYD5da3Cqk8dJ26
TNt61UbhJnGH/9x0hHarYVBQrmqjSn+F/cvoo8mFU3QJZBgxJLqMpV/NZrnXGoRcRaRW1xY1nL2t
hzp9cqN+Qc5uSQiXHfXLYw2bBFXAYTaSwPFm57f3buyQl2X6g8pPPJDGZFDK9aq5MtOSyUffoBqW
E7GIw5Gh/vJkNCOx2mRPNZ8a+BJEw2ERufYTh8L9ZWfO3ZKsMLsnc+KU+alru9+pYmHei7EZxlsu
4/6gl3qf+xaYkAe3QQvBt0WsJGFe5fJFJ6SJ+7kTWZIEJnaAcPHjEZMdXe2il6jVkuZuqIoE8bxh
fbDJztv4puh7/cEVsSNvZ8saEA7DUe9Vod2GHxwVsso2WPFNhJpnFRKA5H99UxD88Z3BDk4ZxgQN
J9rwA321yBN+E1vDj5g+xi89ncA5ONSwjMb73rpJknj+wUHAgCgzEsPcDbrESkmjexTG8Qpij5He
JpRlrfhaeHgEARSvRIjEs3OL+xXKj6Jriq9LosLMwlF9r5ojYrTCzhVAFSXfYRdlzQvFefyiyKrc
W7XZYyqbjy+D6IzGh/yv3FV5VsnHwe0HIMjgA5ua7qrePxiavTybw1CAt3RQnyApsF6H2QHH5onY
bnj93ZT4q198+yua2vJtFo4nbsC1CPVWVXSAhh3IH4DfXpr95Ec0PwplsL+lUzU9WdFMIHIwHbvL
DAVDxtKZPfRoY5umvSNm+bXATIG3UsRuE+rYmdnXsZPEu0JGWCTZHc4DLlP6CeTIMr9BX/ylRnz+
cFOM9Lan10xuULpL2KdEE790E4qZuTNa05/bxfreVD3d1ERG3rbTYI6i5urEHjgP3SnDKi4qzqmc
1cUvszGixo+N9mdLi4Yu/xhJ895OsKTaobIQd3emGznVJkszOl/j5E0/UsfoFdAhblEiiVs5edjO
S1vcxrpd2RvEsSxn4/bN8ORMTN991CHH9npgdqz/iBaIEb7RJBE6qu5Y2hstK4c/STkY5jZVZZls
Y8VJbIQ+2yUFjGLa47UlUOkyBc1V/DFU+d10mQQ9RmzalRWVVXPtrZ9XMFeu92tcmt5Bv2DsNUxi
mvLGklWvXamlxFCEm3fItnFtlz2c7klUZEpu5QQUzVx+hp6O1lbqqZVstcWcuptoMpZ0M9aGUZLS
TGp5g7CDl+0XpaybIC3M2UL3NmqQ/XXrCbPhQitqcC5CZN9oQJTmSzJbdMXZEGe54r044zZX1jcu
sGzifkv1+LHrDFy4JuwctWBSi+G5At/zk/poanwsRfOXGNofSZ6KqOFWVJQ4XkriEwwFHcIwA3p2
n0+qKfg327rYOfEET96LZoYGOVnfmllI+S2Lu/THwLFKg952UsYfqKDxKVSJbK/QMqPOFs1IYqXV
vVmj3pzM30tUPvDPoi3zNQXsV/pIQdU/tNzso0DkHIpbgNZrfWlkhXWr56JCPCErrZ8ugOIxGAdL
Phf5rFob+vlwqf4PPXfdAm9ivPa2LX9XXoJGXKImBmPL/zfdfDyfzZ21NB2cYEF7rePxtY27NiP/
Gioty1TP3TJjlJHb4wZ8mbuRuXZhkbOO5vsi9GnRI4FP/+4f9NciWW7ToKGj+jqhdBAOriGupIWR
OpQW8tU+vQRhP4GWrYN2Gk1s0ApjAet1MnDEtaDrcHMXr4vXosRIfk5xl6j3tEDLLe4CL7GbzFtl
WtILU4DzB9UxTKHlTjbLXp4qjDRjZyZ2l5V7z+nKHWzX5lYhxwiaYoHxnfXd1398e9x1qBNAtGBs
BuP4pHFr1ZrWIzKW7r0xXnZTBrVIzdr6n2YJtL2PVsG87fiMONIa58gw6GkUirzVJfedHXcNzi5K
dYG8f3YcGZ9zQkhHVHBXAHGPl1KGjqTbico9Ut8eSWpeP8xW2T9/vm3Hc6H1gXAxAtgGKZdVwBod
r0L/pxPTkpd7FfUUQPHQwUwk6HvasMHnK330PH+vdPJ5TRPesJ5alnvFjbprg6ZdaHjVn88XOTt1
K+YAHAszGCAugJePH6ceVVeFLFDu8zHKto10sRCN9Pp1rlvjy+guyvXn653i4Nf9Y1IL65F5C2N2
6+QtoaieQ4ir2/284hgjpSqLAHag9Q1l9TzE2KK6KqfoWeCb9wgzbtoqjYEPKlAJ++tid7ZvibH+
OZmdemEU9cGLXQ1W+HHoG6zQ2eOd0OaoGSo+uL1F1Ny1GmOnHgL29VL1b5/vwQcvFoVMvjzEkCnt
7JMj1DC04Lqc6n03NkXgSD1DY98QF+LJR8+DBxNfOKA4OtLrr/grcOYdpqqjWXT7NPd0mj/Ff0uu
FEHMZPjCSiegkfdvgpkLsZIzZCI6dBozKdmcMWrbfa4MYlP0Ur+it14+UGxoV0oNlR+9ofi+RY/9
BW4e6JFurO4XrdV/W0MUXYgDpzbB6xGjrF8BAQRzIpt+/ORTZS69W87jHsliXBmFM1C0eHFq73KS
A2SHKX/0jdBrSEc1U4jQbtvKgxDpRo/jIM2ftuhqxJZN5GTxr/ImOFqU/IKZhTdflzpEniCzSw0v
w7yPrqraKO4Vp4z+y41CeXCtsVrCBcPm7xiQS9f3GlqlwYwD+NeB8P+gZAIfrH88UustiRvN+g6g
e53GPlFkMq0X231NikS7k+mk/TDoTGw/X+Xsblw3dqUf8qEQLd5dM/86UpXX9Z4YHUZmFXQhm95k
0JM5bjvWDmP84X+yaHdgULZcWPmDw+wiboOBGt/MqiV8/EodWQMDj7V+b9BY2JPd1veDrRVbs7Yu
GTt9sBSK2wAK0ZtB/PP9dP31kFB4UDlZRLfPcaWFsUuWDDb5R1o35YWHOhudgi5Yj6gGK58Vz6g3
ihVBDy+X/dg4m0Wx3Q1577TJtPG3nSYpjryXjI/Png1SAOrBBukUMLIzwlTSI14vXaPbRx1Fo5Vr
38iqVfSt4vbb50flo5X4BN314UBRvCN2/trFwdWVMq+jYe/2NJREko1bnFm0wNXh7X6+1Hn44anW
NNQhDSV+uyeRzpnpFYrK7femiBfo1QAltdaaAkgCSyCXId5UNVRSkM+vE2XtTyXv+yslia1QTSb7
5cKvMTiKR4N+fg2q/RBSoDl5gMCPj+qcF5WqJNWwTyks/QGs8NU0eEh/6UyO6FC4TyKdBbZyjf3k
DJW6ocy3XpqiUOm3eLtUb9XXz3/SR+9ixclgsLhml+rJ/ihOOzIlMIZ936vJHSYS6iburfqGhval
A3ZqnAvoFQw4qh2caMCIUE+On760q3EY9X7aK449Rz6DfRxz6G+BYV9aZ34AM0vB5fb69OIiUpb7
Rm55u8aSAAAQ8xm/YEYwLX6rzwwSnCEHgaU6bfnHjN8bmPQQbujlUdw2bNQvmybJizYqykuexurz
59u2bsvJi+RcOajyqOhZk7McP4o+oZuXJ8a0H5eyRMVtwFPFFeWF2+pU//19x3g3KnAmyuyzKJAz
mdXmopz3pRY3G6V27C9LtWBvb1TFUwxlL6iLzvHjota+OGnSPOLAzI7NU7dB9ibaOl3R3wJyM6+o
+aarz/dgPaynewBrkWpEZ4yDctrxHmh6k3XJks77SbN6nwyp2MR19FoLvrF4GOW/XmOcHggTustO
wB9557b+FTU8RhkrjGDeM69g3immdFNF0yVy1AcPBTyGBhd3GUyB07jbGJ1QE71a9oqtri3XBFbA
nBi+VBflXm+1/8VTrZRHuBEEXu6Pk4ig9woAE0/O+9FWlRusRpnV4+a3+fxVfXBcAbBDSFoJXwgE
n2Q9RRUhMh41MxI+Cy8nH5RfhZSXpAhOVYM5rjY4dLCq4DFYa1XU/jutnCx9dGsv1fYidZqbvobR
CstH0NI1GSMVdO12XdMXqygYqIPWFHtJ19RHuCW/S6yypttFxjDTLLs3XMQ6FTch2fe02z5j3FmO
aXnhCJ/vC0kwCjekLKhighg8/sF2YVWlUDRtX2VRsq3qAqeq3owvfMbnMZZV2BwTvTqIvtZJgtIo
rtHbGIHv09ITu3RQi3BuRB163WhceKDz4wtojihrrtcMn+T6U/76SFLV6Dycuqy9a9Hhh1mvQ3Bt
7HvPrKcb5vFG+PnBOktTOLMspdp8MISCUwHdGftl4Eyqt+e5tR2W8rCD0XixsT9dao2mfDLvUJur
fn6+7Htn5zj2IIhONUFricsETajj50Tpi1Z20yl74Fj6FVGhU75UNWKet5LT/UWBb3Qv56xC9wWY
bMv0OrZ+Cr2o02CxFW/fmkzDA2xD6L9+/tPOj9T6y9ZGjUW1CDL/+JfFo+1JTAvFvgOw8o1PO/5e
OEl2YZUP9h0pBZoZNnwmrp+TD1rADxJKlyr7bITPhrhiHdqRVjMUjJv6S2Inyc6AxnshBH+wKkeL
N8n1DUzxFPeq1YbAcY3xDRWMch1h3f07w13pNc27eKf1pbXJvDy7QB0+P9KAIhELUqkqIHGt5Jy/
j3Q714sHZ7Q4NCS/1146gWXOGzr0rYx3qTr3L//8Ar2VmAW5B7A/L/J4vVpXVDRwpvLAGSNF5F67
T4D0XYgJ58cEZT1wrRwSGICQAY9XYdxY601nVwfbWv6DltmGaltcusxOAw/1vU2Ry8dJg3SlFx8v
wtRKr8BRWYdKOPcEJvvWiRfDjy1p7f5t0wwNxgr1A0k9STbidMcrlQZVZUWeeig6t75F/cMMpigS
D5+vcqoViMDe++mj0CPM0aE8CW+OpgBK6zkLSzIWIDJHT0eBTR/S5K52FOsOV+H0ntmEN/hjjpNM
WLlAZ7AOGqzGV5gAgMTv9C061AYejLlWGsBtYm83eVpa7cpEbTs/GYHOh4rUhq/e4novjapoJJpF
k+uU62h0X/ioTs/3+zNxrvlaMO89B3gPmeyprdm6UdtAOZcbqIH1TbeYD2ATLsnZnJ67k9VOdfKB
ZHqi9Fit77Q8NDr4j9IR2YVnOjt463taryFyDkifp+Ib5BqdhkhOcajTTAny3IDf7MH9zMfh9+dH
4nwlMs8VH75ynOjLnwTCuO2jZcGx7xDlvLtRsSnoKsryBbJB+M9LmdBIDcx9ScF4XcdnvChrELH5
lBxKddJvczkywarhDRPd7Qvh/axsJRGEwwBzhZuc0HcaHsaUqnsozexQolIDQ8TsQgmmH3AxWlqh
ZcJtJpupVN+cS/F7MMopNBpjvIvnGDWvlGnShcTi/Nwc/6CTh1ci1AhbR80OIHsYB2qFchXl6HRe
ePCPloFLCbMSaAVmQesN9Ff+0mhuMTSVkR2SJlLDxivUR9cY5a/P3+SaHfydPbC7Niq6xN41eaD2
PVlFJoDUxg4RokFFFSNX+zu6ItMtkHjvR1cY1JiI3myWuVo2vYjTC9OV8y+e9JgmAIFSRe3htMZw
TDC6AAPlgdmbcyd1ieTbat/XJ6kEBBGTPX3+vB/s6tGCJ9mS0OMa2J8rD13WFzs7Qvysd4fhwhE5
S8rYVnqqEA55JuKZfbKtlj2BqheyOsRZFf+UCMCBi6sx8py1flPlwLBizWSgzxntd5GN6T1qgJ70
gZIswULMp6NmeZvPn/2DzXYgBOEG/86OPFW7SJFtjzDebQ4moO+7XHGsF3f1FjMYR973XXTJNfGD
9ZBToBmprpkpkifHZyvLeydBM7g9gIJcHiYYAo917Ux+5JbqfWUi6fH5850SgLkT4SWbTJu4FQEd
OCcLGlUtHQMY6kE4jWZt06KwdD9pkXTyu8GN31Bnc1+8RVX+6zKEhRLg2ldx2+K1i6tn8aWZOKlh
zZ15bZEeo/dmj54a1vC0VL+XmVXwj+XOtqlKHN3NyXX+2B2AkAs3xgdHlOEPDUG+fliWp2MCE9/W
XOva9uDlvQYCxm1vpSbEhc06X4XaFJCdTqbCyNg6adv0yciII166g1W00wbtC/UKl9JL5owfroIS
NvrJBg2iUx23JB/tzgTLd7CXNg80N8tCMM7Gv37UMIR1mK8ukz5z9Yo6PmjIj8N4NbLlUFDqbdVk
ERsAs8mFz+csVBp8ydx3BMy1yls5yX8H5JXJ0ajIlxwY3yjtJo5NOCxGnmobxDKa+9SY1GsgemO+
gSeApbHj5Rcy5bMPil8AAhR21JofccCPfwGmOtQ5hjoculgxb+dhnIE/D4CsiglAx4ps//yDOi5y
uHOZDxmIo+kUxxzJ05OolX3fYqC7MISsfgDylJVv98uEq6ZlXKGtkm7iZPVo+XzVd1ma/38n/c+y
xAzasDAKz7tpQGG6vrK0Zd/NhnwqHNkhxjMOoHIzvG21YHGc5MZxIpxSTCMe1GsbEjYZXIrt8YWv
5Dinev8pFsJRkLNXiU3U4o53XE8AlpUmPbBucQuw2uUSaAmNsGry+n8arL4vxbNSxsNmVRlonCzV
AdTNy8aGOQKDZidhuoAEisUV8NJLhflJoHxfi+qA00w1iYb0qfqwIZQix51b3XtVEjmBtczZo0wF
SFrS8iHZjHrUPA84Z1QhuZ5nATMeIiOYs7y+w/VZmCHaXf0V6EH4KkZUqQZyMmX9UFqeUB69KEPJ
1UqUZ0Vj6O+XnK5n16zb758flOMP8n+egrgCC9+ga3im9zAndoNkssrxRCASQX230x5Mre2CGgGt
p2Ua1Ts4M/WvwiiH+zl1ygs12AeHY4WGrP1Rog/ztuPDkcytktvGsuwHzW7DVgHelpAswfzAMuTz
R/1wKS43jcYlr+00tx+msusQxFX3ZgJbu3cV1KpEDtashRny+VIuv/rk6+MSXYfDay/bPlXRMHJ9
NkosQvYFsNIwAWX1uxWZHiCP2SAaRlOjqxXvJsbY/Z/aG//zPlc5Oo/2IwFWPwmwskqdQUIo2U95
3byl3Bwb/m9z7YLG10veppcm8h/tKl0NYy0raHCfjS5kGVs5apt7FX5lCEXJvcH23A1jS2sufN3H
oXt9tpW2y6XuItXA2Of0rAwaZt9JbezNgpAaoL2Wbg2vrn9COoc2lcRl/OPz93hCl/6fJVHOoLFC
hs++niwJx7QTQ7KoezdtBmc7uGZVb+BaxU+j1477cqpAVSdZkn0dTKO6I+aWd44VpUHNv3jhJjk/
VBgoIN6A3BoJMR/s8acClnMg31v7vkA4EnoRiE4lqIjmgY79OSTMNH9OmglgZ1npb59vxHEO8r4P
a7uMu3NVyTgDPC2KRDS6M4w9TkcDhpEiD1UPPPLnq5yfJZA6DPRoRPKZInpz/ISIbywx1EZvryu1
G6iTp2PRMByiucsuHKXzlQDecGaJ3qTzTBGPV9KnduyIdemBKa8WaqlZbK1G6VG1SrpLdcz53pHy
qngwAhQxV1bt8VoxU/m697rsUEVe+ZpNjNSAauqbKAJq3AyRvNfgvG2g8JovymibhP0OJa2iBFQK
rSVweoDHiVJfyoQ+2AMTRBauB7C4V8ek49+1KHWF6KqTH0Y3TUOvTfpAzm200xOmop+/2I+2gAkC
tuzYRSFvtP7533V4XU6xhSw8QnVTsVOXUm5kbGrXn69ynmqhxIlMEiJI9AyBPB2v0okWcQOMqQ6o
9Bl3DT0e5rrqCB/HSiAeTM4rMIcu/HzRDx7NoUCjSEM0G0mS9av969GqTs8nWD8VeTNSu51pltdz
mf57DkWTEynXFZdCODoNfU6sKtM0pzU1QC6CJEZXUlUUfVtmIr2QIL8PWo8vLySqMF1ifE+STOw7
fiIbIFffLD0da9WJIFl5nf3mRkp8a4hseuCk1wzbbQs/9FSzEFDIQeIkPnrZjh2MbmxfUQbbGUSP
XEEQZBwMxu3VAt+U7Bd2Tunkmj8aS/usT3GTbdXU1m6sREURHCVx/IQ0uCtY0kwOp5JGsPqnhGDh
+tOUW98nWg6VXxN7YImt9ZDfOQYUDoDHPxH061+LyuI3AofogwYNrmcgtsN/fY8nPEyytKxCT2fs
cA04VPm1qEVl+kVVmVtVRWwxoJ0wwFHGDfetkSqPmYABKnww5uPiYxaj37YOfHWmBiL9zxlqPK+U
0pgex7GkdyZFI6fQbTUomRjKL+iupY2l3OIxEqlBITM1hiikIpuVwmVWAj3r9LeI3txTF8XTH2lB
rWb2IiDXT05eH6zFRbyg6VT3V2kg3xsAdpf3dulOml90WUFP3OnSMhzyFMZruRgFlL5psexAhxoB
5w5USLcp3FXhA8Kf+zKg1Hmpi/lBGsyhdwhsDGrp6Z0mcPmkDxyLsjngWCOxEwJpcZsZ8+8Ep5TH
yltJzYkyXSVaDxZDx3mnFmb13JhWv0UDIw5rrcu2c2/Ja5P4f720sbtpS3oOkdpNNxSAkDOrXL9G
ecG8cAl88OnSTlaxeUPbGaXUk1IwhnU46ViFHMqxqSjIGkDfttQ2nweID8IsTRXg1rimAW44Va1A
73K056nND3UPzRVrQC+clwFmQDRb/4uluEEN593GgLH58ZcbmcYIP90gouM3flXYkR1qeeddo0A0
XygwP4i1SHetKowMoNf4d7yUMKALDlZeHJRYh9vKaIPbI2rK20FZ6thvOuE9ddU0P/37Zr5XW+Bk
6IicRlt0MpAjckR56C3cMrDuxRt4FEawJG58IRk5zzZp6JJucjyYRIPiOH5CzShTb7K98iANfBCd
BWpVHMfZ1Wj26JiOTbr9/NE+KNlx/9ZodwLeABh8KmOqYGQ5mnm+atmbkG5quuFZiulnqw80zVRH
/FByhPwbkoIblPGTjckU+sJFfVYO0i7AB4ljitozironeZHRz5Ogj8VrTWEtdUy07g2rE18KRUse
UBsW24Kf6EPzyDb1bEwXLtOzU0XZzg5QnqFOxzD6JCUxnTRCP6TQ6KRr7U8O8W/NNCVy02l6XQHn
uvLGVl54z+ePzF2HlhfjRvJrunnH77lcSi/lHtQPUbsggA6xuPYrFdMA3BrbxywfYdK3fXHv1E27
cZf2EtL1LArxzOQObDyrr+is4/VHO4+hExj6wRRNF86WOd2li3UpC31Hev99q5PjAhNkqMVhhk9w
+uWMNMkBhhXWgU5sq/lRiSUrzMbWu5VVlPerboaShyYQuZ9mC8ENgZAIGRWV8lwGscy6L7Hi2q+d
h4FLILH20MLCmKUOm2iw8EQZR/UJ1RH3tpdGfz+UQmw6aCb4mOTQTyXT0pVJJP44cybfRIlbQ2W3
RRpqnDYjaOs5jUOEerQrKNmVjU3rAB0mMoblVdFHPYZbLuB9T8jtvxno1QCXzfWlDmzEwL67ooEk
IbCfvEK5yr3W5qFVd5o9IGVTciFHvopq+YClqdQs34L+VIMXgnW+6czYujOSaBh9UJLVg5SFbvpN
WapflN7i10/pZNxEllm8TVliokDGwQ2KMobluqD72vkQbYZ9C/9sh4A0cn5iKpT5UmhYY83xy4Mn
RJhdVTm5ak8dPqcIenE9TeZhaYSYETQaCgRepWmTiGn2NZkI4EVtlMkjMszecA1tFJopFuuGE3RN
XCQhitzJV0NRnJdKpwfrj5NjPs2YN3zR2JP+psw95cKHBcL49Geb8Fdo/FkYaqrMWk4uWCQDtDGr
oL0acKqh+/YwU3F2bzzfQZ0WJWXaIzBgV2kD3ag9HGaFpj7HSyoPZjrlrs9ATYrQdiJh7rD9ae/w
OO9+YSakfPN6xWpuplJHI0IzevylEq+Zbjtl6paglGri7IZ+QMQkF276BhvcXvy+hg7ilyurcOhG
/ZedQ6f1G8Q2hL8IZxLbKR8zADDjAO8bRRvk2KReQgbzECKytmhtp0mg5W31hqqP0oSZxInZHodp
3gGBNrXN6OHGFDhKZaEcrYrM+4ZKVznT8nER4BL4QH5DW2yygqQZ5QMlV3SfAgLvfa2Vy6snpvlW
d5NCBHHVRvd91qFU4s0KBBG1yZavWL9nShhllXLVjzaq6oiwpPeR2k8ijNGjl2gkICwSalnv/bRl
r31LujbPNkk3u7/ySC73BYREfYtcltJiyDQyfW5M9WGyuvmV/iTyAoNqEfEwOnZ+m1kP8Y0ALL6W
WeEOYL9k5t12uYz2skWoyU9xMsZuzRPk2Fk8InBiNKlvm13zZMmi8gIVd1HwenlvvWXjUgs2X1rV
BnKpgkgRtiHPWJtK9b7o0E8IU0+f0l3l4fcXjnUptRDftlF5mRVgxWGsalEdpnU3zfd5jY9dgAT/
cJgqWc1fUGJW0q+Qk0W6tythKaDH6n6EMaslSvtkqCJ30TRII5le9cswDQhbl7Od34+xCioCZKZi
XzmMiZVANpH8nkL6a/0KMyIzTKNMbZma05XwMWHqdwzs0dqgHhDoEM129duxu+4H/sr8Fc2K5xG4
iN4+CwMdJBsbL2O7CNHeFYoSq/BzU32VZI7rG4o5LfPbqBfIHM4DGUZR6176ZcYVGluMqtXGnewy
HCycPu2vRqOtME/OmmrYCMWNV6NRZc5uC1fNf9NmsO9mM8X6Kxa6hcDNqNn3dNGaN9NozTpgIGDf
Iq+WwjKcBOqCU4XeCKJASGyBTkkmhH1UXNf7uXen3Yr65L8A6Ig3eN4YyzVTu1K96c10Vja0afQ7
p51iMyyUGvVWswf/eY0qUv0UTYNSXiMFXGV3GLJ6yUMzGg7ofxoa11rfyhuYq2WNOLmy5G9xLJwv
rnBxBqsMbKehvxhR42tV4dzznMayVeaSeCUGu/6CYqbyp+8qMNn41RooNU2FQHchT8X9aCJDcjNJ
LYqugBF7V1pMjhRw6PM2UDtD6mFmjL2+ncYJvx2zsvMkaDXRFltNDqgiMIVEZSCVbuFg6hL3xhWw
NKTIhBpBvF1GviEQ/i2SC5If7kt3qt4cFBzAJupM/rY6L/qnB6UYp+0oH5B905PoaVC7ovZrGqSv
jJWFtdGUKZs3WSzEdYe4iOMjKZO/DVoNPF+P40UNMWYjbI2ZXm50j98RVl6U3FoJvw+1My1L/Nip
4zejTSxjt9aP+L0Xlf01ytAzu0EdU94yTEA3oHEz2Eiraa/FbanMiH6ai7MGSj3/7ghqbr9Fqup5
4Zr9U/dZ0/noCkaAr9HE8dAvm5O9aF0UzmAQexVc92VKdm6vRT+mpQFWoA9uaxOfOk0PDJFT/+NL
Z973KuqVftMsiRnWtCqqVRgstijIMazZ2v3MDKxDBBUfwjajehCocEUUqvryDMDHA4Uu6u5lNmX1
x21LY08sR7NKGpH5I0vn+ldVd6RntpKk7KzhxHI3N5Vz4OUuVVB1zsSlJ+PsWakSrQjJL3o8kJBr
/8/MM0cLYx6SLL7TtI2RNEihmkk8Vb4VJ/jy0SjIB5+rRUvCchhpsWrILAR45UgVM3WpzL7Tezm6
qAUT5nAZXWMnI2qyoG5U8V2XdlsyO1HS77C/re+z3dWSHkWbYMWOZNErXbfIDfXJyx7GqWAjLK/W
7hpD6e5QbtO/pWVpHxyBBLePwEh/52JjEwWaVJJfBA6zCFoPrQHfQO+eECcW8wvi/yggiHlG7IlM
kuZK51ZIGoJx9uhgoCpEY0NI58qeGUuEplBT7jxDjRXUtOzO9cc+MbdZXlGll5Ig689Vob6aSe69
MBIuYthXdW+RgKXOVYflN7dDpel/4rS186BRs+RN4kRXoDOQ5rdmly89OklSRflkkqMeImA1vTbt
EI/k0bJOt7KcM3Q2M/SnELjo0fYqs8T4SmqHoFiFTcPPRUny/iZjGo7yhKwj3Z8bLzf9alGGakOk
meOAFIcPqy0XFMlUI+73dakUb3WC5fsV0mDqLp0TJB0hq883xlAkNlp3CPr4epF3L5YZdfsK9ZJH
b9Ti+qo3ezPi+nH0Z7N0qyegUdVjiRNgBmG/IiPMKbu3pdCl6kPrzx5sV3mza6MrmUIURNRxUnr8
m/Nk4G2nk6ttJs1TUNySmjdd04nGGqdEbPeWzESlfZYMyX/I9RUocNE2jXai18sUXcPKNL4Tvc0U
9a5FR4mCMQLFZ2eUjw49awOxgXkxd+2cMfAY834kXNiJ8bvE6kx/yCND3CedOjIYMCdE8looZd+J
6twyU5uaiAp2mfY0u4WXgF9Mre90PlTnNnHdMttp6JbkPlMt4X4rCbVjgDTJOL+O5P29b0yz0+/6
Fq2gLc3ctmfewkwQHzOTK3+cUdkYka7sdiQcfE0SRZP5xksXVexNOlDLdRZrlfxVqjYKfOpSL/22
dyP70LhKOvv2tMRPhlnrqBeNLcbLPRXgDyavCA5PINyVGxuZ0ZcYFxG6bfiB+mo8D3ZoupPce4mW
I3GGXNm4QeBCh0EjXf5GTCEUMC9Ki6+TNsfjl1w0lfWH99err5kAxYTEZqKqNzVhJtp0XqPndzFB
A9HmTjeeiroZiyvFSovmxsinONqOWMrZLxW6rXeIl9vPiWb2xpbhv/YHQYi5CW18YLKw4yi2YTHC
L9q2vdFn4ZRLs2KI1NcLDDWjvwWk5OmbtCPVGIjKe4RYqj5U6UglIQy+TgJ2lyZNNU+pXwdt0SfQ
juow3etavjiPs4mj3k4uejOFTuKOUeDyAash06opJXDpmJoYXTb+7tPZUQKwY3JfaEKprueiIYlo
bKCbPrMeA4qCWRRvRmfP3BVznWVbc86z6A5FjgQ3U7qZoSao5FAHQI1p6wz0VQPRS3hDNDPVx//L
3nntxo22W/pWGv/x0GAOwN4DDENVSSqVJVm2JJ8QsgJzJj+Gq5+H7t6/pbLbNb2BOdsdYUsWi+kL
77vWsxDqjqzUbav7Ivp4bM7YxoDy4YyL57qWrUM9C0naSFjzZ7dre2v0RKkkqmcwEF0ZBhjKLRg7
YQVd1JuaO2dt98JOWb6F3NM/MkRL1aaSMVQ4+lhEaItM9SxTJH32BMkvd1IoLR2XnM3Epk0GeZ+y
WWXEmGPijW3RWp3LT+yuJzlt2HMUjVRvAd20B7Nt5GkzKezYfK1Q584lo0gOL+pMqfcF+gwoBWNE
cHsxkhwcKGleXOYFCnxXbkz12xQ3zN7CAlDkhaJRgqiTULFXILo3erTIutsPIikfWIGlgT11lYeN
DOhwbWDggJYE9MtzooY5TZ1n5ty0XSKvEyj33FjNOj9qiqpFKeFojSegqrGtMLMoI4G8WBLQjMAh
thjcxnYrd6q8tXJYP/u6YtDJklaR99miqFeFMzSGp7cR+Z3D2uFktyNLpp+T6Pl1MuTpXlbmrITp
OqHfrdrOaf2qkywCtGzJCD1DWLIFU2oZ9oPJL9wqoaPES6WPT1mn6q+OvTg3szEq6VkumcDxJPKs
2c0V4b3cDMvHIpX0xB172XgUQCl1WK+SXW0YbicEmWmh9AcyMI32oNbT8mSETdWet/MI6zsUK6EZ
YC77cSac11FrTRGI2allry9Wop9qz/qnvJxSws94TMdg7OYZ1LkxL6arwgJ29jaErcUXQzOO/kg6
2CEfcMfigR+Z+BTkR5OXlCTl7EyrjO8lFuzfrDBaeg/Mp4yDHbAVb70m0SRM1SJ+gY5baLf9RPsA
n1E3XqKancUudOhqbCmFTq8NrDcWpuVkfFsTUWu/Ajtt+LUZOWDQV8ZW6uZIXW9zIGixV9U0pxi1
yDjg2rLj5GST9rFKMztmu6ImJe2HbHp2IJDD70qB+AeDNOgf2TBaMxtkahPMO7p1iwPexsugqhGI
IaqjvUfjEfxPhc8CZK4UpgeIoJZ0Bu6ggLoInFI5b5VihkOrCQrumhQPn5NxZTbqZmFhQw6zYqOl
9JzXngxdFvx/+K4iI2k9QweYs5MUUWqBOtKqxblcAG2EqJdcdXW7XoPWUL5MU0LvhAlxeJzicT7Q
Px4/Jmkxh2c6XIKGBVctHSCeRGQRaZV4wPlD4mw8TdUlsTQF+DX02AhTJk17EnHShefOsqC8nK3O
3DWF1bwsIWzVQMW2KbnDoseF75DNdAt6sb2INQpTbmVCCXNzwno/AewdcMT2/UwpU3LkbpcbaWd8
BPZhwfocq4K9OHqCnVAnFr50c/ULjGdwUEMN1L5XtDMUR32Q08t5UfTHqbUs4aqZwtQJmCrWPTVm
F+lak9GN7mCK/mFZKjgElWUVbCXjxL6YgIaEF6qmU/cYWFHJ7hSb3e0aFfF5gdC+d7R6jIOuIlbA
N1LL+hjGunlIk3p5Ljqp1z1+VvMa55n5PDYsm12H6/UVlGEH/zax1EdspJnKIeMpdcMq1+4p40Wf
MgH3id15ogpXsPDvQM859VUDWRY3F0GdGRtesgAYekB6B71MhOhtweukwzWGQElBYwgZR2omZNYD
Xbk3kTSDMSQSoNtqZtvft1OavJ6oi68153fFL3QXKrVJtP/oWuja8vW3HdaMka6M+vKZEckdolfi
hTcwXxf7tqzYxpaMx+VZlX7LkhsFVt2Jox+XZ9HvvDv6UQ1LKWtHtqyhfGYTdcm6s36qPumX/b15
zfBYK14ybGvL77e/P+xxUfr4qEfNh1Kz60iXOGqu4bJZjCdYmOeS1LpTC13XCMxZ94ZOnGig/1Rm
PDrX9VO9udKZCSkr7EfOFaKbZXF9vwDRybnsPUzYUD/RbFhv3N/fWCqE7w8HUFWWs5CTNCfVz/PC
m+VXoqKBL8YnGmO/PzFa1O+PNErDGKpClM+TJD7SQuBImmfagk0NTK1+ozq3v79/v39qeHjfH7Au
Ab93pNc81xk9cK5mmVz9/gjHbcX3T8hPaiCjrCMJ3Gn5TF3NXf1r0tM4nTjGT/Xb9XlAjYNUFuEK
6sD3Z0Ez3qDJp5TP5Vm31X1rK539s4QNmBdHhzi6UNPSGb09qeUzOvKgLZ5j5ZRA7chH8PMhjho8
WAgVOEqcBfteZtlSdQmr/9L4bbCcO9fR1eLF/5239811W5+ON++RgVu2g/FfPsf2QBT0thmoOW71
qtzm0a6U7nBtnXiVfvm8vTniUeNMbeeutTKOaGIjCknF6041fH/5sr45wtEoTO2Y9QCVy2dZkje6
pJ+ZUKDD8DzrTuhPfuqDHj8SRyNuiOs3sYa5fMZNcYYi1JutlhVN7g/tJcBuT1a6TVq+tMpJYNQv
hwkUWjBnVgWxcfS8U6hfaprB5bP1CSHHefElOa9IdXCzrf6Jgkzmp5fA7z/N+9k9FZv0ywH/zaGP
3gOaMrOZqHb5LJzHYfrM/i8aW9/WnuXoIOXxVte+/jfGjzcHPHorEDaX2txa5XPBG+f0XzD1ezJ4
8d8f5dc3881hjl6FhWauVYAvYwhRNjdXV2C3fZBGJw7zy8f/zVGOHn88GrE2UCp7LiwSJFjRJsnm
9ydy6tE4evzVWZeQ0HO5api5fUBhSFn5FN5EmtYpf9Uvh903Z3P0Akh6RqySwrEq27M2xlfrK8jk
4sQlU346CnHONIN5zhWHcDHz6M40SxXp6jIpz6o5jVeIvgDVCjPC0J4u/hyv2tqmjy5pRmrELJW5
x7o8+5aSDOAPk45mPe2KyS0cU/fbShIeEbY6ytDaPvVB1yfxp2XCKsJYiVOrm+H9aGo1NH6Ldaaz
0x3gc6NyzcfuIfrsXFNDPYurA8EtpyaNny7O0UpIfX/MIi36RNFYMBR2yor+6xJ+nO1XpGK0zE9F
in13ev50gm8WuEevIpJtuEIF66DiMTkk59m1fWZeIXOzKEDsyQiLAEy/FCeG2d+vH6BJvD/DUBGd
gZqCJdH8aXHu6tqDPfb7d+aXY9qb8zp6K+eqSwtarkxKiNBcSbmWUMBJ/VXWigedono5PDrx0++P
qf70tDhAwwx91a8gpsB0//68NHWoV7Zk+A19MRoZChFT5llEocVEEltJ4veNxp1cC0xuPaQAUnCs
kKojtM66ViZHA3lsLOWFM4fLtwwfCSqcURt7l9VxX5+jCbII87EdmiyDRIx9sQpWXKEuNk5xDYZ0
qGKK/H5S/xNz+S/012/ur//YP/7xUva00g6Pxct//uuKhMvhXcDl+v1/halq+gfksHgOUCsRI7yO
C3+FqWrKByZwUnhAPYDMMHl7/8q3tD+wkQe9CPHHRg2zarG7aujj//yX+gHl8Io2gO21Asuw2f2D
cMv30wWmq+8LZmvl12AMRv73/ikUKsndFQWavZMUPfpyipAxIAF3UsBti3oGHK3NgZ5oRfDm+lz9
OWr8fYjlemC0PcBJDQyDnObxgWVihBzAFiRdxEvmCjM1PU1Sy51C5qD3+0O9n3T/OhRlEXAaf0qu
j84xb+IZwmO7r0Cze1kvzM1kmKccg98RAj9Gx++HYfdPqR+t4eqDPRqokoj+uJx/b4WhWZBbO950
skEDczYF2ePyuDGyXKG91k520KtpQ6/DpBjEpOWMj+iBUGXonWn6i9q0WzJoQzJMlKpeY30s9WNN
2uaKxzeT59rJDjxvw0DoyDx/VsTc3WWiGZ9FEksPcNDBjS84udYEQnEQ1KUj6lLxfJMWqvpZH8bm
oY8U6wI17zejS+VrdETEqgiClYi+kRuCSTCofXUWBXnVP74XTJDgEShImVA4j5YMqtIVqjLK/T4b
LYS1lLH8cJiKE3d8nWmPboXG28Pjxb86AM73d9xMZT3qRrvbG0tMnJCvDYe4GWtKP+EpXbH1i6dL
Ix+WSR9YGZxN3vu3eyhADGCqa1QTdKE3zSyTnVn4Taht0tnLh6co3dSqQcpD59VZ4s1GuxlET2OM
SIkeH0d7pQ6PmZye0Ul9iSQ9iEd7WzgfNUpko3ogScXLQPPHo+YbxRfbKPyhKYiEEd6o7ZX2SiTn
cu/V3Q3tUjdePWN3qTincpCXHi1GL7bkIALtmWqtR1tnI1HWTZetEtc8fXdd+DGt5usMjYoTIuej
Appez+ZLSFt7ScmWvWFQ2uTKeYiQq1YOBJd4o7nR7ChQBZxtWsBa/tGu1V053LRp6//+afnOM/rp
RmLHQLKFEw6n9/uLS5pGKapO6fZVnBAuk5QbEz/5Js3KlyRDKzxDC98T/pyTmxVV27gX8a2SZYcE
nfvGILLAx1VpXlRtMbpFKFMeHu4R0m6E/iKUNQso1Re/EGV7ndKCvArTqibOZLmg50/CZKxpntJN
NDFG5Tmvjf4sswxx4VTCujRX+WUpAXtqiU75pGVmfUaGz8hdKuctYanxiZrXEUbw+/hCWRGEDE4Y
leuxLijebNZR48h1Opj93uhszaf1nmwYi+ZzyHgUwgnSe3VGVvmxRe0ghXl/H3WlSsDeJGOodUxP
hGbjJkqq+AYNDiBjuuYqskCRb5C6Ar+g2k1hx08esiLQ9ezUzTzaYv15AjDzKJZB9WYGO1ofS0Ns
xL2l9PtiHnWPlmLjdREpIX1N4bYDyb/NbVRCow3qqFaGOytVT+XQry/j8fPE44QMHKDS6t16fw3H
UhdypmbDXrJJE6FnmV5IxE5sSTo0T4xBvzwU0ypyWfqg8vF0UOpx03TLMOwBwCA+1WclILJOfogH
EZ94TY54iX9eWXYcFiZOlLPW9zHqzaMhK73d4Ybv9tg2+kNhFzaGlEK7HlEPXnAxEFnEC3u0sc32
sSITH6S23caQqnlnoXv5OA+VuVH7tDu0AEJPyCuVn0djGMirjx7dtYHH+6h8GlnVMna20uyjNlSD
LjZH1zBlolPSrrY9KJyDb0XECji9dh82ieZrYxrujHIcN3R1za2Zj8tOkvLRzRchHyJjPkXw+3kV
hICeSZvN1GrqO9Yc62EUmzhh6z05lJjQy7YKYhIW0b215daiQXuWdou5V1Ydxe9HuJ9mD1yShK+g
DmfJANLgaP/WRLIyWHFZXiCUsAM0x7UfkVL5T2ddnQUeC0r+plOOwPX9Y18LpxbNlOoXhUynXyYS
y8Uhfao09NN9BnsE+22FEevrcH30cpmRjE5wFstFMStbrW5biomodFjINr5EvsX3K/c/e41/rYv9
f2dO/LTVuHmph2958vRH9fpHH7/84QFyqd5uPdY//tfOw/4AVwR+Kn/xX3zz/955sPFgQQymBV4l
N03nXv6189A+rGELMktyR2cq1NYqwF9bD8n4IDOa0eTEWItRiOfoH2w9MF+/G4157Ffc3Ao040ea
Jtvg94+lSrfaTNuaaWyG40QqTHTp8Bpq+6lZmnLPwlUmiwYnQ45eeYmn80md2vtYH9C70xCoGg9x
NV3+ZR7n1B/DYUj9aIFr5LJqMCsSauaZ5ZNTFZ/mwjCwq+FMrIKsI2RSRZPkoLospjmo1JFmLHvi
8LU0MrndzMqg34J9YsE9xNZwiSoTIeoCDUHbDbzF2tbSq1kEJLVYKq8SIYP+5ETTlyaxnOJsEJ0y
39lW28znCojG1hcswU2CEhV9pypVjnrZmEwikFIJxZOKWP6rDlO29uG0ED5E4hA+r2VpwSIRjRoJ
pAJFXLhxaSSXjkSCg2tSPiBfnb655IpBImUYqvZX2RSq7E2aMWMTa4G4IcVM7pt2KOdNNDn9IbNJ
cXdtJ1deq74PkdBZbTWyA6nMs3EaSW+vkiq/iivFrgKtVinsaTWK/GChrEjc16j0uEygHYGPWuz6
NkknXnOVyBbdN7UGp4beZ8sn5Him7JWlEW6W0aiqYGw5GV9RkF4E2pQM9lauh3ablHC3u0Tk5HGa
pXVlhmZ7KAdTTXzmThCpKBHRc+bdmA2eLte6hE4wTx9bp21vKjNKEOokPb4PIgbF7FM90fYshBaU
zwuRh96gJKXqK3Q3Jk8rnVbZoCIjqUZtyNV1Eeik6c3Uit68WZCkJrtEyIJm8yBZ9RnCE7S/ha5i
ZYocZaDWSKinHBROi+FJhbKseB0hX61H1pPReoJGfL1lX6nPgRH1i0Tkc7JudHJn6PeJmUrFhsDZ
evIVs5VtH9pE2ZyjK5Xum9yS0m/2jO6GUu2YNP4gOTXqFMVErtMomYh3UaqhCiLpLrK9Ev9KFeR9
Q6Bwgfhw2GNKIdCgSzAnuM2Uz8zwdTuhe0AoMCOFSgkyFLVIFNtd+iaSbqtqNI1NpNBHJ1hc6tLz
NhuluwSnyLRBYEokQGumUbJParCYN8nQdMNnI1cxv0x1P48PBdqI2gM62ie3BAuN6SWmme58Gi1R
XCRJr4pDNKHo/dj28F7PGpam9qZeSoLzxJBp4X2vOpn+yueWqq0zJ7bidzxAxgZpDJJWEiCq+toY
RUm2moxCmeykeUqCaR4NIitjMN1npNLWhdtWMfemMOcmPxjE4tgfIauwkYnLSdLOtYVEQ18iYVLZ
xs5svFpG2Y++niUl9gmjIANSztJOC9qkyKtNgxBcCTJjLOLdpPVyunW0PK48eymm9jIKhVzi0xjq
4qDidak3YaT06nOVwldwC1QH/ZWjJKRZDtNUxhujkVPkeuGMnKmR86r04i6X+7NK6ldeX7l+VdWq
LNnhRG+KS5Wcy3Q3ym1XHVSFkWcHWSyPz9Dv5PUu78vEIMtQKsLzNhbC3pZLPSoeqpAGpcWgoAHP
EBJLvqHFMUKOTgcrnkMR1z/p6UDYco3Y0vC7aba/kCXFx+Hu84fwjdjn4YR7mcCCKn3IVKt9bebQ
eJ2zSan9spurO3lcj050GL8hxYI41EkOaU4PStHqnq2H5KehUeSrwlQZbuKkz7gTeuMEZGzmOa04
Mr5Vo1eE6yy1dYjFIj/XulE1xD5mdcv4ncZkzY9W8qKojXXISAot3Rx54V1sVu0r8XtyuOt0vX2d
J8l4TVWldNysqVICbJUO4V8R59WdrXQ2mr2qq55DPDHcLwPBO4ORzOYIJj4iUG3BWoVId35wRrkU
bkzAIyI9FeMSWuAozQnYXmpES/Rq7DN1kEeEtYlB2FZrr3vopQynL6PMCn+vFEl2W68q7u1otKN0
JtpkqjwmDKn2tVDX7nEdkcO2i9QKJLPbJgpxVEU5ECE6Z7KKYGEaFk9Pedi8mAyuzwVUi5cElwCp
lM4w3wira7AVTPKalxsO2I4gFJyZiG+bTQRsztmBwQkvhaprz4QJj6QXK+YMDB6sGBGQxDzPfrja
HhCm5/0e4bdRegTWFuUm7uzqMCBHJ1TbmLXbKsrbxBOoOh26z+xC2VYW7b6ow6TyBq2Yr1vYy/q2
T5wBaxSyK8aiedIsX0H1VF40oRNnLpFg6m3D4TPXLEoj3izDrF6E2C1GtzTBN3gk3oO2l6Viua2V
pLu2c0oRwOPIc9ac1jqPQoqR1KBEfJ+BLGUwa8lPRWKmcr+nNk/demxW+5LTUNI2tT6/XbAd7U25
sVPCcdL2oadEcTkimi43Wh5mh2Zuyru6L8a7MpfUewkhGPs/XS2uBrMhK9msHIXpphlCKxBhJJpA
Tdris9I3qebiZdCYYzBcdH4WSvFZm6ZVI231WZIl3dNFKoN/thq8baJW5yig0m4QkGamquk14PKe
1RA9NY4OU1wLq+xu6xRdBAG+CCVdM64RPab2aH9kEdC3O7mLITRAHGZ6q+2FUn0uK6HskR1oHYap
0mO3mJL2BltP9S0bbCLiYpPYcigAWpN5DqAmrlBRhSnPlcVmGmO/cqdTAX3Ky/VW6q2eXAGukbJt
1FddQRhyMt1YlNS+qdGcfM4Th/4DyX6N5tUTuQ2B7SyqtiUapDqg0uLKdk3c+bWaFbgiGqP9aiey
820ZiPhWo8q4UOJJ+1LBtMt8EOjVs2GphewWeRI7bl1NWsMEOiXNhvDSSnLz1tDvGsbhxrfLaL3J
poK/spWRiwy22hFBt04cXkov6CmxrI5I16lyEg8qrUO4KhGW+o6ySTMHvannFTCNfvpECYfYVC0v
yKjH1ieuGlXoesDzFL0YxhDN52xW4oeSgGgihdnCQlRgJcVCcJ7txDd6s0sIEQUliNiVeOW4lfSr
fpxkHv2oIvIexTMi5EWbbHJZhZ72ngyNNQ2mDCWduzAZnVe1hH9sIv3G9hW5ygLsM6G+A+6eXlUg
OQjla3hlPbZkPANyadQTfc1yfEiM3LwYUlUb3daRkslrlzm1t+3Y6ERyW6TZbLLvibegqRt6r1B6
oe0ZdX4pYQfONnSKxht9VXsGc5aFV0XuxMRzlwthoTbej4ZVSIJ6n7k2upfQPL+Cu0NfLMvpVPBg
pnycKZKKzyz8xo8lywKBLbafL516blEMk0/Kt4VauWItCfvxGrGU+aarEyxiMVpNyUVuXT7ij2iK
M8TnI4l/OUUeqJe29bXGOPYF5NggISUH5ebidysHfwKIFThxWeV+EeXZ6HV959gMZdP8kvbDeCjS
gdJVbibzDVEt3ROeobJ352oS91bVMX1QpC1Ub3YSi+q6QU/NS0x1wo+7ttB8pJjFVdtJyZOtF8aD
YqfT6HasGXQ/Y4BlnR3JaR1MoRHDTkc8rFI6dNrrqCiyxR0LhCXusMZYrSwRjExdbD1AO8Kt0chm
/CzH0Cf8JhXLZ9KLq89LF426H7YGJk05phmAMLGtnzNUI1QXMbVSFwaCtWafR9Ro0nlAAJvY2fw1
LSyiT2O7pOGHBt0MA8Moi5toYFoDOCELHeSgnB1oA8KOaZDjgzIwYyIX7blgQR/C7HmqJ6NCr21U
4r5vOsK0ZpK3n8a+DbHVNtkKq+/VaglaJjjFXdCe9W4HwST25qkuSlIZZ0Y025Clu0rvQ/OmM7r4
G3Ba8XVexujKJtNxuTZwRyNWWsbRxNCH8c0fZGdguW705TXJo2Hl55RjFWa31iHnW9bDfZtUIKhV
eG7nnWGLbIvIt0UUqxGh6duGGl2jBzDWMPoqTz1lHNOnpJ7kl1id8851wB2gBSZCeo+mnXGly8YJ
ofCsjZekkqv5xiTX8lNqzslTUsLOpqlBMqtZt8PdpKTNNzodkuSCwGOMGlq1wZ7YZ5+6Kg8XZJpM
Fa7WiOwuXbA0uVLKo+MNLFSv9dJRDzPNjYciM0H20dVVjK3a2+LB0uZsdKeqySNE21FCsHfDwqVp
lrWrW2sxubzsGVwpGQxiK2cH+6MApPJYdEnyTYq19FvXOf09sbJQWXIJeqY3WEZKiX+No+W3yxsy
mOqvbG/y1Sw+Dh+NVoc9kKa5Kvulw6txj44/guStsX1zQ2M1LUtE23zOJsf8TA6p9E12hFZ7No68
+0WFlcMGWOWxnyd7STeRHlPErwjkxHCVGJfzWBSvyzhNd3Anl2/4evIwYEffvVDJbWhnVaI4t0gn
JUU7F2mPLShsY1QAq0J57GRxnzdO9XUtB1uexcoPsxDBCfbGVgqBE9/Ic1bNRMpEwZKV5mesLO14
cFLLrL20zh37fEDd0PnzyFJ0lPC1BHIiKc+JMteks2OzS6/jJZHQ/VfCWAewQmzicmE9iI2K3yhH
+hQjZhnlMMXlDKHK6as7iC6s1mtCEKKgw3/41GVCabd6F2cfWRSr6mHoQ65xOCSyFoQZ0stP+shu
ynWivskZffqWJwQfhuqrDNul1yYLL26MnRdzaGUpwwWTqhmEzWKT2DJUVu3bDQtFCsBLFV46Swk3
qMl63b4BN9it3zTF8sNEBZa1lNQNyNWJT89zgqtbuwoDuIORepcYU3IV1fZMP6k1sr74s1D7PxW1
f6krL+/vS2qfHpOy/2P3kr+Uj//rj//TPb2UHSPQH4/l8x+3Lczgx/KP58c/vKGMH99W2r7/2D9L
bZL+Aa4u0ByGQ/JfkSz9u9YG9/ID6xuIXwqs9vdtfsmiQifTOrSclTpGuCqFuP+qtunyB/okmF3o
kFM2N/5Jse2o+UL5l2FTR0JFbAYqKkCW72tty8SSsajiczmLBfO0Vclq7pdL2JS7lmTs4jP+Pmxv
UaZPVIhiZMHim6ZgegxS1YrjUxTfI9I7tAdD55TWk9a/Bygc1/6ot2f2OnnnMZToEupAG3pirXwh
eIbXkTxJorP7eFMZhRjwIS2G0+2mbtGgf+CzDUspmMxFNVGROtaplsVaqv7RJzJNLhWkFTgnOqAo
WBZHny5yWC9ZQhvcqk/VafFIDm7U86y34nw79/jEaL3HrR6nJCnCqVm83gCccMVKZnI2OEMk6xp/
ty2f+lzvGxVrDwWsBnXXtXZKcfYYewN8ggQSMzlvSwPbYrDIAxQWKXMGswuAEUs2O0wyCPF0DXJW
Nl+mUdMFJjTWQ7a3JtUTnYV7fV4Iz2KmU3zdnLv0tlBy604ReCqEn7VpgjukFWiD3TpUZkok/78q
97dVwT//sY5gT8ARyOaO++8V5x+/ukxAnHXVa3/8Xe/+UPe/v385eqnWevq7XwTfZTzXw0s737x0
Q/7nAf76zv/XL/4lBrqda8RAT9VQ9utPA3NWvh0vLF66vx+FNo/EKKxDDoQC/tcd/8m/BhrD+mAp
Fk07Gkb6yuOhPv+nnIhy+QeI79hv4LATJEtV/d9VfclQPoA0tNfm8Vp0hxf1Y6Ax0BTRrpHJL6EJ
xQup/qOh5n0fSFolRXwKugjvhxg8jTkygSzfZZMBAR6CSd0jeUiMRNtMfYs/vsukzwgGpvskqzOv
SpZxU9QK+enwRDwpnx3qtnUSCDlUviC+a071SddB7sdr/eOTHalOYimlrmsTDpFrcXGh6nO9p47Q
eCkyq0sVNqHH2tQImshCIiDm/FOvLZ+FFCsbVY5I2qUWJlDlsbaTyRzahColWg1dwtaCrhDksMdu
3tz5qz8/0lt11NFw/eOTrtf2bSe3GoiCdrJsB2GGV7UdqOBJVDkrK4uf5JyMLlOfqkAsMdsG0ulX
meBJ0tTfHv1o2NNs6DEC1uFOblRjY1r1CJUgMgK7MQD8xX2x6/BLI0YZa79WRnFhNmHy5+jAK8w7
9YtTfz/E/TjztVP65szZEBA35KjZbikj6n61KZLrKKq6M8noDM8Azn+TaMkM7gEa+In+6Hpev3ou
6Jy9PaZwmAUlRUWumw3FZiwG0yXtOcdlKj+fuKF/d1osC94eAkySVMjLmO2EEsUXS93E1AdK0unN
ZNylSxgHqZ4JDLYohyx2XbtiEf3GjpYDRC8SfLDJImqeLhEQfSsbU99UiTp4iqSEJ+aWI0Dijwu/
zoVvLjyN9arszDHdqVk6eayM0sC0q26Tk/K10xa5PB+NPDuPHIcFdGjGt8yeaUDqlhNUg4zrIYw6
uAe5tdWyiQXGqKiHehmmC62p5zOAVoOXNegK6bT1h99f1b+7b0eKgqIDcpLbRrlb8ER7qWM0/oTU
bVvW1qffH+FIgfRfVwVa6/urMsRZlOvpWO1yIefnsUXJKi5taWfk9XQhigYSFLvYrdQ5lb+Uc3s2
tE1xLgrK2/I0KNd2m8xB3MbGxypDsEXJPLvry0jfRXU87Kx07ik4K2yyl6jZakbOaga75daIlRjN
0UATAtUXBYgpKMIQwVKP1FfHH3w21Rjna4NTBo82XeiRDl0iqwCFR0wTpuZcQkaxN2PUav8Igf7j
UhyN6+kM/J9qYbUrw0X2qjqx/BllhCvXs7X5/eX+m5EHQez7y920JBI488TlttJuk+SN7AvGaq8v
h0MdFXdj2D6Aly99ED2Na0N0O3GjjxakP87uaMStpXCwKIhWuywxgaWZRqqDh8Vo9kWOYvFSCNsq
2dkCjfFt9Bk0FWvF2bJXx2dK8p4h75ZewW1z4kKs48LPQ5K5yojfvo31RHDfUhlc7LrQ9uOSkSxI
zbzYzbOBq73Uz0uoPUFjaGsBpRoDOsigbbtm2gm8Eac+xvuF8I+rcjQaC+D+hBAp1S6C6bMj3xt1
uZhbr43Cz42GGDGhJhjMci+5oBTsYGkde2vbIFV+fx1+vZYwj+Nk0BLpKBWlfGePwvJAAdggSvLm
opQJf4AmHwW/P86vRxLzeEEdzjZvlrDznaDuiSrTJMCcyC5fVprb3x9hfYJ/dUOPhtc2d5wlRLG7
y3rkCSEVI59wMLpihjKcwfxQ2GDNyt3vDwb9828Odzw0TulQIt4od2g85mf6uGXkNvg2zgnck5xN
Z0wlnAmIOEgb2jy/yCMZwh1h0ROZxLqTA4XqTQK3qZaZZ1KXXabmyNVJqP95ubCzyylvTUxF6Sw/
GWofPsLlUlYgiEbjcO6GhxirP6rLvtoY1PdajzGQDgZbZ6BVY2+VjTuXsZNtzTCxrmR7aFOvAhbf
eCRmC5lSlHrZDWI+wGlSh2DJB+csJ9SX9QetsyXIi9CC4lFmNNJNlmhbs1QXxaf1MVxJak2rbLRK
62Nk2LADtDFOL2hW5VBs116UW3aqdDfrbQYPQiomUCpWVeznZooeDNYVF8kAE+cgnFIJiHXSNS81
ioiWhdbSlRgAB5meA9TKDOK6jDbaVEX9VqV9eKtRXqYUXlbLKwADLK7QCAKyKm1j18yldk0QFVHX
tSPp+zY1ndu5I/MxUPQwqTkoYWZ+JFaiY05B8p5gjVHCK8/pUZB1lhbmlEaK04yeFwATv6lW8W7Q
8vOceN7cLSfavm5vNhbuJnVIH1NZm26p0FPQ6kR91kC72hr/l7ozW44bybLtr/QHXKRhBvwViJGT
SIkKUXqBacQ8OuavvwvM6moSUjCs0qwf+q1MVkkEAIcP5+y9dqgrrddSdXNwlxrYn/qsiiZPt02U
D3KSsbKhwdaAegeUuacipz3Zat8bHjAZqpFQ2sAJQXBWrqLWkj/pI2a/hqQS103tVGTCVbJAKCHK
reZavfSVuGlrvy4gvfiB1eGH1BC+P+buzFvW0iF7X+SwUDywRS5OqTi3n5Q5LlOvkSal1NoQKc6i
XsufhjwuKF5D6dK2ZkVoANwRWhMHJO3GU4K6/mC4afMxKZLkq5ba9vfcVBJ6vQiKio91q9rfwe/N
yg4V1NhuEvq84QMsogLcVKWURHgkLhtOPdXL9xBm8hOtWiJEZzoq6iGtuxpJMLKXXZClhXmsewnV
RQmVbhejatnmOUxN9jZlfCOtSdAsJIS18eIq7gFCusBygCao3YMJSo46R0dmkO/GUv/QmYqO/6+l
FOFpSEs2Q2XZmxx+hkccm7gmV6TbJOSvbDUtoDLvNrm2cRNOT14QJjAYJwtgViRoF/l6MLYf6soq
Cs+iKZns1G4B8Lkmfsxx6GrfjET7EGqMa9CVLoM9a8NfVlRUrWdaw2j5oZZYW2q/oQU2jKQshXbo
bpR1lbwbWs3+0EZj90QkZNVuFZuMBZ+hE26s0WC1BhubPMgoQlVI2VN8K/nWas/JGucDUonil2LI
Bczea+0GFpL1E/gi2idtwUz7VMn7j4kidWiMjiO+tb1sI9+SRvET21/yMS4l7V4UIIhEM3Np0Gvg
KDSvJnb1a62G3V1H7NWnaey6na403aPdxBVWxyA0jiS/BdUWxGKgQbTU71wUliRn09Ooui7+NYYA
HpPctTw3sqqrMJvGR+IbQ9gFwHe+OgwnIDYoJuuDXubJLh0iI9tkpWt87mU3Rlt0eVcDgJdj3QaN
5rcJzb2DS7vTU8MpGQ+tmTk6ZWQNf5YAZnSg1DLNWz1MlJtAoolF2xbm74Ma7likttVnHA1TfqVW
gXob0ws5EjnbOp5ROeXJlAkvnkAP90ZbkJLbtKl3pqsMDeM8iO80gGIbXmR9oDI/2h6qK2ISRDrT
mswctEtoPpko2ik+9JPZIpsZhfhpgR8NtjnApu/02+qKjnhspcdCjN23mi1rsXMrJk8PAlpIIpKp
ZLeTIJ3Ty+wGFW/aIlJqCifaB1XoLjGUlflZFW3+tc8GZttMwtfxRF7HZEmBge02su/h7aIxRlMT
A1Jd+mKAbcVo8h2+vQSeWdHX2dY1cmILbRwbqHZC41wY4TGDdeqVsxFs3r7Esgn6w5K+NrGMXS5z
oEflwU6nZj/QDEWeNU2Ht//6swPwT39+tSONZ72EKI0XCu5ettUKGHFQDSnpWQt7Ji3lh8zKht2s
0xzkXAxeH4DnVdewdxFlHO1SzQIoZXWal5gl3VhWwZ0JEPZU9Y62V/Q2B3ol40NiOYnHK2SVHdL5
qjZdeac2ySV6xiqb5t97SGe1lR2ToQ/ids4OSTckN+psQdZF5QGgyOx3BMJogLTK5WsT8lizT9pn
QT3eaFWvX9jc/bnsY69l8aAcmzx16/hgTYn6LunN4JZWfPKk1Mrs0d2Smzg0wgP4EhKV5/ASDVk/
s+VzjNd7+MmZsj7qzPgQJEn9IzGG1trFBbBQUhGrG4Q0oLMsYKpLkzAfPraWKb+27KcpmHVTr+5B
sdJPmoUEH+dQud+OGopKXzX7mH+A4XXiaIpClH5DP21py4WPSpbTx0NUX4qtHfX2Z6Ud++tscBDJ
1qYRMIGYKJ3eHqHnnuuy93xRMSAjLSmZXKNDBMpnEQAslYwqa7fdCBMPFU1gcZDSIcN4hRpAl5BJ
GV749s593qvtNDLSAvga7ERR2PlnO0S+OynA5ZIqqW7fvr0zZ491jmEzxih3XZR4NUaDEb3dPi/w
CgEZ/DEak3PhIZ65EXd1qg4dOpdhXaWITg3zJpSU3huQj3iq2GS+fSPnvkB3daouitlWyB/NDgZG
uF0zUNfPYoPC7FRqzsZh+fFHK5nuC7SxjL1SHAcawXs11IOfF37CMub/MJm5q8kMaFYrekoofGVt
eazAf+51UEj3WtrGD3XYth5+mOZjQf4gZ2/Duk3q3HqY67T2J6SghyrI/uVSPlthPPNZrp16RRMi
TiGY5aCwbfbcTE39HIi0V6JB8rW8TLYO8PV/VjR5Dq958Y1QrnHShZqIXtwYfNtGtlsiCtwaTVC+
f/vZnhtBq2mmnbTSGRtjqYIl+q4O04LNTkoHZ9DUC4P0zErnrr70ahJzn1KFpew1Al6Di7pBBaRd
yDc596GtvmU3IJM0d+ziUCMhozkvHjHqiWuZDROgTvSObz+nM9OVuzoSQ8d1aXVpxQF67rxVwY7e
ZaFyG1bTDOqaGJph4vO2O2sJfQz0C4/OODPclubPq1mSjqsWyaI8YDysT6kbc0M2wioCgQBpPsVI
XGDhowHm0DsQ3eM1WUBcgJPmc+MHwD9vWpJe0LUEcfqrcMvyVJochD1pY4zYJ2WfYkB8PlArE3Mx
8itmfMOqoQxX+XBfoax4csY4gL/aFOoR3l4pN7Qro8AzArabe/ADnM0cpRacINypedDSqgIUYDat
5Y+t7B/ioEtPCCdoi4DRA0H19gs5V+17Noa8+Di6ouDF10ziFCOM3ZTa6QPEY4XyOLXRVCNgUXeN
6KiY1a+uM6GVjknx4e1rP+eZ/mFCslevhVKIO011q+xjcviu4CMavlq68+cJi/5txTDZWkYlZl9h
98C+FkohxaCeyCI8wNY3hIWIP1rKQyE2tVjcFVMQGJvGmrpDjGx8p1BwORj5wmYd2bV9S1U3fwLc
XO1Fp0atr+g5DaWaw2CzwSowhhQpquld3driEpvtzMCzVysLcnu6WVmaHIKSP5+lCwBVtvONkbnS
T+I0eaqjLLzwDS9/9E+Pc7XE2NpgVKVbxYdUn38aRvswzxpW5yi5IzlX26P4y76YIWq8t1/fuSVt
Hbat2skE+pwWFYLQG83tuge1zFUuiGnO0eNq18lI7DKRfg1mR3kCt0+cM5uh+7evf2bOfU4veTFy
Uy0gImxM0oMpGSNqZucbrCHxUUfbeqEhc+4Sy1z84hINLRd37IvoQCuuOwYxjp42j8trrjVf2ESd
GyGrlYO8rjRH6xqCyc6XuN26J8bHSm+qRquOY92Tw6WZyvd/9shWa0iBHoXCiBseOJpL3x1U+ygM
IXyUtM727UucWUjs1UISOcU4z5wwDzn1vHttBnrqFkbqtZiR9kHbXxp9z4bQP4321VIi2toaFfi3
By2wi+ukmkiEAf280UqiS2HpKaRbyvRKqt07jXn13rHzfOsAcTh1ha59LYccR1ek/Sw4wXnkRpRA
ANRH2PjFofdsJcDlEdV4uMP004yHaje3iP+oQRT+oCijN6GcR9/e7qMyp+BX5da2xzpPWalP302a
9T1hcqOAQDZkYini0Jeh4RGoWpNozv5ytKP8oeD1omqD9eskQ3qddrLxpdTBTtjBF6dFlO1wxL8w
0M59rmvnaZtVJUoGnUOWW1FNSYoSzXHb2L6dlRjiEPnto0ZXDw3pWLu+zpTPoSSAxMgz9cJx+sxY
t1azYdnbpHQYWnhA54uJwJmLDwA2yCLtVM3vlZSqR1Oa/c+3R+IK7/PvQ6+1mg+dGqsfutgQu46j
3jq2xEdHitChkk2DxU6P9ujKdQ7lqAdNvFJI/yi55kjT4W3bgU93/6OIFOHLHNdKZzVA7IYRf3wO
fNum1bK0CJONpWf6hioHRJ8Jf93bP/7co1rt1UUvpEJyC1z6cZRbQy8AvvbFdIeb4VNLeOwD9t74
wms5OzKW6e/FNDdNYYqDrA4Pek6pwzQmuVezdvrm9FN/DXa+v+ptmH1RFkUfhjTHfhklEotRfOlu
z+xt17nYBDjEsaK23G0LaHoC3+3nSwDi28/y3B7HWs2xtWxEr4dsBkItpDqOR/KAD77ZOjOrsBhH
57pSRn2r53NybKza8TSEghdOsMsz/MM0tfh+Xz5bFch01VfsEuHPIGnoxmKDuyLeDIXeXLi/M1Pu
msxBTQ90xqREB2ea9Ccj0MdblcwR6c5F71OaulTOW2Hg/ueDWk257lQgJ7Kd6JA6iD9qMU4PxjDn
10PTthu9DHTgDZm6G7KQlItkjB8KvVO2sR2zowbhT5eI1oknR2Xa9qFjXE2WXmwkCXH/7FmvYxPJ
LzEILWK5zpoieQCqRVthRlsZG1Cl3x5LZ17nGk8QT24Jy7iLD22Uij2a9x4xvWu9MzvzUq7emW2c
uZq2MBiqo2PEXEIm8soZNHQ46Ap3upWLvVnFup+GWrelJVdd2Mmdu6nVZKPkRj1XbhsfeH2AjkY9
vWLISt+0q38Jm88e+J9hUn/4DtYyTmNsQ4j0ggKgo0SPVLjzfU94wn3WNGS9hIqxmeqy/8B1a9LV
4+igA8v3rdCddxAn8aOYWrq1nBGLuRgJnSvszqdG026ahrzQt1/umQ/JXG33OlG35IkqMadTi2L5
YKX+lDjTrrRpojnxXO//2XVW8xHwF0UHXh4fGm2yaKbn0/WM6W0XUa30cexkF5b8c+91NfeIvEAj
VluQ6lPCNDJiHjxMisq2IcXkwiM7M3OvAyhLmq2tNiNO6Psh2M6tgHNdF9P27Qd17gZWEw5pfGPB
qEcXbRPGAr/P2gY49TbuRNf+H13iWXT0Yu3Ds9oSlIt+KSmIZUe77dzJan7n2mK4sLyeuQljtesJ
xdS5zZRxE5Fw31VpicSsbOb7vs8vvYUzA/e57vHiJpQonpeI6/wQ1uCiggCsTDWm2tFWZeUhBW2P
bz+sM7sSYzVR8NObEcd4ckBn+cGW1V1IoI9H0lC26ZGqq9A4L4yrcw9t+fcXdzTbLCwDdrmDWdBu
0Yt4hu1QaxRpInHhEuf0Gcbqc29DvSD2qE8OSYKOD1dLcKWOseInfaHvh0G2Pple1o1O9QZ4q9Zi
fjP1qyZ3nW3muBf35ede3mo2cCOLskDBMToq6wrSGBnz0tcsTftCsgX0UH1KmmNPbpxAwNHhUiq1
LwjCq9LvO9P43k7KcCVSQBQmSVcu0riMY4QbYma5sDw8j9Q/zN3Gah4hSMrieI9m1+gIXyCf58Nk
dkgjcD7qTdqQUkU1G+khol4bTIU0QH3QpgcqF3aDRz6otUG6Nd3FGa9xyMyCZrpTf+pCzd23Flbj
HnfgFu0l8ICAANEkTIiySqPrZpA3dY+xtZQzLVeTfESasTf9FNqf7Mjt93lopLsubK55g/W+bxWx
MeNQvxtVudGaS3PEmRV50Wu/HIxZVSd6hWT/gLxCPyYanqWGTLxNpTYcFmf9lwID2gubRlyYuM9c
8PlE82L0ExVuy061xT5xSRHEMvzdJC7hncA5f8yXYEvp8ht6Ehv/WaHjGXj24oIN6S1FtFxQt5Tq
IUVW9Itp3T460G/enjrObcKfNa8vLoFHX0YYW8SeNCDUP4ahbso8Snd2rMlvre1Qzm77bFPlsjnE
iBc2ZEaO3y5c/MwyteZeqWhObND3Yt9rw2Noaao/9RHazXQwgASq/UbviVRRwjAmh0bJjgRwq9dD
PbjbykyLjSEzZZeq/de3f86Z17t4A16Op3HWq7zqB3uvDmXg4fqzdw1GtDsRk2uEDCLzAzXudmGh
2ReueGaOWSM+6UW2qa2n6AKVJD3pyGKJLxrDqzghGIny7/jPxtHzyeHFS9bKAbiXPjh7qzWLbZTp
2S1UrR57epw+vP3w/qZ4/mk6Wu0KUDFHqTtG4DlmoWIG6Er3Oq5ztfQyDijzZlS7kGzVzBZ+FSj5
LfzUvqNnSGtha1jY6SmtoIYj1pkjWMwuVCN6pWK3OWAzxc5niCv6/r3Pt7DrG/KO/aRg3vGVMBu+
5NkEO6KH9rBvU1ce9Zgzs5fT/vkR9UEzeBE72nurJjSCYrrxITO08b6rbetHVBegQPBigjFuZWzf
DihgiGpt5eKnN/TgXS4UqwRQJIb3IaqOfhNWBLISg/UdgUZR+iTg6HcFCAFkZ3lK+1OfcX0aepVs
xMKS8YiFI9uL+Dqxj1EujFstTsPIm1yHdDSCGKOd4hBEuRGTljpbCIOqQcqPm/+0KXJuRsdSnE08
GvJz06vxV7d1ERkrdSNohaqWOvHT5uArL3Q8kZr6HnLKcGVNSDukJt5VYd+gopn00DObiMBnUk7h
x47S0W/KoVBV0AmR2UP6k0iBuL/4B9lx2k2QhIGFz6wLug36vGZn12X0Fe4J9morSJCxWvBgSBQt
TO3JavF+ZVFRb6PIlfVezQvKeCRGGAnI5aHRfLcK6oOhcDvxgN3Th2JAizNnpdT8IugSw6dNN/4s
1art36Mqrt8nTtKj0oHEFCz6OvG9DmRGPLxFNHSomka54TsktZUmFfnWHlGjwx2R1tmPomqsJ0KF
wDpAj3ACkNFmcnKTWCW9So/ST0McYbcdoSgGm47YRxD97Zj4/RxW3xJi0wFLpdkMziKc+qNGJlXn
qQh5fORQtb5DHdgxpPHVoZBAAATXwlKGp0nTSj5crXc/VnoQ/1JQXcb7QuKL3zi5DA5jWySWL5sC
RZCJH5+N82Bge68gK2aeHbYdwcjpNDxyGi+QT3YxAYuc1q0Z9Xxujvt0IH7LMICPbKskNMmKipz4
drDjWaOKMagPQxjNjl/a5GHFxI1+DOESxbekA2AdUjGHG8d+nsHNpVOYFduSQDFxrEnv/Ra3pg3/
vmvFl8ERu8Cl5QbWopjuXTFNKZHHgghmgqHxZcfm4LMMEuxEVJ+8AbszpTsqvvXnCWv1V6nOMQTV
LFkqvJj/dFuq4qqnk1/6NUz4LXFIGaKwWAMmgSM8fOgcDLsHjj403V1WvGzbNRUvlJ2N+U0kBFkp
wYKn56twriDakNyUsuBKz3DU5J1dWt1T0NUwRwu7YdZ2YQn4NLLFhzCWChbxCikGqhrRJO/pwpT7
IlGs7z1xRxvGAgAtcpDAK7dpHX/sisD5UXYWKCgtyUceiZAyJHK5KHEQ1DQpd62o5pAdTVDdhsMY
pzuWJfkQWgV4HKic+HDmVARMV24DfLjFBgQwLJotZFzdkD6SsIsOlcomblK7VExvJBLpm6tBqwCG
YtYzNp5FGigt03o3u4vBpUx7O9skThvs0ek20VYRgTXvagrtd1k+piAZmEEICQZGzFRT9QrOq4xs
KU4Y5PtOhlIRvmzgqNmWs9vuTDWoHrGTYYXoVeeGJN3U3UUib3/0PSxqb9aceTfFQqXDrA30X01T
Zt5s6oR46wmjQbQ9PSSjHW57UxJqzd9zoY0E4aEJZKJfdd1cmQSsDiiWq6jJfgjRDx0ZiloH/QKo
hDAbgLwDrAyeUA2m6WiYSDO9XFrcAcO3vx7nNHQ9dIHEeamuC5y5AZGVG2RSwWaLrQe++hr1ciRq
WEGM5IlYdJeQTSgozT6kw/XNsvpbN69PMBfjZqNBCb8edSX8mfPfMxLQEXq2VsTvzNwxvgdRiI0I
cy3IONZe6xhiPXF2BnyJcCtm8sjR6VjOQzXKNN6V6tIRGDPH9OyazaYXVR1xVVHT0lOTRTptBLB5
ZD+5BkSNyqX6FBCElx3aPHgHvtN5lxu99hiDzHs/p3AwvFqvbIZikgkkShRGMfrWhXmT0ehnoFdD
cD+qmWXCjqu0z04punJrSVSOyDjrdzLQ29sxnj6ilV4UWyIpHmG2QlGinSF/gA6CAyzRlMLJhlz7
JRMZP66M0wk0VmA2V1Tf89nXGLKbidhBKA2xqyobvU2794hhh/cRrPwvYWnKae+2QMi3dmo1rZ/V
8TBxLssIbmdJV+mMl6F6KHgEXi+y4hsMnv5xLov8roKsRFKsGs6VB0q7jjcjaY89gbRjcFBLORle
mZaEX6rOGHV+HHexsa8wa36P+HY/szFodC+nyw0oIJEBYuc+bOalS5wWvirIHUbr5ZBE1xUUwhGT
dDdIaiwPDamxp7OkwAVPbuK+qYDNWLp8//9Ez8Bg1+Du+yLJPyEV5KdFSlF9entDdOao/Mx8fbHn
mrMAqFbluPt5nqi+CPtdNk4oiIP5knjp3BVWh3FJ5KKh0DzaE2H7sU0M4z4hnwqN0KReKCyc25+u
juJ1XmT0zEwaAHGtb8GF59clWYM7XKHlXusIKXz7WZ0pYDznPr14VkFjmLKKRmUfptETh9ijog1I
ufPoRx2X0zG1W+eC6Oi5XPuHXepz1eHFpewma1Q8D9Eh6HBs1pAm7x3R9O/oNJEr3JJEaNgd4l+Z
FLd40AyfDHltifOGv8kHchKZ+EVMM/My+LabnjSqU5IPBh4fA0A8u7+tGyIOMYmXhlPb5lsk5/aW
CEv73mjHahc79Fpt6tIIAgvnOChJ47eTmW8VupC7WptwBxDq/S6ctXhvOFV6G8Dk9WU3DTe9Uo1b
cOX5Mc9S2sMZCQRME/O2GJJ8C6Mj3zgdShR22y1yzYvBUec6Uc///uKh1WGWoFDMlH1tF/KosZZu
yzGLNpgYJTHUJjm17oTRNk2VK3CT6vtI01h03Ci6MEDODHV9dTTrCIkVY8BAtPAj+BD/BJvqqd2x
573U8X8+VP9hZDzLYV7cZIfXNTKIWjg0hiE23N+0q0JqzcJwwu9BgxK4TOYBm2k9k1IThJ87G21z
Qhitp+szrCydfVzgNuF+HlpMicR73wZhF+84m2BPDMV9aWbZA7SU740lLqUanev+PEtsX/zsqAzC
ostofczB3G4HBIJ+3qfD7m9H8tw6941hfx/d2iBp07QORCx3oNtUkzO9K+4NUq3vEOMyCgNTfDBB
53m6FNqFjJozM4i+/PuLX+eGhErPgocauJXzIOwO3QFlQ18XM1avxjEP/2gGeVaKv7hOGqp5Gtq6
syAs74Wpl/tUyM4Dtx3Ad0r30GGSC2Px3C2tJsXc7QFJlnqwhxTd30wo0Hy2hsNOd2GWhthKLjy6
VajQv/t6zyWbl/ekh0DIgzzY94MUxsbV5uwdnXGj8RoMWnsH9qm+cdtMaAiYpfza632OEMzu9m5Z
9ZwMYP9vhsSyIAbRk7lw+2dqNmtMihGFsoV4Fh2arNb2RUxhCnm4vnl+j/8bpJ3+Z9N2zc//uv1a
yf/aka30tYUq8X8AdgE5+sXgXrAbrxJzHvFQUUf6+UzfOP4g12b5//+LcQHf4i+HE45juUugCo3v
fzMuNEf8ZdBWcIWqGbbDzvZ/GBea9dfy/yaFY+FJW9YyW/w3TEc3/9Keg5bIW4JPAeD6P2JcvB4f
FkQ4h/6tSWSOTiKZum5+OGmcWFE8Wh9HtxQ3JhTFI8MQB11ih+8Ry/a46dXikeAcUtdKENT0FPTx
ODVK49dq32y6djnQRBoWsheP8f7vqfwlOuL1h8svsw2NxAFDJ4VXkAawWkzykbDzMFbaj4EaNRvE
T4i5wAjf13af7kAYZru3r/fbk1iux+vQNQMaibNW10a9OfTzFPYfiZugQTxUvZcnUrvwPa4quH/f
FsmeoHi4GCHty+bqxXQRsd/UgiLqP1ZOmm4LRSCVbSJX2QcRlSu3I94gStz2JtdtY9M6sl9qSN39
2/e6PLv/WTz5EbDqbdzFNNcFteK1owXppAkhwy1PiqVMB6nDbuaghiE5d7tPE+e+benm3b1el2Tq
mOhC37787w/B1YG1G65j265rCnW1J1ZMS9L21MZT0Qogf4jA/E4f3XtDbbW70nL6TWclOuAFOd4l
o/nUIfO68CJ+e92uDiuZbTEJJKRarftXRZuSYp+F7anR9cAXuU6kPeb9C1d5vRNaHjRX4ft1CLXg
C1sveMAchhqGaHuqqRdR7sQQqkadtW+I3L1wqVXs6nItITRQfXzFJkkdLtPQy5E1UxRHvjdNp0mT
NMbHLtmxsGofVPhUV71usc0rq0h7Eq3yZA+Nvc8KpT3EShF/CsJAz/3YyOwLatrXR4W/f5NpMNpg
UNmavhYPmcRmE0nXAC00lC+dsHROVnSLR+thJDw8Asp9oR/5+wNHhonlmMoL8yPBTK8fgu7OZm9X
2XQqxwQfj7DFJqSkjvYQ2sPbo/i3SwHWWkhEZCW5FikCywh78SVT2Zkk9Kr+lHU5/L/YdDYzUtft
aMr/LNeDx8ilyAQmQQ3P8ZKU+vpSBT20KgqG7tQpBXbWxbscdDbq+say3peTrW41p3E8pcyN7X9+
k2QrEOlGyAzjeOnCvLhJYKURTZxmPOU6zH9ih5QNUkAo2NZ0KTP6twmfm7RU27HIgWG3vtaxjWFU
xOB5x1MAWdOR6ZPWhyBFnZhjmzS+vX1fvw1MLsb6afOdsNTyUF/fl1PpxAv1QXdKx0rEnuU4Bf5p
Rx6oU1c3FELz6w6vwoUh84er0nsm/Yi5lzVmvc8G555O2EzV05zmwbd0KL4bccMBMtYVfEVLZtGk
GL/evtPfJjo2GBYvkCQTbhau1us75VeYgF1r9dSHIeKJIUj9mcXiwo7+D1eB+seGBDCXg8F51VbC
m4I6ug3mk41sfRtZEqO3MQYX1ujncsyrhUuoPDdLZVolQZWdy+ubCabS6Curt09J5d7mHXhohI54
QO6zmFJSAxT5c+tAo00OUXaChLtN1OkwthOVe7YP4+ntR/uHGWDZKdC/p61lsod7/WtqI6qADuX2
yW0A+xFRO5fjgnj+J3ftslmA4mc4GtGLr68zpc4w91Nrn6IIUucRNLpxTcvgw2BujQcegn6sv8+T
F/5YWOCXFB5/usmXF199KRjsMpE30j4V4tbsbhznDv7Tf/ocAUZqLBNQ4CwWr9UleoNOQaYk7Scy
vrJ9Njf5Lk8d0r8yK/2PxymDlA+ffSWRevyv149SGXLTjGj9n+rBHrYkBGDwRChyYRVatvyvN1hC
d/TnaC7LYAe/RNm8nDY1J2liF8LdyXUBI9PWLNuf4QC13A/omJUbiP6y8QAQ1FdDhjGwatvoF3gL
tfVCeln0h2oTC3qXCxp0sKrSDW0I8mqhrQO1RV1AFLgZ1XQI3TRGRk+7K/AwG2ZAGZBxXptV3d83
nV1Mnmu3mxjWdbkZOuqQB5i+jBUJCFn1INOLX24JUPPCRPf7dMD907gCobVkhj0fll8sG5aW1uFs
DM6pkFm5rfKAzmElhwuL02/bWJ4yc/eyb+cgY62DmgqicBvdleI0LXlvKQHwdEjb0tGvdBGTVFyb
U3vTDep8nwRpWm81meUXyF32by/aXE5o9OX5GebvOFJIlQTrKeHJGnRxHEcqbbqK8koZymKbAre7
MBf8/mBtJlf27irLsQp79PXAKs25zjU6GCe1CWlZzqbq23maXnh9vz9YrsKfh4alkoWlrj5IfdSC
kRCX9BSxUkNtNiprl0x1cEiH3rovaFZfh0URHI0aN+UUhtWFCeGP11+OpeQzcQReV+WbyTKz2SnS
E1GK8R3N5s9KXejXcckmx87RKQ3ozglZKMmcibRLOaurAuqy3eL2LRfjInU1G9L264c8ZoOrRJGd
nLLI9AZV2bO8NtdOqNZbjNPVYxLRmbGnIMEDz77BrmED1JNmXhhbf3jXWEqIFzVIliLzbPUz9IBU
kQp00UnD4bwf41bSGSrl/u3J949XMVS2zI6jLlTd1zc7zKGoa4cRVdbUwWU2jleVmlwKz/vjVZhv
Bau2YN1e7Q+yIXcKy03Tk90qmjcMUbWBDS8vzLvPgaiv9wfLXk6DCaX+zb19fTNdQM8Xl3ZympTU
bTwYE7dkGmlExtPz7eL8fo6qQffEZIpP5VBHt1ku8o92DjhERTjtlwFaOqMIfjnO2P9y1E4BuU+3
nTRt4Hi/tFTR9+Zo0NKzIKduszi1vsgghcvSaxhw3n4zf/gKuBlLF8vdLMf11zcD3odMZVQXJ5ru
2R66G5FYAcUWqWiaRxaJ6SsEZ+SF/lD1U3dhClgJO58/AhcONBtGl9BoLOuvr17mMovpjSWngliL
Lc8OxgZN6mOjau0urbRkPxmjcxjqTt3V1mDdlX0wvR8RX+3CNIj+wbdA7LGwWU51y1w/C5vKjxjy
IqGzozpHMk7LHRSA4sK38PtszvBhb/B8HYMAh9f33At86C0yiNPsDqkfgIHcxSLMj3Gez8e5tMYL
1/vDQ8aNu6QMIsuAr7zeNhMw3DBcG3kSQ/+5cixygyKdvACSb47zaNhPWts/0cAPN305JEetQwk0
woC9NmAcXVhNf6vKUIdhd01Ut+lStDR/61HEhDUkU9GeQlOnI64GLQ6KSs+hYcloz6iXn3hwRNeG
Zh56ZFedori+5NBf1dE5/PErWMsRi1Od4by7GvU1Aq48NZx2KRm4fpfV7Se2p+FxUMtuO6iIaPMi
JLOmIfhnIon6W9sZ02Og6D/JDrgvp/Y92cTiQsHMWUb7i4mFtWCpr5h8CBRY2G+svga0eW6Ru8Gz
E125oX+QPNlStgPxBMQVeo3jEh4hG0lndxom6zZ0s/rJrkEUIVKZQTVNmZHd1UUXfIlQ90KQcTLr
FjuQIb1+6KVJ2zyz0TSBl3pER0RguTJF5buWKEpyYDKhPumh6Eaan0PxSByBpnoKuM17OUggnfCJ
Euo3sfmoy8oYPezzquI3ZVh/CeMs+l6yoj5moCHg9c+ySLyRYxrBUNWctCijgvp9PyjFF1KStNPk
ihGuS0dUsQdxBXkQ6YaIytR2TnwX5w7dZbu4bWi5fieeFwwfc1j5zZin8rHUIuNH6yhAHZM0178Z
vRs3yItG85smwvrBnNUWQkdhhapXVRg8kazk4U3cGtH3SjiYQYuBzblhdXOPR0o0j4osp5FK7GJl
t6JZifySnKHPapEHfx8N/jeaGdXP4kPb/PzZ0s34P9HC4CM6D+x+7PqvWfe6h8F/8O8ehvhLkGxB
Hq8BUvu5UfE3p5vt/V+qrXIUZ7NEKO5ScfxX+CYJmzbnOKaDpVzFArZUx/67haGpfzlLfqugHrGs
08Z/0sFY0aWWTQsMcWbOhffN4XFtopGOWbUWmdYfsWpkqDw7+3o0gvGDhWzxEHfSPRYSJKYdNuW9
Di/wyqyCapdBfr2XBqSJLiU6EFXkPgyjyHfLOr35/+ydx3LcSNqub2Vi9lDAJNxZ/AugUIZFb0RJ
GwTl4L3H1Z8HlHqaVeSwjibO5o+YaImhlmEWMhOZn3mNDT/6XlHG/NzMifkMZQy2om7mfaTMMihr
vfHPK4h8aqv7p3iIh+n2kuIT7wqdvIYghoPt6KCRRa0bGLqIOz3pglWQ5ZYXW9Y3eYil3YtFvv51
eL1ssCzVib+PtN8jLfL7NAGouB3j5BH/smNk/fQ7OP86kNDR4srpQUPqZbav7NC4KLuSc8hOlflE
ZPPGQzIieRPBta0a9lHhJAThN1r4DN7pkd17Of5C+9QXqAfpxp+xn3hKNhkCz3gF2+TjgB8Pr/SY
fdPb6BzfS4PRrsPJeMqMEGDuqOju+/P5zOQ4mFB6VQqCurwQBNOYzx4OhRWFESz+jfeJKa+zoNlR
N15bc3ueV7JXjdlat00AEbs8SNx+MQqTbpRCdeN4H/hPmfmD2ppbS802HNqzKbuW63DV92KXCcoh
6Z3ehQ8w66CUm9u0bPZxFu3rPrhuQ6SrOlU5ceMtH/bwYQQ15yXwNBdH5+N2mIXFrBGqaYIN/YDk
pNwUBJ856K6pRfJOSKeKXK92o4YTL5V7CkB0S9gZh5NXDiM6Q5Qp7qHZGxv0sOetLY3pfsj8fFeO
g32TSCa2kfXJHXKYmiw7xLSWHihvnkwP0DraIWYcjwbiwOK+MykJBSUapo3qZyfetiNv82UYsjhN
EDpQybflYxE3pQQ+ivaBeo8ifrGl/wM9ix7UJslMd1JQA1b1BBO6wNYhwxiR1/ih4eCMhLp/VpME
I4frSYhOddXT+/v21cxjqm2bKiYwVDBN+7mW9aJWU45V2hWxHzxEflC4ftp2V6aCHaBfgklXNLjd
vRLegn03b94f+ChbY0qWhNAg2uMn3RrtKClU2hnpIEOvH1qB8HLerOhRhY455DdVMz3WWn8fpxP2
iIGNtFCqfW3lAN3sGqS2AC9SdtfAuZBsnxCkQAYo6dQfgaK1DrXar4Uxr8SSNZfk7HK/fv+TH4XK
fHIiZdIDcjKVNr18LLcslTR4A2qyDxgKXIAV3ICwXhWWfdnYwz7OQX23uRNJ4hFt5Oeh/xul/FNZ
KOf/Pkq5ePr+BDL921P9MlJ5/ke/IhVd/kANnvOKZiMZ67OU9K9ARWgf2NlkshiBL7H70u/+K1BR
lA9LzdnGuYgDz9AWUvpfgYpKFENhhD41aAQcjLgi/8An/OicUTSEv9TlI5DK03o/vvTgVnSWEoac
/WE67maEsBwRtPmJvH1JUV+c29w/pJE4nmPdpNJiP2734NMgKyOwSLfXq30oVw991z92+ujhYgnz
DnDwiWvv+LEYirzchgKC5LdOTHh4cI/YqcJCAYYPeFa+CqfS39gmss8v1vqNYOXVKOrCQyEkop8u
K/JxcztOggxvdITbKwwIV5PcUIdpNHHi0js6Crm6geUQI+hLBRB4wNFVEFM0ShUOIjfBoNqd8Z1r
s2CdCOyjreZ+jONvHbLhJx7t6KZlUHrHKjuXlJtOwTFxHjHsAOa8tCgGIMaldIQpZgknQJfU6byQ
MV17fyqPgi/Go8AhGInyONHPMfgDnQvZt4wKCS/N/GT6BQKK5YSZapCcYuW+XjTuO4rj1tK6ppK8
/PmLm8WfAOBxu7Yu7rnj2TSLxFXR4T3xPG+NouoKdyux5NIhPxwFFGVsRFbXuphHVsnZUqeW2Ixg
R04M9OrVUknleYfppQJloPVwOFAsbOwDEaB207QLXIgiyQbbS921fIyBQLyqP5sWa5k/Xi1KMs/B
MrkWxYTDQWWcSuYC5KiLwHbuGViorGshpHVelfaJjXg8keRQzzmH8lxBBUtyNBTFj26oNMTihyDe
FAhE7/zBz06McjSLbD5OKPa6vOCf6GIsrbMXmwLDv7Cw+jlxk8m/1fVWbLApPi8HPNEh6NqJfUph
9ej9WgYEB2Iv3T7NIBVYPtCLAXWcX8pxxO5H7qY9XBSdVbPNM0x1i12VhKc64W8Nh4IerROWjQbj
MssvhquaQWACpyDMROOo8WQrx1u2D6t0j+GlhG45atr5iTk9Wjkekf4p24NcjoYbqMDDMbXciBsa
gTh0Doa0w/7gLqn05sROfP1ggBbY+oJJJGA8Xjj6LFWjNwWDoI67A8ordriQxV7oV4o3LnHZ+zv/
rYdajieKoOQhXNCHDyWs5dDP4Mfw0kfrzixTL7UD6T94KmsZBFQNHehjYa9cS6OpxEDXHZMCYHiO
GkNRq5NbtFkDsiBRvD9+Ku4xtiLrRXn9+KlMIXUzrzQgDJ+SHUdn4qUKbsl/OgpLRJDBjyUaOC5k
21OR9vpkJG5VRpDB+6ZeIZBWrN8f5egmYdux1wg4yK4VxQb2cbhCSD02EaTV1LXqMIDUN08oYaPU
3mqaf+KB3hqKGhTFIkHpSJGPh1IVhIYHM3XHOTXcsBPjXUNHwLEReDiRD701FDNHOYu3ibL80QtM
5bFDG9GGR24E9yWGIvs+UjEVmYbuj/eCZoJ7kAGdyuy941jNp5OCShnuQNRDUZbswd27Y1SY/8ED
cbYvGDWSax7rcJlCrTCHlta3a2BQcDFL8qxckkb6waWc2+UJxN/rt5Y4d7nsue7J747zeBQAK6tG
+xVNyQaAQRr1F3IRWCey6TdGsWgLL61EQygLCPrgkM0kedAnXlF3qMvai5v5s5jSUyZObw6yYIE1
YiVNHIONol6JQ19hEJDzqYfwubgK2mr4I70tdphGWPtilKPVQV08wYOoBn6JjPDWKlONGn+1SFQN
p0zAXu9s8lZDpeqKOyKAwqN8Wx+kcap6LYG+qtLC5CpMVomqx4+p1Z2qLr4xFlUwwJGyYpB0HUsD
Yf2XqINAmtrCiGqfgK87b1EHfiKXECfOhtfrhJnocjdRaiZ0OUYrDKgaFVPBUCT9yFzVk+QkKuKt
7x92r68/6iQa5zY4XjK54zJJHptDaiGG7YYBbP0LOvHFpzRIrHbfWwAk3ESVUuvEAft6TJIQcLOE
E7oOPOpowQaSK3UogtQtAa07fiLXKylBEAZDCgJ2jcb2+8/4LJ7xIntkM1LYoPEG/gHQLqaxh+9V
weooKOmkbtDZPrJdWmkHG8MuAf+3eHZ8pIi6WB5xHtZwO9sG0fq4lD/TdGo+tYrVG+CbukB1y1zF
Q9qwww5xNzuTHEx3xnQRYGukdSckYz8LLfjy/qd/veXAWhMsL6kvlAH56MPXcRNQ/+E6QlYPAmk6
901JUjD7XyVaA6fKvW+NRi/aBnzBcceUHU5VU2OgV5fEeQOs7wnAmq4+1KJq8RajzHlKNvCNnaDI
Ar4ALUiUUI/DBrQK4qijP8uqUyUcBegUL+/TBAQYCgC905dFfaI8t1ypR3tBkRfiCocFFdnnluiL
QFYOjDmUEiN1G1teR53xY5rlzIUIvYqQ+3eEGO7eX7+3npG3l1IkAQs1Ne1wRjtEbhqp4jqMhlHC
DkZ7tMfookoj301SPTqx199YPyaTShHQMZxkjwkAGt5RplSLzA3IVSJHapvyXpqqZBdDdjnBY31r
rOU6XJoQC55nOcFeTKVV6vUwAf9zdauBG4qmwD7rg/gszZpTtJk3Vm0pSzJ79HUI1o9uxjzMA8OC
3o7SX1muqioxH4DIyV4hLAiyIo89SqrBiTvs9cpZVNWASy0v4PLuHT5fYaloR0cYLA80xS+aOfM9
XR6UnR3FikPPRKzf3ymvH5Je/BK0L4mxAJ5+OJ6EQkAVojlCEj4OGyCWUex0Ud2dp+EgnwH2G/FQ
q/TV+6O+XkWLjaIKMDkYOyIkcDhqIyZRmB2j1sOcbuaKiwx7h8xN2/TU5lxqFofvHucXXStBiENl
/nhCtdgGno5zohuraCI7cNOza2yGZNTb8zn/mCJ9cpcgLRA60dR1xYmr7vX00ptjv9L9ea4SHT0o
1hqaAPuTu2ZdtxdFmulQF6lcOvY8xJeSnsb3vp7pp2L8V/e4oCC14LegsJBiHreckr6aMJ6Lue3s
DCwl9pDnNtoOJ977t0bhDBUa+R4oyuNjbUZybJKriPw808uVmdQ1prVWd2KHvtorFL54EZYZhI3C
XXq4V1rk9dHpIHZUaogSS0CGORqOd1E4zP/JUNRUyBUNoJrHF1E6d3WbYUzHAw3GVjXacSXkKfPk
WDqFV3pj7giwdG4humUWXoeHT5UpgJojFavasZRMBzlvjEz9Ggf3ExvwzXFUikRsf2pex2HIoDZd
nCF3gYvvIs0i+2H6BfkE9EPef6NfbfRllSidEIVzKhNlHT4PaiJ1owc0Ve0KyX2nAeAjIYJk124y
KtJuLCS1WbfqdAof/ubzce4ZkJRggRx7NyACqcdgszMXinl1VvtS/KQnmhr9J9NIPLQkfeBHjz1Y
kd6Ia3qamUsC0umUeaO+cCXKYZv3p/EIMMvsMY8arm7AxnC3pKl3OI+JmRRFN7NeonYCa8K5KbhP
w7pwMj3dFbK2LSOKNznIS6uyuo1p5+qJl+CtGX3xCY6dOOwUqazOUEgIO8noXQvo+2MnZv32/Sc9
NczRRWc00Tg1vFxur43jRWZbD1pW9CdKUm8Pshwf4OeX6P9wNtUewb3BX2IttMXrNeC30pVAPcsn
lu2t3U/xwQBtwvanrnI4To4/ZtJVEP/0uELDS4zKbSPUgaoUEZ/Aqr3yz5UwP5VkvPl4gNc5FIn2
qDgfDjt1emHLBcOKOcqRlpvj+TENOu1E+PrWCaxplFco2hMHPaM1XsRcRj9JVCyJ73ywIU5ZTGI9
mS1lFjFo/vTHlwovs8KLvFTQeRuOQlc16kQ/6DyTVGJxOQNRi1yoXcWfv9GMQxBJEr+AsV5l8Fqp
dHjhgQJBdip2ml4g1jfW0Yl47vXckbkboBQ4E6EBHGdSZjGKUhXQxbQG9adFo2TVh5i4IYH1Z6q7
y9FBSKWy++ggUkU8ZspgVtlLBqmkG4L0WMeFVG3KesquQgOURJJnzYn61HHrHgYV2TukDTippNRA
Tg63XwxWbFKlbgR3g1H8VZmmevGUkhnX5FYIWN2Eeik/5maLA2xSmqn6EYGZztwRM0jl3fvHyat5
XoC/lGOgdEFEpmZ2+Flq/KjDsujRSjMrCdEZOdvIFDNuQs08FVGyTfhmL2NKCJyyIHNcqJX0uY+D
Zr+CsdFiVuymRS5xUk651NtX5iRE8ynXwPynq8QCzo3AjpCEP7gL7WC+qvvQajeCqyN2U8qw91Uy
JtFTPCGSt4oyzJicBmj0ZUqmdavTWdTPklEeG6cuB2X0ptrUPok4aYHlVZmNFA5CJyM4nrEKHpDV
MZ+7I9HQUv+cCfc0T21F36KDOBaqZgGLzWWWxh7VbriEAFLWtz42m23stt3o+x8zObWxxAjFmDhB
nET+V8yfOwO3El7WoXTk2Yys0FGLSYtj1PDMUvvqq1hBTe5kEGTcTOjLmZVbBBJKeQ7yWhkVOLs2
FxWlJGATdPjGxtgxp4GmXTRR7EuFM0Nz7LxKmyTzHB0XHydzwKrZGDkIeeTY0VloL8bfRzxbxzPU
IVIfGUxtGr9pVpBFVPjCatCdOAdvpzhBg0bdKpfnLIYBp4UCzkE0+cat2Re2vav9Otevi26wzXU1
GVqza1lgFT0iZM89oxSTzKOLXAtXQ2HH1UaAgbQvE0wuUB9q+rE895Oqmq6GuU6lBymA676HKIHo
lwWfUl8hkSuf9dBvdUfCfyb/Uan+9CMuOkk91zpQ96B+I8M8q0wtnS8MlJKhstcAdXc4qvm1h4OC
MD/ZfpWgqNQPhgVixw++C4IqhOfmIBGyE1f4Se21YQyiYEUxMIweJRy8VCfgUC6cXoh6+pZPGj19
R1MAHX/hbUv8lV/puX/n+6llnCl6aZnrJlFH9TOeZFEMUyOvjaexDuU0pwQSZeHiyqJWgZfkjZU5
SViPMkKV2II7QoLEeJUnajV4ECqQKayG3P6JIbb6oy7SBmY+Ljd4XmFvlRIQlmboDQhTinVQyNJV
Q0KaOHDYIhypuxor3rQRerZScQKuf1SRL3/WtLDBk9rgs+GTAaUPRl6UV+s6yYdzeYKn5VDOk+fH
Wuqr1jFrXLqJbQezxbWP4MVR6iT6pNZqmjlKUyAk1+iIJq46ioydO4ZBEXjoP8vs7TkxtVUoj9o3
BSF0pNftWcpdm/ZY6OB6G1vswyK+avDy/SZD5IpWRT/N2mZIpPEe5UOr3ulIHTZeqJry6IaiKYSb
NPni3Ixis77OSxk0Vay18coKVLPfzCTi2E8o8zisfVQBP5txpomLYLIYeJoNI1wUVg3LAZyPOlad
FMp9OYiwXxWisAeIBDo5Fx7qZXJm+ZM8YQeTB9+GgjQF8xBVy12UQtsv5hyD5Y0IhjukPaWBjBdb
tXpNAbi6w4VOni7MJFCRFx/CMaT2Orcg5uq+MpNLPHr8Zp3riT45aWaFMpqrqGNfhKVvIYrpt1Zz
FlddIBDIjLX7GfhdiD+RkbMYcRxPkPhz+utxq4gHDv7wsUTO6pazW0WpozGM+AHhuZzjxqrkeTtw
Zv6sZdF+1vusHvcUDeLPdt9E2X6Shy5x/KYyRrw8iO9XMpJ+P2TVVx4QGkFmgg4W5AG8zHuoDDY7
FhspvzC+9EUfyTdjkSnNY1ZO8q1cS+0VJgEUjwbJFvOecyi/6me9S3dSViLIAgY5ARtvKtUdTDnA
zEUmWT/7ybeL3dSOSHvbcadG52g/yJ+lUNaDTTktMmEgg4If2qAoyNzDokS50a70boUCKr5TIRGj
tVaQN43Pg3ywlTMxyDrC4TKi9VIn1E+xTMJuEe+HUsXLPlrR2RTI1l6Zpmw+L7swx59ELxLJs4ZA
Q+7PDwcI6P4UGoMzFI12nfkSor5J1cCdkJNZWPjDD0P31aedX1006AID5uvCXvM4S0y4FmY2jW4j
xfNNOlNS+1LLjfzFMvwgeQDylCh7FDUNsZ1EyJFfBbqGQ02ntKqrdImUbDhLenWdWQ1ueM4EbE9Z
BVI0ofeqjVnwKVXG5GvZV+ojpk6WvxYK5h6IC6cKZ0PEHVB7Yzf0FfUYLahufTRFs/s00Wr7MUjK
KNiYKa+rMxakImgsauqtps6ycFXkG+O94tta5ZAVZbUry4Mfr0zcIsNVbSWdv8rrIs6vgrwv00cj
TzUVZazUms+RXfW7h7At0boeypJbMgn7NFsltAktNmKMwKMd4ojqtH0syZt6Ypd/ltIuNNy47bsz
IQXjsBMzi+fZViQ3HrCcxHcwuJ8wn8vGufhZ0+1HGLXrs6chNM0fFaTI+tuI/yYAKOwZdQ9hWORW
y1mqCBJKfH8/cmykGqbdfirbN5xWTbNFfSKAPMg7qrnR1CLE7nRjK4+IdKe1/6gi3xPdSVaHX9Uw
Wsa0iuTRqjdLn7+/TRRRhndZ6bdihzRMyZZGjAbFPas38+zekjH5QLk5tDp2CSbQxUUdDgMWZSUe
gdsgEDbAutkSk+9E5DP1I+ImcYsuXDtnyHUmWGf1X1o8vZsnvQ2a4DbqUUv/po3WyCsU+aF+WWWB
9UMUPrDXAfdv/SwCtgHdOlameTcZvRR5fsGxvPENNPQW3U6LGXbzYoyqj0RGFdu4lPLe3I5Gqoh7
kUyycoUTqCk/Gl3SBHcjM91tpr4a0qsaKq+ypr0Y9ps4mDS4B3hpPA4gTqfbCU68tOLx4+or3dY2
wAJ9UVzUI7WSd7Jkzaio5h3sdWXCC0hvoqn5VKJg67sqori1A71q3scyusnb3Iwpno+KnQMlbpAf
RPs+lfttPfWqtlIsLB6vmqlG1XMoB9bcbeCGc4+EcpdLX1BGloaNAtd8WEsyI5wLNRrMNXllqlwk
SpSPeGyOmeFU8C7VNTCUGEnvACGP6wBpX/VjD5HrEg2jwjzvaee2EH3kfrgUwVRQbTEToTR3oQp+
BGnZQW3XrWSWyvViW29t5FbYT1Iry81H0x+GHIxcie6iM3ZSp3tcT1REJSkuhOQmmKOjYt4OoSU/
lcE0wA0ugoirdMqmh+e4/b8g3H9S2n6RwrxSO3t8StOo+cdT/h0Nt7bLn15icZ//7b9YQwY6ZUtt
zUY6BmC9+kL5zAKOqyxqaAuZ519AXO3DQi6i4bmUfiHUk0P/BcRVxAe6uwuIC2oFcQat+D8A4h5B
8aG2LiUBmgcG1WYqH8esy2Awu4iYt32IuxguXI1L3+WYk365Ogz+jY3vqBOPQZB4KLL3X6uu7kLH
kpvBbTUjefBRdb5M6c3eKpM8bxpTq70Xk/oG2nWp8Pydqj1/QGqfNDYMSCvkbEve+KJ2sZyOco1w
w0MVt9elonZnMY30eZVkldi9P9RhNeb3UGiYIC8CZpj1Ohyq7c3BD/S5fZgI2+in1IEXyGF8Iut+
xdJaKDiAaRYBGjDzyFQdDjPMlYHfYxZ+hMfabRSjgvAYDtcjCmME0k21JmIqB6dtfRgn6WRdzpV0
kdTpvg593TGUIIf8mszePIf6XWYx45JiJ6sY4fO16d+SP5f7BGXobRygKVU2ob8JOzpAQP1Olc2e
a/eHq7MURiiAs4VRCTCPpmyCnkWFogk/mrhxfTchZlzDZyfUUBdybAQuM+qUsxHJak7wqdz06ewG
UyKvshbvjrqcNwQOtZt397roYw9j6ujXov73fOJ8Yuf8e5LA3VNWHJ1J/P1/nUnKhwUJCoR3UZl6
BkL9IghIiql+oAlDOwjRCRCUh+fS0gnTUWKEjAwHgDfoxbnEEUIlATg16Fian39yLj3Xug42FvAs
cIHAS/gQQN2WruCL1x70KiyYftTuy6iqJGJ13b6KxgDGbIaswS5JezKH2c+f8j4pqaRkJGp1XtMx
M/25/F4SxXhhq+tOoYaT7FpyVYPNU/gX7hSpibnLe7ka1lFR5nhEmnbjBcOQzU6TGsa1gF1ruhRb
msQNkkk1V7E6FXfxLH2p+wb53BwoylcZ7YMJx1cNMRd/1qRb2ut0IRGjwQJUTfup9DpZD79nBo4J
zpDn+MPGYT1b66xNy+tIg8xWtQTR7qD2458B6lhSlAFoHYKko5BIde+4nsbCYjSXKvepDGigAaWC
7LzoVy+21P/L6cwoVCop14GqA3fO1fZymdIaihS4SnjauWi8PCzq9ag1WI2gP+1pfSad6m0s1ePD
fcGjwAalaAcWQzOPBuxUemEa1tz3hlxOKK8U/edRsyRtHSvG9DPhQgVYr8T2puLoZpUVc8hwYigr
tx8LNKLKllA8Frn4luVy+8OXKRNRMkhw+GiBBmYUYQpxJyKLnaRST3rozIlIctQ0MvmozGFlT0Pd
eMgRGZ3L9ZwUK+yxJ8NJumGmdFuaOUYZmaDioDR2tRJaOamUNvxLyZ47ZWWIstyrvlndJvMwPklG
TDFRajrtSY+M+qfIkpjYVJRm5ghE2U5Bzl9dp3T2QG1BQ1j62a/gF8PYIFw3GuN9G+Q//bnYBxJz
M6v2Vkr83xLP/z17/wm5hwOSfuICY0E9D+71ixfnVazoog9S/qjbIv/HrkkJGV/Gim9+r7/Oadn+
oEAapya+iKvpL2NH/mgherCIFPF5B1nq3wEkrHLUengnwSFbtIwXgN7vc5o/Qr6QbskSfxDmwPH6
k/Dx+YJ/8T4eT8MrdHXQYHzQiXjXZftQxI6p/Mg4/gRqW1KYk3BcJuZKHTDlpDL2UAVrOffsehXr
nhW6un+GogNuEoK3T3hFsjW/Jbw9cB+M26q6NvzL2d5gCCjSrTk/Wt15bH5fGrf5pDhR+60SN4o4
94P73t+FMMRNV0lwvHuKwjsruZS6S7M8q9R9Y1wX1rmIrxELSfi6l/z9HF0148aycjf194qCMEN0
WVPNNqfZndtLU2yW+qGcfDXzre/fDvZHPboqpB8J5hmduKwX3bDFY6Nfl+lFFl+Lfmco697f64Vn
5PeoRiQ4glUrKd6q9S4cntS+wpQadxKwhHF3m013IWU3eSclj8r8pU92ZnjhN9us3Rmca8Om5vsM
a4MoLt3o9rmhIGqWfrR1JPvddkR/+GqcQB+usV0J7XNl8OJ035TbMTzThoupv55krDZWYXg2oxhV
rNMmd+B+avG1KTm+tjVJeudPKx0X7/Fs+VGsZ/EYjjddQq0SQY14n2UXuX5Zi7uqufPTCxwIJN2N
Ey+0AAA7OQ5+86pF+sY4q6Wtib9gclEqa7XcVOEvzNgfnSP3RcaP/wUKExwFnAcyVF4LmRS4ZUv3
6d+HaQ951P74/o+79qn90fzjIuIV/sdV1+K6nQe/D4vm4LR469v/Pi1M/QPvNcSNRStmCc+Iz37r
UxgG/M2Fd7nw3aAd/R3VqdaSbEJrNxChIOhaFIj/Cuo4RyAm8TAyaSLaCKAD/+i4YPwXtzdtdU4y
8IWg1DmDoCEd3d5q12RBHxnB56oHldrXoX6rNPFliZ6EVFU/hjLD8me+8yf2dmIJ7sHMa62qdgDP
DV6daxys/5rqN8KXw7b/789jLbk2fXHCpaMoc6gRhp8wZvmcJWW1lgIjdZ6/JEoYAS826bl18uP7
Yx51XZlC+xn9SGmbABuazXJFvwhtG0zYpUmKtHt8zfY6XnIZ9hwfgymsnLYOU6+uIFzmFULQGL19
NBrFff8DsP0OFoHuhI0mA0ImsG7Iq48WIQvzjikdrduZ3oAd9U5I824tEnTcpB2JAYlZpF1Oqjzv
/nRgYg/QB1CYaMDy3+GD100QQqDRtFvVkJSVZuIENSCM72h+f2c3w7oRxp2ulNuqEJ/fH5nL7+Ch
2cEsMHh11hnW28LdOhw77oUOsyDMbqgaOxo/Ly6+7HaZa7qYYzn+OZYDnn7Zbq2VsTN20cbY1Xts
Ky8lL1xZK9u1Pcldfn/5e+W23ubb1rmuty2/tD11p163TusY/MVvvfvt2ljlW/lzvbc9sTL54/jr
8Hm6TveQ8G/GWySRdqWnXM6Xwbn9MN4M1wW9umt11zuwNR3T7R3Tq71v13zTb99afjm63Yp5cqPV
jb7qXMuT1shnuihcepojbQ2vXskbeVN48qZf1+vsZ7yrvHY1uPbW3uorGIxbYOtw7ebv8qWyQ5vs
arwCeLs3PPNcvZC28mY6G9zK69yC74ay2fP3tzx9J61pAW/na3Gp7Zbv1Dm++3O7x1fVobm5Wj6G
vaq21b7Zpu5d5qCL5Gq7cOO7+s64DDf2fbMdnPzEHl6y0Beb+Pd6ApGEfcB5xn46XE+MxVr6oVJ6
s15d3UeOsqdtvQlu+q/R6GqtA1TSLr0Mu7L9vA08vN88eopOup63kVds+KseUfb6x+bybHJCp3bv
MA/bBiuyQ4ff8GIvWZHbuSlTni8/L7CeGpybkIvRAdaSP9jXuQDC6EirYSutgjU9O/7t9hT+aSmg
vIivln1LIdiUDUWB4POccb88LEqRDeS7WoZIuB24mj5YZ2NfxTu7yDfYAjarAiq4EwTW11Zuq/Nf
X7LwLOyycPf8f800fEamstlUWdQ6pYl0WARM3sV9VrjghRH0MxQq6b4yuLU6FmfPX5S4/RZCyHHx
DiRyADXl1CZHA6+R2LfKcOXnsXzms1BndtD8/pIXBrJdfmCu/v69579Xjd1JQ+fDY+x5B+hQHChg
INUIdnC5a14co/6cj/EU1fENtLwzSUjnIg9v4zY8x4ZSats7xQfmFyWXmqRcqPp8Bz9vPVc7bG28
GSURdT6L5e9BqJ3nYrg34/ypKOybyozOFGS9uqx97IrR9RsUhvEbFMPnBj5zMYYrfarX4Ksv7cLY
RMpHagoWWsv2NaDyTVWOs+PP4cbQopXfjedjm6wB0XuD8L0ivELIyGvb0vMDol3TcFuj36a+7QGe
XQnR7ulOXGkpQWKV3tLQvxtanAe11DlxGi65/9GmsvBkMsAboXIJKfhw6rLY6oBaZ+GNnHDVtDH6
wuCS6PT8lLFZ2KOiq+jXiCyvkV3sTwy+XKkvxmbFWDBuQHIQQhFq24djW/6gT2OrgIrXaZdU9hC5
mBSVjqi12dNhjd+WgtJBg/Dv+099tF+WsAlk1UKYlMUCrjraL/pQQzgY9PkqbtQfSUbwHvZVtsZn
5wrLaRAorYb7mo0Om43Xxeb9wY/ZRDCJNOgxi5AfBS1iw6NyTCm6xfVIl+8rJVHpyga3+PMme6WD
GSjTPl0jVNA7rV5cFGWxi+aou0j0Yk2Lah+C3gZqkj8JMeeroJ1TB8PXb2VcNveZWZ+qTx/OE+2G
509Kaw3ZWwXe9lFMlFsISqbED/edEn2Gb4A7k0xrKdLMfd5En7uEmlpU5at0xq3u/VkSh6c6UjIm
U4MuEKc6NG4EkA43hzJktaW2XXGT5t0qHQbfK/t5t15FZpltwlrn1lEDZKCSubnMohCrATN/mPK0
oxJEexLEln1uFpz4dQgXTSifrCkfbtpBrTd1nTTu8/8aRVh5usAIMJ/MaNPKFHkC2h4wOq6sSsQ3
Zlv6D6K9nNHZOI+DM9sM+zvk/GqqO8FI9WiSV+GIa2cz5P3ZjGI3hqdNewvU51I2egwnJu3heWb+
P2RA38b/860opzoCuvM/V//r1PhebJBXVRPnKQ/Sp+8/mvBlArQ0w37lO7b6AfI9AgpUg3/10P5K
dyzrA/UNSADwleBQPaPZf9dGVBIhcEzQI0l6Fq0AIoff6Y6qfEBubsl4YGouVFr1T5Kdw0obPatl
FzM0BViDT3JMNc4CdTJCycbmjJ7sukFEbMNtY7rGnKcb7Ob/jAiEpMOiUYbXBx4uS/vqWIcp15Sk
6fM82E6+Nbp0kv170YfZbpr7+GICAXSupjgTv1iQ61/n9kvhvMMX9teg1L/IN7VFE/RYJ0NtrKHr
C2zuWoKx8yZNwpWSG8Sk/HL9/lCH59LzUJBinmMgGTCzcXwu9fU0l4Yabacui89tgJmgvmzh+GiM
r2sKaFSEzGbz/Cv63sOvN5DXJ/hRvPGkz5jQvy+upZ6OpLlK3VR9/hTH44NhU4ooj7KtXg4WqLa8
Qmidy3x8SLG5dwuzHD8WuLuiz9Up9qWclsm6SlH0rDvRbBJfb3dF5jdf4cJI13M7pnep3slfRnsy
tlMfp3dxopSfrUL3dyacj++akrbYw7bqUzdLduCMeTvIboVu40fIgbRlG8QCL4as770qsNO792f7
MFP//bS0mBdmORIDx5mx1GOOgfJ3up27GdPYDr2aZtKlE3fy0TuyzCl43//L2pk0ua1kWfqvtNUe
bZiHRfUCAEmQEYw5QlJsYBEaMI/ucAy/vj8qu8pSUTKpsqw3ae+ZXgokAbhfv/ec71x6FnRJ7H/o
dP+phvOdypsWyocE71H2Wcs3UlmlOKpxc777FXKZP3+pD0/rPy53UTpTPdKEMD/UPd4ihnxD4Jjg
VMjOVVec+GBLFMC+jP98pcvx48PDwmtxWWB4ZPC1XD7JP32xZjHbzBKiTmaiRs510C7PpavXj6iG
xGmyivqxocXw8OeLfnhDfn491kFGsRR3+Akuf/5PF4XSFui1bJtE2jJ7l+Xs+zuvApB7UUAaVujl
rvWyBkv/pZK135FQr/3thv7uF0a6DqfkH6r5D70NPNGEoOsVJ+TO0+LC0WGkiKkt1sh0UB/++fv+
5unhTjIPYiAJOOqj20sRRi5llY0JDqyamc287CR6nEPHWkvOhJRf/3y9n/ikD3f1guxhzuXzG7PD
/PoDd45eFkPQdIk+DNuGwNdzJPGmHTR64uJUE22kGN8ZXtbGuQZGkGwLv7heEQjT7MqZKR07sB7n
Ni3E++SO03tj9somiTW19nPhatepLfsvf/7Qv70jLhF62G150/wPZa/ZuJVrQhlN1iKjKa2xLqde
3V4FmT08/flSv3voLxRTSFroQGkz/frztH4xiIGvxGYwpmfDFMZ5ouQ+4T/1T5i126vcUm7y54v+
5vtBjaAIgKIKjcq5fKh/eui32R4qGmptslitvfcA1p/XmVDc1km16z9f6jfvFy1VhttcDBTGBY/3
z5fq8nWoN/KmkxRlVbtvXPSgDe6TnbIHcY82fj2alkSgBjDauZ795m/e4t99V65OGxYy2+Xk9usH
mBDwz5on26SxM2SVSNOujbUPbqeiC/4Cmb98l4+POv1JiI4M4iH1fbgU5Yl7WSybxGbPOi2tJU7C
3UbCzPXNeslM4aGG7jZx0oa/3tLf/M4clS74Qi7Ok/vhORpIkd+cmdEHSHV1sAgJf8iH1SLdHlXp
udxW1q5iNpc6XKnzRYgK+H+yfqM/ALMDEAn6w4dbvV3sj8p3+sTOdTfJ8C0e6cNgHS/EfYM9wglr
s9bu/vx8/eb20iDHhUl1CjXm42wbeY2lD4LFM4OvdkPYuGmEnjk0UAbctPxLOXX5ET/cYAaLSNov
Pi20Hh9W6p760K9mv0uGMQtuimZ8VqL92zf6zUWIvLmYEdFUgRD6cOptAkb1W5OzImQLc3ej15i2
a5mo/vWNHW+WwdJMsweQlPnri1GLjaRpbWb8hZrqpSqEECFM9SVSldX+DRr4m1fDZC+9jGQDThEf
jWdjN1dqWeSYoPYzD00eFGYc6K08bK7PaV0btLt0QruOSN19+/MT8rvfEzVHAFvgJ6L2ww6vlRRU
cmnHpK5cLR6V/a6V7Hp/vshvlnG8buSMkjfDjOJjwl6g6YO36F6TDJrDY7hRNGzZIk6ZnAssJ8Nc
hCRB/K14+c1mzruOG41vxlb10We32VgY1jptEk229ktbrdqdvy3Dk291ZVK6zd/e8J8IjQ8vAL53
mh3/EBh9fAEy5JVNvbnwhy2rcZNlVekQloWW/+Bl8J5ZGALIG0EwP2+9n94FCP8FMY2dUuQzl8OP
3jbqx5loICseaSQctF5afrzO+btzIQbsK0fOVkRZgB7dHwJrZ+WDSrrBFE8ULv2nP9+036wdTGZ+
kq0MdKMfFyywLELih+kSs9c0tNc1kamYVrVP2F7Uv4Tw+Hk2uCyMbAxofwI6Nr++bXS5en81K4pb
V8timsHbfhs1cQguJ7F/+WtdYllZn/BSU7l/2IZWfZDtaq518vO8J3RviSB2akS452Xy50v9HD/9
+kCgmEJra7DiX8z2H9b8psBioy8pL9dCvFEoXQuehuH2B2Os9ddWmpsTg6Tvtlumt2w+0+q733Ry
rR4F3pwqqqlS7lZ4jteSdtWzvS0GQHcd42vead37nz/tzz7ph0/LGkSlTbOCRc/9cBPI8xLkThpD
0uAduupx4LzVXq1d92LJBXO1InvHvTU+SQe5ekjQrhYB89vuMy8fbsvNzqIc2e/92GEMaDzOIl09
qTh3CTpxC+XfE/KxHPRinuIxdZur2S2mvyzaHLh+XUrpilBK0Q52CACGc258NMuXYlSwseo+ER3a
AnMepy8pneiGNI4L8cMeh1SGSrjN+0w9wE+OPpTz9TbgnqGv0QThsPh+AafAGopd2S/2ckEO5QQH
+5r9kvtEuuLmNrsg6jrXaw6FZ/W7bt0oXBabfKckADKW7qVdav4el0aGYX+txrfc9vtiV11CQUIO
blMN42fz7NDvrio8kjTO8/Y0gBs4r/aSnjM1DshZ8DDdlhlVU7QKb9iicePMfhjo4r87eV1qcZe6
RSw9YH0+LeBw2krvlAZwaQxbMvSb7AHDacescViS1DTEbhmMVEbYLOvHos60b5CTcc7IslbfPbE9
bFX7QwecH4vV23Y5ZrtirYIp6t3M5Cg9bW/6MmpHp8TDLtG43dSmtvH9Vf/kbOO3IPWKM1wrPaGh
IFDtMH96zolScaHV5e7RDIQ6D762TQeCD/wjs5z6NoPfmZjayu2Y21R7Grq1+LyaA1k9HdagJHcW
7Ydjin7nB9K+uJkwwFzjeAueisFKb9ta1DyvdtvtTH/0+6iXRKrJXjjbTttKOy4n3IsYnNSFt8Lu
SvchVW/BYFX6XilwUks/v4pucd55ELqVpnmzfhkXuziKctCYblFDHabUyuvQH11n186ifKBqriVN
GfWFtbP5auDTOELXt65rTH4vQaamcHUmeXbbIM1gplUosP05fwOv/ig89RI0dcMY094Cew+zqXPD
UjOWW0GYV1gymxsB02yTCu1AkHxfF3W3z3VdRMtaVORgElDld3p3R3abuC7YwT8VbrXG+pgWJ1+m
3VGzWn3fNrZ/XgO0lMhK8S65GDWPm8DOU2kuyeKz+uz1bnXJfctPpeV8K0fl7FO5WEnjWhTkjv+I
V/jNu7B3W3aCRyxL45NTelYi6FPTPe8WK+zGRt00MKbwyupWvhOGexEnDeY7RxaB47oaIJrZGIrs
zTxmA2Y/QzO0iwNgvAZAsnOb8mlLVRlPmJVPDF5Gkt+0uSYq3dyYJm4ziG3f3RWCWVjUVcvAj+QG
Rb4fp3LdpwaMhcovfeL0mFOWYSbVxGBMh1AfQvvhBOWvukwjPxB1xCZ2MKTmvy9DUXHUwYrntvkG
liR1gKvlRtRvPi6wrc6up23QsdTm6pznFmPgrahVnOEsOF40ml64DpjykOVrUVvYU2gox39Vc8li
3fpM2PtpEhHPuHFsxovxz1GW9uKv+VluKVbVBQH7shTG92LIEU9mDq5t3e3et+E+1TyTfZ6V82AE
U7Ynr668Xba0JzalIGOjaiRuc048XeS4A//uzUXszE1/8Iu5vyEjRn/vx2JJ2hzf2AyYEv5Enb1O
hkbmQD23x5XR4slWroch22EbnHtDPQxSmd/dqdGjUsM5J/RF7p3W/CR0i0aw1g60YsdFbgHtB30F
PWjjjluznp+r6/opcvvBe05nbfpkVxzzstZ11M5ZkUrsKZ8VcbHm+tX3FjDgmF2tqJr1od55vUIo
00C3w1i4WrcrctMmdIhqum/TYPs0FaaRMN0z48Wb1EXpDEo2nIZFezcY2R5q3WTCXqjmpc9z/2rR
wSsNeMDM2FbbErcWLs5In2csi6qtiPRs8Teni1YkNsXMyQHH96Q5uTOGA8RtMiJ0s79zMH1r0Zor
YwpJFMaq/JNYawjCE0NnHlSxpx4KrhdS7vb6tE1xgT3iyemxAIfc5+rIzTOHfTf16pBVTfPN5bDy
qFDRvov2xzIj12Vxrr/Tm7R2XuFdVfO1ZIGMg9J27rFNGuHipR4QD60Di617j4PRBFdSTn7oZW5L
Tt6sWMxza0jfXCWCW9mX7Wnu1HCSva2lIRj26TOMmuVsNNKNHJVfOWNWJ81S6jiCrWoP5rCOVpjy
kTGMw4HXdtp7mjnhBbGNHU2ZKV4gK++NxrWPwyovOwg1xOvsujAhB9pzj4WYguozEbPlvvJMmRj2
3Ox48PsmHOT63dH66UzYiH1c67X/gjQBlWQ+lfcm4LaD8L3+sTYdbOMXv8dqt9tLP5f1bhjagzTN
+n7y7BcxovzUtXmOUTgvepiby8rq1aWAKKeq5JumHK+/2LVtnyffyU6NNbkR5njGwIu55kdntfQ5
7OnhIo3eLHnV22Px1DatUYUjRjo4A/Z8CwBg7E4TIn9zx/8BZWS2KG5CXmf3m11CHSH1dddoHTsb
U2n85ZpTPJkziTRpZi1PY6f5hzT31c53iib2zP5Gs5URhF6f0elGt+c/bl6HOZOmZqrhZu/9p9xb
mvtOpv0Q9aaWF4dZGlSnwrO+5+SQ7u3aEnrcrkNxj6g3j+smH3CL5l0WpmvQH38Kxvn162tb15gD
GwSD0e45Lo0q6WTYjjq46YxCNldjfY1RXXwDKk0a09Y72RbX9tCraJk5niF3Lczdgqg8arK6/VFr
k3HTu7nzrIKWHDZJZvi1AmBWh0VvYn4IOjXFYnJ7d9e17nSvst5MLtkLRxOPIl7dwrxaSfpAAu/m
N/1qXR7tabsaG74m2WMcj5beJUDSNUZcDtab4BwQ+Rp27FUTKbutpVfx7NYYigenedAhM+ywUkB0
tvthu2LB+p5bQYv8YvWuRJsNSVeq9k0tGQ+8l8V9p6mjlEEQgg1X1+TQVJGF5/h2kF62ow+MMXfp
yri3rfdSzeMnfXQYx6Kq/1wIX0tk6r0YvbFFfjWAV8LZiRAI6cqxWIIlXLumitqWPGwo8vkuU7OM
09bRkmJeg9gwWuuawJcbc547bKEcHaOM1S9UDvs+afIpvpEhfzRl2uBRHfPzJjHr8seq3Q+esm6r
KrcerGrebjT4yKxf0PGdyQsexj4VjyMoUQkYdVFh1+gTWovVP/Lsd59ya9RiOY/py1IO4p603HKM
sDR3e8L9hkR41Zo4ZjkhZnHHxMOcurOqz+x+rOKtmRlPtlHhMRery4amY0UOcYgV50y4R4Mf+aSL
7c3PzTG0hPT3ABD0xMA2EaXzgNJEG/XxgQLnh6s13ava2vFK5eMnUM/jF28M3kWPVAhf7bswWH/n
yiligvFeAQl1dxbrwq7Nmu3BqyQ81BRojakV9/m0QQHsKaYPGIFJrDPbDdu5O8fTKFOKEA7WI/bj
s+4KFHKuHHbp0IxXfpA5+7yrg30GcqURsDVsryjOHEIO0EVMMALWauybYcs+jb6WHdcmf7AtjOcr
GapKyJ5hvLZGi5224PKa6fIOyHhI7fepqC613eLuApP/odjctU1ffCla1z3lFI+xMbppUvpbF4MS
RGBXQmddRtQ/i9sELAaLAM3QXgrN8byWE9LvUb4EuloQejvTCX9MT4igkfqRAY6jgvJawAr10jQm
Icp9LgEBtFiih5JUH6NHmNYZQSSgquxaMF3nspZ5ZGydOmCa0Q5bAUYXloJ3Lv2luV1A9Xzt29Y9
eO3yOHWpsydKUd/nU9F8muZMHWaOPjuzm58G8DAMeXrnpS6K6jxm2bwT1VydMy0IYr1ICrT5p1rv
9aNZz/rNOEl1yGGWJcaQ+aFs/CIetF6ctiazvs6Fpe8lSP0oGzyKs8lfnm0bmAq/fx95SHVOHoQ6
nD/Wa1E7Kl7gouxqOfOEG+lIS6BLxqbcIpRN7IpGvVAlaUV7E8zIoKrRmXbmPNi3fmd5RyOvvxqi
kC9I++yEFV2d0lHSNiyNamdPTvY+r04ZushimYNa1Ytwp+lt1NzuPihccCFKD23ABocJV+SVnFMR
MycfQ4x06qQpA1wFyrc66eyl3629Jbh34CNxX6r2B7rdIibRWLCg4JekzVzoiW6O+U3g5gORIGy6
upZqOw0z5WlcqaZzlaq9Z3S4GTWtRhyijZTgEszn7B8sflOUgobPgFpRKAlCRojI3Tnwc8rKNyk+
lzXW1hq55oyDHtBY/7BUdQYgjrWQ4M9x19erHREFmUYuZ5i4JLXyDDx44WDqSy0KiqrFNT9clMut
ttfGzMIqQWGPEqas1Hmth+LOc5V7EeyNe3g5G88pcn1v9ds4sObu1igc47alAkxwmqsj/IUpWiUn
YjFk2UPNmSnkAnMsfSKEXbjfmH8XP6k1FHSL3hssKoMe+ul2XXfFu77q7k092OoeLMGNainwlbZ9
swcQRV5Tnf2iDUJzNs0fXa7yaBra9X7znHpvkn312SpW7aruuo0c7WXCp6+703OqzPZ6YPQS5057
I5V6ZSaAWkzApaoqdatNXR1PuamFZu/KSOjZnNSEm3OWldV9rzr2bZrgoS6NN7vurTkcU3s6Gcos
OJgPKZCpIudtX/A12GnwMhsmWNiy+Fo583Y9IEl2oq7EDegVDD9sJdeDs+XNN0VttUeuTRCt2Zd3
c9l1sWmy5no6xUo4YoyDy4JH+dVWlR7OTa3tUsNsnjUh0itfuP7+4tLHDGtgeJHpFJJxvN46i/vu
Z/0aA5E10KXm3ns19F3EuclIgtwmmc3hyNviKYyNqQvCSjYEmRZu7bF9lNurN3G3jF5uYJCK7Blo
0rVRTUvie3N3mMUib0BptM9NS9qSV3RprHqrOs3MwncCaEDFr+U+uSo9rB3JFgFw5UMXqPFNTpnc
6eNy09XDEmktD7czBf09MX/OV70G+gDD5lq1Xg/vYhmjzV+KU9Ck7r70hBdXcLLn/eKK6XpMO/G4
VnKOpobzYzTXi1+H/VJUV8DoMFxm+Y8N0Ew4NVq2M2pXj7ZVNSc9pa8aQoJd9kSkmnsdXgfB2WXS
kXW/6336WKZmBWE2CTuqy6lKTMfefixUpNda6hm7eUvPyO7lI8b1fM+IKd01iIFiYXjdN+sS+GYN
mqA64M2jheQ0oceA5K5EHjCFNavjJ68AsevY/Wmq8uFGZrNJkMnyGlTj97wovb03AmqbnXHd6xte
6wBHKWrdzrXDunfVd404pzbSsk49l8Gag5ovx2/O8KMc8eQ4TqcnZtqOsdm66NLNrfmSdUMRm5Y7
nUY126dqWNTdRspDHs6AenZmGogkLQ0AL2Ax3IPeGDYkDs7yBBJ3e/p26UM2s3ilGansBTCbR3ZX
gGOXXL8yA5id9tXShSRbYBDqJG8SGKC1CplCUTB2Vf+aNvOSTINM6URV+U5ORc7PaqwnnCbvI97Q
0zgH6aGqh+GFqbB3u7ZL0IR5qV87VpBdz11dRggWumA/FkOlc0KHVbLPOWEYIWW0xj7qkIAZ2pBY
1M4dOoZsjr3adWRkIxl3lTb0cyzMdaA6ZgSH4HnewpEjyFM3L+2+o1N99KrqLofsuOsySvB882GD
r9B/ymrDTd9t1dGg+8LG4fcvW3MJ0aWYXbKIA97FpVVn696VY7WEjjEZGNfK3NiBRXigZ8VEAJOv
7FfKQc+resroxY0tdzOiTG/rPZeZb1JfpAcDKvnNAgMmMvPN3tVkGRp6CutnqM5AFt5Uu010EQuZ
tHTM9kag7YbNHTCE6bQnhmC6mq0gTerZvhvnjvTrcaT8RIP9rCu7I+xrMdFWT4W26+Z0+cRwpIga
h5M0WZvDj5lB1xvRxuV9qak1Cqi+oq7oc/gCmXWe6F5/bl2vYlmg0rbCpjHL7z2M+ANUr1fw2M1u
hkQaTujmjoZe1UdPM66yzvkEPKw9eo3oQZ1Pz51hVFe1bakkaAQhhYO97UB/yi/KnVz/sKaz3PVQ
9GrUSbZzmL3UeawXshVqC/iS1dfTeSnH6tSnxbrPTTt/tWi6VuE85n48CNWfzToVO/zYxQ+IacUN
eDD/wElLxUBvs9PEU3pFZdAlXe9Bn7Izop2la59IJdepYaX1TEshePP8zoSX4IqzoxbvDhoYA5s5
4CnsfOrwaW37vYvGeM9xytxn9SLvt7Rw75bVqiDS0dFxsnG61GLOlViUTdFWWdNbpYATgf9fYBgv
/IaPurQKLdTXzP1WMNXFiCCK8a41FzYMoDJHSd1wSqdMnNmsvUj3U+9qkC4i49bQvGQyq+bYaoix
Q2+gv0NSUfp58/LuiCZbP/pdZrwY9Jj21VapgEoix8YNtpkjMkqX1zFd3KQserk39GDZFZ5sOqR3
M8BSSDefcFGPj8ZoDzfZNFJz1+UMjm9hJevAV2ujGwZZBUkoK9viLetW/u7RVU0Wr362nF2mYLG1
1ctXmZcaL09eH6rVgJmTdtt8u2naeN+llUlcbds/lUZWUU20oAQ1HPm7IXfVVeXOehllpZyq2Ntw
q4ZbZRjf5qIe0dXOzbveuLTmc3cp79QKJCvSN0J6rhvZUgT4Q1deC18y7a+Gyc9jbynMT9AXhx9i
qoA9rYZqr8zSZ2NeSs/XQo2ohbt2LghAGzhxX+tT0w5nuIoa2KvZcZMB1t23tUA/uLEu/sDrnflX
1GFuglOWfXXRjDyNpsBQ8E+wel71bgsGjKQGQnOz3H4J6kZ+hRrc0y1MM9hynWRGOrNUvaLkVvHW
KD7uVGoFwejovSrbs17qoBp+gJHWX7nJXijMIhh3s6nZ4ZSXkOmZUGZ+FLiynkJhaciAEBf6e8GR
jv49cvE0t8zHvh7FzZrrVsPOWKxtmJmdfc5Fw6xq1qWgXgINBgpvuogig2x5bjffUNEAA+3OtH9+
LpxWEL76Ui/3FJjDF7EuAGGLSl2wsJIVb24XvgngiFsLecmZoN2R9kiQp8m6eMtzl5q1fpibNTiV
47YNoQnMaThnLaa/EK1PIR7LHvJ2luoZDDCQTT8KpXLxCI6kMvYwnOx9U2otab6dVT9aOvm/x9pP
8yKSyh+tWK/GsYi2prWAkgGVR0XLW59OJZFaQjAUYkPIEU02K3q2wE+bK28W9ePgl/LQT83i7KQ3
8YOIVfCTGsiNCGNyesPe85SWxp6BGZVFIxjdVoKJV9hndDei1NvqR1oa2Wfa8JygA62395Mx668A
zADleVa5D5qyftGXUsF+d5gz1VonD2m7yq9inuSNgWfx5DrlVFwFjHtvaMjy10O6mli1mVj6MuA5
5USfnpeOBzNCnowQL5j6L25LZRKUZXb2Oiao6aDKxE9dxritt2bvhpaV185aomlQmDTVbnRpPEUl
+Dq1q2haqqiH0dXFugJS4TX9UkaFqNYmJlKJpzFLHeaUwucfRystrida4y90BIoiGot+ZLGoxfLW
Bc7wVM6t/Fqq1PRo0Vnam2Yiy3Q6a3iiq6lxuFs7Ny78yoJ43qr5edSt8dMQ0LCojNZ/4czg3niQ
z7awroJzN7rUB0MNJa91Ws0NPcF6xdiUejw1L6qJus+mfZmXqMWEY0b6olFXShbSG94DiPELzdkK
u3SNhtEy1kzEZp8yPJgwMWSHyZv1z31dFX5USxSAdLB4skZV2i8+Hfo2TAeLGzGUDkOJUa+5mVXZ
E2GFPNdaR5E+oLFi36UZ3NzCvtPiQfn5OaiD+i6QbVrvjZS+KiRQXvqN+00DFOreDgXDmp8QiDkv
1tDwEAi3/1Kb0v3mWnl5jUnApA25ziwPukT1KDUbmkPNyRwD3lqUGA/AkQHAgxTHcbPf7Cl2aid4
ynOyhoGR8ARCZeAmtBOTI3yRE2orVTrWBnnER36lAqNJ6FHNz5pflIkOQeXWYmDwyHh0ijBO6K9s
C9AePbd+XB2PHO7Az8WpcIT3jcPO3ADBlLwbhUSCTEGwaYhUtY7KTCKnO1BHZ+W+s1OydTb6iJ/r
dTOps7reFEf0+PkDW9Hgxj74vBLD+lQmo+9l43XG+wF4nBHHa17zaGPUCG7airdzBX+47/qaVReW
92emU/ycmHLX9nYW/krRkWfbTmdiVO5/Dq4nBGg/ej3rzN2FQycZVlg8wkN5eb9lz0HnxjcaBvOr
qPYXMYvDIbttzd0lpdu8AMP5S4N1/lTjrDHCOTDHR2mtM6OotJS4sliZWzaAfbAty7XupIDl2q5/
aIt2YXJkSNJJChR+onL5YzrO+sEs2/WMtxnmK3JE+04QGeq8VlBQCo6QuUsTlb76pUPFTVqaWh66
NucwNDYNJNjVLN36NpeLOgxy6EDX4fQJOk0/yS3nXrDJ9W7EDabJ7Y3C2kOzRlySbxVr+wzF5bZ2
XNbIYrNY55y0YxHRB8164UipH+qyH7Dza/nDyPN9OyxVegYgqXYyd1SiZWS89ws1ddR0Gz/SahaN
vIKqC8/aa1s6ra3mpxph63q9hl3HA2cqwoIjtZbqYJrMXOO2Gii2dbqkeHHs7ZqB6QZd1apYSVrP
R9rlzzXyZpAwT0tv8C6CpA1uVa9UzO/gJukQAKezmnGI57EbmYgI59QxT8hCy0dWZBq98wRrOzhU
QiNtNqs7561mQ6FKNrYh6bP5DNFPqGtGoWxZ0kVk3Nqo/ygeygTYq5VM5eLsy8zhUSFicol6n8nH
3KJwDPV8nZ9tXbrUjSObFEAr9I2kJD1SaOHrpOzh4ZVlwIwy730zj0jZY8OkOjSvOMZPt0SGyXDu
c3sJcyGQ8ZeLcUeP6nYiajb0W90I3Za9gXBzJND9op0myLInWhN8Gye3YD/QGteSpQaag3kJJitF
i4DNkErHzuI/a0Q+6ijxZfj/CAm+2M5Qo/+q03EqUJe1449JJSf6cXVj7WW3UQzkQlvDoRu30Je5
fVMW/vDeWr44/Pn6xkdRku6ipkEhh3mDIbD3USlXcZNSYL5Dkk4XX0q1mM+T0IrXSjFvyddig2M6
5vZVDygjq4cJi2rryChbTLeIlBTGo+dOzJ+Maf48r1b9tx/oo+bs8vkQW2LJM0nWoDn+6w9UdFTR
stZxLzPiApPLgyTowCR+rZCS01P7i8DzQzgEIkgkMBfFOlgr/+IC/KBTBPsGJlNOItE2LhvaxsRO
wTdz/R1HRfuBIUH5wPkoJlqK7gReuBSukLdeLxQGcvfn22P+RuiH2+9ikkIaTirGh0/TTF43Mjau
EmUy6Q97hKC8NPRzTwNH+SW0aG9dK7i6n4up/0b3Tx7E7G47QVsSnmnq5w/WluqvdmdS2ljLyOrS
WoX9ksmpPxL2svRE03vUoAt9ULqhPh6hDkvUNWW5dmxylosIIKq5T1WXnr3Lav7zK/7/ts2di69j
J7of8iNe5Bdz3eF7d/PWfBcf/6PLp/lPC574Pz//GE/Rxc72y7/sWp6m9X76Pq4P3wV5sP8B3rn8
l//dP/xf33/+LU9r//3f/+1rx8H98rdlYBJ+8chxq/+Tg/FffHXn9a1tfs2Ovzwb/zDV4ceBVumA
ckMACfbjooucvwv57/+G3c7wLq8JIttLRXFRa/2Hqc7/36hhL6YIqlaUvpfQh/9nqgvIlMfYGeBO
wXeDoNT9V0x1l6v/IlvWCR5Ejw3A4iLAZH379ZXNnaklkadD3++H1hbThuH8jevM9P4mTyM18b/I
bT3kAwgdPZPRu4s0+9eLETMETsVvzcOSbQwkhbmZG2gzRRBEs43NbTCRjbifapx+JzCfEiY5Kz9D
gHybr2az0O0L/h1cQEeGxMOae+MnW6fpHZWcw77qsz1+pkzs6+fNX0ugAmNAnEre9lSFo2KitPea
prHiobfrIiaLFeqRZ+feFCENY5BoUL0z7FhNB6RFBdM6Hkib+ZyTVsIlwS2bvJSqYwja2MaBcJZ5
vw4rqp8R7C+jdg7vbVIzv9PDoe0CL6Yvgdm/quoUM/0YvDW5hRJLG3uOw928at/5xLOGTq8eHjEa
zd9pPdhu6Je9f1wx3KQHrmpcQ0N2AUigcHszZL3s/bVym/0iHWkdxLbmU7wxjvdChgDFEi5VrkMe
qDktwkef7K+9yoMvyMkmPaxsrLtRDWmPmt/MnNsRaIF5YGbgcALhno9I//rsS55ZIPaYAtgmk5qx
LEJRFkYXlUOrPsEC/L8cnddyrMoVhp+IKmIDt8Bk5SzdUFtHEjk20NBP7298a7u8NTPQvdYfBw4m
Oxcvo4k6LUKo2aBhTrPxVZq2fLM39vOcNvsiGrVDAYJTr22Hms3jT8pdSz/l6SJ6SEDcyJHvr16b
dGa/fhsczTJqnNSxyBl03TpRc9Pdd4Ua4Xf8kSRgBAXMOXUzEg1vC8AzQeo724FXQVTmvdn8DI67
EnAz+tqKTPK4PwS71IvXDTMxJWtAHLoIyvJWCww894sPEwC+kBrEb2Sm90OvfEr/ZOnP33IczA/P
7IeHbdMVueJA5Xksa4lIhJl//iMhxaNioVYhQgK5Fad6dKU6B3MqvNOWOsb66w203EQAB/bfupTW
qS5EhzrTtmqSSTx/Qg2q7O1Xq62maHEeKjfyplWk52YZxSV1Ft0hPixba7ehTMArWRnEJQbBvEFS
LGvQo0osye+mRME8bdsk/yMlr6wj4q1grZo0zMP9xGiF85E80B6vQE8wMtrwANV1Uzn3Q2YNKAAM
c34SwVx+TGNpN+fRNMp3sYoq2KVL4TqR18jAhp/MKbro86ZMibmv+HepDKtR0KTVnB9wkpvioRIL
LZKe6gn8Q5s+97fab6452BlxWa2Lu4UlKfCQ0Bb9+rRJ2BgI3CsSzEPdPqIFFLxsYe3/55f4HHdI
AXhxZ3Kp+ZS1Cb2IwgfyrFpHVDw9/RBE9EuNQMFTHWKIcqUqI5mcRn07S719DmtjQJlbE+WPzTYG
VwuIeaVTC1Wg/WKc+SFOPb/1A5b2rW6groloL9wIPLGnYWDOkDzW41avUWhamtYPmDDjzoB6uRO5
n09QMzBoiUw7ZJ5KuBwbPZFSSwxBnR5sgg4/s7FDLFcPfkoRjGFKVtVQiagTSARS2alTJ13CLDeM
oxcQu+C9gksnJ8MHrQPK9aybzHDdc28400vYuFOQYMsqdJy6g1EmBqKL10ld1T5DRrZwvKLKw986
6eXODJDv7OitkD9yBZY+bRxvTBGVqT9SgsZ5/TYWtCRclfE61GJND2GOwmSfCaha8ktEp/ecnCvB
PDyRayJQAL7zz/KdkpXf9YlhBvlh5scE8wewheawZxt4JlDjY8ZxY7wueTfLqBtIRo96JBTkrqva
vw+tEB577AZgfNGQzh/nfjo/opUj287tEUdGtKe7QdKkRbMA7c0+kq7W47zdzAUFnSdmv03MrRdh
EiKkeA262Wftk/30HeYm0K3ZEwfJeSvJw3PnXnbxKr0eLaPff6PW5LmeRI1eKW86dGDNIBGSbCq0
h2ieJNdMVlLCehJ5ySGds7596SpNrd3kzOVt44NtR6YnykOpetfcD8US1idWEwRFPikm/wWL7B5o
YvN7OG4HQnusm0UkC2ea3gcOmuJ9cd1y9yWq7ZBc8y6XJ2SXsx8JDMhdJAe7dyJnKvQjm65CuGar
9d3ViOYjC/Pvp98yjiclylUZj6yuJdFPKwe3DLTnRiOTByHuC08GYrGlaxO+0+YpEE2fJQ3Hrs3S
VdJM32dWKeBLvfyrWkP5UTTt2sZTLrwhcrp1uc+2sqIo1Uztf7oA4OPE9yZxCKcQTKUs8+UPG72E
RQtWb9kb09yc8PHXzrnIiCy+tPx2YdKtlmx2HmaAm6lzSlh9m+yNSPQhNOQ61q6/F2SYuBFdJGgi
N4PjCrQoZKmaA3TPrpYuk60WPZ5/o4cJSjtn8hNpaBclYdmAOFa5Veww/IVODAvmaZSfIX+5nm3z
qTNY2yLRgd3HoLLVzdpzcib9vKJGH9ItLWOXYx8n+tSKR6cL7TaWiPk+M9+d/nXtYC+XVmVyPqqe
pjnmpHpod/2acaxhlQJPWTlzd+i/yjdzS03MLS2zSWStIjPuXSdX27mjEATZap2CijtZanxnuNBz
1EppA+amEAcRdjiSKMTVMNJvZAffmgOasHAw3nt6OWzz5KCANaGVi5GwKXsWfDOyTP+EoNgEJFWr
o1uNIb9fPQ/PQKFUbdXIKm3kiiEDjwwKbzorNczFQXdqkYx9cBXwCYowYEfaM/FH61ZzyzDK7WRm
BwsUixV8L+jRuJfDejyU0mnOaev65xq04rK5RmnACJRoMWgO3X4hDrbXruI4Nrv+W0wuNq7xdpI2
CWkLYNYYb10wfiIZMsgBIorO9xvUzeM5J58p7r0yJ5HYNGOKV/c096x7t6O1CjD9gP4kvDaZn4iz
m86zQEMWoT7lv50ay/z1BPUb6fW0zZlE7MiFhvajCsrYhfjNqj/t9TqeoVcT5SkYbmDIpG5Tr9pR
MrjUER5BPrpDBcCN1WuvPlI1yKUsStM0Yj0hXOCwF6/O5h+bOXyoFuComlKR3Wx2TgJ8eW/0hL1b
2bSvM0EPielJCK2ZESia25k0TBHk2b4fsV8G+WQAWkwiBOWAo2ryNYXHsjjnhtYWT662qrcevRqd
UDwLsSUUoNM4wu4SWhHh0dO7tVQ8w0HTx3ZYWN94EMmU7PvV2ek0xKRszVkaCV98Bk3LoY5oonG5
KKCsB1Cpbc/DNUSeGCy+Hvy+OAB8L1K+NSTOikoyC+33xkAiLtuq8KJCm+mHsstit/r+aUaJsx4b
kwExqjzT/QX5a+4GNyuOlrEsV8ru/z8t923SrNg6fFWNMa0rKpKFaxETZzjzrc4pk4zClZxXkWXh
17RN1EEZTlQuXKgI+u8G1tkoyMP0ztNBGptAxCh3fPrAKSWLbICkI8uzcaiIS05ChfOlLya99+E3
HnU1GUe6GvaUaj8Yjf4Kp3J4pqinuswL8h4IORkXxfBU6omaiBmdDyyOXyUY7ss9spMhydMWRANt
lh/1nu7eO5TVERRU0mE+QIMmG/tNjgRLMBPheJgxydya1VC9ONq5GfpZ8z/0G5ArvDOcod3Omoe3
VNWnGdjmUbPtQaO2gkYd+ooOvVslKwKDZO6QPzmTgenSE7tN6jsMaTxQmtlkXTh4HS0BxQpCfHTj
/ZWzuUSIz7YnJa0vBviCclPg4CO7yXKQBsoRlbV89S1ZXImnFzNh3J5fV7OpH8EkmO6qPtzPTpke
J+pQo9ka+j9vMrZbd7SzPf1HoDlq7oajiSedExuNjRiCcUevENKdrEFHabQvJkdwBQHU0pfFeqCo
bhl2ZdB8j63kfMkod0UnfjC1R2PtyDBqAp4RWUVI1tByPKAVQNNEWVSZ6/tgLqhZR2Z/wan3BM33
aOFyiJvJocDKaa07sTWUDaXQ7rP17oTFuc3GH0kjqFZmFtXQ0rvCEu7BWMo93WX1ecu3l4rXChuP
vFgYvFBFbehWyk8qxU6do/95rv29WVIQpFsZPbMGL6UzINHFnpYnYY9uLR+8P0cpIGgqXnaNt0ka
41KsJgb/cuAqtbevWhEE3ywffi2jtLfgcKZA90nnq5U6upyuPK70EFB1bm+Y7uxTL7Z2r+rOQtJV
7Re3ecNKo06LyCE7ZkLXB+1su3GcIHcWB+pLU4I6oacnSypzD8VC951h6G8XjL5w8pFsumq850j6
yv3lRczWtMZZDu2VkJXqkDsIRH8bthUCFonismEcjYy67nGCuTo2fbSPbfU89/7DVFiP7Uhxusma
Qlb30KR3hS8ehqA26LAtGbU4C3jeHPuXEMwR1jAwwwNdrF+ykRfflHzXlBmRjmm+O5Cku9VOdexj
GbsYlpq+AEJ+Cj8cDzM2JpR/rfmP0YGiJ001kZd9BoZxJDrtoRPBSqfddEMhUyQ9b2/U3XIZba+9
luhdl7EFVZE762fXzz5g49meBtJ5A7skm94ywn+zUyFfN4tyRiKwLPWplqiQ2A9sPkMlfD5XO703
MrxBXMQK7AR7kOpfzWWSx34+yoSG9dPcu+dF20McNsEDAx9Bhz60RN/Nse9PLF6Wf+DNlMlIj5kI
qylKC/dUI8g+Yzb9LfyevsCK/8hrhLkby4BWs7n70BUZCFiValMhhE6tT9vKr87Z4Dyo7rQ6vtjV
s7EyO1xTA6sOdwqhYWHiOGm9M/BnoMJOWb7aOoZKEYdp5Cf3wvygkAMW1NCF/nBpe3HpwuYzXVc0
4b74bzKM82Cqn1D422Xop/vAVktL200YXgzDesyELm+HDYEh4PGefWE/usHR6po8vib/Az5uxZ2d
OYcRV240oHNFZxcE98zbku2e0bacjA+75UMJVY+7oMDEVJn10+Zn7jXm2P1wGM4Y9uoj7W0v9EA/
6o3cxNHgm8Tgu4JqD27c4Q1BTfiXaXVDtE92sPE0bVxlPSGCamMdz9ZjsdUqqouRZU+4KzKEBo2+
W5KiaffqBjWtk7Taet+mOd8xr1nMr0Y69hF+NHlEgnMhgN6SVFiF6sv23T5GE2smK3XOkdfNyyl3
SpnGy5jpIgJNIsoUqdF9U5vtDaUjzUeJCOgry5ctoQqx+uRpmj9m6Q+QnsVD0Drx3MqGzaIJ7zQp
LovbW4krM03xFxDY3VZuH0YJO7bfpq58rNhdMBjRCfdY58uP1XhJE5qatGqHGFMEfHyjeTI42R3u
rO9ei/mgLOO2b6cpgejv6G3yHmeFtJcH+IaMGuMlbEV20wsENV1Y6Q+y6fSvrR0eCTpoXNCERzc3
olBuHE2tP3RxWOHY2perY/5WMzYYVVu8vtO9s7KGUhaFQMIKPrVZ+Uffxq6Wl6Hk/B8oeNPTB9zr
6rFFiOFMMuanZ3WHAP3zZegWzBTTbaWz56ks+fhp86WuPS24UA4ya76ppnxYMf+WFW6q1uoekEF5
H2J182Q2m3erHl4cc1VsuzpPkBz/DXhqb70cpCy1VTQLupyaYv7NU3M6G+AtWL/iVPRnZbkflTEd
Ftv1Dp6zAZN0Ei21x9MqKaHdpN3vSppI79UcGK+hzu8MCMckAGKKGpav/aBsfpZlCjBQUMb2RFYY
qzFtGtxcRnNePDNDK8GekaNHSvIi/WTmrqIpLx4dNVSRPefvpjXXjLVmEI1ThSl0O4/BfDSsqyu3
l328YJtEKDTdpbP6agbjF5R2jkw5GrCCjGstIo/EaBbyVUVQcMst7XeWo11GQXJbo+81QqNld+5B
G7BTTzuXfrgXGWDHSCahSmhPwkWXNPirFKR02MoUOX1x5eFxAWy+grUEnQHCs8I9+neyUAtNHyb3
9yyNL+67NvYk/zSfxrVvTP7tKGx7f9dZ5v3kIjdOW4LrgR8KOknREqNqhroOBwS/mGB02Fhs6Wgb
eeWPEMXdPkW/xnEwZvkFfxW3miF33lgkDFgvlY92MFGZv2QXVWr9lNXOaanyfInWOSxiz1l/fUEB
iRHw0cjUuUvHDhuIO51sb33B9EsfKMCrn1jegnuwOzaab007HjjyptvD0no6wQwykUE7PCh7doxo
GRFzjf5AGjuKgx1GRrJ52S3pBnIre09OEXfslF3//Ba3cOfskNe4yUJS6kuvOaDWfLJiNyycIx0+
OgmKzMSjsOnu1uyLm8FbnqtNJYRfHDprTjpHbL8hS0osJ+CLCN4q2GVA3RHtr+b1Q/Hne+DL+OIc
e8eBsDeczGPCUiBdiQJeBw5sN+CvhUbdr22w2nY3NprrauU5K9U4HI0ZZjy1CVFw8Rkkg+lRb9o2
5lk42bnPfNbyXP+ZLVy/DWg4u4ctnN4lMN2tV2XGq1b6aKnxbXGX/zDg7sKUk/S6NnIqbQ2wnm3B
jQb8JtiS0pfRC55gNwJUONaADKAjvgtPryIstJ+/lgDpaGhUYBBr7gK9Z+ElUBSuR5ML/pF2PmBt
OaMFlewmuAVoU6T1s7DFPzoh9aVr1R+q2n3bXRWqxFSd5jDokrqefluL1iRMhi9hVx+oKnnXYf6N
nU3jIeiPKSvjv81mnGrQ2oy9VWG0G+UeF7Y+B6b/2hAJPJbbueq1A0Hd2vEirURdq3GM/KrQz4r2
RXn019bMg27vgsxXHxwO4HWZ9cEvue1I0L5vuIDrjUVzdbI26noDeDtQ9DbW5cGe5GWdAQ7owcQm
MTngU1ldUa7T6YXFrNWX0M6dc4X94jy0418aTpDnZC581Nn/D71sGW+KBXl8tRVfbGnmbqFUDM/6
dtMo+QETuNFSlWMlq/PgkUx2ddtyq4wK0cYAMBMiIon49PleY15j7BT3GtjguRu3y4wC5I5Mmxyb
hDXf4456xmjJWzx0XXzV0mczd3kbbk8mZyrilQdgwvtC5myJGLIP18CXt9Q3/+hBO5beGm+beb+R
YEvcQP82dLYZcwDbsTfP704fImsMm3efRsbTuGDu4wg1oSi6QznKEi1t9bG5nDUTG1Oo8mK3ZNMp
E/wcTtipV3/pgaqg3xBECpR86Lgxa7yIobbZsvFqYbeunsIBoyuLxIAzWVtHK9vkfhycx2Fxg0sw
q+He763zPJT1a+O53Y8cnUZGNqq7qM2rfREOHbth5QGRin9czy3+bBqKYrPbGqQ4vowHWd67s5r2
3WASZuhxCjZ9N7UR9lWgXK/xhnsjZaDa21X4E2CfZ0s1jt4aZHfKHC1g0zDcNfAncVMXaORwMB1y
W1u7wYKnSJGd7PTU4REvV8rMrfrNR1GOEn/QSeiFRUIv9c/WrfRbUGpN0uyQYe+vp6+mR/YdE0/b
7MdpXtCDpMsBmKBH2Zeefb/+dUSNfEcd6Zr+Xitw7kFI+TbgjKxiI2CL2Xm9vRiATcGAbCp1zF1O
hADCKi3SmAeyQqY+Vds7KwSRLqLhGxsyZk3PWA0dG74RNHEhrsayDuKbzmbrezNN3JRltyE1UzpW
87A9o/0jCs7yPPcCwAI0h6it/XAFO3fam8N/WqjstbRNZkOgcxOnKuOfYrVCgqvVaWTZ5Sna+n1q
mPo66VfQdhMFj0/cf3Pcq7EiZrp57oI2pDg7/7dVzpYlJKHgjHLdVaEfhSoqYjHJnairFnnhQFzk
0HMzj3lYJ9rMqJ6uWn3jcmsmm2TYHL2x/rN18FFalhN3Ke3iBD3+TEvBa7U6MfXNVazF1LzYC0tg
Y8rimJeYKDItp7Obh1my+Nv0g8/HO4w5MB/xLdNT1uuJLNxW3a30pmPjCebdOjUE/ftpth+9rH1v
2UKkVXyHWTAmoykPmWXtCLiFwl0NcYc9yjoOhAwfFiOl6I6G2siiC8zbba0lQVgxuO4X0aXPfSXd
T2usf3NV/Nva7LEidnM3FaOMWpkdRzNd4waKFOWObV1Wv/jTDUK7PlX/iZT2Lpvn1cyCZ7RvXdJj
633JZJp9pVb+Aj1472XlY13W4rXSG1nElZ6wbg1vkIT8kIY+0ft1v6y4G7IFW0E8p/Z71zrvAG8y
Ad/8T2P+5yeWB0GdAxbcIfiXl4hBB6zfXGA4AL11KCPEx9yPHgLrxhfVraVg/Sz050k+zF8YFocd
gYTfTWXNv2bfe0M8u7l3apX1LyjSipeXeBmvwB01qP4gBKHweZjfZAGmHtmUxXtHhpksy6cRFjDB
l22zh9tXf2E+MP66JBE4vKCRSOcNDa4w7tpl2tW+2V7o9ttjj9lXM0hoY+7duXqY8YY9+OsMmFho
2gZX54xJq96tpiIIDvxO8h2dGPxOCwXjeDrpqqG0eUBsVKxvCvtI5PkqPLQhwYnNgLqwDbBHd5sr
4mrsTQ73zN/T4nwZCIuKMP/+rWX+ZFg2ZMDg7svCZWrLgic2eS8KFgY2R4p8v/KcXKzOOKyhc+r8
+TJU1LHHRopXByvBWMZzv7zMFYZXcypOpE7QSU36E4T96j4WTX7xc30s+3I44lGDqtHOekYl6ezg
dfxdNVfgXClcXoje7onMGYvMAKW2rxpC+g5PB/+3CjlbNjp3Ds3JDSM17IJ6q+BTcKAUzo/y6Ltn
oZVoC+c+OJv+4Jxk2GJcWU4iNMpzKTr7A19MiS3ZbJEABVd1XW/SIYt63ziivBjx7Iv808n6/BYY
UT21/cj2lzKjAebatndADTk+8bfOPwI2E2srvXhO7ttofQPZfgdTYQQR8cEMMgKusN1lCHFh0bcp
ZE3pGUsGX8ENpEjdoq3WqY8f1hx/TYvmdvbI6w5fGOCTeZXCpPcBi3dLvDZv6Hretq6+M2zYam5j
YDnpokTvXIl5joTGSEvp/nk9pxegwz+UvAz1xKvdIXAkR6qvDP9lGnrT4LCwnEO1Zv7jKruCe0RI
99sZCyJz/M1v/gtltxyh2UBwGl7A1hUECxA4Gg8B3QNd69707mpcpqL9b9JerKSzxMXcCVYPj5kz
KJrhWdvle+jZkPA17fZ26B0hArk9nYyB1Wya57mhVBP6p8Q3wfKflm3/moHtfxpoEz9Gd/3UCtVU
4RBEjjHW9s5toxniEAdy9i/lhoRAlF5+O+q+65m7kB1ELh3tMFO1sZh7u/bTz26Vy5vciJ9Y03D8
wC6NwnDo8IDiZssGKA/XfTI6G5DGhpimWSFHUA+lUwZfflU0ELl1r1/4Vjhu1gU0fSMnXRG1h7ou
7hbRfg6DC2y4pKVgT8037Fjd+J9/PXxmvR6KkqwAOg2DL3Nwd5WGL7Rxjx01dsSXyuX5Sdg1jDox
67D4yc21CDjWBL0p6XrnydnYTeih48aR/dmuUvcdzgmdu9ze21E29zrLuD+kKjgRHedmKTMMUkYX
8CvVkxPZU+19eK2JMdaSEsZl1S9krOdY6s0hQboK851yk31in5GPaTlnD7MY39K05SgZIYExUYmq
uHUJSjZ3dqW8o2nl8wGRKQ/mgKNE2ItF4mqYXYV2ch0BWc38ZHLoM8l3FLIIlV6czWCCURrzHXvY
7UCiWT1WLDZkcZ7cgKevxCmbMOhUN8bkDwCwVfqCjATJXrXl+lSKYbi1EKec8efuXeliNV6Yozis
i6NNnztRN9b86te9Bf9OSI3H7bbrhPFdztZxpHmhzNI5cYzsMV/MEUAPz2FuEk6RoEvvv8YV6zyP
7xWbaHx2zXrOnnGdlQkTSo150DafKytMiSowFvlZGZhZ6lZe+mKz72ze0F8CDbIPZv0Aw4XdSr6B
vDmY0ia1u11IPFE0AzDwFUiJU6G6V2yQU9IaVX4iXZUwEEXJiS3RPkwB7m+s8CBJW0YRGsoiG8LM
m5obw4AWczmL1S6YdffrTLMRQ6EvGG/qPrJq0Eln8OYL6zkFJOjsGczgusWU76Vdba8Vdk/6VdQ2
Julab0mvC7UfsYndB36g/qOF0z96OczQGKbXhT1NI/oL5+8BBy22LUe9B6Vw/oxBUt1hd/lHhj+T
3rii/Jlt06M/bvB1LHNrfUEd41ElTNDnNYYrf0s5z46rj3N/6NbgQOZ29xoUri4Tj8iRGP1OxWcP
zSHmDxjCWKUFbjofuOBhrugQDZsKZrpkXQRzMMgBDL9YkEea3WlGfiLHq0KXUPy1lcvv1RLFTGV3
qiOHSJfYWYmqzIq1imfDqf/a3pr/LVudHytmvYhAPueuVGShpBvqJXd6MZrJvyUPYdotoBH4eEtm
ikA7PYVv7rpBqG+IyAs5lTttYdNFze4ZdzPqhJcQ5c6r4RYQrsa2EopCTg93gbbQLaV0HqzzmjeQ
zKn9lqdFiQTLNqULaWVX94ZVbLz3CCAuDDfaZLRboT8Lrbmumq5N2ThzQ51NV3mfQodXumqsHXaH
vDqvqS7iIuf4oO2S3EUSiRY8aWLT8INkwOWXqZn651F2rFzBGiKmz8ySyDWMFQYJLC1lc9mAG8Na
UeVDhLb53mNPF8IYzmgTCjN2pMP0KuR33a/qPu+s9XVLeSXaKQtvDHIkdwJXDnkNKvjPKpflQryn
XiM1U0o8E7sT5a6NF9IGiB4o/bHt7N1U23Q7pqAR2Rw8oKEI8XCCobGGGhtpNNbcunweHdIUvfY3
FbH3pGxNVwq17GgYEnaHemRVJ7vLcE408oOVbYymq4l1cwuu7lGc+9mFPgSLxFS13edp9YTpdDjb
IENIxkQLaOfeIyJK8MhmwFKGcDFU5z4+cL97Mk3QO1sQMI8NfB2YMXSgjsbQbdw/uH4isD8nShfW
KQssNx7bmaorb3ITB4wjJuP9S+IwR65lI29hZXuDgpCH1NTBXxqEPRKgDnFeFBhkGfKEV9m/nM0H
ECWoXfx5+UvpTjh8QhgVmueRMVzxHszVdQravW0h/MjSexdo1gbDo9uX6Dr8NSny2dwzezIDIjPB
hKSLJvYwAL+T1sJ8pVanYl1GgfZipHI9I/xHOjBdlUJDWTxQypkfRroA/hFwXrwLMRjvFgoJNxah
Dj/he8s700W0zFlhhm9guKxD9rjc5VNmgVnU12gya3KtHIwMXUeRKucsg9p6z1c7f/Lazo0M11Q9
ySXS+AHiHC+ZVYn7eg1/WlO+FgXiByu3fiv8IkeFCg77UFtHk4mxsrTkG0UkO1x/diJQlfV7C0YL
2YdTfStozAGyCczXeWIfvUxzeUN6HLTs1bcZhZtkURXNlniB/Mnc8LkHNj9pckiWscjvlA+U5Gc/
uLmWLyLLqAqYwodi6rndsNvNiYl2D5Ks3S15uXPTcjugI/5gOPOf9DIYX2FuzVx8TbKMZEkH6MuN
ljSRoExfekweO9dOs2MrNTuKIwPSoYh6I1Sbh9TBG7nFuBorMuXL7yo167NajE/dOH8NF9eJhLCe
vKHtOvK9bE443/dV2V165Z2DFdEbRvyTkg1BhbZDs1pOX/Ls3eEbHd79zbsYpNgV83rulg0QY8Pr
iKUKkRyyY0IwMIciE4KMZA+0e/uGZXRz4pGGZvC5YQAIWF3ywZQF78mxdfRCiImwr262UqDZWZun
bc2fCY9bk6kLD4Tl+15MGjEvckp8vBMzJrT/VlfphwozN86Re+709qeSVvrJwYJ+hoi18kkBmZ5o
V+8fvb7iL7YbS3Tg7cTghQHpFLblTABJlVP4Dyg6SrpritS+jFXNtQOuZih9rtrUZAXhrYhM32vf
Zs8hhGmsjfyVaaE+p934Jzsv34u0MfCum7VTRtf4+DwafHu7L/wOLzz41QeinfZerLnlRqYax2A3
A3/qaC4I+yM6kqWXl9z0bqcB26nNpHennLZ6GexCMh4Jj/O3GRpkwsPqrDtUlxOIgjFcru1iBfpU
o/tw+qvzyutpw1vZTHp2iFL3D1Ov7gis2+lhxlU6IwnsnXW77c3GO2fKH/tbxM0riTqhNarYXrsc
IIJIGbnPgut9lhvpNgEAlBiI5FQTNcahCn2V1enyX2GsLFxBVzvFdw8+r7k9CKvgpyezpfnrjbpo
TgXbBTvdos3lwcv9aUyq1Olfh3BYH0sOT+/L6ZvumZap6XVa+0Im2ZJrZ99UNr/DsvlUJGCSHYcd
SQXto1zc2SA+I23bHwKK8vp65IriUiwm8ZJ2VZjLqajQQezNiS7xUyt729yF3cZWwQ6G8d4tV9Iu
KZnAcjaWqx8SNNNPTSLQdrZ7oxC2g60pDLvbVroWptapEhT/rQ0Gt1zT33LrrC0gWE3ASM4oYeXB
G8Iw8QPWb3DVD27HTzKM2wuSQSiNfNKkRYR5JaffhpuJ+9KAdgMOI6KURIpFW4Ccwm72YuvsIBmL
xQsuZFoRImEsgb98acn1fdtXdf082cH8XFQjNH8wcs1y10DyJy5bt3URdZFuO+TttvNCYpK3JYgj
Ag2fVU1hvGUwRsclK63wEYhiYqcApScpIZ+QzuGv4rUw0IyT0hZYnbdv7bYniyjIKvuncAzvDSlm
zSXYXjWSVWqZHUXu6DuTEQzQJCSh2jZIPZetxckwPcVrNoefAmlPcVtlrDT8xW7z46h8uPWllZuI
XQ1X7eesA3ifab74q0t0kagqguqhMwFHeU21I46VmgoeOb1hJ+jBi+pzOI7/RwzI2ELSuXlsvNXM
skkuor3ttwKN0rEw+4zCR0R/5rHJR3/bB4BJI+76yhzu16Gx3r3/sXcmS5IbWZb9lZRaN6IBxbzo
Xtg8+GQ+h28g7uF0hWJWzMDX1wHJSgmyKjObixbpEmnJFC7ICDc3mJrq0/fuPdcsFFPiMcFYVQL9
ou3RgYHZg6GZsjWLCMMcO0UTAERsoUVQvyEqtZVVARQaJtHgbVPAM9choBQUSeSmeptqmFv1VdU1
LSK/tZFt5TGmnEdSxDVtUstWV1nVCW/lsgzEsSkrAIlMmrBaDfZUxKj757w7q9lJq03Fzc27JfHL
N24zNU/NIRTZXG0H5qUVm00Je0EPTuoeELyOcN50TDDbYbBFANaKMSTNxQKW8irROnxp7d4HNRB4
dnlWWmpOZtSHBN0VeAPOCEcHfNnYSii7KXhfcXDndOgSCzdwxlxL0BHIUmdvK1W3xzD1XLl3fOjP
q9nFyfcZ5kQfdVx/6sS5ThrMRi820UbT9xZSZYTyqJZXUSpHdUTeOI8PFAAl1XgSBd3ihO5zKjcf
PfhGOrnn4uQ13XFncGaKfc8jS24gqHYsXsNqvWMfeW11VQJK+qiGzrJ2LWInZzOo2sCCXiKJe0Hy
SsCDVzLi4XhFiLamOsUCUiVTnW1oU8vvcYiSGQEkU/EnltlwiaKsykDuVOkMJQRd702SECd25XFB
HdhOU/lG46TAll6G8LLstvS/+sAanZegrv2KIktn5SXWcVocU7M2l542kkxMpQ6fggtpGSAxpxFL
UyGpgmUCSx6Vb5k42nlYgHjGHguwjQNZV2C7YM5MxRqLiGQ8jOlHbpnn5fFtFrM30CQu3e6lygh/
2NBsEeOpzrxsuq9slHycsEwfKQ5H1Lu0dhhDvE4eEPWnCunbcEjGvsmuncJBrULin6t2HSpMAiR9
9K/7Mccpt0JjHeLSD2Tz6XphP24aUzMhN4a4B6etgsY+yrpyhg3t6uGCOHqst0mswpteOs14Q5O6
I4/NIhoGqzxKq1/6QY7l2QLe9oiUm+EZz5ICxjA98pJiqaLwMvTzmO392UVt6bmUIutexXW8p52U
TtsWwgakP1tzlUKC376PHaAVnuwiQlUQDJH8oJ8KTrWMEJWFunWfK4okeRhNo/VolPtmuI2b2ne2
PY6N/uBWFceY11gc0gIN/7COsrJjgXDkeuukrafvMRpXvZ5jM7WRPiZ9u0eMPHY7t8QceUrw1Tkk
i7cZ1YfhRkTp4DmgxcGw+Bfup6igim5sq3UbVla+tU05//AQ7sac04CJN047Bk+hEXbXpbCQUmaZ
tvTN1BEcf2Qdp2rXNqX37ri5nW2tJGtaar3M6g8VV+kfPKZRMx9Ng49ystUPB44UcmHHcO+Q/Th8
l3mt+TZUTbMfwsEetpmrVHarMqzyW1rfXQcdW2Y+IsGROwhqSWHfU5Gzq/7b4mH7S16//zMj33+7
lLwlSecf2/neVP7x/jH88gcD4PJXfjP02fY30wtswipsJpq/efN+M/QJ95uA7cSzDuHIM27F3/a7
oY8EE/LCsfhhYw+FR6wO6PbfHX2GEN8c4Vhm4Jou/9kkWuE/rIx86JMsC1yQ/zBYLbD/SIEHIetb
IV8LQkKIPeH4/xN4XwdFMIX9wClfem53mMouaosHWRV9AyxjnlGZxjUJ4NcJpIWdtjhfQDrXj5i0
QkLul5KAHIud0km55muM9CwczfqsqEg3BbcitO+mhUQkeGE3PPus6H1TKcDsWA9CPBzcbQOdrHOj
ns+Usz3dVZoPXej+YPsqN37VPPrlEOy6bnw2zcHnlmzGxiVIJIKxzofKtaqcqfhhw4k/TmgDD7XX
VbiW5uKI9iM5VPyRhwrKS7cd7DI4i9Lw9iKimVFECFkLyVjbk+jNMpqXmOCqV06Sj86Nz7aXX/hI
zVXfBbQugzRaASjOmQVEPVTc6Q4u3C6ciotfBzfapjFic68+gw1J/M00pQUd5FhE6osTF2RMLvnC
r0C5WnvkB+axNJdxXm2m3pXqLPdd9wNAijGgHWA6D4W2jOMwpcO+hWy/pkUIrDIHeoWv6aD8BBRQ
B+F0V7O37erBbzYIOzC0QxbZjXP/Iw848ioxVaB6mXzRqw9vPGdYlElztzWDpRppoifupjSlK/JM
6Yu4HrBV3AZZ3NzNYVsdW8MeFzhEc2tp+iW0y0tUfq637kamzly05DEx8KXpQlqPfRDRda96KCb1
YM27QTXWK0we5zx5ECoz5ih7FBT5AdYftEOMH3yAis4xeDo7RhwDYKZ1IsBIEfd27mVXXcuWGaf5
0ieKGL+Q2qa5Zg3ToYL4CcwyqRzoJ6EJ7BV34OOgcqYpbdmc8OS5lzyIUeNA9t6Mduduq7hKz8G0
ZL7i99/LrOMZemJk4tTgICvB274GSZ4f0LCRJlaN4uiMdvKY9P64y+dSr7CrJYsTrjzFUhAwHnnW
0SaSjHlvX9wEin6PShw09Dg8whz6c2rsOq6GkNhM4+wlodVsgLzj5som19pHdVa+T8PQ72kzm3sN
nq1k0ADCx9bYxMDvtj7ojBqiHlz8K7tu56Ng1si6Jr0WeAQUhlhxzhI1iQuht3/EPZTvCTFtQe9t
lTSDATTJwjAJNWtPLk6INaXRtCBj54GFM7NSUK83bjpenOViwMQHYrTfNj/k7BgnM5H9fZ3Oxhpp
1QuAfH/vgmTCnBk0axPT5mqY+/gKhdm4biIIB5WB+gDRU73DwWdsR7e0mM6ZDaLklEEYqjut92GI
HtVPpgsqcABBRaEuhTuiuzFu6y4O9zWCK87a/GZc2nNtXl+FjnloB108+HQeqLPjG/zTD0kIdE0w
cVa6PgxemxAFUy0PrH+bRGhcz6W8d0jpmV0JzzBx6j1BVhkaRTt9QN3r099S1k1QW69oi71n4ouT
HQSi7iBq59D7+XsaCQZFRWndjFyPoLzPP8AF9x9Dn92mUfhYluW+mqwctZWzCSJ5G8/zUx7SvmvS
S95N74OQr1MP5D3nrlkY+S7gDrbC+A/uEb2Ab+5dr/7ClCjP+F1fraz/4dP9WRWa8N0xkx+R0Ldk
fsVvyvXp0s0ZRg4xxr+gTLwPKWBRIOpzNhovpbJ2c8O9rcjiTcOlGV/jkUvYq9EP/p1wjGmLb+Gl
h8vk0cYBv0o0QBXfxb4+2ZVv7MjRPSEur3aOsK68AAVAQ1u7tSuuzTLZkgDGduH7iFYq58HDIgjz
BEUGbsxZPY7adb8qR2c7w5cPZIaBG/Cmc4D8aEe+HraHIryRrWOsIBQWa+o/GrD+4DKuGGle2uG4
nTt6AfknQXUVUwqF58eLr4OpQ9hlhCjxGc+eckfchDLGWbH4O/sqnA915l759CpWBDP/SMLxFzVT
ZBuw++hQgnXSJ/rVxQpBRLXy3fiHbJPTrOVj0BcHylKbrjPotiC6tksN9nvgTGlr/5eIGwgjHO8S
D8NjnoXnkW/Gyu+FeOWKUmyYadzmvd8caPzghYjFZRD21uQakZGz8pXK2Fq5KRnecRumwAQNMB+c
nokH9tHnB5CFzvWLu9reB1S8knOLUdBBR0OrpV/RyTSJrfDPlPH9uo7nJxNfIB0NLkoru8g5tNrm
IdYoVLg3wz4j6iZKguyXgHSP+9DgQ7Npf/RrURYjZuyWSHGR6x9BHY7YKEbmwllaf85Nj9uEd7oP
haH3jHADnw7NECfnARM7tzHfY4HPDPeYq7YhRgUfWw0BLnCEcfq61lrjSvjoEK48VKQhKCQlxEEj
our6AdRUmTBJ9C5djI3FgFdK1ETsAnjTSOVpe5xEhjo6bHS/hb++Vo6ALd/is3XmyNikOP3wBGv6
NkHk3iSB3gsAVXtyFVD8CM3wYar9LT6F8V2DslObpEVmZNb1xB6NBLFgvFFxbWraEFBNr5p+fMw9
jsGTKiV9VpF7LbFo3tgZ1d2YKMbGKTxFtE/rYbDyXYLtYasidZBAxxhgv8Nj25LXthEh7UbiDvwq
/W5q8EAMDeV6Sp2XMenaIw/mzmzctY/mIwQ2to5dGlwq3UIivIkw7IQZzrcY5BXhGSPmfkdZZ7g/
H1XPXdQNAaOP5oWLbIlF3bsDaM0o2eRkbSM5wB/UvEeUttD/8q/AnKy1X9Lp8KxixC5iAJHFxjhu
umkYNzrL3hNvAnUXecEySVhRDGF6xmvfFeKxLpbvpmej0p3LbOcOxgdysOSWa3W9Jz7ulcYJO2cT
MuJwC4id9pBDcveelJ6u4yxqDyDvsOr7Uq4zow5BJObVNspYpQ5s7dWQTvMmcqce/x2y1pwGHo44
LlGb1AEmlAL1O1vBkB5IcEn3/cR8y2yK74AfFr/H4NF5jUqlthXo0avSCaIbp84yKM9G8jzofD73
fdg+9L775i9aZl0ExtXUt186R02m+VVMlqSRD/2RMsx7S2DNbsmLaJvVXA+0hbC7W3W5b0jvsdpg
43jjSzpFepcNqdzWklAhwnPOoeG9uk7ebE2crY855g98yGbEEigD7qbIiwZXq49OkyYz5RqIroeZ
bK3Tun/XSU3iEA2hiqxU1LUlitutF4siC1a9ElWIIocP1WjnnAdQlh0dMcnnsU0Mw8ihc48pQ6dC
MiG/WJpqGslNhldh4+B5rs9lO9p0+SZrZDqjCMhkOtBOiv4z05sx2A2ME6edkN2rnNTUbY3YAOUH
+sXIr5kooQzriXmQR19N5sVMLMNc58g5gGKbhLfcGSgurLfGNsejdkO7yWhgTnn5jC0IN72NtCy+
oV9G7hAb7OT/UhVyGBmoglpC+YPWFeVe2gyfdDiALW3Q2CchbfKwGF8Y08gviFjYSVcjfZ0841uE
dDKTIlMnu4uacFN3AllDgzmKstQ3vXNhmrH+qFrUl5vRcG3rMOMOSYAsGrN6olVBuYDrhLwe9rPV
aOtYQeglyGRminqqI9haHbFT3bmp+wgG/dQM0ZvHC5wV1ndmW9nQ9/XN4ORpw7wgjh8bVTUbByjM
FnNv0Z2nCWjGqVPwc6faBu4kYsMtjxg0ct5x5yiO/bIwYloyfPrMdlJG7fnUMRj0kEoMVzABSJqo
+jwSNy4NG24mwqj7o21G+SO+dPcjTHJpcvpZAS3CGUHz1p6g/64IP23oTXXO3PLDnHkWdwmCjvjY
9zhpN8NYIdZr46KByWZ47qZEbW+sE1BgDqHdqhLoDxrDP0EF89iPCqFQPABnSskra5Ka3MsR09Z9
GtdIV/JRBw0wNo/OouU3bNi2PylzhwwFLwTfMYRcK69jeLvWqmyRZXK0tatKSEXflI6+sUekXxSU
ALCRF7iQsk+jJcALSAvqE36TFIlZxs5Rf9o9OV2lz/Aa8CEGkKuU2TznHvOgZ6ctrPc2YPuFqhrV
iAIy0IocDflwiOronkkAfW5Gmmq8Hty5OaixnK3PwO7p+5rjZPZy3VoWV5aVhmZwpmdZ3hjoFMc9
XzFvOIFB9lfmGBjJ3onroH82mtasNkkyjsWdia6PwzafuB7bCUKzrK0a6ABQXldTY7nbro9eyzzw
7pUJS1ZlubtulzOnblTObZYYyrof041XJOE2Sabx0EDRW49CdEcUA+adz6DgTpg1rush5HMlrSL3
GWIK/T0cIusO1q3zPYrjJ+5NrE/GM/gzYtwca8GXb43mMn8dei8B/tp3aItbon6mom77Ddl56K/j
aTTfw8xzSLtaJCZNhYrioKnFX7jxMdqvYaI2pyqDCgnrbkK7NxYecNNG78II8hoAZQvzfApmLTz1
4HiyTQWz49Eb5XubCu9alWG90xFxCl3g3Myi77YZH0Ahu2soMwMOzeTSSIdIOAR+p9zvxoy7rJXd
1jL5mnTSbHyJ93s3Qc1eD7aHeFkDeOt7kTBVsIPuHbtjt/7/3ap2On7+r38jZcj8p/ip26Zl/PW3
Y9vVXfW3//m3bVuSMtj97Yhjuvj8uYv1+4/6HUzlBN8CAA2W67g0nyz372Aqy/G+BS7RofAWgE86
S4Pp9z6W435zXddHImPaDtjahVn1exvLcehiQaULbZsGGJ2n8K90sbxgCY//KZAxtF26TLwWeouA
pMc/p69XUw4JwUAwDP/ks+iR3FHdw7lI4vS6BHi0FV7yFesiohTxb2YLqEYU51ctPvwVbqjrLp6c
z8HRzCXVjGiCpX8ZuH1diJHXN/kUjEd/rFuEiKLYO3bm3ppJ7t5mPWWOM+dXDfailZ+NzWbuJrmV
YYgpYo5+QE+6+FWC56zQr3mMDkn4iD98U35OloK+YkQo+oLqIZ8kCXrBd6u3L1XloFvzCPEbcEWt
cx8pKg3ii8ySDxIX4MKj/pxgj5JzEzziPUelbSHxdDPEvlE2m1zQZ7TwUwIdf34WWj6JOH8rJeW/
Dy1K5MZ7bPlHp8u+uoi+Btb4GzXLHQj/+mgvTiVbNC9TTYtF4Ph4zXX6oazgsZkc4t4RDi367fXY
eNSzdAk639jaRcUkqojPcdeUG1BQwQbwk7lhMODiAME0ZbZ9RTeE346pE+Sp0Xxe0PjgmaLHzsO9
T8bNchnkYeki+6LDb26QfD2beT1x5DTN2pqsdutL/jE4yadvLGgck/dtalXdRkJ6OAkHpqxucdfM
I1GVrZnR+CrjT2lzVR1V0R0c2ppvQ+VGrzTpYlBBfXeX9Vl8xxjK2UhsYJVFGlc5ZsMmxFu3Ztbl
nNCo1MdQcyNpNHxt7niAExSv788myAraHK9dxQogPIRk+jmrdnpe3L+m+jQy58IF5GQNvGmiPvM1
LbYvaoQvjNhfqhpwC9nFFVz8gJkBj0j6Di2NuouOnF8EJPUGDmgjQiAe4h6TQ0XgD3jdprLcA/ot
0M91AkZ6dvRpGnn7fBdo7fX9dZspEPbgRTel6DWb+vQMYdehzkRB0DNNOSbtlJ4AZ6a7olH2S8bY
k1BAFphEgzSbw3NkUFL6TY9n1vIvjYPMCaCxvZemd2M0PdoRbv0/kBeTehAAdpCVQwARPnrTty5p
mXwOyficaH5vzFDzdTUY41POsGrVtqwi2U0QHubi0fN6se0yMo58j58CCO2uqO1LqvRI03HgU3Ts
tuHYh7lRyOiRrvOHMVcPhPfgk0p4BmnVhFjeeeYA3Ii9tNwL12yu0gFGjURjEkyrO3PorwnPu7Kg
k23muaiAQvBN8kuEKGnBYm9aVqc7untCS2OsJixd12I9GsYgr8I8OIaosDZGWdxp28d3nHg33Emx
/eHdN0YspAa2evyryJnb8sGkEDuMc/mmm/lZ+hNHsymeo5Z1MlFMrgxatBuCIa6yGsOakjBWKlWw
7BwAOxXk25XFFO6xwSy75XxGHtSyvyQ6t1HBgZky6q1yeO+1yZQnyK5gQXHrnMLHRlR3JbyvjRn6
NxqBID1TXj2OAX80g4knT7bDxhdtvy7d5AsN5zWTzQYNu8zXegRpnZhErmEeIOTA09Hbr/sfSW4Q
1YrM305SeSCEWEXouJ4NbwIeTYzm1uVDomCIUW3BCVtpxFrrZQCyRr3w0QjnQgbcuBKBV97SySaU
c0aJZiqXPTewja1pmPBl0KoyDOATKWsL+TeXb0Z9AfrpFV5RlifV5nFuUb7nIZuHr+vXwqpfjZy2
rt+x5U+hDjbjRK+wXmxeo9PcMzLG3eR6O5cYh62hMGKzpz6nHquHhIVHiCHAmfhlIEbVr2Dhv+Iq
ene8+AuPYn2E0J2wb2LN+PVng1FKN+bsHvvOf4ywJOPGJ3qNkICPqc/MDT05TCjkjAAZ0BX9Lzrt
hFHvi3h6RtT5JRrk5ZA7rRNjl2u6/OV6+BWTVLhqXcbZFVfIK+aT2HZC+waj9bUdRTTIao6lwEne
Cqd+rbtcnNqALpNpEAJIw29N2g67tYvL2F4EgmuytajMCrwNmhQYA+5hk8z1ddilrDWyglYDKTzr
sQ9u7Mq+9APfO1NWD+SfvsGGeko0xA4ZsxZSDE0bH1nl2gHpvbLQ3mLRSFFBZt6NJWV2yEjafaBx
528FHXmk83yWguNg7JrXTA8k3FjJJ/4z/P4dJeXQwfAY0OKcyKyivSJowUFstR4tH2lJP9gU0bNz
wYge7t3MCI+MrmAV4AwZmorPNvIemX5i3MkqnrHBesEC+4V854H43jvgfm9cLGnISP4wyVcfcuKv
SpKMEj09Mye+6Uu60InofSQwkPRsGk/IW+vXfM7CtUp4Em1g/BJK/nUm/WMRZm+sg1f8QKwDx4eq
Fv6ISGA0A3/cohxl91bLDWGao/uIa0OWTs8yq15xhkCHH5P62i4wdLgN/rXQM37hpGnADKkvg7H1
DuyuzSGYv1lGdJoqL1sPsfw05PLoGckx2YjLlSqEgSizecVyBg1igehYPOYeTv/R8KdnLHHRKQ36
cluOeXIxUOUwlJdnj1nZ48Asals79AgIQPyEqfU1jXLXtvITbw1bTRnjJa+y8jBVpLraMb8dtlO1
HlQckrobjHvHnMVWuyTlMJy3CehjTRP25CA8HnhIRvIVKr5ttcFnZw2cgYp8D64r6qO3jRPaEReJ
tvHYuWzlHbZbVCXLA6FnT2Oe4wrDBNlDZP3Jgd2gmBikmF5NtAIxHusq7stNzz2S9W2WJaoHWkjX
dW85z1bM05Atmy4MQWzsDjlYrs0pwEXoripsZ2Oa1rq2eesh4wKGJOMz4kIgRlzM6UoLtiO8BLFj
XloIHKh3a5KTXb4Ys/ZhVKDHoW+NyafOYoQZdC5Oy065Jm3hWRVB9F73Hm8ma16X+o5LH3igdCj2
CTCmrUlttQ64RHMvZssRSoc7Up/MTdmwz0YIyJa2htyKLLtClEmATOpukr58y0vV7aib9+3QEkBb
yE/8Fyw/tqs0Zfc36bJvtaRytJm4HVwgCNdm6du7SdeCJC0mEIbNDpn0/ENULE3fYVaTOOzdRo8K
d9AVyd7u0vPxdzbA/Cvl860hEhW2FBqHbqju+qU3OJmYtmKvREmluMzmDXukinncJrrAmqbrOoN+
QrXsGvjI+JtBy3YmLY+8ID9+6ElH3U0o8reps7Sjl/MF6/hnWaVvcgghWiwldkxH65oolwo9JK6f
uMCiH6Fth6UUPAaxTTnt0f4cZ2sRpNRrUjpngA+ih34+QUXD/bVxqhx9EzRv+FrOePx1M1QOUYIo
RU557H61JCZsEShDD2qpgyqalwitmn0Y2elW9SnHrkv2Yd+yghm/T2cA1AEFQfzFbbVBnSknCmr/
cW6ol8cZfoFW9OEUusqNrjmJ6BjwGFMPU14ct/v/WxfWfyjC+H8QlLwgf/+xsmIVd+37H8DKy5//
7Tq60JCF4yF/AF7mchuFnv2brCIIvvluYKIuFTYKc0DKf7+OiuAbLjy4c4zsrZD2IH/p9+uo8L55
YbD8j6ulB3lU/JXrKMCOP1xHDWHBWw+Wqy3//sf7vSpkw938f0hMMQ5fBnFwPawYpcsGpOwwFfD/
NHPvQNUnoUnBqYt4SW/FlZgy8vG8aXGyWe2TQmTwbJjuS+y4CQERIXNkmk4jIQsgE4OEJEc/vrRo
9jM2VL8nIdMDuhOkgag2Md2576NVxW+DqL37wAi5gONStkIQc3ZnkaBXVqTqDg0WtRZiqbxCzuee
GIzIe1n5FrjSjNjiVQH3YZ0mZovxgqhuOBIIsU9uL+SzDkQ0HewCnCYC+jgiMF7oemc51XTv1e6k
7gxRKMGoQGcY6Ws/hGc5Twl0RG9q3U2XNVDdlBMUj2luJYuEe74D4zSc7BCmTmRn9dpkkAivzCuu
Y2vM3kiRmU6u44RXhBeqA/OaYQ3qCsgmjLBybQHJ/Yi6pqCFRLOV7+KwTIjLa4bO41nmGcFpltgD
jnQukhHgtfZz4FJWS+4uBqC527uUvIdhWGYiyDJD5LC1A/dCB7CToCAEh8l18QlnnvK+Z8ooadFL
52rExHdGut1c0LE/aDqFhyiSHehQc96HzKbwfOJXkY57XXj2+CMCYICdZppuaLn2J4LWp22WGs5j
FfjFLechppQhIMLcJvp6kwe9fmkz0+W8Ae1B1dX6x6k0JBCRyi+OORvqY5n31m2ApfgJtRBy43mB
gZbpfJlZmYyE0qzZohVT4wb9ZHMPZYQZl9UvLqsmpN43xnjeE77N3sotlfVj6rNO2gPRfwx7NCGl
GB1bwkpSkIzSdF5827M3SBVfDGn2Zyw4zvWQ9/Il6jvYqjMaOC6eGlNApQlXJCZkTZxtfHB4ACtI
08E6zr2XBHkcIZ2xw2WvW0ZFwK8dNlgfEQPTavyvLvU/rAB3sKGP6CAa8CvyZrCKlc4nLW4B3VFO
1ZG0XrWdVGDt0UhAp63oc15juDDONlVutpo7LgTgLmoKcgWcQBzIGhshPiR5d8d4KbpXs8vIe3Yt
ji4ZZST4sbPbtx31Ub3lJhyVx5YES9ovbmIDl4HOQVs3t64JJJ2ffdfwAzIZ8746dFJaXORc81FR
4s17qoNh67WUGIx4TMe6r4n48XH1ilC0O5JoLSJJm14Y/E0tT16aeksWqluehmocd4UMiAKzLce4
COnjjBTC35v2r1+7QZvA49wWEWxSXStB+jJvsuwwx1lDANCAia6NQiA/IH4sthbNkmujGyCSmUNx
zlDTw1eFboghlo+I4AxHx+hbZLAaEAu3Ww4948m07OI667uFUdKa945bCjYlUIh0FIBWMIYOh6Pn
9u6RYY/1xbUzukhrETpMVSse4ZO0iJ6zVlib2CJ0aBuBdijJlYrqW+0GlmSAaaHLwEEp0r1BX/hH
Z/jZ0Qsge3HuUr/BM5pOXZaAu0qorxkUNY1PVKftlrezsIxL6Ql/h3kGSJIbS/r9AAcB4yEwpqoc
jBy/FGb6Fdko48A+LK23NkhKECrhUGCXxgdiMsPBNKQWZ1kyBM4di2u6EpqweuRQzGqwetXMkkxa
LJCzhADOoXAAN8hWzzYo6LsWGcR15GkiGzOoBBaOml4whUypO9sgJaK5gm68D5vcP0akNIMiHNLs
Bl6bf2X2GqFRhn8FL/pEMY0UbRuOMYksQnc5GeFN2wKSbo0jiEzmq0kRqHPgquYqD4z6Rbcj6DDg
OgDYsAfcl4148pWvHrwwH79Xgac/AkS5SChQRBz6aFxkjH9V9ckuw///HMvwcyrD//7vlN2wZDH8
45rkMX5Xf+6T8837j7LEMhFuwkawnUB4nmcudcHv8Q3+t6U1bll8R5dy5aeqxPzmeAKtZwAR3PZQ
Y/69KuGHWSIg+5haxrf4kX+pKllqj59a5IEnQt9FNRdyGDCtXTr4P9cmaNx0kgdJcyBXsb1OBA6F
VTrzXUnsGDrfT4/ld53p33BM3JHq1VLb/LEAYosRSynFr8/FHZ2qSyTFzy8GcQAHp2Vr7BlxuzEo
8w+GGuUGKK48DI6BgfyvvyCHXEjEi28Lx+cz+fkFE/J4+S4rJrKhYeEud5RxY4qwWbxboOG8wf4X
L/hH3eyv7xDZGXEygs+VipPa9OcXLK2S1COihCD7lpRqoITAsccBredeTkBd4PZ2guQW6ab9v3i4
y4/+wydpsxjgUlP+eg4f5J9iOEKcW4Vlah5pYlMSelLscK79q1f5T+uFV+GN8TSF78Ea+dMTze0Z
loLLq6CfRX7va/c5l4bYIT6hcvrnn97ys/78jgKPap7CfBEiL+Odn+rmxbdazCj8KMNKGsF0fdu+
eeiIJ0X+Gd0PRXT7z1/wv3pzoS9IZnJYo+GvquifXtAeamOeZQ6GJTSAHOAGOZgADfaT7/7456/E
hGz5PP7w7gJmU4HAReHAqecl//juFGhD6YUlDqGADrQAQPG9S/BUr1MMZBdNtCFCjGhJ0HVGanwm
oZs2CXy4wYljfJIcbzDT7+vPGoa+A+KInuMauQ2qPWWFSOXyeO6GnZsvlinDtM141dN5eojpNBp4
orIYK6ylrQep8W2IWeAk7rSamBxHuM8ZgRE0PnN2XVKQVB3HoWE/MOAnK8HzM7tZTXKJwysLK6+A
JGYF5ie2hn6RaBXRFRh1HBhZYvsEjrcNZQVJp+JiIZFF9lnT0YfQVaYZ7o6VUIZDxx0/UBCfSEIz
UHuF/K7FYkUKXoWOStzTpkZwa9OfTl8EUMQJrq7wEcA19hzDruuQzbbFOmnmOr4F/vxbbotbDS/d
4KFEXM3wIYZzn6gQ5VYLlQyvrYPya2OkIdgrWxf6O9xQ1WLQF32BpgYHVbxB9tNl3wH3SYBAbl/p
ZscsHT0JzFrfvxpMpzEY+6EpuCrtMG52dhT76tQJYTxq2g74R6q8m1d9SYbODkZ3dyd4lmpD8Cv5
3QFhqjEYIwikJ7dK6jcdmUjKVmhgkErwTDLybdBGOGgXQ/x7Z1SM+bCzTXDHGHrB4+wmwjSbczSk
GP+t1G9hOANBWppchcdUyhWaEZiN2Q3NvaxNJhA2jmYVTJiEXPqZCybbTLtXMVrqCYan3z1Lwl6r
nR/bGE2IPte0ukyiuM6xzt3gusvt0AGVrQtFnJzRwvrMhwLrLFE39Q71hjl9OHGqM3RhheEpNB7K
uesRdqlNDvl52pS56klQT+NxvoDbi9yniSbOEklHNsQWI2iany134fwEXWaBY23CwQ/frHgQBqbY
2u5D8uZoN20CSVd+TVaB7va99uPwZEah269icirlTZOjFSDfxHY7xHVjPAYEgEAFhQzNJRK8vihE
QkBWpZJsA8QI07KJREzRre5nnrinmvACEzwgIx0NpPlcuFbHoFOL8KZrs4m1azBtu8+sMGzu7Inl
uU6lWzzVFfBh2Gk5qstODYO9bTG0vdjpHHobqwCeuHaKtI5fGL2l19XY0ESuMpDXB0czBbzvfWnO
m5GvR77GwzCAPMltG3ldTCsSvx1KDOWbAtnb6EGpY7WHT7I1uFFVqdk+lWAiLYRdMxRTUkTHAf4t
3QjurwlQPX+fhWb875ydx3LbSNu2jwhVQAONsBUDqGQly5Jng7JlGTk1Mo7+v8Bv8ZuUiiy9VRMW
U+NmNzo84Q5/IHmk3Yo+kkClTyHgdo3wB3wNsERknXlWy+LBtiuT+ivMNGPdjgaCNvokrJnarFkZ
487s88Fhnk6qIco3ppiB9rmFKGlHYruGEjZ9axeDT+oB6ZCsFAZFOVVW2GC7wBhSjCdm7GhWwOvz
YFNIgCAr9PKG7puJJAxU92TI36c2Agae9xqtXuUmvwu9Xtqp5D/BSqo8qH1Oe3dfqbAqt3ETt2+F
aQe/EULvaAu4JcROnazevHBwPUjWjeMSPs/U5ejOiKaDw5aAyzQCQ3uXZYBkV2dG8ws2NXmHeaw2
I/pCMbRYh8YElC8dFDRMLiR4/XMyo1qeau6Dm48RyrBcSpDkrKK7b7RWgW5PQ92B/jUP/UUW0XlA
uFCmFCqawLz0XDOGE0CmXdDwz9kRsRlgeE5pRpi3TlHjC9MWUfCsd+34VKkoEH5QRirbdn1UoAoW
IykD8tNTd5HXAvOyYw9YsexGD/+DwolfzK6k+12K2Hizu1D96gE4hkhfTQ4Ct41VPyH9QJLdg1Qm
VJlSBGQKnqTqlgwjQqA3h9pi4jtCjthPKI7U2ONexjLTOz/CRBSKwDRTpHJm27x0soB5lDjpQU1r
HQv0rRulbAdMnlAB0QcarhX0H3Rc4T9h/WRYt0qAZFj18FtvCgo74E3xhHnG0CR/nzEV+Y21aYLf
Tzv+9Oyx8nn7cpxvm/nVaLyMdBBzSexcICUu32zg0cobVCKBKtiZtcJhBeSYgDraXhjNHG37BC+k
Xd0O2t9Rb9w7Yu+Qwrwzxj8laK2fmanU99ZAUJQuDBDNVanF6AE0QWqavgDz+TbkGhirMLdDmkt5
nDzg3xEkLCVuvFhf1cm7MApUbypYRaxc2VQ/cLSS5JqRK5/mZqj+m6jsmzHGwB2Axc2MQi/uHjgp
/0biNr1B73Kbekg3pcgJkyjnlfuMy0L6XctkcZ0PIwI9xc+qGbeINMXrII8EwtjC/JnHSG3oyrNf
ENe6wZ2lu9WAFFLnG9Lmpm1kftG7CfhfkTaUoIqZRvNYR9FNq1XDRmld/lin2nydW/OtEGW3zhtR
3gLy8aBjKTHfx7Xd7mS29FZB3q/QCXO2ntTMF5itEKiix8qtnPsc0pi7wadC/q2xVr1rAyO/0hF9
odHq0TNwHbQIO3R716ZjQgzT02c2BVm/bebudzMznLU+wdDxhu4KcwfLWlG8v05K+5ophFfIjS03
7uz8pM0vb0uLMt5FS8/4SnPaqKI1H3UA4rNOvaMHJ940LbXeRSeMYOtMvct7Nr7Eg/M3Kfv+yvJm
874poE1RMS3WAJzqdznhe7YG+Dh5K4it9CUEJC4shzoVocpDddNtJ7wFeq01Xiq0JL8lFcwKqWCi
wrunDBIPsxtuOuqowJedZlEHrhDfkPr03WxRyfAjTuI7UlFl6rupZz84rMs3NCTsR32M3vJEl1ws
Vthe53TkbisBdOSe9oZ3s8hpoU+2UF/jul1KDtlkfqsV0TjvURhfeTr45CA2gmKHzB01B4oFs7ud
DIHJlqqFhfda1ybdtUW7bIGMUsqjl5RQCpWVrDjBbrSKhqgTiIEW80PVxxzULB5yY5tR5jRI06YJ
Q6duwjCG6inWkmnZoqIfmJgX4p/k3EEISnMwMJ58rYTrLYgGRLqtYuxe0Rxp3J8EQeoFf5uheEpR
UPydt3gO75p0xPCAmtpYfYuMkP5YSkMK1fhac/HAmrPkzqkdNftQ5L34UrP6rkdnkkLYn0gTUJKn
yhxfVerk5Ws5ed0V2k5Gg0UP8kgXDsad+FsA1sF5FjUE+wKPn3ZbJaJ9WkwNkatKYkX3UqSOj+Ad
Udeg5/Gra1Q9qGFBgxZtaA30fACK00UzI0b5vjJxHAHpaqzzvu6pHpWi/pu3YX+bRKZ5RaxTPWJT
ooxHTXo87rFpZX9HZG7wpAUKXWw8LklnhZZuDi9g8l5F6oXU9vBTfwmCvNw0GAci9Z5aHeg1cnH6
TzWJT6PTMl2lqFMQew8tdSo78NAWddlcxcrKFNxjdOVgBRtG91AjJLbz0uVxmco2xsc8z6+DBkyK
SY63Qqwr5fjndf8jtZLprRlQn0D2x8ludFxI7ygNp9yAlsenBnkcjNe5GxAS0sINkl+2J9AliaWi
RoktUHKHJ5723VZTOFLkirgTR5DOxV0W5GnrQ0QLXzmxRLsqb7uXsdXcdZSJ9Fcd0HSAUKCCe6p/
3Cv6/IRwCFAHFXfYn2AVDQMSLctHyHiNd5E6QfU8uV1toHPYF1sU7rrr1lbeyqB0CSAhHQYYq8bg
Y2ExXuaFh0UKWTtH2g6v8lYCL9GA+cSxHVzbafKSmjYJlEimHxhwKeR2u/Smiwk0S00A4wmXTGyI
cvGMRRFwHZvownFmgBVGR4A9Rs3i+TPYP1TuPeQ8Z1tvEM2mclT9dwRYzTqQ/+w6g5C3GGmId0bU
vuRRFT1jHYPwZlFfwvH7qRuo3jVWceeiEpEEMWbTTs49jsqZ5rU3Fcnh2rbT6zAwrL+IPF/S5CCe
dQs/CEj6Miqimpv4MjTuCsBmUOF5Up0ifEmLLFyVFF0BRLVqi5o9/FS63bhSgnputsGIf+eFNaHD
YIereXQ6H3USIHaLErlmgOsyI+RhsCgJ3WCrJ/o9wkgAC0MkPpA0TJB7WnS3nBznA+u70TnRc9TP
wA+rsEGwych8jDc0QgyESGPh3k+0qkFNlzAlZggHGJEV3o+uRyQNgLB2EczVXaTSa94JWqxxM+5q
sSgyE97TNBFyIxaTl24wWzo+eNGH/Tg8pi2lcyBdOxVgiK0pOfhalz7VhF0XeRFduSriu3RJB5Rk
EDurQfmiMusfZiEQWeL/DbIAzLujim2LQM4Fkr5PTcTBTjqivAvEQ+afHloahlWTumVD+MYfP22M
DFzjFAHhsFT1bujJ9dgE3T2yml67wpLwhl7XNjfRcK9FiZhc1nhXeFoJGvl6cIH6zm977sWlIwHT
g7+Jt0UGwJSPGgPwL+Var5oHvRgwkdfUFgGt2wlPUzB8kfnU0rVoVhpu5ZdWJYJNp1L9OzI2ponc
tsQNGNnowYJiZV7qXdjZ6OZoUYt3cUw0WupWhQJSi81LPiMcFrlN9AKkEuOqJoN/GQAyQh4j+24W
To82stEvMtTzb9dI33ULNQvaFE14WbgoHHmE/RMIGvBYwbbpwYkoBJ7/g6yd3kK3QCY2xt0H15QN
8CG5zSC/JbAxwGV4P9J5eOWOQgeEavvGgvyyaekaXOnSs1e5qu/mItfoKeruLUY7+U1g4FanqDBs
am3Q3k0eB0iFQ/UNIc6/HLWbMp8eE8CqK2K6W/zOodvWl60NrNVxkJkqv9d65tx4Zf6cdlhGdGbV
b9M29oAdSoMUhKpgpb20TbTJkq77kePJlWwCvAkvMw2dCFBRL6jJp6Azw79htrCrXG9LjiEuutH1
7gJE3p6MQWRXaY5zcz5xTsIOjFNU9HDTApp2Zqoe6QzwDQBN4RibD+UffHzte6frieRC7aW3ooCO
TFt/d/DE2tJE2gH14GKsFR3eILSKhxF9x5VNwrpQhZ7SpnxCgMT8oXnRs2fH7rroDfMKGvy17His
6Yi4FyOgtgcHjfyfVIyKtwIZyRDbkm9Zja+EZrDrykC/DrXwscvC/8o5zdaZAcYD3wOeXMyR/qOR
472WAPiNCxjg9GAN81IVKbrTTae/NTbdRqiS+G8oo5p27NjGT+N5JEUC4cyLbFGC0oPhGY3U/rJA
p+93qoNgvrXbDhURtmtAi1MP4BtmETL1pj0b25QClqBDWhubVKc+HJM/3SGU3zxY6LOk8A4UgE3X
zf+TCX/U2NWSTqxCjL9P8lvifnfVttlT15ozH8Eo299GrINQ81qbRU2K71np0dceKpX5QbgUiXEi
Ne+qoSlaoqYFhkQszJxGB6klavLGNvSGZtcu3VtnmFBIwXKgRPbPvkJ0V2HTAH8zxmW0B1rXwjmn
tTbh7ZoML32tgBYRp8n7WrbFuOq6KL9HzPoppAiHFqqd33QpgQQKqUYIVR7dqB78Sh77UxdG2LMv
IBiOJ3BhRPyEA+cPu7K6yKOtOceglUqoXRc2ncxn6mzyJ+CB7ttiJlwjMB9Nfw26W2vsfrsnSiwD
CEy7wIYXVES35WVDSo3XCVtCx9brbhe2gnauBYXzV0028DPX20WYBmGKBxM4g8H+hZ+2alP2N1a7
QaKtZ6+Jbpy9PWK1t0pEMk5/7PcGihbV3PkKsTSMFTGQwOYQrHz21BQ4fKLYYDZ4HdujV640TEUc
sIQNVo0e9BFwu4AVKKARvCJYVeDsiNA1Jo/tHNDpk3vzR/DlzYyKwmIKSSMguZmDwsbCC9krbz2l
beFdOyi4LGcizy8HVI/7LcQBhMqsKlZ/x9ZLOCHx0Nh+IQF+XzThIMhhRygsml0ad9VYyBqaYz/g
17A4XIpGRf9hfUs8aSAsnF2IIB8pzpJ8IQWP4s9jXC6GmaJfzDO5LjDSRGJeUgjtwKdc1DqAygtM
KNFitvcmnFJvvJ8lnB7JfselE7+1LttZi3dng0oBYkL/Z+kpewQAEDfW1CUywKC8o70FaIr+Nt2F
vTWoGQPhQ+BMz5AsQCGo2jRdVN6bVj6/GRVuUyuYNW52GQ8VtqO6jFIfqTfY3CPNydvp/yxK60j+
J/fGpaFy5uySMu6wiBgpzE2LutG7C/aTnq2kmzj9xtV7E9ZE5FS/p0ZWtxbCvoC+WGlwrVXEHYMW
KqCCrKna32kcUIvCaDB+ngE3oohjLyJjo77gOe29QWuAEFgAlJi74mKhq7nrIS9RcW7pytertq77
B7m3fK339q/8CKxgnQFXWMyXMIgt9maxzLojBjGpGz5TSlTgRzsDKdiUijVbF1VEABJJ7Ad7I1qz
pgABadbsXupe2SMbWkdIkvADC1sIEBjjxjn+1duu0FDfd+kNPOO4tpjf7o1wAUPPr2XNXrkgizeH
S5wP5Nu8N9DNVCvu8L0O3zl0cN61vspqCuwiwp0DejKMJ9AKi64opNN2UEjKBpZ1BUjfuMmdxcWX
GlsEfAFA90utlHONWh3yfghvD0t7u/zPo/63CqrmZZgWEkK69wpGFmOEQCeq6ac9SPh8CPtSc4EH
b6zV3m944stVawJu6k1Jj8bibCHv+s3dOxWPw1KSKvYOxkRtlGjl3tkYDq0t1gZ9+d/mYn1MPSz4
gyAnpNYiLBFKhl7iGRfZ3jN5GifK+2KxUpau2f82u3qI18ZYuDzjzYwEZYsjoaTvOCIZO+69mfEt
QqOpB04Op5+nVd/2sEiNTQWD9I0IESa+3jr5g733faZ+io9HCvrg0dZLgEy5VSNgSqes3/am0wNi
pevHpgQnC14aiATRaWjp9j2auE3kB2mCB3W096Ou997U5jggttd7Y04RwigNHtq9l3Wz2FrDrcDh
2qZG+IrZXfdY24uEqlVLcSepMeNKGVbYEoaoC2Onk80ICWZ7H+1FYDUmBMOKiOQIQQ3PXCRf9v7b
dcb6XqCnxjEMJge+usBMqdyVe+9ub+/jDSs1vuFJJ4rs9k7fExB+wn7EUN4b6Sxe4Htf8HTvET4s
duGz0Yi/TtVagD6xMujenb23uIpG1OEDL3Z2Wrq4j7PrJan8Ykqu9v7k/d6rfNz7lmemXt8rVeuv
VIK735xsHM5dkKl/2r3vOc43YHbQGsMPnbQqvkWwBpd0DJparq3FPN0t0KxElG9GZjTOUUUNkaT8
QzkbjI1MF/91ZpVep3tX9rBLCZSoveSwDguHDdLvTdwz11xIotUeULH4vBc6lu+2s7i/5/HiBN/S
aa9W4WIQXxBboAO6942vZxMPeQzNocgbJKV/kQhtUVMO1XOKZHjMbRxBQshFBIp8700fc8xf1N6x
vhxsDCbCvZN921PKA/aPwT0IIOy5TA3w3UU9VpbwWxHKOxB67LxKJVCT7DzrkFBSs/vTonH7ptVm
kaw9s1h04BGcJs0g7XSwuJ8iDC28vjF92MF2vpVWMJCkWeEvkCQSxP6sI8BB1yzwnQSyFhMyGUWa
/bsJoeApTAc2HPBs7Z2YDvkAMaHFCfrWdX9R2/dubEoxi+IGsKq17KHAwi9DDXFHIBJS1K+AxOHL
40FzdwfDhzBF+IMPnCkIUMuangtaNS/zyIO3pvEBjkwu/R9fZJJsAms1m05C32EOjCtvGq8RJ8zN
tdZ2HNwY8g2+aBMc3ZXpahBmWxOpeXygLPXaW6F8Y3fBRIDHpV4KcpnHIqh5aYa4nDl8bjVcj3o8
IsTh0FPEICsd7SsJ7sbY5kGY36nW5cJJJfKf1CRdCk7YqLHDvCHXs/vYHZe6Ckjxt6qN6td+aJfA
fBQIyttGTdKsIkyVKPGM7QvuzTp1C4Ok7z6kGzz8Sqs6/EFZkIWwoQNOmxFoxhuK+WXy1GBkk/Cy
lpSMByX0YdN7hktzqTGU2JZF1WOlgl52BEwzM81t3Qc1GHLMecWFsnrAitiThObWVdimkB6OsKTT
qbdvozpeaEpePMbNRtHerFBHdbRqVRgZlB1IgAkInwbJBqqd9ZDBQE96SBg92dGdVxvN796IMrn1
nKJEt0rU5RbLninYYIaBUoSH/Y+65JFAWiHG38i+Ii9GBhThdESebcEbQrfDnHN8BNrwvzoSFUrf
ubnkLE1Ii7IWDeFTXIvh1onkHK4JiUOUlCOKrYTLUpT3k90xg3jANm0TIlT5HTkg5xWR9AET2Rxo
4NIPpjvBatbFrrPc9gW59qG8SQWWeZtClAbhVlUW+TqUCigTJc1ermcM1LxLMlERrGcLxNgaaUeD
TYFvOGrp7lD8aRG8Gh5z4HbetnH6Jt6WdqyhSxq52AAIuEo0yyPgjhRuJm0LG2/8HWWl9WLwEGrE
kMoOH2kAcM6xNne87xBuXKJ8lNljP9axlM31CVSi6wYOwr/sjO4ibwNZrnpJSRpxvwDQHURT69K1
6AQnUJawmGR3XwWRN/8OhWjNNc0R+azQOMN6rMqnxTYYfOSSHC5kiNYrYErJIUOUhxB6cfpGeQzm
ZZPcsbxohCCyNd8PJV1R8KGGgb1f5GIPVKBIsy5HZf4i+NRpj+btstShBj1BR4L6vh4kFcIgxOkI
Js4U0tN2ralaJRl+s/DLwO8RAzTzykPmNltL1MAgSIQ2LlhEROI6gVuJAqwxVTdFptUumzFJn0Le
EGww84HCDN1iw72oKZQbW+UZAapqiWdDOo/tR9OrQneTB5l67rXECjAyacRbiL1YQLY/F9vTKIsP
eCNgFaRBpgOM1wTjfQRWkQvDv6tKsrVuQP5e76aXFHjcCxhcGpwxQlZnMDigsg4xHZ6wTZafhFo4
Fl3wQ0xHTsNKOZrW7qwAv4BIb9vFqBrz9mqtKVBRN73bjzFrS+oDGNSkSlN0Wa6dmfcHHAs/w9Id
AGQ66ZS0juZtlui30WzvdjrymPBzMT+oOheJGIS7b08v8QfUkWcaQEMZypHCdYzlp/wDmcmVaU9E
F+3OAc8LEQ/xnAdqf9nu9DAfv6RpUCDwqI8v3HH9CApk12WuDYbe7nrBG1Un4H7DEt3tMQ4qv49R
YD893scVZDxPl4D1CHQBrR1Oi2u2pZEatzu9LQooJ0I8NzEOwfAerR+nhzKOWOognCAdEFzxb5BO
4nhuKQhgJxZTu0s9PLbQ/NV9OF3NtgbQxYiDF2yooBUoCMqJMjwmk8LomyslKufp9E/5bJWF5XqG
ye8h+j36mFkFVIAucLfL8+RSl+V7VA4/gyzGbF7/H/aNaSMwKZATcYQL6+LffUPfdA6d0G13IgyS
3RhUcqfl0rg5PaHPdifYSdsybAkM81jGUllEZG2iWopRwKc4aegwQgw9M5fPls3ZI+8kXESMFA7n
goAxgU8XtbtpDMzAV6mnNfd4XmYwDSjPwQ2WA93e01M73qGgNg1eq2V2ppTs1cNB7UonB8WU0yen
af860EUi4AJjlG6qSQt+nh7MMPnT/gWrLaOBONW50hzUG7zl4vvnmLuY3SvXbUafrl/+q2gaBMkA
oCSLS7d+6cEk3oxQbJ5F08i3KhyI5nLb3AXFgnU2seEQxI+PZ37U8cHZ/yjCVC5bm7q/d3RIXR28
I/WY0Q8n1141mVJPZp9S5hczkkc5SJkqsvo7vM/ctYM577Yt6mCLq9q5I/zJt4BWtFy13Lh0HY/u
W4mgqAP+evbl2IS+EQfl3xxl8we9te3705M+3tHM2dSlCfJXoJ7B1A8/xDg5xQDGbfZdWhyrsunE
Zebq4ur0KJ9NiA+9SHAYtu64R5trQFpbsxAM82NbpxzZ97FL7JV7U+hP5AfRGaDnZ8Mtg3G9Oxbw
y6PhUjGDRzT6yZ+DGKDehPgV4ectzmG1f3pinyyfbTvoKMNJYUMfw51HDI011BlaX7g9gBYT7rhh
5OP29CifzMdGDZHCKdhjgN9Hl1tuEPuTjra+1WbDX2Un7g6VhvGPjRjJmaX7bEKew7Vjcgs4jnu0
H8xhoEtm0V/VYeOuqJC9mljhbE7P55NBHGjLQre4QqU8BuLCeSgIYSCQ1nP1nsQFDgpW23390zgG
tLZlw5lsuaMrRrZiAg/oIDGhYdxbWFZ0VSABdyaQ+GwqwnAcIhUg2pzXw/ODY+cQOJ3V+4DjcL1x
0+LKoDjy9Q3ggm9w4BPaBsMc3UwZ73elqWjyGxweHmIjV2iECFu7SQAP9Ge2wPHzw5WA5JGt6wKB
dhctwMMpmUWrYzaKdhXRfB+wqfmQa4FK/3gVdhMG0TWSfmeevE+WkeSFV4dDtCdbHo7J7k4V2BP0
shJ7+mZE+eAnE14XZ6b22TDSE4bN4010dCzgM8dlTuWXXm4P6r1+qOhA2du+0Qv9i8jvZQ35WxiS
/c1beXQDlblH9QKvNt+xx/6/QZftH4P08C3uMfY5fZg+Xg6GlJYJq8NA/ZsY6HDpqHB7kUdF1M9h
evqmOeFijCS2j/tvfSYd+bh8ZCKuy51qSVPq8uhyqBHr6umIeb43LF5LOhDazIvK969OCOqspJ4N
HQDF8j3t9Z/YIPZAmdTOhHJxpyc+pmPjtahtuKJW3rz8L0NxSXDlIZ+rH12s7djNKWoESGUjT7L2
4pwm8ZD2a8fEZfH0UMsRPYx4mJWz3Hc02xDdXSKif2ZF9aKLdCsx/NKj+Nv1RjeuPScTv1QEEH2D
QcP3Yga8EEgrPXN7fPxsJAGcZnSzlsTAPBoaAL2dBAJBcGUm2ZM3I41p9vAUT0/wk1G4mgSkT/I2
imVH+5C2py5HI3T8nErQrpid4EYIdY7y89koXOgwf/bjHI9ijTbQiSxiFBn0a5FikKfDJPhyVMTz
B1bLIhAkQtWPji/4Uj7XqDusWByA9x1sLLFw2kIn4vSifTy86IxyaNGmYE+4+tHzAag3a2jL6n7U
eChLTwi3ogbuwEdJiy9/Hx4OChfChhDOs3iU8lZD2TuFNcml9xuulYVtmt7p05dvWAu8LRwbLghH
iOMTRfu9wopAIW60tCbDqQXZEZnizLJ93AXQoTwbIpZYdppz9H0MFGAT4bXS74xk2JC3/AmiRF9/
9dtQcdEh2i2qchDMjh5dLaUzHnqF9EGttnehWbg3OLujhpxnOB2dHuuTCeG9shD3uPY4okcfpxjj
io6MY/n6AgNd2UQu6BybZv/ljW3JxQyCt5bSAK/84S0U97iOJ9lg+SKfpovZkQC5AJqe+TwfIwgC
OzAmVHIc2nX20TthhnlHOaRiNpMrrxtLC6lVR/qKhl6xK/VRPzPeJ6snuVSFbi/hJJnb4axMpSyI
Krrla7ySMPbdGel+KzjzjT7OSlKLg6RGeYqY5ziJ4Vrj/fMSQJ2qKOPLocTCYgUCJ8DtNu+nfgP0
tE3PZE7LTz98Nii3oTvAHuOOIKY4nFouuh5zo1n6YuwM9Zg2c0chv+ucfGcl4E0u3FA1pZ8FJpw2
l6K6dY+JQN+cmfvyxY5/BgEabuF0caAjHn3RLrNdIDuV9HNbNVfgtYw7qZXBdkrHRdS/H+9qE7Hs
rx4KChGwTjjkHjG8PDoUdQqnukkz6SfQEFcSPPrKKIZuc3oUrEyO5+baJlci1TkqdKa17K5/Xua5
aFCvirGpj9UAcFM5shq3QIgXig/qO9/cpkxxNI0tdCjimCaSD8ghfZuUqxmXttODobGLSlS4xspe
rUu9rLG1bZ3Rupzysf3RwvweV2hZ2SHiZQtpxgtRxl0pJ4Gw0eP81l8aFGC7L38zGIE8XvxFPZVM
+HBeaYuibtJbLYTARq3hFqBTQUQ9OpN+Sertrjr0ms8Eox/PCGNKkzq5vhBWLXE45hSPtV3B5PS9
PJkfieW1VaFP3i8Mg/s/rurMM3nDJ+MRJPLZqJNQkfswXomvr5i0xu/I+ZEjL7RtXwbaZtIlbpRg
KJ9Ob5aP7zUPATNkclTmaJAezi8eUW3OMqvxG5XklyDG8WAGnwyuMjhXkPs4NWjGvD+E9o4BFfdo
9xPSQxPVMrZlrdq/WREiuNkWiLuT8K5j/PC+HB9QNyaq4qEzbIt6xuHUOqenCRzoykc8yr6C82L7
tgxxDTu9gh/vas8U1JyIgbEVcqyjaWXU8uc4HpQv2zF7QWbFWaVumJy5Nj+MYgvSB8MgFOHpZvsf
TiarojEVALd9vSnDa0IWKiYKBYTTc/mwGxiFkJcygw1Hmg7J4Sgwcpbmb9P7dFGzHSS5aOe5MUia
rLf900N9NiHaFdwDJK82/IfDobI5VDjRit4fAyme09zRLxH7KddfH8W2iHstz11i+eM90ACTheXZ
Yw0MxsvteuvHWONb+dU9wLrR3qG4aZApcDcdTgZES+dUmtv5ISdtM4YxvJAxKL5YrCdJQK6XOgad
B0QCjKM90JdpNyLS2/t2iOlMG9ToVbegHL6+ZA5JgsU4wrKObwQ4ljJBQqoDNF+GT8D1w4t2mJLf
Xx+FbSwJ2/g43ECHKzZZE2hJ8OMUgyN0i2bViDvcxLPtl4dZXni5RDhoMItlF/7zFAYzUjPWiDzQ
hOdgeVUUuT3ehLGTV18fCJUI7gAyUipMx51U9NBRR05U58+mG95qAHhw/nTGM9HuEqEfRC1U8Wm7
UZ0DYspNcHw+dYhCOHl3/iLjn2xDMzKSDd7yVXE7hqW4zxAYcm6HptftlUhlFX790C7ZPnUm6CAS
JbHD5Sx62EgDNHK/U1X5DXcLpFCb8Vw1dV/OPp4m0DOsbtmIy7t7OAwc6nG0kebxMdJNrkRoxT+w
qze67Ywu0kMkUOULpRu9lqhHbBSK9xuZxt6ZtV7W8uhHULtHCo36mUl0f3Sm+z6lPmNjuSaDufwW
NU25BTgXXIoRIhLghnq4dyC9DKvTO/aTK3gpSRGTUr/hkTw6GMw74GR6vV8UfXiTQrJa67LXbluo
S//DUOiakN7yUcGCHGUZMvdcSEV670eS/hVIl6F5m+CxIqsYZudi38+Wkyqlx/dk57jW0XIWE0Kn
mWH0fu25yW7mIb4p1IRIgWiNalthhHclGj37c3o1lw15/BFBOCKssuSgvJ+HO8kF10l7ue8pW+bG
QxJ0w6bwmvHrF/OSVHsGibVOZepoIR0cXE2pQjzn0gHcUaU36HnDCj49l+XLf5iLx59P7Z9M9Dj8
5Sx0+Bwrrv+xnnZECm4CT0uJ8sKqQImv0ZOO/54e8rPlA72D4DE9fpdTf7h8Ix4acInm3tfrIH2m
YynWMA3s1/9lFKJsBiC3PhahaWk3oHfAIz3BNb70kOTGTTsLz6RFn8/l/49ydKngcVeYEMN6vwoC
E9L/okc6CG/91bmYOkJGcrm6aDocb4URSBIYzLjz6baWm7kyQbManTgzysdLgiYqW4FgAwV/CuWH
3yXjdRCqNntfeeEW3K67ngqUDNIw/XIdhzagRd9WpzJFv/MY8VCleYvZxsi3aaMUSi1OTTq4iN3p
VVvW/nBrm4bk9AjeUFQkzaPLIVOTbJwgReplnG0LiKeieg0htoatHHfFqxvo90HeBxA0snL4csCD
EqVBZOVyyxNXLYv9T4zg5rllBBExgtPAng41lBqwgarObL8PKBbUgA6GObrYk0nQHJRh77tQqWlE
JqjMu1R3uhwt1DBM5CZPPQVOss3x+ZojGDTwImbUM36eXuyPB4G0iPSbCwtoEtHR4XxjFbJ54wA3
3gDlWnjn1oOnYU91epSP9z2jQDsjLyKYpPlxOIpbjR4enVPnU88Z0m/Yh6JwMNXu8JPXZbxGbrB3
N3gOOPWZd/uT6dH9t3GzINlc9tThwI0q8tY1u9bvh7C+w6xMW5tm6pzZscsiHe3YveoYswOTxH18
OApub0Gul80SCY2ln0TwcrIxL3zwrerMzvlsKDoaYPSonNFAOhqqzWZr6FPufRSs1GrQ2pwCMdh/
1RvuV6sd1I3oV4I2YgnB5x2dw8BTfUfNrffbKLzFW9q80EbjvSTURHpMnJnXJx+K4j1YA0IdC5TT
8t//OXcDkElKN6Lzx7SstllQtR2U/Kj5cXojfnK30K8kklryDMrER+cOMlcSZha52TQLlACSqNmA
oLXXVq9ZLxFy5xuUGfrFxTE+0zP9ZILSdl0UbVlQMEFHO5FKu114UAp8xDqqTZ8X00/cbpF1Oj3B
T/YHOSHgTZaRVttxKpVlMzg4lNx8OP5TfCk0ENUbAfO6Xpfwev47PdqyXEcbn14fuDSujv3ZPvxq
Mlden0GR8ZvQzLH5mFW9cpx6wkBvj5Qf+xhrqK+OSRF86cNxZ9EPPsbCFaJJsE+pEDBSwEUp9ig/
0Nw/5dgMV9aYGmcCrY/fjXgYAAQ6bgYAskV18N+NGWWYctQ1dcZIVlSrZqe8KqldrU9P6pMsB5u7
pVVmEenT6j4aJk60UekOWY7npj5qZ7/0USUrRA7ew9DeWEP82/KwmmxI+RYq+pdTuWV0KqnLzgGD
czS61LRwIEbhfoYD+Vd5orlBhWl6OT3Jz5aSZjSi0+Q06DIvr8Q/ZxwxJygXPUcgoWG7Qrh+3GCH
0m6+Poq99DCIhyh6H7eii6YtG4VUke9qZniNqIS3ywbjzN24LMjhxucwEwchs0cFk7bJ4VQG5cUJ
EtLKBzEQrfDtln+aJBu3QWIlD6fn8/GMLUORtRA/8nmOy0mYO2fSSTrlF7OKm1WVjvl3x610cydF
7zzmtap+nR7x08l53JOErCaV56PdEDf6WNISVn5YOcmTF6PWAbmgm6o1JIimPbP1PxmN64O+Fjbg
NImPIy4DCu+c603jK0uqzahPam0n5XQRNGby5Xeari1RHe1b/iLgOfxqFYIVLuJzyk/azgKtZyTP
YELHS1xB6zOz+hjxAGbjhXbornKujnu4Xa2CQhsp3fe0UKqVyotW3Rup6OItjKM6uStGof8ZdKym
zoCxP7lKKAvSBNWJ+9k31tHnq2sjqUOLYMtwKnWv63V3MyRrqf2Ie6xzIUHZa7SacNds+jU85PDL
+S/DuywwQy+B5fIE/3PKRWQIPB9QvUJONNpMTaD7cZSceXg+bpplENuFTMINT7R+OEhLbz5q7A7p
jYguIb66yAglHpxqRIdPH4aPlxYjURdB+ZV/oiV7OJLhDlDUbSTOYZPIbdhQa68rGCinR/lsPgSO
5HCcdUqGH67GxszTivBnEsZCpFxoigmuEB7+lGeurk8mBAKYXghlY5cEe/nv/3wfZWqNqP8fdefV
HDeWJti/sjHPiwp4EzEzEQuTlklPitILghQpeHfh8ev3IKu2JbEMR/O0Ux1R0Wo1mZlI4N77uXMs
9k8aq7IvSdJj4RnzIjh/oNWAEL1V17+vhe1//vuPkOJ3f/zPv/Uo/PhD/3lVv5V3nXh7607P9XsG
8v+PxgW+m7+nG7uiL9+SHx2Aa/b3DwGgYvy2Nqlo53Iexwrugt/Rxgxr/Eb7FD2Q5PjYgG3usj8E
gMZvdJtgeFqP/Nx9+tqV/4dxgZ9hfXaQqhMaEg4QvJ2/kPdf0Pc//4gbft+1zhwDdzlnfU2nNEcf
wLsbY6klOdaVsdgvyWQyxfQgCZgt+BgY8nbmx3FtWHTSi2zYM4ya7a0e8dCC3GV2Pnq63215v78T
YM6MB9Gzzef++Rbt2zgrQmbZ93U27hl5DZni0wHPObXywXP3lx+aa0ilax1B4lL//FLAWmG9Fn2x
7+QQOHsZqJN6gR5J22kiVjakhyYyKWN+KSlgnWixxD0s8nSzqHgUFLzOvz83Pz02P34L+vlA+cPR
Yv3whKvrkIvKGZe75Od3lCitgUfHkXZdI/kjRuLbNNwxhVLeDUUG7jNejhlwB1/QbZp5a6IGOR0p
5CPHq2aroHU9zlMzguZoIwT3xnPUzrA190PebhQGZRhGCEInfZ5BHIGiMOP2NVwa3WT6rc0YoLvg
rEsI0+36Rg2ZUi78RjI/9UthBkvR+UZfHBLJ8uP+gXwxw7xsc5dhzjwa7MSTnu6dWUq+KepoXbM3
9C8r772T08s+hMkD/VX1+2i5oEvmc9OEK8Dhvp+OMWp7WSvwu2IksNO7Bd6KiwjXXlWMl9XQ04nQ
hS8VRD38YMOdokzdUa+k5touUBIxPWde43IHxmDGGaO1UOjihZBHjsX8Qv4k/1QlVmAw3GcbpHVw
XM0XFBhPjbmcyshKYA4O/jwjgjVCSJyjjcgLkmdrmSczdrbYL4McpNUl3rVASfP+OrTqB0B+emDM
YIA8BmFHL50TfLJMRYNZpEDgl0XbeGKMRbCOuXslHbNHiEmgpGxHStwarySZH3Cz9pAzsJ8vX1L4
h607NCuUbpQMTxpHGBlqeyhpZbupwOhVaoX9XcgHodfSSRLLK/P/0SWMrwrXgvNqCRCJEqPcMCdq
9JIqT3I6K9O2KJOKxtbZPph5rPtAgkvPFlIEMJ/2D5SKplc7jbqvqmFXVJq4amkDA5ZSbaey+5o6
9aVW8GAsxsO8KIdS1veaio99xrmlWfKjiLsnmt4ZQF7ovLJns93L5pjsymLUmOxH415JvXJc8hwj
V833GrelvJvlYoYUUCyryUv2GJppTlkHGRMXyX1E56ibG1J8EapLeluBFX3oQMe+oPaSrp2iGBmT
7uDOttJoHyxdxF/bUG2vmMm3TjLJNabBWIi/tFHqHKMmzQ/8FxO8JIOo+1jitk8XKfqkNHp4q5Ut
rMqxMuYXjNbqpZbK8ZUjC8MPOWPdAqjJMEuYWAs9K1OdO2cACIBUhjF+p1eUE+JO48Up5rgM6kkt
9znTzNfaIk17WJzltjPy+oACy953GDfdMZLG205vF8ZfFafZLW2SPZfpvHxrsijcjXXpV7NWflV7
xfxEYVY8Gz0A9oHGmn2/xObtOEXjiUGG5ZTIIr8uMmkAMxzhAR+lujquI0kXbW1VZDnIfnm1gPh+
ac9MdtWzPD9wDtauuz4eTkY6y3csb1+zls5TGALF+JbDU2UcOb5bakVqvMYqNX9RdgzRBYzgO5MA
xwE2oPvaGPJr3/X1cyl3z8ZUX0nyqlaog3iQwm3arOzhYkg6T+/1vYFTe2Tt8lotqJ0YsmkxPWaF
Hu4EvcKfrEk5dINqXS/lJ3qF9H29YG3tKUTR2FPnacHK1D5oCr6JfrZ3Uz4FhaSfGFl90hmnTdw5
ASwAPQUQwjA2vq1/mekE2nZ688ol0fy8nwMJt0yQ60hDaoQ0I5PICUykMoPypk7IabrD0NAbVbi4
+K7CYdlRVvU5i6HTWWmtS+f20n0o10e12BoOlEKwy5U76C952PVeB/ymaldSxwalNANfqXqwreKw
ZMqnWsOdgW4xiT5ZUuyF47Dvx8GvIu2YTMumNvTjGFv+Um3GGpjK0Zxnb0FDaKqZG1tqh/jMujb6
r/0IpG5gfmVp4GWzlDA1DJ8ts7DVAyDvB4zRlnSVUj7TMp9pel/EwmuM59iWg6qPd5FcxjvVrM1d
28C8hJmYTl0BXblU93EbTe7SU4BvIJ9o/W7R7hiNBYDKnPfwTcokjvMmvIimA50HqFzujxEApFEH
s5WE1z2ZGENUzjaOweZZsT8skoexfaWO8k6QuHnRChIc4iB1cHZY1cpFdhvJ8iShA3S7iUjoOKCS
A3PdaRjbyud7iwWtT6/SWj+i8nHz4T6PkxfNfmM8CPt5o+db2Ju1T4vspZhOUjjfSVNjBaYj5Z6l
SNexilC4XuzT1EruFKkp5K7irS3a0qvJVrvGqF2KUjmygHyQOjLOAoN3ezm5RoJOysZUgqx3JTPy
ZvFgGFW2T2AuDFXC0Sm6HPUw9xuWjloYjyVGduhrUhBlB+bv1KDTYbjTDLEtpi0nxk07mE7gKFW0
x/Ced8kcFEWZXcbVtGASVf2a0BXIT+WPslTdMsejXPfwhlgV9RcjBe6+MH1fpcpTSHjjI2tGjKLs
4nh4yKitbVqzfUglO2FqreeZisXgM/XB15CEn2VdH25M/FjEK7aXKkvjT6p9GVK9CEYtrB5FBw+K
u678rLbSJbnV6jBr8b0892JDc94nadA9OUkPWZIYnlDVO2VRUcBBIT9Vk3NyJn3bFsXqDphdxC1k
86bsADJ8YyujvUtpfnDriZ1JRBwCW04c7F2rVKYYg6oIlTvulaMeldnVmBmB0Dr4retHt5bG1cUE
RdooN+Pg3I4NWKNGmWa3aXPWBHyVgqWol+LPXS5dJLrixo7wC4OzyjQ7l0KbAjupH+SxeIoB4rsq
mItI3lbtV1MdJcjLSbhDKVXt+6qu/Uhu6x2szV1bqTsOqk/D3F0lmfqWpfPoCcOstjY2JDescHY2
dEJS9YIg2fe7umQrTEftAd7VVsjtC8hkHram4s3lXyC/Yg+DGjB2zXZpF3hvPYjNAsuSC3ahgG0T
PWGNlbdDCwiX9twUmCBQQirud0IAHSuT5rLFa+vaZMoCFo4okNvwWjUW4TKUpnD8e7QUbhBn7gtG
DQr7setNcuJor5lBBU+BAwlS0LxFQsahd9FQWRVhxinMAgxRqephIp71mrF8MurhuW4t/aESxcsk
K6D2CyP3Uw20LEZ72wFLUVsTq4oWJDV+H1ndjhJ8iUae4E/tU6v5qoMtBxR5kytywAwya1+MSDSO
gaPEQIMLsBlsXsdYKSPQyjITaeNtKKk3rdx3AI0lOILVpRx2CLE67oFc8uWhU31HKYKlS26XVPFm
uGW+POU7J1cf1SW5nTTzRHjgSXCK3Sn9ZJfi2Cp3qlPuo+kVfesFpQmvnvItsP26N3w8IaBUX2R9
gQ0j9nYoTqwJQR1lXqJ22JjivVXdwR0MVqJkaeINkAzXTrFnW08alq+xLQI0DQdwiV7br+Cbiwq3
ATw09IxSPuGQcB5t2esB6TlRdc0sg1YyxWO8WcLYaBNQn5Nt4Jnst5qeXXI2uKgzOzDjSwe4HJnC
eRgJX5YAKL7csXtNXzA79R1rbdZf9M1VBsaxEiz2zRdkt896/Fz3rxLE0n5cPDhrVvraSXKQK9eR
8iC6xpcAgMjqdSm3/lRPHun3nRn7Y/SalgCy42/TAhg42dTdazJOhAZMv0rHTh02dn2YittSa/3Q
AX2No6Pm5kmgWZrdZVGw/iidT6YbKJPqrfsGo6iB5PDUfcknBpWIYlRx6EIQK5lHr8btBJmJpj12
7st6xS3mXGEce6JSfduJLyXKHKp8xEYLtzh00Y0fEtnxEdweUg70WcRdOxSbrq28hINqYd5ozVej
WAJkBG6P83Ph90T6xi7iK3VA4lzawawT2ZheJ/rA6EIUF7kvOowWHY9iIbuNrrlqu9PV0gPO4mbp
hpPyrQGiVER3HMKCwbZ9s663o6z6E2xYYGybmlkb0KFuGT7BSg36JVicNKCc50I0hZ4CkhfvjpKo
fiY4mavz0VSfB3wRaQLg05EvhsU+RBUP/baRxaPJGI9d6ic1za5kZQgmDB6GfDGToJZmcYRKxWNV
+a2QdsugB0sa0M91izXOJeeKedc8AHL3TfNoxsa6epzwKLumfpWqXxQFY0Gh+JDbbrSeRVs8j+VV
VFKNjr4alb3JxlOCU7ucHN+AoYLz1LPCyy7vmcJgw8Yw0nsFF88TPd2DDYbQLTkUKpYMi3A0rS8z
Rs+zTJO3RZbclMK+AX93DzIZZQkN5ZuoJ46QqYLwW2hI1uJ5kw3DaSwW4fWsDMuKTpmK6rEQ0bem
6E5jFC+HJB/vJj1yjqHS0eCRZ8WhHvD7DfdzaH8DznMtFJCq5lbSI5v2cXFk5N6dOnsrlwt3NmeF
QcrfQmZ5XVgzl12ygiZTG19u2+SY2Irt/25Ng3pQZmX7JhTicqnt6kRHjPPUNAsc4DRdY7FCKvaJ
nue8dBNtCuCp+zbPtGsoOcmXTAntY0Yj+1bJze6DRJ+irqmC78cPcjgqWfy1qkQjIg1J74cn6wZT
Ar0g0b7uSNn4I4jTW2LDDqmbYvM/9vUhXOOTxS7nfU3z13UOEH3Pp0pYvNaYJlyjGwDUqRueQx57
jX7KcyAE24agSFrjI/qqDV9fY6ZqjZ6mNY7SzyFVDSj/VoIc+UlB2/FqAw/fs9dhlIuwxh1a0TrH
pEj1L63FSdWlLmydbIDPVyXq8K8ZbqWDhsPFNRKDcK8SQro20ix8iZZOfeg7Kb2tEZBcSBGxYq/0
95lMiJbVhTjZZrEyrIktlzXKXGIddDMNlcwnTAox/lRjw+vmRbrJAeh/7bJquCs155NeYImuUIe6
tf4UOaoDrii6zjrlYjIg09L8/LyYcDP1tgZfDDzIswbY3xFhTpEG86KRuMiMrdy32EQF4S7EfvYw
NWYV7Uq/a61PUy7Yl7ThKSsHQFRVVDrpPhqi/ime29X0MiEZXqaqAcY8Z84BcYQCm5qbNgtsCeLR
oFPfCmLVgBOJT91pbzC3THdQK4dTtQZ31Rrm0TjT7apz7Ded40CxhoT6GhyO8VIdu3PEiD9zOMVr
GJmvAeWwhpbdGmT2a7ipr4HnsoagyhqMlmtYOhCf1mugWqwh67wGr3R/NLsf0qZ/5I9/TIStefXv
9661psGYS+NMSu/5Oqy9/v0PaWqcUrDpZTnfYw9BXW44T6NdJIGo9X1sjhbW7CzmOPtRp8qa7/un
l313YpfMjKmHZs73Y4MluzQ4VykZTHvqw79W13v/Af9UIVLmOM+Eku/jeHyRopWqOYBYXqzXPPno
Uyk/J/3XlYDeCgpC67Ukzfm+E+37ShU3OA2Q1aRbHnX7iJg8+dKt61G5rkyDifIEx3W+WVKt2EvJ
uoTNUatss3Vdk0e1XH7PwP5SoeD+Y//hf62W8D/Ikrj2vP59GcF7Ll6q14TC7RsXvpv3r//xb+tP
/FFIkC0ciaz3BgP4tJd/ryPI6m8k8G0V2Ak9C+zU/6ojUGFY26fZBihG0oHCXvFHGcH5jXvxTF+Q
yf3T4mD9UhlhbQv64Qmig3ZNpTPMwXQC5YzzpvTDg8t8e7H0zPPteHja49TkjJ5buQgSFDkc7zRx
yVJXeWoMqBF44+jOdh4//nCx/mLxOPd1vXsTtMCsc29M0TL29i6JXtp1wuYAjXblOtLJAHhXoiNf
DwA7o02qyegRFdbDCzd0Pm/mbsRsMtBN72FdSh6KDFbsP78l2m/eXRjatWR6SGybPhK25fcDf44R
wUe2s3EHuyCXqe/ZRJY1+ULCibgpnqaxj4jdKxRRMD1yL+tjG/7nArnbn3RV1PvZmUb4MrT9jJtM
Aqrrwak09OfRaKJvDOezraopvDgXoJlV0+YMw97DCLQ85TTQXwg16r+OEJxngCEYZt1O00p710U2
UZBaqflOoXeiOa1ipcGTOs15mlvJvsgt8cY8TfyN4mUMrNegfeVGL8YwCpKcE62/yNE4BdAzJbDe
1PMhHxYsNLtEaexL2tfxCjsj5BgExvAlj0o0msW2MiZ0FKhne6zzNlOduGqkujlkuaq8WnYINbPF
UMZHEuwxgaqHRRt0INQa3+mBJrlxKCkMxE0YIdCAkxqGt1g1hdehnXrNG9V2mQlvPkcA3kZXzfsl
3IDewMYVFwbKrk4QDBXIQ56k2hxC32kBzXlGu7Ag8kstfFRV0tCCqQKNxlCyUjyjfnCoa9eF5uqF
XO9pf8YwU+gqOiWrsadnUu/oyNOqbJlXHfNS4zNM5BtKSiaDGxG9EDTwTE+BqHrxsrSDXhP1dSLZ
ZaYN+SnVMAQGJG85RwgDKiL5gqW5bhuDHI0TilVtko/qlRX281uYaJ2+neZJ/lSKJGJcNhwl3Q+j
UN53QqqKi3GO9M+jWAaBVXoQF7ouMj+xSxO4PLMdj+shrduIUEpvlnDQvgq90C9nKUfwlmhj8YCY
joJKS/em4hlwyDMfQLJ0mTgypF+EUpg7EJwZzWpiICmTgOrzukk1j6pOQY3Atyry4wDr2yB/2jcV
Kfm6BurdFSqB46QsL9CNR4Y1l0lKSBTzoutBp/ec2Brva1QEfGo5lLaGOdC3oQ6qDNrabEvu6wUe
PauZhLojJB3m2pOlQljn9ovSQMKEpd8vdR6pF8lcymRG2OVql0GzOfTaobV6UtXlSO1sTGdOglIt
QjdtJuLpohAKSPOlu6vNKR49JzfxlcW5PX8jx7lc4Cltcn+mNxKmfFlV1d40uoH0bV842oY0nGCI
eeqNgdzmLC662YiMm4nT2+zqtIUmnlLPNkRgzskY7SzInXL8WBeECOn4xiJuRR4Q7KAnyf4cS8Nd
2qtrhWlP3eilno1hry2LfBor9WsXhp4pDn2oq6fMotaEhZy6zmQ/RPP0zTLJ36utjNbBLMRGOKPL
8difQ5DXrsEzlYA9j5ziVa6nUwMbM+ICzUZyWNCclMI61XAhQEXnAGqnG6sbLlILi2mo3FdCcmcc
JSWeGN6H26VgPSjQuEqVEOjJGwjsiR8n97LT3vZZ6ldGh/olKy6saTlU9YhmoQyhUuuY6X1lrJRv
uDKnJxt7OlYwj/axeIfHGxw5X9xQuJEikT2AFgpMZIrTC2qdByaMdV8rNaqYhaHf2xF5H8coNoCz
EGiNGXkry6jcyuIqy70VlDqNOPFceSB+jgq0d99YB4gG6VauRO9KDcrQxbmp7LENymQmV1HM+KKn
6YsolLcktesb0NYkpWbjU1tkJ9wYV1YR0qc6dhDhqz7zABmFYGqz5QiR6apUn5gAuI4TZbdU80Zk
ivy6EKOqCEFm4iMvr+xDMwF8cxErpsfY6tsT2HXMM2ORPCpO/QDp79Jp8420aKlPfrX3e71uUEgu
Hbo4k1oFs6BB2xXj3tCq0CP9B8utbW7auHgIhXZjtOUB+d/zMHWHSE7rbyGUuUAJk+VzKGNEMbGI
MDSmICQc8W62cpNvNYaBAhFpt0WPgFwzW3cZ5rs2koSfh/a9NKmk9mptGyVGdQc0wqWfm+mTMZiV
pMo2JME8Wau/RWDwfEufb/Vagc6ckURblYikaBsqDFq/Zwj4qpUm+oqtwu8d56ZOlk9jOmCpE4HN
snJBM+2jYhZ3ISu2S6GeJBliioFcsae0Wfe8LMmlWadXcGqlTTx/tQUgImfTtOLktJ03ljVQqdCp
LuwQy8luTDuHxaxtnsBjYkpT4Y3H+s6pw6tW7a3U1ZJleJlnjBGWSDTPbOUHqYi37VBe9k41f5mU
mrQYvXcXZb+IoJQH8cgoArnck0IJKAJ0jOjBWFxO4cSceQ6WuiSvIEnKpyFqPjtTdGHZN0SVltvp
5kWtRRd5bvmkpXUvXpKgksUhU8lyWvpnTZ4u2kwnNVSmdkJRCoAxZr7UQXnpJn26k3DMN1l+MVrR
FdiT9LDozpMyac02UcVYunoUDRs5a+uNRJR4Iyd04XQ1iSpc8F15kYbVxlDIHLGEbafKegjVLD5R
x7hQtQoTmFw/xBqQ/U6jIkbO2YuSRd/WyZBs6Qj07Tydbht9LCPeOb3oXdTel3WHlojvlajWDvN7
SRu8Oo2eFsnZA3n7THF8P4B8CCJzMANjpRarAt2eERqphGCjV2+wDV7bdDpI5Kxhl+9YWLVtXzqk
7B8dM/XIRylk+DPEWOv8mIp6ViQOHX0MSsjRXk7hnI7h42zK875v2h0txPNxkNoHp7IhWZNEbyd0
xSXZO4Qh9bWwQoOC3HKU+GsjCXkGas6mqzqFPP10SkO5yo5FMZC7Uo17xUpziibJIRII96iwJa+z
RZupqFDgLkxkL2uCV7cjX2WhszI9wUVsFVs8fIzMOHIr9V5Sqid1LtiTDLA19AYuY9BEKKz01lS+
8gGvTFEUWybNF/Zy4wHsdc/Rxf7WSIKEqNarshdp0yGrwq25ZMk2M8vjXMsHBZb2cTKlK45j1ies
v2/qKI6i6cNtydRgGFn29VT1KKLG5YLlt7xOjLr5ygyecKc8vMKJUbsDUifLsDywCo+0azBmOenE
gI5zIUesDZxDEVf2OzYv4Q2OgfQvpKlkRqlplN/aNvfJcsv6cEHfHoeivK68SuOUBlU8AznR1/dJ
Oe5XEYieYejCb/ucSlV2bUTFdZ20KcKieuReM7B9pvLrrIyBHn3Fw3BhpXEwrprRSmCW5fCr6cNu
TsvX2Sjmbafo29HRIh765dAWOEiEEz+VWsJ2xGnGqsv2KNeq5BVz57ZFHD33OmwYmiX2cmfMx6Zb
jEOb2cdVOinp7OZjkT1YsW3czWg5OIauhsp8alBWqg3eKtZsHJbSWWeJDwa1ZbdaLkcxx7U3neWX
RZR27NGrElNvydpi8WpQZRqDZTHvU0vNvbm6NNPfrZoZgs1ZxrUpVutmihNy2Mmri1N1ko7irtaP
ZIFUNI1eeVZ3FpwYOfaclZ6ZzBQPmPkW1ae5Wj9tQNlP9moCtTRp/BypdoqMDE+oSUPxW5kv00MT
Uiuq6x61Lw6m5UIbtWLwSBvp9E8wKLp2atS9K6aUaR3t7CYVZ0+p06EsjbB+Yy89m0zNVWqadRJA
6+TsOk0yKkrbWRvrPRB9qrv62YyaY1DEry0Qplpc2vpUWmXO83J2qoaCWQW3r9sG22Fn4kbWmXrd
NDj0ntGoy19TmVdYVQDJJ3QU9uiZtsDhWpGF35eplF3Nq941dTB1eL2S59IlQ611vqEHwla3S7+K
YWvZeRg6kPceulLLUyMtU4+z3eDtGM9a2eGsmDWWmMtJtVjbc4JNMBtGncTVp1eCsuJZVGvDiCai
ke3u2jmrbHlYItVrV8Nt0ocTR6iz+HYOHSbXJBkfbnRW4xpnTW51VuZ2qz1XP4t05dWpq5S1MLys
jPubOV2luy2HQGpKZxnvchbzkkidcm9JV2FvEk/Snci1lzDWigu5chy/x3482YVkotRD9JsbTfzK
k97jCuYcADhcXoXA8uoGxj9Ova0pTGZV5wiNrG0vumuNU4/WROmQFCRn1XBy1g47ZwWxftYRN2c1
caKumuL2rCzu6Ti+1M4i47EcZ+LTDGwRTRqVeGlQJrV098ypdFWnWv5YqmFCsbcBGucyoBWqgdm1
acRRo69BxXemU2A8NsPPxSg5LirYBH8eqtDIZQobI9KYLFSYYQUkL1mcqIDbq5A+h7zETejKIxx5
rwpt44nJntgKAKpXBprsfjjR1LQCqqOYPqCxk0GJt6Gy2uPSvl+eDFxTdyYqC9kHSEI80gzayr+P
4cLvJHpDGr/guHQvJ3V816Rm/lJMo/E5rhVaB6ShwtMVwRihC0f0zVuT2InsS20RfhEaRmCMDZH4
lluUJzwjqYYvSYnMx7dkI//MCpWCeiO8cbwsl3X2snjidDIYdvN1yKvwLaLziRq6NrLuOTEuDnpr
dKX0BRL7MhjUZrWFjxFNT6DMm+dozuZ7pxOYK5K0cdhhowxbG7IrguBlotFP6pfkRthDN3qEWgl6
9LZtMR11ZvMI80GMG9tKs+dIGJnjUbJyjka8zJMn5wO9hf1iyp95/YUxvrHjAPvPyZJ3WVhSJCA6
GAhg6p8GSdqUf07+aqokU6zuWyS6arivTI3iOamtdRY08v/5pX7OjDImtb4UfV8mcK21hfZd5/WY
dHavVma7S/m/+AayNM9SqXf86qsw0QqHkaQUPFHmmn/+QOkoKSotkvTV0H+9YROluGmzwvzzq6y/
5cesF8MTpJY4PZL5gixFP/BPOXMJrmMNt6ne0YNMNxQgLQQulYFhUU/0h4Tw4R4W1fSLk228KsxW
PhvYMIcT+btZmJzDQtFR3d8tJmEdpaAo46Yr1+TmvxKgf5HT+/MXBR6WVl3TILnJnPO7zDxyFqef
MiQsSUwdwFLL9NQDYP9geuEvLiFUTm4HHIIWHMF3Q4+UoWOsrtRzezseN8hQ53szVIb9TAvktQhj
xZWl8CMM2p9vd8a+FPqDmLhZWWDvbnfHptYg23O7UyW8XoKjM/2ROi1go/7RdNS7sgq3O91/oAsh
asCxoAHy51vEQCNB/LLGQrlUveFzJf+k6y1SS8S10s2AtoWDbBm3G6RsiDx+9Tuklx2AxjqxQTfU
uRv7h9ywkvRDJ7E17uQlx/XhYHdQkvkjQN+f7xRexZZtIC+MeXJn/vwZm2WS1aZp290sUmVDM+rn
CKvvr38Uk38YZuMlgEm8u+sj4qQeuDPrxlQSupNK/WS36a/fGawapOVpLNZVUvfv7oyuhe5gaaLd
hSaaPqfojKu+SMe9Cf3hg4Lbn3LmrIQW47cWLDqD4a/3nyixMij5TdzuFKLQEZdsRWYoHbEU2Wbd
3Uk6ijVaRBkOj2eNyG0iF/WqpXOKOYl4o/Eyi9LqB0van+9XvkNKGRpDmIRq79F8S9p1WmKBXGXL
e7Fn+jcH6vCm/XU2ozfMDDRVSs0HK81ZdPDzOsqLwnpZp+Jh9L1nUKh9odRGb4ldzeO60aN6OenF
NBxUNYwPU9qqN6K1s0CtOod+/DhxHbRlxzqO1StNy62DrRMCJFYzXtLkSMZeLehu4Ig1bhobses/
P1PrLfDzm+XbUpnC1dkubRq5fr7bp5xcldHyRDN4OfhmGJVXxbhaprUurE+we4yPIGd/Xq5oKVAB
XEGdWFF471Zig5OOaiTTsCu7Ut2WTeVsFEOuaeemBfb84X6pOvhfK/39TxsjYtrrh+/Zf+6e/yj1
XT4Xb//xb7uqjP7Xcf3X3f+5/bEKeP65/zdPpP8GO5P/MEwL1kxVv88Tab9B1aEA6KwjgKA0/lUH
VNXfqPDzpbHHsVerK1Twj0IgfwV4g0GjM3ll/blfKQT+fJdIgKF4cMFSvbsf5QgMEm2kyHENDv3L
wSlzT5U+WH3/7pevS/8PGwjH6KJs1FE+jia1hL59rJNoPzi/RiP4/t7fLeqD1c1WlrXM0qyyKuTa
+Ad/+Bb/4hTz83r2/Tdz1X9847YM0rfHZ3gk+gpoKHSHCU37Qov+dFINia7ot39+ofVKfF8Wvr+Q
8vMLkQ5nbGfhhYR9UsSFpTcffIK/u/TvTg4VDEo1AaF67GmQmVSdL5WGd3v5Jbbhv973e/5UotmD
RJ8uF2iiW+7B+mioeX0Y/uqCrKN1P155Oo7CWa5r5ajoy0bXogMtlaSQpc1oVTsjG656Yn8YY542
RTtJba4tIAZ251BLqC8mx7iKlDCQcvtoN90ppf6pygfTpPdwGusPtuCfD5/fP/u7A0tVG/ZgVYxw
TUb6NIcy/VkUVbNvjl4cFGPY/rfujPdBlZIPShdWXGGl/KLRcjmlwT//4r+5M96HHVEpUXYAM3dk
EGimJ8ycNoX9AQr1b56btaHhx28PTt/UmTJvGuhyUGuBtVR0on+14itZqLvwI9qc9Xd3ybsnP6Js
aFWMLR8N7c2c2mOTU4WnRDbTj0l6utjmEq1oleUrVX6oZCaBlZ42gTKgQcuL7DYYZ9lnrgdNbEi6
mpS7tVw1NMmKJPNjVMOoyoNEL8knj75tZwS0o9hNsuMNah4MtbRRadNedGkrIsfThpzmscdp/lT3
3YZZoyNbeUmZUqLCaQzx5SyXV71UIaFEtauuvQLT5ThlvBOD4ZxDVambvKHOE3WBlYktC4+fqOa+
lSsSVOOl1H8ZHA4L4pVuWXdgqEAXphtarxOaDytMPQTxrq3fplRbOk3c/Pfuk3drICoeI7aXVD7O
5V0jvnCgVSrpg9XpHe/4+zP0bt1L00EUfc4zZDaMai2Fi00mcQsArEuLMmveI5ANIv060WOPLvpN
XRqBNlNMTuJjPVHb15hby6V7TUQ7u+sPmVMeZvYyX4pSb+6HD56Vn5tBvr/Nd6to2UZNXwvu52Go
g1F9YqjGFfMXoiCvEk/LYpPi+oiYcu4s+Yu94P34CY/ltChSJx81O/w0Ewu19rXZCi+UNXdxpP2c
vympxaNlXHUmBZROVvzItI5a0lF4YMIHvj1O1k8rgM2NK3hY3PBCMY61SeZXo6cgr3dWSEuCo3tD
sk6AMieSHhzGJShgGdxbcS9d/F/Ozmu5cSRLw0+ECHhzC4BehvIq3SBUqhK893j6/Viz26tCi2QM
L7qju6YnmUhzMvOc30i17GjFp0QjVYdZkQ7nIcZyOW6dLM3R/qbGpJvQBB966TnPrz2wD7r3aMaI
DdXAL8+pKh45Go3ZSYBKzMHvm7Gn1mdH4kAK+D/X1aPs3T8Sot+N9DyCS+TTU0FiWilNBkHitJls
w2sIKr5TWgyC4EgV537miNKbOa4pYJEPVF25HcHPW7Y+vQxkLUdJ43iRriKA0LpPElvH25NK1en9
d+z7Z49JPY+U0jiUwwCcrX2V00z4ON3ykQPsAEj7GqURQ2m9IgN4LwVXANaonzih8ist11Iqnbkf
HDlkjNlBUPR+FFo9h0wjcGI/d/27Ivw+3ftj4zKL/cCFu7geWReWZZeUlLQzB+6xUZnFuyIpsqiQ
aFcnjHgtDvD1YJcwRppgrVYPpzt/bFxmcU9PsrqTan6k9/a5fhOVH3r0XyX4/olVc4Rqrvf6lPuj
uAsqN6MSq7mnu/yHx//Nbpnj0jFOBqrWDeKukCBMR0jboAKkj4mbifDxInNjhD+qGjXQiqTlppY8
J8rVx75pKOMhTSrUrgTnEBIWmfZ4jd8asofaNsROVpOrpe9Rb5zKlYAca4lVdlDpm7Dd1+Fw1xno
1JLqSt9r6DnCuGk0B2z8JvQXPPQL/0X1z2nOHFlUc/yy0BlDOnoGl6KKhG8J+kY4c1s81vIs1ujF
WFe4gh8eKffReKXk56CKR9arPosPBcay1BT0aZfW+En38VKEqhnod4NnUsg9Z0ByrPuzWEGddRJk
LyZUBitB3lTqmY1wrPeH3/vyNGwpvrLjuADEIUQq/2qKXqbxc/Qxu07PZaWO9X0WKVRoZVoYedMu
8T+gs3tl5pzZEnTyux0xDxVQTHo55aSugsUBafDfFVT+2cJzbdB+CEhvwZ/f6aBAdKlHGjS4Ffwz
MfnYcMwuM+QRqxoLIRZME7pNt1Ty/83/HD1Qj0S1ueeJH4teLsbWtMu9hxoujupxC6fudHq0jyyV
ueEc4BxfrcaKy76VUNN9HMR9AFAj4syW+1+nf+PYF8x2aTgqaWug6bbTqnWjPhlxbYfNfyfP/s+0
zvXywxyttrFlpwLnK9mj5974RyZUm+3NANJ9Y6a0274nkaOeux4da/bw51+2ZtHgY08ReNqBsg7G
hTe5p8f4WLuz7YioqD9UCd1tVEA/0kOtnzn5jk3ebDsKckH+99Cw79924p3EG0w5I9N1rM+z8xod
grDvesYiQ+qkc4P8/rKxmO1F2UIWMTpMncW7Zlpr5xzejvR3nuz1QUz5TXHob7Ay7vNz/jTHmp3d
xWWLd0hZ0mwcXoO066bVRcMwN5eNSy6JVU27qX83KG9l//uydmdnYwMUxtMtAlJivA/xdQCM57KG
Z1tOBNGvUuCfdhTbVN8N4gsH4jDwX/ZcAgnSSzp12qn6gzw9NOcesEdipzrbc0HYj5nRMBBRcafH
zV0LBnXofRdEyWbIjAtHZbYB/SbwKFfzK4EYgDTe5tDnLxvv2f4rurrsproQd1OwgHczDJedhQey
ztfxTgPEf8JYYUHjlaI50VlhqO9vBvOydysUUQvFeNqNPBpQGfEvu0XObRWUSSrBCxAv+nSbqQhX
ngmdRzb2Qf3s6zj0TSpBWLCGXdq7WrbGIun0vB1JnMxr5BBPcsrkjMNkvffVJ8RErP5qR4EablWP
ql8uw2Z/+qeOfcJsS8ZSJXldhZVpCL8ybR+l7Ofpho8cK8psT6ZlXxgAcCeAiCHvfHEFrzsrtOXp
1o91e7YzkUyzEtHnrgf/wpEOgOK3yxqebUYU0pQiMxj6rlroxtprL+zwbCs2GVgrbzC5nBqmPcm3
4aUdnu3FEVceiYsMsa/YQ2Ns2zPM6iMjPDfYrRRq70bA/GXBLgG7FozRmdV9ZGXMVSYr1a8V6xA9
LLWyD0jOFrUF/1w0nRW2/7kvwvD7a1OKhtz75uECJkVv6NrvAytxgnY5IskBj29haU8HKHYZ146P
SeuIIJov3SfSalSXilA40iiuw9A/860zodL/783sLA3bMBeUit7UneF4SDupoEwRgGoblUp6CJsk
dFrjfujMy2L+H8m9L2chwjv8QpqMOy8J9hBabqszQf/YtM029NBVWlAkfImBqLEEFNW7DaDXn952
xxqf7ecG476wPay2RpGcEg8WU3wIhXNmo3+c1r55cv6pl30ZFGwjwJVUMvbDFbmUbrBb9AkyQJ9B
/uahYyUgrOfLwlYe250uIQWjRS4OFoDbYUsVho0D1jKXwps8E9wEOHdsiNvmrIXssa02iw2TLtVw
Q9nCgYhgXrQZxnOPv2Mtz4LDMBllwmWFqDM6Ur7JjDPR7Mh0/cu7d8q9uo1pN5S2cPdtVR9tMRjP
bJo/W/Wb6fqztb9MF7jxMdMPMQ2hbuB1yTIeHRFaXYxtgyFPqyFSPq3oReysRdT9zIxHVV5pAMa1
THez8heuqLtOXY7FizqlCzC7QO/jVSHrbjRpMNyUTVE/a8L96aV72MnfdXYWb0Dcw7Lp03F3EFlA
1aPuCzuVkEiAZ3T6F47M4lzIn3IP5A5FHHe5mttR8jk2l8X4uRx1omlFEIrZuBOp7fEwufBp/Yeh
/2X+JimP/bEgawd4+cBFRlmzWl02FrNAESbFIA0Roz2i/RejtnRmFo+Nsfz3qYHu+VRVrUQAMpBu
A29vwrG9rMuz7V0mKWi0MkfW5mD3ZrcvlzU729tWh4CUnsDmmGpX3vvnzDeODMRcPUGg5jtKpjru
+szVbi5udvYGtqK46WLoDbvucQq7n0VSf5wehiOhaO7cWOD11lQNhdauWkfCjwGEu6cklz0cxNnp
3UZFqAX9MO7Q16NmWF12yZzD2LqRq3Ge0ewQ2iRwz8mJHJu6w59/2XaD1/hMH80qV9p9NFy2fOce
A0jthQX8L27vwR4hhrdEgNd9Zu4Oa/Wb2Dn3GK905X93nYdIldT9sDiatcYp8SPWp42A4Klf+3ci
lC2hQuUph5wFDDEwf9deBvsZLSXvQRCKZZ7vLPOOheuMFDjkx7h60YH5jk1n19gNjXkGV6fcDLgw
ZNFHXwkbTRrXprfW2vum3+omLtMbLzIbm0wjWmDQrCvVGUsFWtwibSCFTqKdihX8CAkX9KdKfD09
AsembBYbGuDk8BL6cacaTq3jQe2ebvcPkPW7kZ1FB8MKw3L0xWHng6vRjQc/8B04ucu0f/UE6JG/
kuS3kD6U/YvWveGNfmZGv/8ec+6bFgxI9GUIBexMYZFla3U8A1k/1u4sfMRhL0JpFsg4vHc5WOeL
TpN/oafB8KLtA0VpF3/CwG67M9ej768EMC7+3oiceNh1HWbVi16wc7ST6V7XPzBsP3NBOjYah1j4
ZaMr6eSDOafbufcMCyhUz+QzDleWfy8a0zr83pd2dbXIdLmaBkrbmd2hadABnlCjey370aXnLuPH
Oj87wa2kUbiBkwSE0up3tle4p5f89wcBYNC/O18aYt2h18tcpitsg+wosxzgzBcu7NlGjUe82/WY
XiNX2eQbuH6ne60cPvu7MZ9tVBgKYMqalsuddyX5yp08bn2UGrzxUQyeAsBYmGChoKUtkzzah5Jk
C9KNZAkwwgI7qsu1FlRrTR23GYVLxY8XJQZyYm7cSYLmCgKvlMLOs99tsa5QKJACN5NqVGxDBxti
N4GnfvozMDP5/jvmmEa1k7qDuRbJ6Fp3J79ftIWKS6/m9OWvyJOcnPyS7yuUh1MnEM1FqpX2NARu
PKDWjs9Pa2wGbvt1ddMVPZC0DF3jdinoyTrmYK/0hSxOgHl8UGooIQDdKuTsSs9QKkOyMCdgxwnS
sU+D+ktB9jaKX/ElflClbqnJ6W0e/xSbZ6OVF5i22oGv2bqgIzQJrb1DT1n9QFctCAQQLfqyyfdB
8ILsvamW1xI+RAN6yaa2yUT2xHTXQTrFdgcfRdQaNPgC5pNSpG41vOMR6HTijwRD+FpsKMUj/Iby
hzCqiGHW6DwItp8+TdreyGXHi42VhoYptvRunywm8cnDxz311UUsaje6+WwqVzGaheNoudZoLYx+
JXiIl0fi3ox0B+LzopIl+KCfmBIu8BxRmnhfKzAfy/qymPsHPvglGkyq5+eldqiyKA4VMsTazqyV
w575Zskbs71EUdmEGshduygec/MKP6urCmPZ0AmRh5bWfowO2pntdWRVzmEdoeZDLtR4SXrJtms9
G61hvTxbmTwSL+fYjk4S2twy+RBRkGy9eje4ZoyfiXJVJI9JvrHajafcNYnvWMZH7T+gBbJN6gch
Xh4kHsrAcDodhjQSEZZ6zaNpbSblg4hUbiCRejACxywK2zPvKz9/Ri40SRJUGvRlKkuODKJasBZp
EWMwtcWzsW8XMtpAMvpJqrwNoufQuMv8VWOshOIc7vBI5J7DPBrVGLxREFkQIpKjAlXwu9Mr4ljD
h/H9stK8pAorWIPEDgup0n3VPZ5u98jsz+HQKPtJePsy+2Z9FVWwWdbCcAar+32K3jRnXQYeXmpj
ylHZxSpQwV8lLOsMkeEsiJYdEXvUy21vhmfOtiMXijmc2VPifOy9cdjF3l6rH6v4WkWppOnOfMyx
5g/j92X8TSlEgj7nDPLCwa6EcFGMb7UVOjpc+NMzcWSnzKHNdduJcXu4sYjZTkXGwjI3Xr1l6erx
mW84sobM2bVCzhqhTTAjPzzVlHaZ9IvTPT/W7uxaISVhosQF7cbacggQNT0TBY+1OwuCPcJPcEDJ
eOrxZkDj4pyz7LG5nN0nsqKopAxnjB0JVRcLDuDTuBWq+5Y82pnJPLL251DbSmg71TyUW/vyOSnf
VOGmwrBVEWvqPL4tjgfA8bmLxZFhmuNYcz1uhSwiRTU0mSO35gqg2WVRZ858a8cyz9SgHneYD/jh
LjpXbTyy1ue2lFKcKGNwqAqGTX0t9SM+I9DrW4nRSbYimmWnF6ZyWIHfHaOzXavnYdMlMtHNQKJH
gKeiXFkwEydxP+WNg1/wqrB+NuNeAEtvhmsFiRKxvtW63u7LyY7Mg5fM0qskW0TsvhfCFdoyzlBM
j0X5hKLYagoj28x+x+m1gM6bEFbLsnLw2Vqe7v+RLC8UxL+jzoAar2JW7KysQbMP0XqE+KKWN3ba
LbLgJz4YXHNk9Pzx1iju0C1K9DvD/FkVuDxw1EUpqOMJZai43E3k1QQEITqESWBk18GdFD+no5sa
5yLwkaPEmIWXYRDQ32goOKqx2zdut1L+O6+y/6sQmXMkohlIyFscDim/+tkOrRuhz3V6hI/snbnT
pdfAiwvKwwIxP7J8jzLK6XbRcvx+6emzqZsaMWgnHHZ2FcUSGaEev7qP+zeUaKqMPNnov/lUBJLi
7Q5lcGTkDXWbFM+S/6aUI4yECD8+3TEmcaXKoeOPnz2agmL0msAfhTUATO0HOmlukizqchWh9aci
1N4bHTrk2qJDOEX3JQRLIJYMCAMKV0m1QydNTO+l4lpLd0V2LU7XibZrxt8NxFZ1KQk/9PghnPZC
XYfLpHmsRdDnojAiwOzfGwiE2GYlvcRqzPtuW+k/xv7WR8pNM9+a6qpCOa57yZIydLzAwtu8XqTT
p9Hcq02FnOX1pCPQiPOsiAOEpDmlYrj4jtmBUl8HDaIUzaMxPobFXu4fy/5+ahE28/dihvPTVelt
ROEmztY4HBTl7Vg+ROpOV7ZTaLrB5LtGsItKjHf62xhB8al6itVdofyqVZRvpG04eqsw6lyz/oXa
zAIT4FuzrF9GSE+B/hL06K4Ld3RdbX+dnvlj8z7bBZ2vIBUsclGDWBI1N6FwUSHCnPuAqSkqKDkK
ibtehoxyPZ0LxX9qyt/EyDkmtIQMggLKQMOit6QsihSI5QbenZ8KdqA9JRJKTa/Ryw9vqU1XgvFD
0D68GBltc2OZL3r4G8Om+6JK7jRhrXXxOjAepAi/D16nuQ/B7jJglDlXKvDEBqlSCRSGVyBfYuxE
/8xWPeTHvvn+Oba0nEKMl2HG4EalUWt3g3LVDU/oaaH7MhDfL1oWc4xpWCpxW9UN9/eS+rnL++Sy
dmeXbFPPMtUoDkiBGDlGN+nc0+1q3+edce34++iJEz37D8Cmg51aRdnCMt6DbilzpGRC7LbS/eB/
KMZHOW6Rz0WVp3X7fIuP9bKq1sYAX7ZuHUOhONl5NsKe1XhDSiMxB7spRVhNrprdCPUN/g6VtEAP
3cb7dBHKn7IVYRP2WzCLTZtlNwcZzkTaxoPgeOa09MPOnoqnurpNvEXTXiN1pyk3mra0sDg4/eVH
NvAc9GrpwijhczLtyvI+lq4MEhiXNXz4wS9PiKhDwEn1WcESAkcfOL9e1uws4Ci4EQvpIQchCgiq
6a8emavLWpb/7jBCzIXQ4qC0Uz4EX7oZjOoM6PXITWEufZy1gy/2yNjvakT2Ml7Kgf7YYdBzutt/
xCC+29Gz+32QBWhDaipPQaG0q8DYqT1kqgT/mrpplr7y26SAiY9l7WiVYqdxwnVFxEOkjG6aAm9j
X3hDYOu3JYiXxe45aHYCup5Cchh3qd78Ul4CRf11+lOPrNW5ua7fezHC0qgVahYGONiCuZe1O4sq
vimHhVLRbst1NnCD35c1O4spoUC5KorBx8j6C6aFF4KS/2VxnCupXgo53U11ezCXWN6c6e+RIDj3
QO3ECAWylg43HrAKbNUs/clE7bnIrmIDAefuMxt5WDQu9naOGtyRyHQipD7N4T4zP4JIg9Y7wveV
b/MIFkryitHLQw+Nskk8PCeePFw0sfIZEPYWm3xdA3rrXif5Zsr3frlKknUrraaO13pz29evii9u
znwYO/ibHTJH7UZyIiplwYCpb0qxLfvLQtFBS+JrhKvHIZpQhyPBEN/63Uqsz+yfI8/FuQFs0CmR
1EgKdXz1ttdGpHyR17TwggpV86CWfuFumsUNH2H4FjIeYUnO3M5olrXxeNF4z1G7CDBqYmEc9tOw
bmvXuLDKNUftCrnnTwgUc6SIV+1rf47vcGS856DdQVEwZTU60O3Vow63N8upkT61/iKvHy4bkFkk
UNDa1UUfq9euSa/bmhRse+Y6d+RsUQ5//uWU1coRER+ZvuvKjxJ7Clm5qkzrzNFyJN7OEbuKlqlm
fWh80hbtuKzFM+0e6/TsDJcL1W9KrB93WvRDtz4TyimVESwuG+vZrgw9pPV7mUVSwsb2HLRLL2t3
lp4zRO7NRg7qoVmqwzorzgXd72OTMtuFgzUmaGnRXcN796Ur9b8zpP8niTBH66JJXOFo2xLzEhJx
i7a8rL9zrK45DWSCRDS+BcmVUb1NzoBJj6y1OUh3NCB2KkZExnnl7buni+ZMnu27sNUqEb8iJJCv
qsU5wY9jPZ1tud5SrSlR/9NT0j6ne/on7/3NGfUnsfJlI3t1xhtAGoZdrxVOFCMojOf0z15qnVyt
t0mKj6C3a3RpGSWKEyNCE6ZUP5GfNs19gRiSXWO0mPPCiO4EwGpZdl1mz2nxmqj+GpVqN9QmN8Tr
FrDcokQkwkiQXvBaR2vqyUkUeVsjeaCFT2a4j2CcVButu1FkUii3WAqs2kJDFPwF+bFNqpCejhCV
y5xMnBC+DTTgr3oiOSLUGGcQDfwiio0Xp5sur7cBws/aMBbXdXODgc7WbFaNdz8MJFR2gb+uE3kl
YwOI+aUM1FXzXRKXbuGF+6nPd6GA52q/RnwYYeqxx3Zi2lh5v7GsbKX60uogUJb11qMV6hpi5r6+
zpXksufAQbDqa2TN/Sk0vD6nVBS7Xm7j23B6po8Evzl6qhRZ5YPBayBsrmr5Vce0txEvBCXM4VOW
34ZFprA7C+1XKz+M6eNlnZ4Fv7qIxahJJtgV47IzpYXavlYsqtONH9lQ4iwE1mnVj5rsc8zAY4zc
UD2D1ft+pBH2+nsGq3Ssik5ipINuxU0cv8Ll4RZ1utN/sLb/3rC4dc1aD5OqQUCJc2bAE1WR3OYg
034wA89Rq0fYvB3sWsJiPMX03fwU9NcC3Gtceyu16+5wIjrTke9Hz5jrPUamLzWRTqAXzVcBH8DL
7izGHLIUiqFk+aAddnLxjCy30l422/Ls8JfaekDDkfCpLP2n8efp2fh+EPD7+nsychEZycAKKQot
/evxzPo5nBL/nmGsjP9uFI87q2y7YNwZ6Oar5LSnBoQMvst4M5/utnHkF2YrH0NNpexLqBmKpy8z
ZJBEbXATbvth/ZiMr6d/5MjYzKH5IbBSdYgY8GRTXl9Yo5gD8rFu1NX4gAFF6OGp5C//sqvyXPJS
qEXco8jD7yLUX1PlvoBccXocvg8HKM7+PZ1l21eDCAN511SbFlX/EiwFJn6XHRdz5Dz4PnnAvBlQ
bA0o5wEV5DMNH+v2YVq/XAxkYxoDfyA6RsZbKUx3ZtLaiF6lZ0bl2OqYbcfUK+s+C1kd5XRbj9jK
nun2Ich+s3n+6K1+6bYw5kMseNRSPdPD+oRaZ4X3DCwaDJQdQRTdSsbP8Bz/+wi61ZRme9Vv80nv
aqrCSrCaCstt8reBTJsmDqs+qVcq0v5ISS6KqiQpS1Wm3ceee3pdHRvB2SZW9LxHl5zYE99TsjkT
Gf4wO78ZvznqvsJ5J7UKgk9m+rugXWDRabemdpuRUfeS0C3Hap2pGp7MtT2m+ULEaCUTNoUK6iTL
VtiRwTn5QQtYQqxi8zkVb6d8G/vwlbvnyGw3PqwUDwQh+s4/++49rh/igzIxtiHdcsDxvLJ+CcY5
acmZFeM/zxFxdlpGqTJmilZNOwVb5XJ7cALLi3TRI4EmttkOFI4ab8b4FvZCWktOLd2F8v3p+TkS
ZOd8gCjQoDxHvDbT4Lr1Q9ubNrX8kli73rywrjpnBYyaqTesAyAhz9N9vDzd7yPras4JqKoIOwvF
HHZJzFwai248t+dRrT0cjP9eXsZcp1TtwdwkecbtFqMuzHvk/KfeX/niq1l/9KALU2Xtd1hlW05m
vHeBT9F9C4YETVB8h2PD7rp14F+ZxYBW2UtvvJj6tpdeWbE2vgIrU8JuWYDLiNyaJe6l+spQNgr/
l3afeSDqNadVqtWUt1hOL4tcX6Pvin/8CrWvrcVfiY7VtbctrGInVR+G1dlhETuYQtregNaK+jvX
6o1sPAqVeZM3oCjVG1LsC0T1V4NYrOQQFYgcN+Z8vJ8GXKQLTLT3vZSRetRdL/NcZMwd7KA9g6eV
XsD/NnEYya5zq3T9gwFW7TtQ5d0quk9JTKQTniaol3V+fx8U4lITnrPid2FIFLT5NwvrFcNJzGQh
ew+Zv/USeef14XJQ9tN0BbDZyUoXuVbbEK7zfNupkhP0itN0n6NwJQfYNUhrNfKX2M8xmr2Np9qi
9H6L/Xs/mLaKNdkoRZ+YIq31Dpultl8I4g0mEWIfLaoyX8cHj90RR3Okze1uFDfDVK9GEUlD4Xef
DvuRqFtmn6W4jRssgcw3HLswLM9J4S41ammR/JIWO6v/HYqbOnyW88gR04JEY+COws1gdisMV55r
7z4Gw19V6T2eRcHIBsbThSflEj0Et8dMTWs/+7xwM6zWtUheidreilo7VG7KZLIFwpLdj0vJt5aJ
L7qaUeHJkdqCh3mS1dDvjzi6xixrJZs4Y8N+kIbCNcPJVY0HsmZkjOx6MFfe2DhtmDgWdTpZ3lVV
bHfxb6MMb9QJ+SzYnL1yM6GAaNa4pVhAoK33ZFiBP3bRhV5NaNgbbbrgIAUNUotuaS3URaQ+aPK+
th794bGLrrpk343LgX9tDv+sCQc5SWwgUJZ8KuIb/p7x9+7RWrWLqVxSOa2shYMjb0TePO0bcuer
Wq5wyqFz3U0HDiWgfqffpNWulF+bsQRVQyDOPk35Rx1/KPWbaa4678fo/ZDaz4T/zcB0Fum70Egd
rFyuk2gRJdfe9ObJ60gDJ5w6frcfktsiuZGx6+UaIzCgkuXBXQaN6Xr9dZpeV+GiF++tULR1mCyl
cOOBpYiCYiGOt+Rxlr5Qrkvcmur0tYsyzheYUtwuqrc02mRtde0lI0KFw1KUs2WDITM+NHYgWGsz
G9apegsg2GmEGw0/cr1xmgaDIijV6bupPWZj7hrYIY1V+zggXSaTk0Al75p70qKRblOfDtfbasKR
KH6Z8o3WDMsOJymstXS/xH9qW2U4i7FIhdjCZwbUtISj/aEwWy5lApEB1y/C5kGNgWQz5H0U222N
gYgMwGQaHFOu3dJc4eZph+ypIGmvrXCvqbeGuE9NcNkugHRqYlIboJ3wblR3kjxc+ap8PySgUBTV
FuLniLzqBNIpo7bLO93MHuImXFuV4CIfsUAgNROoD4PCTdr7tPhVDfFeN7VtlOS2p0QrRbn3zBTH
nMrOBURCKJAMtQLSHEfOVOM9ijls/2hZo13U6gK3Tr2KYbaCPy9w4/OHp4RkSptXbiQ9oMtra2pv
V9ZTW4OBYu+ZvupaweAY5k3MCFjpO5Z0tl8aTlSka2r8joDSRwuZWdGudJD+efWkSuDy6nA9JBsN
3rnRufANAFrFbqXgMPbgyc9tWN3ISE9iugIMOXBkpVgCrV8U9ZvfkXfJ6tdKHH5KIPrwqb7G9W+w
8ZE9aGc6uZ7aXtViJ4KJldJsKl5MXQwHQSx+5EDgcZCyRUASbaK5hXnQborx/XocS4xVW285jK1b
TaFrZNoyGrGKb3Y4GAX+shFIEeurbHiYOmip0SLDx7l+7dXbtnzWZQj8d0L2QgpVKLYaFx7+iwHf
F0V4y4K7nhVUeljpANI/uBZFQOpj5VZixcjtg59Tk5f9pd6tAoz38tuoJ1H1HIUPKpslyBpK9VtP
tnYUxxy8yl09fhvyYkuwtuCcCUpAhk4Efy0tCvEee9pVxMnXKU+KcT/VgC0TN8Gacixfcg+upxXz
S5vev86zfKGWKmm1YGHIw2OovGXVVhJI1waFm+IvqUEvA6WFAq3Qv9XFL03eKDWXvmKTa3eF/yFN
NTviChGddVSum+Sn1GwjupT7W8BSG71ruBHuOk22veixH1dC12J/+QyCCCdH11Jl7K+WogH2KvwY
INlZPYaJrl8/WOVrZS7T4Vbotq0cbprmnmQPR2gy9h+TKuGSFi1kQVglE6voh56917ylAqkiSWds
O0JsVCCoEG3kCFb1dZZJqCrkXL6qtZ+Pdpovk/Emx2amzIhegVtLeynOVwdnv7Kelh5ehJKPva62
hwy4SfybiQx2Uq974beOhiGgHVzpEEIm8VnhwHl4GWko9PkQ/LJsdIrUsg/xZsprx6ubx5ZDHpP4
eDn6t6ri4poSQLM0wpWorDiMwY45cVjYYeKK0rsorgd5p6lPU3srqc9SslfwcO6MuxIzpgACc6va
nnzbmeZSogaFDkbEcdgHL43vVtmaUhKiDvdh9yRw9lUmSupNgf7xVJG85TegfliZf+v7YKkjYVc1
734nsDFVu++qjdx6bgSwLBcXncWFrFsbeXttYlFWNamjmtwLpvJWrjA5Lr2bJKUOwa0ljWMXeWHH
bzaE5xuj2LVEp7zAhcHHntCqV0J/cKrruWohq5p1CxlqfFs8WIK/jLvrqK9X2CqikNfaVriER7YP
SF4FNelZyr5h8CmO1xiFpflvpCIFaZ8E26bFlrK1tfJHM3kLv96HJTF4uC7C5wkDSXmqXFPBsLh2
1PBHnb5E8jLukZtrly38GjMmgvkc7220NNBqyXscqaLPKlpDVMIhMGQRGW7NG2YiAgwvlvWYGOup
uSm13C1DbZW0u9xKb6Siv4l9cFoIA2Ghe1WiKdaAtxdCzhd9MHgZ/Ya5jL9jfV+UpVN4nhtOySro
io9mKNdDuzD4aM+qsMwqr9K+Rxn3jsshocBcgrbRk3c5ze0wDN2xEdw6r5eS/Aj6x8782JnMq077
KUub1DuMq7KvPRnXqtqtm3jXMAQ6L4xQWOm4eprqKhOLZRZ/TJxvKbeXiTu9YpKDYBEr3LBLJVj2
sebK40+BA05HDbitbkb/PecyLaJQYQTriVHOytoJtOm21URcXdXDBrCCdu3X1nUD0UnRfhlVvYwN
c+ELsMK8bNOMIgaSGFmxbqIiXyfS25AVrp7guoUMBO6diu1p8qJqwqUU6ouuXldV6WKK+KwIBy2M
bdxex3r7EOmfurr39Ps43XMBbep6VeX9Yop3FvZ9mlQ6ebRGJMbRW2wPppb4DhslvU4kzVUjzJ91
7VrN8XUruRvm8jotRruecMNOONjwXq1L6GCaxNbAIp3w3KiMWitDq1JXnfart9D6Gyk8dEbxohg3
yvBUjK/cGdad2L9hBsHPKztfwsRq8AhuPfitj7FYib62iEjFTvrN0Bm2JHOdb1mMXMuLstuHaeLg
apL1tWtiAdkWjSNwoWr1AZB2z4NgWEnGS5AqS+wtr7pMs8dgQN6pvKtQqwwqaa9qHDl9a9dlvJOV
jLeAsfCjXVi6HrkIK8F3tTOdMkUkTFfJCOdY2HK7qUynDg0Hc+Oy4rYY00DKoFS1q8XLyRhQlS72
Y3tbFtmyiOvr0Mic1AzWwMgdAfULk0YN8BlRgVC0PlHkM9dKEV91CH4rDPMkTFdWBn5M1X4kBNQK
eR1MyVeT/NlA9NM9w7bydFNjn4upHraO9mBxw0eIRtaShZIO9zGmnhmb08SpEy97u+MmP8TB3pSG
66lBfEPRRKfJfulGfiuHuyp/rxVvoZsyh1fv6pg6GTUo/eCmxho3NXcFzqaIUC9Q0uNtC88tXyFt
bHufnRf+D2fnsRw3Eq3pd5n1IALeLGZTAArlyWLRiNwgKEqE9yYBPP39qld9a5pSBFcd3VKDIIDM
POc/v/HC/nkwnY3clGvsy/eas+P3yJWX2IiDeF4TG65pkx9iOzRqwVzYv9MRqxwC4DJrItbOq6+K
6cMg+jV5w711R97PilB2JkQQ1Un1a2rLN8WDqpKXCQZUyfYKJ771lJBoUxeHhvRWOF+JZNM41uQL
k1TXP/W0iJH5HMWV20COp3JMo9C3o8pPFgu5qtiOdvNp4Q2+Ej1b2zXFuK4vuLesTPU8VMnPQo/v
Z3YaVJAl4bQLqU/yoSjwRZ4OpTJS3GEHrrBrJ91UbguMZXqtOjn23kAnhsHOSpglmq0KdrK9CesH
4n1FZLI7/khIxE4IFa4x8sySmCONDijpofCzi+MJrA3KSdjgPEsbuUozrRW58rJWOwo8Bkgd8lhb
Qb08laglIw5eQ1ywUfRrG6vysHoUxvQo49895JnL0AdhY9ApQU5mVr1Iq2yaD44k/FFYa7IiIAq4
gwj9Jh5WZvqoRKSOkuc3z/QTNJKCKF3BEpzC0h+WZ6ujJCBEvTDNjZOSYS07UlBCgizYKrMe7/12
unc0TldF6b3GCJ+XNnMLIz6R8uup8lbOsnun+bQbwjURcHba5C3Ikxe45tOkuz3NAqGsJ31+XLS7
UoT7pVd9tWY9GnsnJO59wai8D0hHRhLceGqvu+TMBGVsET8xHupK/9Rxpcelv6nue21tladI2eEJ
vXKUVzV5HuPzSNau0x/Yt2Czt8mxSYE1mgEm9NrEWt+U50cpTt0wVN2syu8Zc1E/kIVp14E5O2ct
jTfh7Gz7LCJfSayNSP2VUaGaY0ym8fM8NkyrqBicAghmWSWttnaKxC2RxpYZm4cpBZoT72SoWN1I
oCp+cNRlRDRQ12kaDjxFtKrpJRjyrs1Q2ofmSaPT6CyGyeJxsBbyaWj7rYUoa+04mghwr172RMnn
ZuurBFsbdk0YJ57sunKXSPFRMDIWsqcjBZOodIoIjZLqSSpBA7P5NtmfTh7vG9IVleRnXyZPTGXu
QEUwb1B2ZcwJlw/Wydbbx64PA+h2dAv3dlXd1fGZMOVrY+oWFMNJr7mpOOYlA2ZLPZpidm29pzxb
6Iv2kdme6pBjYHnHFtG1Sm2llpK/2G8pmKJgFYEbwcfNY0bk47LKmRCXb1WObP2K5MQPffueAtcQ
bEZllntN9En6BbhW5HastQ6j+ll7nyBGqkx9TecjtOKLPfIFz4Ex2BtzoFVptEOcaV5tEmhzldK0
hIgbwTU3nDuzxGdlmSupszZGfQJxdBVePVbiQWRv4tJamfnoOlKyNoHe9FGnwWdNEAvQ22i0p+vG
s9Ui8tvqF6N/Cc2WTfZzYePskXymYXQqpHETUbTmZBAMSgYDOXXVJP+c6s6Fmk74wPkKiyicY0To
XVJ1Yzcnhm6oYLA2K3+TkOl04T6R+0BpOHeU+b6JC9/KP6UlMApjTepkbmvBFDuEW7eBzFebatSf
k0Es/SanN1a0xY/nhT1P1raNZdPXVl5aRJsiH+9L561UhlMFGmUY2moYqdUj+bRwaz3y1o4ohsT6
USw72XoZoehE0u9qvgfWmO2L4WW+SH61qn1wQIUy6zR3zjqjpipFhsr7TTXei3AnQNrbjejLoNPX
HVpkKTtmVHJj9yMttxUghj74hnwMk37VQ4sV8c8SI+U0NgkXX8jM1tfL8jlRsCx0lxNm3Fp3yEhb
bgCIU0yVDORO4GvQtgWBYtJLi7HlkJWnlH26yQlPKPJt3KBocZaVkkJHq8/lOHlZQvY3fekyeQWd
NtzvQzTaByvWNgUlXGFGK2d6K/phL4d3dZKgxL+rItuTmsHrnXe903HNSo4powvCsleRbPL0x22v
Z3eS0VAZfxb26Pbh6I8N1V/Vedk4emOUkOsTAlc+hUu4cezAZsZlkuqTWPm+aJ/rMnSdhdqqMvYE
90LcAMntr32kcWzieed0LroAt7XgppuFK+VQS7rCneGpO5l+qCc2caddmXHnV9UE1KQgfhBuQVUw
NTqIHURUAleakQ+wUdC9oFSmcmqr391QPlvR1Zo+vYtmy5cNdg3T8Ywm9Ipa8FcHL04bN1bFQdh8
KEV2iObTpOYPaTPdt1OJ0p5NLJXWupIEYxWCA6DtL8UmY6tqrTeLsLcG/ovO56LKlCFE18Yq+4b5
0qPLUiTl3OjOs4GrC+jEEypdMsnDY7M4TxlZ3HqnHHt9PM7hFHRQaWWQbVXaFjm2+wCQ17+e6hLV
eOlbU7rKR2nLcajObUyPSTkWjcd+/jk92L227/v+VRVQUVS60CEU60gNgXQrAz2wdIkHILYWPpoC
OGLE6r3c2lS/7cIBjyeDNSYbMbcfslMHBdnnjYxkr9B3hSL5fWVIgSjellDfG9ANZoPoEiL4kixC
AYX4X468uXoll9tTm/mkhopXjocKk47pVbOmVRY+GtGPqHV2Q53t8bZ7jRd2bkcE7TK7RsoCMV/s
kbgb5bMZXxryOXSygxeJEJ0+9OOs9gtV3HVtTqi5GT/QlMAO8MaSRt35Eff2TsTl+0RyOVOQ49wY
WyVrcZSQpWyVWj0jKeZQNEKCjShL4cELvq/ZF7rkWs1BUsRBa3nG8yWaD7Z0N6W8sk0XF7ErR0+p
5VcmZb7TE1Ng41VBYK2nGy1hLovsNu3ZwMNtkEhQVizDXcLTQ5Msn7Ue1C15yqYE+tbRZzhtvxb0
/bHzJLcPVlqdpabxnUzdld0Mft2sO2x9Ig021HRxKFe7xtm1tUpvxhdmjw6GQfXKTN5EdykALkJH
3cm9BbLZVKue3Fdgx8qT9FOabSNI21e0bh211UZVz/pyiuHi20J4FSENvpY3OXTqB8JiD+lYvttX
ZWM2rGNHZQg2rK//TljMWmNW1fDPniHB9d+vWtGwWvyFYlAo9qpGptYn5bXvwS2JCxeDQomY4ymp
X/nYWxm7Fq059BQMZKmfyfYl8p24ZsX4nMgJDyE15F1hu2aPpsW8R87oZYx1sr0oAGFaSulJay9d
ZQWTaFeCqXM4yetoAH9y7qJE82RIL4PcuP08XIhyea8d9Adt6Q7FW8jIdfo02kcr/FgGjknJWvdG
HTQ6cDBeH2P9y6ofG2tXOCNnbue34jjF5bobiKQe7kxbWlv89Xr5TXfsj0a9G7oh6Bzdw+wVDYWz
ogDY9wM5UsemTYNofivnbWzsC7VYFeXBMZ8bufNroayihSxqUINU9m0ZraaiuolpIc1/7/j2ayBe
hRmb6lCHVwDGM1oK0sdDJQ4Sqf2RjOpzLYyc5SgCoK+Hwt4RM5xZkS/67Wws7zJlZzv1GE0hgIy2
odiETbMZJIw9S3kdJ6BUw7AOFWMtsxBmHvYQ/5qy8j3pClZY7kkmQdTLL5uI6WqynxMNm0nHyi52
qrhKBplegn+2pOoRQ5h1lCnU1rtR7Dk2tnzgQd/K21ZhH8jGT5NdqurqzaI8RkSXmNx/w9OfkwGI
MbS82dbf+36EKZecncgk2p4z2ihx06oAkJal3JSjXZDMrXvTciYoSHEd4L5pmv1SSw64tpzJjDmI
LjvY5rKJE3UbSvJGLm26Ov0QJ+VZgcjV910Q0hOMhb5usnGjjySPMLZQ8mOkPWXzS5V+OOlHKt4j
jgAFb5Ps0GvvlQBq7+8i4yTM80jPVuIVHIFEAphIUu5ny0favTjzSzZ8TsityvmkjxswfGiCsr0G
QdViwzczZArH6/i6VSIkmPcMFJW25Ar3kXq2QWUceSv1u0mcs/YY1Sc9PyrxMVGO8vwxqVc/7wuf
oTfW2XqQpDOmoCVb0yKnbh4iTM7E/CNG2NlZp9G4y68n4GMTZw+zSUPaFH7ejC4P41dVfbTGutag
N3acuJM/hY5P7C87kY2DS3wxqXcNQPgyxuMz8hqtdheoKRgE7iydBgytrLbT8tO1vZyd+0y6awfQ
o/IohdrDorUHgyMt0hkFbrAlZ/QWdAayYar/5d4Q27D4xKQUusVhkD8UKdpoGgtKHNPU76TnKXlq
J1dVdkAFJa5Rmbj61HR71QhqzfGKat7R/uf29X3vB0s7Scmp6+8MHesSpr0M0yLQy73IduVga6/p
ogaoi/Z59aZOzkEbHvRuwou5lHGjcd6HargzSBr0nPHdkJ/7WFnTaa0jJyHxkLir3i/7n+z55yVy
NrqkHa/2OPlwtuOXYoDYPjxJyXPBvKi/2LWX1vZOj3c2pflGt35J4mK8lulWaju/m/Wgk09KcYeU
n7GG2wX2CN008qMQw55Oe5wLxc3Zj0XY8N2etHw8J9nJ6mIfg/SA0PVXMz7H7AiygcEPNSIDAxo/
O1mVVtBuaWcKU3cH+zJI+VbS6H9kflBNMtMjTElfHkAlpUsd/Sqi4sNpKn8ZnYOsRXtTXQ5qzei5
6zS3seD2YsCaU4c7ie0bbN9JszYZPpKEkoACXDJaUr1M16InQoeodr+N4S3FmqeOT+QC4hPcMXPe
y/2HSmQ9vKmVCvSRA2QYhez1inSZ6l/Ir5oOLKPmT8r0aRDVxR4uiiz53+EpWLceYXocde0gIArm
nSeVzO//4j323/wHy7lhJqVTUXH+cV27WzfOsba+5WJk3dqCyUkiV8bMdVMGmcNG/i5h8oaCVBJh
ptY2DLC5xUyaV/QXJtUXAj/LuSEYRUWjTX0hcShp5jZN3kZp9BVT4YxlIqvqwZQ1bpSr68L5bYfT
JY+7VQ3+GjmtFyF5L3+aWfaXe/nindx6eqHyN/L0+js2BqMpL/veq7615RkzYdpZxSuRi9PMKIsB
+Le+TfvKCfp4f0jKqPt//0f5v/ZiOmNSFCiGFG9I/eRvhJ//poZat/Y7idbaWaiib+awKY0i0OwT
bfsqzJe/kH++MKi27Csd8F93nshRL42JJHAxBa5r3GHpg6imxmY4PipbK5VXk0QGoaZt6Rj3iWH4
uvoSzjll6F3pMFsZ2YdBRpSwOsnteNcXf1FqfHlr14/jX7eWj9kixxGM4wLUm7hYtOobvAeiuj5k
wy9m0NtmIB37CbaPbh5rLNRNXCykxsLGIVvl9BB0QqQCHsLikSjtb36aN9sFr6MCTHCwqS08MGeS
Ur/3CV0ZVP/6bRu7GLpOhunaM5qd1d/D93zZr3nT/+vComorq124sB5I/YoMn+/d781uYYlM0SXH
xLJRdWWNNtT71nVvPX6sVs8akbTc7qx6EexDAxjke5e+IQeSiKeWy4ASsez3cr5Opu/t9Ld+PjFx
AmU0zvNe+Vheql9/vlntv/mE1v/n5pOokmXMFtuxDjsLmsdoXN1ogU+mJWFwnd8lhUYJGJ4d6Tqz
xhikZb4o8kOtvzKCkKSDnu4Sqok6JRZL1bdMItYZSbnN8qscsZUV0+k6nU9kJxiVH3L4PjYPjioH
pvQYRyOEqJ2ymNgPs5gK5eHPv9b1Wf8HIdC62W8sNY0VFcR/n4vLjFeJaEeyGDrxqtXNe1LzK8bh
9L1P9NbnZ86MwswbPiUrvVvatWU///l3+OJ0urXk0Up9KBU9YbePDlV67RX+fN0vdnvrZgsw9aHG
a5NnM0oVGzEpjFIIsGSTAP43g9h/vsn/ev43u8GYyprcGKyBVI3dpTyX1UHWH6vxrc8dUMaQAfJ2
1A5ddbDyt7K741ivypdGkiC6ZStQTKDr3K2aj2J8c6RLaL0k6ivx6uYMYEuiBkno3XVqKWGzEwHt
VPm6an5rzElJwjbVmuP8KcmejcSDy7yyGdmkTqBgvmQ1sdtbR3UILHEvgyPKP5P0bCgfzvIK+uyO
8Z0y3S/mNYvtvmidk9Tup/SUVNAOqoYh41sNvmM27X1UavAiYfBED9gZ2u1Cxm51mXTZq4vnMdw1
8LOdXTT8RfX9BSfcsm52QhNRWJ8OeBJdvTloBiE+MarBW3OeAPpNyI+Oa0QKiRuVV9MJ64DvThR/
y36OZNn/vb13k1NJAqHXfmqOUbgRf6NSf/GR33ouqlWkxxL8gf3waT/WfznTv9rUzJtCaU6kyh4b
6Prl+GIQLwoVFHjMxXVLj1D+dsBxQ7ueIsVTZnMlywsJ00wkIsuru22cben2RR8Y+QxoyMNmqmEZ
6jGqlh9y0t05egnbwDzbZezhLBgogMtTYm6jZVNEmhsXyWEGT860Q0E2S6L9Tdn91bO6Luh/nd29
notyyRRqgh0OBOJ7LjTWrY3W2DHNbmMum5yYxiV/c0z5b6WHdeuhdQ0byIqCLyY0GMv9QjixMdtv
noXmTXmUdGJoG7zn9smCB4NfpH8pVL+66Zu9UZEKFNc1142jwnVGkA7IJOJ72YnWrVuTTFxHIQ+Y
lisfTEe/123ceit1klp2+YRWxPoRPpo//3xGfPGp3foqZWbUSSM0nas3SZd63Tc7rlsnJVN0VSiu
T2D5sZz+5vTxxYFm3Kz2YsCnXQ8LajmnCVoHPjocJEuGJmH33veex83S01M2FJFr0756G7zy9/cu
elOkpLgxy4nNx9b+aCwfFOd7l72+039tE0Wb0HRX1ImwGBlzOa9/vuxXT/lmyalG1EpCVWnhtGFj
QQAuotq1Oi3Q8r8Z8H71I25WX6birWnDxMVXnqHE79E8pwTVO9lfnIu+KHVvnYsGOY01SenZP2dx
mKJx5eRibwNnzuo9Yp7vlen/eHL96/GnuS7MKcM5Vy2gmW+cPlr/+QV8sSZvjYjURh+HuVPQ1D9H
j9L3PuxbEyJTrxjYyowIDCXcAuqjaf/z3X6xk+o3i9IMo7BVrt1Kkm0ySE7UV1Vc+n+++FeP4mY5
qg6RwgVqxytaK8btrH3zadysyHpODZBxHnHXrecrX3z15/v94su7tSLCwqBR8Q+biYSDFNxjXJ/B
mTs3c+qH+vKXH/LF6tFvF6iZ2VGf8kOARa+8DuYLOqwvrfveQXNrEKQZ5IVEHZ4OZtMlK1NXvAq6
4Z8f0Fcv9KZfiAxbyQabF2qEuMHh/PCXqvmr694UzTZ+4sU8c8+q4YkPKQ3+fLv/dMf/0d/cegLp
vTCczBHTXkYTNuMJmMJJm6JDijurNP1aohHGI7qiDq3G3HjSJCPh2ppwLmV1ZTLOyivYXHemakMA
RubRxEFaaww9i0AsT3o5Xyf9+9hWXciSV3dQrY6fnEL37dkMqgVUVgsUc/QAzFwdC42w/HlVR0iZ
DFXhbaHJIs3hYGLYNy35Xpd7qJqXDmp3YjI/x022sN4Z0fsKXVYE1GcyconzMljyaav2rd/j72eX
nrSYhzyat07KHw+/DYap/dOiROsYZdJY3Hf4+Yf6g63CTChU9KhPGNjBLvhLFWJY1/f/X8/5BktB
Kqwo1KYC5+4ere1zOD0Z8I0kCJSVfalmnk/4JlIpUB1tOzv9us/a3dyZzDB2Vj8zlxebwjqWIc7l
8FN1nMsnh1F5vRrtX1dUIqt2rYWYSK2CqwXJpPkZNIBI3kEVDCIdwQ5/Oi93TfYrVd+RPqBweCwZ
HJb6ZmH2PA3rSYfHskTYG3qiKbwEnnciPip0X1gYuXrXrXLIwtY0oQPa6Eq6zphuLJCScgb1xi9S
o02x14bXMXeCwhaBEQOSwNCef1bqz5SkkklsU3gZyl2fryUH3g0z20Zx23o7qZ/A9K4wh6esK+9q
qd/PGUOlkUklIuVOq9wWSlkIxyTT8IAVz3MHU3q8n6HMRwVPIj1ZzOQQqMGRwgUtwXZfGh66uIED
pm/yWHenWXqoejif74oyrwaazTqu1tmSPU/kf+fJc7VMftXuNXNdyczq8XMclNaz+ENRPC9EIQtD
nCUU5I3O/6wmIwxZSfY0COPDrK5YBrV5wgdrNdUbs+5XbXcmQMMtk8HX9I+8ORiz4aVm6WpCeSm7
BpkinHTuaky0nyY27kRNbRIH13UxDmt5IdkaTUoRdw9TU1/ZX5rRPcxj79koKQZV8uBtBFNyD2/a
Kko/x6DckhRXJON2hIUfWblLrORSEzsRL1sJgZV+ImDPy6GjO0ZGUIbtKtyCwY9uYLKMEVSs64DR
V/XQ08N2q4TdehQmTqfOTkHq6YQTmqrCj61+MzBr65PYzyErZO0UNOZnP4brJHE2Jd6aaqx9lBHU
aQRaEQNau5B9M1G9Mr/MrXa1iHFNCWvfNj/l6q/Eup+RMgCSusAhUFMd8vMK17aGbR8b7nzVHS4h
ZKIfuVOf7QVPJiYoxkpCjyBJRyftjzWD32byC/3HTPzukhws7O+GDY3QPXjZnb2Ig+I8KPHvKUKt
qUBJqGG2G5U76Y+yEDsnC0CUmIuGgQHfgh+9mqI1Uzo8OFwHDjq0IKcjwuEoFBm6WAkJs/FFvjwO
NoKgBtqorK9K3phevrTTi8yXCDVqYkgQjqFbhBVUqWLVRZLbzniQEPuyONZKEy/4HndJ7GYTEpMC
ZupSrIW2k6E5mH0MnY2pZQ3bN0cE8F5lGrLCbZNqq9jSyEnE5q9A2dgeknla4wKF9aCfZpessCEO
/B41e0VCjdLtpBJxOjjRNPLCR9PV8AvS5AcD1TXCHezDVeyzOuOtq4p1zDTDTh+L+aGTIZhHjsvL
gGO1V1EMOyV8e4fvGDCyz16kosWZSEOLoW5yYZ8jw7mM1h76VgHtuU52AkfzelqbrXkc2KCt7oeU
ownM0IomnSfXmDWnlFY4bjE2gT2bx5mf9z8mg/U5QNMhcWTUfuPY6KoyAqxZ92rjvYHd2k/P/VQG
cmIxez1nNraZ9gZykNJn7hCTHXkVP47ZrlruFI4wJXnpBljx6btj6pu6NqEbthvHkkHnxlWFlDM3
xpUks+gQ/NyZxbnK+IwnY2XD65edzewcQ4u4ts7CMbpyx/7JVmBvwrH3qiz+Laf5LoovBfN11tL1
QBQGBCjrRRclW2TpL330EjLt6qEFF05xNKM3O4IKzwfXw58T5MOsZkhDNUtUtp9TmB4lETpVttyb
jfxUwImfC+TFU8m+nDpvhcSOGE9ZG+ST6Zn95LYG2LPRVq/taG5H+QApNcYtBo8HpMM4kJrlWkv2
/fhTaY9JflTlV1tM67TiVJ4YSnZXy1yxV3WO/V9z32y7Wguy9AGuoT+H5ZEOwNV5b6TBtNnFqPFk
RgbYO/Bre4ZHYbFRLOfYqsex/dkwkY+E22Neb/b4GEa1P9tbo51WjfXU229gS16ajF5jPhvFp2Ze
xvSV3DBPR0oSUXQM5U8LHcNC8o7aWec2va874lKiS9o+F8maFRWIkKsZeXKMsvlekAmWSLtMWHDp
2IHh4OKt6jJxQYhnNKss7dAE27uulF1RQB4outQf0oew6vdjiU4DLo4JzbuBu2lSmdBMmY7zGs4P
clbCw4XAEsWP0XLhNjwZ0pFsjz+1MTy08lnSn0QS9GDCSKmmRGxzaWeFYMLOMWOEVENiv9qlFLP1
MVScOOPvCm1eMufrYpgOvYXUzWH9Nj9CR9lOMVPWDmanxMeayzJ6mXBlMKS7RtpKyUQpLCjUHozh
bw56X3haWLcebzHhiSGCGLF35lPfKV7C3ty1KMObT12kQUlp1UN0SdqSECjk7OgHSP/1I1NyRYz2
Lflc1OIhCzncwktbFF5hRNR5qlexPNMK3NHe9sMI6QrBe9K7bSxt2qGCFe6g1bw4OczQslqbPaQq
iMF/rmx144uS+R9M9V/9a9XHQ1bHI0jvCF8xR/WOeU1zjtVh00mNl7AZozTeCC1o6uVgK6+t/QsO
7ErNTc+qxlW8oL1EiFXD8phSA0X2HQkjqwVZhFgQkEp+ow97aIXJdE7r3K+xnDez+6FEtJqq++7K
JawpUBn19TqqeKt28/IxU849xgdLLzy70nw5nD161V8FIlQnW9ZJhCsVQ4P5TGD6ukLImWwFOrGk
vzdgMWkzGUTy04g1o4WYJA2PefwBldaox50wH1LOqVSUfkQvaQ/WMc1gpIHmh1RWCNiYM1QZMYkC
6XS3wylIWRVNgqR83SK5F0ynW0hBbAdL+7Y0ezx/qISQK1vViyxhfQ2UeLWhHaSD0UQPPRvXjBJg
6tZOc3SMU9t6fXJWq2Ujp9uZ996h5gojWMVStdHUyIWcRl2wC+sgzLeq6FzTjL2F7cyw4HMitrB1
yNlK7ev2XcmmLDfDSu0rdnEonwiJtHd9eBDFQ4z+DBS2ukLVybmGKIdjhtM66ySjALUDyUSnpsmH
JD8t0htHBoxM4WlUTvX4MKfMSaO1HB4XDs+2udiL7UVqIE0r8WB1x2ZaVuF11iLvo+Wslo+Wcm9k
rU/Y8UpnSJ4Mx8H60aHLzLcT25pJuWwofMlXXjx+AhnvfUnebMwmMmT/3SUUz7J8jqOfY7tP0pcQ
bXXCt1Dw/WnGqY5+Oi1aKi6cPlZtck28ptZgw7WR7jPSIl8hjOz7GBXOZMFbJgjNHxAitoX8OOXn
irm6RfIARFvfLtStoypr2wwfCOX2M2dPEIadteu6hn6vqoe+ircl3U8IRbzKTZhTvB5nZlzQPFfd
WxFeuuRJKZwdIiEMAbXHcBp+SHK9z1nSlfWxmNN5JPuT5AVi3ryS4LMO/GmoHvWeHUJGyBBXuxD2
p5bwAFBLJ1J0geDldshER5lDYD5XRUhU2bQaw9NMemcN0615D5WHUa1WLUIMx8K/QH8yMKgtEtSy
cnbQ66cxD4bpR5rNXjXssCu7BoVStsLC0tkYFe1YshS1+kzq8IpFhgYeHTPRDSz2dyV9GCgvZN6+
84S+i9yRXry34V5jKqzeA5dQ7vsqROJ+ORr6IRmnwLYdDweQXt7PnB+F/paidJicZ93+rRDpZyaV
H43Vg6VHTyVi7QSbETxQemzgvSGEGh9zAmX0nxHe3gH/UckxdZjjoFA+wn727YkyAFa42+obPQ5m
0aBk3ysMMXOT3rd7ydIKQXQGb25A1I4Nw9g92VK3lytCY5q4p2c2w81CeV0N3Y8Yg2zTGdBgxYHu
YGTAlMhEgzj28DyL3o9QHXR682gOzhZP/ZNA1W/NsFpzrzCxT1MQ3imOK4jYSa+tuKAUQv0/mPcG
4v84PF1VNJinhPa6nxxmc2zjEWpljAWKJV4jaGroAcS1mCNWz5GmdQzdt4wmz0Y0YXW7RD6o1fME
gKblM0KRxc1CKnK0HIppP9QLOSHX9+nMQTluunF7PYTUvPlM9HyThpqL5Ny1WwQR+mUGQihAmyQk
WUseeQg+sKzYJgM0aHMzTbsute8svUBYmxw1DZPcHFJh0/txFKSYrthd8RAqetCjhIna4RTq2g7f
tGCOoU4Jwt7aabPo9tYa5H2X8z2yI9kYMQvjVUL2E5ZsUN1DBMG/bd/GNlxbBfzmRzJ76jk8zKV1
yTOxUWyYhxjh/OU4+wI/uAEKUS7xMNBM72eEheii4/b3ny/8j9/cfyETN1ChUEZT6Goz7e2hf2Iz
O4XY9EwmdaiGMQQZUTP1v11A+rR/Y9dADWK6iMv2i6TcZZO9lbvlObY/Uyc6OeHnn2/q+rP/656u
R/q/ju52cRr48ya2Ybm+yiiCrhRlUVfeny//j/vbf13/BmHUM3scm5yRXi1rXr/ITyLalSpRReIz
kS7RoDCY3yoCpnG/E5yJw5yecuvU/DV+9x9Dvv+6A/V//4YYlFcm3yC/ITjKgsJenQv0II0Pk2wX
CgfVBSmT1d1EjkKC0rnjrCpUTpny0Nd7qK4Trgq2Kn8P69duYMsYIViSMRjfx1KgiKcl+Qu+yOn6
xau8AS4ts0S/wXm1R3y/asjYBY1Dl7iBGnGheUYcUu4pgIjyyN2SqX+ZfDQ5RvWKJy/dpeJEWWLd
axCpcRb4OlLpCd1CXtL+nsf6VYv0tWEOa33Rd3E9+rH0qsMQrzT7zql+iHp05yjxi+K5WSxXZKjh
6m3XHcL5uewbD3cjB0Ws0t+1aeoWmIq0AM1NeK/ZO5vdlD3Nrc0Dyr+mecnkAXgNb5uee0BQxu7e
VQiCssW16lesQvIQNduuH3Hklj1YIENhUTwik5f6l5iNckJxNFXFFUlwQ6lbXV0GmqGmqnjPYorF
DKIuBhp5jzI0to//Q9qZLdltJGn6VdrqHt2BwBpj3XVx9mQmyRQXkdQNjJuw7zuefj6kNFN5cA4P
JmtkZTKpUkxHRHh4+PL774093GkmiP6ZqWPvJg9K7GliNSfaFcs3QX5Xj97WIkUoyUMMRnqKIOKK
CQvyhmZ6/c4s4g2EbvSo5uPHqMl3VRvcQZgK09YXx8BtD+/i8lVBio1RS6H/dRr+zHL/vqDRpwzA
T9PFCEOLNI5W/6Cgq86Za0CJ7GGawjdVGPIa47fzqvZ6xF1Jd/5AB3hPO6N/9A6+pcM25XDUtL4O
XyJTvs7yP428PCXuuEvaubv/VRF8CKvpS9zj/Nj0Ddr6npBzW4S8OLTp1dmHLn4t49cARSF38qKD
Gr8Zqb4fRfTOaX6q4Lspg13RQx6XOiQ+ImKteFNJsR2yk1a8a5xiNxnFn32dnRptImb74pj3AMlp
d20eUsPYw2dCIG9uYVXadHb6ONFM3tNvVHXDoc89EkjJAw1vTxPG/SD54gIsCJJ83xafYxLE7dxe
CZGiM0WkkZz7VH8TTK8bvMdq9D9a2qcxqu5V9tMJ6Kq10t1glPuRvoK2V2/MwHjV+Ma30CADAXBD
iZ9aZ9B7zFit2oK2tmDQ+qeIvi3YxdrioODXyFLzMXLESh3kF8UcuXhTyjjqUBmvx+voyBq+H/xg
p7lASAK646Y1hMMvbLlcvC+wtWYSEqH+vok/powZtuoHRVvrbUv+ixhvSc+tpowgBU/qPhenyGdg
3jCuxY/X7ZZcPBGOr4cmmd3+fqhft917XoCVX/yL6taSE9dWRt5nDpnyFnqIzptgBoNEjmHHmVh7
3n5RbHhCCD97Pi0nS+p4sjhYOjmKuGGGoE267FUEZUkYfQzEccxc7Ey4Vaa7vX0SvzrmhZ3PJl04
47ysKvhqOLNnSE8fFAC3f/svNm1JluvGQZBOLefsW4JJ5PeDbGhAhYSu/3FbwJPSX3mQl8y5kdeA
pLUMXkB7nC31XViFb+LC/Kb7JOkZzRtiWRv9u9MNhLfJm9T77FaEJPMkPBruYFnatQXEYf54igsi
WpF/U3Z619BvSfHuUHX6PoqS+wxveuWLf3XKCySbsEdfeMVAqZEOQzugrGDnD33yPg6+9MVnf2hg
WfO/TFBymZB+qBhOH0eD0qzZaD2oroLWzppmJDcXlJS+Ztr3CBL429/2q2u5qHbVXqTDLueSSwR3
yCMykh+8/Zut+f5dO6fZmD3T7ZI4WG9NNKHJosfUGo9l6u9V099JezzmtKVperGp82QHcT0sP7Bx
ZPnvigYhnaS2n53cqN9G9h96BJIyN15Rbdp4AZjUaJs73/wIyx2/L2eiEtKauo6bwUxQQYdwDxeU
X0OnJaB08+JT7TZ7I/gSe19jq9jTH3cqxvj3fBxOMXDjJHw0KOZnjFlt1R+eZ25rdcxCqB+m4Zs5
mO+YGk2WwFjZlV9dj4UlH2MV+CWU/Pd6kpMESbYDhMEMe6OS+zd+/b++D//L/5k//rXF9T//m3//
nhdjFfpBs/jXf74Ov1d5nf/Z/Pf8x/7vf3b+h/755mtH43u+/G/O/gi/+W/Ju6/N17N/oa8sbMbf
2p/V+I5+9KR5+vV84/xf/r/+8D9+Pv2WD2Px83/+8T1vs2b+bZBoZv/4+0d3P+g4mXmJ/+v57//7
h2++pvy5u+xHnv2sw68Xf+bn17rhj5v6fwpdGYZ0XRhR5Wyd+p/zT5TFD3RBBGtaTCLR58cvy6sm
+J9/WP+phCOlUvT62gLjyN2p83b+kabz+4Rj8ENTwAHrQmL/fz7u7ID+dWD/kbXpYx5mDf0zsx34
101xmNdqGcK0pXCFbgpj2dBgVa7pWa2yDmnKndzZug9/i2QqaHLfF3qRHmotEMObnngnPZWBoJnP
ZRb6tPIw6OcRwF/fYRpAtiB9Fw5rPr+5gSPo3Pda89AZiSOPQcw7+EbYXTxAb1aKP8eMPjsI1Jrk
+2QoPsgaw3wnkjJ4/+z0/t6g5xtyfkv4EMcyLEOaksodO+PK8w+hkVTVsCqZB1nm3zUhxffEivsv
GmPB962K1tonLvYfcQ7nqYQNAbbrLBwgT7paA6+TeQgaR9JnjwsaSAY+UvEJaN4UQwduItamb06m
Wyfb9Nzfbq/33Ar/tV7H0B3dNClaX3RG1DJI7BJqYSgdE3VQSZu8M/06fZGt/1sK2XfLNUyh9Fmf
nxtmx6DbdOx1dpWK8KfcZjSinzTRCmz73L14kmJLS0A2K9lNsYRI5iiv7/fwkeV9TTFW1DA6iIQW
66FZayK73DZbN22btViWlK6zUJNaReOUA60gIEjie6uqbdK3Ivxw+3AuF8ReuZYuTdt1dWPZRZj1
eqG6SusOvRM1ezsXzqtGM7uNR4X0y21RFwtSBixDSjmGYfO/JcAWTpxYSywy1/FIZApXY7oVQ7E2
8OJiQYqjsW0lDWWaNjp/rgfGpEbLyh3vUM/odVpjy5gYnhmLdNiHrv7jpWuydG6wodu2Y5lqGQDw
YLuqs3XvELXMCN92pZ/34Cua5uPL5VhYY4ksZgMvi0ndUOV225LrKwhefnNFAlOXGYtP/39SFntX
OdRVzKJmAu5MIZDHFmNdymit63J5QrwDzAs1XRtjJCxzOa+tDCJDdpCskLcsxtd+F3d0z5gZZGog
cW4v6IooF1Ngodumwws0//yZtxZlfhpHVdMfao+RrYOvJczCFK347LjYixXv5wms9vylY2GuqVuC
ZekW3Z/zBXgmDZA+5NgCyuJsMkLjUFPKgpHCsTxadDsYb0y7EhDF8jfzVZQGnrw364KBSm2fVCmE
Ii3ca249QawXegKqzaieik8maFUoM6Iia38P6zwv39cu/tbGaWIgIikscSPFg76Y9oaTFBQ3NEZC
V6YqmrumdMIvOrD2/mg2JmibtmorEgvppGf3YVEo7y4V9cx+ban2yGg+Pb3rba1p+03ciao8jTLO
fpeiq+AJZmD3JmkM+o1vH9HyNXSFqfPGGZbLX0ItB+bAbMuiAq0/jE4SkoQf3kRj8cObB2cH4o/b
si7VAUEGaCEbQ2dZSyxt23oy8lPRH1IPAEvJiL+dWYYu5dVkre47xwHnuoAomouki69hIfBcF0bN
DTJfwvUSlzpsuw3b7HXlBOtYpT2Kws3vNdNQ7168Prw9XiZDGrT1L99Aw4DNL4fe4GDHmtiHjL+g
iGl6+slpi3Stk/TKZmLOLcFfConLoVK1X2cBWzyAChna7eD1w928Dxujjdzdi9clXUsoOVv1+XE/
38w6ljr033QcjZqaAZ5p/MXuh/TEDA9jRUVmE7c4N8O0EML7RP56+UgJz++MrhiGg2ZFRK1jol4V
vTOdwiyVD7nQYJ1tXcADcoy0FxsraWAVLZeDB3+2dFCjrkgcN82GQ5XC9LUzcqr6VOLKcdqCp+u7
/Us3laswP/6sF1TnUlzpqkrmbQcRHvN+iSXt36oJDok0zl6WHXO41obh8hbj/RGKYIzPj892w5Ba
oZoOsrV+1A3Q5EYb4xU7cqmOCGEhmHt7jjgW7hIOv92oMReHPITfqaxsWgbaAKidaJ0XOrRP63km
anG389ou/HBMxaHodJO8b1AcB6XbL1YHFoQnY+sck+vYi6AaHyCFlYhx39OYlpTqmxZsGq0oXmDn
K3u39MxYkClmO0yMaMw6eH5ApJeiSS9DcWBqqAGJOimowiytlVt8aekNU7eVkLz6OADLmZbw4zei
xl4eZBRljKSwewOa/EKE3yp9rPfGOMEq/GIdN3WlFG+ylIKbdb4wXi5bpKUt4D2VH30tbO4ZcPiH
dOrq5YdFiIvH6cw6/hcI6NnTb6VjDRlPKw52Fo4futFvX3VTQ119hu++eE04MwLV4M7qDC85X5Np
MNNgmuR4MH2IDU5+4BTyCFF7BUbLMLzhdFvcFd0gZpQ21CGW5YplGw5NYVqe5taET6hgPq6g9u7z
tSlWV1TjTMgiNo9cIUPDnbAQetDT0pGXOn3D4OfacfpgVHG2oheLgUNPJgmBpJcJ4gwObbGJWV1M
ZeXI6VAZ0NdRU0/6fu8xEgiAoB7YLXCgzHK3Y9JK7l5hMcQgNAMgyI5TJu89XcT3ZthCci04KO+P
0ayKLy/ddzwyG29/jmYttQzbR8MP3QLH7lBHPYRjdfHZNgZjJSlyebj89jkL4QhHl9ibc12qGMlJ
BzujPExXlMBvHO8D/9ca98YC2TfvNrYFX0BnQczTevr5s9uhj2YZww3SHyrGVnX7PJStto3TKJ+g
dGyBUnRBmvfHoqjT/JSPBYnkIe3K15WoNPno5zHzTFKnUiBq4bCvuns/zqEo1TIPisqB6i4Fo8oy
030rLHRTpW4x3EWc4HgysmmgmkWDoDxWhlW8j4XZvAWP1+gwWoKZ+xCXMY7AJuiTjBJFE04ZnMFx
2P2QUEpqLvCZsvpOgFEAMsa6dRsckQj8ox+v9W5fPmGmrhvsEibLtcxlQcwHapMnjomb45oQbfte
xEwbU22lKdZEXR48vhhBP+ZeV8Rji9eyKEHqlyEzzxWg/+M4dnJXWqG1EhFd5NxcHCghTSi1gd6a
PC7n+iVzBhgVrUFJ2om+pfCf/gB2lx5sX2nbcJyKB78d84e6yUH5yUG+zUS2+hGXu2rrBGQmO6rz
FcsZY71jtLEPofshGUKq3JFqPwWdA6ml7YUvQsfMek6akxSnRdJ1Xu6iCBXbqkzTOuvg3Grbjchx
hKEtG1eM15UF8ZbxFJsOMkjdnG+qCSlmFpUsiGgmY87EJN9NE/GMjEr5oqbDvxcEGy+5Yl5uZc2f
8uziQtRZN35RIyrqknd+EnYQA7bZF6EBnLpt766uypYSC2HzvD1Z7GeiXEfvtSIsugNNcfURas/0
cyEt643t66DKb8u6DM44J9uylWvjmCpjvh3PZImBormygGyXVFlCPTy0sfteNd5b+FdzZiCb3orA
a4ubDZ/DuFBsxHKu2uQ47ajsWWAOJysRb7LPBA0PGQHWi/eR/BrZQhLMmHVnWXwtQ7McM112sIMy
dspNwGZCkE5bdDGssVAptuk8VnIl+Um8VFIrDnfrfBtV5bRBUQ7yAAaL0l5vVVCnDniq5Ua0Zalt
eHNy5hDIMXwz6hNNeNI1p/GFKVkX3862BJfcVSZu/uIrpsY0NenyFUZJRx0tUdO0ccemuQucvlvZ
3FkxlismnW4rhwuOS79QHHtI/KbPBMTvDatJDWYhCY2GkdvqeaktrmQtoI5JIWCb558/U09oCBLG
5BUSvEn1QbVJBT84uRH8Gf94W9K19ShztiQk4yzu3bmk0WqCAoZSeRh0MDGJzXA0P3HDw4uluBI7
RR7bpBxkLsILPTNczQoruJrnKRh+YcnjnCl+cVSmDBLlwlC6TgT9VLF9tmuhkxuT1oP+odDDDBrJ
+y83vpb3+cqmXR6PMmw8YlROznW3hbNqpYViurkfHOssD1/ZlUknB39jJpi3NpT20lAhiriCwpnJ
I2YsNAFuLcMbtck/GmUmgSqPLd6BVifkLqle6r+3vd6Gx5FBAWuLvNSMufg3v9qKnDPpnXPN0IbY
U6YNzCrCZ4tAh5Qh87yKMX+pbpD8I+2HAnJkZK4WK4wDnrh4SuUhr7VhP05wazoeZOYv1EAeZDKy
UscqEn9eULNIBok4NRmIbLDBtZv9sO2JuVfC6At7SCEXn90xHGMutS2LQ7iUDBLPxAAxTtzQXKs3
kDHbohEZPT9RF9+RcFTaz0aamb0tEgnOc7DUFKxBey60hu8wnrwDQzoGReHzs+uKpvK6OOE7zPSB
Mi8t25b9OlH6Y58xtcpW9Rou5kJbuHKYLGGbyjVnX2shkYi/geVWHIyBntBudCGnHgz/RehQvBGb
V8YgBiWHwJVwFlLsrNMzW2T2sU1LscscxqQVfZ+taOTF9UYKSsKtYyGWKxfvSZizf6maYLttx4Am
PRfgpqx+ZEm+xhVxTZJDCE+OhwwP/vj5rvU0H6cZLSxHJ5U/bHyST7lT59to8t0VzZx35uzdYk3Y
d53Ss60TUS4scKkFlVR1YhwDhtIxbo8pqIPFEEkB98P7VLPse0OM5QOwjRdnK54kszZK3hj/pY/A
HOKoG/LcOMraTghsGHbBxFrwtlGzRkE4L+JikY4NJSzWcnbvzrdzcOVktAJRQa/Hr0fVA2ykpvQx
0MrklT118fcXGhWCPnKaOlvKs2MvaVCaqc/MyCppJja0hmZwSLuNgYbe21KektuLZWGAyTBQO6WK
v6QrrP2h8yTtbPTDaDRS2kXszH0s5QwZzdLR2Ix9FuB9Jcz7OQi/tN5MMEx8mkKTIU5OmkoXGnNA
s1sdKMD3nNZ6n4Zm2jg2g4wt2JeTulvDHFzR7NmFwRwS72PbFyGKZXidSRmWrqYUHFjhJcx0ZJbK
vVVDjnh7fy5MD6dgEHdxW+ei8jJoHlWE6k+9PHpam4AuGJsT3Ofi7raUawsifUgOG6NgAmM51y1H
xrXUGStEIgZQVkvL/yZjqiykq2F0+jdEzeaNCF3qcmnlaiLiNNQZVKA6cOm0/EHCFxpMSVD9S8NV
to5rMufBcKDJ/5wvKuiqavBkah6T3J5elWZobuNET1f8smtbBwCJLAAOIH7zQkoUpwFWVoOyeqSr
hwaXGZ0YeMwoTbQVM/eUT1jeFZxzXHPiYmEtqzdj3da9qiOTtk+bhpneVvtmGvW96etQYusDI8Vj
I39gRET0IcorGBMC+tscDbPHNNRpBu6Zu9vHecUqkbznIWaPcXGWbC+upkbfw80CHFiHb01rsL8k
WjmceGb8bTZpzcojeV2ezUbbEnMrFo5bJhO9jH3A2npMC1M1ZW9aR9u1IbO3ozD8cXtx1y6f41C7
lWT0AassXjDVqlbrNN86BtTEKLIHxrsmUt7Kkq5pEH2DeCqmJTAni3c/jKHrgzGBy2dV6ZtuYuxP
Qdb2pHW+viLqyoKUlHgZug6ODnzc+ZXwVdYVY4coJ2nsY6ol6A4k+CsRxIWDZrtUMim5YLiUhVKc
SzGLKLG0eUROFjvVLnd62qqDMGUoWZrf5YFZ3Ed2vlbvu+IDzHUQ3iyFA0yUdC6UbghX5FVsHyHV
iqDKb9viW8un1AwNGRioGiUu80CGUXpfmf46fbmtKVfOkJBM8WA65IKdJYI6t2iPGFIT3002ZNqL
oHif2pp5DBwoUm6Lms9oYQQUcEewMhYmADTQ+UKHnP4tGjHsI6fpWvu6nFJ7G9MJKe9zoDqSRmeP
hugqku0jHb813CFFF6+xi13dbhdtJeIgvlmSlwcM8m3ykXEITPGB3zpKvDbZxckUvBb0PNBp6pTt
O5z0YucMmXG4vQXXdpvjNFBgKtlkuM63ABBjGWlO4Ry7RtbHuioYg6HZ9kEzpmhlt6/dmOeiFrpc
d11Drq52jm1W2VsxDRKyY3OtVe6aFJe0lkH2ADdyGQiHPQOeMwozR8eLRsh/EsUUYYgAbm/bVSn4
EPxlzZqzWEuo+qx2E84MhijmTBvR5zlttXL514TMZ/csT9Ebk1ONxWDDT2SYB9pH3ovJ9VdO5ZqF
cRXZI8q6+ERLkluDpsnanLE9cd88YL+ZexiXD2TFgo3fh/SxM07o5XunCH/hiNRBYS5vnYyYd1dl
BGfggMNP5Pbjh54KVrbi7l3TbAXWGQAtBbyLFDvDoEMjChPEhM7wyiaK3pSTpx0CkcuVFV2K4vUE
HT2neZQwlzoHLzGsqwKdy0KciRnRu0vJW22mKf1xe++uSsJfoRiDO0ZS6VwlhqAZhjRmFFEo+3Jv
Z5q2G/XS2TUlBGa3Rc3G79w4sigTgNAcTQOWmBXnmfYlhj5FAy85Hd92/XHgrjFhSPd2bavLg2c3
4YsdZ+QhCUOokytbor+TvHInnlKMcSyad3OFcAeQvX/TgQhe0fnLi/VUyRJghIAYmMu6iENYmSZp
jmpEScC82ELbqiRf62q6KkVJ0lWgu8TFzXKmQlT1xIKgqBtPrUi712XfJyuFl8s3jByHNDBChM14
CAsvLoqEUc8Z26M+GQa829AENb3fHbMo7A9Jz7T7foAxr656eep1kk0v1xJKMX8hJ8jAzZvwTEuc
RiNT6/TYqAR65Aw44UbUbcngRK88umPsrTjul4+l4pJJV7cFb4m77H7KqzTPCYaso+VWQHgGhkQm
oPL9+EcFm5u+A+7g/gZKz3tTU3VYsymXxnKWDogNmIGFr77wL3U6JlxaeLh+igkwd7Gyq/6ORmgz
PXoVo012TavsH85YE4rd3ucryjSX3R0cI8q9/NP5PsdJbRsMNbKOUmbuTtmFtxNDvFZ/v2JedO67
g12enZFllt+MYhovksBiTm/OzLEBHIfMTH0rmyZbUZxrogxKQvSacDWktQj8uyCvRGIxKkpGvcP0
wjzJ7tSkpvfBCN3Z7c27Kmt28chgzgiGhawwTgkEq9Q+Bt48nk+Lk4ew58krwmGteeSqKACBwG5A
E6Oh5+eUacWMjS7sY1mJYR7WRyBb4l455DdWVOLaVTBsh2wPkCVpqoWBrhxIdKRR4ek0zvha+r3c
SQ829K53zY+mmRWnMjVoqi5Wbc41ZSRbjDdAPpIYaLGfo2AmcTfiN08mFAxVXqbHyBblyvquScEb
Bt5IuthC3vlWJoWThiOVjqPeTQxW7WuIynqYam7rxlUpisSQIg8FaGnxohJVtEGZWAz3q6LwbWWa
6WtN74z3L5dicXnJnVDaAsF8vpbehQkIU20efc2nRUPA2GDHoloxjleUzyYcRR0oHePULYxE1haG
yoUVHWXsBFsimHDrgLxFBaAkfOGCeNJwP2z8EIustLFQAcqoIdXlOjqqPPE2qg+ig5ENa4nai8NB
imnywOk4O5jehRRcfMmD5gRHjFJ56p0x2qnJXWOnvtg2pMyO6FxKBeO1bLPyaymyyoHxBsergxgt
8ZrvfclU3SQU9YsLw7MwOuUIOnm0L7IuXR/XtFkB1ILzJf+etnOWvQuGtcrOZYILZAS7Rj1Q4sXh
259rXO7ZnYqbGF7HOSv8sXQjh37TMYQB+XfNUH61S7UmKv8sCt+xNvoIBdpWWQ19/2VuD8PJmjyh
HaKhs8O3o6WK8vNtBZo7F8/9S7J8uJfYD94ZakELZRV92iRajbKWA5ygqQEd2E9jdCpjp5yh02GO
Ka1OfJy4UjMtlDZG78dMhAZ0XgNdwZ1uZ02w8ihdov2cGaeAuwT0DOV64mF55s6UUaRS5UbhEehs
OOzapkyYsZ170OuRMHTtd6Fbd98rL7X0T4kWdeXnwnIKc+vL0AkfgHRCbqUFume/omeWUaa6kxdr
wPMLj49v5MuMGcRAmmaJHdJKtw1yS4RHv2rifB96vt5tXasrBsbkDlP2qGepxeBBcnsd0H52C2rY
XqjdygHOnuVZgEBwTboWMwPMAVz4wqZJWj7KKu3iYx7nTbXLQrR64xqel3zx/HZwPuiDzHtjAwdP
BGuIzAwr+ZrnovxWZiA19f3t77mIV/gcsrmYAxssDO7LucLHodCM2M3jo7RG2C4DpTPEa/L0t3ro
j6+bxitWlOXSOFG8nV9ePApK38tEFaCP1i1c3j6lWf7btNGT72j6i/MZc4mYDjWAXNwSqmOLZYmA
+nOQpCROoRKQKs3gaBTNSgS7oPehYkotGpSTOTfekvRzF2LyaDKdJhPRER+QrCKMa864KdsuHaHZ
CCvpnxhZ1btbK2EK7T2psCK5M7ko39usmLK3QyqN6cQIGFVsfbr3aUmSQZvuZGN05T7SdKhj8j4S
qQlHauNUa77C5Z2g2ssezdXluYC4eChGp/Vsq6jSY2j7udoq3Yfoy089S2w9t6DXhCSq0+01mfjl
nkYiyVxRY2B89G0dvHxJiFtBFlH5IZVHgf/8sBSpZ3PErz22FgPO+qr+Xio/YgqqWItErmg7YKan
Wi25buoG55Ia0U0RGP/4mMAG85FuT+hlRBp/jOVo76Y201YU5Iqyu5KaMFGPicovE9EMlikLBi7F
x0gEwWMzeta0tyN9Sl5+i8kNzVV7Wj/pS1qsi/oz7CgRExEtcCT7UUC8uIng0nsYomb6o0vitazk
5ZFxVBa3C89pDp/nhT+z+FpjZJKJAPmxhNjpzWCM2t5KKBlkqm5erB3UBOkrp5+MAjs1g3NRvVQo
6RTlRyhHgr09zoPppxyeN7uLspe6giATQFeQfTBcGjWWnTSlX3W+m4b5cXIhjR1tZmI3Fp2NDYHk
ykNwbQefi5rv5rMdTDVtGq0qZgenzNlmEpIkp5cFV05YKzt4qfWsir4JbjgOu5ILGz8MhAu5XeXH
2EoYaWklr2K9Y8RYo0EoFUMTePs6Xyr9LA6qBFpQ8KHUQhnNOiWHUxb5MWoiBqvVIPyJUOuV4uol
9nk+q2diFlajnfApBqgg6A2qgl3dR95Xdxi73WT6UK9TlNsaeGz9xrej8ZXqsuaPPk1eRoczPwB4
iiyVpBjJYLns7BljvdWoOaIwU9i+TUZQ8KMmulNlQip4e1uvKQwAPtgoKDoAPjXOFQb2QoCaXjwH
jdEjDa/VUa+AWXeDq1as1jV9AbQoFZgIPKVlb2UpiIpJmiXHqbSZ0+56kJZNUIwLIP1Q0vx4+bpA
WxNBUL5G4kJdVEMRyS7S9Kh1FtzL4agzHbpNT00ng5UtvKaZz0UtVCZmcJpn58H83rWY/hEYarrr
6i6xV+zItR0ExmqBt+W5sZepE0evlExdPz3S6+t/INFQ/dlAz3GQWj3MrE32yonNTuO5U2kSHoG8
A5ZMeXW5hxPssLR8sIdFIvKdBkz+zsm86rFWwv+Jize9Ndque1WEjbWSSL26pVQkAG6gfsCszrVy
MMJoaDW0slKt82AMIYQjQ4+gf+PoZpYV2kbBXFN3P5czZZoVWDCLwOLJEG/T8cChNtG4so+zAiz3
Ed+cVCmh39xadC6lKnISsKmDFJzmnVFb9oeRm/+O4R46qYdav08Ltw03t2/AtT0EeoSXig9E3Xpx
sxlYY9FJbCdHXQNCWVHI3FeE0B9uS7lmPyhIUOgnZsdZXawtiU14AWLWlkVd/dXqkyH5GvgAlZgi
aTMG9ba0+bctdxLoLpkuk34brMX5TnIDRBkGbnLsYTb9CCtFcoqVVR08L68/yTSSx9vyzvfQJZU+
QzFBKD8Buezly+2aaWyjd+592tNvENGQRNOZUisndb6Hf0mZoW+IMakbLFN4dBxCLEr68j4MHft1
OgpiN6Ul/Wc4PL1PL18RrgiJXuwwjRQLjS+HRIq2s537cRih/M7gniwMd03jr+0btn7OvJKOIlN+
fk5lNGRlNgTufdFGLQDoPttGhbk2SPBcG/7aN7aMHBvaQKVvsZbakFNSNwCC87D/Qyun32AKghhT
tLBkluMaN8C1Ndn074D6JKyh/fB8TRDe07Tjd+69bBP31OaRsS80aw0GcU0XaKXh+jP0CYO0kFJ0
MqVxvnTvHcsZPo4Ws78dknp9N7Z/3taEhavz1/ZBgALrCj0ECqfjfEE0p/t2ThPGvek1dbExRJUl
OwWhL2TfTuvvyAv0n/NOwghq6W6UH3K/qeE1s/vAfZEd/vtTFKBMoAJ80RL73Odu1iT4XjDJaswI
gA9va9q5e7q94mt7+9Qwia3HHC9xZnUVOC307yy4i2CqthlymniA8p2J4Si3RV1TTZfKDc0mBn30
y7wQ3NNDURiZus9Ir3ycW8LvZWe2n2K+b+PmUv12W958Vv8yjH9tIAU4WunJGdAaughnWjn2VgKW
FKZnEK4bOy/LUz7p9TYP8uZ9bJfpNmiLNaa+axuK3uCT4+vjjyyeaVCVuT4MvXtvu1G6d7xWe93T
drx37dL/dHuB124fiVoXqlky0KDKzpW199rQCzxu39T1eN9640AOX6xRVlyTMkNSUUTwlaRDz6WU
8NrRD4Ue6kPdM/0mDqAiivIVPbymHAqLNd874qcl/s5P4tIv0gHr2KHtfRZ2jyHIo9eDI7KT72fF
z9t7d+2YlMRzZE3kxpa9VoUsFRRHXPQIFMhp9HXrwyga896mjeNwW9TTOSwUEYcNXwBQCQmgZc9c
QM9Q4U1C3RsWrQQ7Pid5bFVj6AAwerPZpjTVpQx9yHXyk5qR1xtI5ydt4+da9ChFYfzedHamvxrj
OPmgrCj53Tet8XOB//Y58/Lx0bQbH2bgJgInXmufZpqamRgm6Da16gvmu5TWcDKbIkn3RTbAVgUl
1sSMbL3WP5uJ24hd7UaNy1ipNGjBWMPRf3sLnnKNyy3gxuuQkcA6dkEB4QAcnVpP9+5lEriKqDEZ
RLuJKqMGyhVElg4FcKYG/6vL0BDjj8DxKW8YuWVqzAeAZ+NeNCSNeMN6M3vXJ71dbgXcBCe9TgvG
e1fZVBy8uo48ZnE1dfBoJlqy8jZcagzsS5aJ+0PXxhyGnt+DSjhxCf92/lAYdvihD2mtdEGjP/Rx
3KxchtlGLHeLGtwM/CX6pBBzLoqaUhZHPkZ5kOlkMqEMOu+OvMWpysc8ZhZU7961ROB7uhI9f8Xz
urzv9DiDFqIYyJ3HPz8XLjQTZEgxqHs3DyFTjly4/TP1cj8F/wTwpAuUkuz8Etwbx1Y1VIMRPwzx
MKm5v9KpNrZsm3QXZWHxyESYZA0Ud+UEYSGgpENGnJBx6a04TgqIePCTh6xuw61dZ/SE5TR3DgVd
TLcV/tKcQdCIGZtbqEgiLJP9QoOvS/QyfYhMI9joGqwgTeS1cMQOBoOokmHlgl0emgk9CN3GT0A5
MvHnh+b7nqnqcd7OZIC7faSaQsZrzSW5sipaNxzaz7gEVDIWqpHro4jHPEgerDgcN3rFpIckZBJa
6h00d1jjv7smzZ7ptIhpqHctfbEePzlXMk8eOiaB7kpRRQeZ6e0m08s/7JQI5/aRmecFv9lfoJQ7
UzuglTN9zOKhiwdQemXY02hmNDI6dq4/1XuNqkR98kw3jR5mfq/i1QCrN1w5U+4bu57o1dwG0KB9
rWFCcPe9yOtkb08VU4gAR1Zv+s6rin0RR/23XBiAVvQoZc5ar9Ih/cYY0r7auX1bfzWLLCSTrLfO
B0vnZdqlQ67Cj8GUuNMjTsxY7cq8j8VexoEv9rnmt+/aytbh+exHyXCkAeu0NZi584P6Rtptpq5x
H23NcZgOKcvuQ0vmv9tYhG7R0c7HNNitbN+FzZqjNKIOPHULJo758j3Lsg5aICeTKSaMGIX5Xzem
jvmH6bS/LeXKFeYdJRs+++aUGRfBrl6KoGitMnvwNcv6ILXB/d3rvfxzYzLQ67aoK1fKmgF4lEGf
fJL5588WJNWAUSrb7EH40trkZhjtrUasjea9uiBcAlqL6HGgsHUuJXRaBctnlz2Mo+sc6LwIYS0y
NQaarQYU10SBM+UCU3+ao4pzUZpGzaxrq+whCL3pqOmOdm86ZXwsaHb7N/YOxALQxZkbFuDCuagg
+9+cnVmT20ayhX8RIrAvrwBJdDepzS3Lkl8Q8oZ93/Hr71etmTsiiCCCHs+DI2wrWaisrKzMk+c4
uRRJWnEpkwZNLNMOTjqjnDsut7mgn6ysnKGuxjIp86m4SGow/dGPAyKZg6X4E5RmO/F1y5TJOwJk
nSAQunlWx9DjD46FM7TdL+2c9DBlh2i9TkO4c3Nsud3PacYqqU+ndJyjhTQjDNX0TC8v9jJHch4q
Jr7FOjEuBRCMBIOQJ9b7k3OHWiTXkpKWFw3CLJe3phARjR8DiP+wggGKuwwxwdG8ymPqYUjMQWVM
KcvM4ChB+YzAYbEH9dnYGzEYADUws4u8vMQ98tNaKBlEcV0oxSV3aLNkmoTAr938UgdStlNs3tgb
LJm86xTIEHkSXVuKFOpDXW9zWAEtxG4SKOFzmPb2zuZsL+h/ZlYuEER2ZxutXFyoVP6lJJb6xCNg
dC0tNY73Y9yWJQNguGXTURHsF9cLAjTO6FgvFZekhzwyXJaqQ7UqND4CD0r25hs3jFEv55FHpMPD
12QQIMLiJGvM6qLa2eDHceGcyqrOvkHho+7ksLdPf4ZzKLPx2qCSzZvrel1WGzqJU0f1hfI4jI7l
hFIyY93nmjaSp+axccnsRt9LIPhDr7N2MekooisJEhj6Vf4AoakV2kNXX7R5goa4M8MA+ZXWGV7v
b5oIays7DF2RGQmySlESu15cxqtIbWaz4OUxfZza+mw28ve0Ks+JkqBMoQEsmJmFRvn0vt0N76f0
S+yjGkDD9mb+r5XmKQlahg4dI/+tnnuo+WPkWHesiKBwvTzyCFkQtfFg5EZc+WRsLmMWcaLR4Y07
9Re1WMzQqxgBnqgtFlXj23KQ9J/GSov0dz3NM5QO9SFEYpK7ZrqUYNWi9+oC/vCly9XJeVcM4dB8
om0Tl++WQJVkd5mWqPWcoR++AAKr/3ScJAlfSn0Jc6Tsi8nytT5YmErOjYo0BgCadnRqIZWbjPQo
z3IBy6Anjy3PorGXg9+jUUfTR7bn8G9kLazMVaoBfluAw8sn1cgztN8zXfoFPDEqVKAS43+cGkXN
gxkk6lelAph0aKzR7J/uf8vbE8enFBQilB8g8V1jc2AJHMExZOVlzpLBs3rBOmZE6SlN9cd4E0So
vza1OnFRtjRdrMco7WkWYn1D0B3rXFcePmJYoahNaxZsJ9Woa9evISfvoKbiDR6E6GslGhpHlRn8
CytUtbm5oHrXyGWvrfR6H8VmlNcEiXmxngYtYrZNmWdzDwQp/qC1qxP2GASDShws5CqBmXC1wGhw
9SAV6u321B7qaSxjV5ea/rkIxmUPhLblEURg2JRsNowmwfXSmAmLh45H70WPOvsvw0rqLxrTfbJr
0IrY+YxvALub5VlkF7Dl8wReY4AsJ0rhE2jqyzDWRuMuRtpWnya7iuYTz6fma68EffXZniGDpyJl
KsWh7fR58o3Ajn+r47ySXWAWcnGwizpBJHsxl+kwLU30LUNuHC29mrvXS5tehW1acoyB2cglGz+b
+oDYYDd0hn2KlnHJ3L4rZucXAnc6+3oc16oH+32n+gY1MUin7dhAxDA0m95FLy3pDyOgMQl+HwWQ
mdHHankocpvo7tpUKPpn2ZqW9KAWUZI+fPUD9RGtSTHqBn/YyiP4CLxRjYX9iRFpo0gpoT2apC4X
3bCTzGw4HxRDIJep9dBVWb88yihqzQ5y1EszD9MZ6oTyqWm1gc7UIvuoQcYfHw5GNESBkYAJFdCY
1dm1QjWidzjVFyMp0j+WWTJ7tworVMmhM5Wah9Nog6WRqlPMIgLqK2txbXcm4xP1RZaX1lNweqDm
gbJj5TbPwAqIMwCWYqZ7XStzKLQ0Kan0ZaJZ8wtOWn5J+3o8EKVSd9TC5V0TOdnfj39I3tmMqdPf
oziyuiC1cUmVOMaokTGiOshZzxmw/4I6aTn8C0u4IfkMTgJH33W0KJx6Csreri8hgLrkWUqa2vgQ
58FSHvWYq2XH+W8TjLd+OfsF9THF8lUCRb2KEQRVqi+LPAZHLWjqDwr0Nf9izwShHBtGAnU76Z/o
SQDzVXNxankx/jQCRRvdDKq+zE1gM3cucEnpNlBMKDR20tLbzI2BIfInvF+wKq0bNqmymG03Ws1l
UIfi95T7eQrRGx4yyZXCUkkhp2q74AWUd7q4WmhJjRun8Fnv/IyNS4CfIWj9aU9Ry1t950ZVymho
s+ZiKKV+qhq9/BSMev3BWOI9NuGtLaXBwtOP+gaN4tUx7OKyKktnai516qA0H0JLaJ6mIK/L431X
3Ypm4IMFMgGkJPCOa1dtegU0h2Gwq3GUvoSZ1KVeWA/1i6POyxfTSoMdsr4Ng1BzC84cTr9o6F8b
NCHnA9nY1pfEGlov1uI/nKhIXTtEpKNKzR02h40tI0hTSabJzvrW9WQjCEcgF9wLpaShvJ7W/TFu
W/tTr097SePGlon7gGYfmHksioX/9Jyuklyb1ZHwko6142apzMRJMeiP75emMLzLOBCOAVjy2kqe
xcpIX5Hbh1v8lVoHMj4k6Op7Y5zMXyt5HE73HUSUnFbJyM8G193nBUyEw1x/jXI3uvOLEX0qs+x1
mYoPc1y8A638T+0YOx3orU/JU4aXDF0HkvDVIvu44BPCs3xp0PhtvHlenNxzIkN5vARCMCFiQsIB
aRTB7fprKlqAohXvn0vjlJUXVJ3kBjXzBeNc79V5N648TMEcJGYVuWFXfi/Fs9QEU95cGOail27L
43xBxi1+RgIlfUETvjvmMvK793dvyyovT2oVwGcY5lg5pRUY0CVMUXuBZSx86sGHnUJ97E69qvcX
fWjrJ3PM9zKWbaN0cOj7gYZbl3vGPA2Raw2aS0GH47mpl8FV+0B/7hmiPMQQ0HlZuds5Ws0dvb2k
qJjRE6OarolJkdVezlqimGrZXoalroFxSWn1bPOpP6EkglyDWbbF2TCz4tDIWoqcnm2mFy3SpANl
jXoPMLcRdwBPKFC6Mb4Aukx4+E/BIAklJacmwI8pTIAa9XToQPt7YeeUOxFu42PrcAvRdQS+hJTD
atnBsGTNOCotMr1j9h0t1/B3himrlyJSko+OJjUkIeVjrKFv35q+GR1WoR7HG3ZVStHrgUxDL7uL
pC/p+6UorBfmQgr/vvOuZt2EGcoIpmAf5jOCblitTXXGnAjKVzTrqjnmUJR6WdSYEG910gnKlYTx
92w5ZGncvdCgnA+Mns0HFXLMUwdtPRN4RfWYdhHBDvY8SDX41rSyKWeuSvQM/o9m0ln9WbaprGhB
VTwnixOdjXHZkxNahUFhioFCXutMMYtH+8pUXEFHYjfxdC4j5D8ZrQhd/u09ZO6WFWaaaGwQa3m+
rwJThnCbZk3Ir8taJnuRITcnUp89yP0aycBiSExxGtqfdAlRf7o+EWpQpkiRxstZa6kCXzKnihp/
bGaLWNjGBYKAStuWTxVkSzkEGOP0PZZac/iq2QNM2iEtvL/MLFmKT4UWLegDw35qfkuNodOOml5Y
l2JYlPKYqmnYHNtQtuo/7zvj6kSL388KBB8k42jaDRiFfqqtVLMxnyEQpfKfRlXIb+hBZUECvOP4
b1QpP126whhnGuge1xKev5bxcaiE6nKXaOfKVMo+pELWZMNlDscSP6DPb55zpPSSJ5gVqQFnCvXh
EzJGcu0palL2hwZO/79aLqPu1zGvmPQM5XRIkToqIvVFl8LFd2B8t9xUkfovHZQj8BONmdmobt5V
tnZs465JvwzKItUH3eg75aRFqY3QdzIz5vLgh+U1LYZZqU8B7rxBMFVQjnTU0ql2DHZz0Pq+cztr
+tYuar9zGd5sIc8HinroWFDBoeUh/vlPQRntZ9AxudpeKB3V3MDy73rd0CoK92g9VzFZbB8UQqLi
QM3tllvf7I0Y5Z5UP6MiWQ9unyXdYZHk0EP52/g0aHH+Z2k00qMfEqscLCogGsvjJXi9vLGPB0uq
VO3MC0wxXYasLX9JxVnR22Tv2rmNGiJkANQGl4t4xnoiztDaFkHfRT8HsFcQlaPlANfZ3uD76rHA
hyT+g9AmXOAcnIfrJRm5oaJghl7lnBTFsz5E4auW6fY7I1aWp1rN9/gQt+wB6BSzyxxxnPHaXpw5
E0RepQF6GiZnYEvli2LGybPWM1dtF037et/3V8n12/rsN8UnBt7wmlWiG3QQ8YZGZaCgbEXfmmAZ
TxXtqmcGkyu3hJbnPf355dT2Uubet7xOl36Yhh4B0nTG5ABDXi+1LVU7l6zBONdS3Lgcywh60elv
GK2H5zGO8kujGPGBSUQYpAKnOASzwygPbFhP93/IzaFkix3R74bnWhaUANe/oyvSLG2oIZ6DNDNP
FB4mD32j8CBV5V6LeFVGeFsyw5uw3xFuqK2uzv/ArEm51KFxbsjY3FwwA8V5WRzgzpaf1KY/9z2G
5y5vT2NUhjtVmo29pv2J3IyguoYCb3Wb56hGZEanGue+XEyvjtXB5wjxYY0EKfGlio6Ct89T036P
gXeNzhYLvzK9crO+alpTqiPz3NT1eOyUOTpaqWx80NXKOi0g7L2AbX8ZxqL32roPfT18EGj19hOI
8dAZAexChnG1zXrbR2llJ0LBNDdPtaL0XtTWe2o2G15N8wsCYG4TmFPo9l17U0BCXxooSp1rxZys
0wANdut1dQ8N6BDDEIa0Qx5VrtrGyge9rYfpMHR0zrzGsfLOW8zc2UNT3247TJL0REzxvqRxsPpF
mdqW4NE1+dxG1Xnhap1etNZ6R/5cAGA13iPxuDfydxubKUSImS6+M8CLtbQLGOuZCUedj5Ab2VGS
I8WVo2aPpub2NBEiSVAF3JIexbouvaRZTWsv0M5zb4xeX/XDc0ud8lBkQXgqAUR7gbJU36fSpiAf
Dfrz/bixsUhxvwo8E5SAtyOA80LpKs71c6mUhttWTnyxADQc/4UVGuFiRI729BofiB5y3mTSqJ/J
u+UXvnr6GdYv68N9K2+4nut8j4ubZ6u45yhRryuLlV4FylBU1lkunWw413GqhLELO3hvHUkl2uK9
KlWt8a5P5i58NyemM7k68pJ/24uVBB/bqupRFZkTPUXGEgbxbok8XZ7Kv4tZU+UnSWcK1nDzJrA+
R2CAZ28wivhrLNvRcqoNowZDyoScbH2slawd3Xim8OTZYZ38KWvRoD7rVt9BOiPBILI38L6xj0Rk
0FWMzYnnwSo2GRHwuilM9PNU28V71HNkd6it9Nv9L3ybkXGD0bGhkYI0DwfxOi5QStWrSGcfizCY
XvN06V5Du4tP1lBrRxrPw6mR8j1KmI2jj+6RwJfysiK8r4zqami16jJb50rpqifVzKVTuWjaE3mF
7umREx8bOEm8qKvTPfrtja9KZ5QLlY4YNcn17a5mZZyjoG6d28IZDhFI8UPa55l3/6tuW+E+Q0GS
4v460MgdfgoW3TpPw5wd6UzpL2Zp7pWo32bWVqdDsFiQS1NwEJib682LlUaqlIgJsMRyYEeRJPCY
o1L61dS0p9pM0m9LKmsfp1GOXx229jt3XXQYmnb4HvOS3enHbbiSeCpTm6c4T115/V6usyhNW8k6
x0BWX+iKvGvT+jjaccZYTDC9dyQtOd3/zrc5EvUsoTYuoGcgSVaJSxiimGINln0eCil41/WOfoxH
vUU8aJJ38sLbLWU3eR6xm1RE4c9afeveCGtyQemcgXgw3blHW/CQW2ai7rRRb9fEdprgYRht4tSv
EwLFDiaaY610lppp+pbz1k9dq27UX4PR2Zuqvj2IwnW4KETnikLS6iDSo5ML+KWwFSRQGcjZoBeo
utllfQAIFcF/rDdx6w26M2te0yaqvtP0uP2qQp6IRsSbNjQooOuv6pTL0oZKEV4qtGPdior6YZr2
mJe2viiHBDZuYKpQUK1SLOiju04Px/BitZXp5vC+fGYcdPGKPjJ31rNpiuuXFUGbSDX7ej2Kwp6V
dhteyjJXnxplzk51lxsvZRQqO8dt0xScV2RPMG7yDLw2pTHAyJOoCy9KX3xqYr16opT862Jl9U4h
dWuP0Cl443kFmLS+IiqnS6KwdcJL18rSO4hY8u9KpO/pTt5GD+46wdwBoYwOiGi1SX0QT2k1NPkF
bVfjKW/64mvTtfUflWO076c27D7WixHubNft0gTtCuEKVBOzKevR9HwumyI1Y+CKNlgmJob4W6bs
rD/uh6kNM4xccrwEgS2keyuvmJhz4ObuqktUtvQ1Mj1+33Ml+49boTDMfcA5Is8XX/inKk5EipME
NeiYIOs7rwKK6WW5sjdEceN2olZEoZIhN0IGdehrKxIybQz0SO1FTYfAy0zuzlDJ0oMxPopcFvPu
8E0hDcdsJ/Oq6+AADq6pUgB5527ouldtMarfh0p7ENjxZoV0HRIEqjbwQq/OEW/fYebF75z1MB5f
i6U0TwusxjuZ7I0LsBaQWTa5h5iwXDMmtyQ0xCGbtUzIDQxVFELsZ+2xQt1uDg9p6k78j94WeNXr
zSnUuXHmmlGrMqJGf4wXM4Ww29HGg1rB637f37aM0Tmjl6NhizB+bczUJWVstcA5Q0Eemc+FrU5U
UtFdCVyVydyv962JM3KV6yA6QJbKJ+QgCS7Ba2uVtKDAA5jhbOi16ZpZm7qlER2lKf8azcV4eNya
UGSD2uSt27o6S9OAYkoQLsEZJIv6+1RNcO6mlfTc8bILXSM0Hmxf44Vitp7aNvUPWhrrh47c97Ij
AeG8aCCaDnXWdMfeKOb2ZEldVfjkk8qj70TqAKQZALWYQqCavgpKcRYa3dgFJcywg/F3kEbSx4Y6
8Ov9D3nr9+JMMbdMnGUY6q0u8VNQypi2VWhF1Zc80NTPThXUvzFeVD/9GyukZkQKMU6xWkvBEJIZ
wlx0cZi2PxahRYGuHvf0hm6uKOrDbI6on/BuIXO6dsE6y7NiNLv+4hSL9SGV4/o4wCHzoiX96KXm
OB+zSnkQYIlj8AqkOU72AqMEkw/XRjO9MaS+n/pLZCEPq5RpcpCbPndx+m7H6W+ywZWp1fpgl7K0
hp7wBQKc5VUzE/0wRwL9rWjxIc6m9KMzR9lzKqV7/OS3LxnCvOjp8CTkbUYN8nqVSz8ZhTyr/WUa
2ug5jUDX6WZWHno7Db0xsHpvaBe3bAPLr1tpUNyCeaCWeV8wk25moy9136FuYxsJI90s8hBkecAB
Xf8ePkK1NFM/XhR7NJ7BbkofrNgujlNW5Dv5/oZXCa5DAT8WLPf26p0fV1KtdXo0XYY2yXxmJU03
64bRVSZElAymsY9DHWk7B2bTKATaYlId9d/1aAG9hTGDxmy6LGVZvITAxE5ppQ8XCv31R2vJmz8S
O9nrw4iVXIdwYA8oN3FnUPe7AQLxkAnzpkyHixmhrvYhqQvD7crx7yB2oqclLGYvC83Z7QEMKf5g
QM+44+Abu0pyyeOKaTUY99ZdDKOMh7bqwvEyGEF/mqw5PtRDyCunD6ed6HpbcOXkQxvIywZ5OaLF
KiQNDrWFadbGSzSFbeEWITTZbtjH2SclFew2WjIF3wtWubi9okbSIev0fGbKsqbCFDRJuKd+e326
3/jOaNMCSmDP2fl19FLyPpeaEBdDNlXOX2uS3+o3KWFSwY2yZsndfJAW/bkdliL63lVJtYeTvL4K
/vMDyO4FiwUUuOvOGLyDIJrmPvNLezZf5KSt3utF+Rib0A8r9KNpUdEe5tpZxcuQ6MRk5ZL7CPh8
15c5Pw2a9LBsK9c01TJQ72BZGMxenVneXlyrpQrxWZVqlacFtvoCPjLYq/BcO+x/FyP6AoKykbN/
HYZKDSbjCA1TP5XbzJvUWT2nseq4bVynOw67tTuQGvIMErSoNIGvTcElK1lRO+Z+yCUAcrUsp96r
w7AMd0LPpiEbDCegVzGWs9ogJt4qW08gs2rLmhm+sAjflZE0fLofwLesMJsPOATwr6gxXi+HZ0U2
o+sIudlQzV4HsdCp0Kw9yZBNK2JOBe5TApqz8gMal22hyZC3xUMevTdCJGlRwBvHdifVvk5+f/gB
DEwKhEgkUTcIbfoJkpJIcuFDcN8echmc0SHWqdx64VRBGDrryFJ4j39BUKg8WMhMWdzqC9IEsse0
gqSxlVTZm/p4PKZx+tiM24+V8cdTXQARDjfiKkxORgzlAWyxvjxAqSypMHaOhbIn87CKxv8xw9OB
1A1Zc7AA1+6waGk5MqBR+I3VX2Yrnz1Jd9CdG1/VsPssde25H/SXUjOelnlOvUZjPORffE6B04Z+
jgrpGuaTtFOr5cB0fE3LuyPgtBqvlKqdw7UVMGCZpCxkwQ/DtXO9znyxeUdkWeFnLPhU9VX7nkS4
PpZmsifGuOX7HC3gUeIuvZldNdQpARPUFH4yUlXrG9Nypyh8WDWDSCsqrjRGGUxkSut6QY3az8k8
1Hh+m9qGFwFM7d6X4dwHZ2k2ir8f3ySd8gbXNk/am1xsTuUUSvMC/lPmPN1qiJtLVWizf9/K5ib9
z8q66sSgYtUqOiyrtV4yyKeo0zEzJghEyIJ3DvF1nvfD76mmAfRmOgDul5Xfa3kBx7aelb7KHPv7
PK67yS2tIKAvGNhwENjaK8diTxNky6rgGRP1IbLnta9n8IYscSoVfqUpOcN7U5e0n8shAze/5M7v
Mzla4069rNT/IuqDMueJxjsNESLhsz+9NjGTSmwa+5cApo1RIwJkRCK5N/Cw5fs0HGgRYkVgPa/t
MIe2dJOFsnhTxzMwy7A9olnd72zeZtQiXAAM4CRT+1idZvoDqWRpQ+lLSa587PW0OAa5Vnu105qf
pRwCtyke5eesksZvesSserkMs9/Z8Hbd99jNDf3ph6zdiIkkpErhjM7n4WsYjrkrOdIvqdT81qVj
5U7x9OW+wa0PTF+AJjZ1TFHNuv7ABIMhwYFKX68AnI9wJbhGW+8JkG5aoXZOngjdK7nPtZUgjmqz
UvBTkK0TsuPpNzmjkXZ/KVunXRTo/2tk5ZMmGoZmUoSlb6hxcBz1mekx2EqfGkupd5A0m+th9JPq
BBfdzQMLedw4NhUCi2ZKzq+wLKeupgbJ3/cXtEIf/wgqYsL0v2aEt/x0ykK9DioFkhF/6MfvjCB5
lP5eHTn+3ZLbYy2JRkH/IZo6N1C79xnFx0L6pzT36Gs3v6tIhmhfcz2srzpTmlVTUkryk3kMYF0b
ymdlSKuXfujMne8q3Pt/D9cfC6ZHhj/C6Cma8dcLlvvSgN1Ezv1M6/6RtUFyE3l4VorpS1JHyc5Z
2zQGfJAyPgMKNByvjQHPsYuoATNOebhNXGcqpfp5lKyl8IYEcNRTkpKX/Yu8gfwStVqmuqFtWCV7
VjPYXVPNgl55WTzLnlSvzefwGI7yuHMetpxU3OYy02Kidb2KnVGXUYum0ePnU9Uizr2UfeMZVjFG
p/t+uuUgVHBFtgVkkZLx9YecTbTVM2ZD/Ymc4VOrj9ox68rSm7X5sR7CDwcRqoEM/wlZ03WgDmoL
kD/wer/rrNDVilA6GUtm7FSKthbE3UZ7jBExCPVX9TkmP7thUtvCTwcS5mGaIi+Gf+fY5tJjLEI/
FsRwHcO1KK8ACFxtUlLOXVYuFJ6hnS90N6yRhfXCoYY0V510RqXvb9WGT/DRBMMxOEDxIa+3Sk7B
JWh2X/h6GhDzZ3X27FFfdp64G9+PFyHjkgjPQsO0bsMp4zJaNqpXSDqYTswc9lhWz0BZNdWTmynd
O8jiR6+iBmggkBlAeCgSrPsj0xAZebwMCVhjxgffwXlvh24Upk3lmXWgZe/LyjGzpzq1zOZJg6Sl
3TlpW+ulSiF6JgLVuS4dh0Y/R4mqJb6cz/3Hrpmn51iy7CeVzOvx+5qHAC5JgZyS4rr3WCiTBBCL
4lJtKHn0TGWv/I3YEe2Jt24sickPMeUHlluwvl47ymi0OTP3SuZ3M/rTFgT3vt2YmpeEYfr4gw1T
vH45auiLrZFCmTKbWZzpGexPBisapvwJtNRjjEZvB83AH0nwSJSBsKzOdK6apT41WEmyKveGVDM8
VBz3Kvsb5wsrZKyUmTlna0JqvZ8aIXGCFdQN/0RaPfeMNLD+uX+KtzbHQaSJd5NoPq6vyaQ3e7mT
IEMPcid5RYDG1twM+PBzJs3hTqYvbsHV4XrrcYuhY/RZ1lQQM/lcP45xRp24pa9eNLxxS3byBA1r
cOwUnoYQUsI7/PASwTtCI05lSYigr+LiSLNQduIUfYUsGb0Wumqv0CDerrRprwW5Aie/uYYpLIli
ptAHEInCT2lWrcEbPiRBxiND+UNSItSdKvP7UDRf7TG33AXS0/eKp+9cMhuuQnkW1iu+KsFfXeU6
Tl/HST9PlOeKAQy0KalHU2usxzMqemlvLV1YEnHM67U5UU+temgyP7aW1JWXkrlDZ3mORwpoWh78
i7NsioIwrSWYjcEdX5uzemsA4KKmvhzZ5UcrN2HNySm1PUbx92PLeK+86Vc5EKGt7rERATJbb0tE
CKBThH00Kp/RX9pjhN7aop+trKqOkqxPIYKomS9XpfZkB0F61sx0fAj285+1UCt70+4TBErX3yyP
2ipvjYJQWwlCiHau3Njo28PjB0pU5P5rZfXFBnPipysZMaMPBs+MS9NLpjE/qiE8tfdN3X42QoUg
/+fqF6Xn1d0xzEUsW5ABw9E6UbkPa+tLoU32n49bgcyUDofIA7X1LFU1dFE4j63qhzkukCxaC1A5
3otDG8EBECsa1Qxd0hqgFHG9O0XTj+koxYofQipRSPNHBnhPc9d0bixXfqom7yw9fWrN3EcN0bu/
RBF4rmMvIBaYCkQfjQCxFoiQwqhEoVTS/Eyyrf6Udlr6RculWPeQOyteAsac95pXG3snpCMpagou
fco718tlKJvnV4hJG57rpzxPp2O+RN1Ogvh2D16vjJqVhZOI0Rsq0iuft50k7B01rn2nThBhdERW
RlOyb1M/CvMiOhgmWln+BM1Y4ndJ3zOXl/ZQsxqjliXuWIXSzEjBlHUvZaZo0lM0lKns6p2aNk86
PIwh+FQGxNzYSofmnEC68j2GgvmfQZmr/BBKE/89LFdB65L/NrMXNUUUuTmli9TLAzVrT06RNOmx
LbX0z8pAWXMHp6TcXqx04QUJBWRBaAitK4Y9qVtP+Y5SD906MNjAlsNnqQYr8gxXVhgeUvQXR69e
xvhDp1Vl543jsnwOUnAZB9KCEPFFZcySQ6IVaXdgaqbXGLnLQuUcDKUVw5ZHu3vHI28zD/GjYdEW
FCSAPIX7/HRV6hIkdWHgUFGdZaDd0Ri7xTBEJ1np0x1Tt54oRnYoN7AWunLr0p/RoRNadFrpW1pd
HdBT6L1myJud+3HbCr0KOubwB68bf1k5SoC4pdI3s67ygSl076MA+qr7B3nTCvhHnnlgTLi3rj+b
Mww85mK79LMwdy4zTewTgkB7xCabm8MENbUa8J3s0bUVLalkB76K0i9SKpbgDSKPHvPi5tT4DvcX
tOm8sKwR4Hnu0H64NpXZdVH3S1n5cZc174ZJVl7bBm7V0Bhnv1ECzYvjtthJRcUfugoaQkVJdK+4
V+CLuTZa5fWsIjxU+cM4qa8ml/MTA9vh+9wKHTeUpfbUl/QgHUsynu4vd6NAzJNZhGAwBsC41oV2
uEBaKUAX3lcDhCme0rYELkP7m1rK2NXtV90IjG95xIl5GgemErw5CxLzOC1yjbQDLQjzeP8X3V4N
/CCBEWaWmFbbOj/udCuaFA2PAgidMTTtBMjJKkX3K4Wy7DRWuzzlewZXmZ2sRAFz3zgXbPqf+qEw
PoTBOPwiG+n8Pgz2CII3rQmFQUBzPOnXjKMVU8pN07O8KIWeC/bO/pMuF+bnQe6PQTY+xpwjUjC+
JnmkwHjzfruBbCyMMhURYc0eyuC3tgNmNqbx8Of9Pds6nyRFjIox18D1uvJfOZk1O5AJMwpdwiMw
bOk1nbT2HaSj4df7pra+H7zrMgkf/I48SK+PShBXutVJNqaaavzLaeziSYpkwDC2Y/v2FOY7SoNb
S6OXZyLZziQ2x/PanlOj/lyHNRMxuZm9qwJL9Yqs1I6KnBg7ucPW0gS2huIpSRmTBtempDgYJMOm
9h7R1eiRMlycye9zi4G0yhms8EUuJSfZua23Ajj1aNIVIYwKKvvaaBRIatoxr+vn2tC2bpNbTXUe
ZXkuPj++cSQZYtoclBoo9mtDUj6Pc5/mlW9LQQ7WMQw/G5GcHSTZVI+Ski07C9v6mgzAcJ0zUHTL
85AsSx0MKgetoZbq5XSJaq9QzPKQo/j3AkXD/Bh1pjhr3Ob4JXhfm7LPmhAompdpdgrhmkXXQnbk
gMXSUfs15197ZLh3sojb9bFZNGZxTnCd5k1be6qjThvb2h8WtYBJsJmMw+DM1l+GlNq/Tolkfry/
gbcnAYOiYQlKRQDdVyevCsqKL5k0vtZK+lFv5faXtkIrIBrD4df7prbWBjmnmLCl7Qy70rWvmFqr
E5KNyq9AR70G2dSlbhDIMMSq3IjPVpo0e9wzt+dATC/RURCFTjRhxOp/yv/qZrFA47J5ppTGR2PS
0wOUvNpOurT1DalrUatjOoui4MoKmbxsAeqrYJ0ztcGXxmn+nteSvRwCTUt2NmxrSYw+cAMIeUHa
6NdLKgTJ70D304+KwGLyv5wOjZNGD+eZQL1+siJ+xU8fzjKjoUmksva1rosOhR5rh2RK9zgVbtMy
rECrwRapoJjXZ2vS4QGEahdv1+rkOZ1V5bdeifXjaDTlpxkmsxHQTzDtxJDNLwgrDb1QBQjEGmjG
PK8lS1lR+yFM2rWrDIbZe0zxEZ3vO/yWXyC08P+GVqG/1EIt1bu89vMuyF7K1pCOMM8NX5xO36M8
v801+ZK8CMiwmLpQ1wN7Fqy2hjGYlW/MSpQfy7RSvElp9UOhSPRmdLu3T32mp7415HuEFJu7CPyd
xz//p4Ny7SsmlKezFia1X8TGc67Jf4eVlLjT3Pk1SipxOH6//1k39+8ne6sT0PeWs8Q19syg6g9w
6s5uqgbRTiTetEJdgeEBMZ2zvtmGouQvi80bhqbwqCP3IPi0PZ7pLRcBxcCGgZUSA1rX386KF1XL
mGb3i6IPn+gWEqpCZXhtqIu9Pv7Zfja1ilI9el9zbuIifR4mBgouSHB5ea0Hn/+FHbi3yIbJsECn
Xi9JMRoLHFNf+xkP828ALFPTk8YgUo/37WxdJ6QeQkhctKbtVcld6qchyXVClFzW859SP2fU7iDS
dmWztnypmbW9cLW1WWQUdJlgI4QQf3VXhgrgeCQia4pNcfSkFY3xpJfhdFZb1fjl4cXRcWfmkTgv
qsarxVlxoCHLPDV+qVed4Sry0F6qXlmSA33m7s+6hAnncYeH64lpC1sXpJxrXGcvxxk9InB7eT6Z
34t5gkbL1iXmKO4vbaNESToFYk/kjDyF1o9xi5mmTNenwpfS3vlFgW3r2NhxfdblOriANbC/pG2d
nPTJtH1gd84XY5ZQMrr/Kzb2klIAb2MqHLyj1o+bUNNm8K3ALuFIc9yol8rTPIRR7EqBNT382mDB
/7NlrTazCMzEKmOFLzv+H2dn0hy3sWzhX4QIzMMWPTcpipYsX1kbhHx9jXme8evfV/RGGKIR/Rze
KchkFbKqcjh5jiYdRic2iSOb/DBVxnOyRR/Rqkih6JwI1DFg8/nh07K0tuKgztHLoh5aGU19U/3Q
++YFRbSzqo0LUoyT0sbmfiQkX4T+Wj61yRSN+QXa8pIQzsu/DIUTPN1tYL7zFyuLxyVsjdEK05YK
XhuZ18HKh++Z1Nk7x21zLfgirSBQ+4wTzrdtmKxY01Ecu8Aa0Lul7Wkn5vj7nRO25fnM8gGmwekh
alxO1yBoTPNExen0rv19NKTqN5XmLr2HwG3N/l5W/blXpMFVTOkwadWe2t/GKjEPVokwH2T68rGp
6rQamxo/lJIurN2w6J2jnrRFubPOjZuZiI5hC5FTQI2wuCf7ZixMZt0p7NlqcHFgEz4ltWy7IMe1
m1clzwuJQ6lDCgO9JntKuD//eiifxcTmdgZuW4l/DpEjf5HRUzg+vjG2du9XK4t3TfYaq6pML7sE
nVec2r7oDk1a/fO8Eai2mNalskOfdXGo2mSQjNy3sotaeuprJnfmCWdIno/uBZ08lz3geubqFlbK
tO+iJOOqh60nfOmSJng12sHcCTg2YlKg5nwSki+KyUtSYm+azJCCIth6BiX+iqOo+66oifOja/yy
+mLlUK0eoim2X4hse+fyeCO3fBDCQiBedCzWkhCe3llGH6WUsB3tJZs8lF2y4U1V2+95TaTw2NiW
a1hUNoGI092jZjZ3QMvIIqB5oFLDNC5eUh9al6xWoj3pk403i+o1oRVxAZXUZbOLySnmwzv4JJUs
GH/0laQfSpkR+0AOnedzJMpGfDrwcRDtLYFXDpI1cS3j7DlSNT8Y/1FuqWEWp8f7trUg5qSJpgRZ
K5nLfN8k2LbSKNHww0aVXr2+Mo592mlvUNHuUdltfSJKRszJAiejbCj+/ZeEtiwUyogapvQyTyGw
S6fjFO9GiKKEMS/5U20T7MIUZwHu6IsSR+DlfRZA/seQmd0fByc8dJrlFrX32bSq/5FVRy7dX811
xuR5KIMwDcU5oZWoHS32EpU4SwkKvlhR19WhUjr1h9T66c6Z3tzGX6wsttGfJIQiKxaYDEYUuCVK
PC96lPo/HjvG5j4SHgLTFNfTkr8nK0eAAUVM0TRDjyw05LGCbrXwz2HQDu+6FARvJh2be4K28gsF
hnZPgHTj7hLlfKrrgjSemvTcXRqzhfMvYIBriEPnU+4r0amTJfm3serNT1mYwD1o5daFH3b2ZHE3
DgWYFArbUJ4warwsAQahlQS1BDy1cazqTWVo7HuqDMYPxNPb5+8tbkcQzKDC6e0uoWyVZJRlI4Vg
RiEbO4Wtmr/JkWp+e/wxN3xmZkXs9S9Hr/bjQFNiQLBTUcUvvgyh5NV00GM5/z/scPlyX0EdBopr
bseBzhViKVaT9kbjagx9VG48BuNerWXrAwn+N0qYDIIDGJ3bKQo5twcaPZe2yU/JWOgnu4/+U5T5
86gh2ryEHAIxBGxkOWyuqJOCM2AoROfyBfbHzx5EADsB9tZqBI+wTlRI+rcED8PRmoXtxMiqJnOU
mqL9bE5mcExhzvv78fcRAdLickSNTyjyUQQm+Vt8n7wbO9jmFSyV3cFrmTY6aEjVnuK2QTsvUezM
BeJe7E1cb7kftVmBY4SfASDG/HOZqtxyl4TpJTIH04WTGjISiAwOjxe3ZYWRKe4rMWRHK2tuJZmc
GHZY0OtGlEaHUlP7c2jtRgDbVuj7C7JkaqYL10tasCkaxFEX27c82L/a/B3xn3inwLZx+1JOoTaK
vgnD8Mu1NGaCLHcjrMCt+CqNjWycSDjt70hQ5gc/KO1vkuHHByPwpdS1y2hP7WjDJylso0sAmBec
7fL2lapJISMH0D5NzBqkLTNwsYZ21Fi2/U4dYGNHZ6YWuUNuOJEWBQyAMvtnHe3K+qnxgv+/jIBR
glwQxObS89tUL5KGbtElVJMSLHv9s5N98/q0B3JJCJ1GYlDBMDj3wEKpoXf2eTMzOQCohMgfunW7
qolbnwY2cIhpaRqJZ2puRUu11PYj9qtO/Cx3nbCR4MZMmtewkvpvz6/o37lzDhVDe4s0JdRKve4V
0uWmKekrIm7gwglefP1/WKGJjsgIAF7QGvMVldJYFYAxcLY+si1X0cvkEo/y9NdjMxuHCuAf2TcQ
QIZ3lhofcqMPRRR2xLpRM75PY2C2pVvFPQOrem5WtZvKQTsenbYuy1McBO1L13p9+BzP5UeBSODY
6HrAoQWyfOkldTEFee+ll2nw/xqjUHmzlTDdyS+31krHlGuQiU3QcostTWsZfCOaIVBKIEqPhC1C
Hlb3h2E0v8E/9apF3aeuURvY9KcdlPKWe/KScdBYH6ibRazRM0TdKWnKcS4MC7JqdMxR8wADXsbJ
6fkPSuuKEJGeC7joxSIZ8J8KxWQeyzOav8tkOOa1VZ0tx/s+WdNZCofPWqv9merJzqnYCE0/ehI0
DMhvV5xGTev5qA8wdOZldZkeSsOf/tRKtf5qV1JlfQ0aOTLPIUM61YliwjjtPA6bO8wzCgpayJmo
i2VDBiIhfOWkF8HIhaKeJnUHWUm6kwECZU9edyOLZ2OpZYreFsHJ4rYJ9TwuLY1YWAll42jKmVYx
c9Rprq+T2luxYexVp7feA3E8ROGAVHsJ1xg9XUXZEdcdckHXMEoGuqyerDXuY+/ZtEOyhuoAh5JB
kvmtwwhaK42SnV46xcm+pmY3HWywis/XaC0wYGRAZNmCsmxuRW8LjeUA9s1Dxvckoyhe/WjYo6La
Wos4cwTDvNdEqwsrUx3kaoNL5JIcH5Ow8C+2HltfHu/YluP9akX8Fb+kEbFZ02bvtPTi1E70d15A
PuE4vv8j8Xr5+bwItkTKRwxxo8y6VBMxUqktqOPycdraOfZl4R8nALvP5ysoNHCM0X3iv+VwoOzZ
qDoZbBsd3fhvs0g9NJds7X+Pt23rCNHJYNKf/6nGLT4OVY9g4nFNLwBnfjBg+UXpaueQVHACR8Me
EmIjxGdJlMIMEVStWDuYCJDtBD6Ly9jVb4FdeJ+k1Bx/40E0vzIpAMgD3c/H69tyC+oecJ8gLk8F
f+HiaV9YEjrg2YWOVnmARshwi0CZDgJx7D42tbU6wYlLPUCsctnxCJS4K31J5XEJ2/ZrqFRZ4jaq
4Z9qb/L+08Dee4JN5OnThQsy7iOEe7HMvM/c76eoG4LeqrOrZdfFZy1OrUOeWNXp8dpWZxgrZM3M
dlK/FBjZuRVKSpU8tnp6bW1tSN7Uom+md8v0kj2yvNX3whCgKo4VGQzzYIugTurAgNdhklwZoquY
U9UDVIGc3I3ieu/12FiTwHgwDAEWVkiYz9dUh5LaR6adXCOvdWxXJiw5V4OmPnvCKJJ+TJsL1kSy
JeE2v1xMdJPAu5dBfMV1gnvWG96fQ9TUB9/IjOoQK2ZxfPyt1ltIZYr4BuAnM2dw4M8NBm09GENb
RlcjCKovjiT3//XKvr0x/eDsEOGukcQ0n4E1IRRMbkttUfwtvywuM8amC6IquioDk77aYPQvXaSO
n7tRbv+scs0+yRKaTk7X1y9Z0cRXVOPCdx+Y0s6i1x+TqxKKVMGUw7dcJgMopNeoqaYsuk+bu9zE
+TmMImXHyuqIU8EnCxAjJUzsAV+YL7cLBqND0Cm8VujDQhEy2F96pxsPfji1f1WDPL7n/SQ/XbsV
VumjghWnYLjivbehIqF2MIZXuR2rr60mD18qqszvj91mawexg6oYCOx1/UXqI14cQw+vJWRoh7hs
WrekaLGzg6v3hrWI+AkqOQ44U/bzHbTNtFD83givcW+l75UW2J6bOYGeAHkv+/8ZOhDRx+v60BKf
FZYwCesmOQ1eimssDmCYdq2hm0V0nVQEi/9wpCruXFOpNO2zROV4uiIWo6UHLTLS6dBanf1z0M3K
O9JPkb2TXCCn86LS95cuGp9YP1Rp08bu5HWwu7bcimpLwT7K089ya0dy6fbqmElfPd1pvDeld/r+
JfG83LwrDUq7p8gLuz112/WJJ4KjRSL2k1Lg8iYjHa8mhCWki2QG0JfCLhP/dMrMB3JrRfWfj/dz
lWCIuIcDJnJhtLGWKX7Qa4VPahPBRFIUZ2tqkGHJ7OqzndfdKzKV8t8jQDBqxk53eWx57aEo9/Gu
wucElgzky9x3zF4potqUw6siJfbJrDMAIFG1J6CxPuOkpuT7QolLUIwtPNSI7dJUapMz7jtT80KS
qMZnppvq0gXcr3hHcBVtfC3NBCTdkwskZ6KtwRnk/IkzP19gqvn8bk/yr45kerIbd5J6THoe22eD
IrRzwNiKCIzxbibX5nbCQQpNo5rCq9bF9jvloiLjlbXVc9M1YIgeL2p14jEm6KspFzK4y0zC3Fgp
2PwKrQ2v0qD8d5IaxrpG5a13pM+TVO345uogYAsBHXIZAggNa3NblYMyKaIqwTVXverUJJ555Wou
XzzQj+fHy1q5CaVPgEFQCtDII/ZauImXo+KDPCYX2RgpaFb0oWF86WPV/plZXRAcqhZZQDdrrHSn
97qxRuoXzF6RGgIYXhoGsaymgx6E167ulINZcU93jR0fBnvYo6JYHTjWyLND7OyA32fQY7GdQx/Q
euAoQG4/Huq4qFxPQRL98U5uLQi/J4OnzSsqYHMrsM3p9uTH0ZXZ1OCU+BJr0eToNMX5Hlp/vSA2
jTl1cjcCPxqxc1M9Ytm5M+r+tUiH7jSNtvIlcao9iON6QUT/FtAJrinqkssOUGqW/lTZgXpJmjj+
K7HJ2x2tiL75FR3fx3u39kJMCX5swQIOmmaxoIw4r5CNVOVpMn5PK/9etOGXLFN+lGP2VlfF0+dL
F4AucftzPa4m/2So6H2mGpRLETT21WuH6RAZanFPvPzpCW9UfmCtIZ3SgavBAj7/VBXAvwD4v3KR
M+v3yY6nG1jz2FWkJrg83sONz8W8AW0ZkQVwLS72sGUyi7lkRbkkY6odRr1oD2ZhyhfbAmf12NT6
LiThwAPh0uWTMQo2X1RWjUlv2pDX5n7XHFqGYNBA+C+UyUe4ufemWzecXfArCsIkAFD6spZrar4q
1wDKLjV9gc9y2EWvjQwv9OMlbVohQWfkl+wT+Yn5khRwtAUzPcqlqc3xLYQj5yQH0V6Wu/mNQEAT
OgpWmiXgpGB+u6OUrFycjPkhl5ldSn2l44X/LUuz3uusblv70FsQOn/Lokhg+wx/FZYC02JvHZRe
qc6T4RTnpHieS44UlJiNwAZiWyrFCzev0dqVQmApFzuokMkss+iajdXT7MbCikiMIExlYGlJMFGH
jh07kcH2dUp/qzO9PXtTWe1kEOvLCDcDH8xQK2ABss+5KwReOdh+EKtMJwmSQzmVUX6cLCN9Vb0h
U9wuZerM9WQrGnfO1fqDGXS2gEODiGDsa+kecCBJYVTpkBhGvvOSQtLgNoNj34OpeJr8jzcKyInA
cYH+4IGcL1IaBmjl9YG54Ir+vmI3xkGxx+7pUyXgLTgEMzwUk5YoDyCfMnVsZ7ykftK7VtgUbpKO
404Msz67hgDQiE+Ffi/QyPlaiiCdRqMNJsZ4gv5Agq8ei8beqx2tEgYGwIFbQPgqpDpJ/eZWpEKy
nToZBkYldO3F9jLzH71VilNm5+Gf1TTZxzpwsu9J3uzNAKzdghuDOXWgpsRL5Edzy7LcM8TM3Mul
9ofqmnY+wpStVZ7SInoaESQuJ94qbih4QsiQ5qYSr7L6gFH4S20zEstsrmG79MeT21jX5WEKW+ss
/pj00AyR8v3ZK1jIVBHM0xLnEVvm1LqaT3C/hSYPmOL9HTI3dfDVpvz7aStisljwo8PfAfnKfIWW
HFmdl7UGlFPoybqBnXbfmqjQ91ofGx9N6GSgSyeAVWvpDyeNgjL1tUtWB/KJ6dfuWI1jegzB9jx3
yngdBRoPpLW4PcTLMl+S1OajL+sBPIlW4E3uqHW+f0BQYq8IvThn/9ox4fRXWRFzc4tcIa64enPA
VDdttKUD0nv6KWCKYucSXFy//1pxmHmhzIgsxIpCBlG0IYiwUmVR+1/muqz4Enl+Vx3lVB3/6VI7
1m7haBvpjuHN5f1ieHHAfZ4XMEFmcStgc/uaUAr5HX2GJ1ESH8tDApzFsUDqfMJvfik15g3T18h9
lLfMIpnLmtS5BpU0/nzKy1dWFmuRrLLI6zQtb4beTp+C3HbeIyg09hSXxK/5pSb1rxlm8oiXhAMu
icXV3sunZozLWxSga9EgIMXKDkbbTu5QwPf3/KJ4GWlDE+ECmVksyvYTb4qatLkx8agPR/BoReKq
4yTvDdRuuSDRLTchtqhiLIJB8FuNZuVxA8lpDZAqk+CNoO2XD+NvQVt22SfZC/zipGWqPl4fr3Fj
Rw0gXIAKaL8Af1pcwLnexTpVuPZWN8CTDp0MNORsDSn0ylXjacZfcZr0ILweW91YMM7IzATsQrSh
l0z+uakgL8eTcksiP3Jjw/QuFhFC6BIpygj2ltGLLel1sWN248QBwRKyLyRHRI6LxHwaKj/ukUe6
JarUq6ihOOFLGkzql8er2zQDxlC0l/ik8sKM02ZF7IRBdTO82mvdqSYm+RaEo7/HhbJpCBApBXwo
qyk3zM82xE+Z3oUmZ7uzQnfwocaTuuFJ2QVx6GiV0V7i1ueW1MRf8csNUo2FSlEmrm6amr8OktVe
DWXyLo/3bBHtYITxfHFPcQoo1y9PdtxaqleOdXkbjCZ+sYr6r7YsqTf7dvpiJ+pUvHu+ZwTHJFPz
PW799RkAlEeCTmWDGRHe6fkCc0etG6pOxS0q+vpLUSRZ7UpKP0L5Z1noExh+nT/Z9fxYr8BrCsgH
0d0yTzdMZI57jfXqOYHIoaSY/6VIGX05FUk/3nSra470Ppu/Hm/z1lKRfidEBszG8PIitKukJmSk
RK1uCo3r6iIPI8jRVCcMg/AhCVVEGXN93DkP69MOoIUUh+dHlFyWa2VwVEHEmYdujIbqDe3RVvkt
g5gg+SQ58Fu5TIlJ4bXIJ6f6z+Plrg+IKNmCdRTuS+VqcUDAo5hD3aX5zW+89MWT0pQORvHkpJT4
ltRqwQzRxib7WKrJMR5YmWPf57e2HOKLpJblO3xAe626jU8nxmN5HiwIzxACn3spOGM7i5Ikv8nw
hb2Yaeb8kzL3fiStzFLAQmnxdHzCsoA3yNTiSOeXFVNbT8Dlq2p+q/w+hhutDS9B6FfHx59oEbf+
u3kEJ1wscNTw0M6XxWCKoTcxdOK5OeaH3DdbV/WA7Gm5t1dG2vQGxlUEwpxbZnkvV7KnaAzGsIO9
0Z7tts9uWjLsRQ2bC6JVw5wxiOKVt/OgBgrgifzmRcRDflhNx07v+i892r7nx3u36RJ8HzHmTilu
WaoqI8OqGYnJb2rQT72bepV67ooB4gVlNKxXxSvU56ro/34tqtoUMuGkB6s//1qqnxOnIsZ0G7TY
+mFAwu3mshV+SR0r3nGMra/F/YhfCAVosui5KVQeEK6SRxxDVboTTFfmMQDQ5T7ewq2vxTQAI/xE
X0IBYW6lFsMig+4XN6Z/229RUplfOt+p734p702fb5kCF8+B4qgC4dTmpjqpMcsqwVRAyn3w67g9
jU1mHMc2C66PV7W1d7+aEv/+y5NNbjaVtPzym6NFZX6k0m1Gx4JAcOc52bIDAoQjxQtKMWTxjZRM
mZRB8fObmWrDOQ4M81LpsL0+Xs3WxoGWAGpET0UUM+eryUuAzGUZoTiQFYX3ykxxph8UBhy8lz6z
/b1ofNMcRMA02nFya0nfHMl9Y2fWhOONbXHUfeTyIrVM3VGNk50DvLV/xIj/Th+K3uJ8ZUxuQOZR
c6eza9Mx19LJrYqmPD69f6IryjMoyjpwNc+tNHnjYKfk0DZSb6Bi0jZ/QN6rdp+o6Cj+jrWN1x4I
EgE2tVO4dJZKp1Fk+JmaOdytniVfoxT6TV8d3dG33TiR6kOs+/GOu6/uQRqyTF8LEJmYelxWckKJ
iQmI4bKblUryuxm9FQWKzFNz7CFKPz3ezE1btKd4R2hUUcqcb2anq4VU2bi8PQVETVLSVsU5zyq+
Wu1H2nslWf3OpbvyEpIIEkPCU9oFAq8wN1kkRqB7NHBu8hiOnxIqw4cE0Y/fHi9s5fYECqKdQzuR
Qgh25lYkb9ATu0mwkhv+Qa0a/S3Px+waOeW4c21smRKj7MxVgTFhumJuKuxzObMzmOuHwc9dit/V
uRBXexOF/nPQ9Q+qSAEKQKSI88wbOTclZ52aJaje38o0Ma6eJDtvamslr1Vjys8Gm6KAz6svejq0
fZcbqBVykFuj4d/8yAqOo1T+kcXjnhbiyv2EkgehLFB80K3U7ubrSbLEs8K6s66qMb2linIPvd52
kS75vZO8J/sD3Ok0h2hQkStDtE4nZG7MA++Raah43CLC+5PZeEHi2l7kHUt+7MmZoQ9jlAREDP0v
7mhuTFcaX2jLZLfIiNRjFkyOO2nZHlDyozg/KyGRYQKxpz3FC0zAuXhMmGPucwd8681WG69zk6yt
i0PQhql+TQy7zu8N/CXDCwDf5FgVvG5u1ofBWxkojbGDI199S5HscmEhRg1WmMtrvmJjEno0ts32
jplTHlrPka/g/ow/7agaPtUQx4w70c7aIpcyVVsRMQom08VLUMiW12Rlk9zCxqy+15bivTL/m8Z3
u42t9Ah8JlR2TK4uL8iKmOsU5UcHurjlNKzTNLZRFXpyq5igdtMwVQ72oO8NCq5uFOiTmUEHzQXe
FqTTwlODGicePKO79SPdGCKV1oWUozrkk7FHSfzxmsw9iJwdXimyMJEWLVdkJ5wGvy6bW4CQ7Sdd
GdHxKYPax6IcvToJAoC2YrSuhpropVCz7JW8zfrZ+4blhp4ePjlcwcGhlgaDNkRX4CtXE7oMcwAg
LdPqlmVN9Sc4QtWtnCbecdb1dySHBpzxEUaoAKDmzirXijcNjl/f2k5vg9NgahLiT9AZPBvsiTSa
3EwQ2tJ/X4aUkxcijBrUzc2WlOZzmhvJedTq+E9Ec9Xj4xdvvSRaeOCrqAayMLrJ8yUxFtAnvdRl
tzyCLNk1J8n4Uqvy8PtjM2vfJHIFT0AL2UJEZQksHpNSI9CbMNOY+oEIBo76lgw3nCAHfmxqdb4p
DbASQcgMvpjEfb6icbJL5iDz6Vb6fekGRee7caTFR5qV1R3Nrj8fm1utDLQYaF7ePTonINUWsVCt
l4C4HK29xRO6xknRKDBcQrvD474HId4wRYDHSIe4tSEEX7hf2fqyPRpjd8tbfzxarPStTZXyJS+8
p4tGAg1N/5hKPLzjJLvzTQzqzIQML1JvbQojAfRuBVNY5nNC5LCa09diEIoemglycQXNmMzCKUol
UckGG/8coLqOGGoc/ux0pMeMrFBf05Ibded0iS8yu7uEVQpxNJUFLdMyt9EGzZFGZ1Bvcqd5pyqo
qtPU2OHZKZP+TZma7sXK9PStMhPvb3g99goWqxNHgQdknGAnp6MnL9u9el5EDF04402qTPkIof8A
yWD9dAKHFfIPeGXBQeEzi5weRKadxAqnoM6G7Dh25j9GXarH3lT2anLL9RAekSgKGnwoyQXIdu4q
HoP9STzU8p3JHOlzzzm/F5q+18ITvv3rR/uwQmURWiHBLLR8cAbC2tQJ7enuyXYh4K2/V3r/mwq8
wW0C4wco5vPjc728RoRBonOKtQTNvKeLw4YkQzRaUO/fk9QcXN8KzOM4BJara8kfdRZ8fWxtYxPF
0IVK/oaC14pysCqNwrTicri3jPYf9UryDk3YlDtXo/gU803E8UQjngItl/HHSMYvJRFJRNTA7/q7
H2f530au6Md8mLrLUHrJ1Str7XsSRdm5yXdD9i3LCGhRSRItDrx/7iSN5pWpYUX9XVei8jjUU31U
y7o+8ueMZzu18vd6gM/GKyvn2+OdXV6ahHgAvglSePQJepegmyoZiknr++4eN5l8AoovHRBukN3M
m569n9HUoq2G5BXvF+nqMrIcQmAoaps197aYzN+hOmDyu1SC3wtr2Jvw+/hd809JyYkCuKDgFwnk
4oJ2mkQOwk5p74NmRjJ6qFMa3COpNrtvPI5JeAz0Po1+t/vK969jpwWTWw9pZL8pnRMoB0cGJXQn
qPKl05jIg380dDSKdm7a9d5rVJkFQo1Haz3i0+t636vD0N6ZowL3gXRg8bmL7PzstMkeVGjLFnkh
MAmcmD7uYkOMLg+jGkXce5ia+aGllPbap33AWSqGb49dan1YcWQg6cjJ8/avKDRjP1AyJs5xqbio
vzp2o34bk+hJnTbaRcBXkReBnUUMoCxBC7KX5rXtm/W9ax3vECZmcvBNvdn5RKtc8MMMCCeSPqxQ
l52fTDVTPQDGyMdMupb/lNEz/WfwodBsmqg5xYU5vgQogpzpR8unsrGDmxH09vXxhm58O8bcPpiC
aI0x3T//G1LPmIbIlut7HMnZm+EV0adKbQZKWemwQyCwYUoIqRDTsGKIzhZ1pNBMo8LOR+eedFN8
VyOgNKUhtRezeRrbwowErk8DRMgKs8HCjX65bdUpberOS+27nBSK61d1dPb9wtt5p5bRjLDC884N
JxrUXHILK5YOMIgw/h5YrX9Gp9kGkhTlV0i1vXNdd/E3nYDn7qRpeC5GM748/nTri52SKoNtIhck
T1/2Nac065C+86x7CR7w09iaryUR943cZjoTLZTnqVOUzxpzDsfHhtfvMx9PjPcKmimGcxc+o3pN
bRhTZN91K/kelHCkw2EbQ26ZjG7ty3vxx/rMc9ihl+cWE+3/5dMJwU8Vk31adymMofD02/5e8+Cc
Hi/qQ+tufq1THcBrBDMeJYNlVZDafgmQR1LvqoY6HWjDwOjuxKlye7RAMXNxO0Pwv9rUcgXq49LO
P2d2o1W3NK3yEJQkLw8t80ZVPsdpZYU3EOref/qQ7oE72kMrXesq9z5NSQ4XtMuUhOG7CbgA32Xg
pd4jul77BqhhYhm4LHiqyGnnrklFciQLMpQ7HR+mTEavkTUEu4ak/6xQcenPmVQbAAxKiZKTbY6F
sjNjuvYRcnSaF/inUGtaFv17b2qgu/bVe6IgU+0iwdrY3/zMHv9jD5Y1HQL2pd25YFaOgi2hC8Uk
mCnQnIv7VCIwYKq1ie7VlAyX2AnCcw0I4vrYUbaskN0KTCUp7oqwcdS93KADFN/1Qgq8m+6VbXGA
KmFMdt6HDUNMBDNbg/OznCUClwGwRomnPr4ndsH0nJw1p9Kvgt+fXo4g/gEEhbeIKf+5p1Rh1UhD
ECZ3cBmMxBpjeYhCeA4fW1nd/dT8GEaiZMyvAXci1vrLhVxUoaEPvRfe8x5GJjMq1E+5Cj2GpiZP
ShkSgwhTFMYEvovBpEVTq05iVMjNKLqDJpqOUjl4B0RorCfrih9WBK4DvAWFxSWNW51VQU6XJrxj
rCQ1UZK8PMRDkO/dfqvsi+XwQgsEL1UOvtN85zK7SzInzcJ711f2b0086ackKo3LoMv+p96Sygut
UWWnbbFllLY00C5B9kvCMjdKBbwcIkTf7gEarz8Z4xh/JnYXvAZWF30tNbN/j0zINh/7iPCB2QVM
+iWqR3w0AflYFlFloxt1Jdaje6pK6dkrQxlUL7fn81YY/2MAEAQgGCRtvjRnsinK6mF8t6JQO+k+
XJeeou+Bazf8HT8njATfTR93+UQGQRC3Y2rF91Lt++iCRJg+nbW4DvxD6qS78LUtc1T3qK0jaMPb
tTheFnQgtib1xb2sfO/eDzz5dq0EZ8BG2c4lu3pZKPNyyfKVgMCSnC8u2Xzsiropi/LuOVpfHB2A
GMlnBiLM9AB2WUWqNnQKlXBraruLrxUQAD7+gOu1IiwCcI2alYjylg3erlCN1mYO5q51xnRkp/+W
eboPQTftnfH1KcASG/pBPknnYnE1+n6VwV/YlHfIVbxPhSTpiLFb1m/E4toxHgznalhT+Bx1o0ih
4NLg3Wa0EjaIZYks6EAyG2GTk7hNw4WBx/pQDmABuzLOdg7cxk6CHIbhmAlOOmb64pR7sew5imfm
91JBPJwaizpFh17t6/qkNLIn7cSrG9tJx5VQmcEozt3SSUEIoF7nEG+YWtCfFa8ZXwHYjO8WU4/v
5pQo72g+7emdrWJ0MlLuaqFMQKBOA2h+3JHO7eLMq6O7RUrwBlubdrK6Ib8xYqf4blYEbfR1SkvH
fysSyagvTZpaO9u8vtdIItEcYWZbNDKXf8LIyLvWd7Z0gzMtRLzcsl0ej73O4oYVnjyuakfo3VOs
my+0HFWaLmHl3abSD96ZrvuDOdbo6+Ozt2VEdJ5ELZxHVl4YidWpMUoj8W5ZmCbnbEyagxZDzvrY
ytovNSYhgIgKxAGJzeKbxVwpgapn/n1U4LSYYK285ylTnYEh7XEbrU1xaVI2Euk+CeMS+u4wFZMZ
Wp/fU0bChoOJbhFEzoZkhPDx9NBwP17Z2htJYXB95KRgagcPM/9IUlJ2o1nZyb2IE/WYJpp2T+IJ
aL0/DJ9ChOPOihVYx6L2+1Pv909Sc3MQyFZ5Ipj+5kKmkjI3nybi3ZXa6Y5eViIdc10DNqJT7ehc
hCfGPTK9tbdgjmIN85FCsnKZHyfMt4eNlU/3NBn1a1A49hHpkfD0eE/Xn5ARINpAQEWpCRHEzhfV
EDP0yRhMd98z6ZdUmlW7TpPSB/Lg+Nqr/m1asyhhsYPUvFbF/WZA8Vuyxrsil/XFMDtUfkq8tEaj
6Y/HC1tvH28c+mYIIIOLoVM/X5gTZj1E+kNHGVwrfergUcR8kA4i/LGd9ZLEW6rDeAhjsNBSXdjJ
wOiRqXV3zetkFxHF/JrAT3BuWnlPVWprSaRoZKYf9f0lE49To/E0gR+5W1KbXmUna8++BOnt4wWJ
jZkHkuL3kwDqQsVk9a4VgzRoTK8od0sGTA9zmJYh0hWgzA23eT90Z4J1+cnpY86WAEUTK4PsIJla
dgitLFAGzy6UewxS4xghln3wq9A6tE78pLb5hyl6uoJAWuBDl9PHVZpO8pSGyl0b6OOOXZKeA2S5
d87V+luJ+5DQ9WNNYLHnbmGoxQgXsCbfOyqlp8pX4PQqxj05tU0rQBDhwxbB3LK4E4QKVD2+Ld+t
2GvPY2lMrtZUe1xM6+KO2CrBsSNwGvQdF4sZpwkOmG6Q75NV+cMZ/9bDf4YkVbOXbFAb7WJRkdHf
G2nsykNVGXDkdBKUPyeunqD/nMhtGVyLrGjtqx8b4DIDwwskyZXTsjaY20wT+w9lzOL0JEO7zg90
GVolUR0QmRp14eypVm1tmxibVpDigk95SaoTDWpVERqOlNyj4Q+VOfsXgc/fO0nrq4EJIqpvALF4
NKjezn3AJ0hNmrEd75YnZWc5c0TbKLYPml8+SfKKU4thJQIXQNAMaS+zPz6LFyLGycWq52DJi57h
M1inXK2s6vfH98PG5lGHxtdEGwc87+Ji1Qs1tNI6Gu8yQeBhHEvVtTrbPz62srF3oAWoJ6LXyvze
8vyEyejD9TIO9yavyutYQVgSFmlwyMdmT8BhbQqWAPaP7iKR04pa29Alp80jr7xzNahvSSIrPyJn
0F6YtZF2cDhbpig1E7/AoLMRMI3h4FiDVt1rwvYraiz5oekMWKkLewcQuk4XoHth+hFbtHsIIea+
h/RFoEZtVd5VFWiVG/upZLpS1UmlCwoxT8/doAT5Gchx5Dz9IgrFz//j7Ex33Taabn1FBDgPf0lJ
1NZ2bMexnTh/iDhxOJPNebj68/R+P+BYlCBCAQIjQBCXutldXcNaq8iNaCSCLd9qQtZ97VoDV/7S
1Iv2Aj6xP3aK5pzKlHbQ41Ny+1YxYxS8kaxEQNXbcgJjhrGZibDbS1sp5blzCu/ca1UVlEM5BuOg
2jvp++3Zp8/Ee0/0R1WWrun1rlLptaahNstLMnnlC9hv8xgr4+fHi7o9JBjhm9FbpFXKK3xtZMrL
0myqtbxUi5p88+LJOSwwVV6oJ0zH502RkMjWPfKTNwBb8M+pSm5VXmhaDUFSNJZftFF8qOok+Q+m
wHjDdiSLpeK3WVUudeSmaCovg239MNZWP8Mqiw+x6M2dBOj2UBCMAfKmlU3v/EZ8y1v0umAecXOZ
6IR+Lx2zqi+M8BiWk6p1WUKHgkrhjru6Z5MDT+4oERfAg66/GcA3U2TMVLjEazJ8RmmtO2SlkZ7i
TKR/Mo3Z27F354zIzIBjT38AEZpNmTa2alVdlUpcZs8sFL/UhbP6ZqM2OZmXKv59fEzurA6NdspG
/ENPfBvjjvNEt5zmwIUsH5VrUy/8xtW+RrPyMq+zOD22dmdtoPOl92Jhtzg4O51MYSBqRp+KUVkn
MVRae2RcQBufgWH2e/NG79xpIIS048iWqTRsG6vu0K2eKFKwJW4xf1ZjUthJtNVvjxd1ZwtpiCNu
8ja/8iYdmRYTmZY+Guh21t5Js9OEIEhYYQ+G+SVn/ujTrzRgHClaBRaTOfXbbo5ZpVSHhni8AC5w
/diwlosl4m7nPbuzd1IiF/gUxA3gi5tj70xVbeiQNC9zNoKDK73uJaNZdX68d7dvGVQD/nYclIyj
thicjEaBnir5eFFAsX5V12U8mGtuh33k1AeGuXe/KIuhPevqOROS0sw24kLQlLq+0ZWaZnaKvONl
ajXjt1Q3ko9t43x7vLKb/cMI1G85lI04lO91bSRe3LSvEmW8xAvYhCXLyqDKkz1x3HtWyIOJd6kk
ECVumiClbiyeQmx+cfO6OPSlOfqmt+6V0G6urbxE6KTRy0dHkpbb9VpQ03GGGlUxOvaL84G5oYwB
cJrsw1SV8fPfhnoICGPKofL135jKEmVoyrydLsqkdPpF9cp+PiTMNXqW1oD7Id+hvMv3pxizLQv2
pjLx5avpwjUzf3OUsfENpux+efoUvFF3iJbIFSjFXO8cjAZG3LccNWuOl56C9TC89LZtpTuZ/c05
kDM2abuCY6YVhvT5tZ1hiMaep2S+pJztA8nj/K5MRPus+8YKXu4NxUzb1d2sBi6zN9LZVy/aUqTB
OnWJX49ecRT9rrThzZGTprikBO1g+rlA1wvKYmNYFq1QLzbyYaVfutFIkMsHIuBNKMIcH3+nm/qj
BZeGdhR/Et5S97w2N69Mv7ZSVgbKMTup3aD8OU6D+bkv0+SUEJQA69Tmg2FEP1qkcF8eW7+zWOIL
6uByYh/JpPy6PzeBZ6WawaWolzTRzFe7djwGh1VpkBpps/N43DhcFmrRvZTiFGC5tsz7zLaywYEd
cFGpDAZLNXyYXPOo6Pl0dJzy3VrWexLJt0dTkg250JLHCzRtkyqnRl0aC2iIS9sOc+PbivY3ND3v
WXCxHB/qAUkzpOYhRMft2VyMLOMaqBfFECANR4ebXavjURNOt/No3X4upKkkUQewlmxhbhKwDKWE
nKnO2kWtqujH1M/TsRJOHRhiUHf6zXdMkSRLRXJ2T2IErk+GV42rUrptdInmOm38VJ2towph3Y9i
b3lWhoUtlBk5jRiJjqFmd22MYY64fy+LSMyV9F+7MsqLoTdPjuGj+8t7z50GugROjLrqtZW2gNBY
RrlzydOpOg5Cl+LTbb2TKdyec2gCACokho9Tvp1e7oI6TSI1ty9Kk9anPI3z3ren3D3CKElfomGa
AwoGT5dxmSVAgx4uBOEm/74561Uc9znPjnMxhDH5nJ46VEyx7KztJuDkHaELJA1QU2VDr3dwNDXw
0pFuXIzG0I+20SS/Zgm9k9hQnHdubNTPvsmy0g5IW4IhSRa2cjaJ7EMSFXSvRsPgcriTNaIkUfH7
k06Q91EilUHN88ZA4LpeVRRVk8KUTazkcfRnv5iV75Xt9G4e1mlnA69dEvcJ1wdCiRxLqs3eAOdo
N0boKWnDSbhziRmQdIY/a5Oyxwq9vr7/M0QI/TbXUHJyNl9qqiKyg3UaT62nVad4HsECjE36joFF
e83U+6bIQmhVSLT+5vIacZbQy1jG09Qbx9kwug+11o+fhnUPQH1v83ghQXhLGDWtkevvFHdwPPLO
ZU09VfzJy3q/XIw9kRP5vv//VsX/do7UAB4msSDP8mY5CaN8GLuEla4349d4Nq2TkhpdACjMDgpg
B7/atTK/9uqwk81dRwJvhsmHeag4HsADt8ewYXZQpjOD5BRrhhKCqE4IDHuhhqo9t4csa9QzmEHt
xABa72AX5t4QozvfUQbAsoPGg3bTXWgY7JmtK/b7Sql8dcrzoEur5VJWItsJOzaA/f9bK11XWp+y
ab3VURWK2RppIabTUqFQEkW6FypVO4aGGXcHG714f9DW5VXOGJfDKp1jqjFBYXF7x7e0uT4PJdIp
1Zo7nx+7gjtHDM4oBUbZ55Z54fURS/IWesSYsQd9pR3X2K39cayiw2Mrby2UzRnDDKUPSjuIW20/
tZbkdu5Ww3QyW9BAFbCP9yZcccZ0d9Ehn4zcj4vODmer6wOlY8JY7OnZMXPa/tPjX3Lt0P/3HfAO
VLSAtkg0xPV651zpu7isppMTJbZfeK7y2sCUAqMX9adRKM/xx/9nz0bQnVwBdVt7i9GL0RnMJwrW
JzvNQCrFNOIGrRa05Ko9WYbb4yypZQR/lOBdQBibe9ytq4ZQvsHSrGn9YBS596Wsi/yYIe417CRB
923RaITrQmV820RFlHLJktmdTpnZkGt1KD74oDCYAub045fHn2zDNpZ7yMLkLGGkT6nEb3slE01g
LS5gCtndGonXYmzj4f0CHXc6JYnTG78vuWt/VNfIS31rAmpsVZrVBLHirSIwkhi5NF/Pa+KUnV24
vTyAyQgMEKB3ea23yA0TRIgwFmc6RVaR/+oWDKtLPO857Yv/LR8EGPgCMIk04TfftTBLpe09rKxV
OVwMu9J9oXr9zhW9uxaKAPIVANa71SPMnXi0AdTPp3Xx/kXmuQg8c852ooE3JO+1H+DNROJA8hIl
T2pz/VreFKFozXLypmwQKFZGSROY6J71/mx0nhIgewffru4mVxxNNcrLsBBG3IYRmmLdq7YsenkY
1CQ3PxKLNkuQM2a6felsSvD+oo3dXm3pzkFH2keyDN7Iedswc1xXPWkFyj7l7P6+rOium8n0Ddjm
3mSNO/tP0IJMG+RGQsBtv8KYwAmYbjQTutSKL8ouD8po3rNy6/7kRClK3gjTwJXaIicnrZntLm+X
0yTvSbsC8VPLVyNGw9bqjR38vQxPNh+b8A94JgGthLpuCgsxwybEAoXoVCpFGTiDq1d+5xrr0bKW
7DVnwNkp78b022N38ZZXX5slryIfQTqC1gXs4msXP2Ze3g908U9NX0f/RpCLu9A0szHza6/RvG88
PtNXBHMK57VOpyH2kSfOtZPXaal3TO3Y/EcBhm4GQ7FUcnZFYUTvs9ZxMyZSmV1/1LrVjn1NThL+
4Q76+o4GU/G1X5u8v5h1FqMXbVXMumjU0n3VSyau+6JVjDpMI93+umaR0vnzNCX6h1KItaO9v8IS
kGOIxFkfFpupjZGY7MswiyXWjsaclz9U5NOiMCoNIbgdVrq0Ozfz9vi5IMIoVbw1VAmorjct09fR
hhJpwNpZq3MCHDEgGX4OXi1dGYkATCHG3ZD02ttefmLm2ezoi3PSSjV/X8MdutSq2GNH3Aa0BM2Q
rnS6fkCKTLnWn2o8fdNqhdM7zqlWRPnRLGflNCnx8j5haPuhbcfkWwSL52DCl9mp2t2xDLucMiTZ
tsyrNpWRGpGL2h1t92Rq49mezdRfhPGdAWMvCHa9nyNb+FH0ZEWSUe4wXCSQXE7loba/nQ2hVa4+
V3Zrnaai1Q/rNC+ntNHUncdu6wmxIgmPkj5H/Q7C/vWuxriumD6nddKQQ/WVOHW/90Pp0ZC2kqey
4LcFMcLDNrEm/7A3ec8i2jobqb+c1JyRGggUjn8smbv++dhRbH0hC6LYQ4mdEAblmW28FA8MfYX4
YJ2yrrXsYFjX9nNUT/nkN93s/eVaQt2T876zh3L0DyIi1Eooam1c01TA9lzswiZgQKxwSNvsNOFm
jgBc9qBT90xBV4M8SmEXNNimPjLaVas5C6ZGxxj8bNXHIFNheiXZuocovbeR8ughiSgJ+tuYmjnB
oHfW3j4l81wEbpzrf8aiY5CCPUcfp7V2gqc/HD1wPIgcCUtVRv6en+73WhWW0CQWIjenOIgbhORt
LV9C5Fy7g0G2+B/sEXjRlCaspgi5safDZSgioGOnJkudd1ipTku5itB2huVYakr1+fH67nw60nFk
WaSwiASvXq/PzGxCdmmPvLX6vW4KpKm1avnWuoyie2zqJi/lEkiVD6mECyqYaejXtjQkOce+KaKT
M4/tH0xUiuoKzd+h7P8YXFG4n3rTbS0kr6JaPydahxiUgD87vVhavLzWPBkjOnNFoh70KjNbWTdt
650fuX2bqIORoXKGaIx5VIE3/tykcCQaU3FOqbUWB3NY+kM5dT8e78Q9I7SnID4QIJFGbR5ANPVo
kSG4eTIz5gbAkFT8xe73ai3yb/k5NpFLkbUWGi6yYLq1ssSiyNB79U7FMnUvU9ExLzEZ1ONsDePH
pY7iF3N11KMz6PFvzqh1x2cXyZtIbeptMpLEt19/7TwTYiyGLA6ziRw0jw3tZIv8+2Mjd84Up1O+
vDQ/8D/b91eshVvX3hyHKZOoiXUgIcEzpduZHtph9f7SolY1w3HqPe1TZK5qlJEOW/1ygASO7nRc
uwr1iCnz+ndzow8/nMGYnhtQJp8YBipIDDU4TKggW5/FqPEoG8w4Cbt5skMjK61waEvxlGzh/1lh
J6CwcVcpS17vdxOZtZGuRRImfdoEalcklMKT+umvylqgzxBxQNakPHxthQb+4ix1nYSGWxu+PWdV
MFE33PGCtxcERDHhvBSLQs9sCy4uAbgLpGCSsKQgzh+NG8xGX+10YW6sUCuBmWNDNeS73Mg3jbMX
xWbdYkXz0mMH/jfImP3z7Fr4m8GTMtwZjJhsY13vmGtEicgyJQmVwo5QfvOUP5t+qf96fBE280P5
/G9maJVRaSfrUjcPx6oY9jx0DDJQx9L+d/Vma/2iO4mwfAKO+GMTeUV7UUZlVd9lwnR/qEve2ROR
CGOn/aJPp/TQzyApv481wxBPsaflv4nMhOY2ls74SxzPa38xkmrK/NVarSQcwWCnwSKyuPNVo0LJ
TlXj4dfOHWBBP17czSPF2lBDk5xd6N03wsuyMmlHpEysrUEg0DTr17zK1otS53t0yXumaLnLgcTM
qgZmd/211DxjpBt0mNAqbOYjlIw0Smmj+JmX7vEQtimrVFtjXIF8eqXuz/apqTLHnqbOg0vflOde
TquxRus77vjTUtkfB4ZBPL2Lb7VXKbrPeKhtQqSgqShcs8tCK7Mbf2U2NqKHEQOAaNueHpu6c7MI
OCXwh9iTKHSzi5mHxmiWN1kocr0IPbWdDlZuPDeP4e3Iy6iTPgIDIKVw0vW3ak2TjFjvs1CBRhug
C18dHK2Ldg7f3bWQ71DGgNNG7e3aijH3y6hklKdSsr/jNGlTkNnoqD7esW02x2GQrQkiMTJWymKb
2MhCUrBJUy0LRwc31JiV+doWpQa1x1S63tetbvyxaFbxYiJ//+2x7XsrxC6VJ2o1CCxuXEddTnHu
tNgm+2kO3qQvBwUV6KeQZ//7WmRAJCRkdhiTO/BTJF03U92oisOkFYSrD3UCN3BdmTr1H9YilSlB
29Bk2KZzRWHE61iqWZiXlho4qwNnYVW9Z19BoljaSBBBKBYTZG18et4O/aglRR7qq5KcvXIgA++K
L4+XIrf9Kn6D0kMznX/A7dNA2BiZUtNYxrUpwr4Z0IBdqcb0hlUuPqig9OSIVvvnscFb30dVBmln
5sXRO6Fbdf2FnHKMIIRQPLKSfvywDotxEErW/GPnxY4rulkaQRAFE0B0tBpBbMkT+dNZmFAXmtRW
z0NtVjr11ZwGLfOrGNH5s6nTL343VyM8k8fLu2eUBgLxES0ZpKs3y4sHFUZeglNym3g+LOo0hS7j
IKE3Q4X0e77C348N3uwnqwSNKGc0o2dAynq9SqMunCiCcBsWsy68Y5Q4II/qxHHD3qyMvamx95ZH
/Mt55O3CgWyWRyAbp466YA2hMx8R//6L6CL3Oy7a+CVS7CcnZHChWd5bpxjnS2y77RX0NuyVGJG1
sGzn5hcl0rRfFWDof4mWpFyLy72RwvcWCC2CLJymgVT6ut7OngpyvoIHCqtlyRq4q8poHPo+zs7l
5ES/zs1UvDz7ASkNkVsQiXIhQBNeW4yjolA0dJXCqFrpCiPme8ndNP2gLEt9emzqdnGY8iCqIrBC
qXzbGO9iaFzFbFShw4eCgqGKr5aT0rbIxziqztoixLNlWGgRkplIt4vSF6yP7eqoPKVm2QP6HJaY
2on3Bbhct5OV3N4ByvKggVz5fLIu+d9/uum52+pzSh8pnDUSal8RUfpx5LH7vJrx+u/jPbx5x1gQ
GB34RzjN2yE/kIKaYknLOqSxYwZtjvM+tI2n7OkIvIlWX3lmaUjCtMFpcxq3O2cqyahz+kQYe0X2
22SnXRdEq5vOZ8JhxOCWycv92k2b7lK5aRe/x9XFX4STugvgl6b5MNi5MXwf7Yz6bFTEFtPGVahM
fl1YVvRBZBU8rSJp56+gcqw6gMQZrxcoeatxWUB222j8j611HBpN+7N2hyGpfAoAsyd8x5zqZyvp
8qCQ9DE3l5hODge8/oZeta5L0bllqMx0zcY80n4RWbp+efz1biKgjRV5Q346KUCddL3KjZKv52VI
zlpuUJcDE1bKMj+6WV+wr4n4XDWiCB9blo5j+zlx1KCGYMnJMsK1ZQGUoosLiX5myu0Zjvh8jPSh
CbRZ2J/QFVnOjRann104w7/Eo8Yx/g/2IcwRADJJ8kb4SJjxpKBNW8lZkiVaW2X2Z6Lkc1AKpXgv
Oj0JLKbG/dIro/c15dl/Ng2mQAGvhocD0jql6c3DMYAgsdcq54pGuftiG+P6YcgJMx4vckNJlc8F
ABxJwwdcJJHtm+/beQUNOMYBMbHaE/2Luha95afp0hkvNFrF4tu5rox/J4OhxL5aO2v5QlbaaBeh
d7bq19rkwjBV7ESg2pQrGZMt9LkMRAUR1u8cZ0ZXvmjUNJgKE+Zz51WL/YLeXpW9Dkbe2jvHVR76
60MjX1nedbwbef22h8oOMVIBlA2V4LH2l6JwgkIZPiNLsx4f79zt0yCL3dKf4XB0JL+uj2ebT62J
qHsdolVsab6XLsq7ujKrsBGR8I1BK56b0vP2qSgjgOTkLlAD3YZnCAy464xMQrjUcXFcs/Sz1ype
4OnJHt7i1mUT4vLCUnuGDm04m0RxhjI1kLzVYQwp/zhOpnpSxbiHVb51LRSRiI0AgLmcvm07SV+F
uw6JIcLei77x0o+BOWpH/KgaIGylB3qtfFwacyd6uPPd5FFHCgISHZXkzXfLu1iICU3YcDWXNDQz
5MbaZqwDcy3j47ga4uvjc3JnL6/sbdwYU5ITwMOTCHOnU19WY2SWNXlt8NjKnXOPojUxEXQEgujt
aRxcAqBsWqQMROOlh64tnIXRjqpxQK/B2fHMd7aQDi5OCdlFqU4qf8xPb0KdVHVvlLUI69oAtTZP
/85G/DWtqh9rH31/vLA724fzp3mFK4Tut42fUQVVorwiyqqE2gYx80APpentxQ63ViDKURuRMDiX
073J8xlcY7rMnxjCwnM6qZPbK35kj/WzcCH2S04sATAKbIpoZZNtj1mZu47Azqh3mt/Yq3a248I4
PN6z28NAReQN2CtF224UCLskshnetPZhqi96HEQzz+ZxtPTMDO21dPfIALfHgcavrF5x9mhXbREl
/dBmQ2fOQ+gkcJR8t3W76kzMUKTvGX6b1x9Fp7XPMW6lM5TNfVpgrBOZxW0fQ1Gdwu40lSHnml0d
3DZVgmI1NGrfw94bebudEtsltT/pRFOA3GQ49M+E2miKGkb9OAVJlKYHUbrdSw8ha0d26+YcEsxR
8SaDM9EDumGb5xz2aqYqHsZtMx/6uGlOEjO58+i/QZauXkn+etIZEBJvApJbTZdWi4acKQnMbp+q
9nfNxsGHWhWnXZDkU2weh8ps/1giU+/TIMraaXlXa3W3nI0c/Gq882tu10xjhPiGpIfGxc14SrNs
JsUYYjP0BkT/o95Rw8llXMPjO/FG/rpeM6AzDidn1MTtb7U3nCWpbRX4VjiWVr4eu96J2/eZuabV
gR6V4vqpnRS9P0zZrLyCB/VMwnmh5e86im4rGd+sDdoXNW0rWw3XxWlGuCH9ovzeDyp0eZeirflb
ZQNSOCIuM3mviaghyBQN+HrR1N1MMlDH/XrIHb3R//TS1fnaghYtUr8dCuEEyaqVyysFdASQS6aY
fC3dDILwaE9C+KKyO+cohGi0c6OCZHwd1EzLj+Mo7OF96QmQ9U09ZjFixmY+HtYm0cU/ddn1X42i
Mzt/jK2kDZus00bfbRQY40JoYAICj0bghZFafXeIKd9VMJNM4Z5dZ4mKX9c46W3C/Gixj5HWRv2X
AWUe50AmlU6/dCAPvBOEGiZErJbTt8eqKjLvMDuTslLKmZfpPJo6GjtRkehfDG9dVW6NlOtvmA75
r6iBdP9RqkjB/hUZUaG+K9w2K45tNFTRP4+//+0pk9w2onkCDXBhW/T1LLS5y2gDhp3XiYPda3HA
kBpxfmxFvhPbQ4Z0EScZii2tpU3Q3g5NlOAp7HCZEvEDIfLqXdbaAtkfUbxbE0M75lWTHR8bvfFP
IH+Io6RQuEkgv9UsybxkUURt0sNEkfA82bUWlhBUg3Gp9lQP7+4i4TWhE4y2m2pxYpojDAEuETo8
47sKaBv6h6r6HxYk23LAVsDnIClyHV8sokiaNI/s0BtjKbBhF8cSpP6p6pbx0+O9u7cgSR2CDShl
P7fl7znvO01Urh06TCB836AleYksTzzr1l3CF+qptLAorhpbZG2jtsWg1JMSjkWhQ61QogNQP+3Z
bQO5B8Uajo1Ed97UxRJ3hcUxaU7Yu7XzOy3N6JA2lneazWZvUPXNkcMUxwApIyIz+hMyJPgpAlTH
jofSq13eqSn6rkflkqGQp6XMWEDCYeeBuDUGp4yl0ain5Ac2+dqYK9aSed6KF1bQRcLRVty/0Wat
g6RnVuSOrZvzADKCMp6stlPwI+e9ttXasWJ3qe2FnH4BIrmjklQ33h4K+r4ZoEu8RrDJt3pTQrgZ
4FPDC8tygm9rZzWS5ZH79IFgMbhfMJ2SZLjlKaeKhz/WIi+czF4FESB1urKxHw4ib9q9Wd53loRf
pU7K8QbusL1JMJNSlcI2S0oa4YMyHpCjzvee8btWADrQMED99aYRnBg5ikB1HIVjbUb5Ia6r+G9q
s+veVITbM8enkekUlR9O3Da8LGa7QTk3s8MoS00/0+GoVGbfn2c1N3cw0ndMEa0Dv6L+wrnb6p8y
G2BC/ND0wq7NpiNx9hJoaWQzoWNonz7dNpvG/BwgQBDUt6ag6SIFFXdeKLre89XR9IJY2wXn3RTu
COdgPQNil/oxYOau71DjuAMKD1UUup0bR39kXe2qH4RpxCrQV3pKfrqOojwA28//SRTZRVsdXdlr
vNxuK/Bi2Mk4RIns3MrTWUutGFo2e4x3x92KdDADJl97wZDtMvVvDyXpMMU6SW8krduqT1RWleUK
2XmolZ3aH5MpV0tmQ9fG3vN7Z01Ik2GI3BuG6DbTilorbh21jkJrKLugcKk2laKkH2gv8+Hxw3jH
FL6dPIFmKjXmLY65w7Gbg6kqIUPb0A1r9G+TCqCzBJP1vCVZeiS9l81N2C3XxyUv8pZJX0187gbG
jGiecI6IDDunKVOeThpxS/CFudHYcxnJcW1qjMamGjQ9Pudm9y13wfnO3aIc5f+1UyK5cyRkTYuE
EXOwRzZvVqJUwL7TJT7HZtsFrbUOgelN8fHxR7rJvPllBC/gCAk6AUdunuFsTknHJi0+i7o+KQDx
fC+x/6n7kaSlek79hIybZhGQerl9cFE5GNebZxlVD5VjSM5JNLg+uFuq8MPs7ZS9387wVQhN7Ixv
op9BU5F0bfONFD3pLKVuldBUDLOc/NGb0/zDoiLK/HHVGQHsD1k72hTk16zxa2Yffcpab6j8vEM8
VwJoqiKsE5vpx2rPbLK/hqJyNOCziRvtBI83d4QHgoiEsFui4dC2ud4RbYpRjorj8oyg2O+iysig
qvJbxbiwnerezWli4/Gp1B9gjlLb2XznqB7hf+WiOs9enhycurOPXm/UOxfx5jRJKzDqaSdxcml5
Xi+nXbS1qi24H8akt3OAtEPd++uI+L6PYNBYXFZ+5J6K6O0eEgLx0gKI521CEO7a6GCLgvZE6pIx
oRMU2N5EzRI58Hk9pWYf74mq3NBQaZjh1VQpb46wGWXga3verHlJZa8OfKBy/SUt5/jSRlr5r7og
MHqEaJcO6PaOHiOf6ypxzp6X1lNgKErSnYwGcs9OxnjzWPI4kbLh+QgDEe7YBJxllDJaAaBJuKTR
X/2yhnqlXKw4/hbP+bu0tX83Guddaex1mW9LQNjFZxDEw8SRre3rfXA7o/LqOPbYB6FpvhZXhu+m
kRsMnaqdyyHxXjWvS1+LWp9/1QZF/yMyS+vzY/91ky7LH0F7CywaQCvgmNc/IqlH02TWlEekIFL1
RF3EbY8MKjKsc1mgm+y7Sd19zJMSLtRjy7c3ilIThSB02WX/ZqtYwYCdBhbS4oW51ojSt4Sz0PNd
rfG/2MFZkjAjVoEuy3aFdo18ZO/BbW+d73G+Dr+qRlfuhJD3VkNMQMmQuI6+6MZn0h9NtY6zFdbC
cd7RiGcwe5Euh+f3jCIDV4coFa+3sUKgWrh6TG60ErMZx6nKtelQa/O013m99QlkerClqU6SSDDv
8XrTZiumuTAT5JM1pwEYOfHqOUNzyIpmT4v83s7JyTYor1GwIaq6NmV6uTKkRR7RnWnTP2w4l6GV
1/rp+Z2D7CPnECIEStn12krVtRHz4pIoNMZ8OaZGpp4HJbN3Xolb/822/WRls20CvE9HQhSFk5NW
H6rVqi8iMfVTnyr6L/TZnePjVd27vVL3mbhDUtu3U9gZ+OTNVIOIsDV7eLFX96+8GecAtApc+uWS
1eBkHlu887Wk4ovkLryVUTZOCw4AOhRaGYVxsnShq7bZIZm99dfHVu4cP9gmGLLpLlDH25yJoomQ
g8lEFCpRF4f4P+88lYl65HTsDT+/a4qGEMUaqaS9Fd6a+omwwRii0MmtL0s1U1l2spaYpyp23pm7
W2eBa5bIRUg+myNoKjmdDbTBQwa1tv6gK8ZRNQfr+YOOxIMMDyHS4F83r3nR2vYSZ5USesXQ2EFk
x9E705AMoac/kVS1JEjEs8oprdcXiid+qrwqic9AMMoPSlZOr5kivGAZuurPx6bu3CqaJJC/COYB
FGxpIkYhVja0T85DpauvfbS4L5WidJ/cwu7/tJy23asVymt6FQAzbJkY+G19soC+OeQt7ySSpHly
Zi7yLPypMdzkoLeJCVneVtq/iWYj91RPVlJ9MfLeaX2EELr2n8EZ2upIZ1ttMl9EXfkBLogxfRwQ
/UAJDOaA5VdtPVVB5Th97K+uGE3QTkP0V8Tsrf7IYztTX0M6Txy6TI8zX81X2/1uN04kWdCamryP
Jh0Ho4lu6MO4L5S/PaQJXB62tqpPWtcn3jHLOxVGfwy5Bt7raKp+Pk1KHhj9zC+YjKkbgniKsz8q
xMOZTOypaRG6SgGM+/GXu3PkwRqDoYFoKYlI8r//VKRsgeaaaA2BBJ6S+hMSqNkJms5/eBVlaA5I
iCyRoHlzFIfRqUHqLeiy14l1pLpSBs1KqeM/rOUnKxvfDn3KNkhdk3OkZX+ZwzAfBHWMw2Mjd7wR
hQzkjIBHUGEw5VX4acOQm2wTivsc9XycJCld0E4ttWNSr8+qh1CMlDBcWrc4c+pEG1OMNFrMsigY
KMcMknNmkWOMItNC2bjb2brbVdEDJ9KTf1A92yaUFSiXIrX19JwlcXp0kH85RrM3n4wVXPOzG0jb
FuShbFu8aVxcb2AB+dt2C3RbEYs1grlxrKMXO9avvWmmOx7w9nBjiiauxLGA379h60dFZzQWKNuE
7qHPC9342uDtIerv7Z3k2MLbp2hC9/t6QU2fjZWRwjmNqpSOYeYNgb6kvyOUtMebv7UkaxlIxUpJ
LVrtm0cXZmqOlKBanxtn0rIANAgKnkmlTeNBLT11L6PemuP7yPcdug1dfQLAzX2iyZ1XduFFYeku
KI+4eqHn5zQuYsZkqkOy7pSDtqGSNAf/jxSXtglMsI1Pt4TeqE5LNQ1FCNBNZSpetdEoDl2dDmHr
Qjft1ELdiWO2L9ebUS7z274CVtvcMYVaHUqp6Gp1i5b8pjhjd1ys1nwREBh+Icrd04+Ri/j54cLe
G5FEFolMlrrxhBHiCitEcIXmYIqGlOh+VLr2tejaj5NboGihiVOZTS9mme8kWXc+JrmPLFJK4N+N
3EfUAFWI6zU+J7pReExtiMtPC4Dt7jittthzxXe2VeKeiOYZvUMwuolxmsGMWq034rMWM1Nvcisi
+rRjOFScz6dp9JZ5x4Ftr7rcV4BPnBtwIbeq4baTJEpbYTBu3Nn33JZBn0W5N073vpU3KUpKiWQS
11fddZuqRAQ9PpsL4wGZZNYemO34LNuDtbzBWlkOjAGKMNdWNIO8zqqS9Gwz8xn+nlm1r4whi98l
tlXaPlNNrOd3D9Ut4lFoyBL7sflc6sKY1MbssNj35QdmmQ5oYWp7Imp3jqBseVD9h9FNiX6ze0Xq
ze6CRv1ZKfL6qCax9X5RdD3Uh3yv6HvHl9CgJJXEV9Ld2BIUlRbIbZ6rvGeNaD4lCWANgYM8Gkkb
Ff7CUORwsBprhzFwe7n5cigt0BaVgfD2clvL6um1umbnxVXrMUz7UR9fzdjS0tOEcnh3meyh+LuP
UuaI5Vo7OIe5h1n75KvHIG3wV7JmA5KHaujm+EypYmt9Uubn3krr36bEXX4bhl58eu4Zx4rcV5rO
Lhkg1fvrQ9qgBGelmpme1aYbXuHWrgGaCPr7NKqcnYjh9tZhih4jooBSqWMbo3Yw//tad9Lz/P84
O4/mSJW1W/8iIvBmCpRUyLWkVqvNhGhL4hJIPL/+PuxvclTVoYq+gx1x9hnsFFlp3lzvMnL51TR6
FzfAQ9fvf8/fBuFABn3aFRhce2+/R3eGQlNEjB6x85GPmqdhH+bK7fv7o5yfizQUOYb3k3iXA59s
AQCWzgZFRffTOvmjXmXeq+bs8YaZMIgvMbPtwpL824CApzS4ySwBXDspGWzllos1ryUlg1PcmVVm
3HSisG9I3hiupLd2yfsf+Jdp5HjExm93b0DierIsshU+YqYN1dFppboy51EkZm7MF6bxr6PQ/NjF
cDTeTtsshb4YVk282rH1pzbKi7oQoT6r8suFjzlDwlnldCyhQ3HW63tv5+2qGM3FsjsLMKVcpFQP
m1NN6VWg5e300hLz/FsDNtNuh64pkiVVZnDs+O4tKTYky7y2h8w6aAOCk7u5t73uqR5Xs1IhJSu+
ErnrKvcgykwE1/sw7WEt8rmi8J6CnxPrfIpM2c5diDjI767NXik70qeNNIemzDr5RU8H044zDKnc
j6kzc+8h8+i8eNggNieZZU7qztgEFtfpuAnxjLuXW/7IZNoWYTbahlaHU62Z/a1pbZ7A6yuFEoPv
hr9eF72vDR9R9BhW7HR6izVO2g36t9TM1vWgzHntD6LOvQo2Gs5RUYnu52kKjByFsamNmK/Ca+Nh
XqSN7QkaTstoogRuM2MNRaXm/Cgbr/N/F1lrTfEiDGXcYYWxOVHfupOM59oS/f06uqt+XVZNrT8J
n1SXWAaLPt8KqQfVdckZ68WTbLCzCTSntl5KN2iC0GV92xGdoEyE80Cs0xj2BaEXD7vdln7nIN/A
jCUwSefDxUj+wNC/Hj+UU+ub4bzojRMNUrW/F49Gz42xaWv9pHwfDxuaiKTXaC3RMnFQLCgvaxfF
S7yUy+YdBr/IOXPttJf3nVZ745WmuZp55B011x/XjL5RkqrUrRK1lc4cz7s5zscFdwTzDiJiRdRZ
X5bGV0z+vBn9PuSu9YFRcKHTkTConxo9R/c75uUppceUSXnAQiiXIRHQTXVYcYgXIgwWDusM9rwx
zg++Q4vv0OLkQsxoFWTEMSkuWwHzxHGLR2NYLR1DSnfAzKZfV8TaFfzgIZ57o/fuixWCPEKtrDVj
4JZyfqycJgt+IxzOgqeua432KbCmqQp1b7JKN9xqra+PpavZ3s9euEN3WHxrUL+U5jTWGqa1WAoj
ai1Daz4O3hDwA/jtMC83zTBa/U1VDKtxp5DzNNeVFuTZIW3HIhVJSeVqvqIzNs1f82IV3oPbZ7pF
yJthjp8WE3z6SmkF7jyiWoz5ywpBckgqetc5e00fl+Kw2720CR7+i4g2rIIKMxwywWYKJ1E0NNNM
1Sx/gNFmM+6ok/qPjZb61hW9AimetB0Zv6p7iJ4HAbugiLJgtnjmzatRXDXLML2q1lDNYQhG4Uas
mUmFJPZyKqVby68y9U1fXpXdaMlvMM1Jym7txdMSU6uGp82VGOCHdrX56Ryafj8FH7aml/6zHDH/
e9S72URjHMhZz7dQbb4L+Im0hqI9n6TzoE+0f4+NK2bztXaqeY1NMhCCEHPK/b80YIcSG3khhpuF
oJH8qrUHRw8Hb+3968nKveAAQJjKjy3lphn2vZV/a5txsIjDG/vBusJsVPwAOSAOdDP6Mj1uxja2
h6nNlvmL5gyiOPh6ZTuw29RoD1Etprk+GKPZe/gnzGV7JeBWFR9ss9MsEdJuzLoYE2O3CK3KH+Yf
M9FeS2LWWAhGticVOICcTGXEeZ43xmFOkZFialTW6nUaA6P67q96vkTTJgIMGWEreL+NWpHCFS61
P+fXMh+MaLL6xDFneEl+t/oHy+m7R6ugyojk4HZZ3LjuFMRFKbI+wnu2754KottvwQHn8mDiNjSR
heoW+V26qi0PN80rC4hhwTg8+Rs673Cu5aShbEuzbzuQK/LQVbPaIi7GtP9TaEX6MhoqX242OabV
CFXJn2QVe3kt7Ahwc/JVmNExH/A2Whdq/HCc8qEuQ86yQr838speE8OuyNFxVzPXP6m0XVgAaV1N
W+zKUsONOUDkPsnQsEvdfWRmzS1pAnTwH3HGcOYfSze6QywnH2p1OPSiG0N896R7rYLatSI5DrNE
b+Zulleh8MEMN7aavC/uii1dWvwHWrUf36Z0Ea1Bzy0f80rlIvQ6Wf3AA27KSrTvalBx7g24QW9O
y9/WT3WLjWS/dK5x26WaGJPNrlxmse2V1AuWbTr4oYd/pH+jb2Zj3ARl3bwEkLumG2GsvQzzYBM3
dbfo2rFgVp2rdhk7N5wLholLaRlf+sAux2ghqolmtC3GPN5Ic3DvSy5d7SHPWBFL2OnoPu99Wznm
TdcNU3YtvcL3fhRlWmwPxGhPPTdWZ6r+uBSr32K6PlHsPqVukKoPaK7M56ApAY/kZg+f/ck2fqbY
MhNHzc2URoQ4zXd9NtZfqCHEYzuNdh2qlh7cUct19wuywum1k3JZIlD6zb4jtchzbugeTnmYL8v0
p+g253c6L5SEdjF25VGS2s6x1IpeByAIHMyDHkrPXtZXZUyolCDXZf6VX28Zu8gSm+sxTW46PlfO
auW3/mDkRJB33Mc1aTjt4t7DOJzKXxWuBLaFZayl6lcD/UQNmV+tXkNcn3TNKWTHbfV1C7mzfha6
8IewHNLNvh7xkTO3x27/l9eqKUocWLSqtUfBuqVYvwqkGqdIxzznp3RTh0C8CRp9WPTFoN1rnTU8
Gj0o/Y3m5V22l0NOGRZdZo5UFlLqsbWNzg9tGXJMrYq8cH7aRAaWETEuon3WUqetQseFL3k/piLv
zdghUOaPMRfGC/tJS1/lpOr8sBpmXvwpeYAtkYTu/a/9VirBgG74TggEykYK+rYSpILQuRBXeTS5
FePW0dyIThKkucpy4wtlJ/+ptxjR26FOamjDyo0VAFAeaybvfhGV/Kb78yXk//yJzAscY2aof7zh
wEnffhCpu0W7rFN9zBHbJLUz0hAxNud59WX3mruDHhdLaT/966fRe90F+zyydjHUyfunHXU1eYWU
R2UshYh7c0z3kk+/pFU7hxowaqHnuuOJkGBPoYZuynWzbmxxXGq7+jZVmepxg158PV43Xfv/eAoj
qMXgGj88KHonv5eJ7Nra1lQcfWxINLaVlb001NRr1EK/usS+Pvu0nZYKXdkFpsEx4JQ5KreWstdo
m+PicRRmml/9YFda2GTW28f3f62zxyOrA+wOXSG+Kjs7+u0SKVssp8GdhuOYckvaml5GeTC/YtGP
VbD1zxoNfAvRCCOldcFPSMo9QaHcNlfLHJgMR/p6JJat3y1VsJ934MO+/2Vnkwh0wbIAXgMrxD/y
5F2nr31BmoIDxaBcvQOvE/clmKv8plmr4fc/D0V5CEvPArbH1fRkyQcojrxxY6ghYEWUo5+HY1Xm
103RXrKt/stX7ZghFHMcamjLn3yVtjTTKLrBOBp2Sj6CwXWe76Knyckv2WT5p2eURXeB3ByoSbvj
56n62TAWL5M0BI7jahsqgUdsfpd677WhmWXFqyXM9ElkfOih2pq8Prw/p2fv/310mgRwAqCjYOzw
dmHWRjbklmD0jNfvFU9wjyvJvUQ7+9so0JWBLBmDDJ19Dv6n1ccbpHV4MppHvaIZgGHnGOu4glw4
Ek83GXgoSAk+3LBGwUtOScQcie2ucfWPkzT8pLG6Lans8feILP/KHuWlqTtdI4hS9jYLi5HBsG87
+agBBzVvkXV6hAbTXDWbv8a6pdS1CMQll7jT+WMoKKr/tZYt0NBTh/F8GeELrUCv1AZOVMFITUal
xAW483z+dgsDjvndMZgqav/g//mVAkyQA21x/eMi3K+DMO762m1Cno5Ps7tlFwY7+yTiz/eTl4OK
U5F/eTtYLvFbTs3NOsIsaOd4WBU1aJNXxff3F/jZr2TT9kU0y/TxqD+rNgTfEqSuUSRqVZgUFkVT
Rzvn4UVMwrlwyp+PBRTJ2cSWguYHcejtNzn+WLt1a1cJInzrpufiesC8QrudIU5fmL59X/5vZQNU
vFOBOW/BWgAjT6Dp0lznUgZalXTE2BmHqcxN90fepSAam5l6j6pFFvDBnNKyuJtEUz3rQztNx3+d
W5ockNlQFSE4g6/y9nu3nV+WGXh0WH0rcLIX46sxwI4JC0dcChs5Xy/EbuH7xI9Jb5GX9tuxeKJB
NBeZTNqNzNKld53YW3L36v0vOnP1YV4p4OAAEwyxk8xOhkn5E1yzNuukmXmokqjMyRyvtT4VEUCL
/zIExGMlQBYktjWzWtY7H63r9iGt1sIGecg2/bitvvvJmMWAw0NJXEc8IO7K49RMC4LRVe93r6lW
zDpSrKwMyjgQHhG20mu97uB0y9oc20UfFtyRxm5+wa/Rme6CjVykg62aS3kT/4e8vl1KtAT2rv5/
shJMrt7OrDlUPEQCP0sqU1L6XPH2m/Ui0Z0636GotfOnz47djttL322L/WVpTWnkIf9Pbj3Adiid
2HUQ1D7kFfSYe9S0YomcdOG3InJnMx5rUVTlcQQmAscKSNg7NAUJ4OEM81P+nCqIPRECAL3/gNxZ
LEkjaNweDK/o8mgyO5HGAExCexnM1idptV2b8rCmljYdGh4ahRsGlT7/Gemc2HFTmTXP7LLzneM0
E4EcNZllzNhvjH1xvy2VzO+atsNArHECaiO/3CwRtSuMOMSyZZs9eBkGmQdnTGcV5pVurbdOhfQH
n/GcTv0Hr/f8+oPoa8t9ZKN15CpmKq0jY14z9AA+L/9bUctOe16dILdvOFO95tYuiqwON8tav/N6
b/WDmDy5PBgkOfgJPADIV6Gh0HAfHQwo1J9yW4AxgERtEiKkl6ooLcuyvhJo5Yt441lmHDK5xxiJ
yvf+sEf56hmb4zHRi7obr7Z6rYKIYKX0h6gqTDEtQSBQuPqaU4Xz6hImlo/m7F/3qWl850qQNYs9
l+qob87Yxux3Mue7vhr057lZ3RdtntbqcahSRzvkadl8R1Wo/8kHM3teC11hSIhVL8i0tmddOuUy
97jSDPmnHCw1iD3X7Z4Lb1seVaONCDmdRbsb1sGZryQpqgIPIMq70JzWro28WqIsr5zME1FtTlVw
V1ae81OvQbgPNCgq4zMojb3eZW2Q/sBctEhjo7HzIQrKQGwCEyFv86NycvoX6bYYGhB+oVSkqzro
YsOYZ3BdJJn5dE0eTICvui709kXowSpvMZmdyTfP1nq6njsUrrcita1vs7K36oebCb8+Asu12tGx
V6t6ngIufmJldFML+84LHpW7TdYWTYYmjE+Io82Xul7t4qrCSEpmYUPZkH7z284vfoPG1p+KXBTj
td6Us/NhzWilxrrdwtqQW8FPsm642T9LVfRZVGsOAVZTvhgbLyO9wQtFazXar2Y1+PdSyHJ8aApN
/1ZvMKuOpmj8YorwwvTGx2BRXvtzDmTxapOMlX2YFtl9nP3VMD5KXBkUjf5yBaYqls1NfNW1CPx1
b65enaBcnXjtA4OgSjDcPwst6SlczZGYxQz3PT0MdE1f7hq7r7u70pvyF+yP9BziBys/tIo1dV+W
uQ6GP7mZwqte1koXoZpS+TrbeTs8ZMNkuFeuPur6td+VrnPTdPCx76DeSvupaFJ1b9mtgzWpi17/
vklFn8dGjzoTMKkDu7PoQGyPLbrg8oXmALuxApk2QpaX8KiUeJLdO5nffiA5gMaIg7OGioSVGkFo
4JFdHyqtxOmAQD9s04Cym2TOiCo+mClI7sHTUbVGuS1rKxwsvehi8HcQfuHl/k9dc7byFlBPOFcr
xaeIhjown3Apq5x4E/VQYRRiDmQT+P4AGDVnvYqseedRAtn4Hxa7ovvheqs7Eby4tmgjRquZotzs
6S3Zo9ZPoTPUYExt5ior9iHFE1rk+WWRzGZX+7sECRvJznWHo+eneRXlQiP3ZixzB68jzyxEpGiZ
/DJnUkpChaECLXPQuiJyimz7mFPbiYNlKf1DZtAIPFhG3j0g7Wd2p3JQCQlm3U+3h2t7sK3cfsQ/
oSlx3d/qKloXffvZbYJGvYO/UmJaGCUexBD4QE8UBqG2kilz8Iq2PWDdv33Oxqwyb63VTK1rD7z7
d6mpGqOdqZkczmIrdWNNLN7nBZ5/F61cS0ZYNeVwzzOo/jq2JqlUwiwmIFyzezJopf0iT2D7MchJ
fDEHegORCkRnRb03uMycUVZ1PJtcD4A0HuBqrjs/S5VnX4vSn4NoGJDqk+lkTnOobeiUY1rXvrid
uc9/c3habQirazbCxl4Mum/oOsc4n/T2szNufkCc0Lahl5His+9paR3nC540h2L0C9ivE/H0WJDV
tKeF3T3ZXR18ny3VmNHitPVtT7dxQwUjups8MEcjXiqCEUgfMbc+NIJ0zg9BocwfWHuRcgFIwHyK
QMuMsCyCYA0dBWgKYReiyfVMdyDlwehZ88FUuR9ElCgbDBfTndq4QkJxm5Jo8rOetwmYKi+mkFlF
3bWS7/yryvXaTkrXGMtocBvYug1PjA9OicDgYFVIMaM89/xfntmanzx71bUwYwnThDPBusat7hWc
tmniAO5yDb5tkDpOnKfz1IcDCePkOnN4f0tHz7OAnPXydzDM5td0JpbpUPXD+HmaFA3YqfWCT1W2
eh89OVaEM09bdZduI2RAvxtHFWE3QAkl+oaukAaL6Ss5cCb/c8bAPd56otfiLjOWewTVQxWPlKdH
rQmYGRSe3L++p/gbcZuReTxmDhcGEFZvcJ81ix+yQvSnznbbX33G3Q07qDDrKJVcPofO19Ynfrn5
89BLRwuNQrUfTRKYulB5YLihUpl1X2SLtxyCri9krEPaGsMG7jhxVGgxPzckL05hMaNB3o9WWro0
XToOhqloqwNMUvGg5gFT2k0o8azbxSCueTc4icnlbiHS9jon7OfUFVduPcqPVas8fNnXis7BZJLv
i//cwEGzFOBlz6qu6wOEmbSKK186HzuPjmJI8WlV0TKvznPeazNW2ZiP+1ebZjcejsKV9UXb2CF8
+tjmkd/rzWu1ugPWizi7/mrWxlcRovyJ5ke6IcoxRjq4t6pf6+8aLx2HzWIE7NvUz/XD6vUWM6wt
63er1o00FG7TpAc40qV+TRsTu5BlMenplblQZUjeHtdy19r1iHWNu5WR0cn2hi7DWoZqrgRuPRMI
boRJY/+Mef5Kcxu6+j2W5mMJsO10fkhOk17G/db5edSOntNfbyNzdig3u1BRYBNyGS3asP7BPt75
pPBc/FLTPn6UdjD19MomNYQqcLcmlM20cttOZfcbWHf8rYOfBZzZvfXadpALbnRd6ua1mKb2zuo3
6OvoB7k1N2XTRnJTN6cH3Mr6I4VX+6kuZf/VSU1kb5ZRTU8k4nbyCjTL+1h1s/HZJ3zAC6cZmDBE
WEOZW9Sr9tGDbvA8ESCOBbgqsfAwFl2QLSisRTuAn1p3W257fVw7G5b8zbTJgX7WxiQp1dG8SB03
XfZ+aHdTUh+PH3JDBhmBKlX5XOiDjyP7UpvGcWuquY6nWVs6tgd3X2RNrvnLXDkC41Zt81c3UOkL
9sZBw5lOTRUOm0lWsI0b4RQavdGZ17xQZk1E7uKs9bGw/CG/HjXJboSbnY/HdnLK+eeI2896TwFu
a3Fhicl4SdcFM2S+VqXHrivH7YpZqurrpc5cflCyJaH3j7ZKv0LvEOsHCoei+Ww7mtIO0l9sFY2B
Kpa7Fr5c/4T22e1iV594pXWmXdlNSOAph3c4NsXgHxrdzOtIqF5kn5e26Gimc5/8dNNgS1/R2s+0
bGSqycOg6zN6n6lUAyJJrpF7aH12F2em8vzXdDelu7Jac5CH2h+68mbMXN68M7Ya25WblqZ/Z9Pg
G747g99rB90vzeCKlMHe/YmgbmQKDG2FrCTbsSK3Wg1JWiCX+OpIIvkegizTtmRb19lMCBVdPyvW
j/pke5vRZmGJ1Km9rxHPug+wQuwXYChTOzBJhSvCbEnlGGmKWLoEk/Cgv3X7jpcOju5yTNRsyPJ2
1ozKxy9zlv6dckgGjbypcNyrvKTFy3XdUG6i/siKSC/GdjlSRHgzAGXbytjgaTX/cE1Hs16x7Foh
T/Cw9e88CtBPXYNOZe9ySi7LxuD1UdiN5NGmkTT9hRzjKnsZtT03KdJ4vjRR3TR98+qgojYiGiwd
d1xGSu+EF+4wzod2mbTm+1qPSFJJXGqDW5vXqvVA8qVWXberKRa6crbUHjCvItWRpWibLHnh61lw
WPJmqRLJcTk9GEtN6Wdp3ezfkhg+B1vs15DAP83k3a1xRxZfFZqp0zi38GlydVXUgbMdkRM5eLKC
UclftZkTx004/LiFmTOlRoTUxa6vJKT1IvZnnrAfK7vtV3xpVs99KMvWG+NtGchuhMmwrb/bboHp
Fy5yxRZv6aUtDjAgff9GTkvRHZpMV8+q1xrrmm5ky0vGL/tKv2kFVMQHoGeDP3STKrjSrLUQc0jM
R9DeuLIJmgv40l+gLE5MqPgALgYt11Ms0ELUhw9OneSjHA8yS9OIjfsJILRP3odc/jaSh7AAwAxJ
GOjZW/jByn19BI+sk9loxD257V83LwfwUOvnfx8IqyKEM6Dd2ICeEPhy228MnSM6oX06R2mqExgP
nhEJZFUXYKTTjiAgoA5j1oH9yIigSW+/aVlKqmRZNUkgA+ceuUkQlVX/iuXtknCiWAdIHn/e/7pz
fAw+OtNIH8GmX3HGuqSganio1gmmJ148WtnIyTFZ//xj8Vai70jRS7+AHt3bDyt1DSuQwpMJkQQ5
wS/zUN0IkLI1trAmuLAGz2dxB/JR9+3gD5YTJ2swc9CaZJLX2I5l+rHmNjhBKGPsj9nWZzz7lGNU
GAAF67/G9ewJStia8g/cX9bkCThtKz6sXMYm8TjPirBWANPh0Pnmcnj/Vztb/Hunkz2Gp9W+084k
6YbtbjoMmWRN1zW0U2gcfhrISAO4vTDUGboPbopibI8ggP57Brg7KwRWD0/CZF0a88+y1G5Uj41L
6prRcSK20792Y3aTEI5sQHf0cKzMt0tlwmXQ0MetTDbRmS8mO+0VzkH7w9fG4iMh1fmFPXe+AWAJ
6LtFMk2FAF3o2/HatFNWCl82mXvNitzW8z+2Usp/bicwClUsmgVadVTvb0dxZdpsUGmqJIczSqW5
kqEbWkMroDBiMn/JVuj8o2i97+7LaJQ87AtOJnHplgD6XJUnVroRFiuCUX3z8VT9V18MWtJYJ8F1
350DOBxPkHy7BeWFzlLgl4i7eyZ67jOTlmOtyktSsrN1uDdkCH7FQ3A/rk7PxjZNh8EgbC3R6qaL
SzsYXwyj6+PJza3XNPAvkfjPttg+HlAT30YfGoHS219scFd72LKxSFxFQVFt8ywx25X63VBL7ev7
2/ns52JvIf1EqYPbB2XtyerILIX1hTZuyWjn80EPpBZ7dm1fOBf/NoqB3p2rDPcF49QQWfAGzA2d
AnHCEfFnm5brF5xqRu9CZ//s+MWEFgUGRALMeLDcPbkvnUXm5tw4epLOaGWKIeiSsULjGtay3MIC
UD8L5zzbfv/rHO72FVwzdLagZzgnZ29Q8o4jTEEl6xCoqz39NmrbKr9wOp3P4X5NMoOw0qHPnM4h
v6E1VvDhOJ2wb+8XgK9eKy+RI/4yCuUTE8jJDjfo9AaTOe/O0pd9YtvaGK/j4EUQCvr4/Rk7/6H2
q4Nh4FwCW5+etHXVlUB7XZ/oavGiQmFpOpe3WVbe+pBro0rZl27msz28y472lqqxpxqyTN7uKTe3
Qf8XSkGtGNfnWnXDdZAt6qrxUisZyma+UHacz6NHxw8xxL7sOX9P6ilEboOx6caUFH2QRR7Z1iFU
wvGf55FDgrsKogL3JFXv269i8iw8F7whwb0i++PlFp1MnFuyLhongp+PtEqCJ0M29iWH5P0//KYD
t9c3+3FBYYXk6NRqf+rTsZmWCrHi1qx/dGtqD4OQ262+GvVxpSGKz25ZOK8Gz4Dr99fO+czuQ+NB
yYpH5vRfP/R/ev5DUxfF1udzogeUjZUc18QsQD3fH+XsDN4/MPgv9ZW7jG7Z25kVpVDmUE9zkiuD
liL+bHdWRxcs6LdLN+bfhsKbBn0THCjCI0+WpuGTIkHPfU7M1rJDfVnUYfVzL1Kpf6lZHPzlZ6Ma
YEFywbBA913yP3OHcUdDnV9AuDaq4itawqylPeVqS4TPFGk3abelHwxvdL5PYpmqSM+G5oJ/2flG
pPUPIwoCEdMLTeTtnzAosgpn7JSTWaAJuDInDLW/Vzp4nFc7w/phpjPTXdC//m3J+P931KDSRuX1
dkxryM1hBOlPfBvcQx8ROxKw4f3zloeIgr87cmJM188KrRVIIx0rRtFgxx+aRtGTrIaP76/LM/s3
im5Yjbxk9pvARuL39ls8+nsS34opEZ5AmC21nlMsddZ5ewCFssewtgbjEXuW1eBg1as0XF0Xr7vK
y7T+ygDgVtdppZAniKadh3BYlCgPcKWN4pJRB3/J6RlBmD0lDIFDePydrOtNyzsbWv+UsJDnZ2G4
/e+qmfILs/6XJc0u5TCArUjRdPrwIYqvdAUpfRg6OdL9wJLO3KjUlzqPccx282Nnb+vP2cQX4oo4
kl6PGsdPL0ECf1lhsMFAH3AOhSjsnFQeRtEt3kArhbes9K9KV+9usS1Vh/d//PNrc094xkyIpzo1
4qkiLSPNk3iTfEmoN+qeH1bPjWhRlRmEosPN416kmlbc040u13+u4HBCs/hGSmDeXKcC/TKF+bSm
5ZJ4gRpuQRefgqJW/75PqW4otO0dVuFV9HZtS8vM5rng+6p+xdhfGPWh0zh535/F8/MWF1kuZ47A
/eV1RphZ6IJnzYpSb6AYjBHeeEXo4fnvHDyi5//VKReDLnjP0IB2+vhO3n37UTZZ1ktJDEViyEni
2FbxTs5X075JEQde8jk7u5cZDMEnD1mWCAYiJzNYypTY28zykqLz2z85eLK8Hofe1476xGEfI0nS
vOehMcpXC9M8KxK45FdRTZJCSyPKKb8KNKk8ctZM1B+4Drz2cZ3K9pNm2mqIuroUz2Q5BUu40unu
kFANUzvcmkNZyigHw/k6bXPux2Ct9S/6fFWdVEFVfbaEQ8tpJkFBizHFgvnvWOvcJAqrFYeutV7m
LwDkNokYNHnklXKXIPuyIfz5bW9DZf4kCbCuklGu2fRkSp/7vkPoPZL4qeX280ZqZnc78sqAKmJS
vh7GLe2HyDbASsNp8aZLeTJnW5GJtqnH9xDvHW08qe/qcZxFkVtOog36J3w4bY7T6VorW2RfFbGu
XqsuHHRny5YROUmBG/l5dxX923Xk5I6/TUPnJnQOV+Oq90qMxDNUM3lkbdn0z2UWLHNKREykYaZa
bMu3w+X2rKoV4kZSOT4GDi1t+qFOf76/Fc+KAQahiiToZX/vcmu+HYSLYRATmdmJRr5kNEqjz+mn
mcOdXYruUa9L98LePzunGdDep5G3Gnvx1DsK/4ag9cXECzEgRsJOaajjyW1e+Kn+OgoKb6TeO6Bk
n/xUsygDxGiBnvhTOT0ucL4+rXN2SZXyt1HwGsCuGmqTA+z4dvLo4InGQjWaCMvsjoUut5AG/SXw
43zZIYnnwiHveS+2T/1HzSCbWW/CSdDamgeNNlJUGZKGp21dut7OPwjty38AKkAmNOWTJefRcmXz
m06ilr3xsSCFKjDuvXCTnX8QaDDtAR6CPD3P0JXd7DMzh81P7HTJqxc9KIldc4yiLX9hrGM/v7/C
z7+Jw99hzzpcANw2J0thgt87L6rzk90s/TNkxfy1KtdLlit/HYUXtWVZHv+cOk/KsevbNp39ZDT8
8bWbxHhraPny+v63/Lfn31R0gAKwSTmScfQlWvHk0CPiVrdRJgcJrQ6kVuiQh/xqxYGgi5BqWdaN
Z63+72Exym+p1k3Ftcj04YfM8Ve4gs2wGdAuq9S4ev/P+ssPihBgN8TcLYb55+0+mOsq87u0JgOw
NIT7uEAY6Y+1U5fbpxVmyO/3R/vLVMM8xVuKYxGI5EwX02dT280Lo7n5/+PsPJbcRtJ2fUUZAW+2
oCuwSt5VzwYhtbrhvUvk1Z8HOpsmyCCj/pmYXrRilMxEms+8xt5xXuyjg87N/v4ot+YECwYrO5pM
iB2sf/6fRG1MxlrLo94PZ5x4gXxlWihhfAPkG4fg/lDXLxmGG9SkoB/g5E0aejnUGi/Qbuej2lZW
njwCsEChl3JOO60KRGxr/5jpw0N4YxUtikzUl8BjrwSBy0Hrpqg1uGZROAKl2zVaUe60cX4kXnr9
vGCBtZq+AUZAwGGLE07AWA26GUVhAr3zfZ2m+d/IsyOQPaGH2FL/efCc3VhKwslV/1unlQbN7XJW
zSwjy0ZKIRzi0Q+EBjVfi53sq0bNce/rnfFcz1P3yPbw1lqiu4j5NS4WcAM3H1Cz+ymJ5iwKq4KX
2vNm7eQb6hHp5+YosIhRkHJBmW81Zxc0Eyxr6aPQVMXfaMrMh6T13pxC48mMLwqPDb0smpDrj/jP
ti+1zs2JzUU4Sc/YK8sQx6Jw8gdR8o3DRQSFLjwlAShg3mbBkhZ2II+aCKVlpLvOsMtj6ShkS1T1
681n62KkzYum2QgoxBEj+Q1iZi5s/+dYsznCY+2VgGl6/EqLSPSH+8PenCA7Hp1R6hEUPC+X0ahw
m010lrGY0ugXxQK9381j16qdM7fdzzcPBuUMl5a17Q6nYhOGEAVjbUc5PrQIQT6a+KAFerWU+7HX
7Ae1oxt7kN4mkQW1Mm77LXNPpaYCGeFGYSq7CMmMFr65dN6q4887SuGbKguPKUzBbUUh9bHB6qUl
QsTrwQRqGQhbZ5RPb142n5mg6E54tZYzL7/RIPLaiZc0PkdmX6xOuf6hrDvzpaZh8fH+UNfXIJ0/
7lgSCJjM7PvLocYxnQAJqiUcZfI/S0b/+Jn5WWk15iZFfro/1vXWYyw8HVY9WG1lFV2OZbS4e8XT
vIQw+EwAGGjGow3vIQnjz/v7Q13vBoZaFbBJq5ED2jY2l9RJvdw2qCQWzrzrwDrtUzW8VR3zT9dK
o7qE0hUF2i2sJG5qIqtltsJS6MO+dpO/B+U74Ltk/eAhvp4PVR1Koi7/oVp2pVs214DydXITpDrU
R4z38nPu9/JBjeX6A/HO04EjNaGChIjX5QfK3ShN8EMzwmhIrGPT4x/rK68KCl09cpK9MSF816Dz
8oFonLrrn//nNgfMUbllJ80QObFV1sMDIClz983xPBzAlcnL0hFNuJscsnCmCU9LxwmxXKUnO3o/
k8J5pzJrenCrXk+H2Jc0CC40rCDwD5fTQe5GmbWbuWGf6P8Odpw+Wbm0HgSz1yEEg6zTgGVIKL/t
U0XxjNJG07shyiPVFJiNgOCRO+oHabIAxIpMBPIKYNjeKgO4Sq9jvQp8BGoVWdEmdpkHoeddB/xG
dn37lLjjZ21sogezu15CcEZE6BT5qCnAB7xcwsgrUO5qBkKVhpyhkzIKRKuND+6gG6OQsK4ivWB3
XUprl6NwMyUl5aUotBa72k92Xe3iHoj4/euHMgV/z2U6tJK6ucIBkVJJNDZHSYPw0CZNGoXFIF1/
L7LJ1Z/6SU9+oa4wfI9baf2urFoTRzMZVu43qv2ttzqZ+QvwKhv07c7NJ6N4Z6QUjj53RSOmr2uz
XhyjLBrNdwYd3+qQu0UVfSJZ9ZzDrEX6cIwRyhEwKzRzfAdWoLGPHj2wBIZYSVFNN2oA5HGV9/Mz
nJx5OSH/McKt8ks/P6gmdq29NnQ2+Nu0HvszWp2F/mIv9uAUQVY3fX6AHjUupxHpDvXkTHoRHXCo
tKxvlhDz93TuShs6EvJanxrEtKynyhTJvHe7COSrtphlIfejnBz1VCi9sENTUnTZ2X3Z0dpakrb/
vGAmbcJKaft/u1L23bu6zugZGt0Qf5sFKtn7SYtU/GGYTRwOSoh13V5xEysg2aAj927b2V859038
5JjCoOyPlNMuJ6a0DpULUvqDdI3qU28w43fxbJj50UEiun0aXUvNBz8tJHIrRmH54WQhApXt0c0v
lqCuBKI5eragv+KWw/htSqflf1kzoKEj1FjYuynT7eKzNGnyYChqzvCCpOPEfVCAM8PVCmlXiamn
yUPEywVoxE0V5ozQXaYWwg06VuUniFiJ/y6BzlfSjdCFfE/pMnF/L63Qip99I2XyrA8ogZ4snKu0
V8NVcFsG7OrEeTEctw00JDYo/82RnSXHeU5n+UTHtz231Ed/2H3dZ+eqtRFcg0wlSjArlvT2apj1
8ZhVeJfsZwS+5Em3RrD4ZUvr5JzZOM2e3RqY5t5GO6bd1aMcxJOVotqwT0AQVaesINg7C0OXvIAW
n+WF1Hv5Z1zs0XjvSh3SjwDV8rPT7M6jPmA73ZNqumo4uFUfI+FjZM2EdoqpPqVR5Hg7gL5J+t6a
KDi82KrXxzMx+ZidnAwFoX0CEgatoBmjVBv6lUTOYGmsCuG3RcgGbbA2759lKfNot5TWgG5Ebahy
142RiIOxNzO5l05mQ+mwxTAFqu2RrGkcfGxX7aCxOPeRmGSQNrnZPZkd6Kl9jqxyf+BNKRb2SqO1
O4L2AXy8wDt2+uz6ks8bg7+TuyX1PPnsd85iHkdNxRaqaeM8HOZkiqdTHdvwJ4LK743po09DCHOi
OdLEAeHvxn2NMDvtX/wp916TIdO+IMPm+7s0apLqJZ7QVwi0Ar3SYDBhQe1y1bGfVk25cuc5k4gC
FUNE2E11orc7QdYWUQR2ZLZLqYYsO6eABkCwYqUygEPuY9RIUeZDtYjsi6E34ouB5Ev2McZMTP/W
zaqUH3X2C+LSmLAvZ6fNpRtUeduXf8G17cf9BFRN7K25ALbbOrE3jrAn7WLpdhK75zpISwN/68Sc
vVfbjeb6lEqrNSGd0PH+NSTYe4KbhpLVUTecrc/FkBT/G+1Gb05TZy4FSGlt+g7sOMs/Ly4YuA8u
nID5qafo0X1FAInvn/Z+/b0VU6zv4QX5wMb1GT/iFpeDD9mAc+7RR1LtZ28vRfROxz0yOWScY/lr
mfQZY7aK4/48oRkLbxXiX/8yDssIhBuMar0D119Mp9Wl1DkMva3PAaeEJYSLk/h/cQ1H+QnG2dgF
w2oY+bS4kTU8RYnr90e/wFt+17oYlf9LZ6PxdsM8xgbahQrBSDH7OhJ1FALViztg6PspbR0oXvUy
d8YnR8yxOo3xpM1HMzf6Hypyh/lDDJmmPaRaUzT7iU+J5Xq76N2hnBol36d5HEEt7ATu1Cg4Db2G
n8gorP04iwrVPrurrRee2gi6Sklb8pjYcy7PWClYzXMh+2EOSwS4xAd/bHIr6JLZNV7ycYbG0pu+
7ENPRcbyQtBtm39Hhi2/F9KczM922/rut7zxRPUjoqapfdGLZMzDYtTSPkiUtNWpNKr+faagYh+d
DCLsN4zeervdDe1ii70TTcvMmy8juMhsEzT/UI/0IBmhNNPsNUhBJYwErxOrpNUYH6sGZeJj2Ub5
vJO9GIz3GJsodfTmpql3QxMvbCwFR/HkNaOD32Wx9M4rN9ZQ/1Ko0wp3V2tFBbuoiarpSFds+OqK
xVp2Y+NF7rkXtAu4HmKVhBxw/ZOjnFo7jLIbjCe/w4T5J1yhojsmGTXII12FQjeDORdx8jFd0NgF
0N7YBY0mS6ijtMm0kZsj6UeELFZ/JTZ06D4wlkjke7vj3oQrUNXtB5/+bX8Gzm5+gFfSVL802cXR
HrYRiW1KHPEP7SvSpiH3VP0EIKzFb2xIQRNDravs31Ya03xDf6Pu9gV3My1TmOt2zzors/iH16ed
3vnCE36wdCWGEqLM9HSHIOcgnvssg8bnL/RXDnaN9F2AJOkQBfT/bIoimFISYtpCuTu/XoyvjV12
aL/1NWQupTz3faz1ThYursqygyosgTh7qfXNQePt1E6OvxDXZLWGqXbMV5pDaIqmveP/5BUfBTK3
y9GTlDT3Tpv4GNeppOEkSX08Wdksvncpxhgf3SXXtWBJlfk6xPGQfsqE13IsFcIs3GZIi/U/W4Hu
VxKwR6rpi5qE63/xEXeALUT30Dx4RUezAhl59NaQvHTqk4LV+QMzKAv6FD8y4rlPXBPPxlhgJL4s
YvX4qgr5DR08ADjcv+oF8S9LC5cmS8V+gCXW/07ntMYcu5uqn3CgItRngWH9khCcfs3wU9RBZStI
aHZHg/s4hv0D3c/o8mOKXPhv/EVTeTAg0WSf7cRPq5cyLluD4HBqjDooZpgY+zX5w1uiWur0eyaz
vPteIZ8JLdaYkGWQ6NJAf57N+SO9RvzAq0Uq8WVxDFgVQcI79s0GhN5+liT87b6kR5tBjeuW97mb
DMVhzJe+fjdPUzy+c4U2ySdoi9oLjAbc2xJ3yAqWWXSfe2206BBn0H5Odd9H7s4DWaDt4OZCBiG6
5BdBEq8+xYgt1p80bJSdk2dJ+28kzNltY59UyYcoqSWObQIZshdKYZN6JjpW3VMTGal8X3hZV+3Q
zV7cU6SN+vjLRb3uY6lWnUrskpz5VCs9nT6a01D+6/Ver4edNejfxeRb499+FLXGocLeZfni8a/a
YO6yePmxlAJqP/7l6aklOA11VBzsHaok9kzslnFXNmMzyuNQKkQqeqOmSBK0Q9Ph/dN4qGSeTUQ9
AVe00Fp2oKUjHlszqtNDrwnza+xRXzxKnNqBDqjWwuQGUUbPDUphweAcLS/jyvZFPexMLx6Sv8xk
9swvXmIPzfd+YDOEyMnhZmTz78U+7ldNhwCMy1S+OF1RNggLZiW1STar/Sm2Rld/X7Ph2q9e3Bjj
oY0qYZ0qbntgGM5iH8kKTSQFcmgvz1UJKRUPGyudnnOry70XqEJT/bTyiZp/CqeNikM/eMJhPxcw
JSe3RMe4QFZzOEG+A3qJ84Msgn40jOoIftg1PhiiFdGhSpMItUDkFbXxpUHiTcsDqcUlYhUyTsW/
hRflw7EcpKI5JKBIHjMIEBZSu6ni9MTaqm5IiwkFrJYrrd7JTEbvx6a1vsRtD+PN7lLZv8P3tnLC
WOD6u4s1Uf5AcY8NV3R+rR2jCEpkMMH1qE9zE43yQ5HEbok2JhU9dFwmqy8+2a6EFxcMjlwV3yvo
Ci9+mXfq02I7A9tNSGP6UWoVqpIZvMZkF8WZ8gOIdrkW1LWLMVfCU+isvqHxz2aeo2pH3AZ8OFJ+
sp9NrqFg0QfCLh4355FlzlqfvUwsfQr6pK/kluTL2957VJWZXUa+TwXSjE+pj4yqHBzz3WIivYH2
wae6TRCrEOXSIzVrvdXmhlYJ2H1qKhRTVobTptARD8NUN2YXhUBGyqD2RPoedgmWebilv7+fRP+p
PW6min4LDRM6zChGbcX6hJfNbiv8KOxQss0C6cnhVwwN40sNIdcNBqPJf9Z5ouag5I357Oex5u9U
LtK/7/+QG0tOTUynhuTYa8NtM2c0LbUaYKAIkZqtA+nm7ZGPPhzRtumO0KXH0E9KvB/SPtnD+Px8
f/T1b9+sAuhkSjCoxeFQtyUzIHvc8rAW8ZkTptrj0CkXpiUhzQ+FrihCPiW0rEf1i+2YpDNgolcW
DwiFK0y+JmZpce9GIdxxMj43ao/KG6z31oKYw6Dpy4OqzFrbuZgj41FZB5SEY6EG9oI//281kPSf
086uqlI6E7rdWH8PBRdqJmW/x7YuekeAPv2VOcMjIaarkuc6sqfT2V8lBqmAX46cYcHVUzChTpPV
+S5PxPIB8jpCzki7/XX/Q16V79ah6FHQRqURSEPucqienvFczXQAQWQur/Dwy+PUOe2xRCjllAyk
bwDE0P+4P+qtpeUL0kil7E4zYbN5O0KlwZO0mWI9/1H49JeyRD7r4/i3WZPMQo4NcgcJjPuj3lhW
aDdUxPFzQoxyW2brR60QZFYibN1BPwxRQxxYuDKIcAH4vwxFD4m66KqluG0Xzxms3caeReg2kXdA
hWYIFkjV1BPiR+qhV0U9FzQp5WRfA7HB9bspHjrCtQohRvS52wn16gntd1Np1YPDcGsUislUxqG1
UQfa7BNRa2XFMeGLURLZV5DAdmCRHnUUbuzG1QgSdBq+yKs/zuVuRNEok4aHg29aiezbgDbDZ8lK
mufOwjtWzLNHSQYFX+Pp/s64sR9XmgpNEw8cD5fa5bi6ahQgvjg7a5i/wSNti3M2SlRUbAsBzGrI
DrHU5895MrQPzt/1nqS2vOJ6MLKhxLztEIJbcLqFOsgZUWu56/JEfhvJvXcUjB6BvK7RMJxxOkJI
9QHvXK+2y1lGYkHITubV2Wx9bFGxMM3lz1j2cfo+17qBqusw6PY5AeduP+nUir8uJDz9sfWiAZUO
x0Qlgo2oDd/vr/6NNTBcDia7ipMJIObydznm2qlCVPrcaZh90NWa4qCnFUmeS9h4vD/Y9RbjogPt
QMdqxT1cHZd+NjX66flZzSbCL/3U+cGIlsmzhJCI6IqpJeX7Jiuj5cEeuz5BBpVOCKJ0aEHtbfd2
QrrcddgmnqumFatmB3kBUcubLx5G8SlZGjSE4aCu0//Po2XmGRIqXlackUYQ3/IqjQ7mokYcF6JH
F8/1oVlxfBx6i9Vcwf2XQ/WYB0NIpihp1412zqrMOjUozXBDqBa9nxQ5vgJWNiWMN99FDEyJEEMy
uk7s5M3AhdHDLC+Ls5GJ8YBK1Rw0xRK9te/oMgqqbsBJCTvwF78cxZ1spDoQGDojEeH8NktELT1T
ta+RNw5vBXn+GQqC6Er4IoI1LofSyFs4uAwV+Z1BUEOnwfPy3/c3/roql+EMFytCoB58YVxotpA7
DwWprvMUnysvvI+oCBtqD3CBsnCeA8ltvNp+RHm9teVJBgDHgFvhYl3//D+bse91p1/mojiXUpV/
zWOhnt0MSZy3Twwcx9qDpIXvb6MlGlp6W1dpcW4mzT1iRULqsyz8oyfytqZce/t47AnQmFSxABdt
D/LSeY1Xpkl5TlNcDJUqvvf0OoMhn0Jfz/69P7kbhwzAmcZe51FcvaYvl9AenXFANI+t4e1LV9an
2iq+GAlpTmMa0WHymoWqWvvgFrnx4QBtowxA+wk6gLl5KRY/HqoczaRzLkrvtZm4DNmV8lEYeH3x
rzkb3CDYMCA9thF2q/dZvqqcnc0cDuxELf+YVGb+3LvqIaF3fUQ2258YmZjCWzEs3pZEoRRlHW2J
mnOLSI4KSkRrh0CzkY2nwu/iUjLTZviqdUX/EQxm93Num0mGWhTj2MDNnfV7KCDLlypHNCxI59g3
n5bRN4vnLu9N48mzlcBbhqhT7DGgKMeDmw75vB8VbYUz72izioRzxI45CbTrBRo6yurEa7RaeU/j
MPxKPH/IEJvlg+xysCLLgboCopW52dbxua6G2N3RHiyxKEz1ZDkgRUGejZIxEoBU06P8SYA80Xc2
zF4PjKcioEAqqqufIQLXD/LgGzvE53bQSLhR4UXN9XJfRl5vsUey6mzTp3lF+U9+wq7mkVvpn2x6
89Xo79N3XxFHaFSsx+M/N4jOzvOKcajOqFCZzTOaDZ7/A7sSurO5otQeaAaio2cagrTphqSdhxcj
NeNyD999Sfe1M5n/oEnZzScv6pqW+uwik4OKm/KXgElrh20GpP+vYdKSYTdSgI3D++f3xhaH7g97
Z31FALhtzm+JBmlE7a06C5GL14I9OIFp0/TD4gj7zVIXkPhIq0Cn8D/cETdPFmZWzqKTrZ4xYByf
BpnFh9Q1myMdMfFgXtffn+sIrWByN9JGUHSXH8bt0fIxKcRxQyjHPKDhO5rIEZVzcry/gNfPFpUl
qjsMRoJ6BfNwMz/TvZSrSBEXD7umKLBFSE0zyCOsmqh90sC4P+L1J+N6Jx4nsPnzVG7C0RqJwC5f
nOJcc852KDTVHDsaadiF67v7Q13f7is0G/gZwA+we9tVRBy27CJrKc96W3Z7Y3lXNdUOsx2Kg2s5
GSvScpUBjR5c77fW1F95cRogJ2LSdQX+c6oK3FpinEDKc5zmWZBM3j51Cmunt9aPiXv+wXt5Y6sY
wO+RIndJIMGXX45WrYjiKvXKM6FCsi97M3m2kuLNtA+Kj46zDkGUDUFnc9AUYlw6+mPNGfEc/KcM
qq3AW1BO5XM++Go3JrTKZK8QdHh5ZN+XExqnGAlkMTbnqZTyY+r68VOUY7Fyf2/c+EjgH/nbgaPh
cb0FVnnIfkMvK5tz3xwHfWLRqmwOLElbxxQPNsSNGfHKa+6Kc1phdpusQSaEajUye+eYatCxBW9x
TJZi+XJ/Rtep10qdIuVi2QigtmyM2eRdjTKHdVvIcAntc1pZegH3za5xOpPa3Oxy/IrUg5W8caAh
/vMOAh+E0bLFwfVuO1boxjbnrui0owQWHNil8PeYCrwZdM5TBe0INMuaXYJwv9waZqbFo9dH9TnJ
ZrVv7HbYZ+30KJi5MSHOLQEvySRF2G31VSXALVRnNGc1gEEq49b7UgKgP5lj5rw5C+Lh1UH3kZjD
B9p6rU8I8OI90rRnRK37AxGNvyvbzNotOtaK97fHjU2Iyj1FAERyUA7Z1sxWDPWYTXV7NpE0tEC4
+8I/LGY7Pqoy3RqIx3GV18KVAw2Uy48kZTplCJa3ZxwgM6QuZmhiQjzKxG+N4oNi5t2CAQ8U93KU
olisyR/QjkMJVvuQCGV46DoCaXuwbNf3BPxASJbgE9c7acvvqfsS4VZpjGc/ymL3yZQLSs+pNsTz
YRE+ynrp4raPwprryRH08YLg+oCUEWnX5eSw76S7utTjue/94jwRK9Doqes0fxBmXO/01ZkVQx8y
cKDt26PbeUPXl1Ibzwhit0eK9GMAp6zfQR5/VB2+NSXiY8f1+S+4iPWn/OdR7A1npBLujIAckuw4
mYZEa0U84r7cnJCzvveQRXioNgsHG80F/hhP50Kfy3fCBWmA4qxt4kQg4HbfP1HXFy45nL1aL+Ee
gRLP5jaaTDvrO8BE58npq3w/x7PvHs1ekDzYbjGmZ8rvhn9aijL++PaRyQxg3tMN5JFcN+1/FlNZ
DjY0rRJPeWtWzq5Cf7Y6WbUPjmVZwDq9dAM+cHvDkVN1vD/0dUy1llHYcDQXUHrZqjjo1pB4Xpp3
IcITXeBWpvqmJzZCukqLnxQN+o+dY3Y78H7Rg+W+3kG8nMgScjAsaHBbFktntn0ry7wPR9Fap6zp
edmM9BHu+fq8s6bcXOuTtubom3tFSr0ZQHb2Ya6lX6asxLe2bF69pP7Hsfvo6f5iXm9XGCUrCHX1
qad2tBlMTy3gTJqDKlCXIr2t4uWYk1eg4qE/wvn/IZtd5nrrWCsunnoijK3NnolTo4osK0Gip417
d98mYEL2qEKP2l42qZWvUE8wAyukR+0xYtReaEBM45fV/w/7TyCE+hBYiTQjvDPlMCCgDbTumIqZ
BukUm6t35txO4LIyN/55f53+XHjbHw9+gIIyKQq17M25nmMjm/W2acK+yFQC1rQrzY+WiYDCoSgq
r0kDyu1FsptlXbjnCOZntit6c+r3aStzYNXZROCtmqWfjvhQx/EhH6iaFIGMS917brTOtJpPJcrT
xg8rAelwEp2X/bL5OirIE25PnE7IwPdZkeh6ANIps98DhMDGcaaaXXwyMJqY9jHcXiTFwLtlGH/E
RfN6fx1u7ReCfJsPqdFj27oo9VOlAS6xcphqwFy0pfhBtGAHbtO8PQZy1/ob9t1E/RSpNo84mrmp
OQNwDqe1eDPM1nTCYHjGEjNWh/uTuj7XLuoFyKUhxsnctjX1tvd93raoCmse4negg8p9YbjFm28P
Qrq1pY+wHfnSlnhNstI3rofv8ii1Yo/WaPRkNKX+oHZ+4wNBYaVrT/mS9GUrylYKwFV2MrZhayfF
a6cbKtuj4Z6fbKOuiweB942FoyO5dlnWhgTqYpevwKT0ylz0pEXK1HtdIZThxCv/4Otc34cwntY3
hpSC3u62Tg+KvLZBnXQhNkrzE8K2SiHT3Q9pqMW59TtyxNg+oPVdLyLClDwuRMVExleEOxiSCEE3
PDFJkSVfZWfNCFQKf8TIm8hyfvDJbkxwfVXQ7EAqkIxws9PNuW2JHVclOFAlU5DbTtuBG0RB/Rgv
VmKBPV9oZd/f87em6NEiB+RBUHRFsjbE4rcD1jRhUzXNR4gb0+ei9tqXDP+OB7HC9S6BVMcbA++F
CjfXxuUuKayywdtDDaGFUbYedGXuQZHruiU/3p/T9UC4KEKsBliBGtUVTEjomLyVeLfCeRj0QJo5
6NPYfDOHG/42wR3FI6IQ6h6bl8ArYwrMtjWE2MX8jO32pJfy/dwM8G1G7e2F+jUuJgin4kHour00
WuxyNTsRA1yyoXgdwVYfwAbPDxL3683AKDSpacgj40iN8fILoe8EJFVrx3CuZPWMHpobeLEjV0ji
o1z9xjeiUMqciMM5zdsulath/EOdYA7nJhc74BmYfK9g/DfvBLrgXOgAJ6hHbMFTUlT0Pizq++id
YZuCV+gHoSv1IHi6msvazlsvJ6RO1k+0WbYMKpM7JYDXazwB3g/a6mXf196Dy+jqeoCYyqEBJkSb
YiWYXn4cq0j91BjnOcxNl/rJqGsHPMZwMBFFepoxow/ur93N8dBdIKWgA2Zu42tNQ9TLRC0mxH7M
/0yFfT7Us2x+T0aSn4QewZq5P+BVQM8EsU5bCWtrgOhu7r9OFDgU+OYc2u1iHdI4eZIqfZWzfiIF
/aBHxosqrUfhxe1BOVkGW3Ed/HJV0ZtvtUY5fDtNe/VdtaPB2AV9gylMkqRV4A79h7mcH4SR+jqX
izBynStFA7IH0ENEApfDYpqW9UZXy7CLAe9PurZXE9jOvjTy52gQ4jOmKNNXWVUpyM6ysz47rWX9
lpH97f6aX2WO/A6yxv9f4V+lni9/R5EtLdhsR4ZxZTkI7I5t+UnQXo53Q6RXK8WpEp+g5ZJ93B/4
1u5C3OMPMZ8iobs5M7ocKQ8ZvgzHcVpw4nJ+tYBvO9wlg6GO/3d/sKt7jVn6xI7UnLg/SdwuZ0nN
3ZnHFGnHhDL8hxFnCXD9wnmNIvv3m0ciFwVABWOVe2erHztHA56HCuVPiW/DGS8dqGyjXoRyMpzD
/aGubx1GQiGFtwehZOpPl5NSyMUWTQ553gfY/sMd3fxn3rX2gxv0xtLRRaUkxxW9Kghvli7RDYw9
qkwLsUvNPlZN4T6XpYg+GlNfPogProcyyDzB2kKRpY+2rXaSeBZm1Wsy9DJ3PmRRN++lAcMoSes3
M6Yp3v4RsCGf4AHfZnGUp3VXwh8K66mdvrhFNP0g1EsfBHTXh4vHlG9EbQZdQgrul1+ombU0bfN4
CXXVLjuj9bJvcbrKvk2mOOpjCoobCNSDx+jWKoL15CIFy0ohdxOWwOfzFmmVS5jGgB99mEjfJ1Y9
EHWsvr11B9IRRHhx7eiDd9oWf+J86XodDlyY0gJ/KgYwswiEy/39UW5OyCNYWLXUkcDYrKI+/hHr
0ZcQ+eevC/J/B1BtkF5xCnkw0vWJAvGISirwNOJsbubL75Uahesmi7mEuewUzlt+FJgDrLD787m+
+fg0oPNwRyXGvwL9KhxkpeNXKqTl/aUemnCg8xlUS/tvg5bh/2Uwju6K+mVaW157V+i1F0FMC/3R
WxC7cJX71QICDN8JrujZJ9gzHnQSbs6Pp3SNVf64z1+u4sqmdKppVqH0oPjtGqeTu1aD6tL6Rg+U
q1oezPF6g1g6zSwg43w09snmsyGC7y0LaI/Qi6ou1NEJP46+j+lY5y8PAFw3hwIjBrAKNUuK/Zdz
m3v8Vz212OFK4z+RufyLkaA8cEN1DyZ1vReZFGov7sp5WJsYlyP19RJFXouMo+GK9JhWo4V2ExXW
+3vxxnxW+MBaJ6BVh7bR5SjpUk36aNUeCS6uR1PZiZ9WCe8Io0v7x/2hrrcFi0b2B97Io2u21TbK
i7G3ywp1u8aywaKNJcTxwjTjg45rFM6Uvvh2f8AbK4hoxOpvjCAaLedNhNGZysemwXJCJTL3XazA
MAzKmh/s9lujeFwa3O7un+91uYJ2B7UQEyk3NAev4pb1q+p/Wp4XD271G8NQLF033bp29FUvh0k7
LycatbxwKdL4IMYCw2N60W/fdOtFu4quUTECHXE5Slb5Aw6WeRTqKeb1edn6h5EQ7sGmuzEX7tfV
W4cCOuNsPkxd6cnqieeR+i3Jb7tU3gctj/MHR/X2KGxug3uPZ2NzgNos6fTBzj0skJfhnVvU/j5G
B/vB579xgNYQAvwIiTNlts1rG8tscOFkeqGGgBpyeK3+DkFSzE1l/kjY9c9Dd5kzUF7jGaTsoBFc
bmWFnCprRFwiDKGTCcX9C+KXwdC6QEjAa4+e/r1wIUWXgYY37pTVe9Zlh94DFh0ZApzLlwR3O7F8
X7yv2tLvyuTdIOB/OOXXRPyI2uzJ9TGua035v078vn8Ur88+geN6aVJBIH3dvkKjG2cjzgoR3wIk
pVk06XlujHhnNhZa4NH0yFPh+tszHnvrTzWN478JGUhTxbRkMIhq05NYHlX1ns7UI1DPuk8vvwcg
ewqD1BWooFEyvjwt2LwM0HcUUoF9M4VEZHQcUnjtAUxn/yPYs/xsDl37giFe9YMsa36gFndjVRmZ
w0rpdWVnbXY4sNfawQogPtNdSEL0NTAqxnpxT7yW8iRlj3R+rylxVK1t9h+MjbVxsxWM1vrUcNGE
i8+5lyzyX93DjvglrkDF7myMFsdTviIWnhQvjdgvMDV/23a5AlsSq/AOb95SwMLXOjDZI2//ZvLp
mMGxrovkjBuqtp+s2TjrmYA1gtIsPoj+/v5w647ZfGuuRDqN9N9pPG+hBB0KeXRuki6Ec58eBr2z
Qiln49lvs/YJYGj25Dlq/n5/0OsPjJ451DuSFRoglIUvNxgmg242OP4Q4kDacexTxIghIrqpG2Kr
hZJdXqv+UeOam/hqruRg5sqRWRFrV0ZJUbJqI9NFDeN+9MQuRSx72nVdP/eHP2SEl2mq1TdPN1t3
V85am70qfxidgwNP8MMwUbdGDUrDO7RKMFrIuY+SKC+5gYC5ULxq4B7nKSrVO6h2pf0tVU1UB2NM
wPNeNyazC5wR3lDY9qOVf+qWohavlaB1QS9b2uPqv13jyoaxebef7XSs/y7kGLs0A5I+JqNrxrLe
JxGs2i+Lgc83LqmCeqxb9FN50GYvGbGVRYn7aMOe+ibmwete7TTJ8wNOBK5/cNpR806OXJU8kBPo
fnfQd9NjG0NYfM6jacr4mS5MMm3yXehekTRwYzT1H9BBsEtE8Wb8nObzOGJUWPe45k5Zoec78D2q
PhnpoGl/CUufxZPeKNUjaSqa6bthkSnmQRQXvnZo+ijXf2Sz78n3SUse8RtL5xz5gDJeZP7vbEZd
8mL0KMU8x2pEFrXQ/x9n59Ubt6614V8kQL3cSlM8cknixHGSGyFti1Tv7defR774kNEYHvjDPjjZ
wAbCIUUuLq71lqwZA13ayHTIIYu/JmkitGOaL7kI3KwGnkQlx07VW6GWLh3TKZmTibFTFJyc/eRm
0jg4qeNUp35wJvE5Vcs4FhiluimeBdiiNpDJSZ58sHfa+MHzMp2j4E1pHUyDhEHYUM3Vj15SOc4N
0077wOhUWX2Mli7VV5nRon3u60zxkKLQl+oGv6Dob610S/4MZT/+a6NJIvYSBff4vqo0N6oCo4jg
eo9tBrE/60u0LFoKVUhD9WVb+4PsLXUf0QzGlLrsDBNFlFZVn1qS3O4LcJJY+zxTW5aPoIW74WRY
c4uwEmLX+I/3JRIwIsmdfi/BhtYfhywdfiwGGtL33GGDFwhUgeJdombeQkN3ROsKu9yo2fUZYhz7
1ioSecRos59uZ7QJLHQfirk68KnZY4ZO7LsxlrKxd0062SJMnSQdDypr7+D2reTOD1rZXvy3nrQ+
2Wmj5dXQW7IGDmih5uWHupWi3C3uWOc3deW06Z0qVP079vZ2+tDoeDOfym6qYY+0AifuXiCO/FCL
Gt4+cjFZF5SRoj0O5uw2dzJBeSTIRn2wHnQ+O23ADjWGO0dP7Hv0oXCdrjHxbO9iep/aAQnBwXmc
oeGJJ4n9e/ZBeoBcdmCD6u5bHc/5AwrsiJXkLFR3LB0tVkIxJHC9UVWxta+F27g/UuRG0FTOkTh7
UFRgEgdBY2Q+po09o6miu5Gu+kVi5OPeMLk9tVOPsajx1PSNkF9GS5m1D1ZUIUKawgLEg7VCqE8q
Pp5Is44XKVY0h8nDMd2nLFVH4eQgGhUsEq3s+1IZ62dJjSoy/MjIk/sq1dq7aSwHBMJzPHqPTtMZ
luK7UP2+0cqPphIOSeYNmY9kGSFvh76SiB95gMUSD2CZVt7OjBWnPbS4q7bl6liqMGslTqODAcpM
fZgzorMfRXkfnWZq48+g5V2JLJVnfSXRRuUfwOOI7pAYdDuAZ6xQ5xS16+0m6pX1blKQ0kILJW9m
jmPaT9iieCWKbM6MS5iG7y2G0K6F2XZXj87JxabXux1VUf01BNv8NkV9rPxZU8JzT4qBG+s3a06T
P7owZfIN3k/U3LbaNPyGEefim4xwlOePaqW6geLGg7lbrHh2jwOXvhLKCRujB9WbYuMkar7tozXg
d3BUEsPJ/UKLa/EcTxaVOTw/m2nXoIlRI5RjdOZJTXG7B2rnFPm9yoU54wUyWgsklk6iiSrKbgzG
Kq6WndNPrvlBLHL8DYZyeB7GrlUfhtxNXaTYkGj0C1nMw39vX6mv5DCo36+lZTYtoKEt+LBO2Oai
XAxY84m6h4817ZTFLO7xBhInA3XVIxpSJv5CQ3M/mDXSLy4SbW//iBck9Hk2AZ3CAlNPcKEWtM3k
QdE1dSlM45R2Md6R0xKn+Z58Bu7UOOAvPPM57du6b6H/jDkvqC+GVjvVVy1X5o8Eo6LeFXLpkfgw
lgZLeBzFU9y4a90pErHHLjozHJ+DWfSh67Y9MhIgYdo/espZHafC7Q9R2w7KHiTNhBE35C3zwA7w
vs610XCpOwlgLn/q264Mqh7ptkMDq0EvULaij9b4+mTi9O3b8eD8zkctWj6YtObH96Z4qx4jHEcA
3y8+gJsUT0E0Ty5DIcMCyXEjULj+G5/zK9zj3FUon/X2lKmnt7/NxdOBQVeCHpBsHsK0Z85zrhh4
3YIKkwzbWBv2i4KHc1kSuf4fo4Cag6MHnZsq8fkodTUXy+IYMnQyMd65DaXM1GqtK3O5SFpBY/Ba
XHsDQK14KpyPMg6YDZpOaZLI6RYZABwYrKL17M5KlDYkafVO7PVrvkeXK7iOugICsRCg6bp5Eg8e
dQm0usxTjRBciXoQXis+RIvpShnhtdnBcKTMTYuSDsj63/+BHqYGJSM8WawTQJB+2HOf9vJxwPnY
CPSqnMHXGFk33A61oXRXXgMXiTlCCqhHMkXeXRy/zRStGpUydiNSMIv83efjXdMMv7zU+U+I6Jrv
4etjrWUZGF5IgKz//Z9p1sVsVT3N51MDbw0RpShqj3JRPRwoDBQAqFR/e+/eZHIIqK3cClq/W8AV
onCzpStMbsy7KvBWv3OkB+srMdB8ZZusnApso4iFK8HsfF5jI52oLHTvVNowe/cQvkzdL3SAZYFl
IVYXzOgyNrcWapvZzi3bhTs9m6HkYaql3NZS6uKmlVZs7kQmLAl9zsORfG8t9TTsIqcp5lvTriUS
V4kzuCdr9UCzAz3KEVRTstaVXzuOpn3Qkap8QvxthParxu0SkK0Y7ZOGrFb35Mkpjo4VLeIeU/kh
bk9WmcoOeUPbSXc52FIyZh5+6NDggIM0YhO7agDkKu/4PZkyh5W2QLrNplqpbqxIJsse7bzoubKV
bPC93pvke2t44L1WoAhgAQAwIJfO1zURwsQaXkU+FNEjGdjow8HmR3LzChzh8vsxDrWHtVwIOHWL
5oknTe9rHXV1zW6Tk9dZ2S2Ka+W1bcKvPbsp19kABqDsSR6Eavz5bAyeABAQEBxConW6yYQrA9Po
r53n9Sa5GAWJ4bWOS4Ftaw1cN43gzc9eBJFUPNeI9O5NGXWfSsMTV2Ly5bKtecfKTaWauwJJzyc0
sWYd6m0irIwie9L1oZ4OjkSF98rluX7m8ylBQdVRL0IHRQXdtf6Of8LGbI69Xo5KEi50afBL1CBb
7EgboRG3jbnMfgPXDZcsR+ltP0vz7gpvdP0w5+O/UPZXACKbgzbh+fiGhdt30VDywxVwClDORe/Y
kTeu0T+52XDtPr38gLgfUyFRyaqolGzL45BC26IvkPCJ6vqnpmbjoYAl5C8WaPT3RsfVJZKUhLb7
Kka1ubntGItgOrlk+Zmk1Jbnf61ifDdsib8Zxi3FfvoTANk294tjl1JvpKJQ1JM8a4aJBLoe3k1v
Y5SXajIuKzaFtE2k6BPHrZ1sjsO4mLJfwAnKcLKyaxpHlxueYj/FIMdDh5oSyGaUBJwFD3YnDtU0
o05dlJF3Eq19zUnzlR2w6pMTjmgvkVJvhonnpm/TORehUgjzk7UYxgmzrSl0B6nv3t4Crw2FEheV
V6qBKzDifGsnXdYvReuKEHnRMVBpsR8Qsk0ekJypruy2l417fozclTlvrgcZYtQLjuifY9wYLTqO
GqzYMSnNYdd7ZjX4TVERcjOrp7gNXLnJfjaFlmi2r2koMvpT1kEctMSMmu9iuSK760AdZLf1Ekvt
YC8FXPMCDxj9ZIzpIK5UpV/53vxcTiPq44S57dsGoHHZdZWWhL1JDfFGoy5t3PRLw7Pz7c9wOdCa
pQBw0IHZcBNtvrht5kvTpHEWNm5b8kbI04+WJ68ZWF3GsXX56bjxDKHxsn0PpKmJ6wZaDGGfqfED
gpGrX3I7IGyrwaxFwzSqr0Tu1+YFmhApDXCyNEs2h9/ERDXBQhXSbr8gy4UEr9zLKDHfH2Q8sJcr
zphNDNp9s35NgvesIR2Y/dTnQ6p/J2gF9ZVr4PKs0BeBvrKmlDrCVZv7u/FqRyvNvgz1icd10LhT
guRXr/efVPCz13za1pN3flpWVRViDKmrQ3tLPz+ZqbPMvezgBrvlbD5UsBEWKuW9kqMW0iC4qIGm
zn6JMS8m0H0TpSjiOdoG796Y64OLNwJ20iuk6fxXOErU8magYO+0duxbS6bcobGpfHn3KNxEoAPA
S61Z9Lry/0SGqZR1HtlWdKrjVLuHdNL5OAvkV77fmoX/u6JrrxFJGojrXEjAETYrGrmVmkcjDHKE
Lfr66MGrmm/iXB1SH8XZZbwRLrKofmlFePW+PcF1mTZDrzuHQg2vA6gMm62j2rGDbZoDxdZJXGRi
J42au6aPHWr8jmh8wWWl+aPsVZJs+q1Xht8eQ2ZuQcaGIkgpAALf5n0yueMw53lehl1eKkGnj1Og
q3N8pUv9yvoSwdQ1sLzg+NZf8c9X5HEcY6WylGE2a9V3FJKLIii6dthPFs8Y9J21YE6k/f29Swvq
ecUOkpsRarZiFdOM0LSmFU0I1fxv0szVo5bn015du8DR4iRHwEFj0LW2+/ntgS8XFQ1JUIRsKTQ+
6G2dT3dUMXRAPaMJpeHh+gNx8KHuSv3Kpt3G7HVaNOkwN1zLELyZz0eplGlxCrNqQ5zcupNwacz1
nTYeEj0bg9k0kuN7Z2XQLvPI50GAIOCzmVWfIV8GMrwIW5XyutUNIOYpx16Z1eV5gIALF2pNP5nZ
FpyBRrXrCtWtw7jtos7XLYq4QW3bU7lzMi0Y1Bu5zE1zanr1mpPWyy13fhZX/jnNQJ6UQKe2ojpV
ZSU9AiBNGPWLHt/xb7+cOIsP5ioov9PAZSMC1tZrcbcp9Na3U2+ubpIunuwwWaouDXgYa7oPFANf
CmbIAyjxIPjtldldkoNnz312v6xV6NiHvzmIQ96jcvOgyWr+b+lm8zfZ/1BSwHcTdH7jaEpOjZFZ
TqBaCoVcBGCbdt9gO5pBJddkdIymuse6Ie7Up44aOcX1KkdbCaxmN/mIVpdjoKhuFPsT1sROMEa5
Yd/OUeZF98vY2cWBiDpbQWuNc+YTpJL2pk86S0MFvtBRdob33XyZUOP2HrwI8x1f9jqdva6R/xnG
5Ii/pbF0y1dDMUVyA26sqmnW4UWJYpoYPle50RThpCAKv8vjyjNvx3JSo51Rx1N0Us0BAwEXr+nh
jlaE8TRFHutW5lQodkgvGHQylAwlWKWyrW8gXYs2nNpi+Ga2RvVHr1Vp7Rrkq/Mgbed5vhWZC5Y7
sXjmhgVQuvfKKnID4ddEeopDDxCv7V1kl60Xa1FNtTnz5jBNseS12057qpdOPeE1UH6sGyAUPiXv
a8Y92wSDGs1qecmY68EA03t+1lOnJHz3cxOS1iYua9bMP/XKrmquBm8elmtEnMvYQqaESByVWxrz
5IXn43UunV07qtuwRovMPlajYjV3xpLbaSDr2v4sirTvrlQ6X5kjwgKICXIJrvaemznGYKVwslsg
x2tcRcg2Nr5i8FpLjeW9GmssJ7MDcagR0iACbS5dPSpnLnTI8ZnF/bD2w+qbGiml57LyKlwYvLQ/
vB08X1lQVJYt4DoIQ67I+fMFzaG3Lgu19lCoABFBikK5CyzRFMY+is3W4+otrWsaAK+s6ItSDeuJ
OA6EtPNBZxqpumidIUxcbNx9qanRXu06JJRSSHZXXkSXM7RfLiO2y+pUvBV4sQrh8oybxpC8N/vE
MxhDcpgPR7hw48c+Ta5lLq+Mt2o1QfxExJW13eSfUTohgqbrSziYeh37MsfIx+9VOOv+IvKBplGb
R9fwqpcrii8mvD7+ISeF1XW+onQRFZx/BjUcLbt8yKYiOxZ2LH42ROkrD7/XhuJRhnYTYBxYV5vr
XW/1zsScQQ/Rk5c/SqWdEFSngR82VtFfSVgux3JW9uyqUkK3EKz7+bRErQ09NRojXIyxP5HWaLdi
wMppdJAae+9BIF0h+aHgQ3aE4sv5UGY9ozAihY0sShbxbOjnu6LR08dF78QeGbvu3eOBJCWSrQIG
q2bj5p1ZzgIdc1OxQ2xNEl8RCG3kqX6odP0RHEt7JYa9aFuepxBr7sCbiCLdSmLbvCR6axSaAkQl
TAa09wJ0BYYsyKIqUx6jIYsmMEFRq1KvTimMT1qMTvRkmmV8VFRc9L6KSS2nA7Vf59fby74u6+Z3
6SjrQF+gWE27arNxKcGlWl+gOjB12BLkONQcdMWJr1TLaddcjkNZnqYY9UmYSFuBRxQWWu6qTrBr
BeimchUjvLGxQTA+93XS0tpsOhvnjgIH8O44R4Cudi1Uu5kuh11XP0fHyJZ9WlW9s0M8wVA/dZ2L
UaIo3PFLuWSu/pS6aWbs2Fs17i+qNlmH0c5c2rx0KJSA/pFd3VZ9EUFpmGRR/+jGVq3uM0NE8YEY
lZa7WO/cj3gCJ94+Wo2Snmw60Xd0hYkdOmrlKr4NiJPf0V8psWpDoG+8TT2zzm5JUMqwBMpFP5nE
Xwnwo3KfcmecfvE4A0szV7Tzd6nujqZPU1TaAdiM2PAxI8HFo5kM60+bRbV7A3I2BztVLCPOEHED
/bRxM2XZCew6sz+ZicHEnzQelv40CCONdjTGDTPMI8CAh6UXxHC1T/Llb1nhZ/QBBiPQYoFcY34w
wFLUv9pM5PLYq3nOPRMRnNG2jzDn6ijIS648yDnDKYPrHePyrlfJGPsIkmXdDY96s9olWm5+cMqk
7z6M0rOfDado5gNe4zTyU0QJlIM1eQivCLAcLlIFVUQP0naiaNcYufiEDV7h3YLewZWnbtDAxtko
nnh/Lc5XKlBZFWSkOu2ex6eTn5wobU2cCMey3kf9qKl3XaZG1h5+M9AzgQIFzA6nzrHJdFrDQSuy
Fl10KDy1fcDGD/lBoGuKdhhga/1G41QZg5qMVr2j427FUEc93LuKdsYpR3WVZdkrgj7ZbnUG+WWN
tVYfVT2rv87Y7XhhTh3ymydSs+btn+jiaORepu1tLKiap2WCdnTl0Lw8aTZnE/j+WmW1wUlwbM5D
YqxNpa4tPHkSaaAok+uy/Cm11X3cQv74z+SisLyPcf74rYtkuDUkn7fGpcXezTHdnsCw0tI9DL3q
PZqpESc0hkmLAzMzta9Or1COriL0UE5uMXJYkKrpoqPXavN7JR+oAYElIGVEFY2C27aI6MzdEltW
WYaGzHPASkXzwcaE6soD8ZUIQzPVWmkC1CzAip+vltZGQ2o3cRV2Jihge2nEPqrq5mgUV2lFrw3F
hNZH/Fob2b6ws9wRUHXnKrTmscCaypk+Lqmm/fEU271SIXklPjsvelckiGtpbxOf66Qh37C9Omy8
0bxHk0Q7tGPp3Lz3FqA9gQgfuniQcbloz9eOODZgBpjVoelExd3klvlRkqu+O3NZR+HzkO+uNbV1
Wf+t9iim1c5GUofVJOcPcdwowCozMIRoxe7ePyGDytJawyIuGZtly+NOsXQhmrDqtXzv5na7IyW8
lopdfhw6mDz5DAhm1Dq3nr2eglJQqk11uEylw61Nr2WITHEld7hMaBnFdcnEDETPgc2cL5tCAdJs
WknViMblHYrF83HWIE7OjT7cCmq6x/evHeeUmj9dBf7cjBdZoCqA0DVhYuO7lZWxsa/Uobkyq9fW
zkSo2LDUlYS63djdnBU9qIH1C8lkX/c5KM/KuYYBujypq+EAGvFsO5XHwPor/tlyXCVA1/Ok4W7u
7Z3q9N5N4WlD0C9ldGVClwUqhqJiSligeEoMOh/K6AyyHznymcBrBfkgnt0hOS6jZvjqok6kJIWB
/Zr2+PbXem2GSDBSn1op/GjInQ/bZXZaRLbeUBdLkgCRUxWHSrxZSWuvbcTXhqKxxXOV4VZi7/lQ
Sr8M+AjgZmopFo5oiDjTHto5+TTu3p7Tazt+javriwoWvLUJFLYnFHMa8ybE+/reQcsKMJ7sEdHM
cyJGdO05fNFm5LHI1YHGL7z1VVV4E/7yLlFkqzLeGKfJnSa77EPsOv2N4uERbM6Ft8t60kyFV/Pz
CCz/YRQlfps41H6L4i4/9OAagtiAAOfVae9bUaxcCdAvnsXnuQDtKsQp1zwdxNAWzDa1k54pCd6E
Ud6Vy8GzUnJSL1U9GfBMLACrq00SHawaNLvv1o1Qdk1jeU+iHeef7pLaoy8Up7H8ZDTLcU/52558
J/YIjFK3EMsqmIjtt9oyTv4EJb7zbXwjP8mOF+zOGRMrQfWnK8WVT73ume28vLX8DwyQ4vHWq5n0
MOpUwLRhjZ5T4Iqx33c5pozv3lAr2AoVI+Q92VObmoAUruKUVtmGc6R3O6MQ8rFGigfThqb8jswp
T+j3D0jAcRkTxwgKO+dHBTDvYrWT24YxDg7AizGeTKrJ/KTj5v1XS6LoSq54cTS1F4MhaMfEUqL2
JmbXvCqBJM1DaLkQ331DrwjdS4MdZWAPjvH57dm9iHqefTVGWet/aPO9MLA2B7Qs28iuccpFgVtr
1Iea9vMIl6DOPfBdZlFpvhhn3Q0kfHJn39m1lf/C+rFEoz2abe3EpTo5t3PnJtq+FklqfxtKRNz8
uaxztIxbu8EVqdacaNmVXTR44SIijOl4CthSB0UBkr++HdpsgqvboZt9rzXKyHsmHjVME3vRe8cq
z7X+RF7ciV07xx6V9RmYsPpxmqqo/S0Unox/CkwlvafCKHkMmSo6xHe6sNP+09h0zh9Li4sflOTX
/hcwedTmZJb23xPuTfzsayP1/Ayr3Wif2JnzMIFQyT4b0kx+QQFwv5grKeijNy+WddcvXTbdVRNl
x/dGf7g2YFdouAKn5hytx+uf+22CvwLuZ9DCGqzA3vO6wc8kWD70+K9xwC63GEOh+YtgyovO5mZL
Q5pyMRi2tTBPsuRLXSjtjhIeLIPeSLIrWe/FBbCW0skQUXuCv8jr53xa8TRjTl10WqhMpvWfN3YC
imfnmp/ROBTHQqvMazt6G4aIPysgHem7VZt3K76hmJ0Cum4xQkn4qPfTvLRyvyxt8rEVufZeAXui
HakINEIedXTqt7WnQrI16rK1wlTG6g61UNdv1EH4hjr9evukgq27nBkLiX+Nyw2HCvAm9Lli8jwE
oZeQDFIRP/Vu8oZPtjqPy56iGJyMaB4MEbRaV7efG+g2zwsCn0OYS/hBwcgGh/9AVQuj0l56d21h
DlQLCretmgcdpJbn+q1SDMtHDT7L4sdIghSfMLeUZVBMtX1XU79PQeOjPbhbtDGxfcXRZgibSwpV
Ih07DIJiiWyCX5lxNUFLyeLkAPBlTncti1IcCDGz/rjMpXB2rja77qferCvUG9LOMuAr5C4w/SHD
GLbjhLV3/FuRHSbFnqZPxPxoCYbeghuk1k0bfReGK36gTEj7KhaLlRwibxjVo46Auv0jV6VnAAbx
SuUR30PX2iuYvcYHy1qArmJFmXpBTcce7+AFP/m7MnPtn/nQ51EwjpOX+skyQUuweGj/p3a09YgT
RWcfcQkqxp0nLamdNCMeOqAEc0IOkUMB0HaJk2cJzmndClaVla5EfyE5aKYvS2uyd22BxtUhNxIp
sb+exReM0TFTht/m/VePi7LcZ2WVPVSoij6SxeAHnC9zJvZZrzg/Bqp/0P8i5Er80Rp4nfTd2qGS
Qrq/00WdqZ30ySL9ZVYr/dCy9bHujRTxG12sKPdrsEe4WZdSat9jZRzKvS6y3j4mTb+4gddJVQSl
m2WQsbEdgW092eoz6Ufnfch0RD/vx7lPy4ObJX1yctEHyg6qQOcdy3geiqOvD1prf7CELrq9qRQe
ns2SJxVMzzmBFvL2cdgiZNaDR4OPfwCU0S/b1gggmFdQEG0eHZW3cJG4HQbDhnBVMABZYdPo4e0z
41rR6fI4GbgwBEM9N9ewhy/vz/MLlGY5hUCU0yiOcGufBziYb3SVoFSGmtUb7idM1YV3ky7kEoHZ
G2p1VMB/aLduNciS5LPBgpMKijUgsB3Hyb5Limn4gPO6mx8zq4jyY62omCqvkjTNjiacJfxBryok
tbxC+Z5H1WxQ9BxS71Bh+joEmdvlz7IfhmcuZ1zPnL7Nzd1QeOkUqIOi6p/qsqr1T12eGj/tGHXj
gzKLwgrKrBq7G06tIe/NiusHI/u5nVW/K4oe1HWp1cmV3Obyo9FUVXUaEBBS+HNz8bj5gEpRk+FV
XKZO6s9WkTqfPZqO0WmCXLFgq0PHeydzVUkxTW8QlPH7Pre6b29vnotUlesV1jdAB/B2EDs2OVYF
Ty+WZueFE44FQUedi46ueU3OZf1bzncG2f0L1xo9Pag4m6tv8nClK1vFC4d00OcD8FGcIhcVi1u3
tdI7wyyMfB8PUetcSVkvl5knJAkrad3K895Swwqa/1NTqOltUw8DXXl56DSnhVzbnRh0wVy9LXal
Ko9W1T2/vbIvLdzzSa9jUzMjQ3dX8Nj5cfDE5PaAC9NbtY8GKr76UP9WXDV9tJMYiYdYqu1TUiry
GTxBNdxMrhBVoChoTWBdVFp3M13T79ALvAK4cDHqOxc4b7tHaHMa70WvdvLw9i++3As0MVYNnBUa
Beh2sycBP2cYFIvsFpXcHoP1ejqm1OevhKvLvcB7xaPVjrwsILct/JWahbnESp3fLq0STaEHj/FJ
o+YkD7ZUMZsu9940zR/fntpl7kXNmSc+gBeo97QZz7+FXXVqNepFeotXgLMvJ1v/5hiFQhysk6+m
XZXv1cLEyoe+uwEhcKUlGhdIt9Qy5Ag9+VZDqqbyTSI0Dq3KNT7dK5/sRT9kFU1faWGbVJmHsChm
d0xvKwuRtbkHz1fG0zWwwuUno8pNBYE6AuoMJK/nq+dlsxsvYBTWavx8o1Xx/GFonerj3PbtpzST
wy9L7aan934yFpBmMHUnwIKIsp8PSiPA7PUozm/dLG2Osoq1Zxfdq9+eUmu7cqi0K+n55VIiUocg
tbZiguEbrE+Ff14dHdlT29NMvwXxVflyofhJmpkHb89q/VvOg8L5KOtG/WeUVDPpDQFCvFWlKT7Y
YNyRRscXvQXz9eHtoS4oqcAPMX3l/xCOo8a6rQCJMenSxZ6z2zFvm//spPe4UkVXWfTXlj69abCL
jw52RYdqvySmqPe23UrlM4Wl1A2iQmcjFdKb8GvKcqDoeewMT5ZdVT9k52V/CekG8hEz7UCjNdtm
X6h9PQNiQzLggfrZCJRm0JQmmLO6j/2uNfMsyIsodgC30VvalZrSGns8tsufStUv7ad+GJP4d4yD
euRHStY/YYQ2JQ8U7a+65F18BwqL1irhRx0d3ekLrRFtNIGQCRE2pCQ7S6B70faNvq8qO3nvJ38Z
6sXhEDYLPa/zT07vN8dvLRZha0sHlVWT/DMSP3Py5+PbX/ziWbSOxGUOaopWGNXh85FSaSWmV0KY
aHE48sHyimfbia0bM9G13VTPPWSQcbx1Z6+5El8vDs/LyJTxERkhi7A3c8zRrHfHiuWcrM694YSp
xw6c75Xb/LVRaBggYoUzxdo+PJ8flnlQTpdcOblx3T1U7jTcR2XivPcaZC4U1xEAXm9D/nc+ygL+
UQF9rJzQm5YPdTlVt1lnXUNlvTIXiw4BcWa9BQG8nY8ChYr0OO1R+sE2wDnKsq4+6uB57Ju398RF
7AaYCyeeFpVGSw2O0/k4aGeMKHIkcajY6vAD6X33O84GHZ4G/TQ7n8cyb4fjYqXRtXv+lRMGyoYx
YVzyxxZfyot0JfVECgS8ZoWZSVFhM583lAQaz5NXgt1ry6lTlCS35DDzWN1MM+UdO4EyDdvO8YYD
rTK93FmlTch5ez1fG4jiBnJtKBSpRJDzgaooFXkWRQzkYaaN8El7Q6s5eXr/KBSPXzgqazllMx3o
nigG52Mc9o7y16v1ZJ/q0TUm0ivhgp7l/w3ibo4T8R0GHuhcwoU9f8+9lkKbFfXDDbRn8bOWnRHU
mp0SIk1e8u+f4AqyIqGAPHnRbVbpTAy9WwIZrlrv4HAj+jXu4FdeWa9tfgIGdApUjGDFbAJijLTH
UItGhJozt4dyKPtdXT1a9QO69eYhIxG+Mq1XNr2NAuFKOcXoBcbK+e6gvYThpaXKUI9M86dnNPiu
TpO96HsaHPM1Q4hXPiD5LGXrFadOPX7dq/8kE80UQ8zyXBnOksrXuCD9gQ9mtRsyj/6Nmmg3EWXb
r0kikvjKRF85BgQtdGLxegH9f8HNK5S61VK0uiA5jDeoOPB0scr4yql+ZTmxcyLhpOcNe2Hbwq+R
YewSCfEMYqV2VK3ptwFwbF810n3/fIDqIRELIYZSyhZoUQutH/vZScLJ6+uHtCrUH+CRkivB+OUH
n6V/+DivtL+1+Q1oa3tPTh2xci6TBDaTo+AHAd9sFPvWWjsbk+uglEQMp/G1xIZixcHQKfNE5gTs
nd7npEx4nNdju+t1m9LbIkZkN43EpbCkoyum7hqz8rTbshJdt4v6jg6QCu7na+l6xX99Xg9Qbjxp
Pi2Ao8z7pFGk6S/YEC9NEA+JZX+Gy04WmKeDpR9sz2q6Gzs3svpjkS7Gs4hVYP1vh4GLdxkXLBwE
INA0GLAM2KTDwPq5ieMRi1X8SNHKaeddi8+gPyvqg+zza/zCy/1E6oH5EskD9Qi44ecHphJ0TBJk
VcK2gCugJujSYGqY+XD2r+FCLg8IQ6G2RlcRBybenOdDQWSM6qaCZTWg1XporCw+VmXx5+3lu4xv
NC88FB3AObJ3twKsjVnaUaaggjrnrtyb3th+H3U3uyvzUtuhAzs+pGK4pvz4YuZ0vonZv5T3VmQA
F+GWZNyZ6VxT14Dr0KaZbfvpqMTtg77CU06KLNpE+Kk5et6DNuki/4hCVmUCNbRaFBQKVY3EF5xK
B/Wrkujp8r0oB+W+SZdC9yd2rwwodzdfTHOY78oJbiFkKRfFrrgtitYfq0hH2cgsYPupZZt+S0tk
bv0WReLhKGIlv/b0vQyx0PpXGQGqYyCJtoWDqhlJEu2mCa3BqSxfuGV3O+tC/dTH3fxVHar+2HXJ
Mt7mYm6NK+HiEmBLJsrRwHCOmoVG7DjfRJqezpmRDLR4TcTYdqNjtrSLjEWxH6vE69OnXmZVe1en
tVs+svRzfNL6tPgLoFsYz3bdznqgSkqwj2/vu8vNvTp9QTEn/6F6uU1PPDJWr3PbPOwN6jX63C4f
NHQd/nt7lMvTCqvMAzlNw5nO2da6RDqDBL8Fl9OZgfD7FZBRGUwxj9ob6KfLNa+Ky1i0YjPQmoaj
uzL3NouN3otuLBGHCevgqtibrkK7xwI+WwWLsKdnKzWs32/P8NUh+aw2m4uotMXcuVXWTB4a0GGD
q1fQjaq9r1t3OJRF5e7rJL1mfvTqeKtEEdghLtUtSdDGKiFHDoygNI1RdUhGEX3V0yL/ROOXK0Y2
tFGuXKyvDEntBu92mPUcoG2SWTaqxjtHViEI6fZGEU0T6EYjbrBTb3YpojtX8vNXNg0MdTR1yBtA
v261UhAyq9raFVVozmlz0LRsvh/TxrltEbK7djzXl+B5IFzJrAR3jgLJ5da3mM6cOal2D8JQj0GY
JL01O7AKXPtpRjy1D//H2Xn1yG17f/8VCVAvt5q2K3u9Xpe43BCJnah3iSqv/v/RPsADj0YYYX9J
EOQiMIcUeXh4zrckbeV+7Myh/Agsn55HmrNtD1bXmfk5Ngw0Fi2n7SaM79qhON3fWrdXA2tAZwjE
EeUAaH7XoSNv2zSl1FoEbp33yPIapzZP6n8pcOWHsaEYc+yHttrJt7cW/89Bl7jxR0KKMmw7dwIW
nIq31bnNcu+oFSHKm6pW/g/fmeTTfVVSpUS4/JQ/hpoQ1jfgykB1NwvtXHBfBLqa90fs0/d0T15L
0uvvTE5PMZe6CnSH9bRodoFu0YpAoK4e+46qIBsZGmL4wPllcRssd0pf7z3x3yRLd3yvz1P4g/ql
2fgiy5K3aiF7iyIGnT4SmKVls05WlWjwak1A86/QivSVjira3MVv9UNmFFBCi6AdTHGwmqsMplOM
IUIuvAjmNsVo1DJbwJpOfbm/Tze2DCmEuiwvCQxR8Po72oM5K4NSg6MOW+UBneuZwFfMQS+Iu/eH
2ri1looEKSU5i0raeT0UXeFZRqYN/Zu2PjCFCkvuKrPeKBWwLBtsXuo66NwtCMbrUSBHtS0qFggW
DDUi/EplfOjntD3enwssOv6c1aakOE5LC+QK7e51fTz3pCOABA8B5lTZ/CMG4j7/NKA7tO+NPCyy
8jArXN/fszZVcjq+cVW3J1fOujwUE5agn9VZw0ANU5tRnuw4ahQ6rRhNPjaDMun/5Wll/AUIoEwu
VNtwmNeTVNUORm/V4WFOIuOLama8WlqQJO4Tj/kENVd7rDX31Fg1YKIOTwX7ISpGrXnXWLztfQom
RYsiF+nKs600cxn7VqLFTui3NXDPxG+LRIkuk6OH2jGb0FY9lq40S4gsRTb7jrSaDBxg23Xyp1rK
yXnorS4vgljJ1Pigo5hdXUxrkIRYIbseMl5U54dJhmAgRAZktZK6Fn2SRe6Up45E0vMNrbXCDxp3
U38okmTKPoUhEK3Cl2Osx36i6qM8oy1rS7xDhFk8FHXm2L+KSp96WGPuVD2ioFmYn3LExkBL0+h1
fiWWGtqBk5RqfoKHEYvfzLaxDkbrChu8iDBUKvCFRGg77j0kw2akcs8VX+vJnMI2/O7WdvVDDHNL
UTqtESFtKJvXF2xTh58Tpd3qaHm9bfrj0OBP7sSmUj9EptLHL86EkiuSjvhBNr6BJV92QQ5S/xbK
EZa1b8dVMvVHhHM7/Tc0YqIWumxIsrYyc770/exZaO42YFiKBn2UNC7wo3Pz3sELI7JbHNixf8vy
p7njzX4Rqsh1XyvnsT4bQq2VY9qL2PlrHLjb/cE22vkF7GftsFIIOB1Ac07aj9qgiutL04p/zkZc
6JCDpFmdkOBxnW+TXvSfMjVDX6ZLm3Z+8tSozS4d2h/jCfdVbkrf6Ru40/5Yd0n3mISl0j2MWiWR
dnY8IhV0TzadXwEnyH2DXG44Y3Wn/x4Mew7/un8KNyLKIkZAWXVpUd108U22bV6kSsXFkKDQ384S
peewrL2dJGojSDIOWNIF7U1dfxVTPJR0C+wp6yAbUxjRyHcjkTz1kIV8aiTVHrJ0Y1p0LXkhw+oD
VLJ+9EA4GXR8EOsAqlp9VKNafNVh5OxwaG98d4mUVOUo65Ag4rC3RsublbDHyEa2EriGJ17Ax3Q/
gJdrnzKAbd3fIR25+ZlMNp8fpqrA8bFMvJotK4vetR4rI7HSp2lyk/rgVTSUg4bbsDsonaN/Q8ZP
bz900zAlh7DBK/dox2Ze8xgS4t84lBnq5LViJF+sblajZ3a80T0l82z3j00MYNMfLQkRVVU6NFER
CnDjYwlHIX+8v3+WMu4qhi9W0MsOQv7hRnRS6zSvsc0J8LlZ6YtSOBJQSejSErQAoiupihhsboM/
UiMDGpul2L/v/4DXT7n+BdQPYEXw6gH7utpZFsSIaXEdCJB1sK3jOHvVs2iVJPezRuC63Eeppx4m
vbLeu7aSzO/6Yq6aoyEnXfPLNKc56LhKY/D4DovkYCud6E+5mbT2AZW6Orr0ool/9vU4P+fAzffU
gTYuQdtAd5dbHWFEADXXl22m4ow1SLL9EcyRX5fyWCIpdgjb5j3ZrrWTq2zk1DRr2LYQVjTGXeUq
Keq8GmLLKFM5c+Nb7OpjhYb9TOvGnOd3HKSdttry5Fx/HTI8sM9AvChaLdP/I8nldRCVcZ8SX9JJ
fdKNvoCr2HbI3Gf1A25jajClswsyrrN3duZGCMDWB8kVDBJoH6/bRoq0Q8TqsoqpUm/MUFM81qLb
48tsxjXIMrTaaMXeIsYKY0RJXFSBURbyoLR4RM5FoxxdNRl3QujWhPC6oDCPWRGF+dVStr0ZUv9n
qNAVQ+0bidAuRWrKnS+2sSF5CyJcgtKQQUFu1bgZoeKi2GZVQR+JJwgaxffedP810DR7NMc0PN4/
vreTghxD8UDnG/HEXpcs3KRKUOBzWt7zTfaYgVV9GvV22smbb+e0dBkoj4NiosG2Zq7UoQkwD9WV
oBhT8c8iUw6Exs6qD5owhXowhNf/vD+v27i4nC6OGdxHSl/ruqbUUAkf0rEPVJnX46k36354KBqZ
myeZZmHogxdw6ofScQiRVusa/SFVeiG+3P8Zt+edMj1z5lkCLMpaO/Q2qj6podp0gSwS3EQz1fwA
ulg/UIt7VaeLf0TCnnZO3tZqLwJrXPMUjtF7uD7zoadLEfZaB3lkSKagTtQenJqXKKGPX+sQPoAg
rfaMj18ziOtIs7DlF8o8nlcgxlflghoYU59Cogm4SSPlkxf3jfIVQYq+/wiRSIZfSm+OJiBoBTUq
GMm4289ar6gd9BYwmYdMM/uZKkNe/QT47CXfY70BsNzg7hp+HPrOdi88J82fqujCGNYOReGvsSkV
72gNVTZ+UMQUNzv1mY3TAfoOOWzOGenMWoZE1Io3S3wrAtfC2sIesvljQfVi5wzexuil1AS6HnAU
O+W1Wv5HjO6gaOMY1PdBzdPrWJAx1AdB4iN9tTXib1Y+ZucQoad3feSkb2+jMjiPQNzeqK4hxXC9
WaQ9dP2otH0wA4S/FBR9fNtBQ+r+OdhYSLqnQCKAr/DmXF9Dc6zQKooYxc4UMzBGLf+mVr25kw/e
XgZLKX1RtkXla2FXX8/FHb2wLCKLhSyS6S/DluMTr0P9wSjxh/gfJmRzvF7hMjzYr4eKiBWD3pp9
IOGbImsA4aw2Mv38P4xCCXIpfcKjXZciWxTtotyIZEAaKo9hZQyo15Z7lYDNjwOWEhwv2G/qNddz
0dl8ehJVMkB+2zsn2tRe8BqYf9yfy9bHWZp0LjcbAKMb2EOjNUnUuTKY86Z96aQec2c7JegxS9kp
oNwORbkJRhv9QPB/sDKvJyT60mnnZCD491rxmJtu+ku0OpQJ2nc7t/XmUKCD8ZpaOo1r5V/YpaH0
WnBRPAt+O7SA/ciqqQ1IZc8h9PYrwfmklPa644DYrr4SwKmpK814EQxCmWNSysz30Cg53f9Kt3fH
/0N+ASgnIb4RJQj1USR4qAxB3+v9fMxprFzgWZTqSxzyaXkn1WZyvD/m7SVJRg2jeungLlDn1X0F
3h7SQcaYbtvaHydbTn5f1Itxip4GtmHHZ8Ut947WxkRBTaEYhIo4Gd26j46LB2oeMPwD1eiAM0aI
9ma4erxErl2/F6W+52+4sVF4DqNLu4hmIkW8mqTtTBA6pDsESg+DpbfxVvJEGZ6TRnpvvrV4efMy
5sFP+Z6IeL39U1RHIFrlY9C6evkAh2F8hEG6h/3ZWkCoGjZdd7SC1HWV0jIl/Ic0GoO67OwSv5AU
95yy1+MpiHWn/5rPmf52jMXCfaOSCd2OZHLdfS8k7V47qRFwTkHYCtiUiNakmZnuXFdbHwvwDcca
nScmt/pYo1km6Nd3YyCMsgnS0NYvhYGWPYpB9c7m31hGsibKJOYiWkXD6fpj2RMND1F5atBWmvUQ
TTI9Rq1bHWKC41kaRb8z3sbUqAMRGsGXg/heN/B6q1TtBqHPQMVn4b8JFywkBIVVvOMBYO3cx1tz
QyLLMhdeEaX55bf8kdi0ZRvW7AotGOtSObkF3t25meXP5YyCfi12RZJvAwkNACpcIMJg9elrsE8W
ZV2t5LTN9NS1PqjUPI8a+cb3Is3LRwHo9FM2oR90P3rdxuWlGYq7Am9dc5Fnv55kOYJ9ww5qCEi6
1ZOWqIof4mFxfvMoPOAX2Ct5NLniCoQJ/SWZ0xyjWrOem+mB7hDSEwiG1PLNr1zQICiAMQaAEIqx
19PpbJw18oZj3Rg9HDDNFh9nRWneqkoDSopVo/FPY1Gl2Xo9Cr5cZpJjlBZULjkNL3jzKBBq9svS
fKswO3cKEHbKhOCKITCucyhqUloEz3gMOuDrPqzIAt8ZLTs4dlT9D2sHxsMl/C5K3etublZSgR47
dQxm2OV+L5QULQhn77q8PcFLDZdBSNxJqNcIwaJVtbmdULFnuyv4Ww6ar8RyvNg4SJzu77qtoWDr
Q2cn96BAvdp1g2tlplPVc1A5Ll1fMo+o9yFvDOlFgn/8/ebRTKAaaAEvcpZQRa43hadjH8ZyqdSq
PKTGJjs/tsPgnrFrfKucOpsCWBUK8YQL8CFrgnhbpXU7pIMaNE3oHXVsIw+oW5VvXz6Ay5wh7kle
VmvwTYdY9FhhywPEsagO9NnRxs3FfDFSZU/e8SYK0cvlfbBUcngt6Gumtm5ACsG7zAlcytT/jGPc
HashTj/d/0K3o8ACIbSCKubC59q//kLhYKZR1aCQ2Yxtc6HuPz+5XQX78P4wN9vOwJGOUAqdeQF/
r5Pqoc/cbFBSSgkLniWPPbxBjRqTHGva2wg3VxRHyeHlTSOc/wIldT2j3sjHRlqeDPqkFV9smfbH
Lpu1y6Rm3bltyz0w/e3UOLrIi9J8B/eEZsz1eHD7kZ/ItCGgwaw8GJOe+ENfRedRa3dO09bMeI/w
LFl0tTlX1yNNNTTA1FKHIMGM+kRLizZhPJbnSiurb2ZU7r2IXysFVwWgJSqRLC3S87Tj11NzenUO
HYq9geii8BDBBn/n5AjV9aUo37tgvX6k/WS9Q9POg1Wtexc6ocNlBjIXJDoegpNRmO8Nddo7hTdZ
AauMUwaKlhrf2nJWhakodvqyN5QxyJxy8mfTmI9j2ZUfoiofDg2Ka5+dtNtj595Sp6iEcYMa4Idw
BaE3c738Y2XVNWQwPeipzXufRNJP+ZfMgJr7uSyhQP0I3dnMziCrTf2JusWEwktXu+27IUL/+dSK
zhJY8DQk1V5jas8eYnTmAbyVOdPNzvGUHfQqFL86yq2uT5UzU/61ldDKUixFRxUqfZ7kzSEa2th7
6OLUrU89HsHF+x5jFu/bJMoqOZIDl63Pcy9T/qmQro78uOa0HVH4iUIfx4nJkMea6pQ4lBRJm7eW
BFgd8Brg85aTcEOhosaeS9IZI3CRAFUBD+i8h2Ksg0ejSNqdoHK7DRgMJDiELV7rPFuuP4jInNZI
Z2fRuvbsv43OrcNPdTOYxVEPLaO4NKYlsoCu5bRH1Lmp7zFN3kkgOchAKH+tUvzaKrwwmbDTSBrX
9A0vbR9wygXK1vfNU9ujgXmw6qo9laktPt2PpLcBm4mCs+VpDaeLqV9PGiHgfHTNyghKJEMOsGbl
Y26X0w7x8TbUMApqUbihgLNntOtR9GoeM13EZhCF+pT4XmmnzRcqnpXHaPDUka7Jh3Enhdz4nngg
AfrF3INixbqkaCnokU4Dg/IUnPrDbKP5RbNRKcxDpY9Kd8gQswlB7RF/Hu+v6u18id6YnVNaevXy
WH3QCjDLbA2mGYDXso1jUyblRIcTX4FTVES58M0mrJvj/UFvbw4gQQvjkCLx4v6z+pSe2wPMgAYO
rslzH9vQZBg4/Y9J7u4pU95u2KWrznuGl7YJSn91SRnWGDc13QwUNnE9NnTxXGfV12FGw9+U0ddW
wcm5lObOLrrdq5TZF/UHEkCecWs39UXCY0gMcC+TDdQjwePoKPu4fSvAkIIIeIFFE3MRCVrz+fE0
U2GtITExOG57GCsjvHRmaPkVUqU7X+yWv88rijQGW6jXpHYNc29NHfRb1bhBroZ5/V838T44pECu
gKzQ63YugJ+FOOdhHjtH0YSGhsY57Qg0WazcuoxJ2FdPtiF0vMh7qiwPhSHIVInibZkhrVJhAdZZ
TZHuUQ+WvXR9lS+VHeIlFSRgzOvu2Zh4UZbXhReA82rHIFUHC24F7ND0mA22Fr8r3EprDjjm4mXj
KhhPndq+CL/e3/G3G4KIiTAqCkQLX3P9qQYEjhwoXSJI1LL/K0wrNPxgpHy5P8otRH5BJgKCpIfM
lueyvo5emjuIBaItAmRlOVRAx7DctqwMZ6JcUg59wD8CQdzUWuAfQ4Fv5Ue3N1DvmUB4yUelb+Sj
3qTKXmVoY/ou5V7smCzAeXAlrn9XmeP7MSPvEORTCCKBN7NX+UOdD28G6ywcjEXaACTyUi5fHfdu
KuOwwlb3HZKw6UEb2/6i1Ai93F/nm6DJGYC3tCAtKM1QYbieTjhkJVYlFYUFWsHPXh21DxUE5g+a
k3fvcLvv9kwZbqIYA6JNArKKThDvidW0yHOVuVAoR5pD7z1FHZ4+F1SrqtKf4g6169Ip0v/MZp7Q
AWJz7cSZm69HSx3IOjc+329h9F1PF0XhVCgl+ArM3km/C7qyaLR4abGT1mwsKzcRee0iBYNQ7eru
LYs8pbuaUc/rolk5Z7opWl9PZPmE3lxknC0jGvfuh1s4MxKlCHXRYn/t5q3rsOiFYtk9oes/Dsko
D02R1OmpkJH34mqjo/mu24f/ZXjuAdMDc3cEFlm5PhbUybeIfrw43t9aG2u9ML9w/HXpX2Ezd73W
aVtFTk6mGRh2CwfBktGjiKzq4f4oy365CopMGk3WBWlMDMZe7nqUUZHwMNtCC1rRpg9dhfhHEwsv
0Nh+O5tnY+tSVF9YK6ByuUNWR18Uc5vTqdeCYVTlMbYTBzEVC0lqZcwPZuEYR6Gp03Njh3sE+a1J
ghKEDQq7g6FXWUZiD0boNQ0Sc8gqPQH7nZ4XFtqvwh7kW+97CFE8FklnALssijHX65l3UwvCV9OC
BgzrA/gB50HPimyHALqxN+is0yWi/LwQ2VdFJQXJlJpnDOcjqapL3Oj/WK0wdjbgxvdi1xFnlvoL
DbrV94rb0CljhcdeaEv9FLZ69Q5kK9g3o7Nbf0p153OGY9CpCNtxJ6xuDk0KvGgALEYFq72P7Uyu
CCPUF4BX9rHKkXS301z7Ove2/KbijoS5kSdADtt7yocbkQf/p0UzBuQVFfDVeRCN1cWDmLWgEKZ8
CuM2Osuui38gQI2361y/1TWQ25lnPEgLquBQFdd+QoDANG3RrUeZ39FecqXuj+pcJzgvSrCC98/6
1q5ZquDsGDqSyEVc7826C1VKr7iJhJiWHJM8jc5lRPZzf5RXRZhVSKFeZ1BfhR/ILb+6otpJ2ECZ
TT2wRfluREQlq5RHI1Leq2r4NVeskyqdf2vD/NhH3t9a4/oYZJx6y4DeWujOIbL38Ilb8wYHRh2R
TiWvqvUP0kbc0YpEp2PTFQe7E+m7HCrvw/15bwQZrsWlMMJLnDLfKhVQqiTq56pGVjLJ8899GqZB
mMTWaW7mPXjL1iZdqHig5lnoGxc2Va37OnEYSoXF/w8VKhkY0Wx/FZFIHlPhdW99GtLJA8ZDMkn8
JOSsjmMmFNWc3dQM2rzPnynQp0cPBcJDqajirNq18/YguhS3KGuhMwr9fBWvtaTRQqzt9ADn5hn3
V0M/xqr5ZgEaZgVABJQSDUPevqsP1tj9HMN5oFDjKC3KplpynHV0kdF02hO53tiBiNODU1f5Zznv
1yev0g0BzQxvnagt6k+DE4YPlTuUO1FTWy6X1cmjqQGii5jJ++ymsyHrwcxC1QjCufMu9CME5MlC
PE/5JAsfuGDXIH9jRL5Swt9IZS9Og44Px/2DsLE7OQDkE9y4RK+1qt3cUDMtS7Q1s5GnEJXSVgQK
LA5gPoOHM6mZ7Mmxby0virgmMQfN8ptu2DgZjVYiMQoqUExHK3H1Q1F18/n+vJbkdr26YFWWIjdv
txv1dek0VWLooRlY1vDbrpQv9WQ90ZN44br/7MbTy/3hXt+jq/FeURw8ZAA785i73jROnuvGFFYW
WATkKi8ITsn4kffTPBw7ihnRMZsTtOadMa0eebmF6mUI8e07pHNTFb+sKMntR8Xtm5cqlJb5GcBd
7B7FKGPloFWK4V4cZXCeOzhPSxYbj7hNFHamB52iZvpPmSUIFZEs9/FTO8Wph+ei4X2x7HmqDlWU
kTm1OL92j2LW1fQyRa0FPUCRbv4A7192PtT1WH436snE/6aVikKcF3N5jMbW/F4NWeaeRl3t3KPR
KCawSRhNsGERH3ePesPTwE8UVGJ904l0NLZGR/zFl+9+aXk2hse0zpPoZIgEdUYSW9S0hoq61TkD
cZP5k0jzz64j9N8TNejhIHVzyo8jBjU8HVShfLcr6KnPllqF+lMZ5W2gh05VHPrabP6KJiGqgxGp
veuj2WtkDzXvlB+VolKRsLvcjPyJOAn/SVPS35kqZXoZ4lH/JQWcsQOMocYjcA2or+a5l/4MMw+W
Z63nuXrEgq13do7bxua3wfiTrCy6xjd1LXq2WNvkyBl3EmRpUTkAfwZ7Pt7fjVujLJwU1pia6E0y
WBZU972BzR8quuWrE7RoxZz2dGK2RuGmJvPizc7DZBWSJfAJZwZKFDRtHx0NOTqnUcg9b4OtUcAd
8qgiu1xEVK4P1sDN4rmKYC6WKr/Majp8z2Uanu6v2KtW6fr8LuwRbAb5LDfxYqS82OAxRG2zMJFX
npbm2FPJK4XCNUIm+hHPM4AxrR2Rys49KpbHBK/D3xhotsZRS5ys/epUev9bpUaT7P26jbsCfiRR
c+njqoB0rhchmkogVQLcqo027bfCarRPU6I4DmojloGfadKq/iJU9M/UDOmZntwU0GrYe+hvfQok
4MDRL7piNxTizs7JZRC7DfQm1z5Avo9+ojVg7ZQTNlIzepMo2qEVQeFijeKeXVOhZEICSNj5NSUi
vEjO/iHrZb+zrBvzQUCFihPckAUVt8pcIB0AMKmFHkTjACHNKtxDrjjtzk20NYrLSeScQO7hsFx/
O2lZaUHA1YO418AR5nDfhpJwdX8Db9x3wFr//yi34L4B5d9m0IO8HORTleb2Zxhmup8P8fxOq9vq
SybLvUfn5tRMqFfkSx4ZxOqN0ofpnEdtztRKt/eV1hsf6sKxdhZwY0MABAUqtmQMFD1WcSZUos7U
y9EIEmHpxyH0vqvqZBzjMo12FnE5RqsggNokBQHH5qXO7rv+VLi0JXYDcA22OGBMpc7s6dRNbtqe
ZVukz3atfC6iuXmXNML8dv/7bSwlQzM7djx7ZL1LDJfHbEYXMGh4QJ8yQvgJu4S9guQtVW4pDjA5
hDrIwKhJXs+wVqZkLL3MDLKw+Sgs7T+Zuwo0uf7sKtY/XhwfE+WbUysfCIafZ9qhKNnoLy5oEZ8k
60gDtvTDfvgUt9NL19jzQZv3zv/WSnBBgoZAqWBh9V3/RINWiKNPrATtLLyJp9k9hwl+avfXe6uA
SD2fP8paBLOYxfUw5Iy0n7zeDAR0esACZlmjXyxn8zkeMIY+I+sZ9u9zeyiyJ31OqZ1qOkI2Z5Ne
o0YylDp7D7etifN8gghBpAeivqTqf2AVwdYjkwyLM8h7jJ9x8chPauLuiQFtjrLIT1JFxB9wDTcZ
qUR1zM8MamvszqUuzXMs6+Z/2M4U8gFDInLJu3cJV3/MJZ6HKUI1wqQ8m8lTrdrFxcbcfee83kYG
yBwLwh6oDvNZP3UHWdNDKiszMHs1PEsXXq0Xa925Kru3L9syFNASSqG0KtaMpgmZ/MxoS25gNbQg
1Tfx8N2JdrkwWzMCnQNWi+r2QtK8Xjcpsz5WDGKdYZkJKh0JFZkwtTzyV1HuvFm2xoJISIsAzIxG
7ed6LEim4M9t9htK3uH7sTbagzm4SjA1pbdz2m5vJ/JE8jeXTqRJmXx12Poe1f5RsaygHPBft0Kz
fC7MrrgAUHL/iUFR+7Xs1J09+Fp5uA7njAoNAzUkagZ0kq8nGOddoTmtapE68jJ7ninR/5vEXlHZ
xzKqcCGveThEvM/06kVHpGE+iaxpvw/AhOVhanXZ+CrOOS8CdYgElPcwoAiAuQMsRbkwmnlE9dXZ
qsr+o/Ci8u+kQTri0JtmNh9SWEKzb+Re+NKUZfxiRZb2lSJq0/h6m4gvVY+3p68rMlEuO5FtWcz1
tPFR4LvCB1la2atpI00RW61nB/C+hU8f13hoiPuHVBBRzE7jQZbYn1qZGA+ZwM4HzwqsMcY4zt9j
nFce7/+c23jDryBDWC43YMPrdE7B+9Lui9HGnaYJj/iTOjDLJnfnXbW1wcgZoRzQONe8dRlT73EM
SRvdDsxYGX+Mg94ecMbIH0Qbx8EMtdiXsvJ2GJ4bU6O7RmMYSgDwj3WnQmp6b1h9jFxSG/7QsAF5
aWRhf7+/fhtXNsEaYjF4xyVJXUMRrVaa7txKERRhaDU/VEfRodl7yM8nfuZgCzCPEgG7MIxd/cKV
bYZBk2F46yOKm7Xtoc71NPa9kB7zF2zUy49uWevpo5OIbICUb1tJEMdzEQZJX2SOj/xibuxsyY1I
wxVAVQQeKlfOGoUwjkPBX6GDZOFQHpGew5Okg6NUoqPx9iuB5VqstpZ23E1LYJ6LOeUUOmTbmX2u
hdcelbxULmnVdztDbXx+cOpMCuA9cWptf1HLTGKFMDErUF+ozzQ0d0tnL2XbGoWK0lKfYz6kBden
uVOlp4dj4QbKbIGEMfB8kfosdgL0xihUrrgteRDRq3otVv5xX+t5m1VdtOCnaFSdOzseL+C29lhx
W6PQNdEhsNMpopF5PZep8sw4iUEtFW6Pry0ypQ9VOe5ZQNxm8Qvckpuaz8I1uvZ7nMyU4i4HlzJ7
TiFVTb+a0fTgGDNksig+xsI+0af+7/4xXYLqKuiCjKJPA44QoYM1JL5ybOTkvdQKHCI7x1OJXlLO
8ne3KTR0JSI+2/0BN9aS/ABsD7wdaBJryqSUOfikRCoBaunxoTKN5Bi3dr5zcm9HQbJ2QQ9AnQcz
sVa2glACorufncBAouTshX0OdZbC2VvnAj3CorpBFkLzYv3FGqt1OpJrLwgpnr6IctTPMaSJt48C
HZPEaWHcQU9b3YuykaM+Cep9zlKf7ME//m2nNEffPBd4snwZABeAfdegwDhB06wFgRIABwhfxt4Z
z9mcpl//h1GwhV9AlcuMVlFhaKwJvadEBF3bVw+zi61QxEP1za0dui5ENgrHPMhI5a/PKxlBWCGj
LYIZarU/zuCWh7DYsxm5PTpgDKBNAyKBhQZv5XoUe+o6r+4dD6JlbMaBOjTGxyoMjacJdI12NifP
+/zm1QPVsDzwqTLxDl69gpHMwEqNSmwAbs19FGoqj3Zt7O3q21sPgAqtMZgEoETVNXoKi6hexlku
gmguFVLGKTnLqUqDQU/2XCY3jilZFk8gGNQLa3DdffCMunTNVAQCe7fftBvjD1VZuzt4181RaBJD
U2Nn87i7/lCe8Mp5cGqBSGHd4XwR1Q8qckVf7n+czWWjVrbUrWlxrzt9iRvhCloxCk524qTqYXS2
4jl7Gpb669uHAkAA+m45SoSF6wlFupeXRtcJPkndHjRduodCOFgrd9keVGFr7QgLPBxfi4Dr0pLV
tUNXqTTXCjzrP7jzEJ9nPd7TUtlaO3pelMo5Sfx7tQ/SWuuiQSFXjIRTPYSlx90T2RiVDUX/eH/t
tiZEbACgQKqFru1qM0hLVyDJTiJIEecDwB5bZyeT/dtjNmY9XNcL3RwHhlUEUkMsGd3YoCcZzelf
aTF+Bd2s76TYWwEI+arl9mHZeK1cbwOpmHmc1bEI6spQLvTp0g9aGcV+LNX8s6POxcPbl47CCzcY
+5t+4bK0fyRbEaKDVQs4L+jspPwsnch4IkzsufRsfSD4PSBL4ZgvwNLrUWywvDLBBTWgnDGeZhx7
AtOcvU/357K14xx6MzTLUYsEsHU9Ch7e9CXbQQSG1OJjiMP1U2giglljPHu+P9TmhJBBWZrGrw3r
66HMpkQJ12MogOH632XZTO9icE1767Y5oz+GWQWFBpuqJO9mgkLZ6U9qbD0rpRddKgUr6fsT2tp3
HKClEUhewh6/nlCoCWSPWl0Efdt9lYaTXEJlHPymlN0JMdbMvz/c1sSQDOUQ0RREBWO1IaYJDxUr
N7nNU9P50vZp/a2E45MdBY5YO1NbFuk6HV5sVFF45TWBquCaidUhuAbNTIbvZsdqThMVzV+t1Yt/
8mQszGWGPExH6SDDeX+OG3sEYSwIlYR04ChrRJ8cZuhHUqJcidrgqSB4fexGx/j15lGoonNngKyF
cr1GvFpKl2caiOggimZ80ShInOKu1N8+l6VYBtV20Qem9ni9PYa6EVRmmIuGTtUSjIansFbjHaDn
xooBPnFADWLlQ2nTuB7FGcPKbbHsCcScSGxPR/VkN0739rOLfQ4IRWIE+glr8Udrquq0pDYQoIQ4
vnMj7DAEyqY7qitbc6FLBMwSagV/r1YsnpMw7rTaCfLZlH45uOLUWbuo7ttzhNgb7wgOLAumrt9E
HnKPtoY1Nmj9GT/GovSe6M+6pyzq1Ddfsvz5cKxBB5Gp8p2uPw4OL1mmqBW2qM5oHNUWyQ5u/3Jn
2bYmBFOWyIqiBbfgKh1uK93KPINRcNl1/Qg1lIMncQ4tMave2dO3cYGpLEkdB+dV8PB6QsqoDLoe
saen3v3Wp0ogo/p36PRP+cRJyqd2p0S3ObVF/IwOJXWa9e5WOoxI5pGpRYWqH0Z3kJ/dWrfeZ0bn
HO8Hhb2hls35x61eaeiKpelykBR1+jLqA8bruVtc2iyKd2Z1e3GwubFfgTIB4O4G2a/V9ZznqWOj
8m+9WE7zG93p72Hrtj5got/3p3V7ppaxQHgsLGgu+VV8yO3M8ZqldhcrXu2DKGpOfTvvxe2NxaNP
tGQRoHFIXldbsO9HT/HM0QlKSPDzAb1g6yCHsdSPVDHdnVO1NRgxmSyBjBK/rVXOgqCwm7Sh7QRh
OGa+ArjJz7L5F07VxpvDHn1kNjzfif1ObeN6T6Cn7DVDpLvBREn6oGaOPDf0rncO1cYnAiW8rBwF
KF7pqyjR1FgX1dHsBqD2vcOElttRacp/37wPaEhxGS2CDzxqV/uAy36IM51agNZ0it+VXf6Qlfqe
88ErJ/w6ceDVtyiC07WhirtO+Aecy5UBc7IAl+i5CYpBJp8aIOxfBkzybL/WJ5RwPKdPPigpJ+uY
ztkYHSoE9KEJG7Wtc+hy/hctw9j7uznMlX5oHDG3vj10uhOwA6sXzevn+e+QuCt+ZYjdKZ2vxoZS
Ch/vxij+HpWN1h5AliM3dX8Vl611b3qrHAxJpEXIy+UJTS6eB6Nsy1NsjPJxmOz5Jc3FVwh2I2X5
OH1u2zj75/7wGzsfShKF5KUyCiZ5FaPMwhW9abU4NnvQ95q6Ss4Rgtzvwsz+9faRlsYbODfIe7x5
r3e+dIUxRcvDTTVxyXSlqpyoWjtURqF13x9qY/uTiNFYRGoAGMo6TxJu0plqXCiBEubhSWAe9n+k
ncey5LYSpp+IEfRmyzLHsPq0UVttGGrpit6Bnk8/H3oW08ViFKM0CsXVonWFAggkEpm/eWINHpZ5
pRwBQh4dA7l+YOuuJxQKfVHqMlFejVrMZ7ev4ak10Q+zU/fEGLfmw11FtdWms00mez3SYBRFXsy2
8kq11T0OaGhYIIYg3++s29Zm4MNINVSIhxR4r8ehIxPXXRVHgeNU1XEp2vKr40bV87I449P9T7SB
tmDL0ZPksUvCTOn/eiyjURZqsgKxGBQRib2fhFF9mWsdM9UcvrbtxKpvl+UnpeyeUNT8Ek/zXm1k
+zcwTxpRHACekde/gYyjERrYllcjt9t/rbBrfvSzuhxdlGHPeWh7vha24VNWCOc4urr46PaddkiJ
4Dvv/189z1UUoFkpOSsUG+S1ev1LnM5KVaTsm2BB+CM/mGgCeF+gb6bxeZ7U1PxLzafwZ23OyvLS
tRHaIDUZDtaTWloq4ZGkEOEqLIV1VDrnIVc+t8msICsbw8A5LlBHtFfAmcoXaDFe9x7n2ib5Y7R7
pT/anQlFPGvUqjnkXeG0lu/MTtMDABbqaw3cQH+DYk8sVcNEnCwv8fLvo1lPX1JhiPTQuRgp+Fo3
hc3RCBO8oW2escZZmdRfjSnbWV7UXkzKZ9iu1AH8RmnEcsFQNS4+J0VdDh/qcYk+lkMXWa9aEdrx
YS5K73Oc5pN2CPUo8wID3636az7PankAyqSMfm7EXl34LY/O7IsFm6l8GsgZqiMPlxi/lDCru0NY
xR44VG0a+3PldqXyzhidPH9y69bOXmfH6iZ/sgpN8y1F51Vguj2OuYgtGLM/0jtxniFTdJHrUwMU
/6SqVnhnWoedR1qlTSG/btKmtDxUbkG3NFfLdv7gzHnWfNRFVZZflUlMBoIOnTP/nZlplJ9yTRfa
+wnik+OnIOlr7TinTliegHjEle9GiTM9tVaBN+XRriPLDNDfKvJ3buIl9THSF4uH7GLn2p4W/0aI
wSadwj6JCcX9dQYUlQWmE6EWvkpb4wDjmQioQtTvZD+/9vFqn4M1hZ5FBQ/BzbVgAMRWJY/bWgEf
qGuBnpvdlzTWxkMSSog3aInhBZlK7WMyL977pVb7z5hBZh/ux56tueL4DYRQXnpos14ftnoyGkwD
vfDVQZLtoFEWP6V6M+4E061ReK2DRUYMX6pMX49iao2tLR43q53G7h9REca0aZtqpyGzEbIlBIl6
APAOSuT69SiGXiKirGdRUIQhxAKv0v+Q3e13sRape7yljRmB2qBHQs/ZAS62CpdlJ4plCRXlNVQJ
0Qc9HD7j0yD27Ax/5cCrTQLgGtkO3tNARNYSVanTZbNrME4yLO/QpTkodpT6aRlfiI4v7eQ9p6p7
5MVzmcbkbTail9bFULLto/e5nR8FMJZOm58Q9D2XRfFnlzdnTMdOWQEJIlKqw6xOR6udKz8xzJ1r
beM1C1xTsp4ANbBCq5samdpsQlA7CoBrfu8J+T5VZOVotOJdYfDPyn6cFciBlY16qnjUjtf4zQJm
F37iIgoMK+58s9DmFzKtYacgsHVVMoC8qC35cF43/rwmsadwKqNAdXGrCYv0Kc5zyGNgBS37zQ6H
EVsZ96doS5wN7Q9j7+xckVubjzXlgqQsATp7tbJ5HRlFEs9RAMdE+yfRsl7zGwGU6+HYAAZWNjEo
h4K5W51a6uNYrS18wBiNmmOaCQ0/iGhPy3NzMhwjHjboUt20SuZBGbWlCqMgH82IulQF7cTX8bs9
3p/N7XakgsNfiMpK6t8aalUhKG8PqpkEajPY+Yn6S4kR6pKhBBjpvZN+yEcv/mSUiJvsrONtXELN
BPI/GvtUxqjvXMclAKU5xPgqC3TLeCFFyJ6Q+HTIXffk324rH5JFLSFEwHNv6zk4BXSqC7ArSLj9
h0OtaqLwzcZJPjjaNGPNOUAz2jnlW2OySzjoYHJJl1ebZAnV1lqaqAxqPuPHOddEcujNDtmqJu+t
9/Kl+fH+h7zdMHzBX+JdCBFS/FuFXid1DeDFJXIYptb/CO1Gfcm0Mt/Tc779apQLeM/TCueUoQ91
/dXI7bRuSOwSQbTRw3p5sHk2e9NTpdaPF0JgOsIxlhY5HLV17l2mmaHNNUNhkhNWL7OWhNPT2GXF
zhHYmBKQC5R5KWSqsvN1PaW0FBmgBZ1LK5oV37Dq5FRpeQ/mTN+DLdx+JNpQYJjA7FNaRMf2eijY
FYq2ICkeDHDkflJ18Z5cEBl7cgg3FQPKRqC6iBxAWGlSr45WjT4uWNV5DDRlwRrQQTbMeNfE+pj5
pRVVPyDuxem7pSmK4akfRYgRUF2KPW+Fm8lK/Ca5E6Uf6Ruztp1LLezfFpgJQY6VtQZXrtOQfIOZ
/zB+T4KrGYITbst2+arh6+CmUEdcrIGa1eOxn9L5j7ZfmiBedOXb/VN2c65BJEsrPdpEiBOC0rj+
gKa3NHqfG0NgFnb0TeTeEPngkLCg7q2e2hGK+A8buEgQNKgGeFyo3dzkVFgqVF3Z6EMg9LR+w9S2
9DO1nh4VnMDoxCYYo45J35yPcD2x0MXMzBbmEAx0EetnNV+KTwlqYXu6wxsL6IDpJT7RN5d0w+tx
GgxhNHUxxsA0WnogytCZT7HI+8hPO7ebkT/boxzKT3KVKzIzPhY1HswIEHxYheKxLmpF9HLExuv/
l2tt+TwM2vSUWxFSXYYW/yh5xx0SfR6S0/3dchNZ5NA8fR06qNzha7xd41S4A3NnBxaeHM+mLpKv
AuOkJ0s0e2TE7aGI/MRk4tj62aQuTmfP8TAGfWjjSV+rlVGcljxXL1qy7BXqNk42evdAr0hNgMet
MTBREnG0m3YMsso2/tLLzgx6Ev7j46sHGQTfUYnyAvRwvVUosdiUMRQspgs9xYcv1kve0+bo1JdK
QTzo++PDoTpIsQfGmIdiwPVwuT7V8WSGFDYjySV2uuZch+P3cen2lBW3zgBy35SsJUnVWuuUwThG
Oi3NpkBdpuUnaLD6ryGatfEZLd88Oet1Wmo7O3FzSECMUmYcbMxar53W+jCWVj4FEWX659xQhe2X
Xmr92dVzkWMgFpGe/4f1/OWULlWOnHXLM9cSNbWddArscih+2to8n6nFoAU2Ru3eDXB74VGKBHDK
Y5paKy2N62/HKE5DSjUFnd6nh1QhRvuKKOPnnvfux6l0hre8K8XBTY3qqarrvVb1Voyh3UX6LPFA
N/UCzVqKoaPcGkRjM2DlFRZPXVFlL2L+afY0L/3WpdkLuFBfdlb5tl4imbV8UoQRZJV0PfV6LFAE
m9m2U9NM3SvG8XFzqAwUKA7lEIX/Rmo0JL4ZifJD1LbDR00x/ZqCQ3l4+HPztuQ3kNkAsfRWN+Pc
SN9OfHm4hNP63AwLdptK8vdghf3z/ZE2FlumnzjR6aTWQDGvP3YS69BgnGQKcJmZX5TENH7ETVud
CzFpb2U49HB3FP1ErreHEt+IewiyS+N3sgBe8attVnmpalCFnXhJ1MNpMrr03Geh2PEf2AjlZKGo
oxCFZB9kNT/82IuaS38KmrqrT6VWle87px9P5HTJzq2/sXukzqoLikMWiMx1p1ZJMTlTygh4hbCn
6ZOet5Xjg3dL301FpoyHNoxF6RvxDH/RmPBBOygGFKlzHtHZ3dlBt9+V6CvJ9BR1AOKvf0uNVYDm
xhE7WRU/S6//2rv2SztO3wQMAJ/ish+a/Zf7e+n2i16PKf/8twY8vryFRwVuCJSBA1qDS0QMokl2
duztF+VtTaWDvi747ht2ldtGCY7C8nJ2Cudr3bTGn2aWNokfuuH0v/sz2hwLxKi0gdfZP6s9qkWC
vAadmABbs/GgmuN0onKtHMbYezzCS9YMnS2DlhC39CpnNBInLyOdaeVhpzzPSZo/22pRnifX3dsb
G9+JzqosUCBMSuFldSbI6+epiEdeNEmcnVvqjK95XkU7uCa5NtepIhNCi4X+CoHlhpvuznNr5Oo0
Bp0DcyEvoYbG72tVzfypiisk7Ha1tLbnxd3FIcTPbO39YStNp6sdS9iN3EwJAhKXamjSHRD25p4A
hkHNkdoch+x6l7MR8ApAViYQPXpVgxJNcPxrgMtG+TDFBAU+KcFLb5ViM/WI66GiUHVjk9pA0PWi
RzoSaFhDp/h0f5PfpjNUH5Bth0PHsvGSuB6l4HlWl5U2Bo05gJ2xOh/T8ezQ4nntFz0vpP8wHPVm
F1iLhEvIn/NblNDK0ehtaN1BMqbuOzp844d20p1/B1VTnikvzTvjbe0K9NW440hD+V/9ejynspEY
y4YpCBva+36N+EvmJ27fPr6M/Peh0NA2JvivcwdjFkC4amUODIRUnYvbQlg85m4ztow2LglqVlpW
vdxfzI3JyWcRUEg0/qGuy83622LSoKa4kg1qQCEcjHHYfE8QcTjfH2Rjx5MXueiZUQjhRlmVBJqw
naleCjUwaw1vYTu2P+o8v17Mxq33fB9uk0/oVJKlLKt9PPdWsWlJFjqQkRhAFtv5ebJTRsjcZDnh
CmNLC9lkRO947A9poiQ/ZmHtmd9sTfb3H7A6DXnZa2EZ90PQNjDznVRJfWNQpg+KVk3/4eP9PtTq
41VDAQYq64aArJOOtxcbvpHhRXr/621kAhIGTDaNTjpdwPWKzq4zamIegsx1p0PNjvHHCPfTop3z
Qxlrf6V96vltZ+/smq2t+fu4q4Wkvb+EYhyHQLNS2oxGk73D+nkPyr9xy0hACOAG9iea4as1NBRu
fTOmoGNixH0kyY2Poa2F8Jeq6H+KOoR+Lxr3+PiScn/+2qEUy9bF1Bhpr3lwKVx5RZd/n/O+DMx0
6D6kdNPPXPLtIbHb6APNu4eRohL/AgkZ62EkOshJrs+76uI+LHKmq1Atfomi4bs71OI5oR+6k0D+
UrtY3d+o20voIYJZfMjVvhntIi3NhHpLahbTk550E/AHkaOwW3jusYgW7TCUBmYVudk+JVXpnU03
9p7SiPKCMbXdSYs89wS4SyXt7pxzuIg9au6vLPbmN0LNBnNLjkGv6no56jmFXGPGI+LRXe27WlG8
q01KDW7WHL3OiLCaTawj+lH1Oa94sGMWp79iuqGjvdYpp8XO6s/3t8ZW+IB6SFWAmhww6FV2oLWF
pYleHYK0tqInxU3jL/qCGtQivD2exObWl90zQj9V8LVE/1yoboG+8xg4CyXMczIVRQXKIcqF71qd
8U61lXA8pFO8p8K6dbK54ni70dOXDKTrVYcznprOnPE6He22OVkC2yHfmqzF3OlqbQ5EoUUWiIEs
rYtWttKqi+4WY+C6CEKkOPX5gkrZThjeyH9470vlMd7aJAmrTdTBsU1mzxyDKrGR7JrMhYyu7arE
J25iO2ULtd2jVW1tE+kHwmdjFW80tiwBxMaVRb951LwvgzrMHLNkvmgkRjtxeHN6LjtR8iTAPK0i
ZFoWWtnn4RCUXqm+GemISEuh24WvDjF28FO81wLa/GoAeyUrVlo0yiv+t5ykHmxFy6tUFi+WJHwa
5iXP/KHPqj0N2a2ZgVOlSQ2ZFL+o1YeDM4YE9tjxxgW5ovtWppGL98Y8fUd60qzPldLWO+WEzSHJ
S0j8eavdcLryBTcvJeHp5MVa/CTGvvycNKoboHtufGrpB+2cgM3xJJECrCgF4l/qwb+tpRhEVsUT
L4BCmEe1SedzjZHEi2KX9sF0xz/uB6/t0SCwAjiQ6KTV7aLXlhfZMXBUo0DHHS/j5UvTKi00Hhu/
wXZRd8bb2ik0SuQjCiAU5a7rnRItpWYnrscHRPpf8+uxpEYxp+Z/GoZrk8oePP21lWfZl+niJXTw
RNtlnzKtnd6jsDn9l08FTocQAgQJCP31ZObYHpZ6pDWiKV30pxLb6cl2neRHPo7V9zHL9prHm4sn
4am8dMFirwG+WijMcSCOBO04Z+lZCTvcKtpRbb/e3xRboUoGD/mOR2N43XfJ9Mob4zyeAu5O92SX
WX1GmLZ7xdjKOtwfanP//b+h1u/dONetxSopv6ILmBzo9tR+pPUXNTRfmm5X0Xjr/mT9eDXxkGdz
rMLH4mGqUjfsPqTl7OexrPuT1+JKOqCScZphOUV+S4n89PgceUPRr2ZMzrRxvU30soc5knLGXIy6
TmPbRcd2FPplicFV+AhJ7tmGbr2oOGFS0IrGPyIm1wPWVhUqw8L3A8KjY+FScvj9atDyb13Y5H+M
8H5OeTYrHyU3Ufi1Urr/+w9TlgpQ9Le4gtYkqti1lKnOaV64aozpxlB4qnJwRkoAI7hUx6+EtE29
P+bWrgUdQHSRBqPIH13PWiktpYdkMgX9GOnzIcwy+yMJUvpW5VyTO/t26yhC8wUN5uGUw310PVgW
Ft4UqnQsVFw4PgvOiHJQFWfcy/g2x5FmywQOssv1bUBbkoK8LShm5xqA1hK3yj4exE4g23owQt6k
v0tKDfZhdQukIjaaemAUJ5qHD+4yV+e+wegG45l0OWqdUb2MS0l+WdjhTgl946tBT0TDBW9O2qFr
ff86U52FJJ5uBEAIDodnHbDcifxFaYvHNwiEaRYRcCyX6xqooogoNxy6PAHLEH1zjGIu/FwpnFNa
6t3Tw5uRfppUVADuA9x/FWmsucN3R0vI8cIlQlQuGrPqrOTqEr/q2iD2ikIbgQ00JGxwfOakfdAq
AYtGdwYYBTs7NIXmHkIyqJ8kC5ru96rZ/yP9pZYn280dc6c0urE/Od4gVrmOMIJcNx1UdahdLeKg
oxmcPTfo7L2Lyirfydc3R6E4xFWL4xzqHtenjaaSUJaOTQK2onjJOj06zGWyp1++sRUlJxfID/wZ
HQPN61FKp1jKUvRTUAnL/jbrZfuuBYPwTWlLBry/PzbuPZ6M1EJpOhKq13SEzGwjodge2753UCRP
OtM6eKGFzveYpEI/uo2lPX7IGU9KglH5pd+52iOuNyXYYPLsoE/fhng+5vZy0Y28KQ49sJEfA2+f
xC+LOi4O1MO6Pe2ureWVDG5UbaQA/y8n0d8SWw16TaOIGQWBvC4+jRX6oMe4wQb1YLfd1OzElY0T
QQ39F0yYkjqCFtcfk/JD6s5g/oNMeAOCjnGr9AesQJfqpGX63LzUVVq/d5Jai873P+3GZpUvISI2
dXwkm1dHv5DehbY7q3B8jOLYqU763mlt61FYOjqtnHWuoF+FgPUNm+IJSnPeUsErijooVLM7W7FU
HFQHd2eoW2gyY+GuTijjy1EeWq3lYLYCE81OCxKLAp+/xFRIwZFE+KiCRbqg0jBPp2JMC/NAAQgp
+DIsFUkT7GI/HbR2T1Vha4UJrDKvxxYG+uX1t03n2Y6pSKmBQArQ71N1OOlKt+d3dTsK2luSwQya
C9vKNdJcCGsq8rRXgxEtvbde6dxnzUGl//5uuQ0EYHdJ0WRxjzfE+jt6cQPunAptMHsgCyZPK/5u
qnn6s7aVDjN7M/nn/ngbs4KzKusPSJpj6iz//LdTWDW4ddKDNoN5ruZ/0d6d5+PsGfFeYn+bUnDt
UV2h/AyL/gbSkbQ6php6WQZJlRjvBruPLnapxC95GjUf0zy0Tmls6U+GsOqHzx/ASV1KZ/HVJLjj
eoZD72hNaZYiKNIwPTnWQgceERbv86MLKfGZ6JiTbOI0s8bnZIY1w4DFqbK3m/QMZHR8txjO3lNM
buXrcieETjyJJMEF2NGafaLZQnjq2DeBpdjdscid3Bez9QdALJPqR3lyUFjz26b8yGf4+/4EN8AN
jC0F+kkpaIirq7e6JVKzr2e1CVxlBOcdS6JI4TriCMu098uq689GXjlH6vDe0cq16rOB9tbjXxNc
Kvkh/Qwu5TVi1BgpBC210nIpL8nki0Tts4O9tOme0dvtQZTZk0zZeFtT/V4djMQBPdYWSkdfTXe+
QTHr5qMdza6HXag598c00pvlw/0lvr0SeWGTP1Fzp4Zw42ZbZ+akmE0NHYxmyQewVpXzl5jTrD5O
Ba3fnTh+OxrpLxxknkgka7Czrg8GXaGyICr86lxUT0a36B96QjVqKuVunX5jLFkXQXwWm3Upen09
ltVEnhklWRW4Yxo/23YK67Qs8mdl0bWdm/42opFpQ89BH40XJ9LD10MlhLORFa6CSm3ao1VP3eel
z9tP9z/V7fZgFKR94QZIap232h6q3pRhBIczyBxNHMvKVi6R5Q6BuyTKp0K02g6WYmM8ns0EFm4e
LA7X5nJZvIRzryd1YIjOROg/MfLZV4YId29AAll6iCyYneeHJ8lgvB+AD8lEcXXiIY83hZHZNZeD
g+Btt/SvHfCKU1j37SWr7XBn/99+ul/SMcxRuuVCVrj+dHkW95SK6aphvPY9NTrlHM3NdLo/qdub
iFaYFBkDNW0jOLfaH3aJLkhngEpR01Y7xCgMfKrRWnkqo/mHo8V55NdO6Z7oOH+9P/DtGSBz4EXL
S486Llz269mVkamHiK8AQyjKYXnzeBh9SRttHt6DlTUePgUEaG49OEESw7k+cJMzJhWUc2p2TZQF
xpzEh4ZS+c6z9vaD/V/xLPm2Bae5FkbOmwyUlhsvQTlO0XSEkuOmBwTNJ+/hnQhZFoQDiHqANzws
r9cuCccML6ReD9JpKi6FGw+H1ombDxkWpMeBu3LnPXb7rUA7gKenqYw8CdXB6/EUK0ptLIiMoLAV
3cNK1SjrwxSKxns2K9P++OjOwGuBYwYkhmIEkijXo1kCEHbKuQ4c0eqHBUmAc2RN8VuXq8rOQm7c
4qRCpMpgPTnUN4rZYuz03JvjLiiHMH92Ux0SVRZ3f3c6fHVUCpPhWHWOcpRgtPdZXyclVBNjNk73
p7yxc0AYo0IsiZRUYVaHQfHSWOFPepAPWXXsujxT3tnoYImdkHL7IZG6Al1KQialZtavzEQP07Kx
siFAbcikCaXTRgQFr7zE3ajt3Am3cwI/RbGAWhL0Gd5j158RSIVW9ChFB8YSeUddrcdTRnri31+5
25csynGSE0ovQxLTVpsF46VUH7ChDZqpUv4cY3ea33eUA5+ydoy+AHlLFUSWrXnPrkP++uvUE44a
9RCohbwU4MZdz86wG80RVT0Fy9hoT23dj0+wg7NTW2XZewUtxYePIMJuBC7Y6+A8ufuux+ucTLSk
eESweC6QY0i7c9m25jGBR7OT2t58OIR7QNVDIOBU8LBd3XNDOVkjLB6DJUVGfNBG59wOSfbolpej
8P6AR0baxSV+PaHYKmwBZskIeCf9q7mN6+tD/fDtxiASMyhRpISudemWekqDWmdiQ3St4uZLXTii
iA6pExfJkzZX9v+KvvKmtyjrsvI5q43c3UlUNtYSST9gwJQG5BN2FTmbKhXZkGdq4NEzPHeq4h4M
PdZ26ow3m1FKpEuXPyoeBm+u1ReLOBrQDD01GGgPvUvMCS6cprTtO1M0yWm2x2h8dDsyFdCsZK8U
3umPrg53Eg41DhqmFuDeEP/Aw8f9WKiZ+1ZUevbn/RO+sYS8keUnZMPYN5JzncVDoA5dLegF9ozh
3IH8hKizc3dvLCHeXjSx4MJhJLbWuEnMIiRHcKwga+3pc5yo2mGqKuWII2BxckYjP9+f1U0kphHD
u580wSYp5zF+vf3DLp69cW6tAFFu2ztlRq1RdXNrUP/a4gzpy/3hbheR6xtAB0UhnooUN66H89TG
6LpUswKPjAEXRaFjPg5bqfnxH8YhHtLzBYWJwsX1OGoyoaoJ4yrotXR4XySCLLKu2p1r7PZjUWgD
ckCjkrcG4eN6lLCB6VrXuR1w8F6EWnRHxaqDRnOVY5o23+9PaeNLccPYJMfcy5IGcz2YGrpN4laD
Je2rk6PhKTm+lnqJbH+zxzTaGAoXFsqyxF+uljWaLQo71xvs2QlyBUDR34XhlPhf1CqK00lPWWon
0dpYRhqBQH2onNAWXMP2+iF2Mgt5+MCmnv1K88sRvuZ1+ZMdqcDTO6HstSo2JsgiktURMfh7/aSp
PTIo267dwK768dwpaX8Oc9zMxkE8jCiS3SxJUUCGC4rYGubZ2blVq/PIUEmHxwcKbcZwQtMGG86q
ytWdOL81MWB3EpZC+ZpxrzcJ0hDlMPe2F+ghCjq90vyROEn+3Or6zkHeGIiJSUk6rky4/6s8INFE
ZKfDEAYFFIVgStzBOnWiFV/NLlL27PQ2BwPpyF8ALEE9Xs8KbllexPgVokZh16afhG7/p9LmoDnA
b/98+JiBoZNVCi4xHoWriY1xpMak42GQ6tZ0nKq6ehYOEFlF2Mf7I92kjDxhKJkZkkon3dZW0QMw
f1M7jRYGtqjS75T1rQu669qpbKb52Kbd8lRHXvx8f1C5VFf5ohxUahUivE+ZZN2kW8rcxm6XQQvF
0M+ZQ/82Sd09/fjbE038kF4iqsRGgYtdfbCE6DQMFrfYUvxZjcs34NQIqFbC8eek+fv+lG53B4O5
sj5PJRsiwWrPp5HbKH1CFI60JjxpjVW+UBCun40ljXdgZrerJ4eS6BCQj9SV5bx/q8tbg9f186hY
0KyTRT2F/MsplDGZcN+f09ZAoO3ReWTxZMvheqA6MmMR9rkDg9ycn/PYsp4JMHsmJrc7kD4qhTJZ
mePVso7zgubUNLmFIysRuY8NJiL89c9JV1+szvsAaezb/Vn98g683n3wPCADAwsEpgqb6npahdLY
SdKMTpBow1ufimNazyjYQ3wbLp7anxOzRZ+I8nS1eG9OOUaHxjH2iC5yP9z8CPLUX4YqBP/VCYci
RsiCphrYaN7h3pE3+UGnOvlciBg5zAoh5mMW17MfOkP/6f4KbOxVMOIyX5CmX7ygrhcgzRTT6sLK
kXtV+GBglGdo9ai5iWzP7mxrKD6qVI2Q2J6bM1iJGCfcxQlS0PCvrp7ZlNBoAZZjqO1Eso3dyon6
xWoE8XYTM9O6dDCNYUUrkYl/Cvg+/wqneVj+kXSOaMKNA1yKxVutHY+jzq4w8wqyKc4+VM4Yv4m0
V3aSkdu5MAaWhiQGnDx0M6+/UB7WS25lc3pB2teAbcWM1IMZV+Oe7OLGQCTcMk6yEYEcr4446N9m
GIWZXoDUqEhCKPkRAUDdf3TDUZmGcMog4OmwQbmeTqLMZOGRlV66qZ1OaCosh34wtSc6GuI/DCWf
EYDsAY7ecCCMuJpRsquyS5w7WvY62U44HGgqLMZz2YTFHin89o4hhGBGS0Yg+Wprlc6+QLyWWzm7
oGxR2f7SGvVBEZbxFrU5iL2CNOjhoCxHlCJL5BoEMfV6LXEqiLOsGbMLyyywmffmU8oDaueGvj23
16OsiqphpkOP0brsAgLCQ9fXTo6wJTu/bpJ8Z0J7Q63CcaU0lUjwD7moVt1d3EXo742mbz/Mztw/
WvmmYYFBNn6yloR2rf07S6fmEWYw1BShWBalo+O34HF3AtHmnuBakck2G34N4lQosqZVp2aXIVUV
H0vLp6lzEAex3/Wiqx+uPTAlni30LWRreR0psLiz0rY2sstIjn3wimE+hWGfvLrpuPehNudlSyAF
icctKK6aqqkgZGWXxFje8jw9QlN/7WPNOogh3KMh396PFL1l8UGHdSohCNfbvB/mwikpH16qxYq/
OW27GL6Ok4nmp1o7Gv5QSjUNbxr66bjkzq7w4dauRMhGzpVoD7T5evxahTBgFHl2EY1isO/tThwy
cHLdYaDKs3MENqKwbKORleBOByFa/vlvGV2H40YuUs50h4LqGwl39URxPXy6H4U3RwHKTNca92Zw
r9ej2LFrTz1uZ5dknDwMus3keeqGvSrjxsKhjkxmD+nCoSK8urqMWdWprWgE4AplryR0FkSmQxel
O2eXhbY1lkSMSAwDlU11tUniyizyKJ/zy9DMnn7Sijr66YRhu/jz4FXToa8r7s3SseGfNcjv/lvC
RtIOWuGodOmRBH1XKdbyby9K761KXU/xudtV8+F8HSg3YmeEAqIOfarrdV96VeuVPMwuGSWuvwA1
N6dxVPqf97/uxukE50T9kcon2Ml1cTWdlCZB9TG7zIr9JTOSZxc853HB8zDK9L2PvLWVqAHR/AUb
AB5ptfBNHBdLJcr8EutudW76SspGzIA9dm7zzXHkZiVXlUzO1evUZqNqmdvkl0YJ82OMnLIfO4l5
vL90W9sIPSe5bGAeAPxef6AmHuuk6+v8ktTG22QqCk4/YvGHOXr8RcWjHoyDbJ2DOluzySrLE8o4
mPlFWbLxWHjOfJ6LeDrfn8/WqkmfcqnbIrOE1Xzyso476p/5pfTa4ljM+YA4q2H+9R9G4XohOMru
yPqgc4MaMboh+QWgZHUe3UyczB7cz//XKGu1NIq/aq1HSn6B4Z0cxqElS+3mPX2NrRWTTV3pGcMd
uq7tOBFTjGtG6ZCIPVRDphMJ0N2+P5eNfcbzFnABf9O6WjcBR6tUzL7K5te5iAS2bzgfDO/UzCg+
z1Nk7Ok7b44mg45sT6kgUq53tRMniWmj0vrajvCdfbc07UOoZcaxTUz1x+MzsyUQhIImT721Pkls
5WFKF2R+1Ru3ewI1nOW+znr+0PJ42LnG5O++fjnLPirvEdDXsgCyij21Os7lUFvLa5wC9QZS0GXd
ZXBHtT5ldpiYp0zJG/Xg4ve6l5TcbhPps2J7EoFCZ2Qd9pZ8qUxQ7PqriVP6N2tEAzG1YDzcX8zb
UWA5IaPKXvEABa+LtZmYBOuJyYYe2ctZD+fqRdWG+lGIF6BjmQvgsSKlPda5sKKVYonMHiNHNC8+
VFiuv/RKrZ1RSd+7p2+/mHwrSwG7X8/ANXMrwk9xnhzp4JcXzsGo7eKnrjTm+96M3KM2K9rf9mA8
DNJjftj40WmkwUN9aZXt6JCt5yljfvQxk8W3e68/6jOf7zAkIOidYRjinfO9OU/Yn5RSmSj1zesT
59YhhF3pBW4ko+pHkxNDyMS8QWCYeaamO/upbX9+eLOQW6B/i5qOYd40dYs+tHQxYkeRTPZ4Ucau
f89F/LANGWV8qHCAHWWZHaTN9cw8+nJOUaiMEivgt+1EfzZCtXm6P5dfYeL6aKOuhmcAF6SkV6zx
C56blGqkIKCet2Y7/pHFRl4i2l2J9nMBhC55ke280S+Sqhv8EHpjPx6W1ET1zWpUZMnJzIvw0Gqz
/L+1dJrfvATsbaDGjTP6hleK/GQaeSd8cP2ehepgUvQHgP3Z3rV1G3yZCRtBtrphVa+v4AUhqsp0
mEnbGBi3YVxg/ouPMj6mbbZUuyrtGyFDvpQAoUtFJfRLV98n7Esvtso4WKzJVk89ombNs6dGjftk
h62mXYYR5exg0Mze+4pyXhm98AsLKjBLQnUfZdyyBJNsKc3BmDHgLXwrnJcIgURl/Kz3Tq8c3NkI
y3dJL/TurcvCMT2IVp3UPxO7KMIX22yqEWkBRP6/jl3lDQ+3lKTgH+8jCpcaLfZV0LdmsTRqq2ZB
Vhe8o7s5OZdelL+1lNFO93fhbSLNpQlRiYI3SGoSm+u1xOcESZdU5EHnmROsryU/CeGqYAjYPWG1
PGxdA2ofYgboP+o5EPdWZ8utvUwN9SUPhlCI4rhYYe4eO6wrPul6aqk7+dQvQ4XrMwbbE9F4ANJ4
EiMjfz29kIYjHQqGKzDB6Ep/6Ruj/+4C0nOO/4ez81huG2nb9hGhCjlsAZCURFJyDrNB2eMZ5Nho
AI2j/y74/RdDUiWW/43L5aAGGh2ecAdZUuhuQrStAw/CjY0EWCgK4aTR7Oh+9w7LdlAOhSHzH9bg
Il5Lp164+7JIDeuULT3qMdhlBM2XIC/MJe5Sz/wHH9qkhlLtNHDuU0vLdu5IrfZzZZKM7TVrhZex
ZKT2z04zBf9Qb+qL0OR5guMqlS4OFQrO051vfLNf0FWg57VBE7lo4b1eTgIk06ZQbVMcp2W0Q+Vp
RVwG1T2k4C2gDqQX65WyzMbmpf96OYzoxrW0bChvA/4oOzUYCCc7jbMvhqQOpzQzQ8xu8ENqHAR4
6C4ehFrzO3CY21eF2osf9G8oDCWGq2fIRNsQ3gLNR4zBfDTmRHw0skx8fHvT3Jx3lNWQmNoQiuQ3
0Ikv31QGyDogVjEgC5p0sfJVFxV1Yh4cPbvXOXnlhWBmcrODVNycWa+ym7a1BNYX7nDsKvPH6JQ2
Ei54xLz9PtsPudglvA9ZJ6VomNhbge3yfco66/x0XYcjW6G0d93KFo0TO3esWOvF7DzqVA7c3Uyp
4xctvlKFQljavVtk+zbXT4G2CcPDT+NNr049BLVE77nIbdd92z47+VQclqKeD9gyOoB2pZcemsWv
/ilnV78DNLo5BclSN10+qAaAmmhEXE6AooZqDxizHZNMfp1KW74kUnxxet960ousunMqbfvt6kU3
j29uTLKwzW7+cjT0TBNby/PxqLWD+5DoFrTzrmjR1M/bOhGRmpuJfHnw13vn4e17QuPc+uxo6YEh
vpaIQjvPwcIIAZR6QKHzcfZKXrc3jWw/9VNXPQ1J2/d3Tp/bz8qYWzuEiHjDwV1vlhpnt7FIlqNY
J6KWqpk1/dwMeFzlsdB7X5ynZFTtS9dl5Ze2Favav726b3crcQIZO3EbolgUzy6ne1PsMObF3XSI
DOdrWQX6o62v0K5wt7tzcd/uVqTUOWrRXiZKpc17ORQno9mlCXJAlZnPn2xZqBcFdOhOMvPKjG7F
DkChUH6hrF29ED0sbdArTlFXlY4WIfKlj6HmwWLZNe2khiPWUV7yfiBJnEKdSmt955S9XUYEXiCJ
WcEQARG2uXxNKQ1bVC2MVbik2lYIKV0Rtalb52cIRIh0DpCG7nEwbj/jlmSQ2iAqi1bFdZAZoBwI
3lasx7Sc2jiVcxAGOrBA+B5f/nTBcPpQBIf1hBXQjXN9ui4SFRYDCmnuuA+IQoid1RvpwegW+072
e3sU4JVJ644Fyo4k276cSXBudlOq3jh6lZOg0yVNAZlFmR8IDfMPljE1z7NmZHe25CtTyT5EWhUK
PpiKa/SXgwaSWkdAo8Es/AfEPxIVLnk/vM9a9BPfnszbxQpaienc7Fo56q6PHG8TQat6xzyuNYV0
fCKMjDQ/Q4N432/u4lGalVK+uEY9f0/n1rjXQXzlXclMNo78/6CJV1vSS8wS8q6eHu3N4stWdOLx
EFoeGwwh7+xLwL18rsuT/XedYTObJDMmxrj8nMY0qmZNl/oIBWlqXlptKmSYCidbjdAdUWB7Sodp
LeLUMIR45LjUvcgUma19rpq8SD/1Egrq0QY98GkSCBJ20eyuOlpms90UIh79ZM13XrBp1eZBMVVf
3MSl7zpVoWhIUDNW0RfSyiHagt1oXVLbC6WtlXv0Meqnksvd35dLLz6CgtCi0kUquJ7Sv3w7m8Iy
R/gBa2+vMpBwRxEitKdeRm3lVGMoyqFuo3p2vVi46ldfOu2ZVqZXvjPs3LAwnZqK52b0lofAqexH
MTpJESedvve0YBU7bPIKWObrKAIgeMjhhu6QUK3VO8soeh5+8N8NVTcNUR306ZyFFghcPxJa4D05
mHdC2RnVqbbMWUVSKu3fYZyI01PIyT82b/IkWnIjeG78cZ/PoJKQgu9DXxrVx2G0yO/8dVqtyONC
DdO1zw4WMpMyIp/13RB5sx9NYljhaCLIm7izs/MJGZdw7RpdAUfDeUMl1grCyeni3EvZJj5KRmGS
uEs04woio7F195aq0I60Gz32uUa1CBIcUPOmwKf2b8l/+GGrHqNOMajSDmVglk1kFVlW7MpBCvnk
o2M1Rwgodl04lWvgPVTmCKncrRNnPOTpWg+xVSJHssO1IzUeqDIl32x9yYaYjyPZwY2UC4+arWsd
ZgJFiEjYujY+SiNt1F5X9SrunF43ewuIJZwgSqCoDkKEvbqIVuksHWaPMBOEn9F6Anfw0SxEYYez
p4tPbx8kN3cr9ykkKzCyNmo2nCWXeyvIOsOcbWkfNaqWO6eQX6umvqfEfhMJQ42B4EcNmTYM2kRX
MWjqqkLnm/icxzm6jRalmTRa7VXwSmvlv9eV3yaRb08D37rTyuad1nR6didAvLlft6fAbJUHACJ2
w+Nv/dbSaF76x8X26XCnOj2/YBBnpytwKw9wmXx7am+/IwEuqpEGbkhU1m6sTGY5IiEr0W4zBAqh
Xrrkf2dNEnQxhfb+/duD3X5HQM5bFYB+8yY4c3Ug6/3Y6xkVnONkNmXkQS+Ll6a9h6e+GQW4+6bw
ujm0gG++JjdSS3bSlAPjKNoCx0u7T0UGmD9pgjvf6mbuEEEgE4TL6zEiecLlsrTaakqSunWOGmZc
blTZZfplmqzhn9FZ8jvg91fGAs/MRbZBsVCe2P7+P51z5bRTNuW+hWWP6NcIQTThPqqiMo0YJ8+7
Wiy/P8XFdQZEilIH2n5Es4QLV7tBm7e6US0pKabdJCkpTkES6mUt55cgybA8VUUdfABikucPZm9S
83ZWv56enNqZxnjAs8I9tykx29OKNWR+Z+ZvYieejn4fRgNb1srEXM6GP6TlwMUPj4Ji8A6npuw8
DPoCsk9rKfgsXneuB9had5Llm8255f0s4A2PBMLmWittoXeW4uDlHtWSeYd6CKr5W7r0lXeQXTK1
O3L59U976lAqyNsoCAK7ul3MfZknopBpyzk7lcm+tD1MxcTqz3fOgZtYDVwNnVRWFtoUEJeuZlTa
TeZPSaGOdWMkuxzufVjM06+gK4NPnqUQM2gT+33azPd6hbe7ddNtpXTM2uYJfpeW/rOwraIs4el2
2nEabfcoxrl4Arj6x7VHKjXQZkETIywEQu8qOpNO7g9GUoDUx++FdeyMXzzZJ89rcNeK53ZtYuCI
ZTakgI19c40EDWopxsbrAxLBsvogpecfsmb0970/i9gb9eQft7ynS3G7MH+7W/Dh6KVtmmGX+0GO
Y94pOkQAmDPrmWypwhxtNrwq9oXS1CHThjr40xVDdZWmOFiPLbln5VyO2dCsaGxnDo6OYXRfx3Xx
Hqx8qCPgN3gzu2lVPfRlVf7smtG4E3y8smYYmjbQpjOPiODVYq37mULsZAfHpEzMHd7Q1i4oF+v/
ZxQ6alT7mFGI15cvCCErF7pwgmNN4TqctcQOBbo0d6bx9mDHTo/bil7TVhX3r3ppiz6NJSrMwXEx
kzZCcMqPh24eTm5LjfwPr1++GAOQnlAd5bdXq8TrlmBaXSC9oi6Mn9QWu3PT1Nm/b49yc5IwCkqt
HM2gUkEnb3HWfza0l7XtuAbb+qcGvv7wcPJ4sVbRzD8qlfki0jzi372Nrgiah5pR/3h7+NfWBucs
22CLpDhaLodXXSv1VqYBF2WSR6LGrERf5XLnAroJFnlJjhS4HYwBDXl7iv+8ZKW6dUanxD9W6GPY
sZt5AuxcuWYylJUeFGGOK9ZPqxv7lV4lTEdQAuV8D2XzylOASrEJ3ai6o8RxtQWJwSErkmYdhZx8
Z2fKpXmR+qr0MLPn4GQJmQVhVZjrGqMQnplf7TrDiviPJ3yT5qVZSkkIb82rPouhtZwOUgTHQOXN
zk4SlMWCZrwzyisnHEcbURZFLyhp13VqLfHmzhx8NqM/NSEe5t/bxMhDw2q/G8r784ueHhzwd47M
rc14HaiqPDELhZooHLlJf4bOkT4A0h2frQEzNc9O7hE1XzkEtlI/serWfIbceLmcujLNKLsVyXHC
+A4pAshJxZwHoTe4650C3u+ZuozsAAUTGMMMwXMSeOvlWOmioyqCW+dJLP4q4pI7c5O7wQ81TMvG
er94ZVLtXYRt/51a5Ahe3CDz81ATaKVWmTlNUWah6x9PxtxNX9umFP0XfS2JtDMUcuuw6XzlxXoa
pM5Lx/QuL0aLU/1htb3lB2GdUx/qqZFFPCH+oZ9kPfptXKqEFt2Cp7iMpYvpxEM99ehYW7PAFMKc
2Mvh1A/j8zxqqR0Z3loYYRnItHhny8YDF+MMbn7oaGcskQETY4wnMJN+XNWJZe9msTR/Vx4a/oc1
HayJTWpPbRRohvNtwmW6CedgtPtYh4kC8k5ri/5BWe7ahn3gphIl+e1wNsp1UU9z4yHL63VEZnfW
+O3JSfYJgGnLjzaKwlVtdRp0CRQdapWf6qfZm8zIFZVFkcdAeb1Ab+bdBsw508S+Z+j+SszymzjJ
uUl2AfThck0Q7AIS7dhdUK7VDu2NuaE1qZdnKXO5K31rfWckpZ/eiadfOavBMdB0gTaz1cyuln05
I445Z6N21IcgH77oOJqwCGdTq+9E0bczC2SLg4O83tkawlczC/VvzoxhSk+Zn/Qf6n5K8tiZR1U9
jEPil1lo0rMcQ6fxe+/95EMWvFMKfeVNSXuhISErTnvrmoqF66Q3eX0K+1DK4kurdHtntZN7pwr5
2igwNjfp8u0wueY7LaWL3ypb+TgrO93l2ZJHti3+uKmC9ga5O/UYYi+6EFcRSxD0JCwCUqOYhmYO
Ta9aH9DZWdJI65t7dnK3K5MrnPdB5BQKGZi7y5WJA6M9922dnkS6yNOETVM8LazJqrayRwpQ7Tfc
te45yt7OI1wxNClpmxMn3cgCDOsSVO3kpyeDfDIKxiElMOv/GI278a+RUaSytWn6XGN+SzoMw5S5
6SkfUuPRrn3xOaC3EWbmTNn17Uv6lWkkIqOZDMGcYsW1cCOF5xSkkZWe7HKNWnf8G20U/Fna8dGl
ihX72p0Nd3uh8W40bQB/btIl1xp9uV8ZWZKU2SmYfT0N0yqvIrqE9pegJ4x++91uQwOuMrrGmzUT
FYvrVZ+Wrbb22N+enNGjhbIu31CU+pW4+hTCwrrnjPQbTnp5f1L5wloNGDV5Oa2NyxW5eMgidUOi
HWe/N4pIbmnz0XWmVOeyyDX9e1JOnJxofGdllAJXQjIaUFl7mJCE0kORVYZ9MErHGXcjPZfvyBPT
mBhns0XFqR19LXJt1Xa/3p6kVz7IJuLE89J1Iv+9Ompd1NY9S/QuovIoy9Nh/1UAnnrKzepO/H17
1FIxgqvAaY5GFcWZy+lRAdfjFJTucQSyAAmSvtIHgoRljjLNt16wcpDHpe7dd72dib//6CXB+tCD
cTbVEGpWQPiuUo9OUtZ38LU8aTW4RM+ZgmictUOg18Ph7ZGuES+/h8IPfcNdYnKDpu3la7pbh9WV
+XJCD2JxECjpUPD8bla+gwxkVyzfPJkuIgpyWBDhREc1dMAZ3Ynlfkud/2ct/r+nQA+AO3TzQLh6
CiwB/LaesuVkTqLMCYgCuevcLDg7Zu2c8tT4q7NMtkDeLvm3ouwfkdf/5EJ33uzExD4wkaeF/Tx2
h7wn4LqzMa/Sk99PByAI1gq/gmExL+dIqiJ1nVJfTnUiTefJ6eTkRD1OwV5YOWo1w9wZPiG5ZWbo
ZaK6FYIMStUdiefXHoKSPlBVDj4a51fbNQchiNbVuJxYPMMSuz5xZu32yaNRrC511FJGfarDoB2q
v2Z/JJl7e6VcnU6/J4EVCe1iw17o12JEVH6GHuvz5YTB66M9VcuzCUI4qs3Ofui7/s7bXu2+/42G
OClXC4cvEoKXU153dKG8olCnoc7Eo94nXRWlfZa7oa3SZ1+vu5CKtTh19IG9O5/7+mTcBuf0hSUK
OhPM0nUpL8mLLBmyRp1IFuu9KEsnWlF9DpdC695pCZG5NTr09vreRvgpbYb2Y6ALWpRFIIUZt0Ar
T9Y6i0Na4U1rDu6Ppl3bCNm5e97V27642jdgGMBobu4TlI+vciDEW9HiVUKdAr7NXg6WwHPCtu8c
Eq8sva0Wwtdnf1J7vCogWd1kdG2GnxEIvOxZM81hDyDVoOex2js5l4oLwOk/YAo0/Ky8XH59e+Vd
e5f9/h7bnY9W2YYovfaYrLe6bUcD8KRSuRzW2U9xMM60cGNu7IY2kR+tNCg/pRypke9UMvJTrQuz
Krex0dK82FOeFarUMaKi3OjMg5jubI6rsOT3E3JF0NMgjCTMu1quIqeODx4Bx6fS3QQU1fpxCeZE
hpk1DOkBsUjxraruqaNeNzf+NywwYiBn1CZAJlzukqEfm3GalDrNWtBFjhwQxcvm5YXn/MDaBZXa
tegIt0kQ295GxOn06VPfOcvTBCQmzCDa/Vnq978nAoIG1ex/Vh2XTyTmUlMJ5OBTsNjFGOrz1Lth
oElDsjCX8tAPnkBZuKYO6Wvl57cXymtfAZFbeORIYBHSXx2RhIuAnf1yPQnoF/8oi2qZZ4E4Fz1J
fVcF2bmqyuAORfnVj0D9jAoAlTRChqvdofWonAJQUiffk/pJ+QZbXYpe1w9lY+qUdhxuj9BElAuI
WrVknzXUk5rHcjYws3PachBhtfb+lxZW27e3J+SVMzv4LVLKwxHLXCurIaeSeJnOKZoG2JGFRbFg
AmsAsdipdUjPi7WM4s7h+dqJRMcKNikZFfT6q6QKyLneYDqrTqugyactlfthlWt9J0G8lq3/vc5o
Km+HM1wpqHmX62zcpGKapFen1hxVEidQuHeGSqc51OZWFI+B15vvm76z/3X7zP1X82Sb7odcg3Y8
SdO416p9dRHY0CC4qWBeEDVePs/i2BRu4CCeBqtwl13eIVcbdjPJXiSwBt/rJV/YB5r6N3osqB+i
Lan/NXtLfXblkMqoo+f6E0b4oO7N1FXA/Hum4HdRAkQQgvzsalOMwYyrZjaupwRG4ZcWKI0ecpes
uwl3gSV2DFWfAhkA36wz+ROxusM6acZjHqRUIyVqrF9XIvHQGVa499Ti7xQUfkvFXV5hVDRogdJ9
pnxMfHM5c3Q7q8Boav1kSl2XTzJItI8TlZb0we7tpQpXei/PDeeoEeZakH90lqb51Vaac+5dEO4D
3MJPEEQCvLzVUvDvxVj9MgYDAVaN1CesK5nIO9HJ7SK/fObt7/9TNaf9QIGizXhmJaqdqAIrMmUV
PL69e2+/HKN4hFsg3yE2XNuVK5HajVUn+smi51+cSq7Heec36Dy+6GtnFXeO7muZna1extqF6Yhb
0FYUuVrDGeF5kXqsYW31yjK0xsHquDZzmuGrX+7HcThPo5jfaR72AuFizKKJB7C4H1EZpJJXWwvF
zbenYBvyYnFsNbWNt0wShLfudRNksau1SExrPSkaIC0aAg0mW72kIU7bJTtqXjt50WA1pR7XTpXL
T4addXcSwdvkZHsIpp8LxaIbdA0hGBaXE9sR+qntcs8N5wIwUZha9b7MnKUMW1ubTppjVuRoWPKi
MD88LuXi77xs0wNDJi6yNVV9XlTexdlyV47pZjHyeDTzN51tYjO6wpeLMStoWiTTqJ8q9m0dWllR
OSEaRNYSv/0xbmLybSC6lRA5eV9K7pcD+bqGAySZ/qlFColAo/47XZav2qD90ztt7FbF3tXv2Z3d
5qcUcRkWtXQaGRtb6nJQN6ngucyrcVJG0jXRKDX52dksxmKFhgXI4UUOL8S8Wh2rsbCKcK0t3DDV
kAX6nfe/vXR4FswDtnY49TTYRpfPoqwM901P6afBHoP+RcsIoJ4MbtHnvmjSYI8EVVZQ9reXZAeg
tHNoR+C7QygoAyukYGHfiYxf+fRExOQqyNBSfbu+BdNWmt209sZJWGN/TAJdvi8cFdzLzrcj+GoX
ImlE/M3qYqldSygZYPuWltz4pObZ/eWOjT7ss0aburgpUwcTukz1+ZNO08WIe7LyJFpp2f2VjYEK
wkWqzLSwNzM7uomiGYP6ziHxu4F98XxUgqDG0sMnC2KRXH0Xb601ooCpPBf4pzu7boai+s4s6jyx
wZvOEKQMc1rUu4Y/s7Uw2MzG94lHKHpsaXWWO93TVL+rhjwXcY9n9/DQZ4BRv8o+VUtcd3U1f8mt
wp73pjNr2scq8af+H1+1qzgHSe45Y1iYed/+DXcw4J4EauU4Ik4BSSBgVJWz1cRpI6DguWotl59u
oFnpc08TTp6asazvGc/cHuXc+BvcaTuvCEqulSrzzl3Mfknzs18q09tPVqb/skvX+r6saOhE9KF6
I7TBBKyxbmuF9U0VKvXDwUqLOjZHI6s/JnbbW4e3T5DtQ1x+KK55RJnhpdIhpMd6uYFQtEqKIa8A
OXnZ/CKccfyrS3r2suFqc/CSeYtu0VcHJ/nw9sA3Rxf1LQp5BEMbGp7fXg6sK2pLaWNmZwkHvX/o
Idj7h6pGTHbn2n111mmbnXOcLXqobcZ4r6Jws0+Bu+konFGvpr5LUeFyeOSbOVVdNzv3VTD3IQjo
6ZPptXL39lveTi+rn3CYS3wr7F5LX3st18zi6M25oXqKVLMM5uG9Xi5i/lv5WfMvJELrBzAY+kRv
D3wTqXBF65uoJ/kvSfZ1EbEa3M5s87w9d0h6Pg5aoB1aeBAH22m1O0HR7VRu0QBFefCzaGVcN6CC
aa59Tcr2rHpcbE2g2QcsbrM7R/3tKM5WhN+GoeAF1fPyg2l4l6ImIdqzPlROxDXvxa2FF9fb03aT
noFM3N4BtBjb4qbONE5rEpTm2J6ljYCQ5i/yMKP68Amqe7AzDY2w++0Bb8IpBuTqppgDhIyM4Cpr
wgmslZUl+zOxPupxDVkqyCqrHpK9cnL8HwlE8/YDjG60zEeXi/cvEQzZoO6EmrfrBbgHeCTyJAe1
vOsC27QGVh9s4EYqu+2D3psq2a+W3xmh9AwUit9+61emedMOQ1gFSRpKzFcJumM2M2XarD9rLKld
M9TDQ+Or4GFKLbMIDdGO95QNX3k/pEnQiNygXbCprpZPUba26oTTn9OlcGnmF122CwpPfHM8bfn3
7bd7ZakSj1DboPvGO15jyKS/6LnS9f5s5FY/RraVgkbWTUml/u2BXptGUGob4oIi9E11pTBAbgIS
6oFw53pkgY9C4sXon0050hko5+UepfPVWYSFi/Djtt2vwSS6oIGNz3N/bmcSdnhE+lMLA+AJr8ti
//a7vTrUZiGzHYwE0Vf3gwehTq5O35/nJHDraFW61cUD/tkB3hLe/O3t0Siac35cXIRgyggjEYGA
zkfX5apKAgijmhvwGufMD6BjBFGPydELYLD6BOOujS2nqL76+BBp+vyjALKNGlfQ4ERGWV8RZUb+
Wk7PiwzKLgQ2Pf201979B52VCAkNL8rSynjMZFWEjdXPIqJTR2Jg5iXordYILTwhD31dIc40NkH+
NTPUqR8t7zmQrkGSjxEeVGsIBFCsz5S0l+MibP8F0b9hR7Q7Ad+YTlM3ZnQpk0qdVSn7nZ65Pi7P
ntWeVpV9zZXRt6FVCLlL04z+vZQxP2ram1L7Xovi2U2a5aHTRxnNOZq1eFZ6dYaZqhjOXWIYaVxY
fv2hsZzhOK8lOgJ48h4aZ1CcFHoSKuW/NIkP1R94wNmHLbPvZKk6mT0Kt1zSrwVV/I+JVi0/jb5O
yrhTQXkSeJylUZfNwn32NGLzD16Sr+5T565MFj4mU/DZoZldxIOh+Dxbd+4TVFZjCqu2MruHQHnt
z2GZsywc9A5gTwv6tkQTyqVEHWa1WfFFVmQrcubbbvozEivGGjzlqeY14CV672/fngvEvpap1Ktw
rKd5yM4jV7P65OqJ4z3QBbaTr6lf58KNZBFkjRPp0hjnB8cru3+nxSl76D1LZu+DicD8MBprJiI9
L7N8v3p+Sew2pi4ZMVtr2CWa7bKglJjz/Thn/bqzPIw4NDXWP0w5dKCIW8K9aR3cdJ8Zs7lEozeC
DAJWspixjkRZGzlDg7RCsFglzV59FujfdlPVP4yVyJrjEgA6eXDGHAkBMoS6+TTj8DEe2nKaOkhG
FZXw9xJto/ZcdLZ+qjUgLoeqKWpASl3RmWaU+Foqvo4VCkGfLNin/472YDmfG44jUUc2HbcyMlpd
BPssKL3p4GQ2kfVkVjINleWLnmIbd+x+nYup2Rk48pa7cZb+d9Ouvf6EtxLeLUPndsAgqICVu8np
gw9d0+tlhMw/7H5NJHkb2kE6V4duLjv52R4rtX7PM6HyDzjwtn8hQEPM0fe5KuKmE8INvdbp6veJ
8Gq9DfPCG5bQzdAO2NmqIAFwihKYVliUsjAjOEzontiNqKq/rC5r+pDewGTJcJrpKEQ6PLuP/uYV
8yTLtPoyL1Uqoqnipd91RlVaFf6thjkyTCK7T3DqVf6S+ipNnlIB2unsiM5ztx2U+OPT6ADfPq92
S0VUYL+yRviIzPN+mQdVPaP9lMnPmt/q/xKmD1mcOWRtbCCAczvUJlQZW4M+De8XSw3jRxGM3WiE
lVXp8xlsQG+FgCLsCbXUtVyfvBbJr2htHQrfbu+7A51jKQN8aAvdnMpHf11YSP5UaW5HRXG1KD+P
eDEdS4WI+Pt2XqxM7cAjVF7MRTC1v6D7zcHnrBi7LO5Xt3MjbdRBgxqOlFMMLWI+NgvcmAPkYX/+
lRh1Wz0jxy+Dz8oxU7R7ZnhzJiqGXPB53xe0iIusKL6kgyjqvV3Y0xTCxwP2kLSi+ZqptB9Cx8sz
+QIvQjWhrspZHlE0aMqDRqytxWQIjgrnUtree1dZ7RiJYLK9UPcA3O0U320Mg3UYiie79GoZV2bd
tdutVRJ4O1Wb7irXntYDni5VfUrSEZnWpLDM/lEOjjmfVW5CZZRODczE6PLFCesG2YmwzbZKRr52
uvnOcVkUUZ7UKXQUGyjYQdcVrslU3IFIyZXSQ4gd3/BlQxdYoauhx3PAmdqW70BlWHposr+DKBDI
zJ2axrO0D61u5sN7HkRo3+ZJEPJ6RrJku4YF7j54XWWtMbWU0USZcPWtcB3K9auT4hfX8nkzO+O0
oPQdecJWiDTNJkDl0E0S04ngWAgnrmtDwe+rqllCXiqUf+jUgqGrpvdd/g7it9ZwiBZShX5d+vOh
tysIxANJ6Bg2o1j7d8qwWyc0liTVwqYXnHWCH9Y+qDG388fGKJz6yLdbqod1qKkAz2h3fElRxcrZ
VD2LteyG4YssULSOWx0HqVBHZ++vHgrqt9T3En3njY7R7ssS2OaxoyEDdDI1OfPzJdB6QEXYJh9w
PPFUSA4kvLBsG5BNiNW76jF3YJ6yudvWeFJtm+shNhjWd70fbBH1TuWMD7pYFjtGIGXQP7RJR7+i
XFqVhXm1kTj8BkpJuNR5te4W5Q7O+9IfVfEoSjkuTSgnnI7prSqtN1GULiSeyiPAlJ84eNri3MEv
FWANqwS2aJfBHkXfzDqhme8Fa1ioRnWhvzRyOuQLysd70dX2+tNAvL/bu0uCNXTrtCIG3ESx19R7
uYT9aCdNiPWUZx5mt0D0xOhx1OC7AboPhbnYH9Zmbeq9wxN+XF2jFd+71RjzMdLakgyeo6Nq93rV
5l9zfYX6K8Z1bd6lY9ptVbpS1jFdSpEetMkoAW7Muep2BbOw7aAS1S1t6YYgKhYMqxEGHZfvA0iZ
Zd96Tp9HU2usYHebOTA/6vTc6veTDY56CFunzsuoaXOpxSkYbP/UOoP1bZ2x3j45vaee66JIm0Ne
Wdb0pc/BtTyN61TKb6OrMjtcU6mJRxNkcxPmxgK6Y/CdTOzw3S6rgznrRR6vXe+WIe1HuT4mFZ5W
31Sjb7LOtFbzKJGOXM+zPWEPovti8OPZTgP17Fhd8Nmzi2Z4SKCAio8LFUw3MjsnGfCJ2NgmXZtY
WqzBmJzep9lcVPtS81dtE6Lpv6VmCT8uaMscQDNFkr8pIxUZpFndop3tSCN5KCEFt89mgefKd9I/
QgRr9Kx5506dJs8g8czmkPoA5aJVtL22W5y2KjmSrDY9g2Kop53B7vQepDPrVdRCuzb3BXLIWki3
Y1p3K5HK1l2mpxX5deegM7RY9nqwEXusXkxrbAE2N+kkHgMxKOMpWDMvCefGmBLEQJaAroLq8UrJ
0NNxY90ou+lQQbZpD31hpl8Wn2XxxOqHzaxnVNZ2wLwqdQTuNw37xahXCMdlm5UfEsvKz2PtQSx3
k6ng2EigLQM1NmTL5Mx98mAOW9+NW8/KYrNuE94Wf9R3c76mNWYBq1kfbIMgbJ/KoJVPXU90u6vS
rNc+Qjay/NgWItPKMPf1iUCvNbIgWaMZPxH1Iw1EEeThWGmpirSpbPuoqPouDZuyavu9NnS0VJE9
KYzIG+GBx7hmaNoXe03Sn2kxmuZHLeuHrwbCjlka645axIMbjDC6nCxv1f9Rdl7LdSNZun6VjrpH
H3hzYrov4Lah26QcpRsERVHwSAAJl3j68+3qmpmSaqJ1piJUERJFQhtIZK61fncu19J4HjUb3lc2
M60LA0kEY0oR3quHoLVJ+BtJsn+aTBEEJ5I+ShKQXSF7XNpdt8MhLS/GsLScJuDg6uePDnO/s1Fl
bnXK9nUqE1TwWX3YGlZ+uOjruMZN57Svxqp3TrxV02YfxbxrH3QKMC9k6RJoMu+G30WbW1nanbbp
aJatQUxnYZH2nBJsaKloI6eui/te66awaUa2gWa3yZ/Hymhrk4LtODjj8dez22ft3J1c1v0U7sZI
bAnBpO1FM5XrU4BR/t6tljFYcUO3p0K3XnOH/4vNjRY5AbEoWSCqz5nU26GmNeY7U9us6mj3NYFD
mmL3uel35Qah3Y/19TWhED7wpOYsZqyzGDdY1NjqZtrlvoabj0lWmDnDxjrz9pIl0wUDO5HEHuuM
IUMvThQck4gqNCEqNLJpfat301sPxm4XeZoBqmNXuE3umNZDW1rJuhDF/ci7UC2HYSZRPcIAnvEq
aN4ubjsj35pDC17PyUT+XVtHcz4tj1Zp1NXXbNiXOTakVhVb1PbDcBF5PXxRRWUbbDxl1g9sBNbk
3whMa/OQIaqGBoFessrSFU8TmkMMaPSCc1wt5X2tBzPwM36O1VmZNF0HZiFB9hBQUFlpsOlBHtcd
CRbkL3tjNt5tpSWoveCRVImuNL04TgKaIywOK/es2DHLvbhbhByGuGonb4/caqNQ5Y9bSah511gH
SrhmuaFm9Muz3bXwxF1zArmtvN1+Z9fD2t251UoYrFlRojwLpxtsbBuk5gZvFUjadGeVhaPn8Toj
YacHwUuQRq/KtW0MYVD0M+hjG0hi4txyqV9hBu5/SLz/z+v2f/M3cflXMy7/+R/8/lX0aizzYvrp
t/+8K19HIcX36T+u3/Zff+3Hb/rnQ//WvZvGt7fp7qX/+W/+8I38/D+uH79MLz/8Juk4HtXj/Daq
pzc5N9PvF+Ffev2b/79f/Nvb7z/lverf/vHbq5i76frT8lJ0v/3xpdO3f/yGNOJP44rrz//ji/cv
Ld93fulf/vr3317kxLc61t+xIIKV/9vf1rff/8Q0/04qi8k86HdaNl9AMDkV//jNdv6OoPKqnmPg
D2fxyhqTYr5+ydT/josQDCOmH1fQmXnxf37cHx7Mfz+ov3VzexEl9d4/fiOT4odpyhVQCHBxwL8c
/SE0qJ+NczsGUzPwT3eBLmKSaC7oPGro2W6pUzRsxh55G2zJeVo/+MF6X5Vhpg7jZ7vE0tdxT+Uq
bmf9xW0Givn5rd/grgcFfiTuuWanSxGr3G9W90VOfGP5GJjZcVXeGuO10WBQAvLYS8Jfct3Joqb0
CpiJyE48p3pBjQJLbdfKZM3HFtqFboR92zqR3JsSzmbBJhlledk8MzLZY4w2vuVKtXTDoxv6+YPM
p5uyEq/TPuppq5iMEkOfJ3n/jkpNRnNhLxHUBysOVvOTL9SrDRH2SIMMS68pYCZgU/9JVl17Z0lj
PlbjdKgv1QXF4XEK8ltoObk9xn6tn4L9hjDSJ63Z/QNnaB92o9EgI9q0ZM/z50E39nDqNz9sXwNB
k7ni0nrwzJOyaSestCqGaA9CX9mvc41vIGeBHeoSzSIdJGp2ILgsYxB0WjuNKsernJC8wnBb3Zhi
JHLN14p6D9tNiKc4HLKbU3vXqJakMI6dwcw69Cbre6+N40O+z36caZb9DPT80lrAja2H5ZstST2k
M6oOgdV+qyT9p8yR1UJjEKGy9/xgEmEV2RkWLfgRaykhxK8MUPx4z0WQYMYuz1INTby5wxCOtrPG
vU9DrXd6edeuck2Acbo4MEbGFYsc3k9EADzMvvQO+2YT/qMtxW25UPQRw/GcM3eLPa35ujR6G9YV
BfG0ZAXQG6lxe7Y0z2AqBm++0d4LybKd++FLs6gs7FRXxcYAhcpaNy9pM/H1OkuMZuV97pgJcBuv
E5kB/3ySjKG4TXORmo3zjodXMtPP8/NkL1XkDe52hFfyqBzZQf1rsmSwhR4tjhLvshoruq1m2mXp
dWq3HG9ZZRKxMXd2jO5annfGchd9yvxUFsq+Qb6Sf7ZWbEumbt/ioTOMKWJCCoDY4i45AxYkarku
8rmGejN01HFN44dWp1fJnCtxrmTnnWSbEZu0MNnScKYL5UCg6YzK5zarWj/MNgYoIBN9WPYzj48x
DNJaRjxa7i0kjg2dE47jsHzPgnK5a10LrvW0e2ZSr5lIDKmvoe+lpZGmy7ouITo3TnxzKx40HmRS
1kw6fE3LOXb9IsLWtYrNQCMfltkcZFIbIh7JA5HM2iJlcmIdGwLFo8lWdWiM9fDcFMZA7OQeRLM+
yQOCofHGkNuYuBW007Ak1D1mb1wjQaJRyn3Qw47BYgL4OEWV03D1splPhWkyrtPKDWw8y5MpF9aJ
3rCjnOyNSEH5iVRuIZ9cqhwjk+VDt/V9VC7WR1DSIpyMQJ1tn10MZsqnejKNwyYMLyJO5Ltn51gs
LStDVYePo83qoRt7DQJKXibB2Nr3hcebbHcUpjlNYzTsQZUAmEKuKl3/oITmx8sohjvGndZpDCoV
O/PG22hQxJlLZiRQtqG1Zk157gQzrNFb23DM8z1R7VqH88D729XDAnFI5Tj/lC8EnwUh5gjinPNx
w1pjhOtTKBzNrFlO7bx/hnTRUV1RiejLXsSc8jVPdMyBphyRjL30jkz63JRO4VfI5Y/A8L+Ojitr
83c9CfP4nzgtaIYoR6yxu8COQh8/xw5vgt77caC1HzI3nyJhZL+AMH9C57koutUrdAlQegUxf75o
vfa1PmybcbEFfJWBIdTUsEV8m1buzNUuWb7TLdrOR4v3ySp+lSD4I2J0vTyG6L9jRiAQWDxcv/4n
9lrd6z0dY6Zfqm4JJXk32y+Qor+cx1j+YAwJdArl8Op09OMFFAg+q86zLmNdfdHK6nmwbEq26Vd0
gh9RFD4ISsQrMERMJng3bO8fr4M5eeXpQ+NcuvFAsRuvp34jdOJX0Up/uV8gwFdbaBsC0vWSP62R
zOiwlMQI47JccYfgVS9+QSH+H+7Xny/g/YQGqTYQWM9wAWndVfK+sh+rX7kJ/EgN+P1WXV1mALMD
0DRMX3+8VSuYnsa4zL/M0D+K5ca+dj72o25/74vXP5WLf9Rnf67H/ofbhb0VfLRrsuLVF/zHS3G7
Gl1gZXYZLDTGaHN+gZr/9ecbKB6uZeiVFYZy7cefb2bDCH40aBcNk7c9ptD49//+v94q2DkQRa6O
IFdnsJ+wwP6qlSLtQzzCZmqnNChSHbc1bOx+Jd7462MnmRfrS9hAuCfqP+ObFe/PPudL9egHU7po
8l1Qqs/j6n/995/nr28JKjbeE5gn+u9Z4j/eLy+YyxKRafloTvgcfczzKTTm12L4lc3vz/cNu0AI
PLA1YWc4OHNcP+6ftpXcop66oguXoodn/7DMqXd1ncMB73+lyfSwJAfGJ9/j6o1ByuXPrHblIOFX
fl5evKaN0P1p5bv6V6aWP/EOf78INlVo16/pTojjfvo0iz3mGWswv3QVBqQzqd3sl8FjSUaLvpxb
rPd8p4qq7OO/f1g/L+4rMYNuiQ2UVwe12U+XZarZo362q8sQzdlbp/3qvLN+5PJdPxd1JbDl1YOL
X7+fTX96SqVfKbUDhVw2qG0h6hFxN1qkCo+b10emns1JqzoMYhahJ2sfkJ6FDecXc2YDnzTxbOpE
eREnLSJcv53HtmuXk9Ldty13ykspgjbygsk7dFBJE2Nx+sjXKCHk1TwS2d6ah35JgYwZdI3LiG8l
MnCyBx+3gHCx5Z5enQKPApLdLyiMP79q//rU2JMSgA3/6i8S5Uxpfj945UXox2A4B+LeqC//6yfH
jeWd9eG4XY21flz+jQhGa3Xz6tLdYmjrLr+gzPz8FvMJIMDCfCKagIXxMzm7H4IW0JSbLKq7wvqu
zd+nzYvU9Kvkx78uQI+WnUAwG60fJKifFiCOOhtRp8N8WcUe+u/hlP1ie/3VBX7avpHa4jJ3vcCm
h6MK+yn+98+Bze16wvw3u+K6xjkV4LHxnwFt/GfCduVaFakUg/fg1eYcNV1nRKZXl8fJrLaj2HoZ
N9T0z9g8gl5xxhxWWRmAY4x5Wb5kDDKiq+9oq3MspZOtWrJwX4Iy7cvi1ZGWewmyYD4XTZVlqbua
n3WQgWjeKLaYw5X2CU/Y7NajV2W0sJr3elmhAplbFY0YMsS5dPybfKi8KZyhmJknR2/WpOOm3COb
bt8XQdkfGJmD9BVW/n0bNsw+kOKuZw/YOBmdhRa/8rd0XGc92larjkm/+rBv8Bagxcu8CxdqeTcK
xL6e691uUsDinuq9mJCN9p/7LXAOS28COnAGRpu5BfeIk9q4zseS0b9bgHOxyYY1gdafmI42YRWo
4UA0b3Enm4HBirWIB58Asyev1gVYofS/uPUsFXYiWXHr+vvwwR624Q6U3j17bj4mM8GXDBrXJi3N
wv5a8lTPvtPNsbsu9cFpfO+bZLIabdLT47xf9WRjZBIhp8oTC6rryfdpSLTcWtPRJ1y+rCs8V5fP
0JDs2AaISoLGxLsQntdhxAcyNPPiSTf757zo0DLIzU0JMaii1cfdP5e5Fk/DUjuxCZ8lFUPDncrs
/g4ZZwfzbRmizV9kRG/mwtFAiCwae78fyqVLJ4e8g7kd+WeOCi5p3veHufQm+lO7RyI/zkfyqIrE
6C204t2E7cqgCUZKk+7dDXbdnAbAmDjw8eLE7YMLVJtZHfdu+mhM+hgNWlWn0iqHkEjPIcwJaDoZ
LQCB0cz2rYFg+3Z0VyesGyKVKOmCg5PB/HCXBhB+031680CrUk32vv1Wzc4draWCFq9jXK7X4skl
UIslM9tvWAGZdlL44/yGQ/9z5zfZafPH9awgsd7umSyjZgn2J2EFw83cduv3fPa/Lq0xRno9uqkM
2O8tnGpSbrT2ME1qf6xXp0Z/6RZHowvqxBeb9eC7m8Ez9awHxivuCSKclRbCpfXASgSHNUb9ncO3
BW3+MdjyJVWS/VNMW5HiFtV+x+zPDHsH+nQ7e2tSZJt7Q/vkn0APmnMNCh3lrepPnSh4wBWCbHey
nRQT1+XUsXyfMMNuy6jAOOJxXBYXOo2/R4YGdR0IKYsYQvRJszsUe56vwdcG4pXKmSMYGy+jbXRJ
Z00lg4BeHmddjfy5ZtIhVjgArV3+5hEGGYK6kmrj4z+MI30W7+Xw4qvJTzpHfxTu3iH1y6dTkc/i
XtuW4VQDGyd+rpxjjSD+RBeK2Hk36HJ7wzoZLokvxZXFY+BCFkPOKUNXzWsV2rtq4s7y2ojyZL0J
Bm8MlTFXqZGPeihG8G/RM7/oRRtVbnuFoVR5BuJyYxx2z5nGmPGldT8wMbmnJcijDN7LrUtBdUs4
CKMquxNpzhMM/UpGVffeX504aN0ELuO1v1/LZLHqb5RH7ybLnTR2TGF/MfNtjD25fFhdJcIOM+IT
6cdNWki/egBUyY5lCy/EkEqendrTEnetitPI3PYIHNUfGmgRdzNuZFGzWiJeG9xGQs3MmWFMzfI4
9vOrao0yXrMJm+VhYUhlj3bcA3LG8KSsO6Vt1QkUEnGbNVfHudGCZG2IUdORQEZ+Ny5xA2GzwCR8
6xOnVc7TJmrtGvh7p3LdPY0TO5kxafqL5jryZvc3SaKBvx3GYhoiqlsvqgrFe7oExUm4Q5s0Tdun
ZpsDdTNhA32vxcUAlU7AgJpjhxnyHWn2e1oMw7e96oPboNI0oqZ0JgwoAcEVRXCeRfY8O8EX1eif
1+7KoCl7cI2mLFNnMYAVMXwyF32OdtMGg5x8NsurG+GmWnkEIBePxrAubwA+dQHj2zYj3Z2X90s/
VDdsi8Npkll97/VG/5ALeqW1rsqDCsonY/bQ/O3NFlEcvXNWYzl2ee6lAo/JE/MiPZLX0S2E+eBQ
7DPyOpD1dLZUdb8jpMRHkPs6D1rwuVTdmIgqb08qUP3Rdrf8s0GCbuKKGvaXOVcX8q58RJGEzlpq
M0KMbed7tS5ttPVXYepgFlqU99hod1rvvV97N48akckjZAOOwYz9Di/qlfG61k7PBqwfPBcQv7Pd
cz6EatpeLSLiQSIJo9Bnq34XkA7ahE5D7FBpZPp5Hzb9fmouglFUxTTXW18loaLvcameY4Ik7AND
36dBF3tqmWpJjcLeUcqub52wVmDsLjiPFfbhGxPqO3sGosspySKc5JjAV8VbH1QscXf3yWHq9KNW
dGbcau0ScZCWl82zvopS5t9Mcg9iS2bywfcq8bWSu1OFhauVsWZu/b1XWSbbtwM8aIGkI5wxImJa
qpvN17l1M3XELKrXebNbKxklrp1x68oaM29Xce9wkzzUC0SikJMcEjAsvkNrVvlFwVRawk7qeyqo
Me4FpULidVYTgacO2L2M3qHBZTjV2+KVWZ4KcZo3z5Vmf1pHYdwJkX/V+RAxpDKm2dj1iqt33djO
YUCOdjhllnhn24y3SZvmDO96YHEnc6dHTFRgSk6Ofm+UEyi9nhcJXG3lh3JvgxBmEqRvr53ss1Z4
eSw3T7uIDAEXa14+bs08hjnOJPc4yQ8H369lXNh6nspZl/jwZC3i9qV8RktendrrKJf4en60Y37R
1ZTf6O7VpQHIISkzYaQGvU8IiW+Nh2UeE/DZ72C640vhGG/r9dfqjDELZzoXcgrmaNT84M7Jrwxc
ICF003PY+GZz3MaheQPcgkkrfV5WS3+1q+IFhpX2stAlpzP8kESrdfO9cjM/mp1Osfdp+3hf1Ro4
T0Y2CqLR/Ii3WwWy4a8RqV46TNgeMyNfaUjWTZFIkGyc2DvKDbmoC4aML7kQFc5K+fjVsPY3m4DK
E8O8cQptbVORnnvlzYYPf+K2oByru3y1GlhLwPxsHlOh0S9PM0emtqz3bgOsbikOX4U6qou1XvgH
lK0Pa67uLXCkCXOv0f445s9+HiSl4S+Iq708XBd7e7AVc0mIiN+1dn8bNW1iuivzkLAYN+J1Xm+o
PETaBkD6+oxeUol1vhJWlqh3ISzBElwiO5iGxPEq7a6i5YkHNXRH6uL6TrDz3AOn4aSnmMcuu4Pg
UOhY12nKHT6DKeiUVo4xHhBPk66DBiumIcjjtspUijF9fiLgxIgwbfnSGXVzVNUMyl66wxn/+fmg
9W1wHib0FcqAxgFMSbBTqfwU+QyUlj2rw40czLRs3FergqJs6V3JeTi7NyJbnYPhDMj4A8anvUUB
X8NdOdVjyVQfICx09yC4LTTvHl9lTKq6XftI5jFOGcA4H0ujAWfswDMHjlpm51VXFeeZ/AfgCuXy
T9u2M0FvQ4S7iP+kfMb4JlbqjFQwJhP29NotMrtdZ1gS8MdeXBI90rI1NuhzV3oWHlziWPoN/p3e
KuAr2X08zV6dwAFzjnnrTl/V1mX3m+kPt4Xq1wieovE02hS1Bns/h25xqjbxyIqzYwi3/kPlL/Wl
kdSx7iY+4NbPspGjiRBWG0/daH3q/clOsqLdkjHrvimKpYRkHJYpo6cDMhBjDEeJ47tobfXQDC7Y
FESFUO/LJcFeSp0MscHqa4rB/IjEfE9xJKaXAeMZmR6J7KZAsrTxns0yra1ljNdlzC5us6x3S+7k
d2x06rgMjXbMnGpM7YEwCSpDkcKjnFm/yOzY9TMUXsOYw7rt3ROBJfAvDR0SZGgj5nyS0nJe266u
kra3CzqVfn7fYm/HqTksh9br/feCtQI7duFEsh04CB0sy5OQuh1ptExnwkicg5S8hoNhT2ckKd/w
M3eToQPwFXB/OWKKIt4WK0+pEpyk2xwtxPnIimy7DGKMhI7ZPjYwdYWdgEP0d4Fj8ca6c7IoeU+W
QqQyuIboFMp0G9TXmkkOpg69OuYif3Naf78LJGt/EgW6hdIp7hVkcfIwujbEgVOPLXvR0qLt9nCr
sVo3e8gVQFxFDhPVxLKkLIeHLFtAuXYV4OI12/pxHoL81dq3KbWsqT8MewGe22fVsVHG8rXsrP3O
1WG3mrU+H4emUxcINepj1ZXmGS6LwhLpymLKFfqbTHNOo7KHm5647+fGHaoPmmYsJVvgtsaFptUH
k+brAOzuYYdsPTmFEjmA7LaGe+bUT5bRH0dK9J6JFXxBPaQNEwdKt+KMrqP9WOkDJZ7ssucFKCxl
/+wOjiXXuJOZhQFPyYxr1RQ0w3kIpwLZUa/v72jHXABv5YTcOQWNjxLvqDKQyr001pdOdm4yW7l8
2DsxhZYBObNEIgmLLX/Nh+Ad6C40Ob+VYbbW7hE7EOcOl8TqyWUtndxswAFGcn5RqFb3tmOjF94d
OzWs7XMpAQ47qsukmE11CNyxT/adecBC5hvW1yC9NNZtODmNe17LWcalS2GqK8+6Gyfju1tB/115
jQ+utkM3LDEsGtkzY5r1x9LI11PhY9wG+3a8cXWMKBZpwHooFvPWgw4Q0QkX96Jzx8fObKyz0XVO
oty5i0zhGnEjm+449jy/obrm7hXlsgNpzjuolYeaZBfB574o3zRI6qHoHefYan4GxBd8mTCnvOpO
PrnQFo6D6gzcygN5Y0LtofkMPtJuge8vVFLLVCB3k4vNYxmItlk6Ee1Xt1Nzp2qHNO2cKlPrI9uc
2SR8i52g5L50pLbEAvEQTAlDB/ZxoSbs77UShrOPe1qYj/t6VwUEyPooXc9L67gf7HJFPJBbzqEM
dvi0g1iP2ewSflfL4LAF8MVhyUKmmzXnwza1ZtzBGozgk3+DclBHPdY3t5CMv6rMGU9LrZbI2rPt
AarfdtDr9W325uBe9dCGK0AG9kixnfK2gzE/stnDBetuhOUFx5YQ2CTnfY6k8vqDDyX/3VTY/nmZ
Pft5VZYXb6XpfDaD2T+pOmufuHE5t3yrX4cNN0e3br/YC/zPlgx03hP3FoEKTC9NnxJzchzo+jB6
Z1hi8SjoT4te2NHcmW08Czmls08jN0AKoC8tpwTz7izKF3Q42swWY6400dtEwI7t7TLasnkJ3WV6
y65m3mgj3FjqrAfbz/1EEtR7k61zfsTHY4rn3K3OIl/r1C+r2AZm0IRxtfDqzCMvRlSu9gmOgPNg
1XX7Ho6rG/VT/7EOxiyxO4iUfbZDNivKKh3Mjk9gNAzgHbEmnibtU18Zz7DumBhQwqUBDviE3NRL
Cu/NjbYagULPZJOTynyux1FL9KqVwM3WemDKb6bMr5mpe8LcyOSbYAjiaMVNpVs+rXp93WC17mAZ
Nc66E9yRxWS3M5prpVrY9bVQhVe7ww+HLencE6/CBi5MnfFgR+VP7PkJVe93SzoSB4K5jsfGk4k0
yOyp/daN68Wun0RFDeUNsjsUqxpO2qrkQWJUe2zxqDm6w+Knix2MSRssE2kQzKMGfDDu7GI1brds
m16qyvgMU2CK/G2qEsfuCBBbWz2FEE7VUHj2oRoaWvcsV0emWHTvZQGCD/n1NpBF/17klXhAJf1d
ILOC241znLvAd5pW+CwBLOUj/84gagn2DDtGqAlZtOO92c8dEolAXspR1jerPX+9yrzZ3pigkBVX
P9DHKJg1fn5foguhINKUfUJOL9IOdfex7qW4yScm/ys2/1AIuN2NHKqzZ7bec5DrhEOSC5mM2zbj
4qKgmg+Wd+wrXsyq6HGjmbxBQzmRoeDaHKZqbMyh3S8fMBI2o26olliOk3nMpWpPmMcZD4AVvAd+
NR50rDQfISTClNmlToGZlVduu0g0Q3fTPJuDdJl8Gdq4NESMOPtDtc/zEff/JR1K//Ngm9OhYy52
GVS5JVcNTLqRoBFtsG8eKnwoDyLbjENuXI8qervUK0cjgU4R0O0iy6DseV7GURxN+DdhS+8StZ2C
JWob4mTBT7mDYSPjzFqH076ZLlSRpUn9aYO2VEB7yPqyhnGOuK+Cux/PCiVgnpfuMbfBcUQ796ie
mCx0U2ukvWLs0Pn9+G3NhuKd5o1djGADIn/HKDuDA+zQDq5rpI1WuheMONZDofUxhxlW85LjY26t
cJUzVGCrMW9rtF5R5xkMAcgGpJrLu+6mRdwIg9p4rgvS2/Mq80OGOHNYrthNM1rJwqKYmWGbQRe6
8D1u0VtvZ6+w2kNGK5T0nuhvTX+SYdDY3QFGaR3iQiHudmRG8eS5dQTX3rgU0J2OK0zncNe6tz2v
2xMb7ZyKjoHd3s7qXNk1M90J9xkvn5oDDzJD3HvtFR0ZxP3uaM9Ws/hx62kUpZa7nSE4iTOEU/M9
Rg+IWrQcEhT5T+nayq8Mz5EaNbsW5h40bNX2ex7uRPumPrOxaNZq4zDbdYXfiwcJx2x6BsPjRx1B
W6zopxK4tlmoAWKfcjyUn1Y1htKw11BpqOFqKqjQsHsVtX6gItrIiRkf7Tu8XP9Tu5vbbW9p712P
8aBEnIKv5apzPsAtynWvpc6QDKb24dVumB0AG3vJquPmQHLVeLnO+JH3+BzTpqfe8KRuGT/pQJiW
UFVUoiw7kn3TxDgXap8wp3BvzZHZZAl5Paa81kNr0+0UifT8VNUXvbupsVb56rf43Gi2DFBb1txb
o3fvGWReqfE8XNvS1F1h1HWqLX51kMHsnbbWm987RQY1sdQxSi11+4Bt7wRbuluieiQYJdCbK/gw
qdDyccYJLHOA3+2xOvAjvVmFp8VLa+Uhdjvjc1nDQRuJJ3o3D53f0hDDA++ber4TjqnFZl1jHKEJ
8yMwDLodj0Iw7MSQAy/Aaod4XSb4RZ7zQIT11DSXTZOf8NEGBVj3Iaoxd+UJk1bhBQxOOn8dv9V9
sDxkRLs9mDiz3XituR78vfxY7dl0A5MPvUnTIWhjGi2Y0iP+iz2GuElnUurYJN18wMHa/G5nuj+x
UoI83DINXpbP2G1yhH7fbcGLMnYXAcRqMJjCUXPQR0SDm/JvjJWsA5MN71CZ1ZJivIvwxSK+Q2qq
Ti2/q2+3ynwtXER5zDuI08XiAhFHuTeIUt0Au/tx7vLPaCa0+9mhypq2HZFhNu5oe53sYtEy0ik3
xqPEBriIRo95GUOEPM4LHOV9e3NuJiSD9xjLyRSa9P5JsnQfJh3vAJpE34ee2H8a0HzEvjH2723A
PBtiAQIXF7yCw8ZyyubFRwN4MjLsPlwKrhBt53LMil2LHVkaX/yg1b/TJn52CCi/B3/TvwSIHj5W
rpg1jqwlOLuoVkLT9IqngVncQVv197ZR5uFg0SP0SD6NQFr3LLyPlhTECRnr3L7X554sgKJvDnK+
ZsmJfm8PzQDGGgvV9H6y9z0yo5m10laCsfboOQ90md/YEAnOhYofddv0BIZYHBtOAoa7lA2kfdnh
Iq6aBGvCUdKpXPIuRy0cK7uiJ26xv9nd+raR5jd9LZsb2kvQnSFbHka9pCclRpZYO8aIWWFnYT+s
X6GfuEnhkCQ9W8bS41JoaJhdKSf2odvGkpVyqVbGCIt0FnppZgCkFV7VWaN12+Jr8mLsnMu1nTtf
PTfTQR/aZXsoR1dLeqswz2T8MOBoNKixGjNryWCUhMKCfd9Qgf59R/ASFYFJdnndVO/KoRg+uLYD
A79u9wNVxYIWIZg+T2D1plcmzRfN2PajVk0LHryD1YbrtsmrJrXgdCrnr5NBdiIz5vXS4KuBOme1
gjM7UhPV3lh8Csq6P1v7PN2snI/RUO0irgpsu4UCEZbIiE13L2MfvCuhGRsZTmlVFTqiU5HoTeum
X3p56P1qinoL8wriGwmw6kb8q3MTrx6SrNSH2fArHLoGBrQYzfQnqOOwl/3JOEAx91EbWlO8i9F/
0xCXpS72mJzR9Fzm9X9dKf4faee1HLeSRdkvQgSQ8K8FlKcrOlF8QUikBA8kvPn6WVDPxBVLClYo
5q1v922i4BInz9l7bUjLccn56szNZCpfA73VdppI3vE/zwcmhC/4mZ6dpHwHMUeruoscvfPIzypR
RtZm+eR07kNZjmqLzyjGgamgTB7Gthk9lXbBc6VoxntSiSn221A4V/DFdcoH+ldlbOV89FMw8Vmp
n6ZsJvJSrWyiFVfT0F3HjpBbVc7KNb9pXlVjggxb5FXqKbaDSilFLt3MwcCeiOcFzUUS6phs0nHa
kl9MByII+68RmKwrghyrm7RhRFNoyDjj3Mp8nRnhDV0OspxTi1SLtcMUkpz1Mmdm5ypfSkuxPRrO
hkc/rvJEWNabmBHyptcK5oiROvtG0EZrBzLWMUAEeFCjMNxFAR2UrnMIyYvt1CsHjbFLkfJEMg85
GXPU72Q1sZEx8vSeDRmi18roN6NrYXnXqKKNQLhrsLb2Jm+DcAMpemY0zxrQZbP0Ac0wm4PFRNSG
HiBeFlT9oZF5fegQzpfqOs6xANz+QGdpxCvu2e9BfkqUr30lJ77kEb03vUrYbrv1TxiDs1wl2N/o
cAuVmf1Sr+lFmK24G9+MqlbfaXKr5HLwXX8gOcBZdyCyvbTM2k2UtgM7B/CmoxrV2PozBlDTIHwF
DNXGbmzzaI/26BlWK6j/6JKPTfzOXlv4A6Hk63Qp0hqXnMw4pHWhM6PxVMnUSW2nb44Wsc3OCahi
FuiGsbNKUa6CRJu+D5gKUUarFs2e8IHvnvEcLEYC+q/pF6669uZWeUu3pEKxkOox+7UkZaBJA4ql
/S2z7PROZ8q0zgF2eqmrZfdT55ovaZuPzwoeo8rvR3qwbpgJv+kbucK63+AUpYVsp9aL2ZQAzuBr
rYgZwbMNYOo4F1joshj3E2oxhpFsiHoaPTZVerIQRFQGOt+UCavUJiH9R/gtBDEfct7rEPCCr+YE
qj/ut54oliHVcciO6U2nQzBNKRyk0OgganiuhDO0OyWYW35AR94KyakHpPWGZxW2eJkyzVRXCUbl
Venaw20H/tbX8XserVBXX5XMoGIym6DcmMUoPJ453R910e1t9i+PNtsnaBq5c5w6E8WBo5Vf3Jon
Gcza5E+WgQY+UANs60yzOyxTh1yVgsEj0vuZca3XKrq9aQ1dW8Mlbbf8mnE7KZ2zgfWgfqkL+NEq
9PNDMhnyIQMa8hjmWA6DpGsZjIeYvYf2ezA2HW6UIvcW7a6PTLk/RrIpNonW5qjr4+iAaY77kQiK
JpvJNTCCrjZb35ZT9ggVKnlnMuh8jwIjoQYY+59SxhieZTds81FLH5IpcHeaWsXfxzSli1+zn6Hh
NrCJzNv1HMj00WZSes+QkZFqr2AkWLmlJsCv9+ptJ+AnDGqPGl+f4+lEP5xRrdp0YtUFccyOfmBb
0NeYXzo7p0rEBG6astq4na6uHXof3VrDQ3ikNTj7fWQztOuMaWPq2Y2OSPl2VKSJ0UV/z22yaV2d
/vWgF+1Rn/NkDyEStx61AeIbxXxTO8AQo7RV2oLm9ylVsHdHw1xjvFF/AP4giHhSQk8Xpb0hzWA1
q8Uq6gevJ8Zi1eciYrc6YuJpFZo/ZRgkDxEPzn2aDck7nbmu25hyjomRUZHp87ps+w4aJjLkEL9i
jTsbMO60ghYV3WQM9WjDz+oeQ6T+RSszd8fVbgDT9oJE307cxarOgFJatz1lz8lk41ahwMn6bQBX
ZDMLhCIUwSq8a73al2lWr7V6JxTzGMZ4jNJh4kWJcjn5lq426zlrc5qjtlZhW2FmcRUXghW7ivKD
3gVwFWza6OOk6EerFNbXqB8TrAZZQ9mxVG8UKRsGAQzs7FBdMyB2D63WGn7PqCmyamUxd0yVJ2uW
EwnupErCyCvQKUI3SWml6OKW2YT4mrPtMv16pnhvRhoozDmQDmRmbNSe5QzTs8QkuxOwOjN2hnGw
zSOdln2tKTdp3CHEsgHNKG1jMsHCZ1MCFw82uHzbrVm32c9eM4KXoBHzKUli69kl5ol6CDhAqkgm
D5l9P8Dqw6acsFxeEJctUuwzadliMzN5Yw0GF+dCwko1QrU1w+outsW1zVS4G+O12QEgqKZbQy+e
2jB4VVEhlLJff37sP4Vzi+RZw1+xcLMQ530UGPYg3ueYxe0u8uZ66w67f/3zJJxomPXQujKlM85E
+1GsMcs3++BWY/npaAL/EzN3EeXBn2boAYmZhEzrD33kWKjYOQWMsTG7Tt3eb5V+8/kpiOU3/n53
FtHsLyOABlJtGSx9vERpN03AtmuYVFqo0VdSrKWd2A7HrG7x3Vh5g+vHmNehYZP3w9T/JlBV0EAF
+2UlabIfXe/MbFn7SD30YWeu3XGMd6PRMo9Ww+6uRKrySkHAFMAmC+QSYesjng0Q2vLzXXLwuL/w
dxfH5O8K6kyotRztvLphjIiZ/rYZtrFdUrk+q7yopeB1ipoLcsn/XZSPFw25u/UrzAmSqH4eAagq
YYiHWGlvQqup8TfZNExTjXoKicU8fFc1Oi+ZYUiysZl8iSRarhDisxVFB223mQp+lu74SOfJ3MW0
5pfv5/AckIXkdRKrUyeWPjJmjQcQw8VG0cJsp5qmyVQjafM9ahJro8UCyC8bPs9sqd+Yj3b+nGvM
l9xmn7FL9gtYfx6T5+dedIWPC5RkZ1dTUF/UCzNpomuZ0wZRQlr9RV08BaNtUqPhuCzDSBieoaE/
ohBkAcQbuA2KGc2cLIJ11kXtES96uYntPL1peUEepq6rb+yBp7SYq0fQU+1trKnNsdARWzl7TZIs
B1ESlCOanp2Uo+KPg3yjmnBXnaiaZ3tQ0J6FIxHCSDf8RE2dvXDqA0UydTtO/+GgGNkPnlXnFPUO
83urn69tJ6/2tuYOLzHzCHrQvWVvpkmTPI3sBieDen3VJ5jLSM74ORFr76H8h00j9GzTFHSSKrNp
HoCQjJuxJc4+Q+lxkjJMzc2Yp/N+qtljFli71vpo5QfXnULJQFSLHzFImmujU0aPCvBNWJW1nxeR
04ST95AHmtWuRtJgGcyM2Nb5d66hIbC+souhCFhwNV2aZXtFmZL7ppSdP9hav9ZLiVIxb4IfjpVF
66G+1Spj7cTYmsLoOMWCwUucY7lUh/JuosP4Q1gF/eiR0ZpcpRZN4GBGcApryd4j1ZmuQiGqTVZk
xQryCU0kxTU8Pti0YByK9CO5pu+4HfSTm9hy39gzpb2mJDdA+bP9DNkYS4ebb9m1U41MaYMFMVAV
2A5NdkqaclqrTcVI3KkmtDG9GRibyaH1utLgKR1b+pa+1gb4+vBWWtmqcybmCNb81iv8dwXPX7qK
hpTJiE0syqabSyriSMaS2UDUvaAP5+tpz+m2TafyaBbtK8OT+Ckse/o8KSInvBVwYVt19BNAqdeV
bdL9V3rVh9yAmyYqQQqZCSAfB4/NSSpfp+ZL68Uwi7bISTEC1lH05OjyTqnLq5jtT58H+XU8d0gD
o8xHyVc+F1Gjv2KmTx/Cqqm2sxtGe6nlw6HTuujGHaRzRe1Ac49fMDMQyUzQAKVtHeOpBWzFPPzL
koz6VOjUP3Ozq7WBCIMyKbR1jKeAYZE9nsA4GSSjBF/raXwLGl1+V2on8BJtGSbSqnRuFEQlyEhN
nakfWSIVs2IP20C2p1c8HFQ7mhhcdWz7m6Kb4RyZzraG4KCtROMnAlivbyW9+OL0aEtzg7pgRZmC
L4EEPubbrmIypHQDfcNYR1xH/RQeQkt5lyCEtzhRf4QIjKASIWzhJwQ/EdLIzaiEPbq2uvPEhD97
squfU8/W04psGtzhoknNVHuXSen6Pcymg+ALw62OLcRxmnh0BBvxwRq/WVRvMOhDcQhTO8YyXBjX
SuTWR8WaivWsG9VVUA79Wjakm5ZNxuberZrVYOKgnISS0vzH0Jkbkn5xS+TZhUyAs0rCJWQVf55J
eBaTRpxfZ5UExEuzK4BUnniaKnvNffn8O3zp759L/IEMNjR6ylOWnVyaXXL7+d9frBS/fbHIhsau
aS/2Qr4SVGJn38nYDZogoZC5M+fg2Ebh1jS6QwYJntFFsaqZaRYs8/9+TBjb5FoIfFTUXx+/zXM9
BHVotdqdiCJ7XKNHm2/VoIgfQkPa31vHap5qQpiQETBYvXDs5X78d77YwyhlFveHwYjScIGVfDy2
qhBZCUPNvamAFw1rkn7aSwm8y8//eAhddcRSpRHdqYlftqHfbEHgFwJtAitFkPhqfK9nP2jW3aX6
7NJBlufmt4PMeVYagc5BjIkZm8/4Xo89M7lQ0Vw6ytnTTf8oS9J8cMmn8ubhJhCeQBDZ/ZML8Zdl
DxelwRXTuVxCPXsGEazNk9FHMR/buNuE41DdJFMfXnjSz8+FfEqBj1I3sKDiFz6/802qNVJVq/mO
IXMIhWdKt2lcFxsVecRBATZ54Un7WIE6pAjpNta9xZ28mJTPra7aEIJ4Bgd5KqMvqNDn4cVt6D3e
ieYliAvkn5f8aB9PcCl5sUDCz1sO5pi4RT8+Emk7Ax+dCsGgO1ojQWtVX40RJCr/tiT9cZwzd9aA
S4jeQymujbl3buOZdFhYZcHr54vEpbM5cwp3TlYinOZsJMCLiE7eG2ErCmi7zw9zvr7CjEXNtKT2
oXFCT7r8jN/eIwg9VSbrqHmITTh6Y+VptXPh8T47E/aYNn9ew1GGQx2yi/h4CKw4Acz4LHhgzk5n
mOboZNNCXn9+Ih8XNiz1pKEKQXYoa49p2ucRzoURKYFalSU0K39Rotj+dMlkuzxA/y1syyF0QErY
RC1kuNzls9UAX7WhM6Kr7gOqshiqbxAd6nGX8J8G8Fafn8/5jeFggNwXrzie0cXb//Gq6VWXGY7s
ynvxynC9fvrnv84igCGVHQDcWfNsyVEGvXXnQM3vc3XPFkn9twYAVwq/K5EB3HhMqORcfPzxpjka
MClM5b4f3FV8wsNx4er8ebeJmCfHzcB8BrfVPHvXq3jIeiPQzPvNlD6rkY7ipvg3Jz0zYoJQAASR
gmIuVcLZax4xP9Fh/dQnu58Qtax7/G1sQ/7xPggeKbwiBCuwcnGkjxeqIkSC/MO4OTlbK1nTtf//
+/Nnb3fjpgbYYv683m/sbSQ2n//58zcb4AR9GO41BaDOknt2iYCaBbEqBnkipXoNDq7qVdwGzzma
+88P9MtK/OHVIxKEF5wRJubzBYb+8ToVshBNOqf6ycoanU2KdqhNTI8mearM4PLbRWbIGOHYNHj/
5pHSY3jGFfVvfSceCRvVCOFntJ1sat6ztyaVhpk31djfh7tA2RbKv741y59n9eJ1XLAE5w1BTaki
dFNmfy/U+ZspzRdISJ9fxz8WFY4AJZ91nsoP4MHZCWRaU4W9cLr71B53XxUmC5///eWGf7hNv953
vpA8y8ZSa368TeMwIl9m2XrIQMspbXpkeOZjJ/IA7wAhLdehwqjt82Oe2ev/KDTOkRcohpNoEEUO
TasGEWAkV7Vrraopek+HBumhZFqFYO2glM0xl93pwuGXa/bfOf+/w+ODd3gJQIGevcKTHrcIIEOm
gFV94OvwAjvX09HZ9HEc+30fWPReMLJN0jpYXfKoMFi68BP+VmqxjFPZs+JCgjmrFeK01rWWIdZJ
KPrNqLTXfZagERHzT6ecX6hWPMuNvo1jfV2Sy2vWcQLP10YNk3xLFGtXJ4tIVQO76HiaqI8Igi+s
Q3/9gfCWWTAoc9VzqlrXh/hGcRKciCg/WfOI5MJ1V62BoqrAxGSVk18TwI1f40Lt8deHgwGdtizl
BNY5Z3enkQ1Y2CTLTwCiN83EZKBgV0KjPTefeMP0/tVprpTxwkJxtl7976H4/bBnC+/EbCeqJQ9F
YIz0lHZV/30cXqfwZEauH48vQYCDtrlFqYMPNbrwlv/Kajp/JH8/+tnXEWRKicUtz09KyiwVe+wx
s0EVRzlOKiv/3luYdltChFZDhHcCbcIbw90fIIgfzMz2yE7bVLN9JTFxsQrtDZUh8ahJ/BLV2xDV
CiIF9c6kO7fRuoKIJI5Rz/mds0g46GZugdF5fFGdzdR3P8sco5RZhPAF8GLSitUKrEGKtU4KHOiL
j4kcs7Uxzy+YXo5OiuTIGSSezsbPy2gztYWv6zwwIasIQPldF0g6xXr2lAXho1Wod0EqPZzq4wrj
EfKlyddkcSCGfG1M1cNguRu3RFUyFs68GnIrXUvAs3xBsLViI/YCM6d5p0G9LMW2tsSPvjK+4fXC
+jq08E0hENNei9GlInxBdB2Gj1XcdF7SiC9aEx5tB4CnpKntPlvGIuaFjixnXvcB4aUXDhp6q56w
W+NxVIarIqnWJXJLr8fjLZvw/sJC8PGD/H8fO+Y51F8UquL8PWMdoDdJN/FEotMdI2SQZu4o0TEp
hzEUcKfxSOX4m6x5qyfzEQ72UxQPnoYsgWHbt6JTTjhcLq2Qy6r/8XFE6sq06Ve1Bi3kbHnSSwbS
sVHKU1q9m2wAuU8G+hVFe6qSjYucQpm+tf2jDlZ/uhhK/vGTtFwSZE8M14CmL4km55dERU3XW1NK
jdIrxXFGDLbRFVGv4xbicASA9meNFOr77LaYP+xa3rbZ/B1xRXSYNVVdK5luHTqA7bd1RcYFn6/2
YDB7AIOadu+f3z7940Tw//5Wg3IZEA1F+TlswsGPgULTLE+1uyeNPi6/kM1x7boJeoM7gO9+0l2H
6iva1VVZ3ei2+r2GfmjOxVU93gYQUTDc+LrzrUhR+BU/x5EHU6l5d7FRZ8wWQUuE+hUhLzTF0zs3
+Scyyv9+PhPpJVgZs+ofvcA4CSUjNVLfZ6M9BlN6l8Zg6AcGuhcWuL+s6tRJS9ARY0bgHOeFGLxH
rRZoBk+w08UyrIneUe5ku1ax38dizG9j1xivEwsdAJJ0bAbxaFyoff/yXJFQtbC2qKRoc52VUpYd
50RRNPIUV8/TYN4X+YwKhyAGe+dmb4aaXfjI//kJ5ZT5ftK4MRmsOWcvkaKGpWoSSnIKC9d6M4aZ
jEgDIGBot9HOLEfxlKd1geZWw/FArJ7/+bP519MltZ6Zosos7pzIpKgdqsGqkOwkVJzczDZXYVnc
x22er/pJ3Rth4Xeutf38qB/r1V9PlCMMgp3s5Y3QxdlJNyrZEMq8XOQIuGlDh8Ie/71C4ML+d4xf
L+VvHZDYDqQy9608GWLrIqVoJzDy5jMyZgx1o098VqHF+6m7FEe5VB5nqyJdUpKkSHaicXVeN0pd
w3UdOFxRzX3sHQ21Wf9EoMWFS6j9eRzKcYs2PUNS+s3nfT/Y9F0pCrs+NZp52wTFk1L2aKWzXUjX
B5+PD+DpEd7GnpiUTTnMVNBLNA8OXTeX90N6KdBqKT4+nvfH37M8ab9d72yQRH04Tk1Fdms2rE48
OcitCU2pN0P6+PkD9OcHcTmYzQiTRgE+tbPyb4RKNOOLw5IWx3u1RN/etfvZyXfo7S/sQ/5yKA3A
D43HpQ1J6O3H84oJIAknlGynLk4eLLN0T6km3U2YiJ9hMNkX3se/3FWORrwuCCd9gf1+PBrM4E5L
iNDlaBRbstmodrHOxYVF58+3nq0ofTugcipKiz+EHC42wTYam5M063WTd9/g+h9N3WEVSNdJ21xh
Ubmwrv75yi+HBLS0vPT0qs9eeWWq7WzUOGQ6DwKShqYc1UoZvnz+XPz1KOAL2TSpBDucv3y6C2oZ
yzCNEVmcit540PXowrU7j3il8jDpuNPgQZxMbOYfPSo9NrCBzfR28p+1KL1qmBASv48OW0CJzmH0
jeJEZChEpOjC0/G30/v90GfvGCHPMOKd5b41cldpLWrDHvfQ59fwL4/g0gnh6wfCR7Dl//gIFhIf
FRJ3887u+woAk25d41bPjzPpIxcqiz/fLSo3OHbQFGko/nG7lKR3m8lK4lNn2jMPHrJuUrxVf2KM
7csqnS8smmdrFAo4QigdHXGUKmiVnC8baUg/uyv76dQvWQUK2SHbuVNhA2eki7jId9hUNPqFUeof
B0VdzNgMIzaMgAWt9/F6BpnI8Dx19skJmm4TaC4bnmhKj7052JuR63tIByW99JQuf/W35Rioqkr3
cemlggZiGH+2QuoVrZNsVJWTQOu9V2ttSecGBdGVGmChJtRuFTsevrChhJtEqXxwwibNvbpP05fZ
TrFlimhOPLcbslMsAWXkWBbu5jCmUhnL6FAiJfj8uTt7uAWKOTpMlMlLRiG//uw6jUns1qGZ8/dB
DFnRthcPnx/g7Gk7OwBV/scbYWA+dnqLWie0yLHJkSPGTJ6NGlLXJUDo2Tv0v0MhL6PpR+uMe/Dx
UHxqUexUWnkqZwwMbyQO5eOlke9fT+e/Y5w3/fomBc+C2viEaccwvoBiQDdD9MmF5YCOyh9P8HJn
/jvSeY1qq6NF/JlenlRStNBbu85NlpBfNVaMARpMRfuBx+0mxRh/bAzxjc60QlYMgh+zqhNfwtyi
KcX/AXwe2a+VhsQ4bxZFcEYXe2fobYhJ01BIIWoNWD1h4fyMtcLalYP9FfoDc2A5/0gVxSa7OrT8
ZKoq0+8im6YwMSYtuBHh7oo8A0lYh+k6wnu0qZeoQ5aQRZQfaWRDafYqNId2VWMPw3L4lCHimMD6
+Thu5Rah8pvT1hG+Ua30wip+RZjzPuAtWCdj1a6J2gOB1cDIiefB+oEEjs0aYVD+SHN7m6eA7QhW
FZB7kug0j9OhmPPd0LSq5wAoULAgwA6wGuF4ZVQY3lB18rFT0cpfgyOIYVjVyIOwp4BhiA0S3AQ0
EJESUOJqVeHbJlQG1msSSQ0oNakYg51lJpLMruxNz0NjjQXA/mpjSIVDm5bboiKnLFSIqaYAryDa
E0/Wq+3gN04u1k3MqqOmKYQUQkHWitWa943eN0dVYuAsOioASDlynwLBX5Fabew0LSi/2m3YbM2B
JEdb4Jp0S2TzTqTbh0LrXH/OMmVdY0T1bR1relD3r40RWl5hdtrPwAA6IWpzeJoqS2CEnsYOgBYI
qcmo+WoS3xgSvhdgonH0dB33HUFKVahBICbec4XozNyGFWAj1y3ap7K1DD/NiwCYHrCuq2yIxJUI
85+VRjQazRJn33d9uUJtbW3qOQGjWOBlx7siAEry9g+xM77GvQs6CCP0WnUCaz0Vsb6TBl5AhOf1
dZw6ziEf6nZnuhOjWkad3EpLO0Zh9Z3nwt5kYtK/hmTPrVMB4ajvQntfoW5dhe2UrZN6ehfDcYBn
3hfTY2UHUKQimmYyivqbIJDB1kyChIiH2dyRgP6OhFzBQetwP5yi8i04DZCqMyhrEjnjloDgZO0Q
jr5vLERWg0SGG1/16SGuVlDhMZF0uU0GjiaIb4nDHVnixi4oO3heQC1Q2Gc6/qvBSD097X7Wg/Ja
TSZbvtoOtgSdi5vGyOn6NZIAwniyX2DJTNaKsBh8wTGz6nSs522T1cTZ6Y22xAGCZYgj5a4YSueI
nqfdtGYyrgqBf6Hr4vE4ALhBPwkkr42q8LqxjR+KqyJ3d1rT0yr8WX2G+ZosvNeRtDGPRnPhFai/
Nxkz31XQauNei/ORzyV5TsT09Psm0IL7IJzjfSNLwP9jVd66E1Zad4aOiW0RIGMBUF4R2OsNMiER
fI/hOs9iQkuJbbqJ24jkAFw1Wycy3yzImXj0EMGllfMdduICkDcMz0kFHpY8YH9RyvqI3ZyPnhpe
DyAu9kSK0m/FCUoLJLpz1H70o9IpnsPcslc6/7jRjY6YJKB1mz4h6h3J2Ux7UsGrlwT4qJRBbOTi
tTVlIf2qI+MzdrFkx2KxK47Yg/Js4djlNKZQ2YZXFv/oxQ1MpKgrY1BrtXwLFZy4gL/AKxq2QnOi
qyavNW1U+FaxCpslfMBxCOlrw8zTW6dASZuOyP8tMJOOQ15CH5Z+1KoW3pu2OVpBTHxWDXxpCKvu
IaRBtmkX520n5/IQOejJ+wLsg1XOFa77mc5+WgUr/o3gTpsh+aiR/Jp0se6lUwhAookNfnLN/k8H
pgWrogUih248ikDJJC5RH0QIuOsyRsM3Qxjb5Epa0WYtjO95MKpehX/KI/D1tcYE6hlx+j4UzQ+J
wYfZQvLem8oXXXbwF0f9rQjyAOwcJ9ozPlxxf95MAoOQ3QXS07oOZKueJP4M5Rptp4we2FWmq8CG
KlO0ymNN1N5KqawM7WGEzDBXZ+SqoLvCNue9yWt8nE6hby0oEquhonDoDSNk5gLzqOjJjF2BMWie
+Bd5E7N4xNsb1+wLWDGeYrvBO2RW2bOd508Was0vXafkxwHL3mGay/AYQpavsMWCluoWnau9cBaw
pSlvRui4fl5gYcRqiPDTDdF3ugp2Jrb7Polj1qEI7R+GgxZrxsV71dgu5LGhUVYUwSo9cBKbFJUt
Xlj3TFctmWzFYBjrPsnhZfCebCAlWPdJpw1bBEbNNfCz9kZKIznUOWvvUtBeUSmnhBFGA7ZW8yeL
kPR7kjxY7ki16S2CnZGeJRvZu9MWtMu4iRgU8WgPHc0jnGIYx7BzGvrk8a2dD6LvBn9uGvEgk8jq
kSp3HeRssJXbGGE2HiE3eTaChq+6IPXpTZFATVaAvjB1GTUXUx3CUzIuWF7R49hzGXK5pfPNTQgV
g4sJA8SdEe1nZQrWiLCOlcBLCRrUSMmitl/sxvxqdt3zZEKFqfUsvodtmeJloAY0e0oGi5jeFYyd
+ph1SnhnxjAHXAy+XtvobMnHFO/LEIwLkqfOsSLFmqHvAlJpZ38KzfpQSIPZC/IcDGBheCu4a8wa
QMTbaUHWDSXups2wHhULvQcOfrZinxWsMqZKnm13EFCiIltlRKgcRtsYN6LWCXrEm3fTpwajxtCA
SBsYP/KKaVeDKfGgtm27Js3UeQkgT8HXy8tdZjINwSegbxyICz7Dd/HSAFODfISWDM/NbD7Ok4Pv
uTMS/DOh1t/n8Il45tXiWjMwLgxK9lPOLJBRglyxUa0a3qoS384lkuvc7NMdk5H5VjKn53/Wm/DK
sAbE2lhAj9PSNoU/Ffp88YKHps2MbWg2xrZVQYBlGNRxI3XyuahoWHV55Xj8VG1DDjESogIHpVcq
bQ2cuXdv8aLzHE+V++bUWB2cWtF8OG3uHRxdZ22oA4LpkezZMKN4AtocYXSVz6JQ2m8W7kO8WemU
w1yccxPL5cxiL9IOgoExqCetqoLHoAthjXTVuE0LLfBDt5jWVshQzS1mVuXAIczFVPJuO7dT+EgY
anpfjygHB106vJXMkKI8sPcy7IM120n5aCwWTdDlzrpVWIEAMzEVHPVkgxzZ2caOmvhJ1eP3delv
J53zYBUN1KmAGjIanKEkD6r6oeMigsKZDehj8d1nmvVDNRiBVQUlbVMz5VP5BoerjIDB71BaTdI0
kZKhBDU2cTKTODXN9a3a9uiPE5cTRt1d5sck1trHyp2+WY3aUAJ179MIH20a9fq6r4Xqp6r2PprL
nRvpr1lSYJ8bHDJuQFwA9Jii3Tgy6WEghZPCYW2XVaTdRAxkVkrBiuq08byRtcmEAJ/sxpi08SEY
J+kpEW9klGVPAxp4kBtJ6xeVZq1JnYzzzZtUo0cVuSyoY/bm+FGm7VARAjTAoVip49BtUWLjtEmm
lBGOpW0AtY1rUHAZJoEgWyMdwzrWhBBpHIrf42Rq7BuSrD3EcVbdm1We7KrR0j1AVMM17Or2Gxd7
2hI/jJ1tAHm/Tuxfu+Sq4bTH7Eh8UoLLOQ0esZbjdMeiuC3YwsJQdADTUntoOAqi+igSrfvSlg5Y
VzTNvisL5xote7gxZ2omXVrtHYQsNgEqePtXIv+MdJPW03CSwCuIq5v66itBQVfjaL7qyTDo74mh
D9qjWbUxcXqEU2W7GERbsDHVunzFZbs8jCRnY5vQdbztZr+urHYJ1ClM18u6EVipQXz4+NyARbq2
Bj7LvUUScY61f2+2mEZz243u0sKw1q4jy106x9bK1JSvWdOmq7yK3c1c5fq3tNLYtzg58ex8DQZo
YHGx+AMTlSrKVeMV9pyW+G6Y/V7W6umeXsG07vMkutMk4USYA2r7IYpd4Ja18dAP+FjCiMkXa71z
Z8UYcAKikFdVXeG8ghxut1+RGqKHZNbhHCSV317vlXhTQZbYJxljd4WS2s/0RvpxP7wDIzG9KWrQ
8zcpQC8D+ChNLUIlc2oe1UpdHK5S3yfS/uKi/tmoTs3ZDzX+WlazVREFX7OgLTwjNQSwWJH46bCs
g/hJV5JoW3ZMDgCpcYquyTKEwCnsIL/JYVQlvgtwjqreUfilWkYNA7CE5dJMpmsQMGDbtMScrx1N
3qVV9rWD4bYbLLyYq07HZalkbg0/AfoOea21H8EhWKMezDdgLPk0QNrFEMnTiY02eqYMoHEEmPTd
isLxzVaD/m5iVr/jD4zQctroBjYjkrZwNjXAz3YfsCBo5Uub41QVhaPDOxrtnZgjfaUE0L4oOfq9
iDv7Ng1qXvJiAS72xC6A9qpyv24mADxO4N7St4KdZjZfQ9v+oWQ0HAU7kMNIUNsXVzjKtp6U8ps7
BUAemGL5eAukF7XgL5Q8arFABgpjTx3jKAuCZyqVssMgR++LYd9KBUbvV0FYX1kD1ghVJ/LLQamy
kmzqxSopqfHAFypbYxiI5bJAut2pzeisYPaItRbAFTLDZF7lKcRDgtZoc+kkTkLqIQ03Kn64ISAR
WYIO14rQWBVUbn5s4FdJonjyI6w+GKIUwy/dbr4T5iT2cwzwEVzfdB3qqcUew5W0zup6a5gyvKob
E9N9bjqA/+LuNs3NjjA50b0CSneO1pgoNwM+Ru5U3G9yMP8vEcvMETxB6idjCiSWx0ncUdRC3ygj
uHfkyz5AevvRD3W9j9qezO8mm69E9NBlG2L+Eo+tD7dCpNpXitee9YWaRypm65GezYy4lfaaMM7Y
/z8cndlS88gSBp9IEVq6W9KtJXk3YHa4UcAPaN93Pf2k53ZizhzAVqur6qtMMzKRYPc1JR+Lspmf
xHHm64vjvotKsZouYSt8r6H9xVbV9BKZZXXopYYMQC+WKjkw0oBTJBsDWr0T9+ovzuR8yNrZ8sM5
zYNcZ8Jc1yF5CYMN16BYuuqu680fZVnaEczevMEYa7JiwUYfz1UCq2DkuV8ROMCXUJ+lsvu9lVc0
SGxhcPVrWTCvLCaMZcpwjs3kV1df3myWkbhXLcD+uprbnZZrO3vA4ZcVM7i8ktsqOSyQSFnFLg+m
Ap474Cos/nYgEtYrrYuRhBpREUbN6t4a2bhLbAZ9aYMzICnwlSYijPZOgyQ3Nh37iV8KFbrN1zJx
SA110ydIMvb1BGvaOheoDT1cQCH9OARTVoi3IamTYOlz67OPTfPOTTMz2TRd5PytfY5djdP0NAoy
N3nfgQ7SwzeWx0hHxBqWPY5Rvxcw18q8NfedO0Y+67bfWNPHAPQN29yOxblJ1HGbunbIRlz9PcMF
e6G1BMoGZ9qWBj20NsFHvCyLeCzt+GVNJ/ySmg6jyXIqttKXwqfnaLE1OPxOeOi8GqHyPh5ahLg5
n54eD+ahWmT3KMcSibSs7BMc5fjOFvm6LTInC1box/Rra34N41bxax9uZVX3hAy5pfZlS1NP0LaI
Qh5L+Y+3yi+qFuhXhCA8sbA032szC2eTdH11iwpFSWLz8oQq36ipurcTjVXGEipDCT+En0/F+DPM
Joh094vBcbPVhnKmMJTd1zrSfSQtyrWqm7amqIo7boTj21xCzrLaMN5QMFawDGW7wx2c3fAkFARr
rbIP9GnRtixHwzcXWQSUMkgL9IWV9rrPU9y1MNYj2/wD9UG6rl5Xr24kIDvh/NW13sBdzrMjZ628
kB0qfdFPBKKiyGofm2KYqd0Rvcd1K2DesliydVgL9jQA3tuarcaNlRbfpF9jHtv2J56hzYA4MKyj
Kvn2I03+d1vr38R6TW8OkDRXafwPv1nInlrVSeO+YK0/AKFNI06Mlj/0N5ho6pxt9N5HixDm0XU4
FOhoDdiOMgc+BWALpt8AvbRYe82XTr+OlhFf284qL27m2O+sSdKZoiLd8MeF+r4COgAZI/fC7pbb
zqwVwIQvAqEgO+omNzUtGky4WFVXfPS9Ck/QCNt9jOxwHxpd/ACssfNLtIe7mY/FG9LJPFkjH02k
Ig5xvZFBNQHWKsJ03VUpwi8T/AEcP4PdUgsEPDa6ave/S6SNui3u+C8tHmwarvWsDv0k4i0rJ9Cn
uLFtjQ5CQ1dr054pHFwtJ+bjyCfMJYlQhwk5tVMnzw0+eDJy3RDkoqcY0+P0wFi8uXPBoR9NWrOn
FfApr5TWEH9jbtcfyunfwzqPTwY0sF3WQUSak/Qn6uaJH5+Gr1hv7sKwH9iVTboQhoyafYaetKia
Gli1nen3gOd5viW0gyVy9aCorH7Pw2ltkZ0IlgDN+qi1c/lkhqn9Pq/Ot13OfF90zhu2SHsM9mCg
Zq10DkI2FWdJUz53mtP5puBCoZf4loxMSz5G0+7PCElzTyYakGQufZ624t1M65x9xEKrX9akR7lA
RwJ4vOrD8IkPw6Diy2sXCSh0BtuoATIron9Gp+THssrxKDkwYBbOJjzoVp9eeNWJW0fXPBC20O/j
mqYEV6Bxv4z2DePIKxK2NNNOAQGmqLn3S3rtPynJFnNDP47LdRyBXymHvPij5UogzGk5kZdhVhcH
m9MjN/DWt2SmXmdBSjoFY4LlMcRSgqZ2y2Yb4AfBN/u+nbXcj+y5om/Rt54TLjPKjn6Ul0HRhVtN
kIaIUt/ZSiUVMDe/LFtOezw/UFbmqSceobPStGUwAf5nqsutZVjxxWyrCV6sDRnZBbXesg7yphbx
zvBM56JWf8os7kASNNT8MGz6g2gIemqIa80wHH6swjUiurhswTLBrPuj4wKmKtlxYFOpb9/NwoSM
0xadP7KLbZbvN6Tf1D2ZleDV0Jfyz+HQP9vF9EFisz7i8gHDT4+J1uVHUhA6niP0PrQMeg9/D5Uk
qpgAJjLnL/fej9SGlIXCniZ5b6dPo1G1jAYa2gptaW/DtIz3U22YjB3IgiBoKY6dYsDKIydjwo+D
qkCnDe6pdo36Q651G0Je78ztIpKXwY0pT6zpI65vFHDB38/jDSCeHLoEMJRxb/vE8Vfo10UhwD8X
VrjR0/CxjqfpEuMuTQP60E33kpCkHrZp3/YvlikGT+8SF6JSh/2giS39CMPUOcygYN/CVu98Hlsm
kKoLD9FCs9h041cmCLpXOhEyFNxyuxBiwJ7CJjywI2D4Mo0wN1fYgfDl9Z4WdfkuHSY6d+5Y3bC3
0m+c+rvQy++sKgwPBCkL+dKms3YaKSTbIA+Hh9yBRjk4cK/xuKRUS7EZNGCfaOtm34PBsTjWRX6z
NDNE0Qc7fGv0peISPbvNHr1F4Kaf9M2q8FyWg21dYFhPZEfHPkl2LSPgu5XtXgJPItkRqUPvDHYH
FWpLg6swMAcoTf2sGRDgkkUetv+rf2Ee3bqRr+1bkZ5UszWebr8AiWe/qrZKnQT4NNj/ULbEDCeB
t8gmXeVT04CwqEI0MIbVGDtlwMbtGSKBoALaXZQ1TAPBMbHUQ3+0ibKv0ahtljR7YQHg1mhrjW2a
O/IRbdX3YhqnJcueVx74nU6YEcsJvfgcvDw2t4uYFgM1UYcNRE9+ATWzsmGf7PGhYPdQArikyWkW
iit7kYfvK7exi1kw3/HsRYv/ajENz6lyuk8DIJ3vLsAV2P42Vt7vTioCBPLj1dat9eiYyadjda9R
rcOJz0FO9MZI98vWoL/PVcsHXCaeC+31GT09MS8Br+5+qPXpJCqobbSEp02VaCyRaTSiy4R2xFBW
EV3fvkVPTVEKionxiAXL0xrh4QOFmDZ5iU8oN+jo0yfKmWxwCi/8tTwxwZgaa3NEizAkWwBdZJS7
Ah/LUsbgW+nQYB7hrSbs4bmbmaM0SWyf8nT54Dw3dzajDo9jT78Hy576IeEYrySDrHjwWQ6nvmbG
FFOTfwmW+RgQmre+D++eTV6M3W/BosnGypwqqDruauAXcFFN0e9sz3GAkWstA8Yb7w3nj8dgBaJV
OH8haIBCSGeIIYzOlQQw9NbUBCVhUs/6j6F13anuAWKkGHg2Eb2bTTti/qXxBOudRsHVWqr+MU1i
0t6jbliPtlmUXI3XuvGWcvq0OKb8HOK4BxvpC88681ZTNQs92kEA3k7Flxk5xoV5TXWRHCX8IPK7
ohQ+pZFaIM1KwcDEJZLdGTFL2gYT2SLMqMzzDz2KGiD+qXuk5fzdxwPNXse5TShDNkRSowsXP+/H
/qkB+gyiJmvhnEGzTHIU0tKO4uexjob7smi/AOGbgWhcoocpr2ruceh1odqOcHvtdmH4MryJAlkC
MM7iog1tUZ8KMysuOhMkm2R5P4P5HdNtNmL00qAV8GqPy/MYzuG1pocPzK/krqgP/cvENr1vpdoM
r76+WSTM10rQ0ltM9vsHKdPjarvZUem363bLZ8EgldrZjJptE2Wx37p9v21Hu90zqMGm1ZTxljsH
JI3KNTn5Sn3j0lb3w1S+Y1Z9Rc7n8FB3cbAmobnH8iX37mxyfwv72dkyolweR4uEV29P1gGAxhxM
XVecq7kF/9k5q0+IZoFSCs0tsyIXWZoiACvUfNFW1znZEf8LPMmfVQd3cc4M5gC6iXO+a9HDYG73
qHs5MyHoXmOjjVtfD1Xrblo9iy4tiHVmMra5YYwOk7sLHzhMBJas0DgqI8/2Yy+S/Y0BTHGDE9JI
XQoETCRBNkOwJguPZ3WhgwVMihinJGBAUr9lAogYS8bNhzCMcpPcHFMzXdxtH9ETH1NY8S73lM2Y
1cXR5GLEdCPKvNloutPMhstJl4n5lWHD4l8hrj61UM0As1Z7h02+q8H9bBelwzXDxrpLVYP9QuTG
pU9voW1hjT6c1fVEfFoclZL1QWhsOlROiNCsTdrPOEnqgO5c7gluot7qFiavF94DqDAy5Dj6+GSN
DGQAynQnLActON++C2S5cpbEBrFuQ6KBq9ee33TBHeVm67p33UgF4yji3ZRPjJjXt7UZ2z2ekiqw
RzE8clgvjIvYb0xZPN1bRpica7OtTwBj4ElaY3OtZeow1VoGLnkr09gmSu+7dnoSXDz32mzRFOs1
gV7wNp0W+pd02+6yCFYrSrtXh24xl6d6HOg2ccHwbC41JVQ0K06L+zZWPBbu9JMALnmPplLFm+WG
t1AZ50I9RT/FuKht5iQh1fOUMdTW+R+MNxhiOYkrBUX01Uur3CG4w7rUZwx1I2TYWWqPd2SHgfvr
jc77LGzIcEXuEaWVe+SVbB6iLK3J+xZweuoMGQKv5bXLlh0autbnjt9gnq6nS2kU2Z5DZLhdEzUP
UxBX5UFb9oZWl0QaFPfjpYKoPS3xRqXyJa8Hd8eIpz3WqruZ5Rqd6ndkCUP1cENDF6JMFXpaMs13
9RxVgL9v5HHLrVAVuX+ILf+11CTMp/9JC4GTcrT8bbJEdh2XZfL0NhoCi5fwPVJZEWQjo11TRuUx
dTN5BDiX7NIie0mFnVOIGvqpk+bMH6CHRVNmQGWY2DBuItOmJiJ1TK+WgynD6C2Llp+ybz5YqYk9
gxuAV1QdHbORqwAzQUo/rZW4eGVLosXW76OQyLJrZ922kqu5QYdj+gkn0aXMu3iTLQsDcjW/jFXe
7TQ3xr3D7PRuUmEBjdvQXnFZHUhi3i2VkWyZBNxh13S26yg/R7OPfbnwpnUMvuIg7+Kzy6e6o04z
7lxIhleyq5knZihSqIndbTjkzg8XNgOuqV0xL8pAKGlOe1g6aDvWIj9hJNV78qXESdwQyPQwW5uS
2ngbY0TlUbA+HVZymQK2DSjbW23W6O+rmJKzW4bDkaKGjQaG4cmGdZKJBBrdgYTMvWeIkq9LnVpX
dHHZxagBia4xC0JrHDeBkdQ4I6vWuDdvowO3pDoUpOM2UmFaZJW5uKpIObAYpreGK7sPlrIlFHCT
MRmd3K+hy/hdaeIvZD/29iAQNLHTV4iso7fa2o9Uug1Ws/5wZwg38TQMl4yTe59q/DaRRQOo7sQr
OYL4tpO07ldkvZ5ai6szrf2b4ifzaU7xgetmeNKQQPpZH3+Q4AEGLeSzOSa2b0Tx9OxUts0vAcFY
ZvSWgFH1h7q3120Husjpx9cqZJaYTuihjHZIAOm4rs/YI/ScdiwCNzb6gznk/cOgh/2uy5LyGUSa
5WPXMT0jklgXwQaWXthM6lOaercfncV6jyCKvGi1E4H6rFAqMjVxWAfLJXdbolIdpVXgxPQKl+Z2
I2oVbPpaDdfWKtfHcRzZL6IXhXjhRtU1soulmu4LO1p5pi0lGPHb4TPMKB7dZgKbGZXeRMnAbJMp
GMVnq//LOoeKh82p77UPm/fccNb9HKf21ootuotMHitNeJVLOAu0Cvf1376a3mItekZBhqPjls+Z
c9qBsIscMmhqenUi/h8ANFZB0zFApDwafMHq7r1Mp/Zb75vx1dCpfFKq3U1ezUAidQBTRs9btnM0
/Y5iMUITMNjekE3AcUGV+K49GEHkEj6YwzICWKbMZ2OwfnXppsT7ESrPppV6htGEV5etp00nKwNJ
PGuRvWKAgUcCkY/JrYfsKXhnxhV7w6oZ5mtjem+FE1+4lNtJV7TpsBkhvr8TgzK3yWi/OJ0yHy1R
m3sqL9I5Kms44GveLI4Mz2HarNtlKlKcMeFTArX0xKiweOklsYpycfKzoY6kovAqZVr6hh/E9urK
Rm9aUf0IhzAZAwr90co+ScrSzrmCUuM64LU8rDrN5wQ6U8bQf3pNi61BnIj54aUp/41GeheuCzDk
B5zbbPTr5ok2De5p7i3RDzB6XpW0fnNIebeZvnMZlheCjFup2r1QzxhusJXxUMqn2jhJebbL+yg+
OskeiHTCCEkHsus6e9lwyzuj0AiRmrhFSfkjNkXyLhBBWRp/3v2a71Xx49pXyq5NolM5dGcakcZK
KaSfelqf5RAkLS8VGE98Wl+lfa30F4uaqryPk11nc4mVh6VCD5T/FtM+pwnVaZ7ZMaCqzgtdpeRg
zA89TaaBCWM+9gxF6Mfxamv7PyBi3BF+O80HF94O57n4GdiBNMO7NfpnFC1aLIQ6LmmVuN1G1XMk
3rXmbNTpQTKoVuJqN+6Wt965Cm/pmiqo+ctDiPaRkp70YTt3Pwv9C5kRY6Su0qfXhc5UFwXTSLyA
wgjkXUlnO5/2RnoUy8mJmbWK3Jdir+fXsn4ueXRaCu2L09PoBxA69rlfW4jSHc/pHb8af26fmor/
KDKxj7LZvGLgCKRzX7VvOudlVGfHzNxNxgkr0KHIQaVSRHMyDPq/NMY1SQjVgNu8QACcnsKI1aUB
QPD8wwm0KSA9DvTiRH1sJ9474PczFtb18rVSB0UnAnPmJgmnTWMdY5JGfGN4j/j81Fm8bYwHDZ+u
+Iiqh9w49PHPjS3PcpE3Sf6AF81ELHVxi9v064Mey2RfXTA1nUQB/08Yz8v8ygrUhjFHJy6hs6sZ
YxFv1wjj9LuU/Ewhg974yUkpFrxVAZ0nq4bZ7FKFd4nAoUVWK7s4vMcVDivR6c22otyFv0/2q6i0
lgnuKF7iUZYHurtfZmZmdzA2A3ulusouE75oBzkfl6++nYlCiQcH/XhhYW/OUfhy6EBTV+fQbE4x
lEsj3+d2uZkQs8Glw+SA1weYEOFchktF5tvzxUI3JTjy3Jex4eR1mavlNFLDjRhfIJX7EIm8httg
mu0S5soTW2WkWPdLlLDG+DTj/youCrXOTIEvu/cUbjjIFea7jnXJICS5GUy3/l7OL7r72IS7lADm
Wv/Rn9xp7au+PpruS9Tu1vxvwkDBAKtqjNva+V4fU9Jou5vbxJRQ65ePpHlJsDyO+j6M5oOadC8j
utFUbMy6QPpp2nNZYIJwWEjdCOJvLu6CtnzqjNfO4nqp7bnbHirzJtRAHpL8isFlYl8gCWArD1do
PZabQn3P0A+L9LzyaQ0JWRBaOkvoyTKnn6Q9ECryAV7OsvBd9wdZH6/fB1v9EP7zohj6vg0/kIb7
au4GyFcpx+3CTP5wS0Eymyzii7sY3Eg4EPkOUDT5Wl4GSae9jsTPwPhunPCayYc5zvaZ9WkSal9K
MMQ0X6P6sxoj8lnPoBVvr8L51gIQlp9rJAHqjYuIJs25kRYG0ZRn3LQ6lSIWi3K5CLySFqsRc/gm
XZIZcXgMgSvb4aZPfmwNoYoVaOmpQR/m3Fid44MBoXBsmYQzMOLKyrnf+GjiTy0mrQU1Yiz9yHot
K4To/EVmCh4CAZWCG7Rl6MkH9qyijm3HOyDFgtXdyPnszVsMdb7Llt4vtPC7G2s/ixkylBe1HLTi
bZj+SX2/FDsjhTsJ2tP9quQDi8BeAlM4s8CjqmNLnVjKXYkpasLWlRls/155ryaQFqWXT5o32/9W
ztyp+ddmz7Y8U15sZP0RDR9EyQJJaoAEA5HLuzUlw76ftIsz79ks7x2eh4cBN1fxrlUfdK38WlDj
2l9a9xTxpPTJtih2Zvrajf/sst4tRGwJG5BvexIQdBryhaU24DxOObKB0xVfInqwO2iq1YH5DNv8
T139tjinArXD/9vK2H0o//gPk2Icv2v5cLMoutpeqsd8/mP4UXU/5Gv3MMupn4uNbv4UC8pId7c0
57Th5ckp3oPEtokpWuluLZ4H+ijJeq/kA2+3LfdpD7ZB+NfQMvkDaIxz+LeHjRK9puNVX94LUiJG
f9K4ZEW22+9vwWLiGQknkoLEnBJcCjBe9cccc9OOT7+HrlrhgbdUfGqs/GFiO4oPPt5yf/HUdB0n
koMDPcLiznDpQKbsor0mE0JQ+c+efzsCKClccTmDgl6jmzMq4MvgLemvxtzBQezUk62eYuGTIF2k
tqO5iKfkjUhZoML1DvfQbp3VfYilm7l2YGTsqJNyytXwsRjWtosOhfPOvIBSOt8W8i0Of9VdD5tQ
L/bdl3No+ntV8w9O1Mqbsdj1TOTWMTpM8UGhUagBOsfr+ZbnGZcXi1M1KzgzbgeE+Cl4T2EkByz1
YBfshqGbqx4dtB11xof8wSHmYhwEdldmua/QN3O2OAbbN+tHJJ+64Zy6v2gW8vEYzWfUhRvVX25P
GhNpHqKDy43bvEvqx9BkIC/tAAUb/7XfKg8Wbnn0Sqbu26UjxhCFV0/rtREk7OQrzS412QOwB6sK
BudNk3emeb8Yh7ajlNX3Yra3I68NyzkaGvOIbivSO8WMZFqvhFPJpd8t7eMyfdkG35iPPPnUYqTz
DoF6hEG1dhkan+l/AEnU08ePyT6t1QOEzYrBYB2fpwTx5he9H62c97BXi+ZZt0hdfun2SYnHcHpB
YVRFh1Vu2/hUALVad2ABPFHcuTRmq+k+Tx8ESduk/8yTni/BSTovo9zNvMWSiEWVF2k+R+nDMJ71
CGM9Kan+PVVHkBDD6nBfCRIWVPmGgpF9dE2Ep+Aut2qUPI/vq3HvDgGFnC/7f7yPmHXDIkQbF/7O
Cr9OeXYwJMsc0YKeBy3AWOp80V/jDMipCf84FRtD36qGFRlyUSEvZ/0mJLsUyLii6jDYj6k+nUfz
MxrCXW66tKqxlrV3VDSeslvqnnIzMsGY9R1LhZga64BrOhdmetdUAJrScTFTlsR3uE02Ni9gp3xk
45nw6QsKbk679DgDy8+7fwmp6aIE5F4eCuM3Hu1NY76lHACmnrL/mXr0pAsu8DPTxGj6HZbY15KF
Fd7lPu0KKCB0cWmqFfz6RvcK462rp8PgPrBQwZUg2q542hZuHLMd2JBwa/VkqnybTN3jECENWAWn
TOS34ccsCe1PL2F9yUPpaQ0WMFpVq/wbu8Jf46ep/gpjCCVEOlPOg4oWZqv5iX7fufJhdbNzX2NG
FbyxomIDAov1DdObEBG7JrlExYk3mC9Nzre5yuHZR/+ExcQq/W3GklkEkX3iNLwR8dAPx5GlNkbb
nLmg/mk4l/wnS7ItIR5gm+ZR2j6N4zuaN9XfA8YnfMGJHW7b8sdiwA5DlpHnX+UEahA7IwyhSadU
4s0htoftaPw0TQv6GTvhjdMzFO2hpgWqs5cDVZw8r/aupfOhKocDURO6q3P014Y7x9kbpNs0fEbL
zIssfl5MeMJVG9D4O/esH+/sVRKn/6sdVJ7ta6+sVzNrvlZdbXKE18L6aYq/WNoniSkjAr1R5O9T
m1Chk3djCsiseR1RCD7UGi/e+DVxX2LTCIaWTO/6PZMLCZ/L5c9t0JCxbWN8DKByB37ieC/Ww83k
vVAl5uozQura+umq70d7PA/qeWq2KuGuAn4m1TYGI2EqHr39QWc5NF/SujYYwRm3xfOpqba5cT/Y
gJEP0jZQW/hsYQSkJ7yeO6Iqk92Ak3Mi1Wfq1749DeLUMhZX8U9hSW+mhdxrB5NJaU0jNzVebPsy
asaO4OdGp5aCMAE0mk+ebRWSAV5yq8ho3Ayvs4U0Y8DQml9n5wfl2PeKX0MUApTuXWU9E1TdJNVM
3+eXM16Ed612MuxDke6GDGcoPxtjc7k+uvJvQPrMFCBvt0X8NtkhJFFOI9aQjhrfIiYGaE/OzJ8t
+VtGNUnRZ8YlCTk3FlcAtaT5nz5f9OZZklUtz0bKl5M9wUi/UzWxr317k6c4p7qj9pHnsfizlPIj
JCct/arkWQ1Mm/BL1M1DqF6ySXrjctc3IeN+rmVvBsmvBS6ITaOdoo8vQBdebCjTVflUjK9a8+S0
j9OyG9srXkqP7i899KPM+Rfqh7b7MKlghHvqEv1Q0c3IFm5A7BkW+SuC3vs5uau1ExuBKNofc/tU
qPcU/Py69J6t0L+i8ooBNOPTWw3m8qzfWTRXC0rqmHudnv6N6DXqYR/VlxRxZlJR5vL2LssfF80G
AvVdYuzQKlomunjI3NHiNylyx6jeD8nriEyDzTaG1/+S6cvt+Q1JHWjWe2l+N+24i63Ft/QDxggy
XXyPV2e4DhrmYSisqiKwAWa8b0vWBMftikpINexfCIRZ2fQtCPYtegZhaTiz1XWk3RBuWOV7RTni
rZzUZKmzY+jS29ecOxYGvTUrz3m1MC9ny5F+DzKYZAnMsTt2oLv4e9iEG5zsJuBqHyxgL4OhsQ7X
BEXIZn8jvCzS/5yWSJI5BzDCP9yI5SF6sSV6+bEodwQrjna/7Hv8NPot14RgjGx8D6E+M3VC0us/
IzTvW3LocNEpwdyd1fXI2G8mkdFvSrFvFh52e5kOThW9D3P1LoS2d9cxcJR+rio8rPXq0Q7bqCV/
oJ8ZWON8pMf/IbkgKnc8TlZ6xaDoT9OyTWoE5qZdAXZSgKH1Q+9o5yKLTrGlbUum/xumGb+tprZD
MT9Gi84gn4HVZHqr7A4dT03ikpsvrA+SL9wlMN3wNm43SaZ50HqehE0CLFaH0mo+58whIF5BDHBz
94jxG7Vq7umDtWk0K1hBu3sAsVnv+1uKa989KTFyRV7Ljeneqrn8nfHQw5RkW2NmVcBejusa7UnD
PeSu5iWWuytbg0kl6hyju5QF472SIf3Q7ucwfDCTEeYKxLVh7e6GtTiV2oj1u/RDHRcTzWW0ySeH
A3oTreEDicLLDMinjOSbWfebkZdmn5ls+pHLMaMT60n+sKQvBlis2VxfurULXP4dnXTksESeO6eB
4OBo8Dmuy0pAB09P5JKvWHeaNM5dVeytjueUSOWEyLZ17IDR5UejOfusmi6tMXsV+5Udfjymmiic
8XO/kubfq3Z+pB35No3DUWShj1sNvSSiYPgolD23unaquNt1tOXRAjlLRYRX3OvDzxBK2CnaPuF9
EusykIyckeHRK9K3JNqvmuQVrHh6+2U9xTm394wduF4ZD5Y+Bup/jxPIPtH5pMu8OG73Tdfjrep3
gz7jLUJmx4QPx+3BNitfsf5nZbfnh5+dFzN55l8XCd5k2MfOWH1ITXeq4sY2mtPTSBOpt+ttpNGT
0+n8zHL2c5rwtKZ+9cV9TCAWeXJEp84d7ret+LydIqglrygito1J6MziConJGae3CJcAuCnhGrIf
U58esin33TY/6HrJdme6a+byg6lyjgs9jvhttG3bMoq5ZQ7NEuUAzh7fnmZIgOGWsbEIBrbu4zQC
+V9hTQt5GyjqUlMlp8yZEBJFu3CcMZ+7GqGiJsjn+lRFnOXO+iJIvo49F+IGfQGeO8Zf48137NIN
1PX2RL7okC3gXVnlC92YggTdfbUeSA4NlHV4eJX1hEnPR1d1jyoqB9O/7oo2emv48uKKgHwzXEvL
BtMnihrbRvpk9a/ZSJXXsRJvKDYD+XNyZDT1k+yzj3RRZAGx1styPxcRzgxuVkPNtY6FUAKQJaGz
wp8ZKoVGfm6ZhtU9RzK3H74eKe+PZqjvF1KTXcxDYZSeQwqCACtL20TAV075MEF2xpNQN1wwKHBk
Gx/LsN+kYe2XFbNtthsw0xGJrL224kUE2ozYNc35OohbZ2/SYAXXGKTjHGS9vTEza4cqwzdlecc1
88iWL5UWl+Je8yK4WY7J6nqr2BVi09JmCTIp6YcJJKMMCAgbpJUncxay+ubookatbjVbjAq5MLq9
4NbbDsUfHg0sddb6bkyM28blMlIZrrRla5vUswNdlqSx0wPlLjkxFbtD5ZDR2TPZ8gMRfzFdh5xt
Q3elOnUUhF2Ve4Y2bTkZDrfk+dK1vkk2z53y13pIj8Oc6h552fs1DnG6ieKxksQUSVFQGbK5lory
vTMEqRAWaEKLTGxq6JdmpFnu8IPijuFf6RnPciW7SbbjHWtZwZQy+V35FGmMsprkh+HsgR7bWqG9
GZRDmgAvY65YIUP+OxENt2nJZ7VFz4R9VD7PhYhTMqXThqAXH85N5b6GQQ2eK1+nwlOapK+RFr5i
M7ludV67LA3Fjk9iy4vmW73eeFZZnnWHLWODk6XqSsJKJoJv9WOxWuItmfBiQQBAd0hO8yrVMQPm
imX9rvutuIjX/LzaOvGB1qdZtUG46oFFe682rItB679Bor6JRqihUWueSrE+W6m1J929Qz7zBM/z
ylQYKzgbybPaDVowuxU90XTax/ipo17tWJTy2SMLQje96j1XVeaQDpuBQDiudqF91BMZUYfJn6Gv
FBysYaiYybHro+L1BHe4eNAeXYvybSoPPTd2fJi4KOWMlQCDfdey6mzaO3f+Fry9RmyrHcuRHRld
7OFj4feKZQf+qYHSK+m5CotoJfsu/i1Augjcf/Hd44Bld1iQPu7t/j0n6Wjl/5F0JjuWIlkQ/SIk
BseB7Rt4Y8xj5gZFRkYyOrODw9f3edWbVqnUqsqKAOe6XbNjxcOMQDca2luXmmxXesn77kCOnxXP
uJWmfBCiOTmaOFwzHVxZPJP9Rg9lO8vi/mRL9+SI6F8nc3p/S8I3Wf3SwBa9rdg9O0KT4aUw0XjS
rMtVIh4bZ9wRn+dPOSgKS3EbehxIfvC5WAjx4xDcM3v8mrESUjE6IfJgyipv/8DaZbEUfZRtcl01
ybR5xFWZpa9Rbe7GSpMcxPzvt7Q36IUfkTc1ByRm1ho5MUEKbPOCFQMfB0EwEeP1baFi7fOJhKOZ
G/pkl19uQTV2OGHq8QPweSS33W1eaUbo0T5TecIqIGkhMfj4uXs2rPtsNHSKYVxLuKS60Xq8WTeX
YLijsPoAvOgS6EUfWbH9DY0X+3lxNaiMSrj7NpUfdjrFOunF/Tw3yIchEIsm4k4T7gJ2yomk+2iC
iBl04S69XR3Vwl2eTKrNdUL2w31XJdzAnavX5v8aL/yJwvWuh/DZ0oonxMBcWJ/nHtpF6G2Nm519
OpNubhhm3t0SYki7iUBoShIhxnF7NBOzbjw/pbQUAb6x+GKHCLkIlOntY2iRtsm5rop+wXxE5XZX
Zoxy1PIVElKG6tI9pobYuPR/txRPsraPp4rF60CYvDZ9cxKZ2LrQFDrjM3QL5BVwCauHJj5Oh6Cq
8VhqLOdFLdReQ4B5thay+QVpuvumldBE6RvhmmQ/RbygbaV6OnDD25pocp+csGnDmK7T8aDyjDjn
VIXfxRD+sXs7urf9jh2EA4LsffVYY7n+dRiKoH9r8H18wMqpDvPC12D2NdZoiVvIg2p6TAL6eDZd
U34VlKQ+NBIbGPwCaLOHJEvrq9CgAEkyWNx2/E89ie5Ce873Wg76QMQwJzBeS9JwfUm3YZY8QE8m
2pmumeENylwMeQh5LqQKO3xv2979dJY0fHTFosqtNr17EGjaWyukddWpURzKKSnOk+uf2wgahugJ
U6/u7PzXkHkk56LuOjggh2EVZNyIXR7ZxI77rgzwLA2Y9owkUjwSicQ8RIaJcNpwp9wfWPG4bAt6
crwwcL+oHcW1NeGJT9uRXV+RJuch51KvSm2IoUYuqydC1M8407JT0ZMxQCPJO9TYrnjVpe6f1OBj
5sdeax7yCP0YvD4IF5e4zlMBhiMEX5LOj3ObB99S+VBKFo3sGVJXW060KDu+SKhkGiy82PPywuo/
TlM6N4MlAPEw0Nk0Uj+CKjXN6jt01jXWBb89uwLfQTrpSxtrTvFGDYg7E7ABYpS7gg4i1opmGTg+
l+wpWMfmX7mO3HHzpuYWKlwZYcQOAI2QF3aX1xKzxH7W9osy89/W7otz7Tt3yq8Ac2QB82BRl4Du
b9/bMSRk7ANXeYzyNjj4zkg8sp+dT9bP0SsOZfMO5QVuOX0RvBTLdOmHfopTGp4udiT12zi4rIIj
tZ64R5LrwZb1xLMiHmsoBPvGdru/NobJQ7ea6VizOgWLKHPelSJhvdOnHiP67Fl/A1lXJ6ckhKtz
7hXECv577Gt4FBxrZdERWu5s/n3t/F3asFAiA6XYW7yXPOxc2C04SJhd2tI6Y1axEacHBGs/VRxS
DqIwemD1Tob2Zv5caz/GMpdfscW4O3qM9LmtgaewFh3NaXIVtg+p9dtkJpIZUYgGaEfNG82GjKeT
xRldEm2xN1UhyM4VhN5xMg4CS4g/Hprbmqedo+BPlPfV/hYAgwUwdSQSS9incmAsq1rfIGSkTNR5
Fm4B7s8Ithw/NdSqF/4VHE8uG/DGVvreBabDAWpuu2iZkrJDWDgMU/4DfDrH3jwjC9VlRFihY/+V
dYq/WlvKJKuGP43jDSH8V5pTK7XwyR0gPSwZrtsQObQo9PJgUfaWI6CfdT5T9Nbf6FHwtouAySKI
2mPblN9esr6q0pBjuZty+RhmQOCIZILjiMyC0w9rzTHtG45yt30pmKOobso4SlUo5gc/8eun0ngh
HyS4+NxIRXKiNvXGlHD8N8toVE3KTGM/4SddJhHZkEEuj2OgaDFrphDTLhLDzri0FkdcYTXz72e5
OA1BS3c6zW/QA7Ip5o/en/Jh7Xj90V+ZCHWzU1ShUVFbpX+9KP3NfLLeOaZuPiuEIbG8pVWL4J1s
MqAaCTwDkuXplsgpB5xKkn891abPtg6Tn3GRTspSPMlPQRI+JHwDX+ZZ9BdhYStUFo1qAN4izpPb
eVGtzt74+XZIDovHSCtCEqhVP0wnHxPnRqdUlu+Yegp/a2dz5MBb1lLvh76CY0DYtT16BIq2sHCR
WJd0YUNSdHZPAheptTAuXkeEK/oH0yzm15qeLMrLKc7iw+wVDg/gajn+ZQbngO2Jm8K16j9V/xmT
H9nNSZ3ddQIvsct8toYJC9oJ8DJwfXtTjhZDs+zWT2tl3S1my+OZ8H8vhqdldPP9BEIJZyyXFmDN
CVK+hYY2GwY9aNysi5th2/UiOQxWLxB+ii7WywA4pAsTxo3ZUYzdeK7G3CG5oirGOvITDOhk+yCL
2/CqskSSw8Xtw1tvlzH+WN4frUgSsefe9G7Oh4hmXVzRFEfr1OYOo5iQUyv4Wkk97Cpb0yVe0rPA
BMeYWkYCtXBMhm2bL/CJbOIVSUT4Fp9dtx2yPsW4IJ9SUiPpNmvxS+h+JCpS1kVD3VSS9Ltpbe/a
efyxwfJOz5KJDAtCUjz2s1edhl6wJCKpJFDRs3sMboL7hOXO/xSfcUhfnvuHSse/SFjRvp0VVysm
/XIbJWz9onQ6T8EfGsvwFqjObcEcuBbOWhDEfM3VR9357hP5Bv1J4sjezpAScB24v8exKbx9Xs0O
Q98IcCyFZXZiYTCewhW3jQDO+tjdTI+Fi0AVcK/ZB2Op4irlC0wwi4CyGKLHrnIxMA7OpSrN8EBK
oMVamXcINtIiY9NWn+FaweQJ2y9urRpPUlq2vPZMJQHcELGNqoHTOCyy8g5OAfOHXWFx8MXy0K7y
X6Lz21zrm2+8vX/bBfOT6YKHSFrmLskSAr1OxC0psLtp3MOxEyk4BjnwbNz6naICUd8YeduWR5Z9
9JrC+cKHTiWkTAFHL5F6JEPpX5WG17CZozlj/+ka/13hgd37zk0AowTZunMzfI/hTPM2JCHWw6Ql
toUNruDaSFlET3kasasWNEAuqUTgt9iRSHgsqYl+dSN2TdgUmLD9/CFF1e60s03dz2TkGoHIkjQZ
qwETuT80gz6DAnvuhEYcbKdHb7audV9270niF1geOgQBPXmvHo5rNiDD9Fe5g83OWLzNI93XdaDe
aRfI7kSW6jef+wd3eINQ6xFOp6f6aWkpDKr91yokPyXITPL55hTdrF33MRZG3quCyU9IC4xRDlGn
FM38q/NwpX4Tx3ldiQiqB7ut3rv0FhNbAtZZ9Ww5Ab53io5AJKltp1cWAyFfihBlYqOm8V9VKyAd
RY0YhT1I+qygOwBUvCtFqqdt61kwGGwe0+Tg5DToUlQrMPTTPrSZR+LTE/Potuus+iBz/duHVnKA
nxFdljG9VSlEmBdEAbCtzxAOF25HWyhdINMGzz1qr8G+n09R4+xMoTyHHatwQOYXwz8axtW+KicY
DSuG62oNvnOUuLhu8l9tW5MoWbj4tJW1bgrYLFu9BB3iwcquI4R4sa+XTH23ylZf8NFuJu4SVXIv
ejZmQRpgw5ei5bx2F7aPng7aZ8ctHG71dtatwNWKV+QMbpx8vbAjDDTu5k02dUdrjvwl1n0pqD8N
jXOiIXLm7U8cXIb9kgDSSTGIv3P3kKe+bQFLjA6eQdOYeu/IKTvgp7VhOFLY++iks/6ueLXLvRVa
H/Mi/6iSTS/QuDqGpg0qKpj8n8mrdLOt3flhnobp3XciXM9ywB+VZzeKAIRVrofDK+vbV5uMJKVT
VkAgyR3jrmKNz8idEXKw372MKpIjxhFBAWr4M4V8HLjoBPtJcXOOO2BMJ89fSQBX4aIehgXtrQui
gf+Tz83JYy9ON2Fxl5XD09oT72OGcxnIyk48KRCBrFsXmz0pM9OmrDUAAAIZrJ/4nVBVqXb5MAbo
J93bIufwyaJ+JJ6ySV0Sqd09A02Hzgk6PvSB5G8CkUVxl0T9T3mDsmE7YVCcAutRw5P6CxjLXEch
povnDv3J6AA1OAnrP1KsYmcpe+QKYusrb1ezrQSPGTis+SjxI91NkexOeZiHp6qndDYUBcHVeWxQ
yxzBfsPUD/3MqaImdDUUSu+mFRM36iGRoOJZ+DpvZwZ4p+kTfo3cloH275va7X6V9jCcuz4qnwZT
JHeuNxUfdkB3rztbejuX+RJPS8m6CZTVOWCNwTyoRUb6pF/Owre/V8xpFtS3jd0ATldFZJ0mouZH
kbp67yOKbYvAa48oI/gUXJuTPOSPlmSee57rXH5pu3O2i5/POxfMwc62irfy/44unIGEFsjtUXah
9ya3kNYiJ4mdyflZ9fgpFwL3dmEvv0MUm4tnSG6zgG/OwO3Ll9XGSmdXxlxxcMtxSxKFdfOgXlc/
HzlNkCaFhXvMksWfVvQMRsxamyEaxb9g9HkdmZ639KEvzwS43K1hP7UhZOZs2OEjrapzHi03YpDV
bk1Jc3KBt5Jzf52z/aA5cmnm6GmqJTc0pK0ThyZydrbNRlUPSwsbAenKx86i/HHPiw/kI2mDSx84
7r/ZJdw8GM11aMytNc4Zu/+WMJgel8jGqJZ1TP1Qe67aOI+VLX6AlA2bPhtZTDHaRswLpQSxdmPZ
mCAVbB8666UNSn9XSkM6JvFqWqZmV4ZfUrfZOzNG9Em48HcODx9/9ezNH70SxaEhQEPKjxgx+k/X
fGTdOLCgK8vtAIc01pMj/+XyWTTlMZH+/NRVgCJjlbIUbKOUr4S79OfOswqgALZF4JIZG5Ja9Snm
DkhEQ1YCWXHJP2jnWbh2EISk3VrTaL+i3txoqRdp1WgoGa4mpmyu2Ogk59qqfwHWK3fUBb9Wg/Xh
RHSpYKKervCp+jc8z8M9C2iP6GGKYuWUySUiykdgsEu/kWwotLeJpIRt0n93CwwRl0Lqjeay+Ktp
VhvBakZXWXv/yuPVgrTwfqqu97fMauqYKbG6F99Nm/GvCSyZ75siHK46SB3UdTe/9Bi2zlBA5oOa
5IyHqahf1UiINKio5e2LBX3JXtyJGZfYUrKNuFp7xxpuLgFvVeLeQFWZqrhXnK97X5jwPh2KGSHa
8S6dIPK4qGQ5rjjgXwQbUoz2QxXTb0RJCzGDq1OuLDEL2ezcyHLoN4ignFZ5tq/W1tqtQTAH6Ek2
Jvd+ab1NEEqoTKXtY69dwo8xR3kvXS8td7W3vnurx8IIZpSHPJqk+DwX7Edt0pbH0XG+yowP09Iu
bBqGbllZdBZt/7mWucY+7zZYBZTJaP5sNcimwPEeQ6efENldcZ/Rn/yU2MCXzIQlxmh2bwC81r3K
hv5QzOnt3xC9BWM1/nEd9LVhIAbg4jHbsSBQ21GLaK/WsvpLv3B/LdsigReXVLPcDh57vz6QzsMq
2pAwd+/H7ViE+4rr2lm12cimjwXUIGsmg8zx72nIiZ4629e7SI5Q7i30uRlz3pIDPTVrtb5B2W2O
azM7j45nyW0UFuMj2ew6bt1VbZfBocyQy+e2lSL5U01MG+iSzAqrZx/IvmLWGDji8yKHtlXjj0sg
Fx6qsHFgm6OkkxnHn0VtGiU9PgPbMH/NxdA+FLXyvwEHAGvzke4VUMeVPzKbvdV01iEbgmwrGRd2
5PannTSOulvbBaOCV/I4wS+kvnsCKVOCqY/rxckJr6fJbgxk+uYVbN/4aFjeu91biuD6aF3DkMl/
5tNwQKJrDmawVZyb2nnkLbhtm1AxVYYCCuiM/oFJRZCC9G/dJeHGIml2QL6t9o6dZx8mWOyzsnX/
qjRPCA4LhZ1SUituWexEK2FbuDWzFuApdOMQrAlUWRZgZd3/drK8+zsvyrygvWvq7OlD61LV3teT
+balTO+ZIhTPFQ7mqO86QlFrfYxkOz+ubS0vJIEB5LFy3MnRBy3jpTVpQQJxU8ix3vbsN5qpo/M6
ZRcX5Whc+Uj7ddUMpHE6gL9Y+NYZ/zFsZLjDtD/Xy2YB5RCnAy+bg0S/c3qbkbJMbw8wB9myoF2M
hGrWzzLV4m3IGNSofAq29TRK6I5hFFe+UEcboWpT5MsHYyf6NxdhWBzSRqegE2UXCLd9M6bky8SY
wvIH8gsBenMQQBL/ZdjGiLPMydFWJEd9heduguuB6M99xsnB5AtZzojdUR6zCfMOes4YMPlVPtzO
rU1AxnJT87nd19QjEDxuQFPp/vdi48TN/eQ+kcTYk6Uudj1gKZwq2b+cUXUjHfO5TJiJ+z7xjtlc
vTEljdvQtl4qj4Fto2bRfWhZYfFxZueqy/5H0KwBI4F4/V3gEpANF0vdux6hz5GGy4cAMv1n11ao
0sLDFNc6rLay/EetIQthquHeW74gO5fai5O9COuUJoKrM9vWfW8LQHlBoM7w+TCNZGvq3r5rfLB8
E9p/uLqiHnkWzhQzeu7e4vnYZpKBrROOPIQNF+DZc6b3tKiT+3DQ/bXJ62nPhQgX36zyFxYZJMd7
3MA5kOJss5KC2qx9/idSeXOZmr66YMPgjw46iSt/ii260aNzrcoWWSUcIUd5KbhCRgJRvUAc8456
rZ0nNj/4uYca99lEMAGHzu33kDoF08c6+gPyauf99me7vueZA7WQZT+wMzCq5R44n8TDCpE31NPl
+ejtBg+pFJEDuN5IkMZvLXcTiprJHHZ0EipvbwhgH6aOzqi069mrBg1iult3bIZu9WB68OAwuu5l
tXHUeBleY/yaWL/GhogFdqSNAZ51cNfxuUI+QQ1RL0aLx0qn7d5u0vkA1NP+Cm4GcvBe0e3tYW4U
fo8h17fv5GT9caq5j/NBmA6oa9vvi8KZzmBHZsj3xRcB62SrlI1z1w1J7aadHUdRt1yyVSArTLCK
YMtNcaddm9sWKNxAZ19QbVScYqcAblaaa1M3XCzGCAOTxei/y0TLHG/jnIikqw75OgT7dKn6McaG
xjJ6jczWkxaXRhe/VtgbVpdmvEQkYpdruNSAvBIRZbejv3zM0Pj/pP76hkBF3Gtgcrq0TeNSjFeN
YMtZl2Lmhwg4HF0gZj/OMGZPuQzDxyTDOdxToPRAC9oNSUWGnu9RWaCKF0vTYFPHo0vaiBRNdjOS
j3g7/rIl9u+T2mQPTkgCsEY/BmICgsttqx87Y6OKWE2Ejz02K/GUUKVaxXtHmdsxg1hyIAhLql+m
NrwRilfnFvSpTFfuUEzmB8sl/TM4SLV4ZeVOeOnXzB39KKZ2fsrAI+2KnhyEpbt8O3Mqb0sTyctU
0wIVmPojpUQ0TiNiveXSzCSDsnA/Oov32jd0lo8zw5VjjVXsLvPNesmvVYnmV5GGmIBDi+d54pXy
nOEvt1mWqKtLhqZYiZNCKHlxpzHi3bZvIQR897wfcIrmYSKzwdjjC8TiKgFuqkZvBOXhD9HJR0PH
JaoCWE4pe5BXj0z8tB/WfPkkxzFso4FYMxzFaZPIG6XcWZj1+hAPhdcy5MxVyew4zsU58syyFbV+
qTsEJ10xsQazxeYXTtTRDabwOgsyABvRdOzeumbgoSlS17DQ7m25XFTugoidTPGatOovBzD08lre
1kBN8ayXxLz4SjecSgVxzTDAES4z93MBuHYVZikZ7PH2REzrMCaz/K3uCvj7K96NJDBZnNmI90Im
Np6O1WsOeA+Y7MPoJw3U18jtkh+Kkx9WChEurekoKZwD5ry2BySbQb3j05djBkBjtN9SQBRY1bD0
2oCykUrXdOcZ6YSbgp3CLu3WHA3Z8kYE1E45W9vjRzaugftCkNN59lSB0cPjn1Pkv9EKIm7RatpV
c8JEAF4I92qTHFciBHh8ccyZFsXOSthvFBMrXDvhwK5y66h0n/2uLMmWAHXs6FqmP0dV0OzwV+Cb
roE4nivljHxWrdHwq2GkBVhYXqnpxJEyDX7MD4meQz/6oTsV43eXRpfK67lj885ADG9Xrty5hWgb
VT2f/QQWeJoQTEW5npZLNXWg8/MmPThcvOJlmZArTXpjgBjKnRJZdLC402EvvKE5FGHhv8yerF6W
PAWmELTFjVHhbfyBYGU6s9nRTCiBy80+691fE014Dwv4WLDZDgnjRPDd8kQ8i1Pi/syo1Dt70hLa
nkydl9Rkw7sTljgwCfCglQ8jktHAf9VgYXmwR92fe2EVryJkRnZHT6KQaL3va+xklldUP4lVlE/N
mILq5Pv9FeYEVMuJqyF0cLNFGSeWJQYXfO4CyzrE1ldP0jug/TMY91AjgfoYdn2FeQIV7Zwt6Y9f
Sef7N6SY6R8nBxaIFZbD1qnav0gL3s+kHY5ztm176RbcmUNADatVYtcgK0DyRchN0nE5dnSmvmRV
ens9m/Gz1lwqAJAwY8/htwPZkVrMxIsZIXC0hH6PLD8Y/ZR1QX5pNCqpgzXNeNMtwuLNGaeOU/4K
WeBzYcebMC6d9dhloXqoQtk9uQhYKKg3BdgRJHrkiuvSLBIzfJlTtgApn9jHHNRx6HH5Y9WmKaqY
g11mu+t95DNKkA5E30nBmzSC00p3sBkAXGkXda8wP7jJ62NojUFMeHg5AB7sj1NHd4CNG+urcud5
xWgthmPDibET68B5Kkx5XWY8H4vtULVbwKFPOlq1qgrt0sPNccdtGUr9TOIGIhWnX+P8MPowpPnV
7TPc9+fBYqBYKY/bg4mkH9OBQvFc1Cl3u6DNHh1i5TD4wbSdtFeEBx3Miri67A5Jt47gNoLlq6cF
IiYTz3kBB5Djn+gq24HxvcoW0FlCSdT/W5aE8eDosFZ6NSNWcXu21zvTjdR/0nd6APIKAtjm8zs7
rnXvhmKKuXq5x7kfsz9tsg5H39Fquzbmz+RTqzc2Kv9Xw9nD32iG2CnmNp6pl419FC74VakXOyvm
XCUYcBXg/1jQvYELFQ9a1jiDOFQL8mKRuwcDgXuzeKSxp9QHsVAk4371hgA/KeUYzTjJz76dkeZu
h+1Chu80eVZyDg2a9yY3/e/SEuFvsfRsDhvZNidYv/1Ouj6/D0gBafpL6Rs8uZP1nrVDcgwKMjYJ
dSj7mr5kaBCBdSyztNjnqbY4XNN67y3YkDs3/DcKCwDUDf2FugOuJyuhljgFX/a1QyOErsFfIi2w
2Rys59RuxOXW7vvsdirbQ1wvNwRN8CVo3zklJfu6WbrhE5scGnRC+YvJwr3C/bcuEpQgQwpMqa0H
SHlHMPiHbdzNLiWDYJvbAayloaGloyw1zMcyKk6Vj1u7gpkmowtGS4JtVVF9BrUFerFJWsq8SNpk
QF4uVtm2H74GMyMJmO01j9ODxwh0Lsj8b3uJA6UqivQuYAN1nXn0+UiNMz4H3P91ue7U1IAKzPw/
7IO8R0Lm35j70OOoLz5Msxx3XerJQ8T170zbhHMJ3WWI+f62h2rl8Cv6OiLfqWZMyiKP83KIfrF9
MxvukfamU9h8I0lBRb0UwzbvkUx4ALfQytBLFN7JFj7IhpVL8QexFQYSpv87RsRyy22clBlt1lvT
NHgsrQkhP6zFbZILXgEBkISAEwRqDuIhIZbsFkJfskMmZ7oai7rZFtL65iOfC3BiHExzsYq4SIL0
iqsV39+KNsppjJHWaUTs2uoDwSvddwiJ22VyLQZOK7+g3GX7xQoYmFRr/1uz6K0n4vImK4tXKgEw
/RRoY9+RJe7jqMqZqYi2EZz3aN0FUrxZA/x7lIuFu37FRJMp4x9TFytJCjihh+QRsG+998AlfDgp
nGhuJdPFtXk61mZtd1mxQvHKSAfWdvoMd+S40opHQqtjP0cHKDPYUiF+kVd0rbo6lIokNaMBmYDB
svdDBf03C+x529i1fULgBUJR5e3FDjiHttGtV8ebl+DBsnEAjShCgL8I7JRNcJjN4NwDtgw3qcp+
VFvB/WFvd4W3vW5zB50gknlzjFhhHPHXAjRwmGti5UIIMHn9PtTsxzl5s5MHPzHA2b8wPbcQLTcm
HIPdTCfN3qu7/EPUC80fqIYYNdHwz6Hlex/4mvx4uI0X0zS1h9FFfUYSE5eV/PixAMQVK4N5Ns8n
OBszjmEjVPNe5kH9bPkEbbk7Lxi1UL/Lqn2NFuPGHBcw4Ni8HMfSDp6qzGpi7BvBO05OAB5VyCYK
RwKrzsYhr8qCxlQaijzY5dguIXhsDHvSXXjbCsk18lYgriWe5drpsHYMEaJzOPKRwEF66yu0rTdR
KiAVVda/WcqAxmJHeA8gmp/12Kon8O3AOAT4yGFth13izy0AcBv9veyra1K162vDJHalb/pxBlKx
K2r9w+nCXTlKNYMhWPiEJhNAIoy7PvaejWRipCEDmRn2GuIETRljNZ1aCIHXRCHf9B3iJD9MnMbG
c7APj/YBpPZnFvJ92NQ6A3SM8SupptbeBX75D+Bnc83bUDMPlf1hGHDtguNwnkw6f5Em+T2AtTjN
a7a8j4jlO/axU7ykgOvyeowYDTJ5x0atOQzJxB2FeDQkBfpxUlqP/nNiEYsGyBYhXmxhyUSbsmSp
qFrZbL1BdjCG+Rb11LZ/U5utrl2YszucGGxte83uuNx1XFMwuz23YakO4RSJXbKgE80OjI928ooX
7H3zduZ8Y2rG5TM1oQHLiZ451DkW8CYJrsZtCciW17V7GmwwJxD77V9+q/0/uXtjZwVkgSSclW0B
6vTOSeZgK3W5xPWayDi0o/6jmAc0hYArMkXM8OD9zFxxmDvfnAKETAfbsCOszS+g6eIOcCMfVDcd
iOawfq7qSF3xiyqmq4YJpGutb45ipi7QI6Qy7OhAJ3dwYcFX7l3jQUvqU3hRCYpKUSZ57HT5RO3i
DXRZTjigMbtBs/aQtKZWv+fYuT5sBjd8t4RLgwnVahMllA8Vrc7e2AUnjOZV+TzTIvIUgaDHWb+M
n9i63RjcGhcTKbDZ8D/F+xx44ujjiDh1GtFyW6LYYH2vKvyvedV3166sO3STTp04stY312uts8ve
/lB1mnOGicXRjE8YYbgiFgFBu8T+gk3zgSfgScNuB+GPyFRFb+381gSIew5KzkNngvCSYjDf6hHz
HFvXjEelab4Lx1T7Mi0bqpCDW2KcYr/naG3sk6s03QkItgfPLfNX9xYBswMnuyKalT/KYwltYxq7
txvMpb2jzT4aTXXhwtE8rkaJ2KLdLAbIQh+BLN9zy+ua7XAsGopc4MRFaLUhEjstKDs/hZx8VOHe
w+AoTpm6I68KiEQnrEba0SXTUSBGhBB+bkiU8T2fbliNELRpPyvcJHg7WQVg3TNevkLV75s9J0m+
H2vsk+Q0/JhngS5IWjXjuvd6vPVNsn4nTSV4BG6GjjrvzumQFlhbLcjsNn8PMrJ48tfVYylrml0k
xugQevy6ZA+BwE5AecH1eUdjtr9oMfKPsmieE7P2sSUc7z+/HOFs6sQ3jokoNSrNr3AO2ztyTdk3
nzhzhxUEow4wUIVWSYRK0wywo8VGPSIMLx9Tw1nA9rU5zlXw1nWm3/QB/5DJSb691XE7Gm6448Gb
xjwglo+Fu/jG90z+ZLGXOayeC7agGnlaeNEuhebHAA6ehhWCJ5rXQwAxvFWqIEW1lxT//CaXzFnR
mO01ROKarCxDe3b7GxB2omzejsHjVGbdWyPA78DizdJLZEpxxrzX7uSysPa0veWuK1TIB3wM750a
rYy+vuqQ6ogHZgoiXEDs3dkF0rOxRP21Q3l+ZKmRg4Ot/5BTSfewotNHmXXO0Uzw4gq2h1iJXHUO
05S8rXKbw+RBk0t0nz6YTn5DpK/PTjMR5vXmELB+sm4Wrm731ElxLOMf57zgxu6YJnmWEktkGrQo
KzUwx5I1JlpIz/aIe8+jCcgT5A76gzcDHRqLNrzvp4HPZyRucxo5j8LYJcohv7XFJrBUllQn8LBb
exoh82Me4qbi+ubeEM/1UfM6grflsJrHiE7SnOQJrIzh2V9Cmqb4WN5ZKV1LeBctojdQMrm45nxJ
w/ZPepug666bfkJ30t9K6jSuqPcCJgd9JbOS6YCAWb/Y05LS/iJGFlywZosCa07g2QuSNajBBHPJ
ZQzIWFMYSo+EC0xALPxHuv14GQKyAX4klvch6FwExkScseGQBZfOrxB+RFEgOQE4HH1wbfSIQ9GM
Dj5WiXuQXTkhLDwcdNnNO0q7NK6LFjmtwjtskZ52EgJlYdVSpFAnBs4T1J4xqmxqEB1xbnHgx9Kb
olOn1vZgOZhn9Gr1R148puoBsX0sgnyXuiq8VBhgd4x3nEaj/mxxER4HDDPPXbgOPFt0I0JNKGL0
6PkE45PXNRiY2/9H2nn1SI4k2fqvXOzzJUDhVA/7EiIjZVVEZukXolRTa81fvx+r792J8CSCqKpG
YzBAztDClbm52bFzRtV572nqs52Y/S7KR/E42eYnvTNhkE+4VZuMIgUAS+e5pYHuMW5SsNsN+6M0
QWMnShvcUl2JIGlAGWN0kb+uygJ+t7TkkJA1JeZSDChrqTs9oW4V7PrYoNsGjm3eNnRg12M94u/r
/EFz6QwwWvpDIdJsoXvIsls4tFSQ3m1EWdQsvxK4EuUAPoX/JU5aXKBQmzs4tdi48AEpQJV4w6bf
hKioqXZpd1O4VfGGfWXcIcg2QRw12TQOBjVafHn2gxCIjli7KT7bcUencKe09kbjhQpCUae1pAL6
QV6PV7ptaPhKIEZDXNF/FNMoo4A3fzY4XLhATeysiS6VTlS0VYVe/bGqqvqk1mg4+qUTH/xxQJw8
EOYOQO5XKv+UBeHZfMy5d/ZW40O0XtSwLdCRvQXPY98mEcQBRuvi7Ef9SzvY5WNN6Z6mIkpAtQZS
OQHBvekQJ9r1Wv8VfTT1QHe9c+Okov2JMJF1r7kR1SNX/W53RnpTQbX67Pbu18B2ALNVZBAooP0A
z6vtqd7wUA0TJLAVON2cogcLIlokszqL3J+aH0wBc5RG3zfENKZ3Y490AAqUunbCV+iTd1Hfygc9
58QXRnrbKoZ/1M0mfRa8GwGJNwOJe1LU92yq72VDnaJIcx4QTsBF5HXqvtdVEKS1pm5sW8l2A027
GzFm8BESvm2HiSZMkID5vvW5+RqPihNqfAHtcOFwGJRAp+mHhAzZnLFBGgvSQ9e0m/sImYsdS8FT
PFDHvZNk/+jIJe7gdEq+NSOJbtNula8lgl4kG4yGjkPxXBJYvqHABueU6g1fiPY+gy6zSLrSAoOy
6bCrWhJHfQdWIYryHwyOI50PtHXMGiN5RDXKKYL6fkiE2NRVWZ0C3M5tUECKCc6PCgV1VT2jZR0I
DioqFDJ02t9iM3pjIvy801IaZkXIC8oeUErZ6N7o3ekImhBg2SMoYu40dYJqpkXpA5AUSKbarqZ7
1+3gNw6c+GPjkbl2dIoOdczVYKo9KqwQJm6TMALZTBoYBt2qBpfTf0ZbktRynNiQiahQ99M1Mgz5
LWUaZRvHtDt2mjHugU47tI/QOKH26AtNGZ2SLgpPu6ZrjIMe13SjVyOCCNQaH+g1eRvFsfMeGFC0
LbPSPoBtgcoJFo8t6f6ANoGWqx9cPQ0yKvhiW6kfzcYqKToAsKFMIHhftGPh753O/sd3286nQjoM
83NfgbaK7ig6Zsxd3o+C5K8HMhkaXDjmImts7y1w6T4BoNk2FXpWPl5uaznEk5RHtY/AjT6Wj8hE
kpcyEO2poQMHtuCaHaVWE85FZc74hW4df+7bBkpQS4HfHMJCsGq+eV8XPhkVABs/rH5o//EtWAoF
3L5KUvx0SMwewN4gdT064/zr0n9qLRW7zqCYH+icbkghYA6ceUpVHPA2dCDtTgM4ftR3JUSZm7yi
Qukkot+VlhofKmC4d4KgCjVEorZNzXVLj5sd31ZIO0FhCqFZ6NCj0ro6hMCxVT1SxJo+WGghvPC/
RaygCZR92obKXrTBSNseACQQiOoPpQV5SUKu/BFbRsgrIUZDYCiZGmPmOhAdXfuW4XDPC6qB9M7H
H2t0aSOudX9GC9c0r9zxMu3oLYjqu7gl3wOVvLPXqd9BFmLYMINE5r2uxSFaoMONUdKDXFAqha++
6xT9A/VseiKFTobSsq174RFZcl3Q0ER4uC/SsXqCPdzcV1NawgyBPIBdhfSz4fPSwYASyOQjXlWX
SHzOxB9kq8GgheFWVC2cNZYJjtM3lYOjdeEBKA0VBXrcqfwY3edaiPadDj8XbKqkmU6lAcIsR2xo
OxUelMsGe7EKR+ACYfXBoSp+Y3tvXZoYiPFmSRJ1AuJaKsBp4EGmdofgy96nLQzU51w2zVrxxSdW
+FRmVMemLlEf+yAzj0FKZlYBa/+sFgXdaYPr0loPpBUwZEVy3qTASxGcnisA37apaQ9WT6skJOWf
p3aGS+rw0KohbeQ8JNt904SfBdfiJulIVpBjFwc2P5k50QsYaACshfCAHyCyAy2hwsU287EqCjFI
pLrUXTX6jYjl3CcTCRKwMUP1gVewdujoCacL2vG8+1LTODcRanOeFg23OhcYSFhleGOT5lZvhxIM
MhJjsV2c8oH2XQ9MFf6IZJmuk91xkgTWh8Jh2VKEe0LXhADfzNKP4Mk/2I2Fy+lSZIxDJIQtF7AA
JL0gn3j91rDHWvFuSkeoxBAg3rglHbFjgDdXBvjJGn7oNioV83kCIAUoL6w+Ig2jH5wi6V/iwLS4
Vdh2tU5BlUraRE0ZChkn1MWDroNm5+7WQK0YLaVVUlpiJkMI6yw/TI3hfM+jBmlNOHs3vgdy6ro8
+qL+uuE4gkZTYfPPf/2f4vvX55Aw97//S/u/YN+QSw7hKYYVDX5C6+Pvft40dMPVTYMqkKmr2uXn
Ww4sL+4xP9H+/M6fim2ujV+um3itiI4J0yVWN3TLFKqkuk6ezW6jsstP2vQ4Oh/ojbNiepNpefxN
O0yR6rhCODr5arBal0Mp1ESnHpUrMHl9jccdEuGUoOLx4e+s6JdWRGlO8dy+depd54WTmb9YAUle
cHTKI6G8cXPd3NLys/AQFeuOawhhXJqLVd76RmiXJy4ervDRW9GRX/v+/Pez7QVTQKqVqlueyi9U
ahD0+bufb15+viBNSR82P1+Mezs55N7u+ve1efw55Jp5dvfjv//L0VWT5T6bn3nznf1+uoltOsy8
Enbdo/PB1U5+B4MZGEJaVreQmEGLUYPb/Tgpz9ctr02cdC4bUJbcJKI8KSYcsLuiXRnZ2vedy4EV
RdoHlmqyMGAtaSwP/nLhpVM5QmaiqBMrk030fj/TBvNX82Oql7/fdgmI8obv+1SbNUGv7uG6gXnr
vF55G5EuiDM0UpuXBmpKz0VrKeXJcV5KYIfQfdXfr5uY1/CKCU0aA5l2BKhyHzImMezBYGzalpDK
+agAeMx4wVy3tjIgTfJfDtAkQPgcRZpjgMP39V0lVjbVmgn9cs5yI3GNcT7tACoy2sIB3U0rJpb3
7f8uy68De3YgIczyNYCC5QnUZN5tKEpcn6W1789/P/u+B2t5BrSpPPUEtnSsv1z//NoMzX8/+7ym
8GSKJ5YcQqOwpSoJTO4vRyC5LKQKEytMnPJUEVXinVYWYP6/v9q0jjBtlwDPMYX0+YLLnnJnXZ2G
FA0AIvMo2na8XbzxdH2qFlfizJDkAZ1aScHwVdXJpWyHuj0cTtcNLK6Fgy45uH3BY0O6+1KbYq1W
RzCIz/zG9Adb5dvUfvo7I9J+cjz6zixEw09WCB3vZNLBbFMDzO6vm1l0Ja5wHCDrumGZ0uFu06lD
e9HAWx2ALII4PxojFJrH61YW1951sKDBAaJq0pKYXa046Bdx3cLe5z0YCF/urE/XbSwtu6Hrhi1c
XtymK9lAN61pPKOrTgrsfs5NQavj3xmQbj6LUms1WRhw621bfgnLasXA0iwJVROqbugaQ5BHQM2K
GZyKU/q1RkJwOJApLvLH66NY2rxCc0xH1+ixceRp8pLGg4e2KU5W+6gkn4bqTaOthKLzRMgnXeim
oO3acDTLkHyV4yaO36UxKIwB0Qi3fFRU540JmXXs+/e0b0xobQ3ZyuQtLf+5Ucm9kJnuShJ5Bfmw
7xvd/XZ91haX5mxI0tKM1NX6tEuKE0l1y7/zQrJzu6Z9+wdWBGGDUNEQErbkWDLfiYhM/fJEtip8
6wTfRfxp0lduksWJsigMuYiPG5YjnXhdJbteAFA/WfE9ffrWyuIv7q+zz+uXF9Xk1B0dUiqLTwE+
0k9cVpA0XZ+nxQ1mWda8i8kNCCnEmtIij3QxFCef8iLVONIjMC3OReuYRN6tafzRlP2vPTlmBHpq
JWOMvYSwJJ1eRqAW10f0K2R7dWZcVt22xOwjpTNjNymk162XnyobmMkhAA7s3MDgRtmaZs70GzxJ
1y0urtOZQem8hEGeWmmFQQgxkfQIIFjKb6+bWDw0LrVR1+R+MeSHr2lWKHNnmEAZUxuggS1/lKa9
se+um1ncDWdmpB3HsTcnO8UMHAzowB2g+i91KCKiXUelzMfwdXvzWZeXylQ1VZgm62Tr0u4r4WOg
rTMoTnV2jD1ABvvYfixhyO9W5m/ppJ4ZMqQwn7IdPTkOhpx/wvzREG+uj2NpB5gqaQnNJPuquvO8
noWUKvgyDcVBPm8gEAeGGYmg3xuBUPnsfBe7JvVF6hXSCJQiHzsWwTiO+r1e/fSh/Ls+BmmKXhmQ
nBkN3Mh8obd0VPudd48i4B98nhtMNUB2Ckt2yB2N6qmv58axbsp/WqN7C1H0yjmUdtO/I6DtUNhC
0xxNSAd/ApWOZLymH0HG3HK7FKp9m2fvR+IYVV3ZubKX+X/GCFldgwWhB+9yyXOSor2agGMsAPi7
E532wXADVcPB1cSt1nZvI3jzhEXJXBusd9fnUk6J/GvcpCJH1m1O6hmXxoemjsHDGcbRKJEUguHj
gR7dg64BkoTYjMoSNVDAmoA+lM/QTSDH7PqHEBD3JvW7P5sKm73/6yDrchykB20bkGYwjlyDVQGe
Cxhw4X9z5xKaN+1I+e+C4ilUv12fBenQ/ZoEoTH54Ipt7nhpuZU8NbVSG/UjBW99gizwvu5WQvql
M3FuQvLsRafxXOgH/ajm75unJFyJ5dc+L4VCU5sVpeH2+jFoPxn2p5XwYe3rklMyy0LroIjQj/oH
KEWJtYzd9QVYMyB5b0O0yTg2GKBL1aLsoICRv25Buvb+XWL6vF3VMgHhyo8dLYccR6GmebSi1qKl
ORWHZtQ6apiKAmUPYJ3r9ha3FKGcagnE2lU5dChTe6qySdePWW3uAsoAKQIcXby/bmVpVDCtAXKk
10EzbGlhUl8YkJk5+jGE2p/WGcd5SrMv6Pz+nRlpebwRTjNjxEwHI4mJsI39ZqCDANW5lVlb8rsa
EaRpEXAJ1I8uvVHe6KjbwGOHqoayG8v0kLfaLSDOrZ9PeAKojK8PbGnfaXDnuaBqqDtokr3YR0fa
hUnuiF5DH0KXjrv7Kwu6dNmmlQLBJFqOR7N7GZr3lLT+5PsmxUzTcZFuk1wXKZ0QRl+Dk5M1O4i4
3qDnupL00Jb2ssYUqeRvHIP33OWqoDhbN21Za8cxtMx3HijePVQd6nvIEOhhLgAZaqZt7dRCFO86
ZfTvKBCOCCC13i5NQw2qm7Ci34xyoF/q4fvrE7C0ZXR4/3gzufBtqtKPq6aO3qho0o6BgVKVmzo7
VW+fdK+acaLpQ1NBbXnd4tKm4bIk0nTh9nn10IHjLx5Lq2TTmPflTdP+QXimU650bEIbQRvK5Ww7
KQGugoTw0YL/sba/BfGaL1yaMgOXZNKcqlEGkwKOFLEfYCCeflQGmOK/aL6zLaC3nQR6Sv2K312a
rHNb+uVoxtSuC0v1GQ18UFl9m0CMcX05luOns+FIIUzVZ8OIsq1+rBxIVBT6Xp+UUveYO1Pfuzx8
b8wG0BeMvsWmtlIkPw1ULK7/iKVhsh1U0zDYg7zhL4dpgdxBrGg0jzFk7cEU7vvs3XUL87KfPXB+
XWCcQB5ssHeahO2XFnSNc54bJAFdpM1F/qxYxxlAu2JknqtXVgwTz4spiojShVIDCEvQ1RZHKG+s
tw266ZshGFSTPo2pRTUDfia/KzJUT5G0T0fS9tBG38fmU28I9OX6RIAkL1MYL1xFp52brsStkkzA
ZfJRi3CCqfG2rk36xqEBnGnqavRxDbpHSdWLI87C+j6qNF9MqNjBiDDG4c1IyvUT9dqI/lu4e+Fb
y/edUerPwOmBj+tFBegSnT3EdTcF8B/fP4DGhoyp/RmMRXTSp/CHThbvQ5Bp2d7shmybF8heOMiR
P+DuQMDAu3EDsy4FCI7FrepFybfr87q0PRxLt6A8NUnnutIWha/KbvIito5Rc++49+1alWBpczhz
JpdHhGsa8vejTkOqXAzm0eOxUtXKHqGRu8io/+Awn5uZh3n2OE203GhCkz2oltsW9FGx8rJbG4bk
+iZIFfxM5/um/th1b0z91IoVbzFv4MsNrqmqCrqAa8yeo4zLIWjK0CAOlsIwYPj2nQuicBOM7c04
pZB8Nc7wEA4IltHgZ+6vb4HXY8OwznMS4IHl8NS6NAy1raPFaYgEEoKAZrC34YDD6V438nqfXRqR
FmhK6IB06Oc6RtUhTbfANv/u+9ICOSFcQiDG2QD/dNVLXL9c//yvquWr1dFtc06wqMySFI+h8gAs
SETmUQu7Q66KbV8qG6+yCdHr5jHtgQQOAhbzYnK3Wpd9UyZ9ZYSvI2osw5rrAFtC0PfVO0E1lDai
N+SoVsWdwZNhM4aAXLP0xYOK4fpwX68WxMHE7aRgSPqr8j2s062iT4Utjpa4KcoXz1p5c74ey+X3
9cstZ8PrEQsbQvdgfORfxb+FoB0s/N+NQtrYAfxyRjOPIqXZ/Rmk8/XPvz438yBc0yUb4FiGLQ1i
UGlBUk0GMTWQY79rsvdB+ScmTFaCIhXoADmETKPW7Us21nGcfJri9YE2aeSsVCNYeW4sLgg5VyBf
rincV3mGgmeM6WMINjbxbCRmeNP1XvR18n3/XYle858sjWO4Jogg9pgcleS1NTSgHfGn3jvzyeg/
X1+axf179nnJlxpmo3bOwOdhpNEegAv/weeJQ3SBn7ZsR4pFBLzcuSmQAe0RAqY74TdLh/9GVC6V
HRW4qcn77/J46FZWgBfh0hzvc/R8K//nn/z+/3x/nr6z27LWx0yFWILZh6Poyf3NmuGrny/54kZt
9L6a7/zuI2BaUz0kw8p2XTp6topjEoS1hC9SyElwRj/PxNErnLtCOxhFfKBItWJkaROdG5FWGY4j
0zchG+G581BCBrOSulocAzrBjhC4dWFJny8yyL0dqGuPhvNWzx9rJGx/E3T5ayFsi8KdTomI2Fw6
BmpdZPXQOybvjzti2vxPRsBbUKcKTdbeke5ETyMJC2W7dVTp+gzfh/mbadj+/k61Sf7iZSne2bo0
AniuzFEThKcazEE3tGRU+76Hj+66lSXvR+Dj2ORZNbIur86bm3LxuuZR8acKsHLwNED/qvrtY+AE
K55v0ZYJsgFqL5qi5Jw6rf4iAsGKrc6pti7Q6vtQ82a56Q4ibt0IjNP1wb3exhrLA+GHxldVV0hn
BX0yhFoA+B6bGirV27VL9vU25vMkE3WXIeEKpU2gBQhzpEEujhDOw9w6K+9oNy4I3OujmD8jx19n
ZlzpGRtCS147U0HEoEBYcChNL4XYWcs+DEGmH/1Qh1F7TJrwbsqL8R9a+YP313/A4jQKG4AeJ5Zl
kXZinSqQ/6WKgYjWTs0GBCbGlZ2xZkGKJ6BkCMgY2cYRXc7wNtHv/m4A0ib3mv8/gGiiD7/YJkhv
Xrcw76RXa3Q2RfMAz66VvNAiW50sg5xlsE3KG63mMX0rvtpI4Vy3tDhVBEWOC3B2jlIvLRVjHgdZ
x1vJdL85d4G2AvVeyCuyqUnCkJW3yfi+KuSlEWk0N+HVqr9rmw8luQ1x6EhvWD4a1COMFojOh4MN
mxJNdNpNS8vjG5ry/mCULg9CHJPO4ZVOLm0AY1kFHQ+z75kguHz+/c/rmmXqjmURhMlHynfLMPVa
WjQG9ahEH7XiD34+yV+dIoDBJSffPnFf21HN5XHsybvCyLKyn+f7UdptYF5UYkhIHMkvS7MDF5mR
2EgAHEMyO4nxbbpVvrgmiiBi2pTdWv5/wc0ZwLQdposp0+SLSKkyM0FYyz36qKAW3iFzoPHxlN/f
10wV9YX5PiW0kZyMOhZCcSbTORqbjr7QAj2u315zHhO/wgGAVjwkLw9OGWhG0eZKekrLD9/H8t31
ry9MkqCDhvexq+v0LkghTRP6nhFnY3YyPBJs0Oh+cbsVEwsn/8KEdN3kkFD7Zo8J80bhBqhWIFUL
LswySdmLuWzB60RaAKfJUrqU0BOCFeMuAF4stGOYnGY5LXW6uT5ba7b0y7WAMtoLc7VLT0qApjfD
2Spf7eCpWYMjLeUuLgYleX4NaghFa5r01ObfOVKbOgw3RvkUjv695aS3fmIEmw49yyGCVgyK/9/f
cxYZLSARJBlnCMzlONMBFgCQvCkSGm8hi19DwS0P7+z70q5DWDPNi6ZKTyqdWd573Xk0yycT9gha
25vgrhCoaTwJfwUYubARLYja2CvUUIkKpI3I48QZLDAxJ7SIZ521lc8vbo6ZGFpX52SgXGtxoVNp
dTiQT5Hy1NEg6WXvoGu4RetiN/gr2ZiloVg8wi2qBKR7DGl/VLlW0j7v4xQgkIGfxwzaFb+24Bi4
RcknEX4CIpUxUFUlBH3LDgcpGKA1eqpImSji8/XztGSEZ/FcHjB4PMs9RoladX0XGskp6BCm2cbh
blq70tZMzDN5FuEgLlWNcE8kp7aDPKh/79QPFSWI6+N4/ULQrPNxzD/izEhcojhQpozDS3amg7rH
zoQibK38tbTBzq3Mv+LMSumksBmNIjn1Y7vN4x/1ABmv/p3eSctZWZjFE3puS/IACObCwBNiy5nK
W99Q94oGTb9vQ1lQ/KTx/KZx2q+6j2iUOx6VxNdWZnRtrJKHsGFOdpE2SU4jOu0x6ZqqeSwqiApu
RbTi1BcXD5CcDUEsDk9+DiVhmQQ6kkSnQSB2Y7yBMgi6QtNaMbN0ZO3/mJFjt5SCh0aFgI0YIGUK
+W+jr9TWF7e6SRBMLyKgPLm0HupKkAalzpwNXxoDPkHnm66uOLnFyTqzMf/9bA8aqdvEDaK+J2gy
QqiXKKkhpLJ2QSyMxFbpO+TZRgGUwUhW6hLWHEjDTx14Qhtmv2x6h7Dx9UO7ZkTyDFwVkPcOcXLK
c2Tffgz6fd4dr5tYKCcTpp8NRHIMGRlNgAyEI0VzsOxHqLeIs2rtJkBby31w7M91tBIOLZ1cTALB
U5m+15jcKjFm5aSCfUYl1Gw/5d594z9kFClb65tlf27UW0WF6GV/fajz5SnF9hdmpdAoShSk73zM
1sCfIG9HiqMftvq46ekA128glF3xEAs7kacEkev8fOUGkfZIbLqxRp49PqGCg4/w+kOExJK2MqyF
J8uFFWmTNE4R0r9kxSfy9zOFlbhD7aBCBiiMEOqevl2fxMUtSVmX5gAKr6/AFJ1tVcgTKfEp0//R
1Pda/qbPVyKHNRPSOmWwEyVmjokcop7we5Tu1eH79VEsboWzUUgrA1anThObg8WT41bLvojog0u/
fNH9MLOPCbKa3opTWhuTtEjD6HQRDQPJSYWjFgLnuoZ4rV/Zb4tGBI/ff0s7coJB0bpu9JwB72o+
ZN6ho3SY2X8ykDMb0kDSBGrBpp3wrpBWw8Ca7zJ1e31xlobBU5XXBW0V1KjmxTtz4BlEFw4gjPg0
BM9JhrzUS9+t3HRLJxM+BpU2QBLBr4C3cDDqpZa28QmKmDa808vbvHvrDb8PnSLvq5FlAeLLC1+O
t5XY78C4dPEJUpSyu03V5z+YqbPvS1dd7BamGbfz94ePXfBZyX86zcr9sLgYZyakKAs2tN7sozHm
tbqL2jdpuNPXAPprJqRAyqqbJsmRijwhM+O7GqLdd0245osXjJDqhysCQjJuTbk2aFiog4AmoaXb
gS95VHeF81DCd/TbC4LaM5kWjS4aOhqklz7MaZbvmXV50hoYP25FeTcGKwdwYesSB/5CVtA4Zcpl
BSRkC00raGF1UaiB5TFukn0V/gjGw/WhLNpxqaQC059hWNLCB0pfDnlGC4Bwq02DIr1DF1WGYG2t
fLpuaWlpHO5JKjHI5ti65O+pq0I63arVqczgiY6+hsDum2ytY2Yp0KFf9j9mJJ+PrBuEOk3PgLSZ
shcuZgvOUPilfQM1LETREQzoS2Mzlh//bnySy0Tys59GZapOyRTT3foGtXUku+/+wIigeqyD7uV1
LzlNuzR9K59Yrqob7ruwP0zDe6/6/XiUdza1OXIutkse+9IzC/hwaUZuqlP+QVXJupw8JCmvj2Oe
DClIc8iUUcHkjL7u0gU3YriDzfbu4/HONZPdaJQr8cWaCcnfEC0ZLbxU1UlL9e/CH37oYO+uj2Jh
S1P1cym1c4UBOpX22oTIHKyBAU2UUXJb1cj0jOWNcNbSRb/S0dJsXdiRtlaS6KANeVGdkiQe7wGa
/6g6294ZeWo8xnao3QFW0beg2Oz9aPYI73q289QI+6fRqeap9FXztgj67j0qdOgqKxnii6WI9r1l
/1RgH98Y7mjuKhW2azGlCZwL/s8IPrHtJJR3VlkKtMGQDq0HB6rUDp9qi5dJjYyDgmzkbeEq3jso
XnWYdIPkA8qe4RbZShQaTHiHvFEPt0ZbQv4K8dhGq5DVguoRGQVoYW8DK6tuyiDrt7XviNsxLaeb
rDNhoxxUHy6xwthRZMg3nRsG0C/H9d2U6uo26DXxwRVJs1fS0n4HDrHmUaO2H7sya9EnR4rZDyqX
v7rq20ApSsheC4gJHc3/6EKIuBNi7NHJps0KcPX8X/1IJPs83Ac5DMhNfE8/jYk6oNu+rXKRwVqN
YGPaQDw82BFJLqSsD61q1nujQvBxzOBq8pPS3WmtcPbX99iCg+YEujQ3c1pIjEt3jVY2kKyUQX6y
889d/Laehk3Jq2ktVF4zI3nnoQitIk79fL6dIbVDDTgA7J7fXB/MrzyavJN5xhArgVTkwEjXzQh1
ssIugcpJTPatJ+J+W1K23mZlFs1ks8oBpUllp5dIv+od1JiOPkCxF1rafWNVzSlq0vDWaODPT0sV
+uFAnR4Gq4n3U1caz01qRAinoGocjip4R6OtdhDMJ9vcqYf3Q2O6hyzs4QgsIVcbyuJr0YTIcWQR
BOtuu6d3PEXHxYERzDXLnWqialiMVIOpEiFAlOrZVuPJBOdpfxJeM26yDM6uOu2ClafzPAvyLJ37
ldnvnIXGlp9Fk5tx3svoZ+bvI7RVVFRri/5uZp+/viQL70oSq/PbdeaYeAVO9O1aU8vIK046KBJr
PJXKR4Mib2LAAuo+atHK3bLglSlO0XtowG9PpCZtgMIVEwx8Ij9FFZGmFr6JmnLlxCybAJLhkjck
RJNmL0W11fIRzD715dTdhCJSIIyNnN31eVu0YpnUJ4XN2ZQDp6gK8xAgOF3Ud5H/yFT93eel22us
A79AvZXPm18f3ezb9a8vnXbKKpQiQVXPj5bLDRaEmtKqbU1XO4I5pM8g8imbrNrknvJIDnJlqpa2
s0X//wx/oEQpv48EVwyKSTQX+zmSXfptjD5Bg4wlmrBKs1YxWjZmg+6a23NeZWNEmBkIy0CfkJV3
SfLeJPj3XRoooNConTW+oqVok+v/P9bmXXJ2UhVn8B3FwlqP8FcAT7Sv7BrnM/QjvvVSpp99FXXp
9Ov11Vs6slSO5vfHvHgywlYL+rptevjwRHZso+4ObniE15RtM9xC8Joie3nd3nxgZHd0dgXJ8eDo
6fakjV52qid/r4yPgwdKY605ecWIDMto/KpplQEjQa0+CD+6Q9T8qfTgbrw+GGl/wJYGz58GKALE
Os3WsgMKg2oyx9TNTkX0Fmp/Ufg7+EJID3wuizWWlTlQPpu4V7akQ1wNnhGqKmMah8+Z/49LKhzg
BLIkcMumSLM+IKJ6fXTSwf5l0aFZh3Yag/8wpP0oWtheS5RHT0hcNzDW528gkEaP8LoVaQPOVoQK
vSCo4vl5IGfFWw2BNK7p7CSMe3O+nvf1p9EFdnRb9j+um5JbuV/ZkkbkN2YCJyS28r7cJzxE2ukk
qI9E9s+phMZU4ZWHHFD/w3VfhhgdknplsLMBaRF5cNmu4ao6DlOdp/zsiPtenrrI7BKy3NtQL2e3
1we4sGIXn5cuRNfgkW+McX5Si8ewRHfgoPj34CKvW5FO17+zeDYIaSfSEsXd32OlTO/9YDeJu1as
eKWFgXCRsPkEXDzUr6RXYzKgQYHGX3b6luRfOh+qeTIK/u76ODT99WqAZiJwALq1EK4A4BhFbXCk
4q/25ie036F9dJJ72Dda5V60b1AjDNwP140uuIxzm3JSCQVEI+0yJzvZfrtH7Tku3L2PGkKSv3ju
Sny0sFAXtqSbOfJcfTIC3JODfkgf2/B6l1tt/PQHIyIAE8ik0hRnStshm2w0REwOle5+qNMduh5K
525bE4nFtUrCr2KfdH4AwxkusRLZBOhPL88PQt52rzaMCHZo+yE5xTfGjfWP2eyS7btSvAMlve/a
94F5N6AWHJKcHcQ+TN66+RNcuKEHV//bZHwbDXdleHN9Fl6dbJsUiso2mhG187+Xv2xIykZRAld/
hjTsU6W/R+H9n7+zIDmv5n8tGPkpc49/+XVpZju0aNQg4vdXGhqa8U6BHvn677fk0ybN0Pz3M99X
eRZKLKTXn230dPINqqmJ+RCvnelFK6iy0kmIe6Vt4dJKp5XwgteJ8Yx6AGqeZnare93e6tB3b/vv
io4+rl+faGD5oiGINZjlC+ohRz9KgBtAXt+lkKJDan64PvbXu8OiCE/9i5ZlSmAya0ecewNwtSJ4
ad2PlvU++r301Jy8u/i8NGgxxU3co3T0Ull7K71pf/fWsn91QQPeVnUaa+UIv4zDAsIVE32S6bYd
DtGwsjMWZoeEF08s8Mwqh1q6tsIMSQRP0bxnRGKyjeX8wc/Xgf1wodCvBr/t5ZZAalkrbLW2n6v6
qXrI1yruS78eqCSNE2zwmcLv8vOxMECaj4P33Pr34001/P7aAlXD50E9KfB80lWoFblZRGBRXiyK
3ToH57cPPlA4R3d4RwMsNQzp+0YgkFpVbOU5VFAeyd+VygqAY2l+zgwICSM9tJY2kttAaxEFBf+Q
5Sth6jy/F3cCu5Nag+bSMWFZr0gaUYsFvdbk/ovbwp61GVHCWOtMXRoCxDcW9QaocdHSvFziQi3A
qhfIRdb+D/dJb9aKfq+dFkRWQBLBvEFM/arN0VSaRhkRg3rBA43+TVxujOnW1VfCgYVRXFiRzoGm
jFVTGUb4Emb7ZkQd4vfP2cX3pSsQlukkrzu+31RU4+4QNvltJ3rxfWkV+OWEtqEIX8YPdnDjlCs+
emERuC5mKD8VZMJoyYmGpuM1kLgkL3m2061N8sALSwlXnr+vwj+2KGkSmNsFbJkYutxJdVklaNhh
RKXD3UMBKHtESrSCKnWN9mThWHAi6COCO5iWd9ktpWFbgDFq65fUecM7EXE/4a6kFucfK528CxPz
jJ7d6GUeRHj1sn6J0Wi+GTK0rBx/LJ9QSVCPbty+1LUZvrNEF6OkkiLJcn0/LJnnfQDJGYVyASL+
0jzqZkEVZ3qFlhR6edVU5VtL8c03hW43b6PCbA/qFEYIWarmXU3U/XtZtV8Vs3Pz0ugz0sUqeObq
5aYcPsVrFc55t8lzK/iH57dLjlsGApnlYI5oTFcvg/ahml7KZjtqKFF3d65Dctm/uz6VS5uFrC2F
aJcujFfUwE5Q+UgEOtVLm/gbHZmx0vxpFGsZroXND3sbXTL6HAbRNnO5YEmT5Y6Tm9WLVz16Xbgb
0p99X27IlqOqcn1AC74O8j5k+oBqQGUgyzygmVeWTj9UL6QKnyvLv+9NY+VeW5ozWqIBB/yilpIL
dlUWDpMTVdULgrzds+cGOnQjDfipSFFXrrilzUAFleH8SkLLlAw+6j+UyPLmBR3lfGMbn9Byv+2t
GkEmtHYTW3tLsmt/fQa1pSmEC14njv7lEKXVMvysRUsZoylSeZuit24ClK2SfyY9uPGx37Xdxz5q
j/10E3buXitCkO7ipmzs5+u/ZGmiz37Ir7zpmZtpyr4K0HZpXpqw3VjdaYQHPV+ruC85k3Mj0lu5
bIsaQsaqeWmb3aS8pTRq2gi/GRtPfYkCdL8/XR/U4uwa83n7Ra0lN7qHcWzGtI81Lyp6kXMxyvNW
rpo1C5J/sjOv0wScVy9ViarSBOxnM3grx0zOWf9yghCrgfaYu1ZfQT5c21V7YY71S60cUXLMkZ8M
taNbftaM7FZ4t3VYbLR6LS+/uFhnVufzcrYjPLtOs2yc6pcEqpq+u8vEB6+/V6e7uEdZqk02JaKG
19dLRqD+O1IqTQQGMNS8ooH0UOp26zBoXrKk3v0PaV/a5KiOrP2LiAAECL6CsV1rdxXl6tP9RTG9
sa9i//X3oe87t7HMa4XrnDgTMRMVQzqlVCqVy/Oo2l0+fI3YZ0xg1aGfR3d9DDQt5Rf4viW33OY2
ruQuf1/pGsbTpFVhDLmR8Ql0X18YaivXdds8YBYyNyo62wD9J5z0qGz5oFSMBwTvF+spjw7obb0u
4jL1iv4SRCI2zGQpNohpXmaD4zyGRwnavAcVl+MlzovFP+vdo+ZQT+O/S/pdCz8p/SmqnvObeVMg
HcD3QAFEKRRl1WUF1ouYK85cE5yFadypnQca+uvqbW3S+vvCWbOTaYhDA98HPzGYF41O8gjcugDW
3xdeyOBITLNUS+CdJmSuWQIWydoIa7emWuvlC+1vlE1RoMxAhvx3mglHzYiGGvzZ0KycZziR3s1l
85PL2oiRDjYG7x5kxW0U9s73RptsHOe8gmVYR8d6tzlCnJdY+3mrHgu8xx/Imj+1YkGPpIVdTInB
A22vkH6X6cPuuoDLQ7QIwLAFmpA2KsUzDdEXVPcQMIIF8KCrjYu49wMylqQWGGERrhmCLzCGbEz1
KOTBUBzq1M/0wyBD9L7cDaiBRwqCTryrLwBYnHBkvaFARAnE+HanhrgN/TSVxE6X5+VcinBecn0k
TWcoTZAb/yTkk5P71xfq8oLA9x0CX/O/KyWc924kCJ8rExdE/Q+qdIheDuDIBOv7Y86PU/1sA+fs
usSt7UeghN5gNO06F/ADKIcACV23eTCB610hezqAi62XXOkSIeK0jdaTkU8Z5UFUfZrNg9PvuPZ6
XY9LT4Pn4pJPREoLrYFiLo4lSQ1qPpz3GHn81jcbrwfDW7IbMBlTSbzatjp/ZQlnUh3tKGuaHBFK
e6A6Ckl7aWfF5ZPjXB3BuSQJsJGsOsPtObVe0oLDlqKQZOqu3jouxgElB3QjSjiTZ4nJrrjXw1nH
8kXhK4O3jJV7tQpdrqGSf6SwRCV7qMf7UZMcqK1ju9o2sYs4YfWIfxBOEu0RnV16uDOcQysj0ZJJ
0c9ddW92DUiKIQXR3ph8DZPHqHnFXXTdBCVmYQl5pKrV484JISVSwKy6I7Zny5qut/zPerkERzpa
tWnXgOkIbGOvDy6XdanIvr+ouIo3mm5sZ8ZrqDB+GZmnqpIS7Ob3l8aDZYIew8zCa6UsjVIFiHwb
oC3Ji4B3w39e34NNATpAuBZIHbhSIeBQkoio6GxG9ij5Eu2T6v0DnyfLeANgOi8ba5pRTbp+0Hhg
jC6pPV3ixDZ//erzy99Xy2+g7GnPIz6v6oqPTGSX76///s2DACpqVLpxW8LtnwsATzaZwHXfBDQp
74v5vUHuCdkGv2tksfmmA1sy9A4SAPoFzn5nq7XSzLiPtQGsn1a416wyc5ulk7HtwK+ezcfrqm08
6ZaEIdQCyamOiExwmWmbIN1tGU3QZ+bdZAxeMvUYiD0Qep/SpyHHivaKSxWJ3M0lRXkDudflKSLO
eVJQEocdQzZvSIGgrdmu0T8X+VfbvLuu35Z3WUqDSMIC3veiFAck5HiyihxJyxQvfYP5carfpaMh
EbNlgphOQG/L0gd5UTNTbLMDKzppA4sCidGch0MWzzL8ty3jWAsR/DFAOvpWyYw2qJEU7PQ9Rvpc
Xn8tQb8u69vaeMAhmFopJHjlBi3XXZNQyCo+R+xt4KDKxZysWriKGqj0EemfFv87U91+Zrs4l1xw
2+vpoNFqyehd1Aj1HrXVHrXpwARx7sy7J4P1X69bxpYIoqGIB0hwDE6Lj0TCSy0lPO8CpPXcz0Ag
lQQHWxa+/v7y95VXioaYGdzA9ykBLJE1o4/wmXZ+QQ7X9diycPSi4ZGAABiQ58JOZTW1QWtedgGA
945zEnr5jFdpN+yvi9lUBzjIC+8XujHFqrA6cdtE/z/UsXQ3tPZAHtZ1YHrIqs8bESn8EOoyFHed
hobf82Xrh5GEYaSOQWlUntUO/qzdDfUdjZ/1ZlfLYtINIwDWBaa+kKjGqLYIp6Ek4wBQ9HYKrPBn
6zXFf25eNA2tMvqCcYHnqJjWb8CS3psRHeG4d/2wn/O7dj7AnV6X8qdh+PxNjZonHnAYxkILFVB1
z9csVzuaKf2MNVMal4Qn8HPtCvMVA7IGfdbDvVlGHrru3CqhXjlhILNRPQNs0fzZMnYEjejXf8+G
qaC12Viy5YhYgAh//nNKQy2tuo2noANfweynA1os7pNv14Vs7txKiHAnq6nRa4OaTHBQuXsq5w88
vs+UENY07pF2McNiCkC5PoQeqiMkk5xc2ToJpj5V6FDsSQ4Vkh9O4tmPiunFvazaLFuo5e8rP5SM
yjTXFnYj4kewOsT85fpGyLQQgl+jHbWwBfNYkHT3oNhm/dPsPDrU/3dSll+x0sKaUkKTOJ2C2Hyw
IsUDcLqbO/eGrPayvVo4rQgZTAA3CNqU6Muf1KicAm7vNOrptzeO4agu2Mb/7/uCHuhp0GJ7gFlp
834kxySTPBU2boOz7y8xxGqdWGbnaDpopiCcfabt696tbgQlx4mGCib6R8BthyYeKiwRscM8izo2
BtbkksoHX7QUsWBzF1YihFWqSQP61Tycgrx5tgZvvhGD7kIFYZWihqRmNEAFp/Nov8O5u26tW7uA
PlYCjkSMSVzMKqkjaoU9sKwD03pN1B9T1buJbBxm+Y2i0zcXv49bCww+urBG02SOxRhXaoCmVlfR
gxC8cklypPQ+7sf9dX229sPEVqNlaykXi+l8jVdRXg6timfJA1cVD+yJkjtj6x2CByJF2xOKkBQT
9+eG26jzWIZ4owShUR4mnPIi1TAu1xIvofEnmswH8Cd872Lzfk5kDXVbMQf0WvgqgEN90TzRmmYb
1uhuCBy+dGnbyb0OClBj7zAftBm3LyXIBhEZgtQHsa1wevJ4mDAbGepBZ6i7Dr2KTbK7LmHZeNEw
1hIEw+Bz27OKQsIw7MLnZD/+BnrkdRFb9o2aPgA+YHmwc+HmAhBePluloQVqvqPMK9JjIqMv3jI5
Gw9SlOBQpMKT+NweKGPGOJvRHJS64uYpat9UosSmBNgyyt1ggb1gSFQSpYrmvJyD1o7dqE3cn7cv
EqpPJhIHCIOgxbkGk5aR1lARW5pt4mv5E0sUX7mZfRHOeC1kUXLl72O2ZKnbagpm5oJvRNf960ps
LdL6+8I2tNk0J7UDJUh4aFVvNHfXv79lrOvvC8aaTTozkwL3lYPnkQaGO3BctGbuV+TmdrhlodDw
hWoknjHi5BPRGauHtJ+CNJkxFslxsm9XBck59A1qGspaF5kUxFgjHcgwIA2V7rVSfSJAVs5G00dr
iuR5vPU8x4SOYQCrE+/Xi/RJnkcAyyf1EIyMFzvVGTW3LAfDNQpb9Qs9x+B0r3OPKk27r43Keen4
WL8B4V05jsiHe1Ovjr3Es21s5dlvErZyMlX0wrT4TTXGuNv8Z6+81vqzrUreVFs3xZkc4fKOR0xu
q1ozBCQv3DF9UZNTCGjJsfpc2y+94g/tCeSQEuUup0coBWs3uh7QD4rQUAwMTQ25V7Cx9EFKDJc6
KCk2LvjBae1X44GGwItKHE8t3oz5c0NkAIAbd72OMiAykACDxY8QXIniZIOj2LQLNOc/iQZUtPqp
sP2ifGCmpEizuYmY7EBpFnEFwotzf8KBzodph6IPZv13ZnN36YmpJiAOVzf30y0wREC+WiqPgBcT
7vsk43Nnal0fDA0wSN1oljiuxTEJtyAabHE9AQ9iYYITFKGkVuxyHIegawDuRozDrDVeQ2Tl7C0x
YGfBU8FE+uUidFDJlJe1UY9BnO8wX86NV00GpCoTIZyrpolTTA9BBKASY9VTtHvQv1z3wjIRwpEi
iT7xcYYIouyn+AGDcJrMhDcuEqRB4BWXhC8gz4T9jvK5nBxICYxDou7sGyGMl4h+/fk/TmN1D0Y6
LSqV4PPDu208t+ntz6qzzwvZBsNq85HBh+Iu9xPloaBeMdyeET8ToZ+fPBVogRj4xB6E7wC9mwF1
17mAu7m+0ZJdEE/FPLeFw6NmDDq6GxKMVCe//p2A5Qes9iHWIt7T5TwY4zfle1b8/sDnl6Z5pOzQ
3yP+/qitDJuXONVK4WYdRjnZB9IlKIP/lSAooBvAPOEFJMSVp98RGUHp5gYA7A8jHmi3QNLxfH3y
STeKOeJDUM21p8aAdd9fX6GtqwKdsP8VQIVzVttZbxsMt6NNn7PMG9H9Es75Thnd0pY0hP9ZbdHH
WgDcxpgQ8BIusADKEVgTczt1QdYEmumH/R1JTk516PXHlhJAJh7CuMaMtD9g+Dah79c13Xi1LQEQ
nC/m2NGkJ2hahaQoGz2uAz2bXKevQbbXeYubjCJwJCNrINu7jaVFRhMebAFZBTmq4CWtKWnxB6cK
tLx0OTuCsEMBq2ZTR25qyQall18vrO2ZsEX71UGqbcLCnNhVYOBdXxb3fbdX+EuY/UyjE02Ja43E
u3091+oJ65khxOmimFUBK7J/ONAVAPK6b/l0TwzLrZXJ1echuC5y4zQgf7R081Ogw2tiYTvmTu2M
qlYFAPOafpaSry8X48USrr4unDXSK3rRUXy9/5SN7xO909KDU5yuq7DVA3KmgxBo8MEpjIZAyjQd
hxSUufEXHsa7zvndoIfacVxlPDB+zw0Zo7Js8QRPZTajnVsjBFeYZUeq7wNX6pliS9CwskCF8zqf
MUwXoOmgzd1QVunZCDrAaIy4FlEB3KGYCWFR3reoqpeBaX+N60fdvm/S79c3Z2uJFo7epXECkzFE
qERkbU9jEmVVkD0q8w7gUP/u80JUoNIEQ0pTXgXq5Pb9Pz0ooD8gwMRIA4o6DmYOFwtfbUE3qJqh
KKQMJuPZ4Z9ZY0kEbLk0G9OGiDyQBMHb+FxAMXHSg2GiCeKyfBjjZN8CjD81Kzfktq9Xg+QRvnUi
l14DB6hBaNgQPShy00XbRpjT6O1XpWReXma7Tg1uhCBdgkFAwyGvo6O3ARMuguVmsVKFFS/qIP4N
MAH+A6Nd1/dl4+rB1Dcugj/IWhcQi8iwzUo7Z3WQJSlgvRXjvhxSP+m6/eBou6ZqMYB1M5gElFrL
FI57CuIIh9l5DWyYX0xRdlH4gdTkmQRh2XKNskIfoFU1MdfO96ktmxncMLczCYI954NddkkNHdKG
u1G873pXbQ4YGKDWl+s7tOFcwF8O+EvQ8WE8XBw+4rZCx4GFdWCOgd0CDcbtZFzpW4mItQwR3AHI
kPWQGLgwG37X8sgzlVPmdK5jfTbYp7z/nNTgbZXd0hsuDSg0eDXb0A7JH+GWVsveSmeqIy6wd8w+
kHZ3feEk3xebTuNWh0Nr8P3MfjLIjo+/rn9/wwWsf78jeJyojxvNCo0qiNqlQKXbuzR9xGL9Oyn6
uV8Lo74cwphASu7x6M7Qd6wFup8kWSJbK+HqT3WlzjobuvR9+09NykdWJZJXoUzE8vfVDYDqbf2/
y1VFPkd5uJVcYbLtEM58rFjcKAkWauaoG/lKfR8q7iw7jTIthHPPGGvVWoUUGh7yzNOr3fXtln1f
iMy7stPVIlxCITw9MWEICr0RN9n7dSmb3uvv0RO5wBtezRb4uqsgrb1efdQxRK/uk+Qz4CyvCxKJ
wP5cYKtDLrallOgnISTHIXRQHYpDgAzOWebaWgts5djwU5tV/pzqB6amd7bSubrDv2SxeqyV8nHo
Q93rI/r1+m+6bijoEhUMsdSAk1Fgicvcjwqv5Y/pV4w/XheylWVdeQewoZ1Lmes8VrMUJ4p14OpA
8JO5rAq7XcrjwY2qbHYR7r2m2Gw/jkCaaMf26HaAXHRDzCJLtmHbqlD2BKuLhtkIwaq0yHLqocZ7
jzX7tNwrsv7qrfcztP0rQHjjOVWlzYjhqyAhzStNWz82lIMNWIyaa76hJ0fFcPb9aN4P0FKPnD1y
mIemVl+ur/r21v79GcKVMqvpjGoy7rGye6SgMMsr4qKjGQ9oKtnf7RP0f5LEfvkiIoNlNpA0G+9z
9FCqn4voWIYP0gmtzev/78qKD0uHsqbreqxsr++Ar8ABsiojA9y+/lcyhDsmZelQMBCyBXU5oQXi
ZJXPdf4cq09G9diohyH8PkWTf32rZHotJru6DkLdbiskeHD7O4+EP+c2Hucfujr/7pFwI9C2tvRm
EaEQzdea7sW0wrup5PtmoPvr2vx/jvtfWYtlrtSZwwmtErWJazp6bvWfuXGi9H1gjau2wLurfvT6
yZm+ZeYBUDISU5QYvSUcbsrDPusJLIRrB97uVedUMD/tJBpu7hfoT0HWBUxJhGznCioZmNmLdsZ+
Ue7FL3gheJKrbzmcQpIDVfi/EgQ9bGbqSR7iqjCbO6c7GqVnVm+pAmhkP9QeJi6pPG76xJU4wWWR
vnE6iw64Ay13Agnl7QOIS1PBX3UEX1RlaQg8YSxYnR6+tDKPLlksMR+A5otUnTQsVqTtkNRqPsfh
Lxa7tHwMvY90eqxVEVkVMxr3GllUMfUIs2ihG0n8tsS4iOCA6kwzuAWw7UDJ9l2IVulPY393/YRK
tlvsYUizfoySDgtWNpP72iej5BRuq2AggwjoEOtiTrjS82ScHNz3pDmyvnc7+xBKsda3lfgrZPn7
ysuYY+mQrF1i3OY4JZ8H8yMxOniV/6uE4DF7LeddUeL7k7k347v8A0OaMKS/3xecCMe0Ie5oLJLG
X1LlnkZf9fBAcxmPrmwvBE9CHdQK7HRZJuBGm4fCQkwl2e7N+98EQycgXAgahAWLZaijAQIEKXt7
9JXhd1oczATzQPRbibD9uuVu+veVKOFt1qMyGw8mEgBhcpyML23/T4dhfU4lT8DtRfurkWBbBQWk
Ls0R0fDwH6v0FOshTSV3iGzRBPPSATKeFhbC0KF9rG0frf2uEd0zbnuW8yGP8lcbwdKmugDk1p+s
ieNmNco2nhTWaXNfFmZJQ8M/FwM5+VApI543cPB1ugvJo108lfWT1UkwVLbOPAYeTBQV0OtzMZAz
UpBzdqBJDszIB4idKtv3zehvLUAwZerMTpYwXIRd85jm37vykNHOjfvXlr6Y/AcFU2PZS5TaWru1
TMGma1A1jLHdV4Fl7ovCZelep37efLl+crbsbS1FMGlUeaJU66CZrnypp0OSo6d7H2u7WYYSIVNH
MOy8tZKGZxyvdocFeTvc13Wzz0Dt7oLNVxLVLnGJGCatlRIsm9LOzMsWSoESIko9lt7Po6+Pu0H9
bOun6wso02tZ4NV9o40hmil66KXpuylGA/NxHp/SUdJAs+V51hoJkVjRqZxMGSwco1m02pEJSdQP
JIcMDOOgQwfj4Resklqtjk5q40boLOvRrKpXzR4OMSJLYEt9oHvMXMkS845lx8JRW6Kl5i48quho
TtxJUn3Y9gn/p46YelSAIaPnHVIYdn7Q2mewhlzfd9n3BZfQhXE2T8mSIgHIj1r/hzehZENkEgQH
MI/t2CURJNCAzK729d/9fuHgd+iSQucD4sm8PFjcLz5yJa+3WDjvXR6moRUu5gT6xu7dSj831fdY
xoCxfS7+7rJw0s3I6hLdUqsgLD/n6bsavyq9/+8WSjjg8UQpWlZx9MZpHxJPVhXfTP+tF0o42qbK
0t5h2OYuTXd1Eu/C9D1Ci2NRPYB93BjzPdqOXZt+N8DkpD9Fzi9C9rkpeyLLrE14i5Uc8Bc0xJHs
0FHRhnu1Ca6v47aj/O9WoSns3FGGVdWRcHnA6BqIa49xvh+jT1ryfl3KdTXQr34uhSE8m8scUghe
euRIJkkIKPu+cOw1Kx6ypsIbSa8xGHGXyTolNw2aoLMYfYzUtsRcFiaJLDurGjzz8h7NrsQFIet3
VsnozzbVWIkR1ChjTZ8sgluLN5+b+AsDOv8H9mElQHBe8aQnNRBAEMdWuKvaX1b5z78TsGi4undn
ux3afoQG+bjTZqC6S7zvprkC+kx10OON8WjBf/VagmYoAL6g/8dLGjezDpriZ4MkBpdJWf6+0kJX
bOS6+XIRYixh1PzB/Foi5M+orJIoEyR4Macv4j5iWK4wHF0evhnFWw/Uzml4/8C2IHwwQJ+Bf8Vi
xjS0KZ0TuP1ZQR+xAftF+9R1EZtH5P9EoFnifM3KVM1iNsPnqw5SO+7MvjSyZP3m8ViJELxITnsG
5EWccvPHDDCGX9cVkH1dOHyMgg5mnPDEb8NXtMqlEkcr+7xw9BqlMWq9wBYo9FAQYKRL1n/TlFaL
I5w81hK9iSlstrAO9r78+kJklSHZDgtnL6z6vLaWsrSZeVPyjGpuKbuNthcJYF4UwMygNxKMSJ1a
tBCZUAKVaZCLpdKCwaYOOAC2Y6AtHb783EprBKB5BlrrYMoTF1QrrjU8xNbzEGl7LQardtzvtPKV
tt9n8z5ljxXm+kAOhd5HyW7Jfodwr5OhrTPeV/gd7PPU7i0wsMgMYmstbQCJLgj4un4xbVMkrC3M
fsjR6KMdnazYGfzX9ROzpcRagnBiSjbnIF7r82Amv8PyGUSqBOAUN8qwkXRDX7mOdqKF+Ec4NmbG
9KGfeHlKKyU+RmVoPSDbQ++qyXIkd4u2bP7ZA/WPLNNBXgzduxetkGMKiLOsnMtTDjK1JMFQz+gB
t2TX5ceOP3YZcUF47XFQK5Zt+gpaizirjlpcPBpp5TKqezxO0Z2uSpbgIhmAn2Uh6kB3EVkAJoQl
aLIOzKRVX59CTl1igTYxeSvR2Kslv1pb8qK98CKCLMGLZH1j1zQf65Ntf4nAvZ6R0osS3Y2lTE4X
xiNIWv6+umMn1UrrGrXdE8h4/SlKXJgqOC1lEc/m4oFTE5UfzO1cYB3CpedmV9b1SS1+qWPl5dqn
OAzdaVZ2RSnjt7k4ctAJ49gwUwv/7aIZu6YsiYFTVJ0Az/1utvFDn0YSI5WJEM4cIIstQ0Hx58Ta
8nuq2MeOMUmeZkMEQF9AjIz/YEb2z9NotTPG1NemkhfVqU3BoPjFLrhEhw0jOxOw/H0lAAUHXVOS
sjrpCdhOh3t4jf04OL4pu3Mvi5sAS1mrIsRXIYoOmNxJsSHzJ1OLgHzausAbcbOG7+YS1H/aPmnb
HcmiQ+ckbtrcWqoDqAk4cjUTuCb4V5ywqs2S9mU0lCcyF3cRlO1Uyctnw76Xhncb4IHoHwU29vla
0rzSzKmJqtM4gkw+0UeXgSKzBzOOm3OTuSVPJRI3zGMZdtcM5KTQ6SECfdsKiGITBomFouOG/j7K
ou8tASB+WCi6l+FjccyP9ijEJKZZnrr22xTVfu/IEKk2DBC8f5imx2QaelPFRWvTvi0x3FyeTDx3
1Rd3p8Xv16+t5f4WrhJIcIAlAaK1S7iyzAQE/1iq5SkGO51RD64V/yhM/tBmo6cNlqfZ/iijhdrW
6q9MwTWkY0syDH7hqhwx/Gm8tupbrBWeOR6u67YpZ0GegMVRhFLL31fHN++rDsgKHYwarU/DODd+
mKA1bqho7+UAs5RcfxsXhYPp2qVbGXOfmHM5FxfxLsuAHJie5qFGuSXzB3Qk1erNAIUADUPMibMK
LE4VhdBzMUqXForDnGThspp2pWxIccuo158XNkcPo7kDSH9yqrKm+NSYRnVPLWl673Kt/jRdg1pm
aea/QIhqplxX0O0fndoh2itR4YMBxW80GSrqZaCEcVELc7gGcP6BXCdsSUPGEuQ/Y3vC/NcuIccp
/Uaje9N8UJ19kX2/bm6XKwdnYKLZdoG+ACyF4MO5lXezFSICnKbQ69BzfTNDiA0uJzDNIi9io5tc
bFXvadl1w6xU6HMx9ubwXmaPiQGsofkbHW5N7wqihKMzDnHVNhWtTrnlgtYUtNQ3r5WGvkRQ66Hn
GtBdwm0Qkgx4auiGPSU5G9yF29TlTXHz9Q2rAaQKXLONAEGEB4NZJVOrtt0J3DlqtbcazLN7tgz+
bmPbMaawRL2Y7EVUI7yQOFoLNbA9RyfGBv25GYvcN+24kszPXUqhSCWhzxPBDgADxG44E4+wuWE1
ewOBqbkDp0LDjd2te3IuQnAsthopgwawnjczes3HgB//3ecFx8KUdKpb4Di+VX+sNktvnnHC+xHj
Is5SwV0qxsJhNwoz78e2tt9YX/vTc8gN/2YNzgQIh8IiQCZtwsZ+m22Yqw0KwVtrtoIGggdpFiQl
vDbst7HkO3TruD+cHHHSfDOMLmI9fXlrgEFGszCSfn6FxOmgTkVl56diepiKKHXJhHy3frvNnosR
DGoah3IC3lF+0g91NO4MVQYIcnko0CWHsR0kWPHgRKbkXA8y6ercDE56wvCvax97dZC4qctrahGw
ZCJxwhHoiTtuMpaSTklPZvYJQ1uJ9i3ugutGtXziPADDfQFIbSBXLkMa4nVecK3MU7tPsRctxl+9
0vDayK+cVOIMN9bqTI5w/BKNZRPYaNITMx23+k+cyBBHZQKEzbBTyis+QUA14p08Gp4W31qTBZSk
gZzHwlxFEA4Lu5GGNZm03hregCSGp/LOnjXJCb/Yb0gw1WVWfLkwLmiIctspRzsbxjej27XhLqT+
0EiC0otlOhchnj28tJLCSiBCQ2HukyMDH7gwJ+HzwplLWkZDe8DnmXbf/WYJJgGq+/LmGYpFCjws
IlFgHF8Q62Vmmlsgthjf4ntFBYEsputvPBUQsDxDUdmEp7qYyhvVmfOYzP3b9NJbdz07selLJ6Nn
vBzHxU0BF4W50mXk82I+qoB4ZtmDDgAC3BiD+ZD3tQfK2s9z1/oW8I0Vhe2NyfhdYlRLVWQX7mXt
9o98E/ky4I4suFLn/quo5zCx61wHWkfmVqa2I+SYTZOHEp43GPdV9NRPj3Ebgpn3wIDJOcZHq33t
ZH760maWZcBqm3+YEcSHS1ZHeAAmvR7QMvRaQDrzKNtRzNsV460xwKKwhgcnmHqx3GKLaI2ZBDWq
Jz0wv6j9UTVvzWIIn1/O3urBNw8aeDAqfJ4Mo4+2+qiVMQFumwzsBehQKtK9Ivq5WSvctmsTGgx4
4A2lW2KMm8W+4WA2wUercGXti4G6lXQe4tI3Ye1Wkpe3zko5Ng8pyWZDD7h638xPQ/hgxy/XT92l
b4IIvJOhng4UHFE5DFvWXRnpehBzt6deOu+uf3/D0HQVRxq3HUAI8Y49VwGgJSysELKjqOG39TF7
4DWYDyQX3cY6AacZuU2osIDmCYfKYAqJYlIYgdIMd7HSP8ZkfKrreX9dl4vEyYKwjzlrG28LcCOJ
YX/aRGqrqY2BJrGvnXFnkt8txmGY84nr+6xGQ5IqGyTe2B30V2mYU8YxxZSRoFjdzkXhFMQMyjjy
Gv1lrCX51I3tQS5LhyvAOxMVDMHC5oY2Y80iK+DRy9DPbvmtQUtnZb5dX7kNPeBvF6RjAyiKmiHo
YZKZ0jJTzKB39rriEYkWss8LWqS6UyNpi89z9cVE9iWdJaWHLQGgGEeBGmgiQGcVrtimduJGZcwM
rKZ0f9JUVgnYMOAl46eCMX0ppoj7nDqsb4ous4J0PDUxA16DtnPozbEUiAM0mDB4jzHRL5LMOfmM
OlU5WoGKTnqn9LLw5827TBEdwKBUcB8Dq/P8rE96EWvjUNPA0PZdtDNkgMgbu4AcCFZfdRZqABEj
qtDVgURI5QU5ZnFQVvQT/1YFgPSNWSE4EQjBbpwrYHVOnY1AAA0I2/HCq7ObL6uz718EggwXVYZ0
QqBqD+2vrJT4p8vDDM4sNJ8s5xh8skRY/8IZOG0tjQVDHru1Mz87I3+m/TcqI7a5NNdzQcvfV/eS
0dhRD3R2FiShX94roy+jq93SZAF31wH2Si4RV0edRn1YZ2g6cQpPS75axinsXY2rkovj0qKQioIM
PDEAbnEB2dNieFpLjCp8mw2vYA+REdxsUPg+Km46WFmAKyksVFaNes27NnxDYjDtj4kMFGzr9yOq
QhIHeRAcbMFg7QGLVJI4fFOG4tVsx/sUwJKSuFwiQzTaAhg5IQeh3duEedpB3TtUZreXEtCZjve8
TU2caoTF5+bk5ImjFI5mB+0OvdetzFoX73/23EaWYP35xdhW1kr0uIiQFLGDKfUHffRIrnqke24J
9RjRvPD25x7kIRoBhzri3QvwzTaMq7rXYweQy/beap29xI9fnr7z7wv6WM6c8aJi0GcGXc6OdU/q
7ffduQjxvp6ynGgpROjWXmndSr+7fi6W/7+4JQss9QJERqyL+5TNIw9nmiqBPo+gHEDcWR7t8Diw
Z4eFN0e4yBOtZAlZkDFOs2acIMvmr8gKO0V88wHB0D8exyb4kcDKK9L/MNpTp1JMFtjvCeD51ehm
bETEnH9ea2jl3ID3VEMDfCe0ZQG/Lw3Hn8ngX9+OjRNyJmA5oKsT0qCpgjeMs0BL0kPY0Xtwxpj5
rtF3lt4eGbH31+VtWPCZPOHAW8qYZVYKhTJT/Rml3TGO8uOUZb+ui9nwK6DMtlB+NkDvBZykc7W6
sS6aOIdaSfYC9A1Lkrrd/Dx4SPCugSVfAEQnuRGjV6BiYE74WmD4vri57Id9R3MRkJdAVoqoSog6
h1jjtWUXLGh6NErta/3mqBbLA6JN1DEAu3OR+oqNbuos7pgBaXa95mXZ7vr6b20zXkpLwhlY9xd5
zr5E30FYWUaQhcVzamSPOukOYe3cWvRfnmQrMeIBj5py6PA8BM7OTv2hyoYSFysRfNXZ54UkpwmQ
cSAcOkZQAJKxjlNvpokXmrioZACCm+sFxAB4KxsFUrHY1wItKimTxMRM4vxdTZ0njsGgNkkO17dl
y25R68OjGy9ZdGUIzr2v2o4C69oKtL71eLkfMvqRjXeQ4VoKM0t72PnBA25FXAFeCYY1zyDlqYEl
6k8yJ7KpxkqIoIah5pkx9BACPGaUZl7y+Nb622JXKwHCq7JKCjsNQwjophzTFIn7gUDhTIAQvam8
xPDGskxAEts5T9S5/T1jwI6AS71Up5G1FfysWmaJETFKAlLOd0Os+HMleXlvmOyZBGGndaPv2EKg
FDDly8T9JjvebkpwrgReCjB9GtqIBFMqs0pX29gKQjbeKSATKMfa1fv9zUcCbAsGhijQxwiEAcGW
dB4vmN7MCqro0fgErrnbP48MKCgdgMiFaoNQfMstzsZeL6xgSN7tTwr58oHPo4UQeZyleVi8J6JS
K4uhgx0hXUy+xdP365/fcIBUQ2snGLvxtLzo8QyJk2dzpSiB9c0ye0/LLK8yJ690ZGX1y6FZNInp
Gq7rBYIf/VvCOpUazebZ7JRAjWdfHfyieFDr53g8xFrqUbJTkRC3S8n1sWHCf1DTkaR2QCBCBaGz
3qhKnc5OMIRfasv0jao6ZuHND0E0jCF2+68Q4SoPiQrqtUVIYX4q99nNrbHACsbCoSNywWS/sN+J
qEo0A203oCm48LrmKY1Un/f5EwBdJU/m5SgI1yF6H9DKgxYbijFt4aikQ5POccecYMa8PHW+W9Yr
y+7Ie6LJGuI3NmYxZyAraSaqc2KpRLXitsHlgsC9nw4N3lFagzE2rh+um/flPYLUmwZ2a3SmoHNQ
zCqNimnOZZ+3bwX5mR/M6sftn1+4QeF+QaMNVOpzB9aBtWYcC5u/OeNnO/K08l9+X3CQrJpL0vD/
Ie3KluNUlu0XEcE8vAI9SbLkRm1L9gvhESiKoZjh6+8qnbhnNwXRRO/jB/uhw5XUlJXDypUYP7I9
68vdrVkdE41c0P+Qfz98G0G/9840TEPoRF9G+VQZ+/ruJxac+Fh6uOccKCquvZOFQBxZSXXpjpaZ
7ZxqixBpubkf5jOsaF1B1FNMtUvqGCIcnbELEPBOvJPDuyN68/EF27ORIzPUDcpAqZN+ytwkZxsC
lpcAKw/CA4TTEH1WxfSZnSrRZOdNeSmc8kfTjp7TcSy//v32KV3qeChcrkCQg0WKQ0SdxkD5y3lH
60vdf0t1zRuB0Q2R0M/YVkJouSMfqt20wN7mAKHFf7/yNZ2qinujbJpL3B2Y47ItxsKt8fmCXo2f
1J2UaA3G1yJ/sNzk9+2F2hpeuBCDYaOZYl83Fwk5WuM7umzdHU0AqgxcMfwNBOxPhMmZfV2y0Jab
SwZi7+qkoHP83TMAlS/8Ypwo3Agxl1HknZ5MY00vJHtvdvndfVNhIeC2IVWKGgPeVne+/pNpj2ZW
luTS2n6Nbggb2nrlPsyGF9Y/iSTILzC8T43v7JS33+5endn4wvNGs1oLpR7jqyBq+VHa8f72+Gvf
bzgwBEzetArB4fnyjKOiTpOUkguNd/p4UMLdoG7EB5fRHGDKFJwijn6Fnye8CK2T2dEkEwJI2cVO
Cq+pYq8h4CG2LYB0crffKnxduRPAdQIGDS2Fji2i36p3Ba0mOyYXuZfdPD5V3eX2oi0FOCCDQWYX
rgSShyKqs69DVI9KBgpQ03Po6s3dTsx8eC7+SmWMSUoQiMHwExn2xjC6hdKglYq5sfVbsxBuBm58
XcDxzy/MLYiP5kC3F4mf/LlhNp+FcDMm8A3C0cDwVB9dQ/8q7cb2HVjcu9UHopzIgMOXgbWMXOV8
sYDNA8VEQodLVZSuRRO32niKVpaJ5+BQYomI3RIHVFB0AWzVob2Ynt6eqXq3Jc47zCBFic6zsPhF
n7iW0A2+y+T+oiRPReZ4cZTfv8/c2AeiQuYNC0W7FdmGahxrZ7wkyUN0iJ27o3bc2P9neMGgjMkQ
xVGH4VXzrc0u5u72MVoqKNhhIMBADQWa3sEinu9vVY5MMsxCvoBcXnooZCVzEYqygRJqqk0eTnGv
kWRFT2J4fKYBZbjo+qNT+EUZ06YLU06fqXK8PRXxRnyMDvMODbwRVYN1M5+KqYz9REo2XexstF9A
LF8GikTrg8lkNFmmaci82wKX08FUbPCg8Pw3YDXC2rW2NaGOIumD+L2wdxHb8FSX85kPL7wdMZDt
hFQYXhvR6ql5V3UUBO/jreTM1iyEZUvluFIiA2I63Sttd3I2TtjW+Pz3K3ULhyNy6gTj5w7S1ONj
TTe8CvEIw7IEtBZ3DyhhVLeJWVElhPfbDX0XKOyiOL4t45Kf797paxFipCLSYimtEH4MFNWtmBdv
WDkrS8S7OqAcxuHXUDQCiaO1LNWyLmjlg50/OVsp0bXxgTNAUoEn8oG6nG9BK1VK0SRxFyACCSY3
4t6/PEBQfNTgabgNimCCqKA6sjWQ+Ae86C9BrW726/b6czPs+rHDFiPtAmcdD78OgJRwRpukqxMD
8IbAKE9SiCpNN7RPeOtS6XJb0MpKocqP88TBmuX9hOYrBeAuxY0OmyAx3TDylQ3TY2t4/vvVXUgt
G13PSgzf0zep/67fS1rwsU5Xn8+vyvX4Y9LlfY/xZfmbUgUkuL06KxoJ8APETBGh5tXFgrUsmUZt
j2neBiBW+c7Kem/1kiu11h49AjbsjpVLPRMlPHuZlmkI9mdtkLC90v2mdFe00YaMrekIx7YwusI0
B0xHif2Q+BLdOcyVko3LLdrnH3vyz6KJugNdNJIKhextMFS9mxSSC1YddzJqjyR/FXZqkq1prV0W
GHp8o1B1sKi8G80SzRSjigRlZIXfFXtAw8a4TPVTTMPxcSBsfKBKT7foERZYZ0yU01kANPcfhjhh
OaWSAB9RWiSoqlR/QddxM8RrklsgtujRd8Vy/vZN3O5DarKnEksfu7nUjLU72Ga/l6oWfe5CMuVo
NFJn+8qwoo13YrndOLMAJ1u8JBElJfz368vRaUnSMKyLw471sGu6T6ZB/KrY6qKz3HDIQVQWJSVc
i4juS9VMtpHWhARm80SG+JRLpd+D2jIBT0IWAJu7cYxX5aEAFqWiyIuilng+r7pDBeegJSRgWewC
y/5gpW/q8Fkyd2F5Uvt4Q9xSh2GTVfh/0MeIIYnTI2OaGcMUY5vJPnTlrRbDy4sP7YJmoIh+If2D
yMh8NpEid9nQURKg8Yif2491fp62nIK1k+DgmZWRDod3IDo1dV3qVYxsWVBajVeCly/sLlBuXppK
/m2N+QHlFF4u+EgyEhwQhDoHwUZ0KMsoibM0YE3JDhbqhxPXbBTzocx7bTeq4O1tbB1El2xoj8xG
iTZVlGiP5jvfgK+V/3R0QpsyqZQ+5QgTuYQ6KZC7Gftz+zuXqw488NVnqvNVV1AqFjKUKQX1GD+3
ev5HQpMUtbNOt8Uszw7vuwVLAbxl6JlnC2IIaQZnVPEyqWdL2d3dowwayEKPH142DUCTIzozU9IY
5lCpVdDspfDilMH9X49MOvBlqCVZJuxjVcmYXrMqoJ1nUN/ovfvHRxYdViwMNfjawkXO+s6SWZfW
gZ48kmOb/YvFvx5eeFJDUhuFVmP40bgY2RvbiEOt7C1n4OG5IoBXFlWyY5ZITSLJdVBpvk12kbUR
Gt8YX0zcsVrKkzjE+H3q66Hbb9iwKzfg+vMt4aLmTVIWPeh9Ar2uT7RF/0qn8cbJOt7e46XqUeCh
QPEAJAqwxEdO9OoRIqwam0I2qiA3jlNiuFMVJEblOeTnbTkfkUVB8aCAxdRBAGOiqlTMcedaaLJI
afIAX6N5dmNrnpKbqecUVN3HUuJ4JSi6dhSa6zF28so36dBBN4HH+DcqH6pXKx6+aeGY/Z3GhLyg
/0h/KVicHJQusl8YsYZ9TWDFyNGQqe5QadaWQbGyI8igcRYEHlsBqmCuk3op0+XIzmnQtf1JR2/4
I6PJ5Feh9n57rdYEoU4W2XqArrTFg61nRWY5SU2Dusy7z6jBkB8tdAY4T0q5VVOysv3YdWBfdaCE
l2Qcmj3QJCulPEiHY5ueovKpS85juRE5WLkqHIjDH1CEUdGSdb5yyCCh42lm5UGZPCn2Pt0q9F5b
sOvxBU3C0ErTtAuMT9hZdT4x8mynG9dxawqCMamxdkDFMkTIymF8MSv/9pYvbWRUEMFV5TaTgdSL
YGU4WavGjakNQaK7qv4N2WYYMlH8c/p9W85yGrxSSebtfTWNR7TnO9FMSWYZoPkJCnJMdmm1oU1W
hgfOjvcbB7AWiUNhI2qVJXat11MwtH/jY3VvhQf6lHCTBQ8pcPM4S8I5GjqjS+XI6YIa/Sq0t/xu
LO1/BIDbCbBgxAQX9kAHiknToH3Q179V6ze9+0FFVQQivwhKwFZCGHW++tU4IRcsjQjQRaGXHtCD
YEPA8iJAAHezAOJDHkkTTmlvpRHgwGwIjNRwoyqw5dcwu7fsGoukg2oQyC7A/vGuCogVipo6YrHE
CBr0RIX+azYi8EudhIaIIAhCSBbUNkhCzldpammMWq3MDIynWv5ql3SXOsXOUN5uX4UF3IfPA0ED
3AYsGbdwBDmhHjYxS6ygigPlF1i3JX1f/e3G32BuOkbFhre3cjUgjdNCIYqzxHn0eYzA+QhpbQx+
2aDI/8W2YDLASiB5i0dWDHpNkWMX8pA3AVVM95PD7uVbxnJhfGTauBfJgVjz5erQJ6aK46YJgEP3
1B2aWG0cXq4c5hYCT9ziUNkqWAmAaJ4LACeUlaCUvAnMuAfS9aVJXuri0f4ifS3TaXd781d2YyZL
OGN5JsVOG0KWVCCAmngSuxe3y5cLnCBw5hwehlCF06UPkm6O9dQEhvzc1trRTjt3sBSQzmx1cVqb
CxImYDUCqp2XoArrVtEMLkyFaOqPxjxE1uH+pYJ7BMXloO4NyZn58BGCJFJEUh6VcltrZ9Z32+kA
cl2NL2xFocTA3IWkDfLpUSIetTbQj2vHCuYtqqzgCSyD2WWpoVVYl3YB0f8U47c6/l1WP6n8PRv+
GspWg6gFUSbfdlRDAOIAgwTMSVxDX9nTRif1E6IIbeAMjpvrO5kc6/MI7s9GfjOp59BTTh/Kn4x5
5ej1oU+yV5RWw39Dhe3tfVsUjoufIpyLonCcVpW0NhitEh3Snzvp+5h8J9JzSnl/DqMJpvhFTS63
xa48QbjAYBYB6hdmpUgjCwJ9rcrSGGrovf4OBAxwKrcFrO0nKCR5aQWC8IhpzVd4KGVN0kFNGFhW
s2PJsXKqUzdVnqofMyfZF/a32/JWJ2TwMgLwdPCSobk82WYJrRWnDkLDeKmk0B/K8Ut3N1sK3y24
F4hGIIbFteBcTD+QnKkl3C8QP0jlQdoCY/P/L2pXlN3CMoOFiWCHYBroE9gkpCisArl6qmPT78fP
rf1kli8Na/b3rxiAk47J87ccETqfSl7qYRupKhz7mGm7SS9UNx57hp6g1hYxLd9sYVYgkeQ15Ai1
wOAURBmhUZjJ0LdBD36v9zwd6p0SvxVhr/kqi7Yo3FfWkAMRVSRXgTWB0TCfmAlgjpWBdC2QGCCu
CTjcH2z1GE8g+LvbY8La4Th8FPbgORQM6ZhYsd5NPEgf7WjTeJ1tuLc3aeXVsD8gDohrwvMQKThq
JUyyeLSaICxCPEx+XG0VpvETJe4NEF44BzjQy+7tDqFkKKS8D5oo24Ol0LXI8Cx35NiNzktqFZ9M
jTFXjuT7jx9cWTRYhxOC6gNZuEmqHI1oRTJ1wRBqrtW+o9WyF43K/evHfRCEDoGr5zVY87NQDU3Y
aSVie8lX5ef0497NQbQepcdQo6jrW0DqeaWqXSI/HXRd+gij6BGBrI1ncanW5iKEZ70tajusoTDB
hdl7U2Ef0ZP8E9pGbcBFVK4e56cAcuAt4NbA31xAYFs26KNG6ySgYV2g19nQgQA/1D1rap8tpzjp
ynvEar9Wo51dmdETC9PxR5SQ/KeNrhJ7JzV7dwDNyqEy9QjUEErnFkWu+21uR3uH6lsIueXzAg5V
bCdHmSPyLz7gkUp7fZyiJEhIdoj0yrOVQz6Np84eTibMXiBTb+/1Sp4KEqElOdseD8QJJ6ntGHVA
UEqClMqKpyupW6hPrt+Ujk/kst9ZNOpdVXI0n9gm0GGR9qti+oA3PO12fZO0Gw/siuGAD+LEYBZA
lCgdF56KqWbIR6PMLCDky0iRrJN3LH0swge7/xQ3mksVeddUPx1zK8m61K+ovoay+GDONBf15PGk
9hOz0jQwQM87lcMbiEcbN+7tyk0b7Zxrtb+x9iu7jdAXgl/oxbZirqlqWWboG00CtBZ0x/pxKlMv
do5dbPj68Nbae136hH5ZvqY+UBBw58q744Bq1fCRvkxGT83eb3/QUivzSgO0dIZ/heo1MUqaZqDp
mMIuRb/lfR0doy0nceXWz8YX3hUGfkpHTts0aNg5rXO3bpmbbvLSbs1COEBlajgpivbTIEqMXcl+
KJvE7xvz0AWjbMhGMzLGOg1G26uK06AerC1A4+okwJTHTT48+mJZU6TBW8uqMQ2638TeO8qG27M6
g6vhBf1bw9h0KBiWAviEHVCxoMjbou9ZcHyDh5Qn3ZFhxpGCVhP2oTdMGpmSngbJ+NA7pdsY+6x7
wt+Wfsyz1E9zz2rP+vQ+hFvkfytXGWQpvJIUSh/+naDUckMdjMou00B1nox0n0yZZ8FUkl9QzbHx
3q+K4k8wdwcQyxZE6WqHZIDOsFGlH4V+m7pheExDt+zuzvho4IX7RxA3Rq98u1Y1WK6XEKQrZ7v8
VJ/uv/smHnYEZxFcs8SE0tBXHVMb+nH323Tfbxy41WUyNWwHiKLhAPDfr76+6hvUyxpVGkiah57V
0rP2A13s8q2ufGvnGr4fgpzKRzJbOHNmorOS6ng8xsG3HORsXVTz316o1Zn8I2KRsyqUTO1MkwRR
vsNuF+rZTrwu3NFNE5bvqGC8gAP9v5P5eCmv1oyEY9jHpgOIhuI2ZE+7/YiGnfd2A+XX9FqKoAqq
smZ23tkkaBK3791iK3G1Ogu4SXAoAOoD0GC+86ls95JsxmkQTp6GCNTg5tnJKILbu7K68YBhIcwC
WPYCKAHe5QL5RQO7gj7MZvTVGk6gQ7stY00ng8uNE54DwgBR85nANmq10SjzAO2mlGTfbWFD11bq
enz++9V+5xV4qyalzoPJ+WKAHTVB0C4CIj91pC2rj/uKwtFyPkKEiEsBBCTiSsosCxPLjoqA0Lh2
rV7/RmMbvUVUTy6B0W+LowlsVqrFh7xs3Ibpbq2RXW3dW0KGw4fSQ3Q8hspBTEUMpyRUT22TILGl
hrvK2ttkw5pcORYOLBoYNLBs4ZYJS5qmQ8uYkWWBSsvnMgx/pU5zyoZkw51ZORm8YsmCJ8szpqJr
rmY1cMOkhpj41w9jK3u9NTr//epcJFNVoQ6xyoJY/ZxawRbofWt44VhrA6AKFcJmgTO9OTuTfrl9
a9a24BpoJnx9j95X0djUJDBamBoXybjcW6fJD9G1BGECEwqV1JpxCfou03f9270T4OR0yNLwKlCO
ppkvf6dXDkxKqBY1rQ5q/qVVFZDd/70tZLkJcyHC+ziaVYP2onhVgMH0qHbRi62QwXIf5hIE4zsc
QqnWB0igXY9Gdi+O45lFefd9mwsRlL1Z17mZR3h/0bM+Lk9T8ShvcfGuzgPpUZkTeSNLKqQ2lDGa
wB2B7bCk/TQpbo+6eEe92xPCPK6ECI/iEDklIn4Q0pO3JP5dhRuBifVJwEblwEFtwT4zEd1g8oB1
ktTUqzKGyn6kgpqtt3fFmebz+K8cEW4Lm7EFZzhMiOadtK6e+jk7DM3e3veWV7+hbaq6hbddSWzO
RQr7Y6jdlKDqmQRJXrtkjAGxP3XZk0QcD9mhQtlTsMimzevt+8Mv4fxBm0sVNkwb+qnpB0jtOCmY
X45Hi7r6/ckugCRQVgimNnQ9W7TYGavGippCwnL2YMMPn5X41+1prKkBtNhzYOhz8JgYvJb0qmjj
RKIwk2NXCT+Hsf8vBBiIuXK6WGBihN2Zwh4tiwjLAql8CB3Jt/P2cFvC0j7WoSPxHCrgzUBESZAw
WKM6odEwDdrGpzr1bPJUNg8TSTwnuX8yPD5p8/AV8p0iFiDLgNs2yz4KIqXYafGjNZkbk1nZj5kE
YTJONI20kSCheK60XWntb6/VyvCI5PPGIDpemEUYXCKMjGUnx0FenwqvTO82WHUbUVzE0FB2jryf
8DDm+pQockzLgPU/KLjsft7++hUlNhteeBjR2bKM6xLDp4kX4noTs/fNe3uSIYcNEkxQEcGw5wRz
wsOIIGkX2nVXvMq6X+Slj/4NvkGOjXq3CTeXIzyP+pCWmdRCjlW99iUeyN+3F2u51QhGIEXkICAN
XImYYXPMjAJmlSavzS/TfERm/vbwS/2HyBrHXuAycK4K4aC2xOrlDlVBgFbZ30x53JPPUlwdkOT4
dlvQctMhCL4PWD1xYtGfem4NRSy1xyRrw6CWPuftPpr25pbRvrJU6JEEux0QKOhbcS5qoTlDibT/
azTsyp/FViXh1vDCU6HnOitUB8NL7M3+WTYbUJul/kOCBCAb5Dl5gxwRdp1Xda5Wak1f0bJK017j
7N2hr2bih/crD3C2wKvhkDfcDV2YhwEEs9UbTfZaSplrmJJrWbvbe72yUmBsQo0IHgzE5A3hgne6
lpitbuevL+Cvdge0efrfxhfudul0ukTLMH/Vp53eH/N+Yyu2vl+400B49wi/4/vV4ZgOe3tjeVau
ArLZeHY0FFOjO6lg7DKFyXhJC/pK7B9MqlyDAFCcbHVNWJnEtRQxMFfnQ15lSklfJcctfplvd2/B
bHRBb6R6bReZmdNXMFZMw67W736CQMsFqiTOhYcAjAi+7ViP/XUS+oo+pYz44xajyuoeXI0vbLGm
hE1KjZi+Wuin1sEh8LKtYPKWCGGbh0lCmgv55FdV3zuxn9gHZavT2Yr2vl4lEeVBOjoUFoCHr6lt
db9HNAIPdIbGGEZdhjuYWNPx9q7zVZlby7ztJQhWUA+H3hSimTmAUEKaUDzzagwDeisTPxoOhfGn
NlI3196r6V4SV8A+QOIPjBiEwWwWH41UDTOCbur0tZJ+JHW/zWKxvCRzAfz3qxBJ28ZUU0uGY1ad
TXZi/f72gm2Nz8/I1fiGMUTFOOCqh9MRHUM3YW7LMzb/fkHTFhFhU+tggaLMLzW/c57pvU3asQfQ
4dxGMDTY5qqgbPPQ6LURFQYBgrAAYBXZ3coc4yPGi8w1ygdgb86XyIqjIouyyAzU6rk8mlt17ctn
dTa8aOtPZVnpeSoZQVGVz7Yu/XEs8gDKKB8hjYPdEf/2hi9vJHww8HCAhR1+PvT7fDaU0XZQ2nAM
qB//LON9l3ujsyFj5VChGoXXdCDPB3dPeMAzkDM7tdHJQVp+HoadtgVP2hpfMNUY2s6rVML4sRaU
zWdV29hxvgZzLeLAEeb0Eqj/gp3G5V9fCsJdMmp2QV6cNTmqTkNSPYNS9w8qxv6yoXpo9SZ+cOLX
O7cGlSngYgQOCkcNLCzC1sRKJ41TrLaB3BC30F2jil3Z+hp1v/+FHGDhEJ3h/Q7F6VVaO0i2jILo
BIXQdednzC/10j3flrK4+ZgFaJRVbuyCrFT00cKhtVhGijZI8wNSiLHla+W9ygsieH06Zw/i0Arh
jUSlXhsrYLkO0JZ68pLWH2Nn3DgLi7PGZSCUD34ZNBRA9e38LJDOpugspQN4GR6y5vj19iKtjI4K
Q/QB5YCkJdu0XYNTSxqzMUCxdreP2O5/Gl4TPl7quq6mE4bv7Sfl0JJ7zVBUYl59vQj1J3momVWH
4RtpH+0M/f7txfBI4YGJm9e/CF9PaQksuamOQfekFMcuOt1enJUDOhtesBCpaoZdaGF4dBCw7U86
+ZTcy6EFpDJce9D6AK6HuiCxU4QpJSiqK5gcJHXoZg+js4VGXpkDBADnhNuMiyACNZtiUMt+jGXU
GYZuJGnukDGv67diFSvHFG0m8VgA/qdzStL5JTAcBBBwn+UgM/1y8O2tIoi1aVyPz+VfKdyhk50y
HjB+Lb9kyee82E/JhmX4wX4yU+rYC+SD+T4glbWoBQMFt43CUm0K0qidTpJclnu1Vqkf1l0UQ9fW
57i2D7rdvuNt6X8zdSIwJnqZpW6aqkqQSEnu6Xqq6Duwf8ao9LZT16lrciJxRD1gFvPnuI6T3/Ba
ncFNdbmX9iq4Nv3W6s0He7K6fRer+QGxPbSrGAv6HUXM9CXJ+3IAkndqnq3BqV1FsiIvtXsjSDW1
bh4yo/Qdi/mNNjLDM+XeznwrH+t9WMvjjoyRdIavrO1bqsQHNDGnfin3cexqgKLs0bs4+qkOcX8O
B+O7VHeDawD45hK5a6ddWVsA2aqRJysDPU5ONRFXU4nyhLpCyW2qqSm9StKtt7iI6U6Pk/ixSknj
VTGtz2UxTr8jXese0W8eoJdsaj07UWLPlmp5X4ED1AMGkr1mNom8iha1a2dKtwfBfu02KK34JfcW
KEUKUw8GrZx6F/REoTeOhfmCZhjKr9S2B+KVdGRn6H45AuzB6AxXCkPnc08GsmdW9LPRQ3sLYLs8
jHj0cXMRlcOBhzMxP4zVRPWm7BI90HRwV6BvYLILzV+3dc/yQs1liAe+b1lVAdQRKInvPMfsbs2J
4XmQCUEO0LuKNbW2VmpFMVhaYA7SQ+0VwBn+i+8HBooXHaOXmajYJL2o8ibC1kUwHGw1aMnGDEws
8vy2YgZXAvjvVxqhQ6FPpAyGHkzGH7AOuRWJXJai3mMrFLQqCLFLlOvCXVwgqjod7RhoyPQgtV/7
4aCF6Pr9bqtbvY/WDhU69ALCwdXoIpFudlTte/i/qFCr3bh6IAB8kurL7V1ZuBKcBob3K0ExHMwu
ER3GUnTdqKpBC6ZB8ycrc4vhmeknpf1C0j+3Ra0dYED4AO4EnhI4B+Ftrgu5b+S2VwKNXQbpc3e4
PfxHMkXcf3TZgWWH+D4cFsGpo+qQKErYKUFLB9cZ/6asPyCH5MXpg2P/VusHwp56OfKk2tqV5ePQ
fEGpgsvMajflgZI/981zzn5pExoWbxg9azv5z5eB/31+Mqe6tbXIwcwT8plN7ggEXrdhOq8tLi9o
RJEmnlswVc1FUHMgGekrFVXRR3l8nD7fXtwPH09cXJgLuGCmibpAkUpGlltZxZOGM6/JnlXYbq5S
bwCtGjlSWnvqSH0mfbJssNBFftfvaWnvleRPCDaBqPhe5Ee1Okpb5thy0qh/BZs2OFR5b3QxlGKZ
k23WcMbOMqk8N91s77686PPxBZVbKl1CaoLxR/a316ydrja7kZ7sprvbY5gLEnePhZpe9hCk4WkC
r3OaTO7tDVydCtYJcDDANxZUQDHP70eolzvrevEZRE+vTVmeetZ8r4Yt3MOaKF5uBu0IsqMFMWgL
5ytM2sIEG03/bDbRoa6QwK0d6qlq9OX2tJY3S+UUxv+VJYQNqiJqHEohq5XeNNxmdEZlW+n0tVOG
iC1gc+gtw1kk51crdfpeD5PQODML7RKbxt1qrLY2CVBtI4uOC4TMm2A95DFBXwW8N+dYH1wZWr4M
+x0uz+2lWp0GkIe8hxCMWhH+JUnDOKVgtz07oAGWXQnNUm4LWJ0Gf0bQ4Qe9LcSolEn0OjSaCdNo
KXoOyH5K6ksrDRt3ZYnjQMcaxL/+K0dwwiy1swEPlI1zYodexuHMmbLT2GuLCkS667rWG+XCrbN3
zf56e4YrS8jrV3HcEDtAtZGwUY5CYlS9mPKZRfCcXEfZ3x5/ZQVn4wv6Jo6awWQDxpdaT3N8PfWS
t9sSVu7mTAL/gisbyUpSJ4kaSOirvWJ/SwCq/EW2APVry6SBsRKvBUBJCLLMhXQhWGPttpfPlvVC
45e7q8oQr9VQno6EK2pbYa3Oh5cik8Wt1slnR0Mfpm5HQtslW/msRVZAECIE1sK+lBo5xBySKYcD
8ZOOhWeZnxW2J8mxZhvbsrbxV1MSr05VWZ0iFwO2JWEvVm7+sHv2YFfx7vbuL8V8EI3x0nFIWzwC
qLGJmJyGE+DNu6Q/RZrLsg1k/qoI5FPw0oBa2RZT+7GRx7rCpgmIpwO8xC49Ju2GnlmeYWROUMTG
G+kg9CmarBHq70stNSZAHE1Pqfap9Gyo53y4t+saj8Rcy+HfcXVXKhzjKU3NKVBAgfR72mpzv7wl
vOeWBnI18J0B6izckqQgYB2UKhBQMG+iPmqabm/21vjC08gGu0GEpLaCNNsZBoiYqL6liVd2AuYg
0uKcFpUjEOcrNDSxGqcmCYNBmaIfdRqG58y2flDUur9lHVp4plqhgmMDYFE3a6VpzytpXYeoj2Gc
nzpV9jom/akMtH8c7cvt6XObem6wzrSESME8VmD360dc4Kl71MJDUgdy8kl1YqALt0Jdq6KAhEMx
MhBY4CufL8OkSkqkNal8NtO/Y/Y2qZnfD90hiYK8pBsxqeWSY1omsJIoHkAtr/iKoxyuBhFfLp9R
l+/n8o+Qm+CwrpQft5dvXQ4sa2AqUAXoCErWysAUJZuNfKbRQbESryC7WH/VyO/bYpbqgk/nHzGC
mh31UW3VppbPbRR7mZTUbm5Ibq9EG9NZk8OheCan5QYCjF+Wq7uMV4qYEUuUs2UfI9UvJ9fZOG9b
EoS7YKCSVkEsTzk3FjC4+bEOAbzcmAX/SvFMX89C0EhoAT/l2QQZqe5ao59tEYCszgFqDwkSRDsX
Hno0IqKqhFQ5T/oPdGmExe50G+d3dQogMuQ6D3EmMf+SRX3hdHGunEvaud3RRmTv9onaEiCcKDWX
UyNrauXcG2/tvqk3KJGWVdQwDFD08v8T+Pj96iTp1KyY2jLsc50/MuSPmxbvnGb17xbrjqaNmtQp
P4RD85a1lk8kNJrVrZ0MUpHSTHepjsqiNEe3ATL4MZr2NnXi07TcgFSvLgLCAZwsA2ss5p9Bd59U
Ruko5y7e2ZEP9td/scj/jC/aKxE6YI5hairnRDmQ5MS2NOrq9wMjA9JahN4XHVWRlaBRF6r4fvOL
3Vy+3P76Nd2m23i48AeWkPhsmZNDxyqPVG5AnqbB8Ubz0Pbxru87/7akNSsSJc0fbD2o4RZDXmpb
G1pUy9DWIzlZTrZTcuM06rbXK1LrjgMKcu0tSvfV2V3JFF4jI7PrZEwhEwkyV3JOU/6oasy1qj+3
57aqLK7kCPYFCc1spGySz2P+FZwIhvE9iv5F1ALkUP+sn+BwdUrd4KBBBqJPn9p+/NQqSIqVyLmE
W/jpj4TUQrleyeJn8upiZ2lrhWM3ymd5SHzenS99stguMdE3YCx3E5qcRCAbzKv3YvhayvABXm+v
59q+oSMk7AeEYRC9FF7cRs4nDSwtWE8DxtILuPLRwbbbapu0diLRsAXGCpL4+EeQohe1gawUZtnH
n1LyUjWfpO5SxxcQhOzkesOtWXIcQ1leSxOUMWFaOAw9pKGK8MFAA4kEhCODzjzYMDtFLk/M6I5F
Uvp2VXmyPX0fBuo3LDrKmuK32fQtqmyvYWxDPS7rMubfJSrxsYyaWON7baWF6zh/tPCUWojyta5M
j3HquLJCduFW3e/qDv+z9qKdGNtqkoQMN1PVR7+M9a9mL/llUu8istWccUuUcDkbAGJNmuLiNOM+
7z+XvV+wo7ZVOrn6GF7tr0hi2efjxNBFRz6H6HpHlGEfmtQts+JJqUJ3jFDhGoE7OxkDI6f7huaf
68F8GBkYFUi2J1F1rFAKQeLU1yLqEjJUHsui4+17tRYvQs9vuKNgaEYRvsjo2SelUxOHH3n6UBTo
LyjtFf3UVk9jharrLHyKGWzPnLkDUqC3Za+9Y9eiuedwpVPstE1MHH/5XNW79IFIu9vDr15mkFV9
ROWBmhFUvYl8rQR3ACqL/nVgpGdZ6yYEGf3muzb8iOMtbMiKPN7uCbSlcAqATeCn7mo6ado5teQQ
BEXCXVrs5b/lcBi1vaFcoi2QIdcMgjaGM8U5+zQQi4G/ai4qpqnsmHGGlTPHv5U9uQQcJ7mdBHYo
o1Kry3xANfeDNO5vL+nKqwa5mB40BPK4Yp9IVNDEVZjF8rmLDibxjdjTtrp7rxyKmQjhbiJw2hmt
jqlJfe4p7A3IuvuP3UyC8GwmcldZaYZ9ssBSA5YR8PR0/6MI4bWkudT36ggR/0falzbH6StffyKq
AEksb4HZPLbHxImT+A2VFRCb2JdP/z84997MaHiGcp66dfPG9aNHUktqdZ8+J0ie6/oufjdKFvqT
s24PvBobyJRxQnoYhmnGU7ypue510waYGO/9Kw1mLwBA52blq3p007GoTWwy+XlJX5M+9YAO/JWv
IvSWHMrS8FxHlQLyNHLOmFcRb7LEnHzFvrONXanEzoSmv9tjWTjuwcb714i0GkqOUxhF0cm3TOEo
BeQyoACt3SfxyoGzNpj572cHQJr3ObcTisHQTVS7doYexhUTC8mUWaIENW8gpOe696WJAQWYoqH2
5IfaYRzuEHJ1Lz17d5YS7MWAa6JOMQM2rrKUVWNEZqdO/qjtqmpX5TtAe24vyVI8CXpkEG2bgDKC
FVSaK66SGtfROPpc1/eBGjpx0p5aoHU6bm66AnhzTd9ldfu7IfXR5NTtqsxtyNqSLZw2+BnAKSAv
BTZiGZqi2p1i0ZKMvuHyNHHpVLi3B7rgexcGJN+LNNoBcmyOPgUGOd0I+r1OVSer3svDB/cGdhCt
JWjYBPRCms6gDkWHShy418HB59jJymmwFCWArRlvToom5Lml9dLvUEhuQDKnjAhlOlCf8n1JMrcw
jwlRtmh1dUbt0QhSp2JPqvnj/TOIHlegYgDAwL0quXwb6AmSFirxa2PbWD9MESEvvyUrJfyFjYWq
GeqLkDZByVRmnemAXJzKRCM+T++zpvKqMQYBye+8sF1UTf9hRDNtFrTLDGR5pLhfBw8uGVtCfas/
TcE3oz2lGtBhfA0is+R7QHkC9wNUyUKeoNJplKYD7PB6Q9ldXTikddDMseLjS5vozI4Miq1HPTU7
NFD5vfVoxqXTvpvUHt59bkCK5FBsAj6KwICa3KHDNl2D8F8TUM0GQGo3o4YpsERSJBr3EQjdCpX6
hZ6qu5q1lSO0NnZQ8c7uSYg8UTDV5a40im963WsOno7CrYElcOyoW6vgzHtVCu6wjaFPD4YQZEWo
FNxlLCBFpPTML5r7EuIN+b3WrDzxlk3gzp2L9mjtlk6ltmlCoA4E841afEtpeG/ZBQhq2ea2oy86
BrC0/zUjnUp9EkZTo8JMTMF3avXe8A/5TMzVXwvzFji7crPYamLDKJifQsd3M+jPtwewENKDcm/m
BkNh+/pxFGtTFOdCo77ReCw40hhBypYnR2glrsJpFtfkzJbkg2M94KrAJeXnre6kumsJ4FzXUkaL
K3JmRPKttq1GXr8Zadxf6vvR2dhG6PRgYDdDcCoHDgZHcbuLIxw4WGtSKPe6OR5ur8jimXZmQhqA
2etqrpQxdmpUWEf01tauoYCKuIZamCNoPmzfb89Eyt8AxBm3nyrdPsBr1Uar5rDXUA8Caw6hrQsp
P69+P/YfE6ZBY20u3EO4QDrkzFEMii0E9ZVyL/h+f3scSwuPqw03Ad4+YIiWtmJCjDTLtBBHaOoo
37I1+pAl5z3/vLQP86I1xnhelo5uWAIt7XuLrsAEF968CBb/jkDaH1aYBRDwwgjCfAe8fJGjQrDP
lQ0aswtnWBOjWxuQ5GfQdchCKJxRnwgLGfDHXtMA7NvdXpT5I/JJD/0RYs7lSnTCSIEAaKhokxNO
/Th57hTIf6I1OGTfdfIirKcEx8Btc0t7BzV1IGbxgp9FHi4PS/T7VzZIuyiQJzog+C9Gp3hxzyEk
uLltaP7Q9bj+GpImLwC/d1rqMDSiF++u5sOpjcBMlkTpS4ZshmeVZC3WWfRvUACAqVKb/yft08Ku
e5EMCfWH4cmKNnG7ErMtf5/ijYrkB5q8pN1ZJMMsvTdRn0U7kTp2vzJlS/4G6jucAPrs4/L+RPG8
tFIhdJ/02zbfoiSRpCvPuqXlPzch7dE06vsULUC6H4HGf/IG/a6I0Bex4mRLEwXGBw2cBhDMRZHt
0snaKQQ9sq7rftKUlRNrZHLtplwDBS552EzUBt4YxG14v11aUWNByFDHYFTUyCaejIOd2h4ZFbwR
o2pLzHdKVqPjEgTxgGW/iaJfA3cMo2k5WnvtE1JqKn0aLf/2jnmLuM62zJsBLA7w/4hmcNvIAxKa
aPSotk955laa24OSiB7K0U3oMyVe+VUttoI4TexCb2laI6KQ1uzK+Pz3syjKasaxEqSxT7yYyu92
2aTbkltrgtnSaXdlRfKMjFoFgfKZfWIRddrJdLT2yZ72efqocQOB9PPKlM5v0qspRegGCBHSIkBl
X46qB8KrLKveOhmBDhARBboF2C8wsjFw8FZJpTlWWtdHwAbqnaaX1iFTk+rj7R8h+emfMZ/9BnnP
xUZtxV1rnRhQ0Tqf8HaltouuJfRe6H7KSu+2PekY+Y89oKbAYIkePzmf1kGbBqKXqXWiZb3JeenE
QeBV4VoKVS4R/bGDXmRsC4inXiWCG6Qi9C6AnSHMH8FwDEHTqjg2NkDGHYme2sL8hn6Z1yZgLq2z
lUmd3fFqYc+M65cLqzYoWxd2bJ3IZD3wih9snq3kU+QX4dsAASGC16DKfp1oS0qq5EllGiemPtl5
4U3BXT/4+nRKisnps43e9ptAt13NCHeNtkZ3Ih3Vf6wbeHXMgHTQPkm3jW0B9FMOsJ51OM2m7Ldp
V9uJBV6WliuJj8WlxOP3f7ak2UwMMG0XnW2cKjxxHaQdd01IP+r59LFpgJ0Kh+IgRLs1B3U3IRn3
vuviz0ghIIksxTxWmQMnioKg0blinKLhWH8iaw/dJVexzz4vDU4NUrTgRfg8eJedLcM/791vuK1x
vODZg2UCy9GlK5b4eh8MvXkqxM+86d0h2zPl120b12OYIwKAagAbR/+3nJyoRtaMptkZp8Th7AD5
mNufv/a1y89LwZox6kWY2Pg8iZSvud48hmVxr+j1sTTEyuNtcSQQ8cCCzN2vMl0TJ5MOtZPROE12
A0neyEl+3h7L9XGLsYBlB6kT00BhZP772UWmgMud5bRFwyM0EVCvLFEzx7XZiSOx1o7axcGc2ZLm
rSymmHdAi5/0PNwWWe2xNZbf6wvzcjSSc0V11QyRgdFwtNKaXg59ldp+aEGUaLS/rDUB6aXxgIId
iX8EITPdy+XcTanZRObAjVOHftUysHdT//H26vxpML88ucG1DfpbXA9/9EgubYTKaA0NHcMnYOBL
E4rlJN9numi9Brd17Q6sZcBdW9Mm0/vqY292kceHMjyImgxOB469p0Ep2UEt0+wpz0G2EVoJ/cxj
PjwXeTPucIL1n1sL3B85dHb2HeB6e0EMSHlMduCWag3d8jiJhBOg9rFJVK3cJGYzPtd5jTUMIgpo
WhTcl03Z7UCz0+1TNHJ5lgGJN1JH1iavTb4lXdI7k5pEd0maoFvEHFpUr83uKxpQf5uwfqy1VH1q
jCrZZnpib7TU/jqVarOrUt5BwAaANqWl0xZs9vTYgqG0c4KyQ3TXFeMpHYzwxLI6cSeQIbklVJW3
LOLfB6gIOGYRaW4oSOvRMlAe7THv79GzkGwqdF0dNZFAiKQH/d0U94VnoJoBTCpFF1+qFm4xtIGj
x1G0sQNOtqOpiw9BG2Vu1CXmS6AYxTZAMW5PO6bsijpMj6LkKItMg34oTfpFsCFy0ThMnbGYQt9U
g85VQr1xtTpOHavSsqNSqt/DXou8vFaekRidfoHM/7YPLe3wubUBBRu0E+PYvfQgs0GPLwUC9ino
GGRVkiMziJPo9JM11rtc696XKMX1NNOVAIILGDroJOR6W2PWGus1Fj6ZUbTNlBw94uExNYeVUV2H
bTAzF/QMqGqhQUjae2ED2nN1MsInCioZpDaieyz+qW+N7e3ZW9rjaKWa4+FZS1IeDg94WI8M+w9i
KUOANPZal9PSZQL6t5lDEv2QyDFcLg9YEQPwW9fhEw8ap1AnB9ThrjBB48p2t4cil6TelgadTsid
oFqJbgdpzuwiGMaBNOET+uv3Nh922LlHgawp3nCOwlWvznrgI+i3pMkeglRdSUctLdm5eSmyaMO2
jYd4wFE2Wl8npr+wqNn13VrOZmnFoEcNSs43kTL5VO54lBGzCIJTYRU/KHgJnEYLVoLdJRtI2sIK
MEA4naU9VTV6pqL0qpz0UXF0pGaqdCV7shBk6m/ypf8x8fb3s4tZazOKOKZVTp0hDCcEnx9opZI9
+hM/6WXrG5XptfV4MAYcbwpbsb7klMivzfEAaudXyYKETxaLTRGcBjPd8vSbaJJNOn7j08o8LtpB
gg3ZYugRXTXAxc1AWjWbglOZg4q//gTKI6c1P9D8y23XX1wvE1ywZCbKQ8LocpOJMRW1gX6SU5Bu
SPKQrPFmL3wfV/fcqoEDaSaOvPw+9nWMLn47OLXZB7QyZx9u//ylnYvvA8cJYAlOVznXESuTbeVB
rJxwmOvwiI64uULCuwmw44eWJJ2n1pnlQMS13gPxoHl5P1h71PDXUK2LAwUhBd6xmMsr+tB+Qu95
rifwytozH9haL+YbDEsKdwCsA7IAWT2gAOQsVUGrngyEBKexicRGj43JLZiN7FsOXhCeaumXsc9z
T89La4fGSnCDdAHfiVhluGOD6GeDIGM7JKFwzboEdYfWpjswe3y1qtDyEi1AZJAko5MVCtT3RPs7
ttkx7tivNmnpw1TrrdfxGB2gbOzff2FhZGzOMaBp7kohmpZaHnPVCk4KyLODmGzC1PTVvNjfdpXF
BcJlghMQ3SlQwLr0RESp+mQ28BRiBU6RcrdcMSBjNOdbZMY+/teCDGzoQ5H2qRIppyDovTwBzJHq
iJWI+ZRNzLWa/NjWilPpuZdM2o6a7VPHrOPY2/vQyA8Ga92ZPNca+geUojZJFu+1bI3zceGqAXkK
woJZScTCv5ezoLGy5KFmwU3Fg2F5hQbmjnEl0FmIq+bOFtUGRwte4zLDXFqxfhSqppzG9kOgfsrT
1NPV0plsSDGNKwfAwrsGbTQEdGlI4OJlKwUJRkJ7lsdp+BQLrGr5Q7EML0p2bbwbFd01msP7nQj2
LOxwpPyA7bicPt7mZQ1uVuU0jI8cyJWftz+/6EJ4nM9IDjxtgbe4/D4SfEXd6b1y6gemHZXAUN2I
kdrlAnxHfEJPX9bYuj8VFb8PTKvZ0clMvbAJvuAVG3pTS4JNhvb8ZyBogh9DamquyGjn9KbSoBDQ
mUdaleFKdnTJp7SZ7d+CNO2Mw7r80SViS71PMSmN9Sk00KKjA70TrEFwF25EcLv/z4rMSMtGJUlE
zJSTqsGxXP7a9kfOVzJYi0bA1gXy7zl/Lq9vY7HSGPIch0TNbA9PzMxrYkgWQwdF21hltQbfWdoq
eJjjUEfOZw7aL6dugswhXkGFclIM7gikdHv7d5o8NiV0p9WVrbJsCxlIMivu4gVyaYuQKLPrAmNT
5odaGzpa1nrFZOAuAItzt1ZWWdqZQAv9z9z897MwLYUErmAphjZx5oTazh4bx7RfGt2PK92pcvf2
1lk0B/gqQPIzEkouqpFes3kt5sAzB60MTlAIGDk7ysDSuIZnXZhInPTQWZ2zdXO67nJkrO2iqtQQ
m7VRD6qV+LULyK5X4k1VxyjoTSvH6cLFdW5Odvyqj7Misgbc/JMDHrL2nfqL87V18X3JB1OzzszR
wPenAnGSk62VU2VGmz8GwKlu64Aao8omx4DNDNDMWwygpj910wsLZ9qxDsHJBsd0lDhxj6uvNzZq
Zj/rvHxVs85hWopgw3wZ+v6+FAK4znhlry94DAaOhgWcsyjsmPO8nzmoMQ66GheIqKZg20FzMy3v
FACwkijaD2EGUM4aDmDRb84MSvOgjbxLiKUGJ0vpHlhi3+U5xm0jshpHb1K0lR3xFhJKISPIPZEI
BzkE5NbktxjQLUGeTD3mvWPoDc/bBzLlW7V+NdLnwilBc9eDUqvbi4nuEh3rHoo1lafFOQYVFTQK
wXd2lUQdlSYCa+78jIkDhyqP7QC60a3RQAfoc5qv3EPzvrsa76znhXc8OEHlELkSAOUm89sMIBuP
pmxjaffh8LOgsRPgHMgsNzBWnmlvQhBXNueufEizAcz61pd15kRaZ6ljW1TBKTI+FEPiCEPzYhDL
TBTIvsY3hy/WuFPAVYf/dtO1ttNBgVSMsVtrhavktZtkoVNEeONND4mpejZ0byuNPkL2dlcM+wbd
WtlE3HqmFQj2Sq+7nB7N8hirI+6KyFEasORnjhrsLPbI8eYO+8c4/saCPUug3ftNsT+P7DCVh2jo
vdsn7lsHmzx2uBeOXNRbMAGSP9dRj8dGFwencHitu002ntAS7JjR5GjTD2PMnVbb60b3pLDHHNCQ
IomQRxk3OggYRa86hsrBGGftb/+qN0bpq1+FnwTcAIgH8PC83NYBTUdDyzT7ZIQPg954Q/vZRsSf
aGh5gjT7OClAGG/FdCzEK9FxJ42QKCq/KurkMgZFAP49rEuXxsKdBr9rLI9CL7Iet2PzO+D3dkG9
oFzLzLzpdV7/aMSw8FoQ2cpheROUZss5g0Y4fk3OBSgAUHEIf+f95OnandK/5LTBg+9zIx6KzNwk
ZNMhf6NHO6JuM8qRviQg4nllRg4l0KOmpLu0epzMj6LbdfRUF35tv/R0Pw2vXZMejPxnVg5I7Vp7
Ea2EyAvlTn1OPtqAS8z0wky6Hi1rypuoDijq1JB5jR6V+i5LjmPlM7g8Fy9N+YvGBxQ63i3CO980
FEc6MG9oaTHBW3O59nU19lUXAi5mBE+teBD+bd9aCHTB+IbQHEwcSM3IDk/rpItaUbITmMoe7AGM
ngbydNM76VD+jILMA5gTkleNLGYNlWhRVuwEpkOvCe4brVx5ci+EFBjIXwvS1TeAZLWr65adAFMO
GQSzyOfbM7VkAJTP6CiCFcBQ5KOBGvkwNIyd0D/mOGad/sMALHTaYCHwJrhKj5EchDI1stOnDHyl
++zHP/z6s69L01NVtU3aBl8X5cdcf7TqtZr8wrWIzDYSbnOnCJxWmh67HUkX5qVxEh19oEN74oP1
iQ/iI9cDbzTD/cDqNab8JedF6gMwJ8hkgQSHXO4NoF17reNw3o7XuBRrKA4V3RBucgiurKzOlSls
/FmtDDc+bn7UOy5NcQNJkLhsU18ld1UObOB2alcAaGsm9EsTOoRCuw7SC36Uj92h1dE7WEGO4VTo
1hqs4Cpsw2iQvpzzC2DBQk340tQUFjkPI5hS+9Ar+2ancm46tlFE6LMgP1tgSG+739UjdDYIPiSo
xKAvDzo7lwa1vmQksEXiJ/HnyLjTom8VNlC8lq9aGhcAoyC/xpVzLSsH1QQ9a1s78YHaqLZNlG2F
VR8t0f/As23PGvP37WEtLRkBTTuy5kg+XWGoyon0YWAbiV+PBqj9ouRjHdKT0NfAvYt2oG2Gtxk6
EtDTeDl9qZ7htT1NiY/uFKeqEXD+KJuV8+1qA2OJyJkNyf14CGQ6D9TExwvxJ6Xh54kYd0A+oLbe
/NDD4hHUvGxlVy3bpBDQg0+A0kX2Q9Q9xmKgCe5R9BNFz0YvwDv9ikII7Y4gq18xtzyN/zMnM48o
6dihq4MkIJcErwnehmpXQkvxH5wCDHMI2HE2YclmJz2Ln4FUDpM2rVI/hSRlPpg+G21/6tfSnktb
CpAa9DriOiJXe7i3xkAjXAg/qcEOTsOJfeZltOvaj3GAI/e2oy8aM6HYDMgqWhhk4NzI8jBFeqDw
x6ryCorSVBEf7D5zRmUNK79kau7+As4C2uOo4lxOX0oFidusFn5b4zTqX0YIetbTDzwVbg9pyffm
DvGZahDoVTl3lLGiTQhRCr9MQ22rJDO578SgnKz9NHT+jKj1Xm1oszKRV1EEdhmQubgngZRGG5N0
EEYKr1WTw2qj32vKvb2SAFj7/Dy5Z74nkrjN4zIUfun03AOQ8/acLW2g818vubbBi1rRC/x667Uo
8W7rBtdYKRyvjWBetrMRcFalrTGPYIo3Sr3ayLj2eenE6Tmtsgq9CyCF2SuPaKK9PUHzf37x6MHy
oisNCHgoFwCmLE2QCnRHZxpU+I0y7Yrsbui3IvvCiw/5sGf6rhzXDC7sFlx4eJ0Af43o3Z7HezZd
Ldi385ZXuZ+rJcC6Tajcm0mFxv1CV7xwRP/77QEu2psbAXEZoSQuRw5DNRVB2Q6wZ2/5M8qfv/K1
9og3JghpEnEPITYxAJO4bjZloxYbCni+/MxAF78DWn7F7bGnXICU0KP+VEXKhhe9q6T2pyZTNhWL
T2kygm4BIKC+fNIZqoYi1riDY7r9WEzTcGytKAlB/RCKZyyhBh5tKyUH2IHIvUCDlOgy9V4QFnui
NNSNyOPKMfCfHIKc9o5Rt/ExjHjgDlWfPNWlgW8JheeuUCp0VqlhycE+V0VY7cI1QuqlyJsa07TJ
kUHpHLSZQs+Ah/Y+UtXpHg865QDkXeBhmfgJZAW5tiU9Qf4aEBQH5YiAO3qZvfZWq53UUnu1iuCr
iBWoMPCsAQYxTtRNr5gQHTah6QmCRJPmDuHWb410wQtRVN2xh9DQNnj4fzREnXxIBeW+qkV26nED
esXBFFUHrpHRibRQu0N/afDNTnS9c9oQEqRKEutuSnN2l6XmrEaqVY4GpYnHbBiJ1xdJ/1hlmYnp
6asVF1vYooAnovQypzJRdJNPALMbUoL3Fe7N9v5XVmsryecFF0YTK/BEqN+DHkQmd2SNBaUKRjM/
pIUTT69a8hD3dx0m8PZWWTgskajEGYDiOQIB+UXE+6mtgibO/XQEpXxyLyoLKI4V8MbCZCEGwIsE
VyUeXUSK2iKNgGdWVJmfRYfg2RzXkoHX5xlay4GXn9n28CqVLuNiZFOtlUrqm+GnPgkcCD1sbs/S
0gBAC4MubKQFrvMbaOlTYyXKcz8uXda+GGvV1JXvyxVskcVjFnT4PrU39gYpyP+vn8+kyDy0k4Cp
Iz5vHgH+btZar+f7QjoKwTyEDjho+SABJN8n9ZiGVZSI1J+M1q1FeyDkhBAdJ95BXSXHXpqqc2PS
xrP6lGWJXaQgtjhaOE7059tztbTxZlQd0gSgHUKu4/Kuokk2GBYQBX4TboqkdlpeOJnmFdvbZhb2
Hfjo0SyEGFwFP4u0JF3UEFR/MmyJKfSIlp9oxfbBoL/+ixlgdND0BmIjeWkQJ5YKo3HmR6T1UWtw
+l7fC7bGKbQQUcyEFXiowwmuIZYh2m+yWRPOH5Xe0e12Y/R8Q7WHaDoZHFwtXe8Ea61wC44wLxFC
faRtQfYmBUmc5vA5raj86EnJ8k1VFO/f9LMu+0zVAv4piMZcekJm8soyi6L0iUC+zmFrZZOFbcMI
svczCRQ2jUwAFBc2SZJGFz7TvezDh+GlGrw1ceUFb2ZAmIGqGt1EgO9JYyhpq6U8DYQPQsjnTmyg
vAVIqmI50zs5n3CHIBs4E07Cq/Gv/CIyc42WHMJb/pAJt8X//duevLTcMwPxTBUA4Ty5Yj/WWKIc
Khj+GKXu6A3j2lQtGoDOIITJEBgjX3e53KqCEx7w6MpHPaj0Uvz//QPAfY73Io4v3OvSjk+1wjb7
rMIEmfq+baIt0Q63LSwt9rkF6ZptzFKrrLDDqwRcc6GpewiaNkr3HVomtw0tTRVa6W0bj3oke2QI
chRPYzWC5NAPv5XR3l4jFlr8PMJ3lGRmOLUqvU9MpQvV0TBKvy5extLVzbWOnzUD0lLzPhFtRGCA
ZjtN3QXvE5eftwLKrkgXodMHakByHoK2ZUaNUhF+HVe/SY3gXs/fH/LgAQCpmrkagvNDcia0GU9A
K/XCJy2g2QC8razwgitdfF9ypVpT26hJ8f0+qg+J0n9CDmdrBPEeWb6Vm3BhMS5MSdEbWoCRI4pg
aqwcFYJnn2776sJFe/H52fzZ27NoJ72oFGwKE/I8lhOgOrXW9704ArSOqyBJQaJfXm8lrrKoCe3C
p0aBajuQPYo9vlNzZnYqpD4BQ0UHs4V3h3TdZWarFEZQYEVouZnq+rWmdNs22SYQawoHi+OZYeTw
LFQT5aSTNpgRQL2W8HlyP+3bZOVps7giZ5+Xdp+hlpBzNQx8vk4OprqptU1fJStn4doYpOnSjKwb
kAsXfp5trXTb72971crnZQlvvAb6MuWm8I3cBcGqsobfWNp/SJkQdMGZSGDI6Vk9aEQSFXCpMu/i
x6HWfylxED81SageKOmnlct1nnIpgkf8oQI2NpPkXJ1YRT12A8FLEwSiufYwNWbk6klnO9nYmq6G
y8oLkth6TUmsr8HVpJlEIQ406aiEIE+jASAsl477IETXkgaqagZw3OdujfVMmsj/fH5G3YITHw0m
0l2iV5U9jRr6tM0xDF7MbCCIFKssdthIFddmPXufZ/wxOL+oQbxoAfI3e//ZedNPSqFRUgMrSu9N
8cjWUF3S7vnP93HDIO80o6jm+Tz7fgVR0LzJVDSea5lXRk9B9Gtuvb/t3ouzhoIRAH1IQFzJjlVm
qyt5b2DWBHPQ1OSRQN3SBOjMlbNgyRCCdzwfcdQgJpJGU3eGPVoxVr/tgDtLWPJJ7/Xa0TUo3pBE
a9zb45JC7rfJOzcnLQ4K4wbP2tkc+xpZn9JsG6TbvPtE7C+3DS2tEsoDCO+hDwauJul+1kDNlRBb
Ab17+8XsX4NpW8UrUcby1P01IV3RpQ65k6mDCbM6xPZGTAdaH7R4d3sg8zl5djL8Z8b+WpFuZy2v
LZ4VmDHI3E3DNjyi8bI3d0CVkd+gJfgHY3Bq9EOCsx4R1KVvC6HoDVGwWbOyGQ+qkbJnrtYmaLsy
7QDmDjAYl2VveGAb5SrwNoO58gMW5xRJWhy9wM9eIatKy0qCyMp0Xwvbh7JKvg91gHYCcGk6XbDm
jIs+cmZs/jFnOzksUTMblRQnX7WpfuZ8X6wl9+bdc7V4eDGBjwfUrND3vbSQsXQq7Pls7diHOH40
ipVLdnkEf78vjSBFQqHIVK77wEE6tf6zyvfjP6iOoFX0rw3JJ7KRT7XdwUYdTAO6i6fP8HzdiYvu
823nWxvMfEeeLUeHbkCuGdhPwHDvQJ4K2GTnxcqKh60tiRSXlNEAuAmFFZzvMark5j7IrX85VIEv
AEkY/kG/xOVIsm4kooNKKRzLCx8U1a0ehnZlHIuzdWZDmi0TSsaKAiw/9Cteo2HbaPu2+/0PC8Jm
xV7AdfSrhtrUzsNEKzBVenqXB19nOKnaBys33eI4zoxIpygIe1KtIQHGAVBWZTt82NDYWLl2Fhf9
zIh0iPK2jDPCYERXnkxwyL6fsw+ldbw/kK5CxesqywPN644PPSN4MKMD5FsPgOftpbgeAEFwCDkU
JNjBaikX8CZVB9m+ohF/OE7o/cybdyZfcM3gyIVgCdgxEKdZtrQtAm0cKgX1Dp9xdWMNiYvM4e0h
XB/tKKPgNa7OCTfQ5KuXm6IchglUDMDdETGG9+hw/4RMFhRR0uKDXcUrQeC8wy4PXjwGkTREazPi
W3QmXhoLgz4xEuBG/LLxpuRrNeEgcdXwlZCVbbi0MNjJsAFoyjW2B8DLyI6rhvrBA3QHgnzlgF/+
PHoEkaMG7EZ+2Q6NXneMgzFNTY4AFMb18+1FWfw+koVADUJyEnwNl/NU5V3AlBiqsPXopt0OPSq3
v3+9uzEvAJ/MCHFIl8tJw8hMB4vbEfNLE9zQ+9iAMtH7twb64CDPi0QMCsHy+4UV0KArwTnma9mg
fRSx3b8qQ7RG8PKGEpQ8CtEx+GnQrIRUtAzutXNUvppm1HxlsCHIhFSJSr4Ng4m45KVkFPXnbFfF
d/WAbhXwr4ufabuygRbWCmAX6FLiScrAryxtUa1TRMioovrbgKq7In4nSGA+As6/L9fAJhBStKoO
6a9RG7dhXW+GPHL0StkAV33bK5ZGAgZNCpkrsEIgcXPpdUxMlVLkuLtoPW4e23LYvPv7OvBvuH6R
50W/onSnaDTnRdwnxFesr53frsnoLPx84DvR4ol+SMhP6tJCtKaaaRTgQt+C4lb/Qt8fcQG8//f7
V1TQYZqbRmUR5P5+j8U9dHNQpt+9f4pwoaBzEa9kEMlIS1ChdzRiWk8AtTScGLmstRfs9c4HJgOk
8Egu4FzB9r9cYxV9/E0jeOcr6TaDPETsxKH33jHABFhy50SZjmYmKcwKoyDtBI168BZ/CiLu1s1K
AHR9ZcEAZgg0aQCzoQJ1OQazBcnegGy4T9Jii0vKLQuvVraptbIf1uzMfz+LfAXU5LRkgJ0QYXyl
eISIbcD22WrtdnFRIE2INn8gGq7qBo2mZ+lQ6B2kHXOvatQfXWs6xIh+3F6YNTPzBjobjw4O0ZFx
rfPzhm4JUoupKL5bJP1228zStEFjFkViSAmqVyVcLcfbfxJt63PumySGBEkGcq/Rq6v3i6zN8EnA
mYCeQq5EZmSB5HRjNCZpfGbscvbU2XsjbBwr+diH30b+7tTFbAzwSbTiglJOZo6oWZMAy640fjnt
I9MHBROpV66SpQXCnkdV2kZx9YooExlIPW3LpPUjTh2hfpip8y2xub08y0bQqIAE6tyKJ53CAEMV
iUpp4yOxRAcPfWHMWjkBlkzMFB4IvfFERQbr0tHUCAAwhcKfU/GxAT4rV090jVJ6ycssZP7xAGJz
u71kg1eo4KI00OM0Tu5MQR/tgm1FV3mCWYfbM3YdtSKCRHMKeL2QL7jKlcbo4UNqJh18a2odMzv0
8YbZukf6j6iEr4RNS1N3bkt6PwaV3fRQPxp82n+yrBfI3Dtl/PH2eJanbnYyJH4h5jT/hrNzAJgU
fUCDV++jT06LtwO/E5NrrSWw16zMfz+zwrQw13gDK1QZdloIcjCIXpr6o1q/DzaLAAnLAz9D9Ru9
z3jGXBrqw9aOKlIPPrh4nQl5qXRcuZUXF+XMgrQobBB2wu1q8CvyYyjuAg71urWujoVIlgI5DRg+
9g22pSHNVx40lZWOOYwMn6PxJdPvpsTYUDuFnBp30GXdZF/Q+uEq+l2l31dtuTJImbrmbR4BG0Ej
BPpKwBsihQZWaEW8M/Xerw3xpTPJHc+150SUp8kiG4Lq3ViSI5szjAb03iaj+nrbLf8fPwBIOBU8
8dZVclgwSNb0OjzGqj7k+m+t67wq25bKQW0/W3zTin2j3VPy7qwQ5h2at/+1Kp2H+diMdWbA6siE
UyIwKr0x/h6ylUNkaTucm5Eiu5KnLeOj0ful9cXIvwpwHkPww9zensP5Cr98Dl0ORr7ix4JFwAj0
vm1yJxKxE60Ap5bOQuiVGLgJgc25SkVXaLwI+djDSSouXHWovXBKd4ptbWI1/KqY4efbA5q31tWA
8Lib7xGUkOWziuCcGqNg6v0A/KZ6edCywmmHg9brHugHnfSd4KY/m2BmXDPAa4TSi+QNdgYcLgnD
wRdfePB/nH3ZbuM6tOUXCaBm6VWShyROKrYzvwipqpREDRRJkZq+vpdOoy8S2Yg7Fzh1XgpFWhw2
97D2Wo+Od8EFm1+lk8/5NPziFFTo7gi6BsMTfs90noAjJQdhPUpKkQIQOAQ9lHGhM+304M2aogi4
ZjN5GnXZMqdI32aowjePYW9FTrGimR1z+vT9Tp0evTkdAioy5Klm6Ozi6Bm6YxrUWmzfRN6YxSH+
fD/B6dHD4KiFAYoEzwKg2a92fsotNhTTyPb5OjRX3r9wRD1sVV0wg6e2fp4FqR2kufDf0q+A/nA+
0Q6zgP4yimwQn/wQoIcj9mWGZUDflF3lBvMMZrCuMrjGF9bpzEYgsgNia+ZTQn5qsRF5a7eaQy8c
XuShju1s/7/YBryzztz3BT6l5TbU7tTndo/hfdBzUTMqu1fDSMwwAZ4k+X6uc5tho2d+1myD+MHy
9g99BYKVvGQQTDz6iCbYCuoY309xamDAbYwyCvTFUJaGNvnXUyU71y/zrm/2hJaJqa/b6cX1OYII
vaJsbYCb/vv5zp3iT/MtswiFpwc+VGiAF0Drgz01alx6dOrQjAivtxlDA/H3E55bQ6jcIxk3WwFr
mVJQXhGCN5iwfUHoszUUcJOKeKzCC9917tTNGbBZ1wlgc2dhOJ2CBbWmPq7/xKKrMb+UTzz7GYgn
5iZxYNqXMYXRjXVQ9wbbAwYEiQr/w2SgoBrS/iL/+2yDv9poZBMBcAVbKUCVWLWvJ8IeLJiAvABF
gawixa8MccWmMSLesLKNreddgfR90iZ+RBNZw6+Krb7fsHMn5PP8S2/ToVqDRK/ZeyV/l465q8Fd
GwH8uc4ku3dYeAEzd25lUVmGBh2q8jOl1dfvtcCcGrRjBh7mKmZAgylz3Irif3E8Pk+yWNQJtH0t
GEVbtDolhojSw/drdub04UwAWIgcCize0ua1o61RiK7l3o0oKlWX7NDZ4TG4NSe1AGebl/BTLIO+
GzmlbORQGMqitntuLri+Z8ef6eJQSgBcPFxcHmmkxVBIjJ/ypxr93I/fr86ZHZ6Z70B7A/IGtLYt
fn6amn6m6wJoZ52vPSJXJZiwLxm2c98wM/wigJkf6aWaFECRrUCyDPC17F11NFLDBUfm0gTz33/a
BNK1bgfvie8t71k4/0Lz+P0qzed8ce/nF+1/PmCxSkXb5b2rZsBlnUaduxnQ4eXeEP7y/TRnrjcQ
sEApARSJ/OsSJNz0ddeoyW32NZHQapWOiCyWo4nafk674MXI1IW7cXb30bABGBk45OBIf103dAc1
lQrMZu+Cgxspa5R6RObfGKH8IX549mwg+QQoN0qWYChYqvuNDVi12WCJPdXJ+MAuEXOeOwCOjaNF
0MyExt/FBoVpWdWBh1uSQVHmehjr4dDo/IeA/f8+4vMsC3PI8rFLoWvC9w0xrsveueX6Ej7kzIeA
DAClEHix0MNZArkdD8DeLrPUnrwN7fXAfpwQQe3g0/CLB2QSMDA5xfAa3JP3E9l8f4DP/vqZSQMQ
9DlbvbiHIL1FWkdg+OzN0a+2kUffj3/mvOINhysGrhYg7ZbGsOCBIfKx0nsCyTCCmn3VJP4l/Na5
j4DmKtoZYBJRAV+UvX1KjE70td7XLo/LVUrbC174GWuC+u3cMIV4ZSZh/XrrmobWuXZTtR+9m4Ff
0+FmhHack/x8rYC7mWlnIG+A6sHXWULViqwwsFYjqDgz9gFArAWxte8nObdWnyYJZofpk+HtAGhp
vA5r1bovItbswuN3Zr+hCoiQG9pT871enKcBiqBSE7PdG+mmsGJ5CcR7afyF2TA5CerGxfhcXRvh
Q2/HE79gYs/YdAT1HjgYZ8n6k22wwGRpDkGp9i12WJpj4lgvLTsM7JDp5x9vRgjCkgDoU0hYn2Q7
SStNdHBzuX8xQzSnXgjuTrcaYAP0rgArA1zASQpOt6GrLEqcPaR52m2qLriaZ4aHe4YnCIhqNIw6
C9tqTpbLczbYsOBZJGURXcKHn50AT4MHmnJEWctuK00MyHy4IwAm2cd1l//96dr/X6lMQFhQZT5h
PKk6oUyz6Nz9eFu1dym/4ICc+fEzTgkNRAh1EUMtDqpjo1kbvGsWmtKstc2mJ9O/xEVzapXABI5o
9z8E/Snsu2BuSx1mAjUoo9yNZQgm2a37QzIk2CLEfzN5CvCJgJksuytHmitS697cB2gWrbxV4ZM1
84IfW1jMggcUS0VgnpacXsIRQ5AawgKIpY8a/8oYV3zcE+dCxvPckoHCDUYcNCPwbBfWr8k8f4Q6
i7VvTLYlLiJBtJHdIccKqfPg55rtyKyicxNQeBh0tMR9NbVBkOWVkbbG3gchwXOePn1/gE9NIRj9
wDUx5wLAT/9fBv6TJYcWdCBMwYM97dSjRks4k3YUmsbj99OcOchfprG+fgWtXGesfRHsa6sB92LU
DRf25MwEHqokyAHOFFgnxT/tKejHmLiIjvxjPVjlhd8/r/LXSAA3BKC+/7JoiGUWFzG1C8tjjeXu
6+pPptb8hTS7wVqTaU2Hfz9eKuw3UMgWQfX4pKoMYvWWlsIGEmtFsuvih/04802EIUQtdhYuRsZ+
4eZMrp1PHTG8PbOiAvWTS9nScxvxefxFMjCgpBiJSf29eZRpGQXZJcHwM7cPbg2SV8CQzXzei63o
wjZkfpOZe4Z2or5RoMMtIsFr8Idsf7wTAG/Bp4VsA/Lk/1Ghf7obRWnU7cgF2bfXRXefXiKhP7NS
X4ZfrFRniYIaZUv2YCRNo0JeMIaXhl9cOdAuSVIPGJ66SZHH9BJVxbzOiysBQlmABsDyAPDNssgq
Cu1ORVZM+1oftHfvlG9D8XPjhHYkZJXh+c9J/sVWjwbvhNFIQI6LIGohcwpCDGe4UO07+x2IKeBt
giob4fBX05Q7pJy8qjBB4ZRF5bAfWhtc4w/fH6Wzk6DXFe8fwCIoinydhNuBNgqZkj2vf03uBxgs
wI7xY6wImrdQuITTjIIxQHVf59BFixShC1igZ11npYrc6VdvXWL+PHP75jwFaLZQCsHFWHzIUIu0
SMuCQP7iX2PtUtCUGEBcPX6/XGfO7pdZ5l/x6eaR0XdkI3Kyt92PhtyX6fr78c+YczBXzOyfMxUH
kvxfx8+rAuDwihGAqA9O8WS0V2F9ZYO9XLkiYpf6j859jQPHB1BHhJUnZfQegoM+KOTIHipeK78H
37G+dIjPVMohcj33AkHyAZXyZZEq7VDeFbUke4uMv2VvrXQNQukp5dsKRezcFdtgcFZe460sdKdJ
vGYXQsIzJxxNDMD3ATYOf3JZixP9WBDDCae9NB7d8dbOr6ru6vtdO7eOqCYg3Y9GsXnvvu6aoik3
WGZNe6/wd3an7tKwuxBLnTveAEHP+SR4kicwazOFwqms5inEb6u2Ix6yqB9dlEgvXNazEyF/DJzS
7HkvrY7CLrhc9DD+BBKrnPlORMYh8ahNY86Hp+9X7tzmoDSPWHruEfGXimsBBedEACIstD3Q2O2Q
QKHHlObJ97OcxrxwKD7NsnhxgoYaroSs57423Nu60ZECe7zbvRtUbTxywUScftJ/rjdQn2BXQPPA
fFg+mQjQjmeSDvm0LzRHpdyMTQc6tcbL9590dpaZ0mR29sEBt3gc0txDEavyx72ZGhlUm6f7qWcQ
XGuyC6/QUjNsztZAFfZ/ZjqpARM6cnTrYSbTiur6mPrPYf3PpQ9tC/J0jX6+/P8jTXF6DNHmAXY2
mAz8/+S869IgTtVbI9qZI12uhAazVQQpoJ+v4ty7MJtaxBjLID+1vAG9bwNuFWjYqnFEoH8fFn++
n+TUOuBTPk2ysA6uFi2Is8Zpb2gCca1+59rthQN+7jT897gioQOw+vI00L7Qk9e6494PN/UEdfRf
utv8+CtmNoxZgwKAadTrvx7rqUSXVVu0zeFXIJ0IgcgFM31mlXwEFshKAe8NQ7pYJejeAW8c5s3B
TVkUmBDZvbDX5yaYFU6Q6ET+0V+2X1jSLWpEweygq2Rk6/zCtb8w/DJLW6YC1tTH8Ln1mE1rL3/4
+fpD6Auo3pmE9QSqTAcJosHArA+TAj8TarrNBQj5uQ9ABPZf/xbSaf7ColhZXckxq+tDGbXpS9P8
OA4GwANkMJCaQ+cW0vGL80MY94OBiIPFnBj94YRd6mc89Z0wg498PFJGiLWXrzBzBlOZjSkOUAPL
SdSEN4UZkXrHCsBgL7ySp4uFuYD7m0s7YNdYvlt2R3veECWBe97x8UZM8sfXAV0DoKpDLcwBvGvp
CFo5oH755IpDPpYJ+Cmj/BKC+/RRnGcA3sqBdZ+TX183RCuDTZBJFIekDe/CMNE69iLzkqTquYVC
EhVOEUCvp0QkNfFpm/UhPzg1SdIpjPFo/PRi4Ds+zTAfi0/v7RBUqPIMmKHSLO4pSfpLcNPTtwgz
oFz4nygD5DHmb/w0Q1j7btmEhB9EeV03gKRtW32tfkhBg3cWKaI5RYh8M1JqZGFgsxFY1gnX/NAq
voYGE3MvBRdn9gKTQLUHwJcZaLcwsX5e5EOYBeJg00fW3Lc/9oIh7QAVjhCkRkicLy24kTaTWVFa
H8b0fihi9nMDhfFRg5zV8ZByPA1VlfLDKq0OKhdJ6kKo2dh+f5TObDSkxJBXAaRu3olF9GW6dPJG
5VUH7ay5cevJ67BMKnHhITozy4xdcXHvZpxYOD/mn45T6plVFfQdOxhRKT8+yvDPJeNxdgYwaCM9
AcoAWMOvM3iaN4LwATthX/PgPacP6PFHy+GF5TpjcOf8x4xBDIA/WiJZSmShBxfEowfDLXdF7yZG
7yRCheuBoAk7Eu3L99tz5vx+mW+xcFUu0k4WmK/Lx5XnqBW51Ahw6kcBwYeLjszaLCCwZGbpSDEN
5eCzQyrWQQrloSASzo8dKRSMgZ6ZWc4BQPtPA+bT9meNCRbS1GwOenyzrA9IkH6/Sue+AcicEOYK
Um7IuXzdfLPyfV0FFjv4R1tFobyh1YXK29kZQC+OTCdcGvB0f52hAuPs0DoCrg56fwJK49CFLFlx
qZZ77hQDt/3/pllSzooS3VTSxTRNvXLYvVEc0QB0Senr3JlC7R7VddTxkXi2vn4LeNl4UKuSHUT4
UR/1pU6ss8OjPIYYDXcer9TX4WXV+cA4EByoEB5JX61A5Xhhv88EaDhQ6LfH0Z3D9mXmi1jCCNrC
ZIeAGJGpt26QJhn/KIpiVRugXUb1p+ck4sMlPrNz52DukYUNOMeTFFQ5k+3k1gc+fdjhoymerPHf
94f5jJMCew9nDrABoByX3etOTnVW9/B6vTqMzcZ+87NyM7nsbyDAPJ39nM8FKsS4l5BFhggLHO2v
2+UoBDhtm9aHDt2sNgcrmDBXdnjhATi3bnM72JwuQgp56Tw2Rd5Vo8AsotsF/qYbEutSf/S5uwNS
UjR6A6WHc7Fw7oasMgpf4I3R9Q2QHSsq6qjt79r+EjjlzAYhT4QYHaJVePSdxYr1lsOAdhzzg6qH
l46ZCVxB0JQbkae61dD7zz8+D0gjAvgJFwNR+1LAPBTKBvc6qw5hvSc4b8Ujt+xoxB+SPnw/1Zmr
Cwwy9OlgG2Z9iPnvP9npcqjhIHcunAH/2Ys66+ePGVpFwAGGbh54ActDkI5TKhW25VA9UB1DUvT7
X38m74pMIQ4XcHtQE3OX3lLWTNgZCbe48H5nflwPxSZQdVx2a0U2WbhO22LVsLvUuuTxnzl6Xyae
//7TuknPbyffTvlhMPpb5fWJP9i7pk6vQNFy4SIt9dJmnxlzQbVwbuCGa7tw2EiTV6Bggmdug2cs
K+4C69bpbgv+Wutw5QXvXvhgU56knor1pSt2xvtBKpbgbMCuQ3FoccXQ0ZmZ0gv4gTt/lbwJ7R3a
MFb+uEnFNuunS5965jjCX5gtBkJz90Q5VYpw4NnQI8yZ7lGEiHkwIDHL46ys48r98LItSCVb9DlY
oPfi4j60V034euFQnbntyKPC4M/JdKhBLHwLyoVfOlYvD91k/DJTnFpUqJI0p2srsx/s2lrr1n5B
aQz9p9Bbtsmqg7ZGhoCgHqG5p6CXYFIw90m7ef/+p538MoTIc8fzvBvoSl4qF2V10OVTSsSxH34B
GRNBp1DKlZNvSPbjTBUmwJsUzjQ9M4pqYRjsgfdaSs2Pdl3HG56VF7b63KcgxpnLWMjrwgR9vUDe
aIxWHiiMb0aNBZ5kJpP2Tyve8+b394t2cqbmpSKI17z5GcdHfZ2pKgtlD8yRRy+ehlWdr78f/uSG
IFxzkK+aQWCoAC5zGC6zRnOSXnd07X8lO9JhQyTEfg+pC/4h58LLcOZbQBDpoh0TdBGnauaWNnpp
e408MpDEkmvz/vtvOTc8Amdw4yPbAxDj4ra3dZl2TpXLo7T/ZSub/fv58CgdAVOFOhXUUBdGc87d
B6VnySOatf+oSw7HuR//efT5xH0yyVzXnvapLY+ifo89+0Jm78SdQT7h8+gLH9cpVNY5AX77WzEe
jLdeP/18bZA/gsFxwPhyUtk12r7qUKgSx4q9Ksi+atP58UGd25gRBSCxis6jZc2rAZ2MYVJsbh7e
DgPcZm/XO39t/2actkb747gGXhIeZeDBEGUiTbJ4tAwHD2PQFPLY50i41Squ2dr1H9NL3ZSnu455
wOkPIISDtMnSdwbWJWy6TMujSVcNXfU/zRfPn/Fp+Hn6T4dqIKRqWYXhdbuj/LH6MQHXPL6HXnnQ
ZoS4F8tD64RFnqUYn0BIdmiyX0LUsWnWMQlA2GsHD9+fstNTDNAOPAikpzHpifJYFbbKz6ahPwLX
GJn9R+Y/ef0Fvs8zOzKTYsL1h2Ib2PAWn9RPWQm3shiOPaRu3EYm1o+NIErEcMaxZBj/pH8iS9sK
vM+6x0GGzN1tbvx8fJSFQUY5hy0gy1h8AJZOjAEp3aNatyEHXu7HGCqIHOINn287FIhPOk6muqxG
y8/dY1i+ucWR1muI9F7qaTiz1bh7uOiIydEhtfTcAHUf4d9Q59gebHtIVFuv8h/zBeJDPs+xyCt0
ylc4bZiDUiuh/ZOwL+W9T19XzABAIapyc053GeI5jdZoacUMPE9q+w4Py7piH2S8MpxVSS5BHM6s
GaItNBzNyqRzcuzrbSe6awBLsa1jMJFtSaB/DP3sbPP9HYSzduaKzNizuZ0ChHUnjJFC6intU88+
toNyjiwj1XagULQCEs06oLmw+ZUWPYut1Lc30hrBh9qjkSsKp3qo43AgI9TiQk9sBreudkKp323g
/yYlcGzcrUK1MuvMf5/MnD5O0EGVkNxG2St27DS9cnr7j+egxQVYIvtKlMynURgORVJAemvVa2Zs
QukNh3zQw8EYQ+/dQfAoIl35xlqZ3EQHSPaPi3yt/QJkVRRwBiGMEqNDQLvLfCTJwsG8omnxuzBK
aHgpT0ahU1bQkcjFRzmYejeADvCGBQqJR2nRt5yh4SDKx9HCGVWwhVXmrCeJxuZY5O6brJWL0pBP
X6RQXhmhd/5oBv1T1bdNMvlT+VyHfpNoanZrfL4N2TA2xJ2ZTltalSSC7Fe54qmBZ06VjyAOyXbt
aJCVrY3f0+gEMurUZOWRnwX1P2Mc8kh7HV05Jffu+Gg+QhOqfJQg/d2aXFpx4Gq/irNqgpJ7joYe
e6UjyNc861KFLz2qWO0qqAuyMbl+L0X3bIZsiMxmtG6CEIsesRDiiFLx4bXgjY/NadwJDZh1/Tjy
BvGOZYTp1WjbbVxbhXPv0x7KWoFkdZUwZgd7R1s9qgJ5HaeiBjKhNGV279vN+IeS7oPLrF0L3r6x
CbmwKLeNzIwckqOSUHXBU8+rp6ENnq1pGvMILVtkr/ySR0DggdbaGLOETCzgUd1l4O/zwqGRsTYM
9tcLgMOpsjSLuzZlB4q8zNYJ5QOw5W+uOewzVuRW0rfDirbkQ5m9jNLGG36F7dSrpA2029y2RqM3
vWT/qt7x0zXA+2jpbzv3waOd0HHK0fmdmMoGeWrWBW0QB8NIj8BHvDBPMbwlhjcgDdIfSknfTOHv
x0LxNoJy3Etv8j9DLoxIlLkTp+GATj6m+zh1qB9RngfrlnvyKjS0Z68o5WxV8SKvE4Leshs15VRE
3Bbgl8hsCNDRtFt5XkE3TTFlUecqnpho/v3Hy4FflWX9CBGyLCJN6UCSLnvWrWE/ecxqrsax/Ss8
1XaRxzN2zavRiLVy33RmT35i+HYbbGs6mX87F8zUQJ8OkKChamWBx1fuiSrBnSZA0FT3ugc5YtnA
p6E0qTIEoKjZPNUmgO9b8J9mOVq6S+38SglQBFMrp0i4qkmG1C7joQu9xK/oP68QLPHbQqtVE7hV
5CrdVOtg6CYcJdeKrJ7sitEmLHJGR4irdqydCHRuZuwVvYhZJsASVjUgiDdBr0XQJBIjjaQSMpZ7
KwcBiHKG36CMFRuvqrO4Tx03Di1hW+s+R20rbsfgrz0Zbb3rS3lbgs/+lvWssHA05KNV17uxMPaV
33BjM3Wc1XHrkA5MkfQhHapXMyhgeHrqOlPi0v6Fg4mpv5YBLXZuJ2HWNCs7MzK4/dQOFpYO+Rjo
BdsEHUVlWPaPjNRZf6VcI9v2Ls+OIxgSDLQDaQ5Xy2VRaWT2JpjS7EqomtFVYfg63eCk/iol2agU
wn7aKl98gp52PIMy8fAD4tbnTZyXhtZRlln01gqG/F4OaZn0XdeJ1ej2Nz0RuHyMcsITCJ0Hfyw8
lOshT8mfVK51te6Azl6RtMf5Rxf2r6FwrBS4HCghMkWCO0mtmiZl48rnQNrjA4qBv8H6TG5q1d2z
CpthQDf8BcCkAEoktM3jEGJAWcQd9Prmecuiqa+GuAL2Z5e50JWoXDK8ayXTjd0F9SPkzh4nVryi
eYZfBZZwd1bl2btA4HjgNhtx53ZpBESWigqD0ATZ0RSN3GxcTwBJ7YwyNdiN7XXdEFX19BtMQYWx
sZHEtv6K1g9AnKccKyn7oU80jH1U5Y6XoFDoJNoTAhAk5U4krrwmjPreCSM7qP50wu7jyuhgWxk6
PCDpmJv1bTlzaux0DTjOiBp1m8jKcBpQkLt5uGpq0Booi+Adsrweb/UAMjjKwbjebm09vjZjFSRQ
2KARt6b6Jpvkru1zFamuAgjPrH6HQQ4byfNfyp+sBNqP9sp1QbhPehhWt++cqHW48Yp349/oUEpi
1TQ6CaxRYoU7OHkR04RzfHpKzY2P569MJuhTlptxZDWOaZ41EFpRdh4rTasoZyH6D93mkYyCc8hN
Iplmq3RIgBnZFr4RTxV6XE3GwAKJn0jsGqeq6u1NY9jWiuZWEFMdFLf2UNZRpasNd9MoNbEvqsMP
w0utjwAik3tLZixGcy7uqNMJ8GcU4GWORKXYEwhFqzUfibVyaZni0Kbt0RsGEB2mXOx7lL63Nti/
d8BIZptqmPIoUP2/EUsZ48HlcYAi2L2HBv/NnDlM6tDuV1lXpLiPhnoVvCqxG2n/KipwmRGzuAda
JV0xo1CvsIf9K8RFxwSmurlugrw9BBD5hJHwHRGnfl/eKSs1V6Bx020MQkSmmi3Nq8a+NbTZv4Gq
2IomKe0YmErcQmWmr1LWf8zWc9ceLEVEZqnNbrBSiInq8gpao9Um9PVfx1YH0ptPFncEsCBGcAx4
Ya8DnXsypgPq3zaKFcjYeOnWtGWbpDxvYhBN0thJQ2s35l4RZR5rr2CbWcSKoFmVVPoPeODEXW+X
+totwbRRWrgz2mr8Iq4Rh2360tGb1Cr7mzBMsyjIh8CC56qmiAVM3KLz2Hm1u+JZWUH+1CuI+LlD
IG4qWJbIKgr0abXwprgvcJ8GuHj3wSRCDrWswY6ywmZ/W0X8BL8Vr3zbVtCQTsnfrEKxL+k4eXDU
0A5bw+tK9atzzPxPa8G/6Wx5LUNrr5ya7sQ0VvWVo4uyjEwoNch4auSOUP9Qen2JA25WkefK1yxQ
97wQzdYIawrZlXwDJy5wBxBkDusiTzey1d1V6RlOYhqDdwXuNBUDlSwiSTqrW9MGtGXSnGagEt5x
e6zb2GJoHNdufZdNdrZKnVyuBsPs8C/aJMzeZevXsRaGXOG8gP/FsxPKeRENYTBt8Ab/s0fzd8/7
NfgUGEDkqACU4cYpgkSk7t/MZgT6cSmw+Ojki3xJ0epR1EjU0TwKC2iIWx5XMWi1sMqgLo0dE6q2
vM8/0AlZrQcOVcXOap/tUtC4srzXaXTpdancX71tgSoq4P/qhgV3RUb0X7SqkB0NUv0wBWm6MSuG
/n6jLx5ZpppVnZJxm3GvD1ejU5HiFhz+IjLqMLshIpxAlYqu5MDvmzCxpHZVZDcGvLISnQCrsB8B
QQ3w0rlMN2+oclI3guJq/cJHPIMREXZ+dEAkO8YGFfa77n35apXtGxhZ3/vMS+N6ylt4dAWkRPqH
FBrxByEVHMIcpmdHWtXxpCq9isRF0Q8yDvBY/R2CKdiAlLp7hzchE2Rz3Kh2KAophZJilWeGWLlp
Na4gc1vcoL9d/rLqnty3yqNr4XEXW+GVZVxkbR1GnI7pY6k4EH2p1Vb+Tmm/saLM6aYpyXzDWhsW
+ZfmqvtVWexRel69gklGLEGo2JrMS0GF0gAv1Bl19k5bpuC8Sk9iddow30BDHd4HQAFvjiGbG8QT
4PCajHzod8yphfVQcY+xLdg8KdTB4PSCxDst1mUlyqSk+QMKbn+bEu5f4xax7eoRtlAj0Ainf2HY
KZh3FxbHx6+HEKK7qsugfAYgK9hN3CpWQwEc9Ig7fVTeBNe+EeqNWq56MBzjl5AdUE6hrxAbjTom
rsZVKFKEPpzl5gN2M1AbcyxokUYNg5TxjTXWLAc9fmeEGl4rqglKCwFfcmLrrCdoj9GG99phg17T
KnSzW1ch1ewDgLYldGicK96Zd6hkduAl7Owmrh2oc1eFa+tVHkjkfbIRBRQAuJ074dEA3UnVH6tw
4eeCeu/ODGkPhss+v4a6cyMiEwmqJ0M32RW106xPuAXOCoN54ElCM0BzHYoaRgdGP38evCyIDL/C
OgCYAyot3qALwbSbFdp/3j13Kgnw6PCNnSG456rlUStzyOa1E43LrHgg5khjqG8fa6IeG2T1r52Q
w/XLJoW3P2jjNK/rXw2pWTygrvjMPHY/8RxOGoH6k6cJbnXe5FemBcJJavJgA0oHC5fZDhKAk9k1
6AyJPKC3xYoCJxXsNutzUd+Bs+KgPPIG/aBW79JMOcE+JQRkQxPRVZSK6k/t6gdiV4+WkC7Oq9M9
58Tlj0HVmjwyrHF65o4e7johd0GdeQke0RKnPgzeOjo9O8FvljONOMQg28xzjbeCFSQC7wzg3tQX
Vr6mkFw8pGCFefYy/Hqnafzf3aTxDDr2HqTN7moc+VNTaBqzAveiDtqPtgsy3LLm2ekHFpsTwsR8
EE3kQ0p1I7yKxa2Nlhc9hOQBPvFjHjj0Gczl/js4vPLryTUFntHWr6JqSJu7tLEGHTcVgtsKjRir
CvX7nQb3ElmbU5YemoCFLIE4AePbydGHlnllv6PlzEpZeYj38hAtXLpPP8xu/CiVvulEASJor34f
/enYeBb4rTsX2uC3Og/+2NACj2oBOOVK5BqPUk9MDaq6ABCbwGfgeQvA/ITyrWqw4WBdt65C1fho
nnHElduQ32RwfzuhLuKGwUC6NflttehJtGCKooliMVB9qlEHHnKsmUjV0wSISjwGZoobVHX/hDMZ
UeX6WTxKf6qQisiznWKdvua2oe2o7PkunTIDvXsuUCaF1blmUmbe88ABozfpeD9Unp8g6kcU2NMC
hiV8kCR9NqAtHvlu5WwmWvF4nOxqO/VBvm6KVOOnUbH3etYhvOdzs0FayDc0oauETvC+WclhsPOx
uRsCG9/Qo/eunKruwein6r2EqNYLev9Yt0WaSP4qgDaOLDw9Xdz7znECc9SjAFPB1u8lLWIrJ+UO
1GLuIy8zihvuSQXEGgSLIviS9isH3O1qsoZeJ2lj+GLNmtrbdFqsXc7IM2LlPqmBgbrrwJa5auum
BfLeNt+rRulx22VoWEZcBYRfBkuBVzCMQkVE3AbhtOFD8IKlTyN4JWifCODEjhN5aCqn35YUiQG/
2yJIXIdUhddE+j2ED1Kq75QqpbMLoYe40i61rmkbyBilZpk4vXpC1tTeeob1GuZiiIYmfMw7fJhd
uhCYd3dpQY59quCcl9kfv+WvcMz81ZTb4VUvERuGqNQPftkfeZYrtZKSVLEkvaxigxCWCDuliQwQ
66gx/e2Dwip2jQqcfU61rStrawlv2xhjLWO4zyLy/w9p57UbN9Zs4SciwBxu2VHZVLBl3xBjW2bO
mU9/PmqA+bspogn52JcCWL1T7dpVa63Sx11BeGXp8VEpX03lWOuVLQ3am9x75b4qculG8X1QiWRj
3zSSIv/4Rs3TPBW9ZqvHk5RsnD7wDP0qV160i9o2Ie6swn1nGZUdNVV8q3ZkV4dC/D4IQX5Dk3gj
2XZu/o+V1sq1FLfVrvRH/d5V1c7pSs/luYnKjGiEz0k9/gq9TDu0yFYPdqX4vJtF0jytn1vs/Err
n83YekkFMfaBVOlk4+Kg3Uaci01US9ZVEQvJNkSlKLNdLpZfLrfIC1CMVjqOYfgrJ0S48XpFvAs8
vdj2Xd/aIk7mZjRz+aGWEpU8TiKIdqu6aNSawqsld1/UcZQOZap2uyysg9tORkzXhYZlB036x/SF
t1LLVNsywycjQtwrJ2DeQmv+6bop8qIuOCJ3DIwrT0t0/bpHvOurOpILkxrBeu2bUo+2rVea5kbz
pJpm1eGIPICWEwdYAs0C3cSwG6nN0QoP85cg9TDlG99aS263bWxKj12n5G9BU9BFxMVzwpUfx9ec
6+BQKzx39z3PQ6fUZd6Uup7nvyolQi60Kh5LqZYR4UWwd1OHfldvJDl9TiO9v+aWpaA3WHF/28aB
se/b/GfvRTgjve0ap6nk4hXVmBGNwzLZeaVg3ftpIeJrIHGEEAsNu3STnvSh9YPkQLjx6qT6NoLs
etB72fM2pumODItQ5VqXi0CkeYhr7Dt36DZiEyItL5tfh6oM3iwyoV+QU/oG8kg/jvKgbMgMjzgP
f1B3o6t/k0jlxSNOVUfJHUk9P/rVlHLNrw+rmPRCGwZbr2qUH1Lm6l+HgSRS4HY4QMtTftQ8Qm+E
0Sx+u8204qL6hd9dbfvSHepNQeJsS8/tdgcsqHh2LR64Ums9yq3vblo1M2xZyTiIadLZsRqomx6H
s6/VzPsnBPPwiIBB/ShV1biXx/qu1TvlC0i2sLE7OZieF0KkspOUvsfF8jou2lI6pMFILgTULiiD
nETV9ajo/UEVk+ELdDnzTu1onDUkWnqYHMVjXXbWuA3F1LRjS2htX6RDji3Vo8ALI1L1TSEp0UpZ
dqnmgMKINFU3YHTMwV55rkrEVYPyZLTfRmPXKses+3xBC/USoAnoWEAcUWdlmsgwiSySSKEit5XC
o7fGSl4qZwAUeYdhSR8x6xq5LIWck/KUCLtK20hrQrML359KyIA4wPPTTXIGyEki0bWiyjKfau0n
LpSNeLkis7AEp9+fAyL1yuhIwPH9OG/JHR3V9MojE3fZyMog5l3USdIPJukfk0L1LdeIsFJVWvo8
iAok5IHbQQCb/n5SqJbJ+tBKRDeAD1+/eWuK+x+/jtwdaG6ALnQnRRvq/OvmYCmCEjTKExgw4cpM
jpfnZgJ+nIkZwC86/fwMd8LzTZUrn8+L+a1lXLXjVTccDPIRl82sjWJ2DshUUv4QauUpHX+N/XPw
8//3+RnkQc6r3KNYrDzl9ZFEt7KywouTRHkSdQFKoTDYztcAwa9UD3KNXy/uzcgeclt9y9a0R5em
CID4pFfME/GDho+bS36Uh9S+E1p1W0Nm08ry87M0KVZM8pdgnecUyyCs0iRAAvdJJTcZqLsk+yxr
jc10asCYzVOYjWGObtZTo7R2Z25dcQ1AvTRJIOlpPaHA2cXWuQWhaBVyTbL69DWnN6LurpEblr6P
rsfUwmrCus+L3p1lRoGSN/pTx31IxG50wsoiTHMwO3ATPoOfD9byYwPTJlIpp6q18dR296O3RX6h
O5SPVvr5E3FmZgaaEpIw8iwTMzklhK0Xr2AIF06EDD5Rg8QCaP5DW5MiI93h+5lBgKzdRf1WSw4q
leOSJMzlPfvxgkAzC5gi+GhYuxARzhe81iWlTXKLt4U6BreDlj5Rq9Ae8qZVVywtDAn2F3QjSCeT
DtHMkudTu5YjU3ySpDdqWpuudynnBXAcms9bAm82AYsn4DRSvedj6gIUKdh8w1M9yDwHiq5sbwAc
yD+iLiAL6Zvup8GFJDQQjgDYy7ZDkP7cIHW2AfRbrT751a5qd/WarvY7VWa2qQGSygBf4Q5PwJpz
A6Vi8ErJCEMkiySdJ2jxJgliE8hwWd2Nyej1MPtzulFT9PG2Qi91oCFUw65HqbgZJTO6ogQZPEqg
DGyP9/OBJJNxT+g63CrJIAqHQdebB4kq7b3S/6DjGKJd+jGStHofi163S0tYQoGYG6ntamH1II6G
t+s1UfhZxZH0GIaEnpf35cJugXAK8YaO4QCm5zLIFq0YRH0slScTX2rFz4Ms2/14II132c5HCPrE
bMUUFT9iAPbN+dT2EVysJlCVJ+rWttJ9aZBjIKs1VCSoqIR7/W3THOTkimcgeeYVZ/WR+wNmjU2q
czFBwMC5n1tXpsRTaoruk/RQGRrqvB4T/CtXX6wg2wg5bz9SbSuKEB99MFsVdA4EFgzLc4KZ2+iZ
afS5++R73sEVhL1zeUoXvg+tGu7C1JILebnZjBqD2MW6mwfPRdbdp1JyrUiflWfmR59amDbPSUSY
JbVVIe8YPDeUW+udoH8aGsn3wZZNGDOkKc3ZqkQabZEaJQqew5AoYbNK8VucIfTedXYceLk5ac1q
8kaM0cR7kmRAMskBgdu/WIITAzOHVLm9mg8FBnJxXz2L8oqD/fj7ebBQPAJvCwX9g06h2NaukpEd
e4LZF+UIC386zuH7rACSudPTcU4GiCRPqLPOFZ4S4yaVDp25cuw+XnoAUt+P3aQFi27N+f6RhZoe
EJIWPZvjVWo9h/o+Ha4/uwLnJmbxQdoXmgg8JnrWhC3spmRN1mVhCd4pqNDciGk/HDIP4eJIS+k/
p4pXyXXmffoEWMj5TaIqUyOHDxdO2/lxl4xC+Jz+8gE4t5/fQNDMAT7iIPB9xmx2oiKRk2KwomeF
5LhsZ98+P/mnn5+9quW21Guj5fNJemM2d6Wx8vOn/XF+HU8s+f9+/ryRsUoVMWpVvi81m9wAriDb
pOepmW8Cc00rcGGvkjkB/w2mEkbzHAXeh7rux1aSPhv6S9a0dk+HszVy0sfLdlKZ/Z+NabOd+NMi
qdBVITx7FnZ5F9jtTpoyl7tPL8qZkdm1YOop3H8XI5lC77TwZkw/fa8xCmSo4OpCmSPUnI2i0Ny+
CtP0GYe+G9Xh2o2bw1+M4cTEzK92launrhunz1+r4a4PP32t0XgKBSAEbjQun7lbiuK27D0KvE9J
9LPONoq8Euss+AwYaMCzLSYKCvtsmeMMbFBPcvOpF7fBFSiZT0/O2ednCxwJkFlB/OtPbdDv0QHL
omHl3C0OALVUlEiIW4jvz1c4lgN9bMeOCSqBPhr0s+lWLEy/cXayQRJxr9FYinTi/H0aupVEQtY0
nrpyD+BNj/Zuu788TQuHjb4evLFJ+72f6vNBZEB55IwC5xO6ths1vM+Em9wrN/GnWxigCEnGkkae
CDdO5MpzOzkPhAB1SPPJC/Mb9zpZjZIWvOCZgZkT92XfLweK9U/RH0BFvrXXgo0RQxddOXTzIBnK
BWAQpKvID02PnzlBvpVUt8p7Q3iuDeIxeZfF8rXQfDVgLzTN1WgNW3BfFCX84+WVeicSnOyGiUvC
G5LHAXJYvFrnHNy0DhTJc3vleeiBlsDMjFTbA//wYo2DcgjoMU35Ivsa1Fr35iZy89ZlunWT5p37
J7H05Dp1xa85PTH2iexatqCMMtXcFmSaIvC0qIsKiYoh9s1Hvy5oY9bI/gMivR1d3lHb3yTXrbKB
aNIVHjCE/kUwU+AJebWj3bx1AASRH6RGAZsGIPGqAqtCd4+oB7meWFF8C/LUf+ws7Rlmp7i9PDGz
LfzvvCgkTKE5oucy16n2ZKtNfKNVngPt5vWQpbfR62UDs4P+rwEVrVEaViyEH3FV1ZYoNsqz2Hpb
cPdlK68MYc3C7LKo6Lcsqz5DoK+EcHD/YgAyErak64hfJ5n188Pnp6TRskri86pwCEL/uBKfKQtL
AG0PbqYKV1L8QP1UuoA8mlkoz7TxQvvTjaJ7z5DyF6nOvC+ihtKRoI10rsnccOuiHLTRoly7oyDt
aXbbGdXeUBrtOpcj/TGpsvpAykD+o3fdnQtk7ijKnUlyRgi3RSjkV9ZYSYdQE6AJGA3hoFSBpDOr
fN/WgKpaWAgHSfX7zRDAjNtQ7K/sPGrE3wVCxHbjQq8Yh165AZm0Jk+6sIy4ByZBIp3IVpnfOSFU
Ul/v1WdF/mP94ylfL+/D2XUw7UMWEGFBSFPKR45OXrumlZiu8kxO0VaBHfT9NQDxy0beldZnbmYi
5cDwQbeNStlsEMlo1H1keeqzMRjbLD641at1aMneqD8A44EGV7Jt9DYB3/VtMvzWJUc3frQkyoV2
JYSaqw78O2AUlNCCMIgI5y8v2apcZBQz9VlusruyiHed6n+R6NnbevQn8sd7xQXphOCBkkk7OctW
TuXCrp4E2f4zPzuVIIuaJgww31ZAKSOIDl+E/MZTx5UH4IdxknqeGJUyskeTXNCcCD9WjaW5nN57
coUPAmIheo4z7/Jor8RFuOvC6KEwg9de2ElV9EVUg5WBylNJ43TNkWf9V2+DlCGZyrmDiDqFNzq5
tQe5oeSbNZa0kQURxGCWPyeFGN/R9yi78sNIndJ58hV7pwapyQmMyGhr4rExY2/jtdafsQ7R4U68
HMBgj2pC2XZHIO9rsdfsKJDUZKJ49JOvgMRL0uzco1VJlIZJX6TOoCJYUB/L+OgBTrh8FJaM8BxH
0Xi68OHHnRuJE7qf0TR86oj5luQ/3I7OF98um5g+cTLx7+M4NTEbhxmBpbR0TOTBP7oSXMXWwXSt
DTOXyN6+8dcS7Iv2yOUrEAl4mcy7vPrJaKayEKROK9Dib1Q3Kgp6QkK/4fYh938J4dXl8c084vv4
iO0VuPT0fPqg0ziogwB7wae1GKSmvNoawyf71v5r4b2xx7uwzzxGFlyz0xW/AATs7j3hrTM+lzr5
8P2ZEwhzNapT0t2OGim23L9F48rhW5oilXyrRH2I9MlcwK2pQzlrRIEmn8qmZJbWirFLuxhYG6R6
TouCvMn5Lg4iURJSNNOdyNq47ZUg7ArleHmV10zMCwKem4qWR4fNrit2ZtM5UlM8BIWxEnovmeE9
hDqUNOk/zBUHg1wPRCNrIofmKla87+pDslYWWjMxO/J+Y8m95XeRE7djfjCRbzoQyrq7qFoNW9dM
zY5+MYG8+oL7m3X7YnT+vd5fje3j5ZWZXWHvu3d6vUPondZ+rgRRtCAEy1aMnCrdhcpx1G2x3Lg/
LxtZ2sGnRqan2UnCJqe+ZXqWHMG4sX7DQhtgynQra79kgwwvoAgePzJ1wHMbqCpL8GnC2EEqeELj
rgkSL6wGNwrIGuSt3lV4zr9fctvBGwlyR6hehb4mzH+soZF8eqLOjMx8SV/6ZuhJIe0o6x34YVlY
ubAWJuns+7NJ8oWx7EyNQehKuNXax6jUV0awOE2TTBHRiInQ1GypgyRpk8Qz6eE42sN3OKHRyl5a
NgBsgccc+XZrNgRDgbqUtGPmNK1+qw35tVlnt4WbPl1eiYV70KDi9J+ZaSZPtmzUkudHPYHmxwqw
yfYw6jLRdGMP3r0qfQ/875fNLS4MWgpTlzReSfNkYMrVmIkSo+oCeDCGacvV3wzoxMJs3txME4uq
EjNHSs2jhTKupD9UXr7pjS+qGdpB8np5RIvrxJOYJh8qoescylV5GmwcPc+cUQ7he4x/hq6gNuUK
KwHEtKFmAZJBqPKfndnVEoCzz7WiyRxj4kPEcqsTAw9QZnuQ461RC4+AjZKV9+zy4GhVCkzXmIBe
57uDpEjRejq7oyP7URwa99prVsKKNROziyYoMimHRpk5Fhh2/dp7DvO/OqsT3o4nKUCmedFa6/VW
qUvUs0LtMW3frOI+yHeXd8Hi6pyYmK6fk2OUJyN4iZzwLsvGTaQ5QQ0aVf/tR7+lcPt5UyCZkNOh
USJ9o6YJPTGVInSrxqWbOo1vbeQsvnOTDPqHVNnxqH6TEiiJlw0urRBxkzoFGygRzx+fygTXVgf6
ess8LgMf1nIGiThaa+a2ZmZ+J+CyJd9gXIL8O8w6Wyl+afKKptLSMp0OZeYckjEbilI1sYEidyXn
Wy2mEVph16K308fHy/O2EHLQCP1/8zZzrYI3JpkXMyCLtVHLr9oA4lvOdm6+coSWnKqKbDr+kprj
h6aEopzQDVb0MkdOtRtB8W6hAKyYWFocEgCALviPgvNs4gxPH0Jv6u0eWRlEyodR+Np8sn/8FKJN
7Yn/szGbr1LqBBf6UOok/TYvbVQkLq/H2himv58cHG3QVQhwfJ9nn12N8D3bFrb1ip9eWnXkXEjv
Kzz1QJmeW2kVCc6G3ieO1MsHQX1Ad2OrJL+yT5Z1/p0ttKiJAHUkXeZuoEIrACHsKHFc4THQrty1
XMziOHQ8DHJH737zfBxK0lVWAJXKEcdDHed245PvjQ+/L6/JUviBLhRQdGDWpApnFwzZSa9H3SBz
hDHd+PmxGX8oBW07262heFu1Wgs832tR82uULQbc1ED49kOOPFOMGNGDOHNoEjreGGRjN6FQKlux
l4RDaBbqUW/bF4pN2S6XtWHnKXq4gzQh2iVEfFsqyOAMCul9ORCyTSBb2bWLctT28rQsbVU6LYBZ
m954H2QXDbgG3VBbuNz0ayTnyEG+ys1f3O2nNmb+FjVzUZBEIXVE2RGKB0gwCFvsL49jcXlPxjE7
DNSAUg/KceYga3VtyN2joYwT0fK6CPMtWdeCRkvRSrJ0be5mbiSR5DbuTOaufE2M+zLZtsXfWAAg
xhtpQmfOnSFpw9GQCouQL0s2RXvltz/Tof0Lb4Wn/c/IbBh9Yo7GMLiZ06b5RhUC1FZKuwqfLy/Q
4mQR3YHLpWRERH5+yg2o76hV6CwQJOZuPIyysZF40ly2snTtEnwpKvl0SBXGzPOGeaE03WAQ47Xo
J6G1kh0Sq7SH4tmPf182NU3L/Hyfmprc2omTDye5a70h1uv7r117r6x8fmm+cO3kqSl5Ts21zj9v
pFpsRKCsyLzEt54p76XOuxJ883PI1XfnjvwYEi8TJfdD+0DDLcjxtCNnU0V8gDb0XwTT/Hl5phaG
QiqM5UBAnYTIey7+ZKbKzEtdQTEiJ6p/xeGukPaRsTJb0+6ZLQbQTeISiFc8j+bPBysLBc3QhMjR
8z+dC1fR2lgCvPn0CoGkrWQ9FGs9NhdurTOLs9dEFPFGi1gblr+3I+Wu8Hw7GfWNLg4re3pp+ugc
r6ObTbHigxPwgzYRA0R/nFpI7D7clwg6JeZK2LU4HPW9dSGMdfb1+XZDCdcfjdIn2eO9akl+iPRj
WNVbKVvrkrI4GhCP+tScG+D5dKxONkNTFilyLmwGVfgGydSWzNe6WAm+F22gWg58k6I9YnTnNjy0
L7zRZ23oRDsKW8V/ELu3y3t6ab6mdzgIzonLME+a6FkRmPTRislmaBu6sdui1G9FdC2aYeX06AuO
xqIZhEkHRApFBHvno0Fcph3LpowdSw2qL4Xe/CgSN802mhImoLQS4Yubug+APfaCE8IREGJtnxGX
oCmArhsI8OSVUl+0s+qxsos81Hk2julr4g7BsRvl6E9MMn9vjbJ1F+mlct2i5oB0FMokWq5RPxDk
+kjDld4BhJHaZdf1h0hQwy1vuNYpaSZx13YC3GIRhaQsroUbPZcE5C0qxfol5o3aI4ViNlulaeTt
OBbdn1qlJa2SD91biQbGi5do4S8vy6xjhtLQtZYlwtaExX4AofMStmlrZ97oHQNBHw8Ihqt7BA2Q
nBD8kUdpS9NnV42OcRSkb42C0pWAMhhqNiB3UHhco6ItLjvnkPYyFm+g+bJXIWJ/dBznLBYHmjXc
94Kdh4fLW2txvZF+IrWkamCBZpFqNsaGgppR5CRAPe7FtNxd/v7HMaBby9hpyjA1j5rzMHS9EFK1
4gQil/KGUsKuLuNvnS/dJrKx4ro+DgXMDk1sJgKlCA5i5iS1DH5Hm0eYOrgNdZCVF9Acu8/tNWGC
qIROKAveDrODnmXSiBQT5YmEoiGCqRXBSzFS1MnaPdp8117W3/Sl+GNwzds4Gg+wcF/FMFr5GUsT
Sm0EZgagQ9OadwIQo5R+yAbJeGg8Th+ER7HlHa5l1RE9xc3lxfsY504j/p8t+dwZaMD3FC1QIqcZ
y32GXp0+XkUjfcPLR7M078I1d724giRkQALIAI3nFytC6YZK/M4Mt+4eDuBtK+uf3u8MieQFuxKu
x4fGeFJUWrVJApCGpbgK761K1vqcLA5iauVJapFxzPNKrS+kQd0poTPuLf26XIN6L60/SCUJtwCA
g6Li+Zp4QilnWkstLvGbhzi2dlKIekSATkFpGivx2qKtCYo2XZ1UZWa2OmTtI4tOyU44ht0V0nH9
vjSqftsaqJz5VpGvYFOm750HVrAZeffzAAFTC3XrfGxRO7iWBRrCUeVDZKLNRfZqf3lLL60O3Jsp
g8G7AFbBuQm9KfQwMzJM9J6x9ww53zWIrK08QqevnA9kCp+Q0oZHhXOdAz5iOUkr9JyomA3PYbup
USOMwhV399EGk0WcqZGfpbPFXJc4iyU1QuqBUiYgRTH5qhU/zXEvURLy9DVi+qKtqSEfZUC8nzbL
0lc1EHet9iNSzUn7rJNu3Gg8gilxIYV7QF3N+Dm6vrbi6ha3w4nVmfuxCDwkF+qjU/v9cYogNrrS
SBskrbOVuVy0BBqK7h8TdnWedUIpKIqq0IscLfue9hVCB4+yvoK3XrDBlkYqXGW92Oazzd0hQzOU
vhU4Ac+rsd1aqbxV1xL2C9v7zMj095OA15vAEmGIkeQfOiVvQ/IRl8/P4iio0LIsGqOZh+7ikIlx
3hShk3fFtq7Fb/kQ38les5KLWBoHnBiQsDqp5g+IRpDATRWAwHYSFF1ehODp8igWPy/jQwHAk7mc
I39Mua0Jqvm8i+CyfpTRmLpsYClY4PU5FbIB2U806vOFQBC4GmWxDxwFwd9boFRPwPCTfUn8iTIt
4bvRZz9LQdPu0C5pUb+t02szi/XbvA2lNYjI4nABeAOqUKnlzZ8oqTAgG9SrgdPLwrbt2zu/c18u
D3ghVJCmB9BEbQQFPj9BQ1dKxSCw8WLlKxySbSyqB7+6LUJrK6FnnCsrK7i0D3mAAxFDFZxy9Wx+
/VyP29RIuJrc8jHRynurCI51571eHtbCDTgRb4ilKEAsFIncfmjqXAmc0i2PXiv+8DMXgGrvBI36
/bKpxRFZ05sLB0YVbDYiswpSLQvMwDGKrSECULjvqs1lE4v74MTE9PcT71BMsb4I1d5pOynbTtAt
9Injtb2/ZmUa6ImVsi890SsMHF10lJV7rTv+/0YxrdnJ95O6LbPK5PsjEk6K2H/RACF/3gSrDmwL
sIgMO/DcRKUpLZrgLu4n3SXlNlyJcxauUzptkmQBrA26cc6J9ZQK/6qapL/qo6zfyOaThaBcf2Mo
n492cHLkJui0OvVdmY2D3GVY93XkO3Rg2reWtVOU+HPsyelVhAkybrweyYHMLwSw3zUEgMB3/GdE
iD8pBfLh67O1jq0h0L2Ar1s18nS3lbS7vNBzaO4HA9NSnWymMq+GWKumny8V24y2gVElbYRwgPZB
aygfva+k6d+Gtr7z1P4lz9fSlUsXBYgkWruC3kPFY97pGp8f10NTeI4XyQ9ai57jzxS6iRwjGVsH
8SZUtENa01dQQhjPk54i6S/O6+kvmAsnQax3CzXlF1S6+kXM3Jc2sD4fyYFQo+zDHoETNoepebpa
dF0pe45o3fbCXVI6g7VyphbcJyagOEvk+nDXM9/mm3phxIruOYG2rxL0qa6FNU7h8lrJEzofQAxy
ATOoJbrIUYN8hucgOJt+l40WsbZBao+CWQu3wL69g4rIm50ZrrDpLNJSfoEmtzF4wlWk0GDs8t5d
HPHU1dBAq2HKdp9v3S7P5BLtRt+ppS9x8qoVb162kqidk6Gm40GbUFLc6GrBg5vjwWgE3BIZp4GD
v/1NLfGX76lo2r3VRbOX9OSmScsXhNtoOlHDLro8voV7hOQwMYtpMTgii/Px1SZ4dCUyfcdsg03/
bQz8letwcQJPDEwxzcnZF8oB3iZ0FScfb6WItkRUCz9Hgvx3/pDqADEB2O1DuNyInSuJVU6gORa7
DiG4pHj+i1kyUTqBdkeNYB5omlGT1pXQBo4Xdi6djuimnMV0H/j/WZmdrjpUFYhmWAlb2VaBljSF
vGJiIYKE+g1TgWQklez5e9bKzcwyyiQgyY0WpB2g0/gUoqJ9M45+dBxyaXig4Ye8VYx+LXO4EOVx
yaMyz9OPvMC8XI+AaWh1KsG6UDTXel9fx+b4LHftizeoKxticc+dmJrtObcHhooSOSGYUbt22/j5
vZyN3cYUw7XtvXh+KLMhrES7yw/Y4FHLFDp6EPUbzSF9iuqVMGxp0iB80pkMJhTRysz9uEHk5VYz
Bg7kxDjr703lVoqbTVHpK0HMmiH5/Jgq4ojSsImhMn5xG/VGqB5B7EOlWENRLE0YHFaZZLWh8+6c
uXe3D+swzQTfceNDKR+HlaTQ4udJnhAjIb7yoWfY4MVRMsKTBDVw3724xV9cgIB23+mroKbmzaMp
G+VSOOS+Q9sRaIyjl7/0ntbd6iU0kMveYPEipN85+kAcVfIAs7dKPqCtmvey7wyVUG/cFMheH0Xl
veHWfW4roWT7gX/odVpvBE271UIanuSRqL8pXbMmMDPFsOe5NpiPIIWmoiUJKmV2onpfz7uGtiNO
E4MYpMxRb3xlzPeSmZpbw2iTqf1KTI8T64XmWP2K11o6z1glpAECMKFazjcnNCXUjF3Tc/TevJHi
gOZA7taPD5cnfPEIGKzpdA+SgJvF8X6CxvnYpr4jZvUvM8xQALbeooKCW12tZF4WB2SCJlUlaI4Q
Vs4HlHEja50Z+o4UWe2uK4b8oaGt+nVXdGvt25Y8/pTHJrrA7bN456YGoWmLIWAX+XrTP1Qx2Bmt
+KJV+rD1YKHdlV6hbpWyGFaeLIvbl6a0yBJQFp5qU+eGLSHQCzHsfdBS6Zfct7YxxJw6HtACzLc1
ZcjYoHuKUVkwauR6i2by3h2Uz+N3TeS7DGOibohk02aLGvqZmY95nPDgp0MB2iTe92Ltxb+0cU5s
zMlBOcJbrmxio28OWdfamp7b+nCldOGKS1hybuBGoLCS0NIQfDqfUhlWkBSlMiXq6GioGyN5+vwJ
mJQkQCFxP6MDdP59UsxDOehh4sR+e6iKV8qi6Ml+ldcUupa2P+qxOrKBaOGp2sybeDK9u1p3SBzF
H+1J8RBMtQCo5/Oj4ZGCB5V4mH9oXKgpXupZUZs4JY2AZHRcrlBxU9d6/i0t/qmVac1O4lvUN8pU
UbrE6egcVGrlNu7/CX3fToXffzEcciVgdWn2aMzfXq2opmlC8z0nVLZGuakt+lL9M9R/42vJmEzv
SDJkH9ImLgiIUi+q2GkkekZZJR0HlPpHo0Urr56lPYCNd70yAtF5GTIMesXqkbZ30rHiNad4ha1Y
2WFMqpfL87boiE4tzXYbcIm2tKQ+diQFzfg+oruQedsJlh3F2lUQ6FvdE/fjaD6NukZviIDGGtLK
wVo6uFN6k6M16ZDMa3xeFVaSEI+xY5j1D9Ssv2Roa6wMcwoH5lc0BQ9E74BkAZebXZJSrtHxKkgT
xyq0Z7UYt9EYIDTB8KJsw2UDXl2tUOfsbxVgQFFvXSdZeNVXazIMiwvL24KyL8yBj7mWEEkM5CwS
J5MLeukJxZbOEP62AgN8ecSLhghF3vF0REgzbxUlURDALefk9RGqVlrg7WFpIqzhNqa7YmtxAQGj
At6bQoP5LRqNpVfT1Q9kdnWw7uv4L6JWyoz/fX62RRPXcLWm5wZpJd3uaEzSfLs8V9Mt/2FzTD24
SUJRm59XDsqw0dtU9hLHy8ffRn5t6RshSa+VUdt1Vb27bGxxYZBbQ+IFnMgH9IRkeXUvWSAQDfMB
voktVg8xSoiXjUjLVgjWiGxoEjyn21dNYMXIXKX0hRJj28rGB801D/Tb26teu1cDumjag033PHpR
yaNwl/nSg5v5x6pB7v7yb1maXcpotIQjuwiZa/qpJ3dA4rqdl0oQ6U1Y9NYgfS8y+m8NPBZ2fWH8
afxY+IsppiBjvIM8ARRNzuDEYih2aM5QzHAG4XYCFVnBqyr/c3lUSzebxhkG9qiDS5g7lJz2QHXb
E/Mr5kGOdpK/l62D8skutu/JmykjS8t7sucI/J6PxPDodBAXauJQQDzQ2fBAZ5X7MV5TZ1gKgzVS
XKSHpoDUkM/NBK5EqG1ZiZNI3y3d37jem0hzH994bfTEbqRhZXsuOYxTe7MFUumSRv87E4dBgxrt
j0wrqsurs2RgKgjQj9ukuDrfAVnL+Su0aLqnrwLvRvvyF5+f9BoJn1HOnD+GksRsJ72LiLi5s3UE
S/JiTaJucQT/MzFPiZNrp++JCcI39evkauiL+F72vTX5r8XsKtESjDcKADij2QOI0z6UYglMRAsS
4/vg9sFRCIRko6moavSRGx1QPpJoqhm7wHwCdZ82A41wLk/nkrMibU7pdtJEh7Ryvv28tmjiWm+J
doRxA7DnNRr7Y0rTy8tmlqZ00jeViasAX81TBgatYaUxmYhprrsZyAd0a1mJNQvT308cT0MVSlAD
LOTKxoztPjr+zQiQoiCGAW8jzr6vuZXpG5kQO6N5F9OOcyUzuJTHoKA90Yep0X+Q/4qVrA2rnOi2
VW/NsLZ1Q9vQdszmbvCFWyuUN5q0EpgtudFTkzMH5xFqB5kF2LcmNDGzfpOUVzJVPKVdmbp3hMH8
kj+1NNtko1oD50tqnoeBcUzL6Eh/yF2ThPsm0K47BFLs2PCuTaQFLKH+lqb6NjWF58YNV57+i3uE
EJRAliuRu/l8jxgerUWzjtBe7asXK+6uQaKvjHXJBAwHykMEfvybmdAKQc/yBJgojCz/2XQTl4aE
bf/18mZcujQg6E9hE1R6CE/nA2kzMDODOUZOr/db33tRQ7Kvd5l2W2utbQiPl61NX5sv36TiDBIH
PAsC1ufWPHH0qj4BNafoKepwrUUXJ+vKj+I7L1JuLKQkV66QpbrspHz5n8XZYbOEivp5CLptCKu7
Nk/8TSqW10M7wkpImpu+8PZCq9tD2dILlJ6ntlF328uDXlzIk58wC53kZBjHYEzQ1ijtXtn6ycoz
c/n7RKISdQ8NlND5pGqtghSQVHCPeY9y/GsU8pVJXPLs8FT+MyDPDNRRLYQlqxYkAw3GsvQKIehf
iromtjA/3QALJgFL1Len0o35Adomlm1ErhfmQ1UL2i7opeIxKPth24YWwpaIvd9Tvkm3VZkadujr
tJJQun1Oj1Ixb38HaROtrNzMr0H1ALM8pYPByYKUnQe9SijGZZzEgdN5cnqVd1F9Z0iBtokbJD/G
QF9r9rFoD7wIFsFlfyiFWGLVJKWXhY7vb3PJLnVHod2wcvWp/fjvqE6szJYzlPNhzBqsSNJva6xt
HkqXDcz2ywcDs1NetnFPqRcDpTshil+k9rFsd5dtzA/2u5EJczd1GPg/0t6sN1KeWxv+RZaYDPiU
oapSmUjSU/oE9QiY2caA+fXvRT/69t1FSlVKfyctbd3PrhUbD8trXQPy3Tf1ZWnmgjUz+vSTvi2L
9sEh9t4j8F/tlHqcYXlu0jRKizRB5hTIxv94+Q84N8g/2liQZMIfs8XCDYNfwBQOPfwqV1FW2Hvp
PXb6y+Ug5xbE30HWrf9XKuJxUtomPOafLA1OdsGDXMOjhTyR8cPlQGdHgxY2w7sZO2+bvCk6MdiZ
svxJ9N73vGh/gooCdbHx6XKYzW3zv4+GJjO0mVCpfsMKM5t5aovGzp94UeBJko94qsLwsDBfumqC
Y4j9uzff+Sz6E9NBhRTVZGT6b+gW+DwtMgo0Ipj7ndEDLz7UxdERLOiZDCavvLIwz80kWs8odCC9
g17f+t//+mSytaWfTX3+NMH4VHzg4hM0JC/P4ubA/9+IVsVoqMT46P9t7uzSnHootaNXBOt633xp
+PseRuvve3gWYboALlvFeE+H0Jj5ohkcRpOeZ3Cg/mCpKynqmQGspEdr5T3iwtqutqppFLGkw5J6
io2dd+1sOPfzeNODvLnm19a29m76nafNjLKkGh/uxndCMf7MDlCcsMeyGAAzW/HO2bAb02g9lpAc
Us6fURa//HXP7HkfTCeAj3ABgCG0OT25S7it8wkwKhqk/AewlRYLRPa+pGEdxUmUdQ7/WqYZm4tm
ykYcX1Wzh7n1N0+UV4DqZz4DQqCvD618QOK3GoKjkeLVCemQJ1eDmment+jARf8yV/+F2MxVncmh
W2aEyKyjDQIeDfNmP1zrDJ/Z0ugW/FGBgjQhNvbpXDF77PoRqJxkbe9p+zntb/qXywM5M1eAIOP0
hXIrdsS2RGT66bAIdDiTYQgdcYBb5OXfP7Oo2HrlowsBIglGcToEcHH9Ug8Gdlz7yyBTYLBjN1rh
ZLwvVcSywicH0gsYblDmgXU+jTNXPs0skbFk+TGUj9UnNb776EAAipIo3g/4JvbmeM2o3wia+X7S
ZHfFTX+NXPH2O6xMtdUMDcRyPJ83C8rEc6EDX8BPoP6r7+k1mcs3KwkVC/Qc/xgEwYBkW9CdKfHT
quitRLW3zi9rujX9+PKHfjMARDDx9F9F1yABvrUdFGROBdHSSTqRQyAEfrnL+56+NtYRPvFKSMNy
wgm7mSLijn4uuOkkdRWM9U3tX1mqb18B+MLYZvZKrUKDbnu90TEbZZN2S5JXKqphZsPzPaSGA1Ic
m14Hpf9Q6JfJeM1oLNJD2l85tt5mlmt8C95iqKVCa3MLSBrpAhGkulgSkz47worylIbLfLvAARsC
5o9CRJCvzd6blGPdrVBQFLwhjfMWhGkSsOhTa07cJm7IbTlcOWDOrDz8KlA9WNRnLEdVxYlTq04n
RhWl6t6RR5K/N23AEHApAkeKUiTa3pu0JG0mZqcOcPSV9dO0i8gkvy6v7W2bc116iACQDIZi0zdK
ZVYG996sn2YsbhGAHAk7sRAPmGl4JEti/3BfKXdjOteBltnhcuyz84e3NQQnYNCHzOL0YIO+cGu0
RTcntmKfRo3qpnZfbHFNo/7M9rUtJF0+RHgcZKubOaw17B6BwdOJ7I0RH6oQN1VZXbO43ZRh/swj
ljaqIlgKK/LqdDAFq4kcOdHJH0fzAWeR8cvgOqQGBFv08+WZOzukv4KtV9NfmYabwWG8gbRBkku4
PNcR3GOvnRjr7fVXWel/41nLwbh6QHjYjscUeHIwQrG42YtfwV3erfaqf+3MKRBWHtY6C2q5M+SV
PPzsNK64RZBtoHOwlRQeJ1QE0IzUSa4kD9zR/TDDO6x02xCtzr2sjGsnE2oA25F6a+KGpBwOULjM
t559YweLaFouS0KWodjJtNS/oWztZbBHNgVUNkuotvqY42KuHpay6SPCqypqKWgPJbyIoZSkxnDu
gIsd3HSJUYHTkEmFv/fSqAY9ImRsq/5yfxjBXg8qu1EvmbJhQa0qcShqy4+zSToPjp7MJxvSitFQ
jf59O/vjoTKzT3Ynp8+1Y88/S1qzA80K8qnUzk/iTVUMgyP+7OZlHcsZgCwPp3xo0gnfxm++d8qE
zTQwml0dqVY1RVDOdXpYWFfvSDa0N30xu4fMEWMwKHeJBhdqjqzQOu4N2n70ZFmETs8dKPDZ45Nd
zzSwrdqOplHDwDnvunu1tAwCPi7byUp5x3SEUbzZNl0Ea1LoWzNuBGZtTLHXr+Z940CsnZUSCJyb
mX72Cl48T4YoHpmj68Bxst+tb6BaSEX1WM0UrBIUpMLUgBJRVkLNrAXW9L62Syfu6pJFs02nqIef
fKzE8A1cDB46tDYj4WszwpkKeEhep3cQkjMeaqsxnmXt3GUo/XRLrHQzHx2W1nHBSjfIG5HduNmg
DzZSdrRjzF3mequkg/+T0nqJCi6KAPI5WVTxwoi5QTGlEycxU7L8Aqee9m6mjYGiBcxWAsedPfNu
KIpnEMrssHLn9AnMz+92W04HXY7diKmXDE7yqA8ciKPyYKD5K9MCx+w8dV/MpfCncGidTIVCLK9a
cCrDxvTrR+KTKQIs3/oOXV7pRJNvsa+FnxmvFgCHMZkE4SHRnvfR0lbzPfVq8wPzZXtn1FiNvcV+
CaMZPi/2kgeYmhcsDB2n9fCrJjN5Sct0uaszXX7169bxb+yCDhH11OxGDi38AGvRag+oQ/3Ox8V9
niSa4kXGpqj2dXZAb2AM3WJ09yjj5M+Nwf0uYD1Xn1Azlt+LrhhDg+Souwhr+pZK9FXhQEGiFG/7
LOReTsJxrrx7u59ePDLnt6KAItFj56hsX3QEsrczhB3gN5LdzHUtoKk5OLE54JTN10WiqddG86ST
zmlHzHPxo7Q1/9pkvnpcYacBSInmR46mqHuTAoi/m+zOfdEp5j5w0UME8EDlD8Rssg9V3321vK7+
LDvrtUyB8NGT7sLRWWApPxG5K/GVFjLTHT7S/Ii5ZZ9tPVghjNjMqHDaIYKdZruDv5kftaXxShfw
SSM9SHicFaoLkRPjHwGN06wa2CcoshWBqeomMsBAi73ZkF8z7MwuZF6d3Tv9oDBQdM4GfwKv5bvH
v484hSH+HYz2r6yiS0AhrxGZU63wkTv8D6mqAld6fG/WXIb+xMZocdM2ogPju0E7VdhAtyXEM8bc
2aPob+yWOVGZ5d5H6XDjOBZpFlaZzsJG2g4U6HwWTEtaBV02G+HSS4gPFZ44CjWRkFcuL3ESSnj5
FlOxh2B7/1mODvnuon8ZLA4votrrxtAqKujC5MW0Xyq/RlOrcQLsYSMsKK9DSyq4LPaFI19AGJKh
lRb+vq5EGwrlzb9HJAe3Ao+Y76otqhvbymnAhrbMYHdTD6GG/fgBB48RtjSfQHMdzU/cbmQbopuk
7uqiz79TgrsnKPCcCm0ulj0T7ni0eU/33US8eKrM8bOlSjWEs9+ZERnHYZ/pyT90NHeivuXjC0wv
/ICXovxg1UOxFwXa3COE9m9HILie5lR1OMbJfEBr2Q+5qYwHVXK6qwjA8bXr6ideSRWpwYcDa7O4
kfLLNhnJ4B4J5FAPgyJLnHVu+UVmU33gWpvhLGkDEKzh3eqibY+uTI0gRQcBQJV+aX9Ju8Jhpyse
EWN4oubchDxlTxkx0wim6T9htlYExdQAx1hVn1HjraGkQ+AUm7pDNNZOsTOIh1ODNctDOQ1FQPzW
DMq+x8Ugl+Je9r4M8S4aA6sCwaMdSmgTOmkTy6rt0AWVlB9Fb+Fvwh91N/JB7YqhVPeLJRmUenwR
2zDHi6Flo0O4ErRRTrVzyDLD3KUAW8bA9CFJykz1FbdvFeucF/Ey4y3kkc4J54LwuCuxpsfWcW8E
gKHh7DqwQyIQ7M+BGbrvR1WFrmhYKJnzu2Lu8iL8TDx3vKv30kZYTwm681OjCVhWzp+aofKifhqW
ABIRxkOaAxdpK27clCwd9h2RXZzj1DuyoZjiqh7dnQCqfidx8N+IVZ6EiNK9cWCy9KJqNYVEAoGF
yjXowR3Wjiw9K/by0Y2WGpY4RIPhEk4dXHRmW2YRgE6AEaaDc1dpn4Dijn9o6jWhzoFDYi18IeoJ
h4YmpTi6bDZj3jfls+Rgsdmy755FW3XQ/FjUx16g/WVq33kS0sQf3YgqHsk4fCuVzoPZ133ATLjV
cjpM+0ZZGRizmKzAYlkT00o2Qdmx5qayUsBD7ba/7Rq8yWzNioPAIsaWLoYXB/z0H9xVPBqFNx6s
gk1BakGEjC/qZ0ttGcCPiweWiWU2l615iy2bhigYWrvOK/M99MRwdg/+cgACH5sMmPyIN4MdznW/
BPZSOTdDQ8YHJPGuc0QPSE9BzlO+s6X7UvKsO86j6uN2MLBm3QUM9rSFWKYy3GOX2eOur6kX+KNV
3y9gGYau7LyItLSGAReyKyj8GqE9d0ghs+a1bAyAh53FuUF1Kt31wMPsJt9RgWFUfqAbVwJ4o4AB
6yiLu9ll8H11f/jL+EOA3PQ6jqmJVLTAkacsYy/GlqOnBBM6XXSQmxOdc8t1nt1Lkhd7u1Ttp3Ih
aWhRNezLqrHDWjIR9VnBIwPOWTtqtGLfwGrpDlkB1qAGR3FWubGDchGL4cLzpLKc0QC6PEVY9YLu
i7SFb1gL2mak18sGqmD4pnpGDjGXzvPsoGHvlAReAwDTkdAZQVTtrXGKUrec41TK4tDIXCULr9JD
K5V8qBfYChExuA/YRzqeeZY9trI0HkTT5pCstciOm2QCSB19Qw0fKC+oK4NHKGd0O14O6RAp5akX
Dc2eirZhZdPHHvllbKp8+uz6xajDFjJiX21Py8TsVfnT6YbyC1vcLKacLdFk5D9KszSDlExViBzE
Dpue2aEckcoCQGcdoKvDdoNIjRg99zzoR+lFdPHneFDFHKY1GJxj52Q7TiCwAm0x58BMNcQVMbHo
8GQLzLF91S0D+2Vm9aMPWllkNzka5s6iocrS+cGM+kmcOS2Jc1MXsUuz3Agns7Po3mn0Mu4g8N9B
zXtOAyfPPmeLA1rAMIhXpBE5jR20GZPc4eMdhdtVdeSMdx2SWdh+ocmpIu5AUo0KJh9Y5v2cRDkF
XYtF76RdvpvVjKQUEM5DyiZcOzWuwaJq3VjzcbgByUu9TC2gdF7WNq+2VXl3aGUMH7yBVEcp2yVx
SVa4QQmN4fZWZAs10J5L+5BLuZghkHL8Uc44EHJrmUOFsgiuFLgbQVtlAJualomEZNIzMjPItaVd
tctRUL1r5tH/qMwq7UI+deo4zxmUcobUmPoA6i/FL8g8qMQhIBRUmVfeDv0IgiMfsyKY/HIOB9B/
wh4Z3j5tB7JjQuN4oIUbQpnLjxbLnA5V2+eHlk0yckrv64C1cJ923QD5qrT+NEMP6G7MWxiq1mu9
SI/Fx5wrvZttt43U4ttQ7O6ND77VFYmVkQJ6dkWO51Cv9rZu/NjKxvbjWPV4hS91E7KuXJMe5cEt
ibJjPixN3GbdZyKFjBvu1ncNV90tvCWHe7x4Mtz5dv9IKzG/eG6f3RiCY6lIu7zpKf+N/y8e5ZOt
YESIvUlzPe4ZTLxv8Nzqk77rkdkL04eXlDOlcV5mY1LplgRk8nhsW0MV1A6eGDWwax/tlFo7V1Dj
kWFjfxgMt43zPK2jhk95VBg1pO/mfrw1yqXZaXfUz4VTD88OsNo4Ph0zaCYld6JMQ5/7N+AwfipT
h0SKw0wqs6Yy5HUzPlgz3koSx2EIUoDcWVbl7FYb+dCWxrTP6WhG6dD8SkuhcFiM/bEVhfnQWj4P
K0NGswtFS7FMI2y//OHONvPhW9VIAHWL3r6HxK4PoFBjRiXQ47iq5/KYG20ZZkPeAVRu7HOTBBDJ
7QKyWMtxQsMvHlLeHwlT2c6mKfS3AR19RmsAcCrA1aN5EPXtCsTYVR3PQn+Z/Duz42XUccZ2o1vg
WofcxAfHbH7yYvAfDRvHnMs6pC1TT9DUtasbnRX+N0uYNRraqYqsQQyPbt04t2bDhqOnjF+u1+KA
VsI88tmGRvvMnQAFuWq3UFh+5ui0hKwZnICKVseuUgX0FH03JvNs7jNqqKCofP7bsRRq/3ZGHnu3
5MeiVfWuzCYjRD8wj+XElwBHOImlwMVQUNkAsTogCWWwsAS5TCStSZcD0Y4f5GXnR1D6JGHJ8uoG
dvT0dvbzLkinLg8AWO9ehx4yCCAwpzeLBRbdYlTLkVm6/AZnNnfnC3O+g7j9b83L6qNjE8wlLT9N
TJJdq9IfSsr6Rdi8S4BehJvlbFlJa3ljgHQ0i0fLbfZIxLNw1XGNUB+ZIhCi7MDE97lRBYG7pNuT
o8og6RegcmI8GKhShmqYhqgym4fcnMybFPy1OGOaPDoDihIud9pbVKDb+9Hh01NdkPkjHcyXZahh
5dkZNXtJmfNojwb5CKkaE7aBVQsRP87yJC+nV5bn830LqkfInfQ3a0p1C+bffLTGvrlxcGWFRT5P
QQvTMxuOhNMq+VnLsMXkEIRXhnfjptkUlZzDVqLhXdgUhh9MUmRhWtDu1u5NYz82hh/2nT/u6jwt
w96mn2w0fw5LUTW/IYFGg0UP65Mrr+KSZiOeYqJ/dAeoAg0WW2jQduby7MJQ7sZVJg+R8Rp7z6t/
i6pkh9Hqy2jOXORlhbRve2g672pi3uXdVId+1hlJb4/rFHr6ZmCERZD3+1aDr7Cv8PjacVEpFBXs
MqxMFKCahiDjxguMHoFpmD+2QJvt0sXAi3Lm9ZeSEPEZqFX36GJv7NHT64O2Z+MjQT4VFGWaRX7f
o7w11uYBFuvLA67UPhiL2n3qC5jN4eWa3pa+b8V1N5ODM3hVH0yWzJFdePnOyESLNKAagqKrWdyg
+Blkqv/lF6oPKmzxA0GdKYYJBlQWZkHipeu6JyTMS0CASAp6AysqY3QKLDGb9z54DHd5LYpP76yU
rsU99ofgb5or4P+0UirmyaUL85cEeGfXulvaK3XSc8XD1QUBvwx2MnTrTn+/kZl0AZlZkkE9zPwm
t670GK78vrNpMk6wzPTNAr/PHqs0nK/BnN+U4DE9DH0niKuBX/SGoDJ7Pu64OV2Sqa1QKTzaxk7z
a1i3c2P4O8imgSlpTSd3RJAyD0sSXBPbu/bzm0/AABqT84Cf91BybJ/67PX9S4itDR4g2s0VJH36
ibXXa7dE9Smp5ddE2t/e/eugMYDkBcVQf6U1nv56KqaBiNE1EohHfrVQHkIF7L3dRXB41zI+mizo
JSPKaQhYTE9lJzuapEb9iBYQ6ura/n15GGcWEmIAk4D+Ct4iW44pOgjMBlqQJpDYNmUiGlQqPlwO
4eLPPOlIrMOwQTGFphhQVf763/9qeiindWDy2tJE4Y6EStMLrUbU6KuvHritV3rub0FVqyDISvsA
mRHFt82xoVFo7Jeuobgg50NZj8clVU9gjH6wZPbD0ArlyPca2K5M6xUYCUFsxAR35nR4Rkdmnzs9
TdqMB9Uxz35enr51G2ynD+1x7HHAhABX2KyCyiqRzzSpl1jNzwX2fYUOUEsNZmx8w0QV6JpEzJZB
AdzC6i4POde1K7+K/5wOiHaMVU1uuEkzembcWyl43K440hTl4TaPy2JEybb5MNsknpouDS8P98yp
ACgRXu+YVOA/tk17VHUH4mI/J4BohHo6cveddij/G99fETbnwog7PZ+45SYZUEs1lqT3DwseOmRr
dwo2qEBPnE5gi2TZRzUJKwLGzuixTA46OBDnz9Q7zevWZh9oH5iuP8Yr6JmfRtIm8v7JU3YiUULL
dUBQx738Oc4hEMAhRAsbaGQPjMXNagC9UxhDL6xkQcssU/u6SRoxBSAVLl2/o7X8TIb6i5E6e8ma
fY56njP/uvw3vFkSaHXjGAf6DhBXm25zgdLoKZ6xTCdg0oRlXt8ttrzSTjwbAvY1YNuDCQ8s4elE
dniLoZZg62SS3W9DpEev9veXR/HmGFxH8VeITTsbSCOeVcLSSTl8MxuoFjWPc1MFOd1djnNtKJtb
G+8P329TxAF9HE/nAon3lUP2XASkz6urpIku1VbaJwfwAUIPBSKspcAMHHswu6+yFc40sqFZjG20
Krnhnt2eq7p3+r62pkRIL2uANYOXdT8LHy9+JmXQ5Hl/qHhb3erZKj62buHv7Kn5fnkyz7S1IU22
CkmAT2ZBCeV0XdQkazhY64A6oAbigeXpW0h8HR7YpgzH8p3uJ+t+dmxEWTmLf3hdp+FAG7c85dpT
QqE/DKnzWcGqDTV8qT4713TI3twrayyAx0CT8LEwtxvbE7BGMNt5SubZ+GTRbCdcVwQUjSqkGZoH
dGqiwq1+mMs1+7azkcGNByYL2esbWPDk2J0AQXNKFAzCJ+XB1NMM3eYmhdrR+CSnJkxJH1/+kG8S
A4wWJIoVUAQLrDd0gnykLtpK/pQ4kIaKGl0/uFApz1sIFPoDOC84zGAfbb1T7f3PB6WQicIpDfVt
LKPTD+pIqaB0waCniTugdve5lQWcWHjXmhH+z/ad/m5/4q3AnJX4jfRnm2tVbMZL2rOxXsE+q1EV
vIape5MvYh6B8kezbYU3oqN+OiA0rGijxhZ7H49qn0H4YkDheHh3FrCGQZ8N9z/wvxDLOw2DLQC4
hSXnZHG8aF7oI0Tmby6viDOnGELg/AJofCXVbs7jXBP0OMQ4J2XXqifto5KM90j2cjnKuXUH0WX0
NqG+DzTOJkrNUkEpaecESxIt0AMVaz/t2CkVKnqYx9fL4c5cMs7f4TaH/6D0qIu0nxMzB4Rj/uVb
HzRzdwv/cTnOOv8nSSm+DyQSATxFjm2+Ia8po2N5Rps5QWnrmaYdDmH9yjvnkydN+J0VIRu9hxqY
6vBy3LfJ6RrYgUo2rgUQuLcbqq3GqoIjsE4KOEuaKUElqI8plajU/ezZxxa5aWZ/d67xhM4tezAB
kGqBDvAWB0kIo4MsTEASl48mXi1U/O6uKb6cS7VgC4ClCKQllvwWEesaBfqX0zInmfFIcQJbsghJ
9ahSNyw8GZjLk9scbOM+t36T6eb9XCgcxTiV8a+DxzLk5073nDO1orILw0r6BgqtKPpmRX64/PnO
7LmTEOs0//UU9Id+rVsvVuLXEpzDPbGeLgc4c1+fBNjkccKxK0VzjMHkaB3Zu1zdTOBFc/6qrCup
wdmx2CZ0uXGN4Xm2OaKgoGfZHJ3BxHN/uOm3a7jEKz9vbQpIc8kWXzcVfj7oLB4s1bXyy5klDZIr
3g7r+YdnxCaxL0YHbSzwxxMmAB3utTI/9kAJHcvJpFcIFub6W5vjwoOTM3J46HdAI2wTS7eyWczW
WADpZ4FZvDr23UKKXd5+cvKf/rL2zPqDD2Cbc6WEcub4PQlsnS44Tks7m6laEsGzF8CK49z+nE7J
YEmYyx1UdeUZce54QjzQF7AwgAjfMvE6AnGovpJL0lnZd7c0vncww0AnC62HPAsK3uxB1v6xpP2d
PQLvcnnxn1kyq0MKKkZgEsGrZ7MiFeuoXytgMC2wZSB/duVuufLzW7mwsSkLnVv4eVQNUJKOB//3
P/z9SPnx3gQiF4/N04+VyUJyf1I6qTN4xs4GMu7MvyYks/7IdimCMPH/BbE3+2oYDW6wqQdQNUUA
AJmfm5J+RNX+55yj3WEYr4QtPGj8eX95dOf2GwRjUMdz8Y3eKHgIgeaBmXJA6eUXFzn2sEcz9XKI
M7f/qknzfyHWL/jX8epI151HWS9J4UXON2FCZ/0g6ZU1fnYZgIiPgwOCT8gyT4NIs7ZsuSCIvURU
w1T8yjydH8R/v7/ZsqkmRkehW5RM3W5k+8zcTVB0v1a1O/81/otib0Yx+Fo1I6LYfWzYQfHFvjaO
sxH+JLCr9c6bymrranDF8z/vfcDXKz//WlnywRQ0vvzRr8TZ6mL5eS6dpdc6oXjHzRDvy9DHDmgu
k3+JgzcboNbeW2GVtJHA9ynA8Wl73wA4LRMAVC6HOLu0/P9CbLJXlgkPsqIIkQHpJMs2oNes2c4u
LqSNINRbDBnsZvESAB9ayV0UYZA+NpMFzI4bwWV7ssQ/jAUHMUqpFhwMcaCdLrASnGitiYPmCcqn
gN5d+flzX/3vn9+8Kyo8WlkNWCvw9l5k/RoByHX+4TRZRa4wS0hv0IQ4HQFkaO1C89ZI8j4qujC7
AQTFvfYuP/fJ19YACpkwqAb/9TSIN5KFtxJ9Mn8BRskYuoD79OPlZXXuo6PyBuYlyrEoN2zmyq/S
tMjMzEh8b4oZFweetkHBzNjnu8uRzo0GNz+yeNStGJ5Hp6MBehYFCKLR0hL+uDfhWRVlqDdekZM9
FwVqK6DzerCXfeO3ZsCK2iUFsqlJ7kgMANLlQZybLnwLk4JRjd7rVunBrQGOSBe6JNoGcDTrw8rz
YtUe3OFKWnhuDaMoAyNRPCN9dJpOZ8uSDXXgmjMnaOkHY/mtAcKnqa88Oa4E2R6PwB9LW3VrkBZ6
yf3n0UFR5Fq54mwQPJtWNhbsa7crDLl6MyJVmfFFRFiT34gV9Ndoa2c/OxI8FF5Ren1Du7JQr+Ng
6s2JD5DwUS6dtU8z9fvyx1/3wjY9wtf4vyCbFZz2XqqEi4duXaL02L82AB109iu+DGv/JRT6pxCw
RP/szQNkcsaaLR5g/3zWcD0zxC0j5tPYLvewOP0ogIG+PLSz88fAGIPCD3TItkdNVwlHlL0DZhTt
At/Ew9C+ciif3Tn/RdgqA5eoAkqQ8XXCvD0n0QIpHwADryVg5tnVhtreKtqKXHurzp3C5rsbHExc
k2voKvv3k6uDqpKfM1ENt6nqgaRBwwSV49r/QhRs6GtAIIJ6nv29Ygr0mjHiXq2uJG7n3lqQ2Frx
CKjNQJHhdDuPcM8riUJboKvF99os7mmn8pB4QxEOaIcFDMYX+76p3/8Ohyzef2E3K1Zn3QSUTa4T
QacQsMT4Kmvvj9budlPQlWaJdYOW3p9X3195tccKxXLwbDCydELFE0C1Rvv1Dsm2e2toU97CLII9
APkOqkUBfMzckDrmdQlyPBwd95nV9iFRDn+9vKLPLYSVJYuu+vqO3zZi6AKBS5gRYAdNt/kX1UdG
Hv9DBCg7QKQEmtqo9J1+0yIHpa2AqkxiAoRa+gJA34+tvIZmObdvYBxKUfcCmQ9c59MovQ8k+chw
RlezGTXLcESxVw7gW7zTlGItj6PW8V+gzVrJ/KYZRo5AqQZww2gjYKMe53qGoAxzPl+eunPbYRU6
Ro0S5SHI+p8OaiqyBec1WooNIffWBPcjRvbQhnvqTfSNqol/Nozi6+WY5yZy/U6gsYKZ8KZsnvVj
nvoClMgqfWwd6JMaAVTJ4aN+Ocw58jHSlv+Ls71UDaa5JTSythKmpS2ISBKINAYvZaP85FW3dosK
CzY8P46VcdMN1zSHz03t3+E3WXyt+zQFiG5JgFqVOhTL51YeTRrVVmB4V/KHc7cG7kNMJu52cFs3
a7Mo575wlYWHooD2SOcMAV6OxZUJPTsgdOKgWg+gD/BKp2vF54XXsgzfDW+vcW8TstzZfZaGqT2g
fFRWXsydqXyRdX5NNeRsZCQuSPUY/tkm+XYFlp1DMZVCHoQ1hAJ9g8X6UJgOnHYT07uSup5JL5Dp
e+hvoh22PitOBypWoSiVAvNFyRMe97XedeIW8+q+W3zDX42IkYmBj7wK62x2nzO4s4RegpGA9RAu
4idoEEP+6fI2OLM0QLPGsoCUADADWwcuaZi61EAiJ+3yIV12dLr5h98H/31N9fGS3Ko4d21Wm+Pc
m4mEFYgOej/4//f762ny17VmiCVrlF2ZicV4WJpzAM+Ef4gAxUYcg0jzcUNtIqD+UVfaNhIjLwOY
x7/XXmY90H3ow0EZA1Z8a9PkNEDny6mubc9M/HvN7YCA+XR5BOsPbK5+LNX1p3H3r1a2pwEGY6xk
6oxW4lSlFylW36Scgq2rbu2ZHgQdylBMbAEXsvxyOfKZsxy6R0CVrR02tKw3Q4MLsdGQFR65gIow
he4nwuKxef6XIMCVwVUZHadtE9QuU5N7c24klaHgs6L1jUqNNMzZ8tG16ysJ4tkRQfQZ/hzYlm9e
Sc7ELGIAWZYo6T5Dyv1lZRIGpOaP2r+mtHDmXEMT/L9Y63//a20TCWarNZd4849fq+qrKZ5gnAOc
CBQramidXZ7FM3kYrAZRsIYqEe7drVKO7TW+JzwgTccekBvLCqBRHoz5O82n/ix2tOaAZoVg3Goh
fzomC9wQL13QXGjsIWQMxPL3l3ZRVICBL+Ag63m2Wewic8CFhxB4snIF6C2fr7nTnDsx/w6wOXFs
dwGsYLCXxOl37nQcfr3/O+Bhh5MGU+RBL+x0gmYxeYNO0dLir9o4+naSXvN+OTsAqAKaWMNoQW+L
38ybcviaoZ/0/0g7sx23kaVbPxEBzsOtpJJUs2SX2y7fEB45zzOf/v/ofc5uKUWIkDca3Qa60Qzl
FBkZsWItO/mZpysjXtLLurwgIXNB0XoiLOZP0ecrqhuHUApZr0ZAq4D34DlfAlq5Nb/f9Ddz2wEy
whjMvTp8OxfeOUvplVSCwXzNlIfgMXBv3k3nnxeOYNDBsjGmfD59smnlXoqZZsrlE1M9WTYQaBTb
xMvFyQeTru/aeKW9xy/hjxhfG8+js/peMe5zVd6Y9U9l6p2WHhUaS5X+7dbddm5fGJ8zDBntc53x
KjmfCnqby+ChSZSbXQtGQNxMdT3wSyKguXW6tBgjBqkEH4qG9sxkFVnH6wP5A/U6v+QmVCW9WeCx
iDREKFg2ArYICYFfyc0X27JNzA5cn2Z89Jsg/Mws0/6aJR+coar/aXJVIxDNA38lxYq7HuOcRvza
qR571SpfANZSfRzdMPjcSI29q/W+edQD3zvUaZPcj6GX7AyvjHa5BsRNHkAc0Ciu1ntCkWrYGOnQ
P/TEjnuPF/+qAg9xj1Bs/K0tAu9I5amnlm8rn+FTlz57gwFj4uDnh9aHMrMpx3jlmjHNCt4YrVI0
v9FMGqxNFzVKuuPiaWlvG/OXkF5HoMy69qkPnY91Vv8OOkldSb4c0zE3BvW4JQ/m35fD4L1nMEI/
loPd3KOGGoB1agvzdw+W7FesDtLm+kpcXiRTjkHGyZPhg/9XuPOtlG4rOTFY7eI1pmuUZu6bCSE5
9CcmxKebVrll6ueYcLZNRLvU9voI5vwX+YhJ7Ay57YuAIsuYyb7xzFdZ7raBtB+LX3lSr3T3waML
8bqtS2c8DeVfW8IB7Itaj70SW0Nr7zxom0x14V02YwGEBNRr5NkIAsVykZJ5qVZw878q7Ta/M5aI
tC4DIqJivPxkgvBBZIW0vJx0oacgm9J/bHgCFcaE8tnrS1mcuWHAv0oECwXlxKx4fi9WYeAVktLa
r4H8tX1M7S/X12FuGIyD7mMi5UupT9L7Uu57jvmqwPd67O0R+g4o29/GWOtejFaOF7imVJXfe+6v
0DvicgTKCboevMX5eNym8doxLlNQUkVx7PLhXrHpkL4rg2iEvciWYW9K3205j+66MaperBoOpTBN
/ZVbQ1MmB6QLKrtyPma4KPvONuNiO5R6yuTb1lrL1egbigvqcaI+WGdS1rxdn7DLYz55dGiyQCFM
VRbh93uxUrdSMiavkAbIE7d8pa3Km4sriPDh1MknEC0COTifI59YW6ehM3y15GI9ApSrzB42ic31
kVzurMkKuRjioZlwJS39TA0bK3yV2kfF8dfdeLtLxAIhKYU7WhAuOnp8zxt6XU6jVy2RV4ZF47/c
rLr+9+3j0AyoFsG2Tm9KMXLMBoPiXRa/DsE6Ow5LvMvTggoblgPy7+enaTx5jYRK3fmdwedd430M
7qT6CTKNY1HvwnqnFDe7RR35WCI6vBaJK3HlqaZYg9yzu9Q0frZo7oaI7dbZgsPWIt9M2RaierEx
DapNK7TrrHrNVRS/dlm2v/79yR+dTxff5wniAEUEoiuej0CX/cDRwupVUavwuZVt/02WWv8hMszy
SXfb7l6TZGvV+91S/9jlfp4sT+V6EwGBC85BX8/VKq6L6rX+2car8NP1cS19XfDD8hDBzhGW1WsR
Bmuzvm//Ih9CKYQ+E8IHRDj55/lGc6IYDgtc3msPX8GwCrWleHRuCLgsVoVsITMlHBTNU/RU0Vn6
oXyR3CdZW1yB6RUrLD7aTwb5ARR92cbCEJRGhXPB9tTXGlt3XtoZa7eEjWktx4nl7L2xCd5452Vr
+nf1dS7xylg7dVvw6nZRPsU3GNK3zHXQTJTdcs3J/sSOURCR9VqZthGz2UrUUY9Rq9obP/PtbeHE
EmQQQ7yh4hCue0396HW18WK7hrQP/RTkHlzt46feMQdzpWSqt6/oC8lhkrOgUszC8bFTi+5TUnOH
d2bQAS2pJEtaV6U8bNIyt25+WU1O18SrcwtaFwSpKmcBzRBfffXVTaHBHX+zBzn//nT/nriroMy7
qjKnJRg+Jvpn3fh2/RxcBonn3xc2Ud0qYZrokvLaxYF86Mq6elZATEC6KLcazeq+GrxALF7c7LbY
UAi2cYugwnPRTysXvtoM9VAcmvHeCt/sYuHKvTwb598Xpq2wy8bNG77f0q6r4D76Bb84Ay/FAsea
GGbKNonZgcr3+q6HgRt484cYdIbRQ5wHjUMM45v0XPgxCpDvQ5psrq/XH7DxyZkkQYDsHoZRhHYg
whfPZB55iadAEnJ0FR/+gQQh6nyAFDALzEFa9e7QvShRZt8VjfwetlGy1l3zKPshv0drAWLDeXBf
oFKxSVL7I2/QaKM1HqxnyVg/tl7zyYrhLbv+m8Ua1cVvnqLWk02sQCNhKImRHnM9h0FL+uzU/qNb
KJ+RKt6WWrtOUXB19H5vJ8YTiKB1M6r313+DsCEufoIQgw2OGyFUwbTJ47skPWgQ8/1vBoQLxWj9
XvanMTb/wKRVRAufF+LU//x+gkgepNMGEOuyXAJJncPScsyKFNam5zz50GDnL8ZwYmSaxJN1KkNU
FAMZI/AIDiZdrAubd2kQwn0SwHRXxdMgJla/cTPAVrgk1Cz4s4t5ErYaTJy2HXZyeky6r2FzryvF
XVM86X62VaUlXKGY9rowJmwqGxiF6pQa4xm+VtKja+SQM/yTkqtN6k+Z8woF7LbSf7eytQ2yL6G3
vb5c01guXMHJcglbrlczPZZdzHfGytLowHyIo83YLbjSWStTUpJmAbiMxQizizO3iDs7PY7xGpU2
Jd9FDdH/3fWxzG4NAK3coOSML1rATFfySFZwfKrkTlW2TrHNlniRZ13AiQlhusYxg6PONtMj9JxR
++5YC2/huYmyJ9A3N9oU7QtPSSiHqsJXqgy5w1e934H86XdluHBxzu1vqFg0qhs85lFkOj+ikBl5
VJAYRG6/tuOjq9JRk/0Te289ND3Xl2SaD3F7UUOhPGRPSRfx8aI3qpbqkZMdLagWvczjenvzuodq
+JHV+8RYwEv8+eUX5kz6Jah2QEAn8usXIxkDT2c3x27drswuh1k1TI1yz2/LV3EP56BvNNF6JHkA
fZldbQAydrukgwnHlaR470DzAuchV4rdJf6DqTXxNjLseA3eLV5Lfg7ZXCMX+VuVG91HBZHVOxiF
rZfKKNIPclW8GWER3elV/d0Y4uYNgS3rLTXNcJOqdn/fK4EFw2qVFqsis+FOg7L3RxmENcpthbsb
TJc2qposQpmP6RvN0tVSPeJy/9oT8oEtBj0nRWghVNOg/vSGkhp32v/jJu9gQxfc/+UZPDcguH/A
I3Y+Bhiwhx1sMxsYGuV6Sbxs3ggXGbhcUgimEJnBhJaMZu3Ih0FPN8VYr0fpg14tXDSXRxE8Azis
SSKN/luxCojEk1mrUlMcWZW1Zj4P6afK+eTq2cIRuVwSVSEjCf8YsABAgNNgTy5MWa39VmITHDN7
nZjroV34/uVknX9/GufJ98fcqv0+5ftTIt/eOv2dky7AQGaHwAMGx4XqPJWHcxO9gQqh5LjB0a+t
TUVPmJ8t+MW5QSD9MZVNONsX0LjEzGVfL9LgWNiPQbhL002ULLzClkwIrr31pAhqqSQ4ts1azeAw
5LG6cDjm5ul0FIJ3H6xUrjWfUZjVtk4g9Npc97YL37eFinKGvqCWmYj66fFvL0ng2F2IgBfmSLzH
e2swSxhrA1Jqn838d1uWa3kpSb9kQzjcdpEbqhVjoynW8gDn2oO+FEMqM2ebu5Uj9x+yFfHMDXDD
5lIh+Ucrg/1dydco4SK4EyL/6H5KNHVda/fwuTf+r8b8KTm/0mDvN9uorLbXF2x+rP/+DuFsOlpb
uVB4+sdR3TTq1vY3ZvsXJmho5Z0Hf8Al5FMiWTLkdRgcYSzXzF3rfiyXunDmRnFqQjj+Vtm2VhT5
Ae+KtQw1Yb1f1OmcW7BTE9NPOHFirq9XpQRl4zGwvijJnZTurWJtGrvryzF3fk6tCMvBbaB4UuIx
Vy4N6PtiSc1jdqJAelDlQAPl4vYNjHEIUYP1j5l8D+1rDr+jcvcXQzgxIayFRiK3rWKVnV3Dr7i2
0/1ffB95Kp24EQyxLgQQlaRERR2Y/tEzV5IMw/bCbTW70CffF36/o+VNRjrMPzbOC8XxMH2xoacK
/uZQnFgRthOCIEZQuoZ/NOKtGj5GeHx7qQrPjjwPRYl2T0wIe6kbINkqE4uF+IJ2m22vgc+m3YKR
6cK4ZkR4PHZ2DLw6ZbY6P90WtQwvFeSuxrdGv2usI2x2cfbhf1t/4ZY0el/xwbv4x37YwiEeLrnm
2SN4Mm3CFdlqNCaa/fR9FMq1g3mjch/P7bNlEevlUpA6dmDxfWgzq1/xEuPPws83hKeVVodWWYYs
yKiuii/m9/9p8g3halSjWrPxtf6xrh+MYrtIxzF7+ODMouWNcg2wvnMvW3eVbQ0oNB6puxoF3HQv
AbTK2ue/GMWJFWEL9Z1vdWqJF4zstZHAtL25/v1ZL3vyfWELVXC5ZZ4l+8dqvG8PYXLfdwtOdmGe
xDiryVRXrzpG0AFLo6SMpk73K3e/3DwOygL0g5CqVaacw/lqFHUEtLz3vGOdrYp+nee7vl7gU5jZ
rohfa+QDyQXwLBSWAihOoOd+I9E9764c62ch9wuedmaqVButD/7CzoVEray7csT7xD30nbYZokcn
/Gh1+wRy2uuTNf1SwROe2ZlGehIgKJpktxQh3EMsfaXMiYjGUXWyjYmeS198VbOFiZtOwjVzwgWi
2l6PdAPmZO1LEh5cfzck75H+hL7pwoV4uZsnDCclNPqw4DgWIfYupGnjELnywTD3iCpY6Qsk9tfn
7nIXTCZIm5ETmEk6mR6vBgialEOqri1Pv6v9pQhxwYII3x/tOKySPxaC90mCYyktNzdJIFUArSBy
RYZRWA6lRv0lTXvlMHgmOCjjQ54Meylrd9cn6nLVaTTXJ8wuGUbwyMKJzEM6K0DvKYcM5h7EmnZS
mf9U3OKuAxZZVM3C2ZkdFewPDt1akLeJZZox74dkqBhVIrUPRuCu7FRGH+PH9UFdnhwyNjJwIpor
kAAU30Jw6wMg9okVSr9/DIvuQ2WVMRmy8UfnGo/pOH60/dvTnNikKD+tFQ8TsQvH91unDLuYRoIE
KvUxSr4NeB/0pvalFgULrmFu84GF/G+2SAhZI00rjTDzlYNT3dfjKxHS9Qmc/T6Ie+Dp0Kte9KYY
ZgvslsTXIdI/BsGPmMLEdQNz+wAGVZWzSRfYBdUI1CoFSCyDzv0AcQnb9c0dOrJQ3bWaubDlZscy
5YbhAgH2IUYARdflSisxV7pZbSjArw3tb2brxIJw5aD9rXpjYbPd5PyjH2YfKa0uZTnFDk8uG/YX
ElMQmlBWv+hA1OSui6TaYsZMdL71kBvAl5/gWf8k+drKUkZ97ZXVr2ykRcb3AyQBs72bK6sqlFZm
kd9dX7/LO5CeKwUAh0ozGJ18gttQg6aVm56mE0NbF/9INAAph2L8i5UzJvZOGqV06KuEXS4Pg9U2
rqEcQs1P9naPMl6RW0utEXP7wwCSP3EVkEERexYiB2FtmU6pQ4DOmPfGlfsX2+PUgDBXdu62Le5K
OVjhU9A/3ogx/bMxTj+vnocJpW54UTmMymF0wSVssptDW1b6ZHqERSjG1mjhxVIOkrVv8/tMXvj+
7E4CZYjEISTfmhgMNHmfRkmjK0jrretiVzmvjvKEMM71/Tq7yCdWhElyi4QW2FTDYRbhRmmCze/r
35+p5UMRQZMigR8MqJdVLskIiTnAigTJZ0P5mJoRsicHX31Rg+ypRPbWqN1NG/fIFb223UKed250
MP9BVwqAD0yaECtk9Yh+ND3KB9uGEdVLN/vro5sLEiycDm2WFiB/MUeKRGaWxwrNn1GfucHKkO1y
bUhR809PgLJtVTm9N9CXWghI53YG7pp+awfg8QUGNQ2VpmqAVR26FBRak8Xjs1FR/cpqo3mg2Ncs
1BDn7E09mdQPoV+9YHsIhsjXSq+S8WXmLqntfYV6mbkN3YXZnFutUzvCXhwG8PPZUEzjcr+MUblH
/eWf2xdsap1hsZCBugiACnQlR0eB5cUdsp3hh8/wpaCD2vbPsWo8okd2e46LKTsxOM3tyVsl9pXQ
t2UMptUXo33IzGKTD2+t3v2FL6VdHWwzXDm0VYreSJXcorNkGQK5fN04a3nMNtenbm51APMSXVHZ
Bzw6/feTkWjjkFPwG8gzBUjQ5GgL3V69IrBBgJi3KfpiEIafW0CrNPCMcdrXXU7/9CE3FUQfv18f
xkyAdWpEvNWGuC6t0MdI1tE2S4yMsq0FQEFVt39jaOr4m8C2F+3ZIQq0UTKVX516X0k/3fqx7N6u
m5hZEm5mcv3gyaCrkoX4KoqSILCkSDsk+hfP+QWU7Pr3Zw4+jyxIMnls0WIkXkGZUo+lJNFAH2bP
ZfWlLXaRb6BD/eG6mZklIVyCWnJiW+a6E/ZuWxRKNtA4fwjQxkEq6gu6GX9hgU5glf4/dQqczncW
ikPGQK4IJoA+vwuS7rnu3buiXOr7nRvIBHaHxxSMJ5fCuZlcKXV7sLnrRulZHtHvHMN1mS+UR2cW
ncZigF2UKECJi+/frE9HrR6509zsRR5e4l+3T5UGBRY1CzSw6P4+H4MpOejR2nTfx2jkIZNySHLn
0+jKC75+dqq4vuAtgJwFY+dmBjSI7b7p2Fqtuhukdhvl9ZfAjxaq1XPhB8QLhq2odOOjiCPEmEBT
o9JMPfyv47iTguaw1uLgHtTGNkKldFWH/j71ECrKx6e0zH7AFFGtGhhHr8/qTKDAz2AHMqO8HEVY
fG/6CJ47Iewebb/tYiSPjeSfJjQ/a65P+n74ct2cyNo6xb5gfTi71G4ggBEbLFv6Lty4rSFroKtv
O+ZK+LMpnRbtc0fe+EXf3g0O+KzelOIvZWOZm8zVu3KVoXz8Fz6ELMpEqUY7y0WDolfaJQ0A/BLP
71e05a0G11l7Cf19Sz2xIsT2P4PWNA2uJgxdkNMPRuIXFbrMB9XMmmffiz5HUu8hrxg1/i42s+wl
ljTzQS71al27pr1pJOsvnrwcfJ7UwLqA8ou+zHRjZHcb+pj7yr/T7PxYa9bNADvW9sSEcBGnHe1Q
lUYnNimBldk/6460KT0EB70lwOKcq5meH3B80SUEjPj8kPqjg7SyEo8HdEG9fhXfyHr7Z8EIjlgt
DgYsTcLhjLqRRNUI/2W3br0XS16Ik6fr7zxxi5LwxOkGsxuthuIz2Ql5I7cqHEtKnIMK+xrE8l2h
fEw8jxbZD+gVXD90c7cl3myaJ/oCQdWdzxbScr6TuuVweFStz1uoez7f/n26eQ0cCDVZmtDOv98U
OvW/qB4OdNzWG9N/GdWXYKkJdGbJ2V0qNwweZEranRvhEddbRTsYBwhz3Lew/HR9DPOfn0gruOqJ
w8Q50r3GlOiJRuHka2rcB6TsrxuYWXN+/78Gpv9+EqWmWiWVcYoBXMGuVEtG0W4c+0012rseQsRW
9TbXLc4OiW52mujsqZymnlv0I7sb5CA2yKneBd4uWbjuZy5KMmgG4lHTqeedef75umvLtCprC40q
9MTX7TEN/2IApxaEKYvavDUro7IO6fgzolgTaNbCoiyNQbjsm8CDMLIqrUPj3inKnVxuqoWzMW8B
9CmU7vxlTYt0suyaqxkZWXXr4FcPpGaz6EldIoqcOd4sxL8mpp9wYkJKC3moyLwBp3RWiTR5Qz36
mn66fTedWpl+xYkVI7bVsRwZSCDvrXinLqEhpu0i+ESEE1EIUCA6B50ifN8xsxTUaWwdDP+bmT1A
lZ0H3/T3crwdn0Y1g2oCiYqp3CA2ICgphDt2mlmHMX6vpF9OfntS4uz7wornRaOY+Fvr4NrtupPv
KsCUrv4zHxZu2/kJ+3ccwrLXFRJFbcs4OmXX6nvXRzZ56353mrvrCz+7vbg7FI2mTP0CNo/WiTSQ
8DEPkvE9pv/Mfo309Y1djNOFy6T9a0TwVYXbqKluu+ZBru3PfqLuoQz9dn0c03xcbrB/TQiPuXBQ
5UDrJBNmKuu9aKOtl7YDfUZLDVVzbpfbEC7oSXEDcbHzg9JnHupKsAccpGw1FBtviXJ0ZhzwfZLz
gtiYiFJ8oBQjirj90EKk5uyM5L75aS1RCMyMgHLYRMVOYYwWY+GqVfWqrTvoAA8NguI/gmBhQ80N
AM5kxeZvFUSBcHGYheygEGtwE+YA48Ni7ZcoF7xdX+3LMThY4ObDl0xUlsIYTHihZKSA1UPVrwdt
5bT3179/OYiJgXGSZpy4Hy9wESOK8MiDkZ6u6O4EWnCXqdHO882bDzlmkAOZ6HOJdMUapQ1OPysV
ST0MPfgLaWtax0R5qqOdKn+6PqDLY35uaZrQE//u16YcZSWWpP6jUzwkALUVwJTo/F63cxkHnduZ
JvbETm6GUpLFDmoqEMLo2mtTxKu8PvRauinLp/p2lAz9JdTLCbM1drN4Wmyn1D1Y1tSDZXnsAiSz
vWckKFfq+OH6uOY23IkhMcWSDXlsy5MhF5XkvvlaAoS7buHS4QOPgVWJnqIJkSNu6Y7+XEhyCwPG
2GIz6hFiPmH3Pa+jbdBG39Wx+3Ld3syIwP2Qup1eKZdibhJkkW2j9P3B6qyfsYmrscKbyyCTj0G5
ghIpCXyRHEzRMh1SNb0/hMYHf6v7C2syc0gVAiNzevgQpGrCXqsRulV9j89bn6PmqfSf42hhTWbn
6MSCELUYVpP0iQt/thtFq6b+OCwFd3MG0GKe/Dx/4M/Oj4vs21agqSl0vCjc57W5ar0bdai4e0kK
nJgQguDEs82eZkw0WIgc63HTkR+Mu4Vsy0ziBysIY5vkB+FRE5faywZNbRt2U1vdIxCfaqu02Jne
zpPWHEdjuEM0wVwqcszMHvU1pEaBffFoVIWrxmvLJCrrmlS32q3tqqF1+PZ7AAsk0il7Ay4T8XGu
PlRKoyFokHrfbT8F57Vpo931gziTP0K4i+QtwnJT/tNWzzdBHGtu3LTUavL8eTCGbUSLlpyaKzm+
95pnL3uI2+Q+z24OZLFKvYP0/cQsI+ZzSfTafq+SZK8ihGDH9kdX6Hdyqn+FiObmNDim6AkjIqdC
RDb8fIBqYCSK3GQkXZ192v7qlBfpRmLVaZefmRBOahjl9NY0BfnWWtpE3fBcVdHCXpjbbbAA8Pu5
sXlwCzFHISVKEUkBuc2w9aAFq19UeYm/deb6JLCEGYe6DfGNWIry004bJz3qg9Q528SJX5PCXpsJ
hJSFu3EVVLCDqlhwo7PjonhAWoR2lYujG0khz/yU1dFqb2WQofx5fX/PuGk2E4mjiXiCp4Tg4zLT
bgMzd4dDFjzLRYQMdbhqg9uvGng/+DhhLRBG0ZEiCWFHlUdKL4ZOKCzHdbL0UJqZpjMLgh8dqlEK
WwULrIj93ix1sU7/+/n7ZeI+c+jbIKWD7JmwgXPaa9TSkOqDbxQPWRLoq1DJII4fXopQfbG9wlxF
io4GyVKiZ25cdB+SC6VTCSJSwYkWvV9mfpM2hFDduvLddXc7Nomh8aAAPEscgBM4P/6aaw56M/jN
Qaq7lVE9DdKu71aac3d9n83dQROn78RiTp0YX3NuJ5MlQBESdjQoAJtsK1fmsyzty/rBtMe9Uvub
KE13nj3SoLjQFTwTXmtTyoGLlnm8yChTrxolT4sadEk+SWO0jpuHoQHZFt8OjmIuTwwJd8Wg1VPC
PG4Oo6nBwJytwhgC2esTObcjNLjGaBiVeZmIDeKUhwIrzOPukMSfpQgo28JZnZssQk44nwh5ALkK
jjRWm97LI0p8RWJva3yp0pj3mmejfrHg2qadJR6q6epGg4FS3AUrFGTBBmTPaXvoqg+j191F+TdP
onjhetsgf78+a3NujkcI+FZevxOO4Hz36Xpi6mnN7lN9a2/2sA0lYfZTkuWFcGHmiqB08a8dYQeM
Vat06EI0h+C36VXP5Q/ta91lz8WPv9gFJOosrm0F3IUpuO06C5NYy/v6ELUb2BiXVJzmpmviI6JS
gkiqJvY3dFGQtGlVNYdmiA89/XBuUX6w7CVo+9xeBtXBNpPxPeRtzlfFBKigdonJeYn8zS9PWWoT
n3PbJDXhzmIzU2AVVz0LYqUL3OYgp4cs/K23nwngleYppx8r/Gql2+ubbO7osJWpk5PenGR0z4dj
S1qZxjF+xq0QHPTfy/xHMlI4XkoXzFCG/GHJ/K+haV5P3vFOR21brSZDyYtWhRs97Z/G0d1rZv6p
0JqV7NWvepRtE7hq1nr8M/TMDYu8sAdnyuj8DJO8Og/VqU1euDoqObfHWuZyStXi2ajr5y5IqeLK
69IwafqvN3WSIIoRPVVt6qyAje4DW3v7iznHV1EMIYS5eJjnneKUWcOBUxt9lcR7uz1a1pfMXZJi
/OMhRG9lOxMuAegW+VhhL7VmbPSSiwcxOhSsvfQxG/q3vGvpgCy7lTyYmyTUN0H62a69732DRJyR
oIQ+putStn+oMqpuWf/S2JQ0lYktN361EuWukpfYBOaOLrgf2gV05Ml5QZzvjSb1KLkHTEhs7rPi
KaIL3I5uB5ZN1KNT4gDSS1JwwsqTxXUMQJvDQZefU2WnfLu+qDN+gbQRZRtAZVBni/Fihqp6A3Nf
jyh0tco/G8PtIGMejLg3LlEgmqY1TeLJARphJHONlN+fRcG6IB+2SNw343p0dIQJeP6kWMSmikSO
vFwuuv4gxdrashPS0cd6+KEZb7783R0e7eLjX8zZicHJOZ0MycszJ7Jd3viF9CRV6spOvvyNAZK6
eDjWXfRu1DihV/Tk/mDod6Wz6f9i4/IKBdVMpAuCyRIGEBeG3o+O2R7y3l292Oqnwl2oms4EHFhg
51oqIHkeO8IUqbWdWYXcIv0SfpFGZ1uPdbByAEZGWeWvWmNJHnvmQjg1+Ce3cLImuh5EdVAq7cFC
uCfut5Ber/Pgo1zf/oQ/syP4pj6LrKqEO/0Q2c6zPNgPpd+8+U65vb4DloYjBDel0qlp2o3twetI
uKkvZvmWtu/9EovT3Ok3EJPhXpnkNsXMoWpCgNRURKBov4/Gk1stXBkzHpIeGvhAqbNQyxHBbNnY
hXnhN/1BH9pVpQJhAfpRvV+fq7lBTPI7UB8RR8kiFbSpD//vOKZjgPTphyxbqE7MGSClRz6a+Ibm
IMEFO35eynFXdofGJ7ys/N3tv//080KAWdpaE2Zj1R2KfjNa62gpwpw7i6ffF86iHICzGzu+b+vo
Aa/cdKcoD3l+1y2VnBcMOQJcqSszUwlp1j1o1aaM0dA7OsM6NsiALrwy5w3Re+PwuL0sEaR2bUi2
n3UHEwZoRw/WHip+kfVBhsW+bxa219weRnOFlxNEV5eMul0m8e+DntUf3/Pooy0/5fqCU5lWQAh4
eF/814Q4cXQtVL1jt91hrIIdVGd9TWPguswe4/zJNINVt7Ql5tzLqUHBi5WprlTRiEGz/ZbEj13w
lBXvsbJwCczP3KSNQw3xkhFYGiwdrKzcHSSHS5n2Jd2HS5uWk784P1w2/9+McH6ocbsxWGC2XbYZ
DUKkoLm/bmF2fejzIB9FbzhN3Oe3GYoNSl96OICilLtH4AjFM2neeO2qZfpo9ZZClk1u91Y1OHs/
Goz9dfNz80jwT2oSdPYlhagxROT3e9qSM/ejIj9o/aZd6qtcMjFtmJPrs8rowAWgKx+U7H2IvI3i
fHRolbg+jjk/+gfNCKBRvcSZm32RmkmlUkSw3qtNIy+EsnP1A5C9tLpOs3TJfGi73eDmY0NvNQg9
o1ghuZE2T0P8YzDCVWZ+06HJtYLbwVUO7Y8Ue+hmgXRZzBtmmo+YijrKhxqGuTW3UfzSm3r7OubS
EqG7yN4/ZfenVkuEK6ERgBJmWsbTZZKAHMs9ZRi7HbZVhSjBkXT/ltTy2ig3tTKuYxyv1lWrkuSy
hMSH/GCiJNHdpYm70pXvefdUpz/khu6h6L4olhQylLmTQhPMVB4gGr9IPdq5M6SlRqvSqO/c2lpn
rvKqNeaaZzOksU96sKPXlcgUBsBvhn4fFUcO71rvCQu0Y9veE5Bs8ngpZa1OB1R0sJCtk53QQDNw
kQvzZqVuhKKjPL3i9eTJCexVLe9lqTsm2XcpDY9mc1cY2SqxnvriOci+j34CtLdd5WO5czXnoWny
lVR6yF6/dk14tCtl7VXdgr+cX16mb4JB0Loqps6qKEWgVmF5i/Afx/ZXw/gi1x/GotiiBrTOkQJK
3LtSv3erH3r6lGgPeXrwe5/HeLpRlfKujM21YaHzkrkrsvRHMzxeP8EzbmJqeZjy8pN46p9e4JP9
55Z217sJvQ9tVQ0fBui8nyaZjzszHZYQDZPXFpaMfAdtP1NoCpZeWLLQayWjrFiyXKryp6hC77AP
2+HBGNpqbY959WZHTf6hlBxpwdvPWv5DoUnykuhi2uMngzTUyFBCaiyHzoYpzJQ3yvBSDS9p6W07
yC7G8la3SJ6c7B9gJ3D61kUBMlWiUM/DpD4E9qM6PP6+vmQXVz1fR2Ri2vdUhDha56MZRknv5Eih
npIZzjptIn8FPrdZo4Ab7OEL9RY6Pi62iGBPvEm6Qqo6p6sPHXSUfeyrq1QGkUB2bmHaLoLAydBU
KSIbNSkeCJfyBNSM6q5vDkrRmms41+1Huh+0lS0Fn9TWH3bM9xJOaXYyJx47Wlqo4Fz4eiduEs3U
64PSP1U6Anzh45h9qm5+cExDOzEjRDREFHWr9pjRUmMj69HK79+v74qZVaKIx+ma0jJsDmGPV6YW
54oylgdr9P9pxiL+kOajstYcV/ly3dLMlNGShYovnZET9kU4x3ZignUMUiy55jf4pl6lxLl3u/iu
jZslzseZUekA/0HbEa4AQhdGlQajYnmFUdCPd8yaYxzfy9bb9eEsmBDzDPSTWmGSYUKRHiok0wrl
pVvq9521ocLgY3Jwp/zP+ZFNqG/6QeHmhyqwOnIlSXuXK3H8krijtXCIZlYHl2DZk0gvjcXiPlC9
YnDqLC8p5t6N9r0x7qt238ffr0/azFEFLED38gQNJ5AV9kDi5iTozLA8OG1iJKusVvp9IyE7oZBK
ecxqP96bzRgsADsuk+Z/7qiJUpZKMnlSwUO4Q9IEmsfg4vaBto3cfcytV0vhvL7q1FvqL1Hw6hb3
ib1wuHTx6prsQr5NOYRnwEXWY2zibpDUrDyYdRTdo6I7rm3LXgrZL8NdeC44wtSTp05EoprzbVJY
qNJ35pgdvKZ+ixX1c6sq61bzNi604sBdoo3f5BulMIa1g3Lo9SW93KMqYC04gUkaGTzvhKOmuNBQ
9nKXHLyw3USyB8eHvLqdLYlu5BMr4mnTtSQrPHlMDk4qf+rIg7mjfXd9INMPPYszBBPCYfMNEy6/
TkkOZvJ7yD40VKrhe9npzXPjfc39g3UzQkcwKKT2/FxTJR4MycHX1o5iraRbVYy4m5g1jhvbgpZb
ROHPN8bo5EVl11jIfpeP8cKputzc5x8Xfn5Y26kdDXw8Uh8HZdO6H66vx6VHOv++cGghyO9RfmA9
JPuheBvMfRLu9Xx/3cjs7jVJICHdzT8V4YL1TEfyjEpLDqH14JVPg/9oGgvF/Zl5mvKq9F5MCl+G
PY3z/0j7rl65caXbXyRAObxKHXaWtu3t9CI4DUXlLFK//i7uc+6ZbrbQRPt7GM8AHqi6yGKxWGGt
kyhyqIO6cPOsSnQgN4ZzrjDb7c+jnotWH/T6yB3Tfd7YrqUVVcLA3ml64Zqp0iqXTht+RaBq/leC
+AUnClTmPKPjr6qS0nQPrIRrqbK7NveOhps+cV4p9n1LITT9ohiF9m8ExJI3y+jkNgPKT8nY+OFi
FWDVjq5v+mUtF04SaVzxLgV02UXEqKeNv+SMQaMifWQB/UrW6il1JuBb64/aqEWjWx5tY3rIDG1v
rCxiXfNM3VHxiBLGJXmcs58hLSwoj4egKfQqWZ25iChlMbpG90MzHj0g6aHl/g/tV8WVdInC/K47
Rj0RUwBK5AJKAKC+vjbMVeLMXsKC8i4b6BOIAg49MFn5Wu1BiPLMMh4aQbuzhjUqWI4ach5nQJ7V
+2LfYV45vL4hG6fQAEEkOBwdNK5f3CHTFAzuauplYvAejRUJgPh3ZasqQG44eEgJUEtzDIGbLhnW
6DWg8/K8Ei1JT9wHA0Oc5R+y2o3avgjH5UNffL6u1qZAvEiA3CTmkOVWCIzfaGs151UClkVvHsKM
HzovCGn23NteOLQ6MgnF7Q4NwPYgOwfbzMa0jKY165yPcAdWdzeVe24QzHkr0hOb2/WvDLn1nzR4
/Iwu9MqQTvMzSKDf6aoi0NqQIiAY0fmJGQCRsDl3O/6KLKxbeXVC6i+s+1JUb4X5dn2DNlzNmQjp
ANLV9gpjcepk0u/+mMHx+tdVCoi/P/GbIw5TqvdQIDOfXDT6ggJMyyeFL9u4Jc9UkG6XZjZzw+og
ZDS+jHp1tKoCGFs8IioMX5Ug6fR0fd8z3HF14kxhZu0I2giL+8pSma/YVcknnukjXcg2da21qCHG
XaeoKH57JdgqHZCOZgekv/de+dPrkDsEa52/dMfaLUO3OtYLOJSbOJi0qET0qz/p1Rq62lO3go6u
+YbHTbTMXhgExR0vlr1vdiEDDnF9b1YHk46fVoMf1mAPOpEwMP8AOCSsiy8lqJRrs0ZKa9d5xo5w
fZeDs8t3fuvz56ImYZF/4PpPhsTG2JjoaHgLsmfdUN2+GzaKo4bMhiihX9KV0ZmBzryqW9Fj4JrN
fnByxZpvSxDomqYYlpeTjY3D69Z1ijYxDRYtPmYEVY2oGycBOvwrQQoVCea9eePRNmmMT3N6pOyL
o+2vHzaVEpK3mMbZC/y+bBPD/2maT329u/79DfM/U0HIPznM89jrrV7g+4v+XC7omb3n64GMitMs
rFuy/jMpksvQXWditomt8Cz3EYmtkKRHxEKh2x40bdkH08/rWm3KAzoiePyQKblgrzcKvdR002zQ
wV9FLSlDr0l099Au6c7UHsnNE/oOWqpxO2G0B5A26B47X0QHGRN7XNImYav1aA/fyurmErqQgNo/
QDvBNo2WwHMJ3LTwDCVti0f9U+6Fo6olbdPMTr4vaTByfcQUbIPT6Hy1y59NoQh+N81MQFYKjBa8
pyV3bpXTyrrehAGAYKeZPlDzc9mh2KBqrlfJkby5vSAApqkBOfBw1JuO3fSY+i+rivVq08BcgFhg
uxHayR3oWj4UAMBx26RwQ1R/hvWuNsI2/6I10aoa4930MieypCNqVNQKSIO1S7l/aKt1N83F/Tz4
twerAm3yfypJZ7Re28qnJlTS0qPfOiGrd2OugrSX9gc1Mwetxuj3QzcLJnrlxq865x2Zx8COHWvm
u9HqrBfTpvwIGt/6KWNTdyNczn8EAlwGiuGauQAHxpC1tnYoSMVmuXN1E7P1N3rodwmCsltAD+Gh
LdcfCsM3CEBo7bjNrFeDo5yl1Qr3KQ88/EcGwntIQAiMTsbz4z+DoCrtRseKs9ZZAQxhs19NVTtH
IPVMkTGPzqNTLKCVyToTwOFogHZSuDriO53il8iFRvwSH0xyAPdGbQzlHBlnClVGbpVBPyQUJfrG
rFFErMMuzfcZ+9Knjys5GunX2f2etjlah+8WH1PV+Ud/flvHLDS8KirR+LHY/7CS3VcAhGq7Z3tW
pO7EIT+5bcRqmaKTKQDrADie5FnhrLC9siWOEfMGRL9Z2AfTriH7IdjZ+m3X839Fib4sD54Zgs83
ZuhtPCUtGzVgF4iVr4aqOfY9USPpgoZoDD3jaAZozZIEoGrWZG3dG3GvF9WDntvdwZnm+TV1R2OP
RmKLh9NQ0T4E3auO3PbiPuTcNw5DQ8zQ1rjz5KzBeOgRTb+wivf7xsnIJ+J69NB2COVvcyKyeciN
PoPfzKM7jUPSDvtW2zXe3VgollxofL4iZxYoAwhlpVW1qFwPQDX40lC8B/NwUHXFq2RI583jvZ31
FtQA/6PZfK+sMZxVHf7SFfLfpQJIOqJgFA8c8fcnkZfGeT5PXT4AtjxbXnila3GOdH44BQt4LdfG
2rFZe+NV2d9dD44ulUOOQAxpY/DwfSD5XHA68MHqU8uKbeewtg+I95SUOFI4IQ6CeN+ixI8igYCC
ORexUhRqS9Tg4nw+NtmOq97QcuVDCMCsgGi+FXVsRF3nAsD/yfvW8OYYXBMDGHvT7g10hFkZBk1b
fLCKzPy0tu4vztPmMFfMOAKjYnzJ3Qq4Ok2QqlAkthw0RqgwWgkkGigt963oo6ctQ6ctcW4X066d
9HJf+7Pfo02F+fc9B9c3iFmznZ8F00cMFWnhMg4OwmBvvLFGKJbm7KdIoZYDPmaz0wsWr/29FhyI
9WSpSgob2wvfilgOyB/orpXnxnI+ZHzpIYLXLxanoTb/vG6iG2HCqQA53C3WnBh6DQHOR4AqjvYd
KkzBojgHCi08KeY1nUlbWAEhWhDmPYBgb/aF4gb63yp5khNxObbYLGoW+/r3iiZudqxVBEpSJu59
r4UEYMKJkyDnkrJ0BNjwoo9xX/LFBmFTVS0hWvXq350bkF/uQAnoP4M1Yl5jriEiLRWV9qUzwaNE
NCeDAQ9FALlMZmH8IaOjNcVsMacoICQ2eg9VrLS5eTXPBMmVMr6uq1Ok5hRrxs5od7w8MFcR3FzG
DYgAUQ9AqgAKXdQbHbtieEAAIHbhIRLXdYUJ2cNov06q3MeGuziXJPn+dlnHZrXoGAfmZ2PdO9nj
wN7M+uAgD1MMu8490vGhxLjN9WN1afHnYiWvCfynCcTnEJtbznpfZa7zgBKyqpl0QwoYeoGQh654
UeoSJnNyselGRu3Z6KYY9Kbhmn+pVM/tS+8AnJETAZKHq0jP1r4cppgXWhcVrTZHFOQBb1pVLMBU
sFSsh5enDOG9gbc3DhpwlmWKY98HT11RjFDoLX0zqghstAUa/iKrPvY3AsrjRIvuDrTyiel2oJ1I
i0cZyGdWrzDjBg/97pip+Kw21g41L9Sf8JjAFSqX1dqlqBrPbs14GZ7y/BB4kTEc+M/rdrbhFDCV
jcIs0MAwPSbfD1pjkLXGPRlz/a7LHytzp8RiVYiQb4iB6CimuWi+LEq8MyKKVgtbcVpUIqT7gQ/V
WAeV6O9kj8X3Ob/vVTOlGxIwmWaiL97GHxdYriDc0xqrq9e40Ad7V5fFfW2ivdV1VKiYm4LAhgKY
K4FkJpeICrPUgrzga+z37f1qmo8zqWiYc1cVfGy4UAHrjBwV+i9waqzzsz85AwFC6QCNKNv769ug
p5FJ62c7a9XpV+Elz18CeHQJOjDQPyCgvXjnpdmwNFbQJG6eh8T6x0lf2fjVne5pk0Zed2OCBEfz
TJxcHponujZVB3HT+t0t7xuwvQLg/daTcy5DsrmV16x0TK1Jau25rO/s5WN2I2PehRrm+RYx8CHW
WYZkpebci6z4wBSn/9L/n+sg2UDuGt1oGlmb8Dk/AgY7BUnF9VW6dGLwYCL5IJo/0PskPy/M2c3t
Co8/jy16yDFrR4i1hKT1DqmNwsp1aRv6nEmTLmt7TNkw9x1NqLvsPT9/yRzliOeGKWPOB0kq8SJD
r6x0M8/TDGoC6mUJr3aNj+7jVyePJj3shldO3q7rc+kM0HqJqF0AQWJWWO7xnMQwfpd5FI0beui5
D31LQk/l2rYWTbgAgEQBogORwLmV2XM2DXY/0wTkxx8dFZHHpgonX5dsWMdwz5Ab+Drge165z1+M
RntJ9fRGkDtxVtA6ih4XTCLY6HmT0u415UPDFoMmRnZk+SMp7/M6Dwvtsee73lM0Fm/ZwKkwacmy
brYmb9DxUrC/LU6sr1poljQqCHBgnT/pkCnC3e1F/Fc5aREx5IvRLxfKFbO7S1MS5kjPUVW79LYh
IKpGsRuN7rK1VcBVJAh5KGbI++Ktzbv+wdMmQ2HTW1LQFoDhEXR+4FkqdD2JOWk7mZntpDRx2MeJ
RYH39fqZUX1fCjlXKx2rmtI8qUz91ay+jaX5+bqErd041UDyaXpjMcszoAGp7vX8rtWPtFF0bF1e
zsDfEMycCDrga+SihTfTjlUzNrwfP431o4C6q2wzdEG3Yg834te8H51TYWJFT3bEdzS84CmsWXeX
HW/8iP+6vmBbx+VUgLTlgNjzFkJNmqTaR+bsSM5QCK/DqgXNVEZDqim6Q7ZMABAF6FlGIAXwJkme
mXKjxvszS9IH/k0Jp6n6umRgpj42tCjnLLE0O3xpO1Uwu7X3p79eMq9xrfhiBPj1dEKsNO2R1Sz0
HzOJb896oMBzskxi2072fbXrCkNSEBQv2i//oJU/rm+7aqGkmzLXao/mNr4P5MFujtz99c9vHUOk
8MCsAI6gywDWa2qHW36ZYVLV22HybVcP6D20VBymW9uBRyzyDJiyQCgjGdPCCfHJnGVJ7h+D4MHQ
P1jGctRMK2L57+sabZwT1A0w0gTLBWyjHFo0OTiSU4uTpEZRL0uXAx/NB50Nb0YL4ntLvwe0Yq4I
mTZWEZRogABEQlRUrCT1jLTWuy4ISKKRnfbTH46Oqii6YQaCdQQVRBQtEWRIl2VR+SMQ+nq01jnk
rQISj74qqkgbEtBRLwb90OGGJlHpRFqWtmjUbkiS0gfyEDCFM75cIsRF7wA/sDWAJ0sH0mTU11xb
m5LWcEONsC7y/fkTMVWob+Jnnj+SIMcVrTZifDiQX2R2VbmL6QEBoSl866Vi9bxDHrsLU9Z4x96c
VTN+74m4S4ECyccQeEkyyKWz6rPeMzIn1PPD1GrCzNj74y/qPY1t3BO218Y1Go3DdSu/3C08AHWY
GqplqPjJLRjlhAvUdpYZo7craN3qOMuq/XURG1k7IQNEVXh5oLlWniXxTe5RTtmclPUcEg0IjU1k
tHdN04iJs2iqm5ASP2SYwLUrTRGtvddM5HXFY1fggXlgVJe7LkGlNHYYmxkTf3SfGQXGXe/vDLcG
anD+4GZTEwK9KOwsa89rnYWkR9rSrbS9DQ5cr23/tNTG/67vMBSr8DBbpoxpMQxaiVIl3uLnLl8b
eNWsTjcmRLe0qHJy5zHLfD8c0j5QrMKWNYvSMzJkePcjnDwXlftWOQCGZwAx6a7JgByyHkr06Kvo
jbasCZ4LUFCi4n4B0JT5U0m13BySymX3TWl8MLRSEe1vLZprvpfTMRCLXqVzTTJv7nU3w1Ck5uwx
chXOQxGWjcJkt/Q4FSJ5SXAt98hhlWMSlE+z+axq0rxMjIoyIvbBQ6YS0LnyxuujgeK0Cewwxw+n
7A+mIcOV/mhs79jpr0aZ9D5R3CybGp2IlMKLavUC3uqGgH40gAdmfKosFVO2SoQUYaDJOAXYG7TS
12fDeahvJD1CZHy2aq6082062amb4/uk/lNZv1oVL+Dm70fWFacRM/uYCzu3rBGHdLD1Apg3/hLl
GJWqVVPwmxKw30jvIh4GJMC5hLLUnc7l3pTk/WsQpc1ttErvCwS0f4w4ip529Eiff94Yes/OOmtC
Xo/eVTbGrnoMwWbzU1Wmb5mV/ygMa6fw7WLRZe8qhr0E+AXm6WTHQontZkMVQGZxDNhXEKhhhCMs
iB0ulOzp+K3o+ju7P14Xu7WQAuMTsIuY2UAu5lzTxfUyQ891AMGVcfaD8df/2+eF+JNYPOOY856C
FecT/cLjj2JQjEpt+TDERjYQPpHvvRjnHwUcp7XiMJr9Z4ph18lhoZIfZTOgOJUi5SnQUzgZ3MAi
pT4vf5Sabd9XKXE+dV2vvTSrUUcuqDBDdOp/o8GQxabFq9sAkt4tUsCK4opDFH3BrmfXYO8bV4BL
FvYclgdHU/X5bK/k/wTIfTP+7DUeKTG02bi73NyZ/vGvbO1EB7lvRvMI1RnDqbJHujcHbdf+ud3a
TgVI+4RkH+gVO+gwej+dn6n1N5/HwB9uS+R3LnCT+5yO2upgHJ7cGSZufl+V592KLUT0YhkeUKyB
VHB+WjynoIYWcBzG7BvhZF/5xdE1761eAe60deh90I2gXfgdr0O6X9wFzH7dBO+ppy/0QW//wnue
fF7mn7VAE/cf76n71cO0lMfBDGK3MPd6y1+Ig+kggNT9xc5baE/DsL3AK5VutKCs0aFWw3kGd3So
EJSpbn2x9JJ3BvIM+DWB84CxP/k9Ca7hFNAfAdptPR0jD695fz913b0+AQak/pseNv29VIb3EtSR
7GBo10Wb06FLgsYGhth81E32VLeqjMyWX0MW/t8GMMkOzDbQHHekQ+JVedTZGAJ9Cepxn5VmmNuJ
B/7QNlmzrzdvFQYEEbQBQegd5eTcyLOy62vDgVC7RmPko9H+vv79jUMEtAVPcKT5eBE40pWzzLhy
zAnNynk5RLT7PlhuyLTDTP+PcoRDPbnaRmL4CzGsNrHtg+6GlftEAwBjKXJ+G24Zo3VgahH9ZogO
pPi5tZy06rqlTfopGtv7ct2nKqSyy/SMjwwDmk4AToqBXbm1VzNtqx9SmHYJiDfH+OA3MXCYWf85
a+6pqudww/WcCZPijTTXS331IczmYWtEhalwBFvn9FQZafdtTgtCJ3zfaF+D6hvv7sjwezAzFDAU
z6ctO0P3AqAq8RAUYeL5/oMOqDXTQB8SK/vh0SGqUS/LnZ3V/7puz1srhjtfhOzo7r6wZ7NlDJBA
w5CkoxaGU3EjBLuILFAYgYEB5BnFPxlwCIO59toEOU/mr6bxSJv7m38+snBo2BZvgUvGkQKGt9Ru
A7aEp8z97tlf/uLz7ylxtFlfsm3SEXFtmwcsIfRLR3PgOf2NAFyTmBhBn8QFwgVDJsY3VqD3zkCj
07Q9G5RuWLhZ6W4BJwIAwwFFi9EaS3LDvlG6rBqAFdtMgXGgdv+xS4cvVta9sNmLPApcz6l/SrkW
ouD4qNf+b47Els/wMmjWuxycKmbpPtCq/93aLqDBVayvGxZ4+vts6XLNiG5oc2bNiY1cmt62oaol
aEsAqs7iYoWPQ87u/CjZo+cy1vI58TQvLNCzOhaKXdxwC6huv8fPaGu6SKfkXVMtU6/NGH4EBg93
uo/+VN113Rh6WYFevoHtrtvlhneAQID/GoEYiJZjoME06zKY6ZKkPeiIhmn9ufidF1GMdrJh+ee6
sK31e8+tAgAIJArvkHEnVxEx26wA6Sx4NUA//RQ0Ck+3cQdBD8HOAGw8ICYL8Seft1KnBeaoD2D7
dl/nh0Xb2aqMx9ZyiRlJJBcFeI18zVlWO/oVOGcSzo3Yy6rXKV8iBpIG1qiSqJuigHuG1nDdvByc
ygfNx0x8NSe5nX/tVooZo/KTz/y7cVLN3G7uC+5t9KCBZu0Cy40gLZlyHRDDQ1uG+xZ/XN/3rQBO
IO8gHSyavpE1ON+ZwIYDSKdlSYoGUFn6tDwzvXs2LHLXZeZ6j4mMw2wUL05uHXlZ3f62BxkWbBux
nI5stJQIK5pyQbVXIA+br67zIVfc5FtWhzoAKnmIgC2Av5/rVnq53lcLXxLQHYdN9kO34/RG1rj3
u09wLMHv4BpEq8a5jLkfao43PDCgR3f3U0M6+/oGbdna6felB2m7IncVgBse6Yn8fh0rwGYWP5Zi
/hSgVnxd1JatYZzfeIdoF0NH56o07VSSdc2XxNF+zMWdqZr/3NwOJKJFxQiDG/IlhZFGpvtDgBM6
PZn9o0XjafgLgxK57v+KkO8ZLev7gBcQUQc5gGwB9a8wqa3tEPQcwOHGCwQ2Ja0R1wyNjS5PnPTg
Vy/cBLDYnX53fSO2FgoTmaiRoBvEQt/WuRBSuOCmGyeeTOar2b0CbrhXNR9t7TW8vCEAHHD6393C
iUM2et414PPkCXD4tGhiH69rsFVmwvMJ/vg/o3Zy+pMBXXReyw4Qo15XfV3QgrorbQ8Me7SzQn1c
6z3y3vxhXAt3t8x1u6vqvnvtWWAozs+GokBhRQNXICjrwHpyvpZ1a3EMJZsr4EuQYwvGsOr313Xd
iL3OJEhOjE3DAtJCSOj6w9BHRPuYGk8FQpwprIqnRVcotDFNh07bE40kE8w09MOluQN4TzJEI/+i
V9bBc178Ig2d7JBmWdTwD2TkB1BfRJ21p9kA6O001J0jmdmxLpNGV3UcbBwLvGIQP/solmJkSlpl
DxzWNtVb3Ihm81R5zd3ofu3SGn2Z5efrq721n4jSBRQnht+BW3++n7Ar3alsUNiM/Rw51d6mk8IN
bpy+dxYhYO2DjemiwygLgLpIPMQqRPOBHPFcai963yh2cUMN4M8JVAe8aAAMJamxWAOCpQH1DZb/
KMNm/nrzKp19XrLJnNVe7pV0Rl8RiYZjU6qu1q3fj2DLQYEDIfdF70fPZubQJhiTgUf5wbiRCEnc
qoBH+/fzwt5O3JOXc4t2LT5PAHakxyBoVmyy6vdL61+2YA1ryxRwrqsf8m9rriqQbVgRCt0CydhH
z6Ahb7BuI0W1sAzg7VnE/DCvH0emSOhvigD6F7L5gEzCy/V8kTizmoUXePT1LT3W8KtAkG7+ImON
aj3iQ7D9uui7l15uHJRU1KEENCpOlIW1aip8ax9OPy+FT2S0S74G2pIYZNfU0d8cM9SOTRCooKiP
gZTzJSpnb9IXs0CAOQJkEf8o4o2tLUCiHVz0AuPxYrLZy5oVjWIOS+o5Ah/lUEXr7cP/qNggq+aZ
GEgQRddzFeaMpYW3rEhPOEa4DxCk3+wqXDycwZwmXBH6bKTv+8SeZndkicmiSQvzTGGlwtVIqQkM
vaHeBKpoIAt4wgJOjjKehG7OSuxwSp5Xawxbq48s+uw3jzmGqgqmKOdt3ERn4qTlQr4YlKRpuuBg
Rz/1HwPQwd2/WTEAoeESRob9YpSqnPtZBzDzkozlYa2O2dv1DdmIJzDhhtMmgFLwLpJsdpxrDL7W
HTacGdojEofeXZH5wx9zbe0I4A1aFmq8Io9kbdz9WnSZoqnr8kgizYb3jIBpESDx0oYVgWalTORq
FvpHN0IGjP7rCqoESFtUTePopJqJZNArNx8zdv8Xnwclmcje43KSa4S1YSD6LPCM8RZUVuwvpqOw
aPH7zi0aC3QiwDy36AnwuEvqIzFj9wc27/s8Zubxb3RwEaGL/kBdbkpZaNb5Y++DwKh7IVrs7K5/
fksDpOnxTgJ2O/rqJKeu2c64VHMzA4KZPrEZo+0I1ynyZuzmvA9yCsKUwf0FulH5ddz3aFAFQPyU
VHqz9yp61PEP46qEzIZFAZ3QwY4DxETQ753vSMAHWtsZ4NPH2AVAlqmrkksqAVK4MOYmuKZLCwJA
drf4KVDWFEb1/qiTrApxAhLcCHxACywHDDMZs34KICJvsj13XlvnUzn84yxfK36n21NIxi7kYxG1
QxlOvN/xtN+Xt7fdIGJBt4qBbK3ohpAuAySgao37rR9r3RL6fhe5jqKyu2F6eNE6AnlR+Dc5aDG9
aWDTNHqx2VqhNfX7ujE/OKBGuG7hGxuGtBZ6nxG3YC5RVkRfpsBuy86LK8eJjKqLSjbe7sbwdLbA
SI6hJ6SZpNDFTn3wDwe5H1duGzaVFZW6onK3pQQSc3BjGHAC5JQkwaLBomsGDcQstxgLmW/39Ajd
//2+5Mg8rUmdYM6D2ObRWO6GL7fvwennJWOiujcvfMTnlzZiVR1RX1Xl3lwgD9jWgq1bgKSdn/uO
jEtbAhsm7qsqqir076lmQVUSpLuq73mzdCYkZPXr+hnP7OtLdBkc4Y4FnyPwkFA+wzNBUsBsh9pP
M3y+z5+5Df7ijgYz4BHdX9Sf7nrQZhj23+h0KlRaNfQYY+64L4KYdXkEjLmoVk0GbB3yUwnSqo2F
2fPAgYS1PJA8osM9vT1sRQ1GjBkCPBt9tPLZYFleDANK+DG39NDR0Th8c6IB+wJnDMg4w8F9L98p
VoPoaEq9eIka9mkkH6/v/GWcev556UZpnWV1zBmfr4E9krO7zAGW0X2hmvfdsF8Mx2HkX6BrANpP
OuKUWFa52FUag1fVpC9O/eO6GqrvSwbcrDX6WJHdi1fgpHcH6/b3IV406DBGqgeJnYvuPFCT4SZa
+zT22Ic8rPKb32/nn5eWJyfIYtQzPg+ElmkK/XVn3R6NnikgLVA5O6W9TpCA2YhpX94+MgAFEDYg
1wBjxbzYuQOZkSnLa29Mcc/p4b1d6IpLbsNMBTQgYhL8C1BF0hXkU01Pa9Zr8H91H9bE2VVNnQyj
FaI6pAgWN2Whh0DcpqhFyo91w6UlkMgWhLvBz2H65lgfZ/ObpmqH2bJYXNr/X4qc0DDB9LAMFaSs
frVz5wDl6L/YctxHOHTw7XgoSP6VYW6CWtOSxju3miJ/VAGRbmvw7/cl78rbzNEzf06BgJKF5NFa
/+KCsAXUKQaT0BCHjoVzo8I4kVbMmJKIa+2Hn/2gu+s+Y+N2OP28TKZuD/aQLgVct8EeS+cncX6a
miKa3loiQZ2ITkhg1aP34lyDoRzbwZrbNC6zBrRc+jMBuu11LYSDluJ1VC6B2YAOciyVK37CSV7D
LL3OrLMgiLsCU0GrR6LKNfZOExw9kxyALngjLChyogI7D6Un3M+omsp5AeZMDpkN6GRodjSAcdYH
/r5VJ12mCDs3NftXkFwbWitWTjODII1+MJfXrBl21ghmtSWItVTl4LcOvWACfEf0wASZZGumqzXc
NmDM1rh39/NduT5y7/f1rdqyBsEJiS444Vbk526XkgmAcQji1jJHxgZ8ceR4XcLGkmGwHuGISJNe
jitMqZXrWtm4seW/5d1dB4S2LPuaazR0GoWoDWUgCmRaApLOA379ud01U+GTvp7deHr2zY+Oikh1
Yz9QPcVSoS3NveQ5GzpfI3mfewA3NXa0+lXVzYO/gBOoVdws72YkHSBXuBeBaPo+i3auiOmNVum3
ixuzueFhveaPRVY/TK67ywr2ky2Lfo91fTOdZbe49f76hm2piaFO5PAAiHIJ/0/qkgNcPPPimdUP
mX2XvQTNgVTB7X4InE1IP4vw6zI/jB5pu58aiJmMI9lPk8IWNtfw9PuSMTgLQ4YlxW71gAou2NEZ
7hc90flD07Uhqdpwnu5SFXLJhv8+U0ochhPPtw5uk6c9lNJiN/iMNrLl8/XN2ThNZwKkoAb5MKbN
FgSwiUd6gbZVJKeyloZob8R/f7oubeNAgYYHbXOCiwyDuFKIk7t9mhkuDpRGY1f73lFVvnNLHWBH
2CgUWECPkFMedc38BvOUGoDS3LBN3xyyhI7DDkZZH4qiO1xXZ2t3TqVJJlHkqT/iUanFxDQmUHlj
vJwUj4CPVSzblhxEhGgpBdqXoCU7t4KqzlK9TB0tbvv1fmqHJ4pB86JUVde3Fg/dpRjPwx2LGR0p
VdkF1rKSHuqYtAxTzI3GSIOAIBsDIAqHtGEH6PZGigsBA97jcieU5i5FOdga4GvsDtm2qAi+3bwz
QEQDZA0GstErbYsVPTk3U1B6tLGrICblzgnCmu8NfrwuYkuHUxHS5nt1Zzq0rZHRec1cICsrbGvj
8wCsERP4qBNd4qDoa6fZU+P7MZD/7vum3VdVpsgPivteuhVQrkOhC6GV4C2T3ksrQk82Z3jQBLYW
BfZb67427sEKMP71PR1eBuVYxpZOpwLF35/sCm1WFtgWBI5fB1JGuAMUdrVxUEB0DNeEmjYA9uXj
T/DQb/WxBkwCIEq0u6AINUuRTNjSAUVC0CqjzoY+NymImpd8qRfLwpj/w+qh7+PuulVtnEEg4CHO
RcSB6XR5wg+vvmolo0ES1tdWNI1+2GXsrp1/a1YrBubWT9flbakjsvhiuAjABbJr6Qw2MLQMZeB2
fQRPrnn/F58HGIKY9IGnlDFTURSmzJ56sMZ5f9iYh4Hi529tOL77v++b5xbF06oicwpWuqKdeeTy
dkfTea+P9hBdV0QlSDorTQ38iK6CIigMjmVUldEwK0RsgBRjfEiQMqOtVrBSSaZlrq5PvQEgHw0j
h8Frn6oC5EXM2lW++VTWXhmiHLbDKFIX1iheZEaATCzHEP91Vd8zobJfOPkd8qMkJ2Sy1jklie1p
QzxYhdPsQdL3Cj50YBWXTrFH0aF9tBmCcH90vpbEHR9XoNeGbc/N3zqoM6//oi1HdfqDpPuvK8ha
eA0WBpfXQe+ycCw/ATuZkMQUYFdo9V9WxcNMJu4WT0B0sqJkbghu2wvMuAbRZO25OBgBdh7oF9/R
XhR6RveRYdg/tNt5OHpL00aG35HDVARtaDbUi9ZpmsOur9hOH9puR8lEd3jQ2rs8p+UjCkv9IbBV
Q1qXOwYEZ4DoAUNFdKdgCu38GPRpQCyt52mcjm2PvgjDeE0z74/daPVx4H1woH3Zh6lBmp3u9f/M
Wv0NA2vkbvW4E4Ownb1d3zBx911YEJ7ros8YdDdyrn3Mc0zdA+k3AcHcq1MuH8qVxsQpdkHQKjJZ
mwfzRJRwcCd3ijETt9DGPEs6z0L49SNDh15aKI7mlpcURQP0CKA9B02M50I8vupkGdY0Hmozcsq7
plbdXCoJUjShpcxJwdWQxvOUzHyf+5+v74jq++LeOVmmsS/yrHTxff1Ple+cWXFtqT4vPSO47gL8
tMfn6xT5+8huFY+7LYM63QDJwN0h1/XKN9J4cR+Hkh9HO42K/LW0VTAbW/cvRvqR3UUTK4oeQtGT
darTvK1MP01jJ33WgvvFyHf+ZIRdAXRiFRzGpixYFAZdkPdFp+m5LGoxHQlxW4NS2XOQYXCofW1H
Dkx6Y296igLk5goKUELRNwqoZWkF267UA/huLQbA0x7s6vvWTr9kjfZ7Id3xuq1tisLzDtDHgCe+
yAjSuZtqautIlA80ssiTOfC9SZ5KqurXUgkSf3+yWYsDEExrhSCzfKDgFinH+8YZAV6uuAy2fEyA
Flg006MD8+LZ2oKsyQ5mZJlXLbtvq/yZcOdu4ESxRRud3GiEPZEjGcQy4c2UBpOowASfsoL+WCjG
qyYz2FvV+qxRM2q84dAM1mHU9eNoVV+vb9yWQWLfwBCGGw+1aumeJY5W1ih94EFQzGHdLqHWgkVP
eyuRK6w/Xpf1nnqW74hTYZKyjctAF8fdNCa1Ox1K2yaILbzfbe5PD1Y602PXjm5kdVSPNOv/kXZd
O5LjyvKLCMibV0llutqpe2zvizBWImUo777+Bge4u1UsoYieg13MywyURTJJJjMjI3T0sVUggzr6
rTi+4FGBMfY8mIC52bmLwX/SzP1C9PLeSxyECGv3kDhGGfhLYTzYOiruULBg+74gdjBq4K3k6DgK
CQKXwF57PyoR0IAOv0pfnTxP7uqu9e/LBZqYfgnuJkhy+GGVd8mx1ZIBUZiVPGUVA5XJovv3flp+
q/O5vV+BtorA+8AO02x5EAzNp7umsvjT4ozdLql6I4T6e/LY5sXveaD7gQ5DGdhT2YYac8Yn0nd1
2OYLNDENFMmWquvvjAFVE2DNrWUOyuKerf4YZv5ihjxBGTN1WLrjVloe85F+XUifRVBQxw921u+I
3dqgpAt5TsCruF9Xyw/GbsoO1lqil9ecp9829abo9rJeXQTAaGg4QFFVQrh/xYBaG5md+mWZQ2I8
MO2Xyorf/330nUE5AK96XMfSTQziqKxacz+PLUh1Pa+5AiRwdaLg54vcteOiERBhmXxKdlnjz6kB
JiL7m8XDae8beyf5eHsM1/tcWBHNIGg2Q6uZTKpe5FNiNAusiPRH+2FmkcPuixQhY0SIHkz9GiwQ
3wVF8W3DW4sDIjA8w/CCFaDHy/MSwFcduk8r7GJ7fJzau/d/HsgzAOnEO+YKPpsUFcSd2qmIGZ6v
bE/p93d/H6cjOkuw8Pitcn5qSe1+9UwKBs/h1XprGkU6ZGN2Lj4vzU6eL9XEfHwe3OPMohHkxaLb
A7i6R1ALPRuAfL5CgqvXpwJpLyexTl2rfZgnMJHbLVeEq5t2oAUAIDZSeZ6M0TPQVdFVFjREtK6N
Ou9XPz5QVeVVZUPcJWd3b8lGt1oLDsLmGVrFI4S9aB3mo+Lm3VwTQPQwEDDeazI5YN06dNJ1RuOm
WXETfdS4InC92vDwVR/nCGivkGW7Ir9qoH3CGPEQd4+Btb7sw9H4592LLuCf4GzEy+Ead2QmuEaG
HsewR+Jp/AfMeuWguEs3ZunChPj7s7UgHkBAnb6S56II+RrUKjFl1felQ9daUFynNr4P5tx7/v4T
HWG2qH8Dend95PYMqmOmn5BnjWZDsBbuI/FaxQTJat9YWlQM0QnpoKKLvJ3cmrYmnYE6Nc4la4bi
TeNm1R5V2eTkDRbKlOmEyrs3FQEABHXIS7bsK81oD7nGWGjrNf2h1b0embSEOO6KgyIgja9qNrsK
vqSfKD2hzBEiu21XpPHoNz+g89XvmmF5cYn+uDZtSKtB8XDeXNSzKZGuOkebk1XPaRq7NNtZXhbS
6cdtz98ckeDcQN0RLVLyNWfUjDh1RlC6cr4svhb25b2N3pO1fgVj2m1Tm4NxEREgtSFkZKTBpJNF
yxUML3HClk9FaX2Attb+tomNA08DWP//TciVbQawgD04yMza2YNffSZOWNC/mbAzE9INRJOmZRPX
4AIeqLa7n0M2RC7oQ+lXCqH0vxgOrgeU6fHcvUr+u5DdS7S+S6FFDMnF6mQsv/vk920bmw5wZkM6
l2q0JdomH1LcESQqF+hfTN95WwfdeD+bqjazzfURbfXInOIgkYMbAz14iBmwxSFiGKXGP1Np7Bst
+YtpgxgOuHcEfyWCkcujFuplHni+8Gb3dHJI5zsbnF+me7g9b1tDOTdiXhpZU5pZ4lwE1jYNwTH7
vaPzN23OFPGayoy0PISOa601oqzofVrymK9P5V9ECWI3QtFBaHxckUmPyM4Z9Yx67FiPLFzIcNTn
kUHJXLX6WwcA1Fo1lBVF75yMQrJMwAtdC+A55zDbnytdcYlfhQlCJ8BBbh493DqIMoWnn92w9UTA
vDXgKBsX/8n09WNKzRNdskibrPAvFh8gdNzorg+Ii7T4OEyhVpk4uA/1Nyf7mbjH7N1c0mI06B3G
Qw1VhquO2Aw4oD4zWtyG+SGhkWXs0nr3F6NAMU9H2y1ah2WSmKbRrRmSmOS5q1l2t0CC6+CMc3Ko
ukaVnBUX40UiATE12EtxXyPIQhZemrDCg5Rcz8FEog/Lh9wv7WDg6de1oh9wYv9qVyTWZk9Xsf9t
WkXlDD0cojFBzqdV6MeHwFyvP9dDtku1A6vmwG4+s2TXrPcrqIZvz+fGUQodLiFPDtIYeIfkgLaX
pGTkvvac8N9pBeYYmgQT2t5N974BmeVtY+K2vJpRMO+Ijg6xpaTbNNEWKL+xCmJZ1ZTcuybSeAsd
i32rQzzVIgyM0a69s0qHBhZzVXJtG8cSIDwiIYp5vYZFgRS4nfKU6c+j3oea8bVtX5OMKIZ4DecR
LzHwNf+pUVxTtaWsznza6fqzZ7xkqxEM08ngWpCOe+ZGabJDEO3n32/P6x+vlyYWWE+kLkTtGBkA
MfSzY6RPkFQrisZ+tnje7CCyCCp3k2Q72vTasdQ6MxpK/VO+lu0YuO3aHca+r8J17btfXuvNkUO5
/uTXWRv4tTsEueb0B6PN2rfR7PoPVduugdks+ePUoEMWt5TxajRrtddTRNbaUsJRm5m+tIvzNi9N
eZzd2Qg1bRj3SIeVoQtSpyLiBeU7p9WyPVnzedc16A8PwI6UhjOOkudkJc6HoXVBQajXKqDnxjF7
MT/i78/mJ+1NLeus3n6G/HDU6fuMhw7IDpF9u70QGy6Gx6QgHUQuCS9LaTcVg+XzudW9Z9s7cv2e
4zWQ7W+b2BjKhQkpnK8REpcFhwkkdEwAg+ZTttyRn39hBJsEoHTgHTD9l/PF1jqHjvfoPXv5B0s/
sibkOVwjU2yWjfMAGNj/zEiBQt9k66AVMFPYZYRsqW7+yqZobp7regnK5g0chLfHdV0KR0Hz3KK0
UQqDEN7x3ntOCj9cey90GQC/Cd31Pg+S8t5Y9iZy1Ib+fS53g/P+wAiUF/jPw2MRIDLJPebGTWuD
FN5zQ+37uXHuE9p9nDwVOHvrDLKgFAkWacAvrtvasnaxcpegBTBveOjPIIvsApLhHiE8cLJvRn6q
LDtQ6mFuef+5WePSa0rI5bb51HrPLv84tgeWhb6qsVllQnJMulJCh7VBw17Kf5hL/n2c6W4uVY+Y
rU12PhLJMaFOyl09xQSa8xdeHBuRLNcOk7m77Y5bo0FzEh6WQEmBeUW6D12K3rF6MdxnsPAEtfE6
0o+FpyIW3BqLCdyPBg4CyGDLe1nDMe5mM5CY1mjuqsUPzdUI6/JbRxWjsTYtgfEIZLIIJkF4d7n+
NjeHimkp2q0gWbmfmeeG9bqOn8zSRzusQ9uvrkXJPtG1JehnOu1tqH0dWdX4B4hcZmmAAYD9hhDz
NNGquavSug4H02W72s7yE2uL6uRQwDQmYhnhCn7tN9vhc+g0tRYACTxFw9w5e9Z4NnQMtKlKA26z
9rUfV+cXK3hzP9uFt8cTMd93tYUMhQuqzm5IvIeMkiWyPdruGXfnJ31l9G7xGe6mbqBP/YJ2AHRJ
8aDuHPLI2uHdFGEigwu0lFgktA7LPTqpm1lpkZhoELVXRAm/877ZW5B3Q+HmtsttrBG8AEAwEdsK
GMXlGhmti0WC5G9s6t+r4sTpj3aM3F4Fa9p4Nv2J8nQRpUODVdqn2tCmpbVC4msylijxMzTXquBE
myOB2rTougR5h1zlXvWi1Zx8gZIUymuBo9VHj1WfTJccSa1qUt3YqBjOf7ak4RhLQ/O2hK1iNPzA
b9IkrBeSRIadrIpdtBH//6EN+/9NJC2QtbZkJQTbtZk+gXvd6h5axwyG7lSvL1O5f7c3CDyzkBoA
eypKsJfewPN5chDhOc8jg2ZMeSz5N7h6MOmvt+1suAN6z4AOgC+gzi3nUADhaxnrLOd5tXmY6f+g
kqcIJbYsiJ4agW8Ej4DsDaU9MLYMqfeche2QBb7yobThAkg4gi0OEIc/6jeXU1UmA7AhPMPdDZRW
HrH8qHl/sRrnJoTHn0Wppg8JaUuY6PSXHFqYWpiwh/Tr+5cCsnFoxAS323VCwy7YYq1MQ7uB/UqS
mCncd2sd0MotkC74/yoCngyKy27s4L5giXVyMF8sipUWt4j01rnApEm3zNj2LgPCJnmGTlVYj+NP
HKh3vPMCM8ODoq17xaqo7Ekbsh9LDRKiAGmQYngyW+tQpcMxNVCMT/wT73tFZWrLz1wEbrg+ERXA
oy+dgGmss8EcCKAQmu7Jr3EAuYcCD6IyIdbwzM8y0o1uqQm4tP9o6q9F/8o9Ba5qyw0E2EPkzXE2
y3kti1FgnBuaPNO5+YcRVCM9lx5ve/JW8cWCLgv4YgGoBLOSlNYGqVa3Vo6PGpu36pC6gsLXEaVC
JwNVFzuSlp+6Aq5B2SHRQbqx+HcO6XeDm3wpCutw+8dsDhg1iT/522t1u6kytdHkBUARmQ6OLVZ8
6TpVn93WuglaXGh/4QTC1Xq5bqRvm9SqDHiiLchQ62bfDNYcrERXBAmbhtB7iVwxwDp4y14ayvq5
9ihIq557t3wcdHOv58WTs6qesoYhTjR5L0Ow6V9D8gpamp7+wT/6o0nvm5o5e8OjxaGYki/I7657
DYgSRlrzcTZJs18XM7nrh7HerYnt7Kusa3ee3XTRqo9NMNQ5nsSW/cMEaOZQLE16qlZ3iPoEgB1i
JOUOXXNQUihnfnBTz5sCcEHDVu34b/bEXcip+WWUdRyIGwTUh8LV6K5ehjZo+6KNGgP07kWjQ9qz
AIqn8sfxvqAzvfN7f+ZB6wFz4SbQTQGqsw1Hutj7qubVqU9Nf2/RddnPzVyAL8WuAjKji7wDv8oh
5zggU9ZNRy1jboCK8vrJW1xEruOUH+aW2kem60noaIDvTF2vvVouMt4rSongHgzcWluetCSFPIi9
firxr5660a92q7uuh6603lyn+L7mlrs3ZuJAOJg9WFp5KPDI3ZHGLJ9p5TWHaZqL0GymKphrEzJH
a4rC/sII+KmKJSxALxZ4Q7q8QkwxC+oibcO2ZknkuCv+AmntHYS8hwjSt/yTXWVtNOhciwaHFwd0
zlkhxOXnEJ1V/ROaqp0DxAad3eBp6RHMxHNEWzTSOGP90c+9SQ9WOP4OSZTSCKd+cEIUr4Cg6mpk
+FOaPrp5TaOGzmswo1srKMz1V7O4Ky59XdtN3GjQodX2QZXj/QAs5vA0VlzbWfNSRIuZFTujtMb7
bqI6Wn2HET8y+WdoHeNTwkb95Lfu5IdLTsZvfZXqdlQRE30+UHvy+7wKdATve2gz/S7HcQ5AxVz+
TgfyzZja6nEt8H7p/Yq+DgthoGqfphBwTzfkVq+F6PnIv3r+PtNPU/Jhrjw/zkjpHFa7T/BbF/e+
ruwhStMG3SsQSuojPqz2Q17R8rHMtDUch9oPlq7uI6Mq60+Z4Tbx6hVwRrhSdQd+ehpo06whh0Hx
StHRp+KS1gBga3T1vUY14Pvb/M0q+t9u25ZP3jCYIYoSxm+rSb29VabpASwa04PPTC8aoGqwny1e
R0VfLQFYX7vnokGbBTHSel813XiiVZFD5W/tqp3TDSRycRPfd/bknFAww0DnkkaFVvya2mQ4jFNG
XwijNITmd/rJcCa9D3w2onabpqN25/J8OZR12wRmqmcnnRH/aGi9HbprlkFkSfcOvNPniOvTuGvq
1gJGt0vCtZqyO2p29WFcf4+DEWbw2w4ltsgEcZAi7Ng44MHch84vNBqJ1Lx0Jrqrm7TG2rG4tXaA
jFi72/fHxpF78XnpJNQGcOtrScvwYEqA5GdPzNPuDFNT3MsbB+6FGekKSbKx66e0Z3G3Bl7yT033
Wb1PEkWMqbIixTB0wWr5ScPilZzs+o5YH3m3c7T331IXY5HCGN3K3Lr3sSIUtLl1A6CB9dD5iuhv
K2MIKwIYBuFaZO+kdecd8KSapbN4qfUCOwC6CwZFBg2cRcvjwJGCxYbJwRZQWmXIhlKLrNlnUZnm
KvTVtgf+90skF4GqJkl5hl/iJpG57IimGKrq+5Jv9FkGwJKrsdhYdk4EerLbHr4RR6MjEEAcDc9A
JMml5ZqmnBhswnLN3UuZPxrDa5LHJr2DhI7CMTYHcmZJ7LWz+BaEM3q3NiOLLfIL4ID13YQ5Aot6
9n3h/mffb0vioJ8Vm8hvQaiSWFYe5jgwb0/XRm4cRlCuEpq8eHRKq72MBIQHI1a7LHB9zWFGvq9D
shNNA106BkP5s1O1hm6skEBA2kLWVbtmWtWm0Z0czpNn7nAhYD40QVdle/zj3zzpH5xWJdgqJkoO
/0QzhKCpxNaSE4ZzOphtCtWh52b2j2aDRjQ+d0feJgh8DFW+aMMrBGOd6IlATHIl4cIX0+OgV0qe
szTCxVOrGoY2v48KKjDEhmCdlpK5Q8uMilG0kpQWZM1b/aVbKlWWY+OWEERpeBaiuIQiu+TZbgVZ
FL+jznNeHDQQBrMdmd5fo7gwITk3eixyYi8wMfC9VxmBAYHh6t1tPUh2uni54UUA3hC8AC53UIE4
WTczih0EatdTyxRv6I2lwAKLfhTRfQxXvvz8aOCtt+Q29o4XOpHz7p4q/HqgY9Csi955IJKlg5Jo
+lqX3oqLp+yCyUXRdPl4e/NvDQAPL/SEARyCMUjzU+okc7IF6dMuDdsMrFOKw0X1fcmPZr3uOxw8
NHa/MGs/E4UPbRwkwAcjjQ1HBam1nP2t0xaUHRQY3tr2T9T/DC4Qts5h76L63P/4i6k6syVNFeJ5
u/LXjsbzfrE+aNrr7c9vDgXFE1z+SP1d4X9mj3ies3AWj4X7ghYQ/GlRvkd2K6pUR77KluS2tDKd
esITLTbRkx/OKfu6jhoAe71ThEZe2QEEeL7cHt7GgeKiJIrARuQTrkBBRFtSs18Yi7MKxK7Jw0L5
iSZvt41seZvoIYXWDo4tOMXldkxcc9FGBEWx5T/ZZVCo2qjEvEjXCAja0RyCqwuIaDkPZPjUZMhD
MagsucGMN2Sv/dCTaZf470drXRiSNr43Us8ramx8U//peV8rYgVJ+9FWKS1t+MGFGSl8hoyGXtEK
gRhd/+Fo4qk7N0DxIbDTl874dnttNhzgwpa0fYgH0ahcN1g81LGZHMY6ptPhL0wACfqnG1E0u10u
v5VlvWXUWP6cfu2tHUN0qSnceNMDgNLyRQUNIE0pWLKX0qnwGsAuzYsFvHYlyz5CoDl7bToKpXmz
1hQp1K1nAah1BW0sghcHxMWXgyIFS3s7G8E0gvDfR5QEEopfXkdORsUjO8t+G522m1EKCRLX342J
9iu3EsWP2Fi7i98gnRcVdGjB9Iuq1KiPTthW3g4cyi94wf/F2/fCkHDYs4B37VbmJVxDf4nnPBQ9
oqe188jutptsnBLoiUcHEQosyKPKvd1VV5T92ltZDI1LiKKoVH9Un5cc3XWWOU0TB+VCL9JxpX7/
i1+PSAZwVPghFCEvp0j3h1YzUvA4lBB2Q2cdfZhSnygeNhtuLoi2/jUijWGAvo4+TUMWa01smt8y
xzwYRhnqxofbg9l0LLwCRI1IJLUkOzxbSrsTdnz3bukPSK0gW6PCWGwtCFCVWGng8ZACloy41IPK
bJOj0cf8jdJ9qila7rYGgQSJ4FNBxGzJiOoJ8p9dwTwseLXjReTzHWRTb8/T5hDOTEiLnlXlWvQF
TPjNLk0jN7r9+e0RIJIVPXXABEjbDpk4o04XRMm1A95USEcs/a7kilyNeJZIl6cP8Mm/RqTTmWsF
RPYcRAB4lttdrNETIQ+kPubFt6H53o8KBJZqTOLnnB0lfd50KUthjmsfk4yC+eJgq3jYt5fl3yHJ
8UbF5zLXUHCGlO1d7h6IYlkUMyZjNUqyVh4fsSyzrUcLmY8LnY+NNuy8YnjsrPK1naw90uWKzS8W
4sZCydWfugHWuZtzmCX/pOYQsCT2jZhV02HumgAI3v/J+QzJt/1pGRytxCSmCzlwsmbgJjESNDAO
iseawiMMsZpnHjENyYz7E4Yc/jPJXhww81fz8fZgtg7OMyeXUfxuauhtq2dI3qY7So9N/eg3QaOq
32/6HXD0ovYNDXJZC5illDrujLcCgUJCkrOo/4ueNiFZ8q8F6cbXiYnsP0BWscvrYHpDG0dwe6JU
Q5COHGdpc88jcLI+f66Oo4oxe3OtBSklxAlwr8i6JK1bIffsEMCCLCug80uzfKkSRf+Z+IlX++TM
hvgNZ/6UFmXZzx649nWfh9X4a7U/dsNeW9EI/fv2ZKksSathul062TxFnD7t+rUNapAAGPoYMpRp
umzd37a2vTT/zZ20ND7rHTPtMHfEPTrQdKGK80X82lvzJl0EQPfahU48PKT1B5Z899hnDirzMf9x
exibZqAdgZymoHJ1pHOlGQavcdcZWebSj6eM33NqBA1ZQ5ZbirfN5vqA/l20n4OzT87T8LFcin7w
adxO5Yr6v9E/jD2K5VY+1Pdjm6JkhtYuxTRuLtMfqSdUz6/TgDnvLaahfB572QqlwoVMgVWpXryb
RvCWBlgQzcXQlb308blAPzwSXDS2mu8MGn3VqAhnNzfqmQHJGdB2zB3WGjSmqXsUbIG573yws3R3
2xm2x4E2LpA1iseb5Ay0KFrQneC4YdNeQ4FTRXOq+r74+7OzoKWrxZcEd0v+GdpnroonZvPzUC8A
qZrQiJNz9F3m9hQk0agN5V+s/oDw7C+m5+z7Ur5hRtEx7wmetfkapuMLxvG/fV+afmPuasfLGhZ7
U+SXO9WTa3Org6tZcB4B8S7L4az26HIw9iDLu/407CWcK+CznC/VqinmadNbEejjMWFBJk4TP+Rs
mf3OTGsE0LgWdScAvAOd6npoTyoOkq3xACGCXjAA0JCBl2LXepinJC8nZGUhvI4cUwmOmNWOhs5Q
3ML61oBM8DdpSP2iBUOWqDVZXRvpLE6ubDxkSfWRdOiVGgkrQbYG7AOH6keejVGVHaZijQZ/CZrS
fcyT+QCCuYOrIoLbcnQLosKAJiMnjXPhcoLTFHnJykNFbZmOb/2kiM5UX5fc3KyadhwTXAn9V3OJ
TFVL1tZknv94ycuthdRtmi/I2mX7qouWCjzlb7c30pZnCDo/FGWQ4gTdw+X8rN5STlODmMPPraD+
6N4PZTi3KuSjOHTlG1pwk0NJHhjuK06JnGtz37vYT0maB4P91KOFMz9O/LX2fRAcqIpNm8tyZk66
A1qnnRewu7FYp5/wANX719uTtvWOQuYZWAqoj0KfRazb+a7NHCeniZfGq2Y+m8O0RFmyLEFnTqe6
tyIfGck0Gd6GUeVvW3EBGMRwMGETI8chGZ6IRpivg9oPt+u+nObI5MZ+NtyjYfQf2snf3R6nypx0
Oq1GOXt1BXMZoNX1NO9zh0So+kD6dnkGzi66bW7LF8E7AqQySJBRfhHLejat+ViDqnSlYF412Ftj
5sCP5qhXkMAeVApdWzsLZSpIGvhAel7JGVDSTnY/dmBJdaKxOYCgCkig26NRmJA5Q7Xat5zeFfyo
1ZvOP3fpj9n/eduEmBB5Wwm+JMHGDyipfNj2uV3afopq1dLc593XTKVCtDUEFISRwhEsLei7uFyQ
mWZl6tk0j6sG7wNrvrf019pTgUO3RoEiC1haYQuUNtIhCi9DlsjLc6iaf6/Sr/O7aalFqHn2fekU
rWrC4K8g4IJiIsBDeatIZm+57fn3xfjO3LYAW3Vi2vh+538AtlDLfmvaDydXPA5VsyTW6swKujM9
iPRVeTx1z8uD3SsGsXVCnw9C2urpkLMSxTsMon+YoBzRsF8FhBHS4R6tKTVRvdZVcyZ5Flnq0TV6
mJuHEGIiPHm1l4MyraGyIt0DkD1b9KQXnmV1AeveMssLVkBo88/v34fnkyddoo47ZC3tMBqv/t1C
EGdSkbdf6zNe+rB8mFSawA7yIo9z1z/2433u35PkjiSfOP3JtDkcq9e+/WH6d4O+N3VyGlWbSDGV
fwjcztxPd+naFww/IKnDZY7S7Jiu6KK++4uJ9IS8OgqiADxL9dascA0yGRzoKvtgAY6i+PzWfQb+
zX8/LwWDZee3jQHIZoxuIWbv819tvkv0A83e3jsMoO3Aiws8kmChkrsjs8UvynFFWRdv6sBChnNU
hNnXq4FWXBSGIRAHBk68Qi8PA5w3s5t5fRGjDzOY6FdQI7XaaS5UKpPXFwB07kEGBkNAjV1Fh3xh
qNO5oMer67dxeW3Nk2ErDp4tE1C8B08FUh3IPUqnpwUk5KS1I40r0qMzAGKWinTw9cGJJ/qZAeng
nKylMnkFA7zsA+ARemWP3YYFJEzAXgDMiw2aP2k1mO6N/ZqVZXy/1J/a6eNtZ9qYIEA4UDEBJAWv
RJk3BLnZyW8IwVoXXdCTCpSVReBXqkrp9QUAhwIrjYO0DCg85JKNkzbOmttZgUL0S5nsAMZ+KejL
jEC97E5W/+73+6U16WQmldParQdr+dF+oqru/I0FMSEUIbAhAIKjifNye8yGX85NSuuYMC+YX71+
Uuw/lQHp56PDAXjDHgY8FoFQcB52t9d8Y39fDEC6UCoyu9pa4/tV/XW2T1MZ9vOJ2R/ebwX6Q+ij
BHoQrZvSzqBs7hufsyZG3FIfR/OuTY95fbxtZGuq8OzGYYg/EOBJa1G3eqL71K1j+0fjf7aMT7c/
v7E78PP/+7y0EsNENT7rTh3XxRjyLiyHyEvW8C+MOIiyIaIBWJt8+7ouWWltsTp2h1Ob+cGAPk26
KAK8zZGAtccAdhYPvD896mc3LHcpJRk3eOy2y3zMaTG+WZQNn6yp8aPb49laExA3GVDG1gArlZtn
y7qxbUbzOub5fWyQd5fFAC85+7pw7rOBlM5aOHaOr/f2qaV1YGp10E7vbgeAERB6QncX+Ckwk18a
yXVo65U1loSnM5CYd8sSc3SwqFQhN2YKBX7MEU5fYMBktUCbLInrglMhtrSXuorz9y/ExeelgITg
4iVdgc8n2B91rDqmNlwKCALkFtHQaAg198tJAmWN6zazyeORoBunAVzdRjUx8le9V0RWm5ZsEOki
YypMSVegrbHSNtnKY/hckIPWXB9pOIG047bjilW9fPAKnM1/ZsRynblWgih0TEyYyevPTTsDaegH
hv2caPeExCbpw2n5cdvi5sB8Ua3AA9tC2/Glxaarqj5dLSz9XAYQHln4MykV5/Cmk53ZkCYP+mIa
L4UN2v4Ee3vUe79uD2LjOhHZMAB8IEAI1LLkBx5xqryAklVs1A/r+kqq4UAHftSmTrE+WyM5NyRt
fbdkHgFWEzRqIc3RyzarAt+N5YC2jaDCctAJjhjicjlGt6jRZSqoY403zd335p2lwkNtTJaNLY/Q
HWXea2YBMJPPeJqO0PzyP1gMrOrO995tgnXa3V6Ujbm6sCPNFfox/XLoYMdypoAXb42KcO76tYOI
WoiXoYtZUFpKV2OV0gVQKEjC+EaDneKFdWoEXaeHAPoFZvt+fo5Lc9KJjOphklc1WGvz/EtrP/rJ
rssOlRXdnrUNhiDxTkDNSqAJQJcgeUDPO0trjAwMmjqY+Fu0l5Z7HUIUff1pdr+64AzPq49JPb/f
s2EWwaRgyAJ6UtqjOZA/SO/WaYzGzvJtZv/j54WznB1sqzGUfuPn4DnNu5AaoldVcUKL1ZaOzosB
SGdAZ2u577dgOEQ/WxE5/EDoFy1D6/EuCW8v0eYetdHFgH5D1BRkUDOimJwVFFydRam96sTP7sBH
2N3p1V8USeELZ5akw9l0OXpIhVyI14L8KixqRSSzuUVx0NhgmwB1hvwmMkGSONgTCFTbH9p8oLXC
l7cmCk9GJKChLnhNOrlMLc+sHFTeczq+9T3f5aZ/D89XBJZbozg3I50DfTlZ/ToKxnBivI3U+rAM
f7M7gFLScEsieAWV36X7Jq7dtUPV0zjl90t7nA+3PWrrJIMMuwdiOpANYa4uP98NJuPctLO4cgXb
ohG1zI8YP/GM3umm4jbeXJX/jMmc+pbGa7/iLqCqa77LUvsLhDiCcbJ+3R7T1qogpQ7lYR3Bsiuf
ziAP0HnhwszYn34xTbHbt7+O+QLqFpgluULlpbWJtmNAkhcn6sZH8n7efkEt+9/3pcvLmPsK7y7g
qq3+1XfbA0gzQjAKKE7FraU4tyK9HSH95zWWhlHY/OOeZF8cV2Fgy7HATQv5VdSdgMCXHItqdBw7
jq3hGmjFbsHGnZSvvTbfMZ/sMsJUSZatZQG3jI1MDtJqiJQuHXmq/Np0E+wThGvB04Cn5G2n2hoP
tLjwZTAKQZ9ZGo9WaoVF0TkQz/3JGR89MLSj0cOP6M/bdrYWBoeiCMTFpSKjeOxhLazBaGDHK1ng
DNnRIPWjZ6uIbDfnC1rPkEoWOQpZe4qAGKedG8xX/ZCPXkAHRzFh2wagEAeKABxdMoks94G0qvUZ
7GVttvMgAc5U5MVb4SQSFILrSzwiZKDQSj3mLt6Ms6slEZuSYLBehimLwA+gGMu2JcR6UGpBcCxj
etJO9zqvXxDvQcvGLYMxyEGmMDuK611lxrj04dUq8tRzYSadUHcA9qkBvpt33cGbP9/2MuGtcsgC
yU/UaAUj2xUKp4a8nzGvvQhgg9482tPe0h/QZOYMePGHSau47TdEaBBMnNmTbjGegAQaZBFpvCBQ
rgBUMds9GlargO4L8JhFFFg//hcZhguj8pZ1moxlwGPGZhHWRURUSudbW9UFnb0gxHGQ4ZWOHB3E
XKbOoQPg+490XKKquc88lci0yojwmbPwddQWhxWgZ4jX5uPotpBiunMX1eN/a68ijQiIMtrLPUQC
l0ZM35in3MXjkjtv/fi6WMfb7rY5CN9F0ydyDFDekBx78E2D+xCMigeTPg/zcjdUUzxCneS2mY0G
LKQwoGAseNnxPHOkySKL0XgQpYSdmnTQek5OaZPsTZLHqz2HyyKqeVbIxyGA0EY4JFPkFO8nO7v8
DdLN6hjUZtxuspj4e0+7X0ZVgXfrJjofpLSXMsumfmtikON0z/gbsaq9uzoR9EMCS1McfFuO4eka
Hhvwb4SI0pNwmGu3nhIXYXp/XPM79+72gm35BWgaIXIJWplrSJu4bT3kttK40suXaXYeiTG9dOiY
uG1mcxR4CYAfS0OWS+7La1aE5TpAh5CGWLp9zoj722htqnppbh2qYDATotOOAFxIKw+5kRm8Boil
WwshG9cPVX3nF1mQgnwss6fI5h8GWxVnbd0Z50YlbyC9UfZGr2exJ1itqgzwv7cmS8JMU/nC1mIh
0yUGiGMCAOPLQ6IrkwpUIwD2TN7/kfZlTXLiwNa/iAhWAa9AbV3d1dXdttv2C+GVTSAWIRC//js4
7h1XqfmKcN+ZGM+DIyrRlkplnjyHPaQaSmY+y8LM73/8+2pd2PGVSjX67KfeEmg0g9BKlIxGlK6x
MixeR7NWO1LpBqjM3q6UNsZmN6XnUSfHeqpf4tJ7rHot0EVyRvP+BwjWAitKzkXRR1rebG6PcHEm
kflG8IJDBdDe9UzqnpCxXsTzmqUn1B7P0D/exZ71ngsKNJrujEJEgUV1h2hMHoGBHSBlXEuUuX6P
/JdbryUmFwaDXQ0+AmC+UDJX7w6WJ8I2W4rWChPioo52mLphB7H3FVexsM9hhkCrGuEe+DyVw5WA
nKq0TMxZNrooZo8g9iFhoj0l/c9/XhwQnYC9B8p10CpXEQaiToeMceiZmW1+SIS144YTmh1ZqbIs
+CQE3cAAgBsEWguOsgdKwwbdAuguzpq3T9LdWml+cVX+/rzK1memY85NiedXrYEQTnJQLf4QprFy
PaxZUa6HCvjWJCugYtc5HSITP9CQAJPVWgy0lJkEdz4YRKFHAaiE2sqttaA6G5F1Pef9q6/RbSPi
kNp1lDtTIEB7aBQvhtkEdvZ0ey8sXLVXdpW4JWH+4Dgci+Sgmy5lKajhPsbsUE1gmkvXro+lHWFh
cCBFwE5/88KUYpy0RgzaI8o9X2lZhV02fPz38QDgijYr/IluauUQ9ZwMJrGhrWbwz23fbnQA3vzv
wJVHGl3ptF04ry560uYXM/JwrnpeG7dlwIY3CfQZEeV7EOOKN1OPNrvpHSXk2YkSgD7R5I8mu2tv
aic2cvEMqYxSdptiMvY9wDR+42xuz92fPLTyZrqyo9y0FeF9zRILqFOpPcSaE0J5fTvq3S5rnsH9
srMMGtpxHwp0eaHstO+8OhzZWhvA7BdufYXiN3gOnSvw9OF25FZgcxaWBSrm47GYXv14CAodVFDT
8+2hzyO7YVPFjuWdUQJyhcDGJR0yBafEy8Ox5w99a+4cNpwJX0kULhwFF1EGuIDgHN/K9A1V3vCq
Rg81dlhU1F3UrT2AVyyoQ+qb3BIW9xHMZA8AMQeE/3rHnAHWAJga6Fnx8rnelbKw6gFZnuRsVKBJ
jCTkUIzILz40w254B9ALxYC/tubBXrwR68GHdqAFKbdYbhLr6NIXe1zJdC94QphAOhXCRwgm1NrQ
aKL0kPoOnqHD0ci3tHgAt7r96K4VoRbX5cKOMm1abyR2PJc5Lf9pqiFJ8P32sqyNQ5kqyIIz0J3h
99ts45r7loRg5BW//H9nO5p7PvDfDC1DUUu5GRut1SAMVeJlQ9xk78n4Uz3aHzNh82CQ3D7koO1b
uYyXhoYnDlQWcUVisRSTg155tTsigPWdKjl50k+iFD5r5qNtwlxM/tYfCvb79nwuRAAu7hMfQryg
dXoTLbWdbXZQbIFRCMjV7XeUFr/HycpdsmgECSSk8hGz44/r/d0ZUGcBW2ty1rvv3NeCfPwIIqSV
6VvaeWALmvvSkPzCtXVtxKlGTjqJ502cd8Ho1MHa+2lxffCgnVmjECarQUzluZ0GgGF6ZoE7HjP/
aDeotLz+e1yJLAvAhuCbBlhEfVu4DG0ZLK/wttC/5O1d2vx7wxGSAX8NqJyncDb2MOkl0g/kZ+Zu
kjK0CpDdBCYNRye6vbsW1wTOE4V2jAikHddr0he083ue4EWt3Wkbz1t5UyztKzSFw7+j/vW2+MWh
P9FXjac9NgT0OLJGPwwIg+77IV5rm1qKhi4sqZUvCIlbPGGo4M8te1P3JEoeQoo2oM6/oz9ddDeD
hw6VLyiqqeGB1GMiJK4CL4E6E4j2vWM6GdVKXLwUEFxYUW/P0qF+X855G9ejX0xLnFjv7E3beUkK
b4/YM/SLn7d3wtJSERST5iSUhyeTcjobkzetJLM8C9+VKQ8SM7TslblbWiR00SFzaKEq8kZSnEys
ANAL+AeznwJDP5UG4im3Czxjc3swS4ZQRUBd5I9ioRobCI0O+chgKHbqu5glcZDa2g6UslHCpncU
xnBtz6kObAroeijOM/GJAP0B2kaZYYYQanP/nVl1LrP+NTCP9iL68NG+4Agdze2DA+pmEDKLd7gB
WACvlg20OQQElIzQVCexxhIbna85uK31KljZXAvrAZgA0HyzThFaeZURJM7EuSdmHHsqacBxRJnp
hm4ifrXdt9tLv/SUBahyfhlhO6OCrBzQcsqLPiaoI8Yivvda9stp+jAFBT2aHfdJMp1Fm9/5tb3h
TKw91+ffVuL4S9uqFyJ0zOyEwfaEcos13pfA+Q36kWvDpnK+NG0WWsOKp1jw4DCJFPLc6jZnYK83
B0UOxE8oUq9NBvp6uRv1PLw9owueAVSM2BtIu2NO1cPUVYM/+nGLTj3XCRH0BPbgRNRfq5cumkGz
xiyJiWhHzSGjJjhmejEhzWWRO6M3Qs+L96ntr8TZS/OF6gUy7rMiJmRsr+cLAA3CtJmE03L3XQLG
95UoZ8Fz464DBvpP4unNs6RsRN1hV6IgUpSh0+xisQdZmCBewMAeUzprzBcLQY+HpCDe53jPoRFa
ObpW2XR6V1kFnqsslHmBijYIWMy9myb71t3c3gqLhwu9InNHOspyb5grGY/bJveb4qyzJNAgFJZS
P0iFAbc0BCZI8P0e+ia/SmftefSn2V09WigNz8kOHzVV9VgjKemmnYkeQmDN3CNATzRI29Y+cjqO
AdI9ZUSs2kM5irEwRn4RChN9EQhnkHceKcE+R6r7OGvzNuCpmz+Dl6RDszPxNw3zfqWurO/6wR43
NeLXlYBxaWPPUO+Zcg1eVo0YKtPrHa+rC9x6xQdmS2CZbFwTbA3ItJQ/QYPYf4bUoIEUrJag+irO
DfHHgOnZoWuyexcvSQbhXrFHRvS+HapohFyGkbCt5tBDB42123tk6YABRYWk+Mwvh3616wNGqiYR
4OQpwVrAd0Oq7dN3FABB0vvXgnltwR3rfupdWKAs6PRjv6Yqs7RgiIAQTnr4B6+i69+32saiOG7l
uS+nu5Z+8EAHkZg/3jFNeD7YQJWDO0Mlx6oNsygtLy7PjpiZeCK6hnNZckTg2/7PgHLnZo1tpXUB
A0ChbHvabwYJdQyclt+o29wNrV4GstTS6PawlirEyC6gCXIWU0KRTvFHIzDIjZf7FLSwLLRyP0wI
SKeKX05WBdy9g6KyLx4JoVu3+ZkB6nPb/NLSXVpXNl9PReU4sYuGs/o+bv1NaSVbr1sDW8yxsOqL
wEKNKgaSvBBXm7/iIiAD7tGDKkFSIofSBXZf7aEweojTBjwh1DwMyAsUc+Xb9u4mU7xW0jx6Y/7A
+uTX7dEuhVWeN2Ok58ZQuMbr7+AQG+7LosJGbdAkbPttvdESXm9AiNYHaWKxlaO9MLsg4Z+pXgGd
wv2mvBG0qrR457MKZd4qBHYvzNxnQ3z450HBvSPjMUsrw3Erp9vXq3KUIy7QLgfgCDi9gBOoxULB
OoAK5G1bC77qypYyICgiO2Uce8XZKLe2HxRmePv3F84ghgGWjTnHCiE+JRa1ejTaOSNaBXPrOTOc
TVzfc/q7oQ99+RUymCvWjIXw89KcGgvEfQuQdAxznvlkQMeyORhgdE3pg6NDXnp8yCRETr7VXh9I
+cKTZzmOUQXR3eGbiH9XZKv5v2+Pf3F+/45fTdJZvTUJtPrS8yi205MhDrd/fmV6//iiy3NoQYyn
1QoKShEt9Kcn7kEs6Umw5yT+RPWvt40t0AMhYrwYjLJZ3MroBPEzWMvQRz59bpNjLb/q2q/aO3Yx
D7T4SFkXxNwMWf5I+QHlmaCyV+L9pTN4+RXzlF+MuTEQvuBqp2ete+nrgCbBtEadseBWMNA5JUTm
krM7T/uFCekSCMh2WLXC6TfOpG0dne4L33wEem9/e1KXR/PXlHJAeqhPOXoJUzo9lnkHYfoDX6MJ
WoiQkWwATBL1KxSc1eQmIGR1Vjnw1rUHoTHy1R+8SN7TsEu+3B7M0m5HHI4ftNFwh1ay63krRhcX
moerj+bbGrpVm9s/v7Qslz+vOMbU5rw1LYyjyfcZjXQPtKcAHexuW1laEcCFcH3rc9eVWsHEpvC5
xc3iXKeRTg9DCx3mlftzzYSyv6jfTTVjMMEyO6LJA5tj+XdokyLHhAYFIMjREaWr3W96Q6Q9GC4e
DEHm3if0HVfHjKnCzYvHEFI/14uteXmPNlSJYLvug/EEOpuVh+TiLOHNAOwjXpFvGiDtvsudRh/w
bEhKSB3pIRX3NlnxJkvhGmJEtCXi2Y1KoNpOqxumkFWCWapr7743sgPTgb12QNwIVn/k0UKz0SCH
mxhB3lQvLalCE9KPt7fc0sYGPQBUjsBwSHB+rqeysQdWD0NJIYfQ61tolzkbiAuU+6KEQBknonp5
hz1E3QBi4nkCqo5re8L2K7utaXnOMKMSmZmdSD+jUHXbirF0OwFo8J+ZedgXbnRu07D8EdQK+eDe
DyUJvKQ80SLdVLZ7TEHnoqdFVCE9lLrTnVWbB1GBs94W3xyef+EmPfVZvakt8kAa78PKt82uSIlg
0bmDbm00ooGnU832zikyU5cxPSPr+4M0nCNyRedrD/mQu6QA54co7CJodAm5GyO/J12zAym2WNl9
iwt/8RXKXWbo8WRC0hAOU0J499OkM8hqdkFnf3zXcLG950ZYrLpyWFNcz7XVOPRsyfxB06qdTo2d
leLSzqsaupfpiYz2c+vKx6KsPhK5FqgsD/Q/+yrijqYS3C0J7PvjizU+J1agtxAXWdlxSx4DhTXc
cu58llTXnbGyabhdVBhlE1r8VKGfWc+2t+dyzYjivDsbaok6zaqzcL5XfK+JH5O54lqXLuyZwxV1
YsBa3tRZm076bpKQ8myi3K4391LzQ52Me43eNS1ZGc8SVBFQ0r/WlGsVTGqj3VRueXbTryjtoF0q
DZEkD4SFbvM8DZMWHMPlnW0/oLl2ZcWWXMSlbevaRdSNXeulCdt57wSl/SL8NATBbEBw+Lr8I2pz
K5fKUgLvarTKkXORA9DT1ivPEOfdjh1IO/UXY6w2ff/kzS3izcawIbTYr6nOLm0bh5j+TC2koz1Z
yamIliUunThyNmjq8Kw7Sb8Z/RpUd2njIOGPPYPMzczYcT2dQ+12tUzgcZupfZkc/1hWxh3XCapZ
o3vI4jUsxeLeuTQ4j/rCxXegbmYD2MHPfbvNmgCEsZMVdd4uK0CGGgjziZI9X8ODzqNQffd8Vc/l
TvTDqwVoi0z9AB4BgK21sNgxc3P7gC/+PLAG8/VkmG9acXxqJ51J0FbEwAZW1g9Nt79tYGkrzMjM
P6kpJPuVVaKE+3zKgGkUzrNgB617jvOViGJpDH+8IAgdDSRIZn98sS6c8TH3LKhcmNWxFK9uthLB
Lp1bBCrzXfJHpFKJ9OMxM1kqMIQKZGLMc6K6156QoEG3w3S2WrEpp/L59qz9aeFQl/3SpuKncgrW
uSYDbBZs7ltaFSFYeHbJLPnbFZsCFLwJstx9SSN0OG1Zk25jkkVICSMRjLeOV50bOoVg3t56nN2X
PL0HBcmhcuoIowlTnv7M7WKTmf2RgyZNK5vI6zkU3v2jFbuHxiYbvZyi22Na3AkWvAHByxp9Mcoy
AaU9gW93bikUh55tXLYr/52LGswRyK7i2QKPAMTQ9U5ABJs7Xlaju7ePkOHRyMppWXQBFwbU0qmJ
zqtEAKJ7Jo4XONZBgoDW4XRLtCfqbrruiWs/WpCb6d7a7C1uwr9DU7N/likbNBEAgdxrIMJvgtb9
kIznujvHjId0jXV08UhdWFO2XxkPxExMoNBLLl54KiNRFGtPnsUUy+VkKvchGQFM9EsUM2NS7KuO
BKJ1goK0QZbZBwJOvaaaPgP+8NE2m21eek/UQaeRY4XpCO7AgXy6vT/Xxjz//YUbEQXqRd5cW3Uz
sFZy1JWmlft48QRczOr89xcW2BgLdGPgUBvQL5LxfuLP1hq4e22fKKeMcC0z3R4rlzMRxvYHCaK6
hB5kIbYF+2H4KzHN2qQpN31XcKd2YxwIrT9akMrIm5VE3FIpEGcar27wwfypel9PWpKD1neC6Pc5
gcS8aD/H+QckE/T4NBpPlTh5zrM2dUFTfBT1a0mbgLKNDeFq2+IBFTtGPxvsOx+hqL1SWjbmmXzj
oi8+THE2mXTLpJH4sIKcBMsjD5D5pD3r8mB2MqotgNrZuTe/T/VPvfommm0a/867QyW+3N63/59z
9L8zBELH6xlC539lZBRej05G2GjkNALeF2RGtXUQl0xcDzpw9SR2G2kj3028C218Lnin90as34HX
6eftD1qcGKhaOQDnobqvvkyEhJZZLdFI3Mk+sPgBrQb7QYujzlm5+BfP04Wh+SxcnKdp6O3JGNGQ
Y5vyrkJduqvaY78qEbB0pICVRAc5SMgAzlGO7ZhrcZpS3P/ScUJ01nVkCGsnCaDoBErLZEfjtQbp
xb11aVI5xZNMk3Zq4e1pJ8Ks3/re1xF5aO4/FZkejjr6NIo0GrvPY7ZFt1BoauOGDKeOIdz21yQY
Fp8RUPhyQK0MnNUbFIXhaxat556kanqV9Q4yk0E57Pv60RFZIOpvNv88Fufbm2jJsVzaVGaAmCk1
xOxYHD/b10E6pfvbBhZX9WJQiueqWBcbU4FBOUO9QbtXWNVffKIFU8cjw37pk91te0vPFYSQIJe3
UEx8w1DKuz4fXYld1NbZTjRjNMQOCjTDA5nbRgpzZXjL8/efOTVSsUyR97aJHQSusRrYcrEynKWz
54LYHecbaCHwg1yfvaoA47+rw+mYwPc6YuegCzirtrfnbPkcXFhRQgTsZbvvgWs41wLVD/lsk2NV
Fjsw0IztSyWe7fwxNu+hTBq49YcaHLZx9zzybVkebn/I4ma5+I55ti88DbgwTC3m+A4x3Zef/DwU
XaBbm9a7J+7amNdmVnE3Xa+bQ57DVpp+0+iTcH7Cf2bZ50LWkAj81DhnLnck/+o1O+HWwdx4a68x
Iy4GupDXwgoj2Q3QvTLxE68mjYEc6WxVTzr/qMsuzPk+z50AVMKhH0NVzrUDQp7ytXO5BGzBo35u
dAKgxEL9+XquvameMhDZoQGJDs2G24b3zIX8mjt1GaC1/hchDd3oqRFvHcJzAKXz35k025c+q74P
ebeWRFlceuxyVBVmcWIV4eIOI2gV56a11m43TaKfU6hbaniFZW2xpW0R9WLt9bdAom1gCv7aVA4X
vHDr1y4a9ADfPAHotBGFuaFVu/F0udW4iOwyf+zK7tuYx3udZRFcZVTz7F5YZvSOnX/xKcpqEE+Y
1TC/BGzpBiDXDrNZ8K8NSEY3g7fX69fb9hZ3/4U95aQZmqg0YcJN6h38PvrLoZ7zW7r0220za6uq
HDJPpIOe93Pc2u4ry49o/6nm8GBxEyY6Cm3Ya7cNztGgGi1eLqlynzlVw8HsD3+cJdVL3FQ/y3E8
pDELKgnSX7u2w74SGxROVu6BRbtIgusWun0RvijJC0+zBgpBE+SP0v7BoN19pddfIHCwKWlx1LXq
kBVT5Ip39Cv6eOKbFnJLkAFRUVXMBe7SqNBfbPrFPpvYoQFmjwMrUzvOyswu7pgLU/NSX/hmlhos
tlMcFovKjTC0Z2PqI5GXK2CjeYHeLCC6WVxHR6fnmzpSOfLMbnSYKSoedNnRBJSi3LRrKJ/Fe/vC
jLJPKtmbtebDjBnzb4Vm/86ZuzKS5S3xdyRzpHI5YVYSl8MEjwaqxYfUSu/NuqeBJh0BgB0aBGn7
OhVywyS0Q28fgqXBYWxobjLBYgXU3bXlBOyeYuggE+S0RQjRjiBuVsKSJQu+Pad+AI6F9K3iroa6
zw1hA/DrVgd+qvP/488r3slvtRzJCfy8Vn6V2bd4DdSz+Pkz2SZwGHhsqMVRPmj4/AmQcjSCn7Kk
fcIRWokvlo4Lav3/mVCGgL42avUGAN62F2VOWIowXZulpQ12aeLNMjOe9U6PqI3HRx+sXm4toNEt
H0vZh4Zd/MI1+qglbXh7dy2dUOhdzkVYUC2C4u96d7FkStoqnZBPypCVm/jGsvpPNk1OADevTOJb
U8iVAxOH7glAyvDvtakKWh0gjoYqHbYgcI/Z1waRSBe7T4x5JLo9rIVYbE7MI8y2LPDImmrVXsvK
yc9nLSXwbYfT9BPwh2CSeaCxXTe86kaNY4RcD8k2ubb2El0cKPgSCQJBf1bvuR6o2/PJtOMawkpk
QP8ocMyhPtTWDhFaawQEfDZrFt/uT4wWxXro2QEQaKq1o3EAXro28ahvBu0jSKEhh1sg0bOSOlgc
18yR7rmArqKT53pc8TDFDSQjQHYmIWHaO+2GGvYd7f17U64Rq709DhjRhS3lxBGiTb7T4i4s3Bzc
+NqxKM1ISH9bt3GUleVG581TW4qVNs/FIeLunXcMNIvUbTMVpCZgekCDZG9HbTWiXzUZAj/jd0UD
/b7bm3Rp1aCXRhzAgJF9V3M+UzzWDqvAm2PWP30JFCdOuqutxDJvvSMok5B++EOCqL/pTTHb2GjS
DoklR04jkloNCm/NGh/UkhFzhtXPUhbYg8rt6Jq9HGyOgIl5L+i0CJxyjXNgaa4uLSgByzA4RezO
XCUTaHEqhuo9or8stjb/viSQKAN4l4B/+I0EW2LGaIfoUTmc4rtGO1QkGIcVj7vomi5tzHvwIpQA
OVeitxxRrWR5MPqQmPhUtjIi+S7uh2Awn2J+kmMXGPaH24Ob5+g6GkMEcTE4ZZVA62jQycKzJLfa
TV3aQap/SdFwWk8FypgCBARr+2J51f5Op7JqGjeSVjiwWGfOh75sd42gUQ6KtJWTtJDzuB6aco2l
bgect4Shstw1yQc9r0Kf7Q3zd5p+b2kRNfQ42J/QQBjY1l0JSm67F6HVH9z05fYcLzmQizlWcSwM
knCQQUO5wtXbNNAH59ms+ruipdu+MQ+3ba2sp6/cM1mTeD5q68jy+ydD3iO97+tFECPnSaYv7lr7
69q+9c3rfZt1IrGZg+ff5D8W2S/dbNFQhA1b/+ihIBZX4ACpZmz/D2N4uj3QVdPKzZNB3sQ0h3lW
m0hnr8BKZ/WvwT8LDzd6/MWaHqC8EZCB/t/cgQqXMNAqVKQahuzzTSmeauMw9itjmw/djUOpdts1
2f8eSkRFnwrbPCRtus9TCGn3NOpdbeWkLHvq/06krzifyR+t2PYwk8L4Dd7uQIrPt9dq6eK+PACK
k/FSzcn9Fh5Us0iQamBG4iCqFRkHDUV67DTv1Nv8PPTvwGnOLgAPaKTgMD4VsDe2LNdKiujE8tJd
YaTBZJS7TohwqFg41dvCvKNJFvFym1tHb1ipbC0uIxgCTDBQINuvIpsnw+icsYQD8vXTGEckLkIm
X4j2QQIYenuGl03N5T1n7qFUoXpVktdC1HgpDCCOM0POIpbsUhI5azWMRf8CBsv/MaT6MtvN9DGf
kQExCF2MTzUTwQxALJN70/7tsufbw1qomGABL8wp7qxxyrxwqlnv0n+hFXBtJYNE+UdS3+nWz859
KPP90Kw86xfd9YVNxaclDP3+DFkzkNC6u8a7Nxsn6PiD46/ElYvH7sKO4sCkleop9IRRxXaQAfzU
jD9vT97aUs32L2IKO8fbuDExjnZsN31tBlbjblzhRxK0Mq3JorRFTfu2zcXL/WJM899f2Eyk71UV
lMbPDtmn0EmnYWlFt02s7gnFXVWN3etZiXlzpumx8rIoqZynzsruQCIYlXhL1rq+Qwl8b4xyxfai
IwN1EiroM/BGfVNVaJPVwb0IR1Z1oVvdJ8AFQSgmfYlzsfXi7+zfJaKw/1G+AxcySsBonLueT+Cf
zRTopQy8GcaWlf63ocwj5Ol+3Z7TeSu8uXBQK5jbYKGwpBahQMpnC6+Cp6J5HQ7+t9pdgX6tGVDG
URtMTCTBpcm18nUcoHxOku+3x7C43S/GMH/CxdbztHzoygomHEcGVvbsTd4uEU3A+JORf7LHtfhy
0U1c2FO2el64U9IxzFljIrv0IR20YPC36wLri1OHVByonAlqQWrmII0Fz+oRLBB5H0JeKfZ2t+dt
8che/L7i7jSd5xJ6lQBEeWEyPEOVai3iXxoBsi5zgDHzIagMUF0KhkxfuhhBRjYMBRa9i/59DJcW
lDH0UuvTQnq4lcBa4WMgtlXvUNa8bWXpkkXbqo7eGM+fEePXO2zqazfnlYZLFlwfZttv5PBFS7pg
sq2w6FYC+eVJ+2ts/piL7czwas/NDsbQhr9ts0fNW5McXLSANABacZG5eQMY503tt9QjCPtyPyh7
oPza4PaErVlQlqXOKC+b0cnOH/zpY+5+uv3rSwcQGACQu6J47oPk4HqGYhecqAkwsecuYNpeDiEK
quNaD8KSVwFNpImMDOovb/Lgky0IpOXBW5WVv+oSzjHLQtAtBgVOfJUEVr4C11jcYx5KTMg0oJ1M
Pe1+kwyZO8CexMaKm6+1YYe595kZ9k6SL7cncHF5kB6fZQ7naowSXDEAop2xQhqoMT5z4H1+3v75
xfVBmzXS79BwgXDE9fo0saVRWuDnyeBsND5Gk+2C3DwLm2HF0tIigTUBMb450/CqYX6DqrXZ64gI
TOGE3ZCHufZQsWPdDnMR8pSmxTs2NqSh0M6t29CpUGk1eumJBoSXyG1VkQioHt6eOXNxQEjP/RF2
mGV2rqfOZzSOS5YX51z2OtoLKKrWyYQ8seWgtjkOU1RnYJpD6fXVAKj9q6jAS5A6cbOhE8S1y0RM
IeTujd3Q5cNGA/lagD7cGtwjcnjMSD0EU4Ie2Ng3ftpMMjTK1XUEcmR0EWn+iFKxpUdU670voo6n
lR2u3Dc2UvDIguN/SMG7ADArXrQZLB5rZT+c+iYLK/3U2l/tqVmZQSVQ+2MEuVpkv2cNUugTXU+g
B5BDT3MmT3mr1bjZIJgtW72lQFuYw13KmfZa2HbybJGyOdqgZFkLhJfOFqq/ZFaymGHaSnRQ57x3
CEiIz1oKqRQd+ms4BWtlQGUqLbCp6ZdGlKlkI9WaiWKbwP81RR54SBgP1jsuoksjykUk3TYDHwaM
aEHlbce1ztnFicJ7EoBAvCnfFEasygebf9oWoA0h3Z3eOBAwmbR8Jf5c8kW2ByqtWZ7MRTb6ej/Y
srUTwCfRd6rndzrVglJUGzRKBVNtr/iGxUUBYReasFCbBY/UtSnX65LBSZ38rNu13I+EMjDxxm6g
u3W2v+0n/uSa1Lgd8EacJfBPEzAnX9uyqEsKqtnoAeVoQ3ImnPNydK1Hx66gKZF6gxd4VjUCZRj3
m26KkUAeO+8zpvqLLnkV6sJmUQf2pYOrCRt7R0yB7tQWssB+e8Kd20aWroHyh7fDZ5pBPDZrW3mH
Xu42QOG72NoVnni+x9JdLHURg+SqtR8byr/oQqZHfxRlhBSPvfFohs5Nu/cePJSkwin13HOJ+CYk
kn0Gc8b43OrVtHOs/jNSUd+kLotnI0HXZw5Y1VF6pNhwNCKBCArPPFl812WT7PiUz/Q8QLRVckKq
zxxfRNrm0DXuzfvRdeKA65kTQLnoBEJwsh+Y6wR8YPACtMwCLugX3ZdfU1C+hECTTNu0+FSOH7zp
iQEtCd6VHcjX5LZoe4jAVFOQxvkQDUBrQfC0EyBwkiFLnDBmUAtzDW9X+2UZNR26Pi1moUfbRvqT
WZSFncm9Ow+wt7BBRW6b16x5jysAGgAgQnShv2Xf6Rmd+kLg8TuB8cNsy3CyX5lYcd1Lwcmlkfna
uoxJe2p2NElzQMj1EKrJn0zqb6YSEjNDssWKr5ykBUD2rP4GLVsTeE/0VSn2KMdYOeX5OTe5CKos
Hs5+qrEDI358ZNjeoZHKceNqpn80ej196RpU1cJaH4cHdOaSrdXk9G5EsmDHE2qt5ImWDjqK1gRv
MuT43hx0YqELR/pNfh79KaQ6izIdrUXFx5UzjjlVj7iPDCLa1iCw+IaHgVZxndstnjaZTejcWjZ8
QJD4g3oTC1puk8ek7MXOwF1zT0jlrNyjyhjnexRK24hDAXwCsYzaCITD13nxkPBTT6p978qX1nfD
AQRMK0u9dAsA1TWPE8laPAevd1ZNvcLmnNCzIV/RnxevTOJSPHXx8yqIlxoowEwpfl5md814B8Cw
62xFvbGyH1X2jm3hAa7voBEXq6Y+S7qR6SBUQl8+JfE5cZMHApLtnq6htZZuNNTCgQsDBBqnXrmW
+5wlRu9zNGfPCPoKXcV2lDJnq/Url8yfQq26Ay8tKaeQQOkZFdAelkjymPeDHvSaeYihxOrILAQ2
Oio6GvjdsLfcaTP4/JSa1itJx9CS9Z7TMtIGMxqGtTtd2Zt/oh/wL8zNhIglEY1f75nU1Lt4iAd6
bt0ftv3V7385a8pNSw7v0oQSYFWWIZs6lxQc/t9495L4j2a9jYvnBPx9t4/52mCUSaagEU3NBoNx
bBn45YGPcx/zymle3jOYsDkGQiOQEi50UwYe16oDbwwS6PEoQhe5nsw9oEK5YkmJv/9nbf5aUuJv
jehtFjNYQmuJHoK6pA3zbLLuzDjPtrGF+ylj0LxNatyOukTd9fZsLqwbQM8Iv8Eog9SpOlCwU9Ug
BS/BhuUA1WMKcj/F+SGunH2Tk9fK1ja37S1wSIHiC3lh0FWBoQKe8novxhboZn2RjMCaQUiuGI8k
fdVcY5t3J8BitLjcdOnnxm8Dt/k92EOY6Xd1+8OzXvB2CDCNaHzOHg1vjdzwrd9DTAhpGjyK53ex
WoGCwJ6WJkksT5XxKop6Q5rPMrMAIfs1dfZd7T/fnoa3047pnl92Lm7Eme35ehbGhhSaZuvyVGfP
Q/m9Kb9QMHCXRhHpxrfbpt5usCtTjvJCBnV2y4ic5KkoY2Bxtn6+KYA19tyPfXJuZAT2vtsG395Q
uOvROY5cE9g/UHi9HptBNTOF1sR0Kq1tLqJ05dZY/HkEuuCKRQXvTZ6pptKS0qHTqU1oxIzfVvxy
+/sX6uUYgDczOqEYicSFsjgU4m/Izmry1I+PNof6jnnQ5GvrnQq+7exzaf+iw5N0+IpjWxzYX7N/
qjkXMWM9AR9QF/l0AuKN+M/pO5B1oMYGOAtYRcD6ION3vTAic2ha58DxF7wN7eaYZXPT4k5rP61M
4J+b+/oivLak+GhCZI83T45WmQrtyhaQAFtn0L9bSet9LKEFCiYDRj63npsfSlrbh8ImddSDbvBr
FU/td9dt0G7s4PP00e22HG1v6ECx5LbUu094MzonoLbAhZAVZAOAu/sxiZOfRe86fZhNTvxj8nUJ
Suax2/4/0q5suVFe6z4RVSDmW8B27HjoJJ2ku2+o9MQgJiEkQE9/Fvnq/0+MXabynTNcdZV3JDRs
7b0Gr2Dim5m5X3NRk7DhTrVJbEt+LY0hH1ZJ7mentibkb9Ynkt85eA7cg4bCnjXZsrARDhwA+9jb
Z2UzPLKybFEX0rqH1NNeUpf6D3DVKFd+UeubYhxQJkoqmh77xGk36P3aNIC7grlyS2gfhTLz5FZy
CllqJ9Xw2BTAMRYkSQIJUO7GlBQsB6HBWCKxzHXDY3FfpkOzzQ27DRIm1c5y+mRr1bgHctWlGw0L
BvLzIM5ziCGsZcFIlHQk/mIgq0eDBYwkYo3IejvOQ2JmiR8IW/e+9VWpndK8HVlg97b82Xt9sdPV
2mvF39hv3yxgsPtMu1O5GbnQfHlMc6e957p8SLXO2lQDE9vcqYdVWgMEBZqKjpccG0PZWF3oQlzp
FMumPQq0Bb/bJNN+1yC0rLMhl0+Wr2n3ymcqHM3O/cGcqVGTdeXJbsd2Q50xxxc21Bgao53+aIXh
PdS4HyF+lf1W0N1cc4UKoudY2bpsGF8RP3XXKrPr0Hfjfof+Dzz6zDK+61O/wSMW7gYAvgCBWJMh
NAyab0HdcfArvQzbgfwUtVdBfmBUkbK9NEJi1oVaBdxI+KxnRki1gT7qnVs+q7r1Himp80MKNaug
Ru/pvnIT4yTjAmoccVsCEQI7psZImldWCrEZvcINCyjSb9witg+GmYDHAkIEZOlRZRgJh3slTLTB
o3e7wLALd1fYlfmmj6b21+iQR/k55BAc0F23bUnFStZ6tcmEjsnuSxhoeH2+QrEOngpj3a1dzZAR
sbnYOnFt7DRTtBs3gXxtFuM1ro0GCxmPZUjynGwciyGpKD174dy/zJnON/3s2LRirXHbluYnELzW
xP/Gso0PNfnY/3X7eHGv3Ggo90N3A/xQaxJ9Pz/HUGZLBloN2WkwU+eN2W5ewkDJ5rvYdAT2AApW
woq9lat36g4XiROonvhR47B25xrUD4aSarD+/oFqY2jDj+QwtHkZEvG9sXSY27rdSmSg4veqU1/S
Uu9/ehwrhjjZmnc9CWGZQkKm99apwktpA1/hYZX3oOjmouQRa4v60MWd+YiOEdtoRMVrGcMqZCCq
/5IJTYsaXryOPm/vMhuVEc3K3UgKCUVXCEZv8rIRP0VXVOvS8X+NFfz+Eoaqq6syP6z92DyMDOWp
1vfWxBb8UR9Vv/J8jwHVSR35xExa3Jl4qa5a2v0tuQmfkhYSBuaoi410yhZZgNamYVlgQQwQgAHi
QcdLJDZl4PKs+9tlhhXouew3MYdHUErhsMoKnp1KQzRhxVP20FfjUiV/tnr+eT/DnxtZKO5dIAbO
P6qG8bv+KLoj89MmEHV9j1xwXRHYn+itu6AANVtB78EmGxfUHSdp5HnW6+fULxV6+Ue3tKPB1g6Q
rf4Cp8oyjD2PgnRG1jDj+U1qbSHdvnLHY8/qqJ2DNID2y+wKNrK60GxppCeccjUE2sCtq6BNtrBB
MFXz2xc0XJwNBMaEF+0kEidAzY8qPZE+MiVUNlcqj9Dqz0V0O9DV0XwINP37h4wlznJN4fREIHmK
rSyoyoXc9VoqhhodgBZo8IDeP9fWrFJjhGOplp6YqY7pmD4XopdQ/O7/qqx/iFMbtVtyALljz9P+
T8OG54URTtnxbC5RZMFMWtORg97m+RBhx5RbEGKMj66qxyxIndLfcMgQPNukNAMGD5DI6XhxJ3N7
jLhw2b4tC77qmx6moAPLv4PIbxxgQh2vCtg5hsppkufacMvIl1gBLSxn13Gs+3dt7Kk1Loi/4NGw
A/MLvk26pGmB2TGKNbWZfKwK5TykYLiEBi/GfZ+CgkpAwYuczB0iFLdRqlU+Hb6P+CoP8SjdB0iS
Jn/j1qu/JjoyqduTM8cX/bON8H6x4IOBp+O8FkWN2O5G4vOj5T/p2h0ytiBrqyjWKDwko1R7bfsE
R85CbXX2VPsnqgVNTAB+wNi9aClSVriJp3PYuzQRkg6JxzEECSoN5Z3C9je1W6abIV7CJl95sjlT
aRU4+kldak7A4aXHJbBU2akw3UMdpzAyicnL6LKdXxWbJI0fFmZ3egnPlp4DIbjJzAbUFNQXz5ce
HVhZVbqLs6Jx672TdcOeocK16m1BVqqy8x1mQZc4K4l/MjvHvxcq1XZoMMdL1lrTKr/1p5DZnyLA
bTKkk54mSYi65DvfbB6VOXy69wTzTBcNIYA5XLzs5qejsHNXUjs9uYYR4qYKuPPMRrRg+4Xn97WD
62Og2fuEUaaNMHBNT8J/zSFtVAB0evvrXYtgTwbmMNyDI9G8jTYyv3FqT6BUYQyBZuswCFo45Wfb
AIUjHxQpbDwLmtE4nGaT5Su/5rmO9ag0ZJCegr5fFbSaFqALFkEAPyRLHhnXIkJNE6BZcG7A7J2d
heWIqnTGG3yewnPv8fB398rW1cqomH9MGwc3p17w9El1ZMlA6NpFAL1GHaUS6LpNlarzFViMkupe
rMwjMdi4yXuTPJdQ/np0iSq3PgPWy0G/BVZZTrNOclypKcv8NVFG8vfTHxbNV2CKUFB+1488/0MM
bzT7RIzmsSmKXVbWu6Uq8pWVM9k8TZQ0SCSjXHsegLCK0mRM3GO1N+xTtUSTXvr5+UfstSHjJiR7
Orkrijt0P2/Pz5Wj4uzPn/K8DzlBLa3CAN7PPaL+W8nfkHznS+7b5MqlDKQCVj02GE68OeofIDzL
GMvMOTZuQWMIA2gu9JgyWMFBK6B32cqFN8HDVH8cNywDxBud2WanxcA48jZ5hKlnANqjuabSrR9y
zdBXEo2wN8qq8TvLkFgFSDtRsDfsJSjkbPb/ubuwe3xA7XUwRmezT/1c9RrD3SXHNkip8wRQxs/b
H2AWYjoXziZn9gEgMZoXFFS8o+s+0m3bfg6LjRHoAPbhFNBRv0RPbzYCrwI8ILaEcRQUTmE53+MB
/3p7BLMlNIWwwaQGbAi1N/MCpDSatTH6Y+kevZSIwO+09EVP4x4PMCkWQs0mawoFQCcSicn+bDKo
Pl+tUBLQeqRVEiWGxC+DIrXEz0xDYeXTI8LpBYKyDeF7PFhnZ7UkaHjjbSiB5AHmqM5CIV9T4/NP
qPcnxZQTTeLq88WVMRQd7Grsj/FgrgqI2Il05ej7TixRL6cl9CEdeJ81dOwsPMAnmvAc3mm0Xdzr
quuPhiGqbQM75VXaQlGPe+l3A1sv+vzsfQw3mz1Wu6AEOwjHWB6gIhANKllZ9u/bUS7fhJgzPM5Q
GEVH8oKFSUTlCqJ7/VH2kxG5s/HGo2X1QZ6/cWA+fasFUo6ubwe9stSR2uEFOnmjwxJhloi4UFcZ
qnZA0KENBvLFaVmQmQsJ87VF7gK9CiExNODRmz5f5NhmnckBZTtamRuol5h/kl76vh4+BpjtImdk
wsIa74/6C2zrA2ttGUsmiNM3ni+5jyGmMX64VmC5MxaFQojkTocWmPY7VDEKcQtn57WFDZAiZITR
TYIF2ayEVemdF9cCUZQMNH8zwBpm7fyr2ZpqV8ASA05qzr554rqC9ymVx5T7a/QyghFvCcv5c3tl
XXmcAQ8CBzpvKjNAo3a2a5zOaxk1wPGuODbmOgPZUKIwmgLSc09tSKq9jEuCY9cW2seQs5FlGnC/
ZlLL43gw61Vf3d0e0tLPz75Oj4c4Ix4mjicPnTrBNv3zvw+0+qR9jDMaaIHzNdZ4NTFAhBXHxuuC
dGpILEkrX9vuk2WWBfwtvsy8Ed9C2ygBylsc0/yZJE5UyB9l8e1fjGJqv01QRKzj2WZU1B0t26bi
yAOk6aHVLNWwrg7CQYMMHTg0yebXTNfHHJriujyWBCX3LfXXXbX5F2P4EGKWw4jWcY1cGPLY8Z0c
77rP5ag4r6auHioW+O+EHp9NUSN16uWtI45+V++ajh8c/ghM3WfHYMBQG/YySObRCZ3f+QPoD0bV
DcOx6XZo5aO6c/v3L09E/P67DjkyYAvSAeer1ehHKgTQi0cLSlzS+SvQI0nVLrbkqrCKhabr1WAu
rkcf5CqUI6Z//3D8erC3zfSkHI6+UW3L8eADzDjqWaB3dqDzfzFzk28G7kMkyiAnnwdrAHP1cdSP
x+StMe88b2HirpyMQBkD7jxZ9mCbeLPfJ8qsCtpqwxH9sC8mERBX8poQAiGP4GhDULb1ny1KnzSZ
7Dqzf7792S53DwqyxuRSiwYY+uOzQ2yQbWIJU4ijMMhL0ehfQZX5Y/J4YZCXZ+VZmDmOy3JaBaZP
L4596f7VR+groVJ0eyTTJjy/khECxkeoZ4M/joLc+WeiBpMdLGTEMVE/OtNbo+YBjREeQU4l+heR
UO5Aro6ayoXxesI9rhleI47UHO9dJpNQ2ixMW6SCxcAXuMhzFNd0OkxYRQc9ft3HXTB9wQ9rPfbj
hpnuwI9N3ddrROpDvWTtQ28k7r3fk2ElHD206Alo4DxovSrZ5Y7doNva0qcRlryrlGR+0DSOWtXC
sYJYym57e0au7Mezv3H6Nh/+RkvVRlFJyY9toa9oCuXfoq92Cqo5llG9jmWzuh3v2rcGpw4FHigC
TWKi5/FQ/vMkmrT8mDBSByTR7giTK9ATD12xqD40nVzzhQWdI9TbJwNdSMCeB2uFXemsbvjRIH9U
/yfTvrnmsxy/GJDarVBP3ulU29otqufs92AuvG+vzezH4NPG+jCzLdE0PxWMH3nF0TQj/Rtz++eB
6n6oKufOlEuM0rlF0vt6c2F7iFovKkswDj6PONDJZc7k/FjoFZ/aj8YdMzNYIBPUCMpB5PdNYeYn
QaATkbV2EvotoFN2a4gQd4+98KWvnU8orSDX1q2ptDjb1R0rykKmqju2PTgSvNFOVBZ/hnQJ93Zt
RX2MM8sV4cWM0peOxmPFDobII63QwrxIw676pLL8P/OLfB6pytREmveQvKRovDhugcxNteQnZGN4
QGme/r69Q67OGzoDwFg6eOrPAWSO5GpwRqM7dj77MlbjndsMq4ynCypSc6T3+2g8dAOmSx8Yujlf
h7edmRbERM9FSbXy+0qtYgNYpLjTzKBC1h8lAEOEidkUX2VVlKvRclUEPIsBLkFjB4wY0DCqkJSU
Qv8kbHL64yBhBAAGagIwqJtfCQAPD92YUX6sICiCHklgJjuN7KT9enuyr9xuQDLhZQN5aFNHHep8
y3AbLfBMIo7UX4fyj9FWC3fbtRzhLMIsRxhBkc77ogQocVg3YIG5MPKWWQnw7lNrgDHSv+DtHjhE
hbdHduX4OYs7O/vKEh360kFc3rwwKwk9DjWMO04f8/jl85EggDHJ3SKvuzzS46ry+XTQ2fQNLh/p
cJTVH443vHq8Hejax/oQaE7REyS2oJMpcFcROGTvlwyjln5+thZ8nae5FWMcA2Agli+BhViqd11d
DR+HMFsNaHqUpalNl0JzHHG3u3UM1iBdl92LIlWElRJSI1+P7sLUXTlUQCjAdvJxcl0qgBI71uDt
nXIo8pbjStRWt5p0KvaJCQ+V21/pWijIvtgTJAKWQ/P2JojzhV8bqEz7Pt27qXWXxvvWXrhcl4LM
5rEqewL77p4f407BT+aVu28ZCFK3R3JtC30cyWwLOS4HSd9DbpR622RCWTh3Fnm2za+WH/1vkaal
+SFXYNAv7ZoCw1FplLkhXtrcDhN+yLuFU//aGv84pGlePwSSpgKmVldoecfjvZ7Yjy41f94ey5X7
GEJ6//3+079/CDEUcCo2Ncyag7dQUv3MTCMkAOUt6XRcHYrrov6BEj8CzvIL0jE3ZQW2Es1He5c4
th4NmqpXt0dzbQ2gfAcKI5DIUzvofDQlBfHGyaZ8tSj9R9mim9NSvQYay/SiLqvYrpOqfb0d9NoU
fgw6W91pn6dDXGELGcUeCJXUBOhir1XPt6NcGRp4Ri6q1MCkwGByloq3KfUSOD2KYzbW6oEoNtzp
Re1tPShHRdIbu4fcF0vspmtJqou8BggIkE8xp7NNJXXspNHA8lDag8PfWte5b7N+BT+oEIyzDXNk
ZKeHOM0PcTxErVp471w5OCDMjnYDdKVxWc1XTS18AIPzrj1yswr6xILh2gtZ4u9emVkEwf9wK1qg
V83GCHcGnZWsbI+p4e+yBBC5pt2LAVZ9xa6RiynGtAZnzxxICryDzMEDQL/xfI1aWd+VNMnbY1vm
D3YR6wHJW1iF0jebT9B2SrMgkdZzKdugddJwKFm+vr2WrmzGqQYBDgJ6X9YFMU8WadyOpc/QzM5/
+Ox71osluuWUx1+M8r8h5vQDPFAgE8VddqTGHeqqh3x0YNnzRFQeNE73aFn/YqXAO2P6hFDpgb3t
+ayaBRiliWWxY1Y1b44YnqXgT9qA9O321F3Z7Nh7+H2k4RMQY/b1xGCTVnUOOxq5hVfaoRRfRffg
ZN9vh7n2hVBdQZoL1AMqxrNjWfpgB7lJy47xQ2cfvCWX4WujwBtvSv8AIblY8mMlenwJhtnSVj27
l/KNu4CFL5zGV3YvgAwAz+FVCYbkvKIC5nqjj4DFHcvC3nGNh0rAFYgOC2GuLLVJ3WSCaAEQA7/h
808PKDWtWJHoaKYNf5rU+h53/u9OePuy1OJgRF0nMPBP4e0vdBl1alOjaQQgnHsJ08rczh+HZtSP
NhSSIyWUFzGiBU5iwSmCJuEYgwptjEvVt8uFMYVFAR41GQMo6Akj8eG+LgbVM60q9GNjRNazNDa3
R/U+Wef79vz3ZzcoHpa4vxv8PoRBiwCCwvCkh6FtJIbiCFfAFS2tjei7XySrv+FF89a2at1oKNIY
qgq1gseRMuz1MHpHJbTATwmEx6wveWze5d7w0Egfe4XwQ6GYjHRTPEPj+euQJCFJmk3tyZVB2BOt
GgCnJGhxybCKUYfrgOM3hfPSQqEeb+0MvfTupWqdO9rboaOZodEZ91TKDW7OhQr4HHSCty1IJZPK
N0qDOCnnfRW/crzcoT0mvEnpSVFP7Pqak0M1GPIuSYnxCAPQTAYgFtQn39J/aVrXPo0J9Z3AEZvY
OagffSqaItIyjx782Kkip/F+tU2LmmknxoXdcLlA3v/MSfPeRadmXlbSLFG7gIQ6h9ED0+ZbEt1e
IFBvvzjZHbSAAE1ETRZcene6Tj+sQJfRMR1rbh8qzylDlnkrOx+/caFC0+hXMHPJAoMlEYvRQ63M
NViGO7s1oSHJqi0ULd9AdQj40AGa3MYPmuttByu/q6p2i5+LatiO6LQOIYeA1G3soNQIZaTKoyIa
BzzAWy856V1Hd6ATwiGmsP6Q0btPaoION2m/iCbZl4X/wOo2uR/q9iDSGlXjjK2cGryRPNvk5ij+
JiYDoj3OedTCmjpoXEgWV3G/GRrvtcq7HHCi4ZgOVR9Qg680o7gnU/KRmcwM+hQmusJXfMsyuI6V
vUUC6RX9aoC5eJRRGhFX++s1eTiAnuNlFWg7NYwwNRa4EiI00DTKAjpm3TpGvZgFcVp8HzxnL6vu
NbP9qK+8rdWwk23wg53nkWmmj12XbodY31qdfx9DSj/L+Q6Sxa/gWG9Ty7kDfwhivSJSXEW0L9aG
Qw7lwO/ymn1143ar7GSv0mJdozaluu91bUQ9t1fS1Q7wmMG53Psru29gATre1aP71XDixyKV6Bv7
rR5R5eyTVkcVkvVv0LN4rc0+Qr306JRkxXofBJfiWNE+3ZaaBPLcG1YkxUrwyCrN7J8wv9rpSSfC
ys+TsFJ+Egxjka5rI8lASciOysxRcezzx2zgkdlZP7XKdtcWXIgiYPUh2NJXP8zEbXcsyzeOgL0b
6llOA/aPOUZUFNbGTsqt5ZYgd0BqMwRNC2BkL37Ls7TdFa1vRC7TgSBx+8gD3jsA7SwNRdL8GDpI
hzmxvYBnvbIFIYAGoDJ00FCsmxMJy6o2ek6lfbA0/4dR16+pXNjk7+2i82Pa+RjivXLxYRPiJVN0
fBD2Qfe5fowtkkD8sCevo1ZXYwiOGs4m24wMfR2jgD1GJ9mSrZ7l+qot/5q6t6mgk6tB93j4w1jU
YVEdasHRFTWZcyz1FvwdJ6rMUa7g/q0iaMarF5obfE/hLbNw51wmIyhs2gComDhr8diYlYSzONUB
jTCGg+M0IR+OHD5TbfPkJenCrF2eXOeBZk8o4KVttzMVkjZ1V2t/0BlLP1/p+BgCMKnzw1HYvdTw
hB4OGQwU8q8NW7Pu08WU8xCzG7qpwDlspumi5UrBd1L7oS+lh94MaYlLD8sLJXMdD/aJtDKbKdBV
mhiQYPvgtG4FnLRqN8QTTxUwnUZqhj4oSaYvaKR01a99IyNr0qguanXtF+HjqjFFFNO0XCXwH1dS
Qk/Gd6bLcSs1+qg51TcxtBFIav1WDUWBEzZJ93kHn+tx6Niq4WA3UsWeB7hgbx0tD9tY+66z5qHX
dJDA+8dSmQ/aWEEDztpnfU8PA5ElnNnGR8evVlJYG4ILQDTWt5gWP/wyfS2S0g7AsTJCo22RNPjD
W5XLH7bR7YneHEbLiDLZHNyi2Sa9Cmnqm4EHbZuxy36geYNUxrb3GZp76zFJajA4yb6D3jTl1ld9
tHGXsdCSZqi37dpKJQpdwI6l0rjH1rzLcvVkFKYd9Lm/R2H26faVfPl+xccCEADeaUCBXlTf08ID
jSmTzsHuZILLjDVBI8ZHQbLHWteC2HEW3kCXqe8EPUePzkabDqT5WcGDjrQuJVXGwVcVFFfS1It3
YzV0Tz314UwKfjF2Vjp2h4qP9fr2YJ3px89PPpzRDlj0KPBcwVR6BO0LV8T9IYVo256ZLXt2y67c
io6ZoUR1aQNOXfqMnqY2GXs4PwsAr3YA+ECENNHNHewP2smK1HsBf9fet1lHYV3dFFZguylIPgPL
mgCMvOxprIphRRP7Z92S5EmMdUND0vDky5Dr8hEvfHtlFwlEGtCC0V9IY+q/eAwFREt2uIaxD6Bb
rIDIhP7f91i3u7Vfu/6zFxMcQKNWoczG+r2reLy3eCPvmZdmB03LWIQSc3c3GhAjliLuoElgZPeC
D9D9ItT9wmU8fo1jp3+WVYMTG3nwH4Nw8KWxMsMMfNk4YKmjlRDzd5Iwj2ULTdHB3EAneqnmOp0D
s4+BAwJ1IZzdEPiZdw1pbvV4JXvyYPLuW0vSFbNl6DEzqnBKlDZbqz5+zBYVjq8sQIi9Tg9XHbIm
Fw9Lj7ual5GsP9QA8Yjsb509p922SNFGBAmitt8W1tzlKPFExnpDRREP2nknEe8VT3piHHFvrIQ4
yXILMXRr6Vy/zBrQCp4YMCC44uSdg8SYK1mTeNV4yNnDWJ0+Dz8E5MWGXZUFS3TsnlnhooeZeMd0
XBul35dwMba0wBDJq+7A+Obz04UrCjQGNLUBr55dUFBlLd0hMYeDMTx5ZI1FN7j3/RIc7UrWADjd
f6PMDiGsCqPpp73kmlkAl8RNYX7vprK//Xx7OFeyhrNAs4nTGIRzax2B9PovHhCQzdT11/8txLQ0
PmRzA/EGmxKEoH6YDAduhVq/QH29vCTw+acn7AR6v2SgdtSKja6cpovjeIOXZPrGupADaZB9Pp0D
OclGHJSqyYW8U2MMQnW1IQ/UduXvrNTVhsIy6pTlJllBhgV4+9uzd2UlTGwodKDxdsJNOA39w+wV
dd1aonHkAYqdoHfTOwvDqoBciIclE/IrswjwGHDbBCVp2/CmP+VDKN1W1ljipjtI7pCtEpnaVE3D
fpepPzyZnZ6H7tCDL3p7gFdOBnBHpmodIEo4ZGcDNOOBCqYV8mBbLVu1o66vpTtqC9/tyjq3gb2E
E+pE6bxQO7bNVkCrs5EHo2/HL2wYKeo5ibEahbkEzXjHDc3uDXQcJyNxFOyAJpvll1Q3EpB0qDyk
SuZHWVp1YEAa5yQcxr+kjTJ/0bFTB9e1k2OrlPaWpzSDtbDTA25WVt875WW7GLf2qolTFXICIl/J
veTRlz6e47URo5AEWxezUipwSpuIMOnKYlXACSMYihQaGUMHLXJWs/UgCy/qW5XsceGLsPE7PcDF
2d+lA//VNZYE2lHDnhE1W41DvRn0Aa9N2UDq2Kwg/4h7OhidYdWm0PrrPZohCxmSAHi/sMntZG0N
NnoXhetvM7PDyatSEhGm2VtRwezGya3iFZziP8bQ2X/8QTkhb7pu1VmG2BGjj1dZ2rFNXjF60isB
XTmBXskfoOC1Q+F1pAhMI4fOiNPy/qHL475aqHNeWxZYEpB2doABvagnNWVClA52ycHq9PjQ1zX/
QSHvsje6elyotV3JJlBWR4kNwHUXddzZOldt3JippP2Ba6JaK8f2TjSW8YlpMImEUpO5iru62Luk
iP/gGZr+i5FOYrTQ3gU2At2m881NOdWAvG37g2eMv1oBnreTw2UqKZYA51dOkbMH72ycwihSE1pD
wyGNA3B2vSTy5MOYn+SSq/WVk9EB6NzAnProcM3TM6i1MF8rTHno1QPadhDsvK+sV0P7fft8upaO
ITmC1LgH6QGUp88nbsy1whvcWB6c2g3jxCqDciy/uQP9pUO0cNKkeVFQ5lg4Fa8NzkMLy3PgyABI
6mwW06IHiyuX6tClQGUkJ2X/SAwaqnJJy/oiEEC7eOS4WBjoL+CBdT48gMV9h/UsP1n+HtYqcfet
AgTE/X57Eq9FccAxB9wSTjg4HM+jGDGYb9Sxs5OU8LjvoX5hwMrABXArW1jnVyNZeCdiNAAjzz9X
ThsLXZI4O+W2ucNa3FiyDkRR7wrHu7s9qIubC1Pn2WiQTLRB8B5m30hIW/UO9H5OY3nvrhu1kNRc
nE34eR+aIUg1Qa64KLSNpCFxCdzmqdWqNXPp1xEVSYerBRjGe1Pv7Lqa4sABHi0/lwChPvs2g6+j
JDHAY8A3y8hsIOqLEvJTRg+xeARjLO+eGqj7oC0T5MMjRIcWVvrFefEeHpj/CQh9CYz1upqWnd5l
J9a7U+36qRm0HwIeEXnc7BSIarc/2tVZxavt/8LNslEIpDRFakP4hRIbQkU0NOxv6adpErMxzaZU
t4a+tEeZnaqeB6658/nCfroyCqw604VIPOzN8eXO91OSArdg9RgFmL2hXxphab2U9fb2VF1Z3wgC
6WKAH91L1KxG3RTyZR7o/sX32HlZwgpc+fDAZVno4oA0BkT6bPtg3ekMaUt+anQUAzT0Iu+rxJJv
EBlworxw80cfOmXR7TFdnTjYBOhgfEyE3NmX6UsvUb2B4wF865B4LBz9bZoWnz+EXB1w0Qloj4tp
jjtzbKY1Q6Lw/c00ENZDNbzkfNKMW/hCF3cTLj9EmYCp+D9kYM+XgVWmsJS3XXrq3pF63qCvuwZG
wZBxeoaBNAt6MChDK2/sze1pnEsXAJ2KyGB7ewSV+ulPOI+sMQZMJ0jZJ5OlK0OzNuhhr+E08GMg
fCvr5k9r2wfqqMhi1Z6Iv7fDX35FlBJg+QEQIXT/gOw7jw5BscKDC1R90h/4EBZdkHwaRAJYzocI
8050RfTSahxEQFPXfuwYq94GSuTSQrk6kPeCH454lIhnA2nzJDZTI6lPw7Cufg/ij+M93J6qy00M
stZ0O+FJBz+EOaRDCr9gqq2ak5X7PMx7q430pl+iUlxZDwgz+QBDwpKgLjIviwwkp63RNie9KI6x
TiAMlq5q/8XMn6vc2nvKiFLDgYIOeoBdubCpL8YIGAnQJPgPHndXAB+94ymWG+rEufS3PNf4Gp1t
/tkEfhZl+is+PI+1SXK59CbTsXiTjcA/QICqHL0VK7d1sbFUF+DyvP3xLpIZhESVCTgWVKRBU5st
DwaLKfjmVvrJlUO8r/DgO5VDnEcE+MzIN9t8YbFcjUdQ2kI+AyWEeRnN9yuu8jZWp6Ets7Bv7JVb
lXu/yX8JaIrdHtvF0p/G9iHWbDr9ujLN2E/hYN6ok2fyjWyHR0cZq38TBlckrDJAFZ/X67QmQXse
B9GpgE9MoNouLAavCljbLyQWV+YOYgsQXoOQCvA6c64EHMYgfxaP2skke9W80vZodm88Txem7RK0
CI6tjnsFgvCoCgFIfb4MTdZRBoyKdtJr8uiaQ6AoKBPqvrLhjVhCaFkaVdS2g71PtZjfSbTOV56E
6ebteb24eqY/AzcPwLWwnLxQjtKGsQYQA6qbShiBnqySeiWzGPJRTxWV8JNe3w53ZbUgHFIFY7p0
wMI4HzW1HQ0aABh1VuxyD0LSz2JJqnYhxJxd6LNMs61YaMhHjhr9RpwNX8LxTWv6LNV+n7T/H4U5
OyUL8LBR5eq1U1Gs+2pN6ULesTQEcj5LXlZjz7aYJUnrAIhZ6IwUAelfbn+La58eSQ3AlahnoNI0
G4Wl16VWal586sxfqVeEhv+l77aGdu+PCu/9Jan7a5OGut3kIu5Ddmr+FK7ylJiJT+JTr75n0Mtm
7ZJe+NwrGiwI2NJ9CDGN+MPRPmqyESRHiAZl0b1Tmi8UzMMegs8nrWjKOz4OfkC7um0D21RfiJ9Q
mPGOb+ZgRxAIDePYfKwzB15wnmgWNvy1b4parEeI5+rI8Wb7vTXzxkriOD4V6r6GONV/SDuvHcex
Zdt+EQF680rKpZVUJsu8EGXpvefXn8G65+4tUYSIqvPQ6G4kwNBysWJFzJizpxRsrSVtpo/MNyb+
frpjwGXeiKkhRq0O1SCax4FUw8MH90lZo9ihhnnfhjVDD7R+FqgV6Iyj3JvScYhJwaYtnMZ5B2im
Mkn2JX3+Iw8Na9eaSvc504tsW/WK8dCCnYA21vxC/zxsyKH3syIs3EgVbDMiSFxHK6xw0yZa+5hh
4lGmFH4oRLl58NJWIGPZkousZaPdC2KV7aWEE+7BvdXYptjotgrJ1gPEzOGGgmtgDxM2OdIlCfGC
vHBkNRBtVwu+Gq0ubfumTcmKavqmAnUTo3YNQaIpbNRApYPUKSQ6xMR3HVVpc2gzxyt7HzF1y0nE
GMrf0BPswcsMuy6RhIKNVH5VAlW3I1mq7FxScoT4+vK5C6XkWe6M7iDSUrgPLT17DmorcYCMCy9C
GnwuUgNMa2b2yeeq7cnp9kGcbUhoD/R9D6WwL8a83rZKqG3ryM9PoScpB/ovjU+J5yt7yt7KZmiC
+rEr3eAxzfSYfkWhfhTQ0bTFJBieKkOsjr5vAClocwCf0NjtoaR68wOUVNzOcLeDbKSP6liFh8jS
yn2TiPnW8mmC8MnubFBk1UHtVPGR3iLXCVwtdoiimc9ErzepwEXsRq2yLXUl3XU0x+5qQ0AkzoQh
uO+97jmrffUxUEDNeI0UHXrZzbeUCihM+CjwwP9jQbPdy8jZqr4z5H2/6Wmytf3eGJ7zoWxYoKZ7
ds0osXu10/fiKDYfTGFKdoeGeyyN0N115KWOlWEEthZ0gR1T7YAlB7SEKgrmTtXcV8Wt423lRqDV
wekhOCOKH+9705tnMFCDqfJBEQTkNfHDte+JdauoArPUoSHUHN81N5E77AXDfW5dSplxtNpKtOBQ
MMgZhyuWi3SO+ZSk2uvrsdaPIaJMsTB+UAXxpbe03/fHtWhmSmCRoaXyMn8RiPkQ8i5x9aOsFoIt
SPLnRlbqfSZr+eG+pUXnRVygQBI1Yb5n91EMuXdbu7p5RELVMXzgyZ2UbEBFv4WN/Om+raW7DyJs
3rxkzG47fQJTy4n0PPdo9alp40qf1Dh6EeQe8J+Z0VkUbaTYWuneX/SclLfJNQLMvwkt8zhA3Cmu
3aP81UTtant/SGtfnwUNpWKNmZDxdT2j7wVQptasZDIXtjjzBbkiDRmMYL7FwRLG1qj17lFK4kdP
8fdxEW5SSzvBdZvZQqCvbIilEfEWJf1CpYPGnllywjS6cGwpJx2tMfkFJf22DIN/GBJVYJr5p8IA
LcLXp3YgXdW0SucekaVyalV8NjI0FaSfhVZvfWFNK3zhLKFDAz8rqBDegvMaKQ1YbphkkgULOW3P
9LFHWriLxzV09ZqZWRgUhl0LJ+VoHUfjGMiFLXQPBE0rD4elzXA5llkkXydKB9wEI1JyzLqHJLeV
/jkHc1utAFWXjuqFoT8wwIugLm/CsW9NDCnNvjPOXfZOT2DX8hVU/35X2koafWXu5u5u1GuhDKoB
a631URHCfa0PTy6X2f3DumgG4VFYiixQO/N0Dj1UxDFxbx2H0cnCE+AjQXi4b2LJnU7MdDAIQkl7
UxOFXyVXzXGi3/VcpxVdGxyWmYUOzQD3DU0rPQ86qdLAwAGwD5maaawXC+RC/5zmBqpKAnDD7ndA
nIWMe+lurYBYkG4MAH//N4vT0C8sym4RNq6PRasqdnkGP05+7rWvCGnZXXbw5ZymlrX6xuI2vBjl
dB4ubOodsWw5YLNQEydKE8KrN90CZZ8nuyounK5XV16BiwtIMgwwFzk5oPLXFgeq7qLn+y5Sr7sR
9R1PA2bufgmDH/dnc9EOqOKpDsFmmUObh7b2IgpUqGJVOvSF0DDkXz2r2rn1ykle8ufT7cFupHYO
9uZ6QJLQRoAQXeuYl/QTmtugWROMvc1f8gKkzwq4H7cR9YHZXqRgHytl2+tH+HeOaaHuE1P/UHQ9
y6S9q8JhC7QntiedADhZ/b0VKj/vT+bCwabgQRxo6lTjbrSahKjzNClI9KM0wPuatF7mDCOCk2Yh
jNv7phY8MKboJgQHDQR6XniJokpsMnJiR134NPYHr+MlEemHAO2QVeqHxWHhqIBP0o6JKtT10nVi
EVXZIOvHKqxtw1V2KMHvumItG7VkBgq6CaiJpDD18mszwKaqPDN9YNhNdaxEubUVGiZ3reqv0QHC
iMy3Zm6LjaIYE3UBxKfzrTJBw9EV7bRjCa/ieRCMBlZqV7IDr6SD51VrWwdhHYFagV+U20IPqG0h
6WwLZf4rEdvsE200fWHLdSkdYKuAcF9LSlDgknouIq97Iqjsd0KRBRs9TJCwjrt8tIkNa0dDTGnD
r/o1RBI4Eqls33tt1m/oWUofuqLJHwI/1u3KKnUEUTzr2S9ckoJaWznAlWAuCYS0ePUESznJrk/P
ipcMjh4YEWm7Udu7cu0f3ayOULavva2MLi+xYNZuvWRskdLWtHcIbegPBaBcuxTVdpMjFWDrWpai
N9qML17YfU8TfoEZGN5jB6bbqbgSAWuLyNeoffRImzKUAtKkQ+KV1j4vROWlbivEiIr2g9eJ/b7P
uNM8LTSfTBBEe99zM4cmjf7Ji6Oa4NejDyT0DqO6C4ERZFLxpJGdCXALTboNaPbncWoajzkFsQOI
jXYfgu95kvJRPA6GOpyTsrM+UHGRnypPE7eCIKZ2KEeirfaK+JjovfErdRlQVCrjow8waROjbPKI
QM2fzhPrQ1SinkWPT7WfxDl3JogtBy166YH/Gm0lajynyYNmEyt1CoJe8Wwec0jFmxU9Up5Co3A9
CQuptbyJ0bLdGO7YOBye1JGysN5I9A7+bnpD2KduoDuiEpiPCRw3L22hqY/osHSveg86yIPO67ko
0Qhw1VA4RG0nvUW+WLOxlL63g9aUPqZx6a644oXbjIojrR8A20CZzyuOnWbmalLp6CH54zaNPwrN
r7bP6YeAf6f7nldrReJblhKex5cGZ1e24iNaJpiaRo/PsUy+9Mr31H0N/IOmnEl32pU4Ou0aVGvJ
m1zanF3ZRG2e2QjYpJXGazclvXj67r4PXrjSIOTl1E2VHSCCMxNB2MBMoLkGsU+9aXkgu/n+voWl
QdAlCSsFeszTal27xMiTaQZiOx9b5afkotg1JiD51jrG/zC3z70h6t3U/KZ+yRvizF5uuFTBnB2j
VBN2qGRlhzKHZEtosu9906hPiPson2JVD50B3nMHybRyE5chELjIyDeMoDqHSW3+fTgO8TH9bibb
FC89uxC0LpLRP2B+NdPOxNYp8NK15/z9FMMKBRAcqgPFnGc0hSYWQq9qtaNX/G49RJo2VvHrvoml
fXJpYvbOzPO4VnoLE9pzZcYoQq3hv6ZtMF8/KmPwhZKGuu026EK3QSo51ijcZl/0zh0RtO4H2w3E
N62siMjDtSbbxY0JS5pMvpl68bzmnUdanPbRtGMK4zcYOO9ZVvRwq0RQiK9M3pK3mjQbCaxIP9zC
ZMglR/44mkfPDIuN39HP1bTFJxR6ZUcMjJ908CQbF0T/1iw6hd6OMNrXaTixYsEIOFqq96o3WmJT
5UDlJsiCXSmNwnNAoEjNC9LEdoApNkki8UEwQwV5z5IkPUJypDCt3smCRHrIcnrmyVbqT55e6Xsr
6L0tPTbpWwB12VYXhGanwv+c1BrsQWR5N02a8f+8uEiLRj2wVxC5JFN7kpK9uuVWASAtQn+m0grK
NdByF1cQbZslLCL3529l+uY0F3ovK0PsSubR6DT4oNxPXVtsAl32bABD+3JoHSlFO+W+0cXtAdWc
oqOCcwvrzJRMr+lHxmg7PA959gbE7gOihsaKnaWTNRGm/n870+Av3mWWJxZ9ikTesSMrMASBrY5r
qr4LDyTIXv9rYpbqkK2YDmmSoEd4z+T4qdLY5ep7n3Ds/zRlf7r8L4Zi0BuVqiVD8Yq3RpeITj6u
ir//CaHnjuJiMPP6doE6RUzsaR7zjBRhkH6IdcGW1eq1qYKfUaq/Z7QFLCjqIVKClzAUbS2rN4OW
r0Qgy/uDewH8gAI4bfr7xWCFKkVoUK/MYyvEjkDLY0KnOyQj2/tzuhh4TE1ReHe0e0j1XtvRej+N
YqEzj2LkblzIlZBQtVtJPaiD8qXU1J91SD/52D2gYbeSgVkaIlEB0cEEy7yh063FVGlRYpnW0xFg
ZWVvvrs/umUL4H3hkQIVMQ8/5DIbk8zKzaOevopdwhy+S6uv920sHTBiD7gaCEJoyZoFIKJbiy3B
rXFEnM9vd7W3Mku3rJGEhpcGZidYE6y8RKeQXGXxGgpfErOBeuGgGc9i9Gq624ZMX2cdugY1Ke2l
yV/6qLab7uf9US7uk8tfMTvkRUJXYz8yTDF5RSDVDn0T9cNtlEHUYzqp/0ty4T/6fd/qytyqs1pq
1MuArbgFjkaSHbtYf6tic8WpLA8MwDbhG+/dG+RYkfjoH/ihcQz76FgUw5OZA1hQsxxlU/ezFsTf
eHa/r0v3RyibK7P6B88x9zZT5QhO6SmDPz/lviG6lSZlxMeNUohOjSaOY4xu9WA2anPQizxwdNNL
P8bB4B4rnzcrfVkpyiDwW6AViI5ZLvyoWo8ViNp2E3iuf5Ba2YCyvO828WAk29ySvw1DqVNHtqxt
Y+kh+kqi+NbqGnAWYP+7aECS203RK7c7GfD1/TVUFg8hhRGAhgB5ID+79jCpWYFZ8g3jKEc4yua3
Xgnpc9vp8sGQc2mXhUnkNBlsDsWYEbvXpbnLEznjrT1Y7GchOSMsJuwTv2nPHYwkFDBHg1byKNC2
YdVASTS4iWVTqHAPHuERjkQXH/veLfcS2QYHYKXggGcoHnmkq88W4kNosGrWyXWbbJsLhfJcaBRS
Y30o3qxyxT38uTDmSwyHPLBEne6bG0iPV9cQ+scVydiUfERhfS8H6fOoAWSus3dGHVGfdM+iWR9J
fZwloQSUpkDVPnq2HI+kQZTPiRg91ErY2oVaPPvmb78NAKoraydh8bCRTiUOnyjN5Nk6QdNRjSUB
yDGA0k/Rmq2uHO5vheWd8F8L0y+4uNOCWk0HTeK1IjbBJomqjZDAKpD+fRnR0iHdZNJhob4BeWi+
D+G4KRtHMy8+yKh8jYa8YmLZafzXxvxJlHeSXKaNZhyzRniMG52cqT7+MtEjsPuoPapSuO174TFF
znb013jFluKtiwFas8eSWqtWEnLIjz2M957y2dDPGZk1uMzvL9eanVlScyzA+UkxgyyQwEZ7pH7N
io28Rum/9DL70wCCrDnLclM1rXzoo4vUPDZv2Qj+hdp2YSsazKwrwcDi/p46Tf7X0DTci90HOhwN
KpDxx1F1FNbJXHF0a9+fBQJ+qVdQI/H9z9AMTPiXlWfK0vcnhlde+bwob4Rv0RiluynKzKNUunAW
WdBVC9E/RJ20LYGLAYFFDXa2tSS19xUv4oSm1UZM3nmf6/QfVoFX8cT0NhWU9clHXKyCkPuer7eK
QaZctvUMxg+hlf+62ZaQaaLugYcc737TvQ4kpuKylzDSpodRgbVhjeh+cTGgsZ4orKllzElK5cgP
5CSyeCZ42U6pvrmeubLcS+diiicn2Mz0tJ8FXGIhQhCU+dbREw+W/J04ehtGj2o5HiJvxZ0t+eUL
U3+83cWa+LB5RVS5qLZ6L5KR2lVj18r7+85kccKo0oHynnCI89JFYYkItmeRdTTE4UTJ9TTUxvkf
TBhwSVDYUsg2zjavVemDJ2mtefRFEnOlPQZrhdXFQVxYkK83bxSORlx6PJbyxKkC+x/Qv9aUyaT6
R7nxpuveH5suSlzyOCRa+vZXGaDUsL8/R4u7Cnkh2j7oDbrBqLi51El64mKioNE9ii3ujS4WN1KS
iU5ZNvLekGH7vG90cX+ZBr53Kn+Dbb2etlarvVSJp05gqBRb7Slrn3pz5alwc1kptExTCpZ4K/+p
kF3biPtQVXwhjM6eKEi2NjbvJEoZ6Kl/U9Fj+Mvx/LFFmW9CQN4+K83UNxpRSKMzMiQvxqB+CNRk
Yyjpz/tmbtZqZmb28It6c0j0KovOms7T0pOpTcHV5wnbKErx/7v71m4WaWZt5m8kMRV6TWVQuU4T
C5RtOUXgQF8Jh+9bueXWQv45ibMkOgvtk+ntxPKYrQnEr5mYuQEEcP/XhFEe5G5f/ZTXyCqmib8K
6a+miva6672Wl0lZ8yKNzrHSPPe+xJu8gF5NOyuSezS87n0lyyvztry9J2z4xLBGEHNtUvcRwgit
PjqXqNP4+yjb+VRA9RXvcOPfpoGhCI6wFvKZBAHXVhRF7wSzEKOzJXyOTmb26f4WWxwEvgeCj8nN
zdFkPHUbK/Pz6NzmcmRLCJBRbT30zbA3y3QlbbJma7ZGfVqbiT5U0dlQqFsfEIPstG0xrtyci0f0
YkSzCSt8Mx/ihBEZrhXC2NRv6lJ9bkfzAUf+1A7jsBIVLA4LJWXiM1m7zTYlsFwNYunFZx8J4Oic
5INTGgJSSiux/+JOmHp8gIssdLIjBFrrcpHEZ7N/kILDXzcEThuNEBYuJp6aZAauNxpN8mMR++a0
nb+Jwjsl/9GGb/+w2agKQpmjyrd5HTfPK0o+jKBOnFF7CGO7TQ7w2963sjhP9CaDfOKtSQL1eiCZ
p8StN61HnXi/uEO3maD9uG9iccnpGCdYNicN+9lOFtzACiIjjM/R4GRoFECGIoH/XtlYCz5tYgyk
1g3wAla22UDiVHZFoXHDs9QUD4xWJhNTl3bRgQvqzRcjFd6GkKTE/bFNl8rMk15ZncZ+EXlmWRzr
hudFZ9AbrxkYfZyHo2rN+yodf8u98E3Im13md3/7zEGvFR1BqKZ5TtHbNRtsmmtAQM0oOpvmU5lH
duU96d1ayXH6yM3YdI0IHjawiXnlemxeT+CRmHJ0LpT9OL6Clg3WaJoWdh/sD/TIsT0obc5Ta3nd
xGmOeu85jp0KgMDfb+6rz89OqZmmeSS7fH6kXcR7LIy/dzIgfZl/StcgYsTJu16sft36Q5yqMOjX
CjzBTroCXl6ancvPz+KnJoeuvNf5vJds4/Bjb+Qru3fhZKoqaAB4FqBtpPn4+vd7puzKVqgGZ7oy
bTOjvUf2DwNKQ30x/osp4nW6ZPFpNy2rAT1DhUwJ5myovl2kcGTJv0UYinrwy/eP5JIjoBt3ancH
63CjLeRGYSmmfhOcGy07K7F+EGuoNAerstVc+H/0y1214quXjgonm6GJk7+eRzcj9DbQTOXBWQ7j
U2/JT11VfuyQ170/tKUNwbsfV40hMmiz21qSs9xUgzA4j8XZG1+Vvz8uEEgg7oGyFYneOTa6HQM5
Txu5P8vlzvwS1Nv7v/4WvElv4OX35evtlphdYQCT7M/wTkWatsvV116G/s20peSxtT545eeRfmZl
TcJxIcghY8OrGiY4i8t6Nm0JEgBdGCndOYEEVut+xMpTIjwgEZyv1boW9h7khnRcQp9DTmWefjKS
VklFz+vOY3YWmqchBG41foUTvBg+idkaGnZh12GNxDwemmhq3myrJFRVWkFpz4nlvwihfqpS7WNQ
r/E8L+w69jRJNd6mUyfFbNn6Qhs1oa1bnHSLXvSb1awEoWsGZutjWbU8FC3VEWQVm2yn/jUYH86B
ywFM9i/cdAVNtaZO3zeT756w6cWt4f28v7cXFv7KxMyThq6ZeMbYTUP4IHbBBjwQruZVF+OtmT7l
qbi5b29hS1/Zm8UdtVv7nab3LQ8diN/klJLSYPMLdlF9Ks0VY9P8zAIBuEAprxNz0Mow77gOrKaL
Mylvz2H5XttL7Yf7Y1mau8vPz967TSOqbmLw+YF2gggio42FgLTmVP6+SD7ft7VwZBgKtDLcefxr
7qg9S4Ohr8jas9K9QkW5KcY3qOVW/OjCtWoC2bYIalADQeTmer9BpEdHdik3Z+jL4VhxuIMhzEMF
xOz294eztDI8QnRCD9zbDYWhYEYhxNFec/aRcQ/UH+PKvbby/fnK56nQqr0XN+f6VEmbKNvc//lL
q3Hx8+d99h3KcpFX8/MV7SEIn8b+sSpWQrSFtQAbMlUuaUqAfmQWolVVL9YG3TjnQHrkbokVsCCv
yRqy5w+J3eyIYIayHbVwOn7mGcIhihNJSiiAmmprh/QjuMXn1P3uym9d/JGu1Df/0Oq2cfJ/Cabj
67tKcjTvcH82b4fKOw6OROCBMnw/f7rnL9xcXlloR41+fVb5DbH6EProLHzLsr+OSunth9mChDsi
R5ym693Nb8higf4RjivEcBk5tjWGh9tdd21hdn56Oc+sYrLg56Cw7Txa2XaL34eIhpAATeebNLWQ
GkUmhnJ1Dt5g4O+zb/fX4XZX8/OZmz974TYIkIu4bHMxrAkGD2rg0K2ZtH977nl0SuSJxUlHnGfT
bFe3YT24GnSsJ4CKLUo0VDfvj+FmiiYDFg9MCjegyeZ+Mnc9UYzVyD3Fz2iXcL/c//zNFM0+P23l
i61Kg3kytBqfR2tMaio7FH562koCbW0IszmqmgAGczd0T26joFgcgQ1Z8fNLFoBMc+hJOt7SGVtK
5QmK11inbPjmmtvEj/9hmi4NTDfnxTTpmWUkslWD9CgzcVdWlGQpG6rPOXzoK7O1tCJ4SYNmc2pP
LP61qVQR+hB5beukSi8S+iWFFDvdsJK2WJqwqQeNDQUHFOWUayMDLKaqV+TCKTAaf9tIbfYUp0K6
cjiWhkJ6FsScxkikuS9ukyhqOpq/z2bTn1XLezI6ZS9V8ebv9/DE9wzPDcbgK74eTACqLekC2T2R
DDxZbfcaip1tpWvqhzdenaOCAU0DEDLxjE6jvdgDuZwbAvqv7knpS2LJztHq4BWAOMoe6coFsrQ8
gLhol5Jg/8QxXpuKYRdx28jyzmmaiu9j0VM/aq711zAdBnRpZUqpXQxIGaUh6VrfP2/U6odS/bi/
Kotj+ON9EYYCTzD7utoVA1IFpXcOBwASVmvom9FL3e19K0uLYpGCowcQMVEir+sxIDYyRDW80GdL
/l0N34b8ay5+7dPvf22FpCkdGxxJKLfnz/140JqwNmP/bBpQU9O/Xst0iWWbOlzLzkwrexW+TNnE
C0vTrF6sCRTiUS+KoX+uUN41yuTcykNoozD7PdWCXSgb75Nc/vkPo4MsB0ZEmW7AeXtjF4S6PLjs
tgFCloD0dqTtxeElMNbaC26puKbRXVia7escVrtKLg3vXMMNuFEsPXZCCEu2lSpo7wNB7uxqQCor
kNLRCUWQ0Fk++nYcF8qWDHy55tUXNg/DpcYPHHWB9sAK6S72xco7Z5bmFOk7YUxtRf2iWL/vT/CC
H6TJUoFWkC502KRnF6BUD7LUU7o+o6TlOQpNDnvZou0tzdH9um9qOlU3++fC1GyG69jUrTYfvPM4
tCdhGFInG2MkCGvXjssROmTLHkfwnO0aXdHixoVtDGZN3COP0+uNm4T5IHd0np0ijfaAMch/kzWf
0pk0vmlv4tB8Nd1S/ftrWWJWgbVQaISEb+Zj+iJETFrNvTNabPsEkkYxKTYuUNX7k7q4TywSZrwo
SGDMibPzTEnUQve9c9wPlICGSnqNEGTZNsUwOFESmCv35tIiToVNagr0/AChup7LTFJaV0elDXdj
VY8Jz86d7g3Za9u8CP02LLaplFMjLPr2cH+gSxuVK2fS8QHURGRwbThtx1T2Y8k7K1A2+kMQ2YU+
blXVW5nQZTu8+v+YAct6bQeOoY6wGY8jazvKNWXzvV4bytKaEZj/x8T09wtHOunU6Grk+ecCMHLh
/aiMF0t7jqwP92ds4ZZjvv5rZna0a7IOQp8LLJUvgASMo28w1jv3bSzOFuCQPysC8GkWEcam2Cmt
aeI1zXo7Gi/lqG2Txl+xsjiSCyvy9YQV0B42g8SaKBmCD9FYxg+pqa653LWxzLY26spj3g4uY/Gg
dBiAorUZj+Sa6sD9SVseDs2ME+mjQqR7PRy1bT3SpdP699a5E8mW+dXfSq/heKD8oI1TpvXqJrwt
KKVC5tW5J5PY0JaqNNn63XA0eln8h7WBao4a+jSWGxJm3chRgzJSHoGe/z5RdZTO5BWfs7QwMqT9
IsTpk6z4bGH8Bn8j1Jl7SsrB2lTq8LNTBu/JAvzwt4kgpo3nAM3QoB5BhsyOTOQWakqrvHuqJjYP
RS61PeKPDrFo7uixuYYKXhoYkQRyMECCuehnAyv7uFWaEudd9rs6KWxdP7RUA+7vtjUj02688Daj
KtTKUEw3BLSH+mtUvkTtys2+ZGIi0qKmMdWE5peQ0kM5MUgBPtPd6t/caKf9+vsxXBqYhQ4Dbysk
Pzzv3ESp7CQu6n5qr/e21qRrAOe1scwOJ2o1keZmjEXEWRpwAWu/xDUy9kUbnEuotqGYvcEnJl2q
yVlBQOJzWyPZWp2rf0hsTPHOf0zM7pi8VbRkzHXh5MKNHjZkmNbwtEu32KWF2VnRvVKSvZ5BjNGu
7yQnGPNt6qaO0q+4y6WQ49LQbPFHaJpluWDxE8vJose8fbXiR6g2VNOGWyhYQ+0seWcIAwgBJz49
dH+uz0uqmJSbBcaV2FkBQL9fywksGQCez9t58mkIJVwbkF2hpOugwkD2U8p/rNV/lzYXXt+igkHG
6SYi7BqtBT+tkQvIhY07yq9x/TEL1ohcp0mfB/MooU5Ershs3xCnNKx4HQQpMXWaJ63txqK+9wyF
NqUBxu6+84d9HLRdCZOEmazwASxO4ARFQPETfpg5IESLxLiW9Fg4qehwjlJma+HKllucQ17u0OJD
DnMTbEYhN11XRsIpN/Tk3Gei+xiHmXJIKjde8Z1Lx2hiNiNStiYCn5m/0esgT9t8FE4a/LOd+FnV
6XCLvnB+V+6BxVkzydmArLBA9M+2XVVnIz3xbDvF3xrtxl/DC699f3Zuqnb0y8SrhZPlPcN6ZBQf
798Ba9+f+Rsl14gBjOnYdBurDe3E/HLfgLS4py9maOZoSrey6mqyEJiOlNhSYIdvwg/0W39If/5p
hY2g2uVvJafH3EYo3n1//xcsbjtYe+lN45VKMufaMyC7PihIkuK0my06FojCSWtCSwsmSHciHoB7
AG13U3YcpR6SMd88DY0M++DguKMCdd/P+wOZ1mLmHa6szAL2LqWiNqiCcYKh7y2xkl3We6cA4iTH
S7pfKgJP/2CPuAOUJRwU7O/riStEw61LPTNPruburCY7aG1kp+SqHPoMH+Sa2up9gwubkQcwvJR0
30B6Nydx1JD4Sn2/NE9G2H0brGQjDsWn+yaWVgqICMg9AuuJWGY2Jvx4bY6ZcTLcF9l/rwzHtlgp
Qi0tEzfRFFRPnBrz+LNyu3EI09A66UIW2mksvQp+BU2amnzSUMki4RQ+3B/ULTs3fTGXJqeJvYhG
K1kp3CIIYBlvur0A8ZKnZVs/MV87YJeS7+2E0Nz7Yf3WtNVRHPttl8fv9AHRZTl+0PzyYcjXXpe3
fY7Tb4J+AOEs9HduSEyq3h8Vy+N9oXTe+1wIzl0SbcM2eaxd+Ivb/Jfk8eOKtNso/hpV3ILPgbRt
YopDIpgLe7Zz0RaKXDAV1klp4nqv6m7tIJWX7/3Sy7dNUmTPuR9+D2OrXdnBt0CradR8mQ41rNNq
d70SYRwhFeQK1klKG/V5JIl56KtEfAlQ/HuGoCrcZ3BTPTdln79L+lLc1mDbHqSk/rWyJRZ3ITIA
7EOgQ9yB1z+k142gDkrqfHqgaE4ZVartjXn3jEKydIDQrP2aFHFkw2fTHMvKL59TGng3aVGqH9xK
zjZeFqaOm/fFHv43r7f9Uihe0sKLPt//oYtLdfE7ZweykXJF6QLXOoHn8B0/zwebXk79Yz10rpPX
ur/vKlHbWH62tlZLrkC7sDw7NFLRkTFoAvdUD8rG9JE/GzbCWsF7IRCRL41MP+LiZPZ+5+pxj5Gp
XVne+uYua53R+FsY17Tr2FgTNGDKUcx2XWRojdDB2nkqFXVnteWuD9ZSosuz9R8TczxKB9QlJfY1
T90YvSVAumkoPXfdagi8ZEcHWkeNh24VVCCvJyztTEHXa986td47ryLp2as7r/l1f9MtXTT4fwXu
EILtGzRnCCVXPEr4yzSkAIDqbm+9u29had0vLcw2lz5WouxGWMjGQ24eCv178kNZIwpeOjs69CET
vygsFHPUqGGlqVbGlnkSEV4sMyAb1lep+TnKCTTzmWME2/uDWlwbUkW0LSGIB6PZ9drAVu66YSda
p5g2wa0etznBTok8GC0Gzn1Tf8oH82AHBPx/bM38V0J2Ki+lzjr1qvlL85F6r/QX1RpesiQHX6Od
0Xb7prsytLTigZbdzdDKp96Qd/d/x+I66iQTTHh+aQaZ/n5xflu/EpB9GNgpyOCWCCEo2o+opEmb
XqTkx4j26spdvmZw8usXBsOwhGVJG9k4H0cltjP1WyDaxeH+qP6EOTezi8bbxHDK3hFnSKIUGq0o
DCLrVDVG90DfxtuYyxJsGH380kZxthWraNiUha591N1YeYiTkTbFMc6dlt6EU+Cj8TAGZnvwx6TZ
q3lR7iqlaR0ttTrHAvO56yLf3WRtIT9zuWQIclj+yiCWbrgJ5qeTjYdBah4thrUA4cdouKdICfeK
ftC0gyaij0w3Rtxu7k/Y0qpc2ppO4sWqSF1Q0BNggZrJjPydKcXuoRk8/6fpZ7WTt8WauOmSgzJI
MiOXRBkKiMu1PSFrpZAucffUdzvpa77Wq7/4eTIxvPSBHMAAf/15TcjjNKsA6JjRk36SotP92Voq
+8qA1OjTInqhUj9zFGbVS22eqO5JCLzhvQ5h6vNgmCF9dAYECqX/rR1d/UUYNONkGqn5fRBE0YPQ
WmrPRhIaK0HZ4mhR4JNBoqNoqM82e+25KeJnpO0VfyNqTiSsbI4lN0ywT0+aOrGxzTPpI0R0tVb4
JB6F7Gvhdm9pnm7rrLcrGqLtMsl/B+4asH7RJrVlxIqpON0A0I1WTuu8ZkN2wjMktI36KS8SR2h5
F34rRH8lg7/k+I2psYNoHrLA+fs2p8rhGS5HTRlPo/wjJFFAd9LKNC4u04WRmccXM10IKs10TyL0
sZmf2Gs5+yUDJtAk3SIrNIGtrnd9Gna10gTEYsNWUh7MbGWS1j4//f3CRzRSkxMTcaj8XvkNv++R
itrm/sFaWofLEUx/vzBRdJBRJh4mBuloaY9et1eblbO7NorZhfeHDhL6YYo1r2L7vvRXPr82gtn1
5jVKEBqGh2MTxUevcr+OqfhqIHn0f5uomb/23bTSBg8zQbp3lY3bOPCO/YMJPAoVGgnk37w8Y1WI
DXqtYZ0Gc2MKh9akhrYSCyyuxYWJ2ShSuijr6n9I+7bmOHWm619EFQch4BaYk0/BdpzYuaES7x1A
CJA4w6//lvLVuzNmqKGS5ya5cBU9OrVa3avXamAixSvIAkpmYwhrtxpKS7hgIA8OfuyFmy5yysax
7+FE9EOcIPu/r+dvkm+glletgHYG/ZLA3SCS+rhpLVZ4paNLXAZdkH4qiN88F+1WuKh+6jKgAXry
PyOLG62DL+yBC4yjuiwfUiJ8mVv3/Tg+I3Zufekixu+U1Mk8hknXBFxsSTWsRSNnP2B5yYwqkdrW
+AFFiaRPIm/H0r4bSuuZJyOUuey/qKuDtAJ6MYogFuNeuAKWN2OuZI+jNvPRBa/NgaVtbI/V7WdB
wQ6GkP3z1N/PvE3uoWGjSvA0r1Nnz210IEG/7fohWrvG0C2IBBGuF8CIFjtwNjOAKfBCi2ow7CIj
wawX1HXNve60xk3S5e0R2UIIl0k03F63rDbExYYBjwAIEaC4jrzqx8FZUE8uUhd+ruzZK6puj4RZ
oRjRL5ZXOw9C4oHmzJAzYBueafU0QHUHeuVKD3Ypm9u01mw53YzKPhhNjlyDPGWDuPowQr4xQLK8
3l8f56o9tN6B+x+AeNSSP47TaBGLsQxpuMz6nGQ/U++BJ59r8XLdytruh7IsqiCIENAJvjh+DsJV
zgfTjYB62xkIfQaQLlYvTCLhb2xAmTdsLTMRPdLvTGMW0tLdD568DKYvkClKoeAh366Pau0AnI1q
uTvNRB9oP8BSb4aGG9QbTmvr8+bHpcmHmmotnvURc78P8vWPe0qRFPJ+tRHghkKEuPC7Ghh6TLRg
I2OT+0nu98Pub2ZHtSn8/+8v1rxvNWs2NXzfKF9jqLZkbKv4tRYs/B4B0kEfJygx3GQYhOtGtHqw
6MGOd3p8uj6I1YTtuY2FH6hHx8I7UuVQ9ORU5UZoQvMPz6aXptKeXG+4NUjxZOQ9DavWfNXLLfIE
NUtLP3Ruf7EJ6sZC2RU3Z9RDu4G7L8V88GrH7/sHIVM/HR6H6Z/rQ76klVQbAxl5JXAC+I++iINj
eIOsLbkbabrM+oOAYgXSvXP21NUx+cfDs/OTwXokh0UWp/etM82Hpo4Z6iV55ycife2nIT+iBUB+
oshj73rBoLqcxmOY8vRrlRT2QatojUzNMP55LIEaqw1SXtAa48ZY7GkQ2BI6xQTPxgEJr+JhV+Ef
Zwt/t3IwUThWPRmqZfkir6ZPzDL61HCiAeKZry7/dn0BVrY1svKoRXoYCk7PIgaeazqBigXVQpGI
ZzvLvk+23kCnoThet7MyjA/rrP5+dn/XTYUevJm5kd3dDMLv4o2rZdURo1ldtVsC8L/EdfXSq2Xi
JOr7co/a5GGIoRxWHUhRhaC12ggVVkdzZm2x9HhCA+LR526UFzcsP4HH6i9mC3wYSn9PkZypVTub
rbSypNHz0o2kZ53iunnpLff9uom1uxgPz/9MqL+fmWjMqa6lk7kRiYWv83cktgIS37bj5+t2VjaY
6SHvgkY7qlShFp456ViV2uDFjFAsZgGntnaAnMQIPl+Nb/jP1T2ARgJPCSTg/8WsMQvXAApHbmSK
5l50xR7JkJuep0/zxE/9+McsU8p1ubrKeVO0ey6f8ImmWTyFliYyvaeaHTefEcr1XXhjpAcU9SOI
f5ZUNrZW63bW1ohHuyn/d0K5NqicwuP+qA/awWg982ZGGWQGwBgbUKK/9VjmwJn4khmTnzZCA6sq
1zcintX1BBoYjaU2fpq9OMhcqxraU1SUZ5NAO2zcQ+y31p6ub5rV8+UpIRJ0Eyga+4+bU3MS1rCG
e5EDlvCHVmzpoKx8Hze4AskgbYU22cWmLEjbS71GMKV/Y8D8bDENrF3kILZyUdxH0UCJTn78/aIq
zcaYPVwNxvjJZuk/Fpj1KGehm2mfUw5gs1M0O9Ppn2Rp3VXzFpXCWsEb0C1bwUzQ7IwO9I8/wOyh
WSUqCngGdX3HuregiNG0z3mhYM/9HrqXQVo6ge48Xl+4Fa/ywe4igpihrCo07sKuM/3wqulVGO4R
/L4zmDjZVnfqqjHUDQw0LSk+mUVIht6HsZocYFBa0tJTyiZwZaZzHBJn+OKNjG64F1N59cWBBJoP
ZKwQ4wUcftmqlEizczqngCtDf/Vn206TT9zsjCensIyf2eyBsQBki19baRnhXJlm7euIbu5RFMe0
941Rn0SXufduBhlqBs2tk0z1LhBaM/iiJh3UQfTRb+vcCdKmHu5SezYeR1InYPxqm8DxYg9K0nj6
IjfNcUVnxu764q0cbWjy6kgdK129C1YEz5oTqD3jVsv6sIP+lV7tcufPrwPYQM84oOsAJy1PRoVY
MJYurgO3c4LEG/eF/GQ37sb9uXITKHVhdEYo4MUFcW6tx90gJaINa679ISXHOCEPaOHcp3mm+Yaj
bUQ3qwdedegB74/0x0Un9uxmpDGTTlU/tW99Zj3TTNyOefE4zWbj8yLFfRT7eq3tMkaeuPfHHFGI
nM/tLwKSvIx/qdzhLmq7mz5Pblt7i+Vq7bSh/RChLrBEzgXH/5C0cw0pOHQhN6V5o3lm/TxWnXuQ
NHdPVjqSjTld89GIf1ATV52iF5DzzOx7YqRIKhn6gw0YKEu2StZbFhaTxkVPNIk7PrLGvUl3Wzfl
6ueVTDgAZCAJXN6U6QhVoTKtgB4AfFabOv/n9eO6VpbGSkCTDAQGSI0t026TptXV4I5AWpUHmtx0
P50SL8QddMLraTf8iKedqALuhNrbdcPqdlz6QVNJdaGzBSdsGZiYkJttK4lnItcfiviLaX8mfQUO
CLCFV6/D/KPb2npqIS4MQr1RMWuoGuHiOoVCc6WPBWKOkhV7lBzuTK24qQrIPViQNfLbPLZ3GnBV
14e5tn5Asv1nVf39LEL26jItGlBcRGNhfC6m7rUTKB5ft7E6leAph548akAXWe8SaoBZgU6ViEBW
MI8HPyuYr81vRfvYkaeuYeE0vl83ueblIRICaho0eF/2Jg1O1jsyteGBy1uSH2h94vwvLpIzE8us
mGybAY3CuhsljP3wOuO51r3ZT2Nno4Cz5uYR3aB2jAMGSVv197MVsouMiBzo7mjIxLtli1PZQ2vR
sei/BgOcLhZEP1yfvNWdCNEFhFVwTUibfrQokMTA9u+R73PiEX3l7RR6sZvtrJQVgd62+i5B4BVO
JJYbc7o2VlRXkTpV2hb2sg8v5jKezJGkj/F8qs1gTMPWPtT5yeEbAf7atkerOVKnGN9lh9Tctzp0
Aev00XSDwbol9p/jwxBgKHI0NF9ATWVxmEvXbmo+ZekjqW41Hnp040it3FMgxoMAAyiXVEppEfqC
fsFKeuQCor4fD0mv+6Nh70oos21xy64agmNHxsFykM1e7AX12DRkP9AoFhAqN9hJH+cTgJZ8q9K6
siJoUkC4hHY14FeXM5bZkuiV3tpRx6gvWt+bthr/1U9dOFiUDR08WEzA9sD793Fb14DoDjMz7YjY
QySt/POg1Z9b/secQeBigEdFCUfJT16kNUaSd+0MkouIDbcKtV38ucdWgQnoMUwFTl/iTDNpFMCl
Z3bUW1DZPVTt8x+f/g/fX2xdluTCtGd8Xx921beiyXdNzXauW4PGvPPd5s9PogP6amBilJL2hVJG
a9J8Bls2iQgqonjbb/iyS0UuLAdqaeizAWbvMhbXoFMkRDKQyJgL/WGMZ+/NLXnjt0T2N0kFF+MM
tL5zSzwJrKLUUfQ1vEOF7OzB7Vzc+NAwPEiPjnfesEltt7YlkclBcw7agBRRyMctCVCf1GenJRF0
Cp4Rph3tpKpCR4u3mFVWHCvKzaqHFi4Jfc6LY1xwnYmYliSy8t6HEd9GY2iNJ5CRQUSAhde30JrT
AJcujjIKboDxLbzTzL1JFFNBIlOLoL0TWqBbdcnLbP7FVrVRDwFcCwXFC9Vw1y0bkqTSjkzvOXUK
39TvZ/0lJ3eVdtttBYRra4VkEPYqCGQve8RFmldUetyO7GTooYEHHgQ762hIpfMXzcjIh/02tUgw
uDFI3sC7DxcyPhPx5NGtiGx1O4BG71cV+DKmQLKvd4cah26AQOKOuFMGSWl9OjEHYkh9D7061RWy
cRRXjUJcCw9WsLZddG7RgnfuiFRShJRjGPNklyOMJ+4dZGtS9n59B66EMMhXInAHYwUuFaJ26HnQ
hORomTeuHZVm+ZOkIiid8tTXxhfitt+nofwcSzCxXLe5tkHwLgbhIjg4YV2N/8wmVJOnwSuwG8GB
HcgiMsyj5ZQbR2vtmlQawtjueBYBS/LRSBkXkBuXNgH/6YMAHRoVG6Cq1VEQMK0C2YEAbImt69Am
ZI2JQyJhhnq1l6afbalXrLwHUM/7bWLh9ZiR1Q5E1UjUaWhBKzRfy5ywb372zkNfAqmYHLzx9fra
/NIbXV7+6kSpEhyCgCVXEtTPm67wcA0AmdN+msc+vcnSnB6IIUloCxTQKUXTxcxmPZh72tzWbtc8
1NVkBmnO/hWOGKMcTM403VcAfuOhHjsHMTTg7yhMqCCDPQIM7Nd/9NqBwVFEftPD3XBR7iF2b9XO
oH7zuNPwArSOUJxNUarcwjaubipkhn7VlYyLkIX0rAR6GP46kRCLLFBJIpRugQFXR6MEK1DuwWNv
GeCZemVqjuxINOtfJxNex/H8Xv4wa6Dojb8gDXTQioSAFcJvSmPm4zExOXKY+jCTSJ8/uc4J6vPX
l2ZtxgAUwCsF/WYgKluc9YanRaKZCJI0kb3U+fDA9a1umbVL9NzEIlxNU7B5ak1Morw2Z9/rNaiI
wFkihN0lfRFeH89aLh0dDWDXB2m5hZ6WxYRZlsYhiwV4cNIkNKgmHlpae5uycjd01jeNW/dZIXdm
mX3p5vLPETrgENFxJ4DJE7i+xUjFXGjGUOuwXbV1WNdjswNMA36UGMPe5pPcuBzWXBzSpVBNQbsL
nPVi8YRN2paL2UE53vC7xDoMk4lOjvFwfU7X9ggOlfcrcw8uafX3s/sgq0rLaGjjRFRGsXbPH//i
82iBVYl6SHUtGyVGaTkpBwNhRKaDDMsteu+1jgVAxH5/fzFLxtw4OWH4Pi9sbvukZkUk54l+cpkB
+XBAFayD1PSuCmydvDaxzvDMLWJ/cFItkHrBD9ws0r2TAy2Qo103JPrQv9K6Zo9TN6I0U8X5TTVV
3jGRyB1akP59q3i6hTdRP3Pp+FECM1TyCbtsWQVLoP2TwKgbdV4R5LPl1/xRgL1ydJMbgga864uy
dmiVbCEeMwB/XUIvTaaDunIC0qA6Eu/LdJvxR9M6Xjeysn9REMJzHMkt3GfLjBDIGA1DmCgvFPyZ
l4Nv9lieLdjclpHFodSTvOs5w6PITIsDmQ9TjzKGtzGSlSMCdDU2L6JCFCiXKLaClq7ZCJQQPb1/
gWxBaPN0S7Zkw8YyTxcn6BWvZ1TrxjJ+Ttrpzs3nl+sLsrLqGAYAAArrDiKkxVzRzE46UmOuePpi
ll9aSBCXX7KNx87qOMAgrQQsEJkts3IarTsGog+Mo/dN6CRtUC2tfR7vULyWAZQBPnNxASSoy81u
X9NoGv1yCiu6EVeuBH2gIvr9/cWbRhrVIJC5oFEvqn3pFLd9MzyNZRH2FhpT3Pk7+hve0JK6YVZN
/fL4Y2vh7YvHNNhK1M86c8Jm0phelko3aoZdUYb6qXjVpD80QRxvhP8rmwCRxn+WlvsMCEk3NXjj
Rp7UHtOYPse2OCagJWDmFqBsy9RirRwr1tK8EGjbLypwN9rh7Ao/m5FYn35c39kru+LDoBarZpTQ
9akYvOdkh5mAkPFGHLU6ErymEQ/iXX1RjZ3KXqKTHq6sY/aNBPWn7uy61r4fE+1vNsKZJfVLzjbC
iK5sfVROs2m/l6Xh9967S8YQDGa+1fzDtqoDqxN3Zm5xe7pxWmUlAeSPU9PnjnowbPjOFQcN6czf
U7dwOrYeF5M3welU+XGie3P4yrdigK1BLA5PwiZW44mDi2aA+vUPQjYipI0hLKHZuBF6J00xScJ7
Ge1vekZ8h2/B2NZ6484nagkTKWTt1s0EVg2rGfF4Ey+EzK/Mre/6yniGmPczceW/ItYOlp3tCFgM
K3NLVmR9oKqmAU7ES4Y0PiSQuDNHBwBE74FJ55B4yZsY9I3TtGVGrefZHk/y1CJonwVWBLoluWe+
E8ND0dfcOEqrZgjybgp4YF3wDhveKExX65woS75W2TeR/OTZRlZ41S8AR6KgBoaHAsrHkbDUKWna
A+mYavc2ePepjQY49tnkn6/7tzVMA7LOvw0tTlEuunaAVpITxVMdymYMXDcOmv6T1DLfnL4mxWPb
OX5Tlafpj/U5cNciXtCRnULNC+W2j2OkqZF3IgM4sYzv5+KUkYBtsbeuHuAzE4sNAXVYmlUtTDS1
b/eHVP550IAhIJ2sMI/Y2IuLyOIg5k4SxCRZ7LwJ1n81rS366fUVQkyirCjplMU02U0qDIubNEr0
tySBlp4mZBs0JUjTaNaAzgN6q870qai0Uz+3+xFsCdf3yOpeRMCN8akwYikCwc0MzwubOVEnfWmH
9JUDcFBtRA8r4REeJ7+NLGYyFnrpaARGBoicoGu2Fz9ajZRfq9YZnjRP776XczLs2NS0wP3H88YT
fLVMAv+kiAaggHABROEAZJmsEE5kjPQmrfIDOkzCFm18hll/RlvzYUqnd5Gwf6yxOYHq5JHx/sYt
erBn9zdFt6UQvPZqQ/MauuSAi1H9th/PxjAkc9dXMY1mrUt8lrb9XVJlRaSzZnpqUo8cElNsJXVW
jQKLo9Q+4BmXWBYNbLz6qOcANPKbzLqFTiwK7YQcZ75xda8tNnya4kwEOOyifxmk2CXHj6CRifAK
ur0CzV6k81nZP839rO8ms9onRndMx79omkNCAq1laOBHe/aywJ54bqbXc4IbovzWkndAiCmg5NQ7
TluB95rrObe0iBzZHEsqJ40CPX6wYjCwhNdP5RoFE4YCYCsuCLTtLyN7PebzzDuDRg4XhfAL0I6F
xlSDjyBrxPc5lV9w5+e+KfVmN6Q6vxEQrbgb7EY8dkPfn1qWTkeZWSKYtInuJKeP13/h2jV59gOX
DwKaMo2aHVZ5sthNWyFPUja+oH/hgs+tLBxHmhu5BqoSFOgL1IJDayttuzoKXPLw8Gh7hOjOx5PI
G6LHqYXLHrpf3xoS38S0eo0hJ3V9stbOHjw8cO0eZF4udKQ4kJJUo4iQPJD+F40AMdH0UNP43SiH
V6sWW32Qq9vzzN5iezqtZ7faiI6TZNbDuKgeYvkXMBoHg0FyGJoWlwSZeGW3JuoRFBikgMVhI/cD
3eWVb9a31tY7anWVzmwtXjc9CPcmu4S/FLnr0+o7NWRgboXraxchNCBw1JBRR3p9sdVI7qIXPkNC
UxOnKk79sayPkmm+1W81OawOB6hCzB2yaRes88XcDlNhD0BYW+O7mFBBnp1nRKOH65tuw8zyZoeq
ERtlDTMGmSJJsiNy/TuLbgWZq3sNhGC/oIQg+lR/PwvLszIf6wz84pERj/8mvLozOdlo01o9Pmcm
1EjPTMi2RJuoVCaQHLIDN99p2l09BmKr5L6yB7D4qLgDTIH7y1vA0aECOw4ojdGIMujMYu2bPUrG
krxcX5mV8cCMQvVTXI8XKPTMAId1IyDzWAz6CdkD4oPj7d6Yur2VtkdrFhsgu7XbRG1qaGeCAwky
J8sJTHO909xKuVHziZhfRfqe3FE+h9Kh6VOsJ+lNy1N0W3kdiIgLIyqKfB9TBtY/wvXvXa4XJ3Q5
bSUvV3YoarzYM0gmY8KXHeFm3UkBwWxECvRWi99GDeIWqAD+xWSju0fBdxVZx8LFp8yC6kkLznMD
vXGqneYw6/xlLp0vWIUbG3XH6/ZWwh9ILP+fvQsuJCHdamYCjjHJEUKGbqd0zwLmBBMYa7I+qOfT
dYMrBxDvKzC7o6UHyKsl8qtAEj1rnRGxiBNajV8+/W+fX8zf2OZOqev4vN29jje68zefR+ECsiYA
n6D4//Fsu2XV17qGzxfOrVc9/E2fH/KWv7+vzuKZ7xgQLk1NjO/zk2nsZba/Pjtrq43uewA+VPEX
FG0fPz9JW2MIau2o4UXrN9QNs7l5Q5Pjrhz6XQlVOsPNbTDpbEVGa67q3PDC7XoDRMtGcwIGBII3
Q94FvQ19SvN9cOPw+hDX9heAK0CSApZnXlxXeTkQCnCLjZv+C9MfvY1rauPzy2tqkEU5mBKfZ3oO
0Bb19T9Hq+KtpRK9cHxw7Ysloo3Z9lM3WBFxajdogCw92BB92rCyth7wr6oLWpHMLfMdbZrg5SE0
KzKLA5/3gzyazXFiGw/pVSuA7QOaraSjl2Mx3G4weF+ZkUBiYLSck1uYkN7WmhDFrC33rLJDi+oC
EtdoS8FNaKn7/ePeZgBEj2hmN6NmshI0BgyQknG+yq56g1K95XPqJX6Nh/P17bZ2olCZBfMxiIKV
Su1Hq0VOEqBMRwvIc3ErAdN0BToGLPYdCslD0GXVq+UhU99xb4uCZ20nAmynmtEcQECWtyQaz3JQ
kiRWpHfd57TwbvO52LiJ1248JOQg/K3kxYGe/ji4MhslT93UisrmCHUlP9bCLn27PoFry6agpiid
e8BpLZ+O4K0BLMCrgHFKkFXwjaF4LzxQypklLX+aUM46cpB7hnEF8ZTrlldHh6sc+wX33kXpFhxw
tiV0nAGjGftvwq3HL66gPBTmsKXMu2rqF84K9WgwLy9uJT7TyXQ0SaI4r+4ztzjmRnoTV2wjU7u6
JX6bWebwUcAfa5HWMFMcZBnkYiM4WR8G9gF6cTzA0RZHzGBOU40U35/reznddPF313j5i0WBlive
aWg6AFj445ZztTJrKtRWo76qv9hkOHpZ/I/s3P/NzC8Iztk9O6POFQ81tXCPWzKszNTbT7jxkbRI
6cZzYHXSfo/oV071zFRK9W5OS9eKBHAWdooUU+Y7dMPTqplfOj+g5f5v2n7VXc6MNEhfZ/qUAFmd
UWn6eIFqx8KpyG5qujzQC8B4BmsTebU2NOTo8CxEazakWhb+YYZ0gYKnk0gvdho5psk9yzdSKqsm
AEWCBVzowER93A+imzIyFjrgyzN/HWL5YPFiZ0MU7M+3HYDv/5lRN9nZ/FEjKVK7skg0aYX8nGck
C+2i0N6G2ei2TKmn+XKt0M+LDA5cKvoTFk/30dALy0oTO4KUKPH7jPT7hmVNIB2bd36WsOqumKdp
X5WyCt0mpoEQ2hg00MjEwZ6Ad87b/NhCnnM3Jobd+QM0cw9NN1aBWenNjQuxNp/RdvBnp8tuaCUf
GVqzP+mszqEJZMfHBN1Gex3MoeFUddA+RzvJRA2495q+08wdEhSvW/0JsQj3vWHogiE1k3+1wgQA
tdK/2ZquveKxaO60dGrummlEHIz6IdrzCXqEkTs3IKqoW892nBg+y9IsJGXfnmq7yvZ6H2/lq1bc
HnD7mFHUJQAsWr7ptdxM8sQBAFAYuykEyfn1vbESxeDz6FoAFReB61u4pBp08cDejXYkmzs9fayq
26Y+ZsVWC/HqKBC4QNYX6ZyLZ3YuJFi5EsuOuBVAh0joGy89dVIW2w5awQpJjNgfwNvFFu9lw3I5
NHZUiAenfZnRIZ9tBMerJpD6wSMY8IGLpuQpEYU5xoUdtekPOdgBuKxDY94wsrIc8HToMgBIEWNZ
xj2VzMaGtMDLe7oXWhY4trQa3a7gnsi9v7jvzk0tpixNUiK9IbWjxAORyH2NBMMWxfKa40auFchB
8Cag63ixuTjzZsYdXKlV396p1LGo4gQqcfansnfJvrS3yCFXtpmSVkMBTwe3zwVnSUfapOk0YkXA
tH13nGkPlNfj9QOzsg0+mFhMm5clcd9zC2GjYYSTYT95o3Gsy/F03cxa5Kio0l2QOUHD8eL2qfJR
KzvHAk1w8aU1xM1czwdaEADxUxG2INDzeb4FyV+dPvg2JEOJpygGP14Us5aYeZ8h3qfFExRb7G5j
7la+76HK9osEHk+KZbEN2rt23lFhRRNFN6Sb+XWcbezqlQOEV4Oq30LLycOt93EI1Rh3WjUiIIFC
/XtitvpzZxViVwiN7Mhg0I2n5uqIUMkESAGPswupvaFt+rHr0VflWGwXm3Yo+41nyuqAziyoX3B2
eQ8an72Bw0KXxk+l7R07Lb2tuzlwunIrBF4dDVQ1wBWDNy3awz/a8rSqm1VoHDm9Lx1tF9vG/vq2
Xjk9uPf/s7AM4iF7hxyJiWfJxOLvCQXcdxzEV3eEl/sLQ2jLBvAa0fZFXyxUuIaax7EVDa34V4uN
1HdnK/ULs96ypCZlefXAVf9nabFAAr2mszlhx2mvLduRL0rZwAk6FoIqep7+HBEDDiOla4ByNSqr
yuOe7QZoVqNvZkYoTJr2C2H5zi1KoMrdjevUWdsJSugGaAsIy19QfhBzrtuMDmbUjjr3J70AwJgU
Nrozmy7KWtsOy6rTfa+ZrScra7rPtj5OvoWAvPVpzUY/po5EErvV3DuN5dmRZUqSBGJNe9Nux1fu
jhTEvY17Z4m6OVFXqz6D6DIPjCQWz1i8/LaY4WAJeKODyZLpse1j8LTEU1HszZiUt3GOIp7vCPDu
OCmhx6Ju609geeK3XhKn4ZQf57Y71WjAdJPQ5SHoAA4JtOlGKO9pwZjEYUndW5ZIco+oDVnoQtSh
Du6bpxQSlEGl6fWt4fb2o924yU8Equ7O9lizr9kw7+vJzfZlXzXoo9SHQAwITzsqswABkPNzqpzM
9ypm+qbotJCQZtxZscv3gDZnT06uJUdutHzX9vq8sXBr3sJ2FK4ACUKdEnWtnO0PImcm0V6ElgYA
z59kEpZsF14/Wasm0GvgGki1grlK/f3MRBPXKYHqlh3ReOdAhDPDTVGw9158v25n7VyB7uM/O4ut
7og6SdE7YUcpe0nFLm12EEzM2RBkIxRaRYt0/laWbc07nZtczB5AElZVgaYg8oY9IIJ03idb0p/r
s+fq6FoFBSHyTh9nT9rIO41ejyhSx8Mkk0hOp9ZxHtibRrbomS+Gg1cluk5AD4DGfUSti7sQnZ9g
HySeQLa4DnuvDUA7Dbq4rbz7RZSnzADGgs4TuNqLW6NHw69L8gy9J1T4effJBRmBd1NPTkC2+I4u
Zg+mlMg7ZMtQQ7sABDo0tsBOwmUEf5sAnJ6fylTzWQ+hEr4V6KnF/uDXla1fNEAoz17G+3iRpSKT
JYZlY7uFQ7FLCt+S+x6NXtkGKurC3f6y5WKzq9z+RcZ6okz2JMll5LYvuix929pfP0xra4Ry1H8G
FpfUnOLSnWMmo7HRQre/Ndgb0fc24KjW4X+zpDblmXuQcQz1Rx3TZj/nQyj6IKn2cXeat5gQV0dk
q0QaXq5o61hsbhn3U5FMqYwSq+Z+O+jHjMchTcpoJuatohS7Pq7VrefAOyiecwhgLOxpNOV61WNc
qfVe6u+GXvlt98NI3q+budh1qIygRwWJE9WfdtG7LCG9Z9pS8Gg23DsH8HFcEchEPUPM65By7Rbs
yBvZNVB4LXe6UgZVNTMUf9GauSQEAiRmmgXGF5lsNPZGTY2gaixyBOMdUq19QncaL5Mg7eLyFE8O
R9deXX11i7i/HdjAQg1R4w1uzWxPimQOe5LRoMxJE1geZ3tzntqg1nv81evx+C+dkDT8a54MLbSM
qAbAutsjkaJZoY768HMvnGTXzIAfunE97HoySAh4sTkYW2AOunEyDhPtKWKLtLybZk3bmVnWPbSs
cN64zrUdw/tyalv002Kji3zfGDxo3Bb9WM/VeGcM+VNdOaev6W5O6cl1ZMCftJPGh0eqmaesNzn4
Z5x5J+YeiR9DF74zFEXQmXYRZLrg/gw3AsAefu84JizMoHEWuBy5phGSOz4Tk+6bJjeCtKgg66m5
1oFNxRT08/BiaVobatKiYeE1Yg8N0A4jSswAzJR2IPEkO5gs+ZyXM91n2uwGVdu4IcjOQFdrJP86
LUcjwVTynVa1pS8KSwugHh8j2RHXe61HUd0c8QdohrGwSaFlNFm15QuI+Pgj2uKPle79W2UU/JbF
RPbWKGK/cUl6GhiggXUCLRMrt0xfxh1yddyY0HjM671OJvAVmxl4cuw0C/S+Tw+ahD6YWwKxKEB5
7kM9eQoYrcwgp2BsKfGTX23HTm+6Ar3jded1+wytn59AmYu+q9idv+p6BgpDLaPjATKi9Q5l7f7W
AwYXR4taPmMzOYKDsNnpuAbACMNZFjXSep9GW39zW7s9SYZgIB3wChoNaws6QC78C5qIDLh9vFdV
NXnZajXHXMS90ZcR2APv7FH6SKM/iv6tsekdgGU+q7RHQa1bhz0IB2XG4tDG7dMkD7o+h+bAd0Vm
+QVl2AHxfVF7IWvQrI8UeZkidykyf57ycGAJNMZ13x3fuuKfwdD9gYzBDPdSQrc52XVo+NaM+yR/
SAYbDo77JP6cyH4Xy09mima85pAhjSmI/WSMzfG6K1qdAZX7BobCUrLFHz15OfGsntlYRo34x2rb
oOjLXTz/SNIHrdqi6L0IVdRsn9la3E9Oi64wwxnKKOnuTDws0A2fTX9cVFwYWVxNqUZixisYaeyv
Dn9unLfrE3Zxiy++r66Qs6tPb40Mbg7fL1Lpd9l3b+vO2zKgVuzMAAWDWmwOWJEUTmn2RRdeH8DF
HbcYgLoozr5vExR8nR4DGGsECU8VMOj158be2Fdba70IgXmJKls34WR1jtKBFBCe1cNG+3F9LBtW
lkUwUc4DLTSMJZdBI596+SUmG1HbxnQti19Waw/UmWFC/jRcP6/utC403f31cWwZWZxC18krdKZj
zXnsZ9beyD7xOqD6/zhby2IXmJ5Sb+hKpeRis4BUPgr81wdyifz/uLuMxbpLr+jslOllxGqdgJNF
K1H24SBlEK61c2kDQKFjjn7h6OifHjUbr3FcvlUJQr2yab5LqPIZqfvqjc6WY1CWP4T66pcBAwqN
eSBTECR/3PelMXmc0AYLWTgvSY3s8bAbyRviCxSwAg+yyNbwp4mcXyaBCnCRx0FGbBFOTt0szAZM
0+oV3Zl7kPXzfzfmW63ZYlRIghuODvFqSNYuu7d7Kd3WHGkeOZM8ue2tmeyH5C6rsqAEALUq9039
atcvw/9j7kq6G7e19F/JyZ5pzkOfzluQ1GjJlu3yuOGxq1wgCBAgQYLTr++PTl5iq9xWV3rTu6oj
ixAxXtz7DcWu1Gf+oE8UNz/arIBXgWTcTHoKj1VqZNiLoWvsEuJ+B3hDxR1AjZ+/4akWjoZNsyHP
QGMoUVRK1ZS09f/x+UcTFnEeEk0jnm8WXTpBCtySq8/f4KPF/aaPXsVk3my4Qyhb3jpmeSD2No8Q
eMHrhJpOKp32xNb+0Xb4tqWj+QbYUDc48B0Ez21aSOizuh7IRXZ/oss+fiGkHCCxB3L3seJFYYa1
1/lOedDNsu4uibcuMqCTTmwlH7byiqmfPfl+SPKbumyRRAv4oQDcwJZPariS5jc9Xn0+Oh/OL3+G
oWOBej8YLY+B6FsGifjDdG8USXeKBfTh47EB4LYHUJzrzp+/GXw3I00zBRX6ilwX4hwbxonB+GjM
34awR+GCiXqHirIW4UK06kOgJRamOjGBP2wCrntAUCPl+ENCBmoYdiZySxz6PAllYgyxNP/BzJ1t
2BCAgpP3Q921dKuwCiKECyQ7n8rLynlQ9s9Ci+bN+E0TRxvJ0Jqjwbo51qcpAzD5lBvbh72EmYpK
KHROf0jvlHLKtRsRcaggdtTDIcKNWmwmp9KXH00o6KjMmy10U38gSba1q1lgFOJAw3xRDRvHFycW
3msd/ehMQd3u7ybs93O20QSnp6bigNybnzbKHzdh47qxslud5j0uhs4obnqB9dJOVb9Hkr5ce2Pf
pHahUIMZizCerPwxYCKKJw/pobrJzaTihCcTtUCRqge6QD7CXwS9hntzmI3QTQRnDRQKXByt4BTt
6FSnzafom1UIDViXonVxkApj01zo5mchUvPkepUewcU1ABTvfQMBTHcHFoTlofCe2hFFELkx7VOm
yh+/xaxv8trIcbTbQVOjySY0MlnMin3Dgr2N250Y/Y8bmdVHgKzFQjzaT4TSiCdkLpAR7eILExic
z/fb+fs/Tq6/n3+0DIssa4uqQUyE2zERqyFcZmmvt9bD582ceo2jATGdrJea4DV0+ZwVOy/6/vnz
f9QBeB3xv94jPKKuCCb7emyM8sAyeUbLLGXutJic4qqsrdQb+CLI7C3LzCCxp2GR+8iDuXLx+Y/4
cMt5VYp5Havj+DJwdKuzKkNsBCunvIjH7Kb3TikefNiTr0oxKLOCyjr/iDdrJyPwCB99IQ5ehuwe
EhGOd6q6+uF7vGliDgXeNOFyZmNrVuJgIrk1DDrOgi32uBMz71QrRzM7KHJ4dHV4kaiHWqkoEyB3
US1cfj4mp7rraH7bZPQyO6/QXVOKwKX/aUT6PO/e9NXRxI5Qs0WdUoqDGO5YxJE63UbyCzsFav4o
+nrTzDFLQIQldnYUXiFTmJ8P0o4nUsSu/Tw4/+AG8baho5gV9Qyj7l28j3IyjAbd1ZPx9fMhOTHw
3tF5RjNgiZoK76IsuJ0xhKuKpmURnoCJfNzM3xfMo0OmRDOl3eOCacn9NJGY218sevn5q3w8LH+3
Mc++NyvFZ/BAzqZawNLQj4t2bxiwBOEjUC/5idXy8Tz+u6X5bd+0RFufwOQMb5NND4Vp3LXTz2tp
vU7lv5s4WvYkiNRoaDQhR6gNGaq6amWw/rzDPh6Uv6/gR2NPzIk2o4VF3wBr+i1Xy3Y4cWB+NCQ2
8sdAEcMi4IdibyYGIpmNCcysVYaKvE3PI7EgQL18/iYftwO5Lji5RigdHW1fVdSTCApneBNUTbQu
k9bvYjnuKnoCjPTRyEPr9q+Gjnaw2jVa7VU+djBzp4ImEeMpbdtTLRztYcOIREQv0QJMsIEo4acA
Wx8N+ps3OL5xZ8rsbWHj+W3w1bTvnPpMdSfm1dwJx2HM2yaOti2bWmWFYhSWh1zOZiV2He0a7PcQ
isYtM6n1t89H/8Mus3CtgLUXMOTh0VqZULvoAtTmDl1352k/dsXj5w18FJchsgQOEdBdSFkeTS/4
Mhi0jEoJyKOKpbfq8qe8Y6mOnoU8FVJ82Hmo6doAsSB15B/tlH0Pjl7h4UJpB2cFZPpobDyRlfNk
2/9kKr9paO7VN5sYzMqrvrDREPTmER8N0+LzTvvwRXygV2YQAWhMR5skqjP1FEkf6syOTDOHwJj6
IMTzCJFKo18b+e3nzX04CWYaAXhvkF0PjpvzQmZJESG/g3ofuQn4iUn24Rx48/yjScZKH5gfiEIf
OCpXRoIQaYiWrL6o2Il+m3/oD6vnTUNHk80FO5BTDy8i6RhLcmUaIpb5icz9qUbmwXsz+BDaAW8t
QCNqVDdd15wDmppY1qkL07xZ/fAuAbhf4PogC/tDfAzGglVD6//Ax2LJUGaV38ypXM7yczlEQhtP
LEb20/KAODpxQf+r0aORyv1CKTjWIbMMd/mxTEeSVo5IPadJP59yH3YiuOyzYLT7IztQRVGXdfMM
b61zr0FRcEX1iUU6/9YfOjBCwgQoRA8JjaPJMLitbCvTKqGuDkhhtFM1RInKizD88vmrfLh63rRz
NB8iv0CkJMfyUBnJHatOdNTHTwf/D6pOWJrHsGeTjJkOicbTa2s3uOMXIxxPhMofjsVMMfyziaNB
72kwWXXe4v5/b+fXXruDosHnXXSqhaOhMLsRCoYVWmDkEiSITu/C7EQa7uMm8BaQMHZQfD/a+3VQ
UFcaXXnoomezuO27FW3vPn+Lj4fi7ybmz98sfN6XMoMGdHnorS0rn6ruRLLnoxUPZJ9r+rO6DMpJ
759vQP7HDwniVlCMNj6sCMcpSiPrdvS+y/4Gsmie/ie3vrdNHvUaUshGW8D8AiJ59a5rWepPVTqE
1lYNxc3nvffRACGaBVQI6/FHpieRVtsFwYTgjAJaUj85jROj5vl5Ix8NEYS4QOKBJMsHJEmnAfNX
ogvDTF6alb8hISzI/0Ebs7Ft6M0E4+OIxidaM57V/ADZpml1Em330SuAgzITtlGc+IGG0pYdrMZR
rT940RdPX/y0gi52+BluDirS7Pt0HFp0Zdh1WmCdNDwuhxj875/vnbfPP9pMjKHiBSfYDT2+DEUM
uNDPPR+WRSBQodAagTYPQtXRIkEUaTW537f73IB1a/gsu3zxeQvH58ZxC0drwimGPrSqod2zfm1W
5350o3bMW33eiHU8zGgFly2EdhgEiKYcixIORjRGTk/bfd1bF3ZFlmNGvlhw8eHsqSTXYV4cOJyM
EFVvDePWcx4A98pjXbLkxA+ZO+ztMTn/EEjYoLwAmTL3B00ZDlaxNcDcd5/V0WVpRk+tyHTMYKwd
a1asYPe6GSAvVxZkFdTms5OzPPYm/xS953jze/0ZKGVDuwu/B1v4+80vbKIaEB78DAuw6SiIVl3j
wlht7G+GWQjdZSj7h16Zx84ETP7nfeDNt6r3fQB+5EzjBy4d5O0fBOecjMPvTav9BKzyKut0uQ0a
sYcg95gENFsZvnFbERnuoUGyzQrvUTndi0vUN2vQNx0BoolGGVRaaRlnNgycMqtVS4X67CIb+yte
WXbKrV4AqTelihob+MnGMKVcymDaOtF0juMsCZos5ZqiTjGIlfbb+R9t7I7RWT3Bz5FWwQt8HnZe
ZxWpplGRhIQup8pbUQAtO4bSU1OTpVmYm8jGUWHq69IO8sQI+DNU+tiJLvtx+iIYQWQFCK0PQskx
Oy/S2eSEE1f75rYkW4f8gXD4j6/Df5IXefij75t//Rf+/1VWo6Ikb4/++689/apkI7+3/zV/7a8/
e/+lfz2+CEXF8Z+8+wYe/GfD6VP79O4/C9HSdrzUL2q8emk0b1+fjp84/+X/9sNfXl6f8mWsXn7/
9avUop2fRmCd8OufH22+/f5rhH3mP94+/s/Pzp9KfG2ln769AOdZvRx/5+WpaX//1fCt30DmA38U
HndmMFvM/vpL//Lvj2a3Injf4dwDe3rWXxJStfnvv1r+bx6OXED4ZzmT+Wu//tJI/fqR9xvM3xDr
A6Fo4qbpOr/++9e9G5+/x+sXgTATgtBt8/uv7zdND9BmhF0wfsaUQENYSO+Xr19hmgAmoFM4dN5l
sxeIdFua9kMzAP1pnDgEXh/394L9ozkITkGhBUX82cHwfXPKFRmsp+w2VZnrx4Alh+3CdqP+kcAd
dDv1TQ2ZcVhADLARC/JvUo+VWFfKsTYmm1oz9oG2A1oi0DYKwpyvqciMq07WI2Q8rdG9tIW2nVQ4
HofkE14ZSjOOWgXEM5c4+kOwvWu6nUYitpzb9pfcg30bMMZRQqPObuOhNDfjOA1N4nsZipujF9RL
4o9IdYLAXkWoqHTsss9zSD86UVecyOa65rv97I/uATgIkwRqORiUo0PSyLLBErCGTVXE60ehyurG
72FDs/ANE6L8cH2uYn/ocJUchfGIf7lkabs8a2NDtFETsyI3GWyG0AXBYIo4YH4h0qiR5KaoyjCJ
GAUtvwXGc4wnMaFo6NUMbJ4CO2fcTZ21sKRvfWu6riiWWkf+tq+LccPrwqvjVvjrAR6KJcQeivDM
hLLTuh8dYye7Ui+nYMKTgt7mIp5Ki1w6JGf3hQB0OoMq6Ilt7BU3djSR4GoHDAUAAiiAHAt3TJPC
7uzD0wGOkWEMcq4VeyFpy9ggIZDlo1VUO69ujJXV+3FraS+eNFm0eWkmyNXZZ8IahmsQCLwVZGBg
D97gkDaZeWuwkqzKBvW6N7vCn+vu7To7Ehp+HVp4rOKUArAWtnXOUY6Tk6CvmM3bVIhszjyF2bob
onuqsiFGsNrEntXR2BnMPBUUSsPlFHmIKdSpy8r7A+DP34FiPnircMXBsn+/AlsOeQvmkTad2tZZ
eEbmJMJqTuqnzo85Gh88H5aASEmEAXJh75spCgDROCvalBECp3VPDWk4KCvlBBSBpnWG9XzXWOD3
hogMSLZlTWEnnvRJYvHsVGH0SIBvfmsHmUwo0rrQacNt5ujneGUmAlvKJuXuWO9syasNcaQNKLnX
93GW9+UlSsSevRBlWz0V9rQFy9s+00yJi8BuV9BXnMSywNPzuO8gqd1rVZ/KHM236fd9BlNPiBNB
JQ+5PGhMve+zoa0DW2VmkwLFisAjovsJkPDW782tDi/aqbX/mJQ/dVpfVC/iulUvL+3+qTo+jt+d
3xfdi2q1evkFf9j8stTi21OLs/L4O/8Pj/BXh77/+QzfvTSyzeXbA/z1G3+c4Hb0mwvtUxNBGhSB
wS7HVP/jALeD36BVBWFDAB69WfEJh+ef57dhh7+BTY2jC7AJcHqwAv46wA3H/A2yNlh78G8FrQ16
Dz9xgOPP35/h833Wmcl4yDk7Ps6MY351E4xhbQ4BGCG669K6gN6dRvAVkz5MmaPN86pUV5arFu7Y
8R037XbRSr01nfoR3kibzO/WddOQ2DNzvfIY2LoKh6y0iYaCy5AnnEbI+0eXtG1jFt1l9ZPMqoQM
ZVyTYjuCHcO1f9e1CuwUtz3vTPplDGh7YUCUNmidIomCbyFYHF1pm7Hq+TIr24OifNO1xSNxowk8
XbuJuauHW9ECIwQlcZU4jrrNej/NA2CIaBbBOKbrLxyRn9Wt46a5K3eC05VvNAd/doGC4n2XiHra
iAA/vrPdtHJZDpktq4hz3bx4zvQILi7YpGEeN7Rf1kb3vR78fsl5lYDD9FwwfuEzvJZRcb516zb1
guLR9yOd+o5aBrn4bkyFTKTU90oBwjeWIonMJs686KtHdxDo3ND8djDq7rEwvToJ2hCcAG+Cn1UP
vg+f6wDwuy54QiBV90UUHO80xFj4fdxbwVXIfJpUTVEn1SSqBMWEex8nBghA7sqE2SMUKMrUGfIz
p7Ga2NHNhaD9pdvZFxB5SRA3JA1qzSwCVrqU4mFSIE9H1bCNICaTtKaA2UEmEkspuoDxSrUImW0u
jT4rVlNQXuZFteCMrzrohsVkunQzvndUeW5EzrZRuQappbqGTdAVGRXuJ8SQS79lSe8awVdjyA5G
4G9xIW3SscYfh9xRsdOCG2NwFz48gHTOgUFjnGGtxBoCdPHky3VT8nNeDInlVPoglHNthNS4Zgrs
H5ERE+ppkVjZero1XAKvdXldq6mGLWL9TPlgJt7gWN+NrLJjPfr9ukPQmTTOmN3S0AIPGqJES0kp
fJLHfqtBL1pwwIeTkoO1DZqRlxQg+eCIcle+3xyUyr7XlgPR8upOMNBnlXT7ePDYBaW1vXPcfGkj
FbaMxmZcwkV3SIo62iOWWo80KlOvDbZ5qby4HTVuhg3IWSZXaTtZUHYJ+ycXt8glJHFmSHGB31Xn
90yij+yQjLi3u/AeyL0d0+pe8ejGNPg+4Pm4zGtTYQnaw7kryg2fPISlunjotcXSDIfQwnSqW6YZ
VqMtz3ugNBJwXkBc5fTZKXAvlwGCY4RsC+qY66jYc7er44y6PUTKycwlq8HlBmzUjt0BfuJFjSJF
448rN5dlSq0I8d7AuzgP+dfewk1ZUAVfoBZY/bbQZ5aiN+BqdWnbl+uy5ljgOVyPiY+vFcPXSDDk
J3UD63rE4FVjJLbCJX2oY8MY6sSi9rPo7JXdUIYiKRcpGFQl2vIgkwZCCtNj3BK+yPkFOE/1osIC
ydtLRP3LKHosrHrAVCi+kn7XaYidOVQdcrfVCS/sLnZdJXYalFFkRIqAXDt2V60dZtU7iIE3iRdV
5ULhzrG0IcC7sXK+UZB5eeR+1S9HK7Pu+0hde3rcjUjmJ+4AhwZXEO+8grx3AkqawJ2SoMQr4NPb
l06xcY1hSkbB4iGC+GhYRgJxuLxwpmHPJrKtrXBYu03Ntp0lFpgI1aGPjLOx6s4aHn2bgu4L2G23
cMRLVJlDqHwwXqjfRQtamtnCJNkF8aExOtlbtxvPGkmBK/RGDVGiAuzM0EFD0lg3LQOVCmHNqpFO
ubdHpCiMUCeU0KSU/RrJ9kMe6vNCMuwFJuFr3dM8JqQ/0164bZhhp1WEWH+KzJ0ujfvab23Uszvz
pQidMA5D7F+VHRbPTNjl1oSAbIxgOg0nNexMLpAEKQmkWAGkBv1t8JZOHUAEQVx7AX9g6kqOzlr0
hh2TQmMeubMkAgE7jvHxS8Y3k1TYv7XVtbejbzd7yNNsRQ8onRbbHJhSM8a9oIkNb5jiHnJ6S01t
D+dDGSS9NVVfTYbtc2Q+Aww1vzCqgSQdb5vY1DnwsbwdlmZALvryyWYw3PYkUvMBG1ELdP2nTlff
KGmblbJyJ3Fbb60ia51LY9m3ZiozCfoV0vttjnsRgRiLRc8NSm8nj/qLvCu3zGAbCi+Z0lNV2hmw
b/UhZB6O7csYhCBxEn7mZ2G2ARShjgcyFYnoqoSBYidMnDG13tM2vFE+TgOdnQHc882E0voErSbm
gU6bhfm+IuaLaviNFWSA9LvKW+YKkwl0oXLpw9EhprnQKe0ythzbbBkJwCqbxrHieqhh+ZCDr+so
3SWt7q/cznwY6IRslsiTSKonZhrQC7CwAfRA+i4bg7N9FOEEAo31gQZZBQZaY1mrupllYltcggHV
VctRTd6yMPQIyo5vrm1hTPfDNN2FvgY6sEdGzKtKnFeGPSB1A9+ywZNdkouh2HKZF8+0QOrQnQyB
PwxyLw2GjICOymSS+1Q/m7lTbqaxZyigu/qOuvZ4642jfBgjgbCdeYto7IJUeRcesrEebqpeBG3y
zrx2DPeuhFPzl8LsephE3IkKFFKZ1e4yb90OARIXOM2xyRosaBceb3FV6bPHqAlCqIxUbgyhjzJ1
63zZRHI7mOB/i/qlb3xnl1lhn06GV6fd6D0VBRKfIvA2pWWY1zVp7+zRx1kWXGWBXrV959y5EANN
PGXsHWKLmNi12PZWKxKntrq0anBaQtup3cBpfjlCGWeAO0gmyUUrCrBEzI0e7FiWIGnbFos9Ua9b
7PG2OXus5wkLoLBX9CBUk9jl3m1A612W+bEA5risozjrG8hBZlaz5B11QIyu1iOzvpSAoCI1DaxY
DXxalQ39RevYq7yd16OPEnIZxGysE7P2F0UR4MyUOwiZQ6QvT4SPxRBlEH7Q18R2HkdpxdE44GxV
m56akNJwbxo+JI416WQqjDQCtdMvQE+GLVesgVTkuXUOlUec833icSMtfJWUrv1iN3wl7Z0woeUc
jfGo4SnPyNqFaJmgX7ldnU2Nn1Y+IE+QVkkqgoUQlGlg4OKe6XVGq62s7RUPG2i0kKX2/a3RtuHK
ihSGXBhsSUcSpJk7XTHhnzuykzEr+xpow+lGwqsCvwRSb06u9brW/S3cOO3UHXGgtfAn1QLv7ZnP
JPDPLBPnWTNO37uu39NaFkuvn+IM2rLcIhswby4wqRHyUZnMTCIYvC8Bc1rw0l13TbanWj2r5sow
+2uk4VKGRHLlXEvJH7qK3Alprao2XHaR2kwG38ESeINE/nntlelgFCqVBbfToR8iKOvR5dBAeqdU
43fJwnuoZcBS1Vsyv36QgXqBy8aZ14N2nsldQ/mqt/XKoO4qZ3bs0WrFvP5bB7EL6vfbzu0epnod
mWQla4JoXi2dMto57Dya+sdutHcN2ZnuFfGnSzlEZ5p7sLFplqh8QI1Y7XwTRkZIk8W5hY0M+q1n
ykVsMxK914w++Yh12cDKREVQZ/cq8WzX9tqHQkXF9qAPZACxwwcpCqF9Vwk8ZjT974JhYiOadnej
HyCiivZ1LS+koy47w1ti/9jDXxvZrvDgDeViUldOA1YKREK7xOYXHNqPsVHbe5OOaauQIOwNHCa1
KRNUCfNNND4MnQm9fX5HKd+7CFS9xjrDBf2WuvlNJSDANhFKFqPVJtzCoQXMg7TMB0o8nnbS0TgS
9HrUzkUwfu2cPA2LIkYWcUxFaMRqiDZaRLetj+ClbvV2VOZysJGX1I5x2TnWTV3dB4O/G/zoK2YS
sKgtu7Ln6kTng+ePywiBx0z/LPIpghozW8Lhwd2LETIeoirX02CfF4V56P1pUTZg7avGz+JM9wy0
yhfYh85c/PGWGtF8o5gpOxOWAaZlFz0MiJUKHGWmMHYcqkrTcIMyy6oy5mJRhFyh73ZXgnbpaDYX
NWSUiK3PGM7A3BjC2O1wBOjB22RQA4AS6UPXXUS8Oh+J2jtGeI1qQ8qUc+8iQWlh28OZoRREFaob
PT0z/6nwjJfJOaOGdzD9hV8TOW97l+PorZtJ72WtnUsli2+DpHtperclcFeJ547gkbYJlOWTPDPO
vZ4uWNhubbdbjLT6HlnyciDdQlb3dhG85E6DGpg4I9QcziEuGud9dlHVoJQ0nbPFoY3b2hTbLc1T
ZE9TNmRLaumNRQN4XvrfoFjKkryRG0M6dtLzwAaSq9nzygAJf1oQiFQppR5ZaNypyk/YWAxLz2yh
0aVsmhg4GnjZb4yenHsA6ABFhc3GwTU9pk1vJUXOwiQT/QLCUyRhfRfGXl59Nwp4FtiZwjCZV8wI
w0VgYTenQdemQds7G6sHgI0GMnF4+CWr8oeqZAi2gM8gln1e1fVtN3GgtRzRw5jIz5Js9G5dpLAT
zbopdZziua3ca2k4ciVa9gSdByS0Q1mvEJkCGzUGsZ3VG6McGyAY1X2X1Q8lQy4XATxJmnwok6Av
vpa4tMJPYTCh/CyD5aRDKEiE/jPp5ZXZCC+1dHhQyAXiaZBuHmVzYZt6PxH/nLlITxeFBUkPVWNF
NZO3gHIbQMzNnMeuyYPhYxswGrdcB2HerwpYMKeyGaaVGY4c3FnobPQVpKjyaOgTgHmQ0m/MAl1O
szvLIl/yOhC4q/SolddEXzDsxAQHmLG2Vb7E4HSxMiDibtqgZoWakdhx9RnPEMEbilzyok2G3r4S
8D7N/WiRIdsdc69fRLJ+cQLrwNW0zLi0kjHIINHACYOYRp+JfUBtXCZq5OCDsDbSoRtbeKvLKPEl
Da5p5+YLdOmA/WEz2iXukATRyiCHQ5vNNDS/y0DXLRvIDlWGfeZqIZZwoIL+bTQXIoPK2tgMrCiv
rvljFg7lxjcoJEeGr8TA2jaL5ehibrDgXkKGrTdwUWrsre+V30Octc5YPuaZGa6hrI10fV30QTzY
3WNJ+9usEBvD9XF1J852anC0TZEbc9PZ2R2m+SDsM4Sm8MXDXpWqkkKNu4shsbjzPexwgSW/aKsy
o8XIPczx3sg3OFpKANIpsTIcfp6NUFiGSwjc0CeLD9ZiYB1fRbhbrwgs05Mh10jIdhVcuikkRMuF
OXU8UeHUxiZWH3aPDNpt2X5s4HCk6skH1N1QiOvsW53lzzpiqTVYZ10gzl3MxLDJnwimGqzvvtAQ
KW4LuMWsqBKuxDIXisTQQl54OURishFq/i2O5aKUbswyphIv0wsBCpqtydq3+jOioDymonFZWcaQ
aklVIj1xZlnOeYFQrbTFVvX0xY3YgrrdNqLOuivzM7d+5n52M8C5t+s7GER4Sx3a20DpuNOQqNEw
O6dd85hFNIGFxbNi/Tkk6s/4+EACnUgxXjouuRhGdm+Ialexeu0haPOll5QR3QJScxnKIoE8dtwo
A7UDo9+5sjg4ABxUkO0j3V09FFeg28vYnaaFF1b3yCq4mwAhMQJG2eCINVykCHyHLDlprSUvRroz
coSnEKfWmY3SFx/32dBdcDu6xLJMc7/54pIMpR3jxUXcNzn6rs9rjWUM7pOgV2ywo/NuKPzbWitz
oeWUNhOojxSkbcdQD7wTsZkZ2HelBalAM4B0IKRlej8C/re46RqCdFbdD9smp5eZU+ULz6yhmiLq
8xYwm9jS0/XEgyjpoQUO2YA7OBRdkCEDuUraiC4nVyRC1feEzcUd24LHYaMQEfFbG3af7VQjBcEr
hO8aeNbOjhmxHEQo+feGKbnJzD7ai6gakcopHL2EtcNaUXaAPBmOxRCXXb1sZHjrkukG/s8s7hik
ErMp2KDmtUdiKEqMMvdxMDgmwS2xoCvbRJBjVwXTC4+QTT5Bz7Vzg2sihmuoJN53NULq14rTTyX3
/3el+E9LAP8f0/kO6qb/czr/bFRkhFTU07syPgpASPC/1uRD8ze4GoHbDRgPWA3QjP13Rt+PfoMF
DjC7ETIZoQ851L8y+q6DjyDCCZVmkLf/+OjPirwT/QYiMfw54GsOhBPKtz+T0HeAfHxXCJqBNCht
QlkW7aE8AFTc+0LQaAhWVb6brxsFkeE4oFi4NOPGKtO2vXYqYIhjn7vG+dBOes0c1W8CqIVDBKs2
UJIV1VmvOv6NV7ZxwUlDYQ3GrpEfn1RSuUa9aIva2rQQAnAQYep2XxRMIRU+IV3MlJWlnuDuC2qq
OIS8rjRQCS5d6FONMJoeGhjnJiWMzVbl4NzW4ViZsawyeggG+E6i0kcRvESZcO+R2YfBXh0Z2wIp
ZViINy6OHK8zsgtRIgfc+N6Ux7hfIFlN1qbVhEvN+XmA+zjuDa0HmyxauC8WpWTV9LlYmnYpN/YQ
DZt6CBRHxt8sFlMT+JdlHjhxNAdkqgyauxw7Kg4fM7wP/f57F1XYbWnHqzWMHl2UJB1iilRrM//i
BYJvcbjMwm59/bUpSxxtAVRXkGW/GPMpSCJ3tGlKJrF22/aZKruICa+mFBMwT5UDYcVAOtBk8lEw
D4qd6Ywjct/dIqdggRTEv2uNr009w5dhxllDD//R4BEuu5r4MZxV2kT35LExmHdOp73lronyX/q2
NZO6sK7GrHqsguK+arG1GTZQVD4SKX4OmAbR1IKlSFCALu0vJoHtUXjwQ5gC9dxHcDgEKaSOgjqu
ClwoUfYPEGmFxirM6d6rHLXwJpkwUeJMl+11wOrxFonTDYu8hbBhjEKmtV866MV+4ZrjmvsM9OKQ
bnOfuFshyLe+R17ov0k6s93GjW0NPxEBzsOtSGq05Nnu9g3RabeLM6s4FcmnP5/2uQiQdIDElsiq
tf6x5NqqpozLSH1ZZZnma3UY6tB4UOUomMU001O3tXEd/kNpTZZN/zzZQ3ccQ+/PJKPYUi6NgkPk
saw1LpxPFgFIrMdK57/Q03zknk8TrzJ4DHd5Ex4z00nZiZicS8Zq4lsYmXi/pqOZD0aqfQbXpQ+Y
c6uttP/K0ITrMTJQhIbArWJ+Nkay5ypNOps9TKcoKhIy2YedO6F56ep+SprV6tPSJvZv5zZrfsi8
JnwbzLpIt5mbxXerl83Om701zHxgiiG4zk1/52m6MEzqCi9Rb097Bktu1Ixevov2ppeCu3Vnrvf6
P0oFgMpGCIuqySmocryr7t1XUnfXX/h8lgML/am4b6BMy/vM89UJn+1IUASv2DY02ccknOZz9F68
fM0OQT+WB0ET0OtcEytHv3CwJk0IDC75N6mstDo5buW4O6MJK76RuX/fyOK/Cz4SRnAQ4Maq96Mv
p3NfWtZPkM3iVJpZPJnBdOzCQTyaubkkEKgytsZiGHZjVT5LU0k2rm6LQx05f4wAmQlY62WxLaK8
vPZYDc2LFoTwqSBaT9mg/GtkZmLvZfJYtxwhwdJDR9XwPOVovmMzJ9KzUcMfD19pCaRQV0S7ICZN
bAf8aIpuvbmOR28OjqhkEhWJW7Wyi6iy7eCxkOYsLPpt8zMYOdOnUBtPv8dpQwYgIN57ucIWSZVw
5KwnftLlqqPusxjJBkZv9FiX6jeCgC1u+vk86OLVmvggxWwnJXEFpFeBPYendgK2rx+2IHtedAlm
zIAyBSm3/sdadx4Bezq7rdYSk3L3VSzgtjpn7mpq+YHEJqH7ETa//WfkCpA4L8CoI3DSYw1JVtQc
zhGzmIrM3z6r8KWcipKY5didwbV3IhgNmLsyGU3jmjWl9TBHDOQGSrxkdEOIu+6QbZOTNIQCEO3P
7g9gtcyiuYMqaWcUyWobMqZvsDlQZ5HokLo6c6v1zg7bY1N7LQyhJHlyyY+m+WaMQ3G0JnPjNCjO
Tr/9kqahEpbF6aAamN5h9X6ZxfTpt9WBeEiZkEtMc0FUc/qhYTEIh70Yd5CwmYbflRp+r8ZIKBdn
S1J74laGxNA48LGMru5wpJL5xWnW9Ti5vXrcAnHpqirN876NaRUO32QxfDZlJR8Cr39ezF9Gdz8Q
icccsHDv2AgBZwPslnNqheHVKJvY6Q2umch/LGfpxVUF5go/mxDKyAjvT+XNnafx3Cheoaj6smtd
8M5R7yvnFTpajl8sZ8hXQ+vHqVfnazFYVc3OO7HHUD8zzL8iCy4Vrv0rbPI0NDIT+r01f0kfvGsw
HoleXHmAc/niWQdIzLM//gzRMnzwdnAQFv56W5CkJERLt4eqHE7B4ImDNxBYbUYZd5u6Ud3xtK1l
0jYye+8i5z2IqvI0SG9JbK+icmymDoxhFTy0WndWIT5zbVwI20wz19E7zBtzkqlpPlcTjNYglR1D
GnnvTb+4T87oYhzprUPolh5FKdmQuuO61yt53H01/lJmBjjInQdKmAWn2YficKEC+PKuIguquIv0
ipZq024sNtQGXTUciTa2jkWVj4d6COOqaKMkLzLwarOk61s0gC5dcAil/KwjWz9AgL+gpQY3XJ0L
ZM94GNbuv0qqrynSpOozu8+5hGXIq21PwRurHISC7TyuBk0vAsZoP2b5gRInl2XM+hmr8OR099xK
rMpp4M8u/68QOBceArjcSrLKegY5bCA5DNLuS/UurfJoiREUelDBtZOB/er3tr3vFuiyvK+npOtn
88HitI390iLsprVfBHG9D5leWNfHkdDNzG9B4Uz5oRy1HfJ8Sn155y31iLQoONoNDkri4lM5k24C
v793tJsiSy5SfyrQKfhb9FiBt3eN3rcyms84x1OEBWDlRrUdO6s52IYBcKy9PfmlWKPvzBk8K1u1
BZw6u+thENlhYbGtRAdnXW1D4o7mp8R6kli2OtgdYXWrY+0Xn5vJDuXNdYu3jE2JpVxejWjmIxST
ijE2hKR9GiIxsWGlsx/dRSB9PGzZeGxxAY6UvZBFNz4XOaK7UbYdt3iduFUPN9jW+xzdQNpZj1ko
qnQqmR+CKDvVCNNj557IWsNHrNlWxe5gvvbGAnxQBQReWjcgT7GzWpyzUqCRE5X5icQdjcQSLLve
MuujJmgmFcwjV+EzNU3BrYC6DIvoGGaLOAWaYUFPa7iTcKlkFKHr0M3XzLR/GozZ2zVz/lLndhps
k3sRXpFDQweIBu1cmCdwhz7GCBMlbT1Yn0KoHlym/+CdObLmJ3MD3m71uvyHuGPcUwIUsIvTveyv
iAdzmOwp6LoXusGfB3RxsVvpIB2YsLDYlty/HL5BsAuNVwZSDZsHKb4RkeZW/qFl9eyMyXqmkYib
bG6vY61OW9vutEtbRgY9dB976tgcjXVvwrHsrSWc96StnYy8+edv05hOeXS0t+mrGe3wknlZn9KL
Ye+daMn/aDrW9tPsW/u27nq66CSiHx+rIrSPuX0NNsnnXr5kh0I446UYzfXB2BjYRs1jtYWt9R4p
/6+DTOegPHS4G/goE2RbxOT6LTwihhhfzT6jbQGdx/qo5v63p5qFMOiqtr7IHQsgGqD1CA2XT8Wd
CC/97cAAdhot9Upry0NBw1fqzqV6bQBQQDxD73sq8y7uwVkejCra4lmgoa/w16eDFKBXoIbkDFlb
uxuV/Y8wYKC8NeqHs+d353W2fobQ+Wtt3ZQoKeDYEUxk6ssruuypk7VMvW4IDk3kdMfa+3E0t0ZO
jUwYrp+jMO8IBIiQ13Xgzuwmfov2rxraESXpOO9rwi/yoTlGsEZXhsRDwEwdsODHYi1ILKn8S2uY
Vjpga6X+XZUEHZozXNDN1y3HTeP8y3tIC1Tbx8Ut+pMZGi5JjADUNV44ByAB2C8dg7p8LqvRje2c
599bX8LCeZv4uK+kTvGX/ArNP1GB4yCYvq1MgkxO4G+qWj+2cvivD8sXKhVvlhItz7q1kMxH1jhF
3FxektwLP0CvoFywxQxZNJhYZS8XxI/6jFs6f9rCaXsU7byl1ijyiyci51gGzPYy6FTSh5gmqMTc
K61+sgi/s9Vem60AUSW9X1Q9kxr3uZg2nbhIiO7/DwdlSt4hoMz0LwoSjLjOjZnAUZ5AsysifBve
9IPCO3uD/rRevLnV304h6zhCRHOzpWlPHAY+7og+sx/yzJlk2vpTlq6qQOXAdf8rXyd1KDPb+Vt4
c3+pHUoj8pLxZZbk99ajfUIDu++Q2ezFVO4mR/740tiRaQX07PEVINT9yE2jOFRzhDhmlr9da4sn
I9sSL7O46/qlpf9AZuiaJs/Y1eUG9hMe1tzZdharSdLIlchFWe5Jf6qP4WTPD1UpTxPC6pi3boJX
E3Lval8mQi1JVnJ64t+xjkEx/B1dJGOtRbBoxH9vApI1VPlOVJaOR8cBC54GbV6Ra9/qrjitlR5g
bBr/DLQkgdpFbEcDo0k0pyK4q9j6fLjKaLraFKOG2o4xMK2pEtvvFpi33Hlgeo9RVkVn19ep1I77
GerylZZJWqenymHv09ZJN+t/Tc57uMPq+F1lSGPUsqfwg8u6DACuwcYF2JxhVO6tKJ9ZDE7ldDTs
Ne4qQOr6WrTytHq+/UdHtgfwan3mfXh08hktSr3FuFL+9U0Ek8lJOcKeIP7Ru7tKfVmCRETWmsI3
iIcqyPxL1wk7YQVVCVJHJMzVkObdlMe52ryL2+S0y5ntMuxsM9x7MMX1Kh+Jz96jVJxepQ+A0tj+
cQoBCrutObV+czE9phi9ecs5yw0kOIaZfeL2NHYzTR9DHKjGSjvHA+5DOf20rKETW7MIz85IDQOD
c3QtJzbNqnMUsdDr8xA4+ntoSz+hB69LFhlZr+hqGAz0fUfAj7gWe213fSokhgcMqtlrFMnWjLM6
qFPQq/lhUbZ8a8ZpfDAR3SGKFLrYV02Qv8DP+Gm15XrPNtkddFS1p7CmXrLqtiyZZivMdmGpp79D
Tqx579oHU1Z/akN5WTIIl3eX6OV5l43zq8QvdRGW359grhhSnHpv53mXismrL+tafTre/DRKtcb1
tFrXxpr7VxXIB5hOhl7e4V3UI0poFrMKUyPQ0cWb1XmeBCUppredqqWTyOzRfOBwKffmgipSICX7
yFY2bmTZBr4pc/52S2YaNDpoLxbnSzjcqqrm82YIYHO1cvuTmHHGTeXj1pZ1ZO6Wov1CLHKIML3B
1BBEWE3nwAfahxW0WNmpU4da7vaTNWUxSSbi3NDEkQi3tg/G1oQfq1o/84VBra5RI0KhRpjmebmj
yfhasI5RImW/det4GdELHaYeYGbtaQlZs+5q46bbkVROKTeIDnKWkpWfmCqWVGO/IlV7HzjUwh5+
oxBtfZ3ENzGZXEYCxU83he3JLGlrkTgDdlZlv5uTdBOe63onQm/ZAWGuJ9OKrnrgIsidBepR2mTn
EqDhgkxHBytDYhSubvvQWd2vIUdGsxK2y9YxIZOylHPAtPKAJ2Znl9G8a8kj4jSJbp1P2u5QNP8t
tdnsW+xVqMsYpMqgOhtD5OyKaUKs6RVXqY2/ImufM2P4N9UVFYviLZBl/tFHHmyLInPO8xsU9Fth
P5uLeKpNL/oIZ5/rXtf6joI1u9WgI6tbcuO7s4zyEIbeexAgVeqoKk07M9iLMrw4jb/fVitKmOjX
ZHXpAqqJS4iKkllHiFcLlWvTLdeiRsc1DdYLc2q+k5ZnXqQffqgBnHIpWIsd8ZCVcOiCxstChk9B
4P9Sw/JSLuuJm/82jUO6DP7eo4tS2u6RznCsNehSaLBGXFcdA18jROsJqg/8Re0t23wJlHd/pEDA
/LYcdjMXBa94zj7rMKKJRTxEAPh/MncBOhzlUu6LuhC/RT6tiSaTH3OSJfaDMzCTjfhwNh9Svt5e
rEEYf7K6zK/b2iY5f3NW2gwSeO0PC3z0n+y4d0Zsjd54p/Fl3saKqs19Vn03S3tiDbQSMaxsYPPe
L7WX9lP9MZXzEUCm/efm9ALoTCiajWrYnZb6vdFo34pezBQxhcF9+CzSIpq4RWxnvC3eQlZN4ViH
JljeZANG2Q79/Mmv2J06x/0FxstP1wpwhsCrocK79pBRD7O3+zD/12KabAEhoGS4wILZoD6T9iUF
YLAbkHgex21+0xKgyuxZB6opmJNuWrB8QZXtZMFnlK/to8P3DUK1vuCIBhjMh/lABNoBRe43SEye
WgipE8cb5zRitYm91gIG1tX8hbrhLi7p3rzexYjfvpSBfK7nVR63NVDPdnVXH61owtblycjAauaC
qqZckzTWL6ZOJu02L1NT2C8FNe5sM8XB1dnvTorrxPO7qx3jBabRvgTDlj8H23geyefZGVik9NbO
sc6MOFq7Hk4XwctQGGBeTZsiTD/3M/oyXut3Q+TBf1J76OFEDc7nALa6U4RsRvePumVq39r+KA35
HxULMYVbB6ub4NYRYxd2dNY1NZeyKb7Aj99bZ/nhiK92bFjq1rVzQnI4rLhLeUGAUMbDDv2MBiyi
gzVT1CYESKeZgRQ8stenfRktR8r5xqMBFlxE/ciGueon1XSXecC7swjdsEno8RQ1sjtpfW4qOMfc
Q1vbGSsqLnrCrGBjKuKw34kMsKnKHvLQqZKARHHPGGgGsdSXoVqVNt5yYqQ1Yhd24MxvON/Ifky8
AbS6t7P7KqTDHb8gmq25e6kxvFAU1xpM6Eq/I/KeLlG3nQXaxksXNuLGoIiuuKvecw2MmHv2nEQE
hb+RUOrtjMp4qCrsvMMWHos5+tp0LUgw9Q6Z8m4qIijTUNtlrew/eTA+2ev6EzHlooeMMAFlZwVD
s8tbYAwf+PmnzaznobcuI5BmZMo89lBXqkY4O2f4cacgSjKDz5V9fUicwXwZXfux2zRavmikIta3
6pSyUhBzXIbm0GcX11T1Y+AZdYJwq/1uQlgMe30ZhUDPq9ckKi0m9nWUA3KzvEoK0736OjMPK9LB
dBs5ntyqDdNO9aRySRfjxsgBh7IpVgPssMrsoxBmHKBafaxaPnYu1WLfaTMeg99j0MmHVuksLjsd
Z1ia6wDs3GcOfaWXTT4Jqk5SlbHANE0+ET9fXEwXHpZ0PvDZ9o562dlONNNrbQe3jFFz6QDJmaMm
OBg0xVXXHWQ2nDEi3gXkIHcVJ5M5PQf+I8owkVqDKfZtoNS9NW3ZucJ5MlTfXKIp2vY+xXOpaoO0
YC62DbrUbI0py7UYxGA1fASbXYeWa9i7znQdIuPEjnrPqVr/tU75z+n9kLy96pn7sj41Uhxk1ydF
HahjOCMdcj7C3DZ/wNUq1oawSln+in8hYV0ZYxDaAss99blvklVvTfEwMzFUxUHXxrPhCXlwSnUa
K2vdSQQKB7prTkv5WAbB0Zm6h9BHneiBsY+jaWFHpBausYr2IPNSJLRF4E6v20dOcXxxlZkfbQ/F
hwf4d7RaREqHCGMCoNOvtrTFeQLE4TFcnHfJBr/LnfLid/4W12rbl6GChxhH9cB68devnVdRQKjx
sb7OfpgwpFktgiZRyh0ubirurHGOIdOKtF9lkoVIsfI8HxLNYJN3mpFqop+xQeSYIklfUoUfPbUt
ezxaUcEpp5f+Y1rqGlxMu+rVXKfpDZ70QZakXYxF8I/18kXR4HedRl00N0/RY7OjD6b8g0T71DE6
LXc2c+3EQyv87GWlwzll0hzAg7yNQ2ppaQ8s1v6Q3akC1dR4e4V6Cgbzr1uvdbqUTQPYPyPTQDM0
K/dVZv0FeHLj+MS6FI0cqF3g/TFc80beKv05DyEqb7cJjdOiaraTvoUAmiszYk9a/pP5uqVIfn7Z
W7sexr55AZzlLJjAcIsZLCxXL5btDChwmqeo7o5OBVaqnSAOx9BMK+kco+qdVLEEZOyFMxE5qKLP
ehDirbV5d5ZyqePKmufUDsfvIsxGdj2n+vB8l4V1LvczDn9ztAX3Y/PM2hdnvbVA8QrYBKN8IhZt
SqQxv86VqxCOiZR41/0yd0dDWlFsRjOtRwrHDT09XV0hci5pLvPE9jdkbDuL+i+JBmLPOeihe1k0
5AnRGCsi/4NhNMZtHT26zYqrapfo6GrIBNfokOEBlk27cprDU9XTeeRn260w5/7QLS5/no/UUmRR
hCCK76HhlGs8dcvC4dM0Ae4sRNixMYRvUwf/iLCewI+yWJ+Lwa8OROPq3RD13jnflrgn1+EDI5pI
cy60uHJm1OhPcurPc2c/jzC+lHkXdjoA7+2sbQ7jdQos9v/mWmXRTYb2YzWBa+dzmWwsRPTnJO6A
7FA7EQpUerQsTax+KC3ElH02YJICotryDSTBcIwd1InzmpGVkWACP+di5WUPmhiIkVBw17qy3aMO
6vyjzw7DeUNFEm4d68FpnZ9msIEsFiaUuoUT8SMqzygPQLq65SccezUj0KSG/ayn/NAxJLpI9rS9
78PKPUb9Yp1wOKGJCcsMlTNDvUispq6eyEOmrk2V9jsE7EVU9t5HeDkE5RNX5nEIAySDfbM8YD5Z
K+CSgJDJIhp4/VfDxCcW8eu6bdq0pvxte5P96onm1yw3TYDjUsikccMhxXlUinhEEHnA+q53apZh
mVK0niE0c8Nnoywec6o5WBqwo5eLaz9lWq5fvc/+PsjMvIRG8wFiKxNGVCPOjaC4OEWOW9DXOYaB
/KVylzJZ/OyPbbg3i+FEt7/4ZqnWYEbx2jwt9UxqpbgXQk3vJVebtsvUDNCJT413ZNJ82NSdEpjO
hu/BAzXdLhuwB0KRPsqsflmHRb6oyQTQaFiXxuXQVYAQtYfgYNuVZvnb514y6/mp3pbHaK2qKp5G
XEerFn8n58/kK2jloprR/pHLYY1/Pfe2ME7NXrBX6/YcStCBsnTOVDltx8gail2u5mtIrqMszmjs
9qhLr14pL8vUpM0ajEkBwvVSdPZ3aCl9NZaySv73I1frd7QhFnaxIPfsp9hcOJEm/ZRldc5RPmP5
k7vZyP9K3X0K/9iu84FeVG5/NtfGsn9nkcox5misEF3HyIczbk9dFfND1rLnWSCA0QxBcfdw0LNy
iirknK3DMSacCna2jn5TjfPSK5kayr3Vy/LVuC44NkqaXlbnYmxTvXUvpc7Cs5tNEXox5+xJPg+9
Zs6ldyA5OsL/NqjG/0GtjQxBKyPvyVUedNNUNvhYPCMJbDT0kak4WpHB7ZoinD7WVkeJryOXf87a
D20WY5x5KBZtK7gU3nhdpvYY+ljMPOdZjjS/lao1LrSFw01VIZv9gLMun5c11n5xJn12ApHpMU1Q
2JKHWIZKchJjo6RmVUVjGvYdC7fqgmtgNXZqmkNo7YK2AKyjXPm7rfI+GXqBth2Rwtum8wZJTd9F
p0F1TrlDUxqeil5h27AXlBSrP4uDsGzjOv+Pjag92uniPqBDbzeFZfO7xC7+uUzYKETe+bfeReRx
KCysT6oxPty6CJ7XLGiv5QCkuKfC4ioXx+Gp7ezx1npj/iAm33gihWL4XZeB99ijrf/OZoR7KEV1
9QDYgER9C6EsVjVVWG2rjp9L5c0J8jFLEbI7l6HIQge+JHPfhtnrDta8BHC/QZUGq0S249UbJMnq
H1bTq75df9OxkwWgOMoe2kNXOtRz1xFq26mY9W1y6uVg8tjtLafwH2vZOr+EfedtTS1vgYcsvgl6
7+9CSjM+zPkvoG0Vr1m+r6GHGlMeUYzfvE6VD3xa8mFsO+fLtFbzacMSuB8JyUw7BLEg3oKVyWji
bLZFXFTVdlhXzMaeWr0XJ5ys74ZW09Rqu3In14z6gXY4hH4D2s9y+5DV/mfkjR8oBmxo1GzvFlrt
lTu7/0m3Q+l4NaPlumKK3I2o8b5Kb2WKCO5egdfWWD7xJds7Wu6CwyIZ+iNX3glW/yWjDA/fC+qo
3TjX5k8rtHhsS5xJGE+yB+wk1W01EWfXJBTF0CCEhWT1xGBtvg8yFDoZFvxhO1Ug0JTDEGtjHuK1
VDMsSQ7roLAmu43PJlI3y4UAk4tphyKGGYqeOkEQasfV5Rh5WnT6/loNcL5ot75dW9Uxuz/6GBuh
ARdBUsJVfhU26+y8zJo9biBYpSqd53AFb6DTjR7DsTySUzSDzhl0ts6ufwKuD1OkDhajPx72t7zD
6Ln2kh+a8xg2wC6GEjYuLP7lahgfV9xf41FLHARW25cAN/8/VnvJUOfu79lbZlQhEu7Ac7F709Lc
eM0xvEMt+TaLsx8YuJiH+z5shvWZmm4dBz2YbjPm+ow0zTjN1Rp+qn5GfespaOpgNc5VhT3ZJLdo
jN3GWG84KojPp2vojhmTZDIwMYvNX6mPY8fZTTjR150/2e1fVNkNcms1XwI9bHtpY36pW8e9WHIu
0nBYzc9t8765lr4CJzqpQnsPoA9c88ox/D9rIcJLj6eRC20lV8ooffjNGnnsIrzrNKvltQOO5uuN
DJAG13o3tK2yBHB2xpEqu+9yXYcjAQGNwz5A6H/T9hexTZw21GV0V+kEBK9k2fRdjnn16vnT9Gux
lZcnrqQQIwbcBK+39ZbNiZBZ8LbY2JwxDhWo4u0Sn+340ta6f7YI0rwoXvzTYq3daeRYvrSB7h+i
wkVs5HkYAp2hwYiK1eM7H9Bq9dUk/jOLkBJVW2o4PXNxuH5HBK2rzpaXNrcVZYVbM6f1sGSPudva
+8aooCYqKgrNkciADbkIi1b9aBV886O82gzPNBvMwcdsifsUGBQnXQHQ4EKQz71UKFh89C5uoKzX
1WoQiY/NCEXFfkNd5SYfW4CT41SvG7qwWTs72xF/yHoBs7Ba1HKVlievdOtP9HcKj2Yf8TN734OB
INuTSl6JbKDE23Dyd7eedJCEwigYxPJHhFnEGqD/QeLtBWI+tWLU/wVTK98sZJbXrls1xbVXRGt8
35ZpxGRl0QMUFfNv0fXdjylHC7kdVsujo+zp6iDeAWgw8/lXMVCLGftGRJm5lQMpt9NPjjf3ltWb
mQLiLmnZI5jzKId8IZFp3jl1g0hkIUNorj1WSUqHymOJgn4AG6+yZ1tzFA0mr7ZZttYD7xe5ICFK
6WoD81oj3z050+hI1PU139iwhPwGEbaJMVgRLwfIwsBIdr3fFyczx6xQjA5a+aWd9oRJTJdQ9wYD
IV7tfMaAJ+qhTJQRLM+SvvYPmj6bZ/5L1YXNzv/P83VvwhMVqNXrvrHeUQmUoI6N6z3mof+UB8On
W451nKO2TWo/xzDVhdExx+f/YoKW9QfDtKtHDEzztSnX7Wts8FUX1db8Jkapgip0optfoaMIrG1M
BgJjnnu/NPdORQKB7DrKZTssMrPpg/8FI3ZH9oodBmeRFmWXoZSr8icnJGXdimR+3DI7AESYmucs
M5aDFk25L60WBmHrgptVD8Wl9sYo1Sob03Jw4oXrIZ6mNX8YrJDnapkJB1jC6mzVcGy7iJLER1VI
gqq8BVRwVQr/yDBG/83Zkr02wqZTTcx10ikV/RWF5/1UdT0/L2QRPA6EDOgU5oveVNFFcsfTHh3B
/u/DUBjWzz0/cpEQ7lR/N9tcfJC4AHRu3NWEUV/djHz4KCMTVXlVB3/Kid75+0KT4v4nUi+zKLh1
LNUAeW8gpF4tH1cH19LQ9PwZYZp7ja3jFFmG/bZ5c2Huyr7AIzItPp7/wUdpxU4rw2uxdfT/2o5O
hDOPP61rufvV7DhNOjA6jkB+BJpc5bFpi+JxmrGBtEUzJJldA5BaCPdqRLePLK95cTRAofod0szg
BfvHnAyNPe7LkYTAtF0Z5YoORHHOu1aeZ3/kvHYHBxH+1o3fYzjjZURtb12kC+c5g4JjgfSnJBLI
8xaB6QMmYds5reed/VqOpPj34rRG2/TgzlmJ8nXycIChcUoNLc1fmYzWFNYM6m14dnoBkM8Ka/D0
JKJYnlX4aq2OePSqcntbfW94GHJd5/HoETpRTriMV0IT9uXcWpcSpiEdJWo81wCbL6za2HdCDxdr
1vlTS+FtEmUMdrNJ2pifYdSt6l7if1s8cWk8oHnoZCNBDEc+xdTpz4K6PvJBIvNO7qF4Ksz22yn9
EBtc0PxdJErwOKjvR60LkDI05nfpaRvArgnXA2MuMRNt+7PqCU/5ULYjSQ111P21Z99IiC9zEtd3
0Kh4c/1roNr8afUm9R/LP0oZ5IRC2iez+NtpP+4cNFHrUpU/1kjyAzkB63VVvhp2nR+p5wBp4P2Z
wlZo1bN/K7OnoRAaPNaRr5HIkBzCDpvvJaQyX81oRG+wemhrpdmkq0ZE4/tkQOy4L4t//8feme3I
jWRb9lf6A5IFDkbS+OrzEOHuMbhCoRdCCkmcB+NMfn0vui66U6HsDNz73EChkJWZJZ+MZnbO2Xvt
zDIxZKSGPT1FKDbxzWXD99JClGC4sf6N3m/4yOiHxvCEDTJoCu0latlsU38MEZekHUrTmrumtLCS
Zbh5aaNXP/TeNK9B1rebQKXybsxaLhVOMR1t1AU7va6ZoBUVSh6doc6iz9lCGINHNFSAITxofMID
ugxzYSVaczE0OT0GmnQ2LVSuWeoFn8ursnJlaoG9CqTVrtMRv6+R+cO6R7HmMHhrWLjdIDhWtIoa
KH4YBmsFEUg9jhGXYGRCMR8Zad1qipS1rARa8WMfgLjBW1heyAcaF1WTGjXwkpauKCuE9ODYbJ8I
vBbZouhr+0FqDM7qamyvmtk4V8AiybabSuazuJnoJcBynSDEDTuU7PVBlFX+1gquns7YZNSMdbvN
zSnhWFAwUrPW+a753IJ9NW61IjTWKX/gKmiH+sj9Dnm/VhvYgzTaQlQJ4SOOe20dZDRkQrxulM7A
xvNM2p/RLgV3FCPFo0E0Mq3PeL5wDtm00OTgPQQy0R6KKorWvYs8L0iL9FFv1BesWQz8Jq51bqCl
ax5+bwlrYWCU0kR38WS4T4WYR5sVGYDLtC7xiQs08NRSMXSJtI8/B7VzMPoC12nkEO5UalhRyzJe
dUkT/UDgNQgUYUGzHwd3fIorQ0NJ3Bgmk3c6oJc4R/OEUAALbOqnNMqtOt5FUVOcINtNEUbYKUNs
4AR4BmvaYdyYa/NVAPt9C/2YbyByg2/aONCuayijwjTyN1IiMhI8atVBmLQ0afX2wWdLoYiyCdO5
l4Ws9pGvdB451wp3dhpgVPU0uvED5d6C9HEqJCd0zqow0pX0UxyKpIyL5RRKHUkbBIYCG8m1n4by
i0Yf79H1wuro1IiBs8QeUbOaBNQChS1Zg0o+GyVtJi0yGBfwTzEKQHY4x35aMzqvGKJIGtfPKXOc
gQGN4XaHts9yk/5ZY63qHlt1PAoEeyogpcuKGvqaCBYYssS9kV7bIHh1JwrmDdi64RVZLG2dIqb8
nmwGsEtIIbCoitHYZW4CPahwQvuOxe59suuhvQxZafDhqTUXGpCD51A2Bl1rMIMokv1WrhuzEoeu
c+qrz0c/YohpF0KlzWeayQnqrhahsYVGc5UrPN81fpUnKyIUTUpEukNbDTQL3Gir+uxJms3ZtDX/
2PaRtQZgMR1d0mdfysn2YcsU/JdLoxAcnbvqAUeiIoCvXTJC+drGqi2WzSjnGb4Z7yrdrtfGEMWb
IkedldD3eU5tES5bm7Qn38HkNWAHOxtkaexzRMNHzKlUgOFobtoJNXZYk4Y8uSG14YSINaOtpA3P
ARfpY2lo2iKrLfMqvFJgoNAIDJXKv2tLr3iCy559LzrcSIuM+Ol7YYOSWNQoiNZC5s48ghJonqZA
/2IhUTpnWByReHBiwIC2H2JDwMhJI/1LXPfdnRAZh+DY6mcZ2Ph7Ky07W15DNC448RcrDhr8bm14
B28jOvfcLQ6M7+k6m1WqLSwqNs4OpuqB1KM1DQK5zhPbPXu9O6zi0QyeFRerF3AatC4sx7/rSBLa
xMqR3wl9iF8FmuMffQ61MUCBs3QmggtMX2QbL8VzhLM2c07WWLtfnCodF4NIEswxIyRd9C1FuJOx
G16jIAOwUPn0hYl/Nh9Hu8Ysa9rWno6w/6p7cfoQWHLYllUcfZ6cJFvlQHy/BcoqEDWI5hhrvbur
QfmwsKZgpLXc6YtWo5GoR7xxzdbwOyNXfbZl2t51pVEdxsIqD1E+cQuwOA21QcNj4xpihY9jQCoP
wovyr/nRh0N8JM4wfus7rPxDUiECEjY2QS4sAJW4XYXJmqw4Cu4WTd63rLJs/g3TwBfg0TEsOdNw
zHrRd2yIj1wAh13d282CmNLiDVF6fUzaONn7kevUSPt4TjllJRyGxiO2Raqi24YeG5lXy2JDi645
SNpJS7ZTJtQ+hoIa28syb5A1Js5g7XtcKl+4yoc/PFSNVwjUVrjVMtJ5dBlwQHmKScPsSfIQ9GXB
cxD3zO8bQ/N2ljuI1ejyigDzJYPBfthSpBf3OEKj1QBuiaK1dTDWOG5BOWTvtTGpTE6rqVlTiLhP
WKeZ4WE1C6ze+FqTsPEJ0mezG1rDWgZOFJKiVVD+D7VNmzKhOaOKEMVZGXR8oa2YjdQZ+iq3GxPk
Dt1AKrs9qUXO6t32w9hTP/gHNnqTObrpnyPEjz81qeiSNDCgmDb2GI2UiljbxjA14xL0evg9snOx
gxUiNyZSaOYxXr4z4gBKG48Ql23PGQ6KB5RbELDvfTXXWDRWxoNdqe7N90z/GoR2btOlZWI3uFJ9
r8TkbuwQhZo5VHwZ+mg8TulAr8Sc+8HVUJ3/KjrmqyOpMtvGyuJz73ZWD3tKn1aKbuqz28KQC2l9
7+idfzdDw8KZz0ZGf8XkQun7Yb7w9cgL15AHsp1JchefEFkK+j/lqwMHkPlgSeBFO9uIxNWBwfWZ
+4tcKl1Wq7+YWXtVoYfBrvW9apeVVvMznlDfoGtmo8QtjZCu1JCaGH27NnUDoRaI6XWrhnxJV0Xb
5mFQ72tk2quyNgt6W9MP+EMFePYcuWaf9Yxz2tzhNigNi7GqyNJnqFp6CtRhnF2CORPirBElg1/G
PiZ4ldi80+023Y0J5vOqn+voJOkP0OvzXdxYEaV2wPBFukP0Mrkls0tWIRMrrkUP3CTuZQNVKPKS
YZNBwl2PmhY+Rw2i5HXpMmkfLOSMsaXau0whtpeIyFZdzgNSN0H0BJQLKB83yaZKzQOg/vCAF7y+
DlMIoc3KxEOAVeiQV6JYuTq4qTgew4e/rKajJhduBNnCSID+aN6mtF25scjYARKOxjc2rpxPTOOb
2ebQ+BEirsqeqDY01bwFgR+tUiPBLWGVkBxgQ7DCXIihsJP7HKzhBMmpHK0VWEKzXPwl7EhiVLQ8
bDFtueHsMh4sJpZ3ph1KKPx+94Lqv7wGCGVWf0WIb4ZC751tzO1nG4chYpCawvivpg4dGVopBAAk
eZfYR3+sOWOyNkTcbyMKmW2Ls2jx/93L6C/giRsWduP/t3v5aaZ8/69jUf34+huQdP5//bIv42T+
D+jqf7Avwxv9z5zhIAXUUQjhOqTQ/wKSWvI/VPNA+olwJU+Z1Ob/wyO1cDbruqV7rm2RtuM53n/H
vmzMxPD/S7F1YZNzbePdzZh5x7T1mXH9t7QVFGlOMGlacIm1eryERJ8uOxsBmN322onHv2AddTAX
JKUS9WOJNaJs0h193ebOoc0FmCkVTH2Sqr8v5xakSBoUTL7ncgaZelP8Wmmga/+ZgG78Dt2+vWEs
1kK4uq2T1XtzY//tDSOqc1yPKfkF/7D2gDcY8oeZtJu0YhjhtNlnNQjrWeSeN1MvnWKrAkf7IAXn
d/Tv/B6wMmIh5zxluirMd19awxHWCDdNL3SYxRmUgPk1Qzi1F1HiFbQBURXBIw1f/ray/glKbf/x
W/EDESjCJ5//YjbC//23CqOh5iJbFxeCHZnwNL2bv9KiNE+jWdDlcidGsGUZPEdJhjxU7woaRl45
SUnpB61kgwZRPphNDwqiT4J8bbqV8UHI0Z/LiSR2A2C1jjEfyfk7L3zmWwyAyzy9NN6Y3/UzuzL0
ao4Lx8TgttNxnO37ZrBPVhfiFfrgC5r/9N8Xs4kbn4GlwPbvQu/+/Quq9Sq2XK+eQ8KrU4zu65nr
Z3xqaTLjMoQl7zgpZ/pE5x3viFExPgRD6aVRfEjG0Fj9+9v5HfTLKrEskgIkKUnejLF+/2hlZsYj
Zfv1mUFUCf4u5TAvS73Yo9fFopDX9gfL0pi52L99fssygRDwLHNXJsXqHbWccVnWpprdn3lSWQFJ
6FWHNC8T+l4cgQUGz5UdRVyAdbdbtEKqFeOHjRajv//3j27MS/HdO7FMVqi0YS3QMH8Hx/bVQCO/
lMM55DZy10iAdmWr9GXnB6TfVbYe3adx7a/7JEuYNPbRgMnSc8Bzues0prM1TXH3WUbBB6lyf6xP
i03TsUljYA/l55n/+d92j4yWXcnjq5+RDUdbY+jmgt8KGb4VzqtRYEwW3mgsgmKKdh98JX88vby0
Y1uSJ/fGiXj39BqILiVpDeIs69K9lgAbwCbk9MsQdvZvnamMk0DOckGs0izBtQh4LXZCsmoNIzYJ
9XLFVL7fDUxEdtzrm+GDp+f3aJjbcmXhOLRtSQ+nSHj3kymduqZXpjjrVt9cGVa48Jnb9gvX7Oou
tCFEkxkQoktnwdMASp1vH3xBfzy9ljV/N4A5yLiA+v5uV9WdNHFGrrVnv/C0l3rMGCJJhqiGScwz
QRzRlilUdB8AzmFKG4/BJ4rFmAG64fVXgJj6B8/vP6zh397POwp9i2Cvg2wgzmAmPtMkPxhe/POD
z/wPi4LkEFYGJxkbl3y3KKTRYSUK0EW51RjpS2am7YZYiWKfV3501wZpcBcn+BNyvShfh6S0d2jH
1d7t8mQfks2ET1cYzfcij2htoMX8YNH++bh4ANHZziX9e+EY7zZUyGCc7iItLtB6zDtB5Q0hIsqM
EGStjnsz1T05ItQQEqdGYn2wn/25gZIBoEubwDzC2kx7XjB/e1gdXJVTyr59qXoH92waOs1VphKx
YN2amI645X7wk5vzB/pt3wLMbllMz+ezy4Po8vtLQlg06dS38YMdpbDvwoChTx0X1kYWRb6+baOc
7CWFkdHcp24D6xmH5aXK4Wy6yKVfJwI+12bl6puk9hD5DDhAQncq7pmluA94rYdj76PnRPz56Xb+
JkWrP//7qpLvV5Ug7op6ne3GIP7KfB+05Jq+W0JCbs/QZEqUD6Y62kJVG1GLp7GBf1YGRnJXZF0z
LWj4Jm9toq6VMXFKBSrAslI3WOcZH65QxVPwFP6ASKx3Lv3oZfdFnH8GQUMURGck0xd9aAu8zNwZ
admoZ4qP/keC/eui8Vy+FbFT7D0nmh4Hg2GIR67LJtMdTHTJYKNpmkzzZXYW7JPCZwYeRcOOUpZ3
KJW1M0el7YwkQbvdd84q6/t8k3Wud/ZpHxM/AW++GW25ZnhSGixML9sWvco30hujr64cGJshRMWN
KUMEwdEQ8wqx3l8kzk9OmPKTxi53FzdatUZBSZST4MI02WcTaeem8xG55kOufc3syX3AhZWtnQy/
mmwao90mlR46KzeMTqXZJD9DT8uvrrCKfdCUZnIfoPq8mnmpH2M/4wRsY0SeoWm8oqh091LYauP5
YQWg1gZY8++///vnBi+NAIZks41CZyfh7vdFbIOeG2Oj0s8qt42TNrTuw4Dt4hQLG6N6Fw9v//56
/3Da6y55ivSGXcckBWlej397UKfY9Uq7KaKLKFPWQVda/dskWuOEkqfONiETmK+T1GqwCKg/E+AI
cCzscryDSp8H9zOZOsQENzZX/eMr6Z8Vg0U+hOVx2nM3cp33eyytQDsa2kae1Xz5Qho6nWSPcAvH
XrTNZUWCQesBaproK6ZxrB0Ko/gwyGveyH/bWCBUsZ9w9M/X0z8eyTBuejHVZngZyirYOnZbXvFj
4dLQNNYWjL2Z4NnIh4AtQi2zEIYu4la0XhQ7xWUMQ4MRDZg9LK9B+mkU4sl3imE2G9Q0XFphHzUe
2mNe1P2bj/HyYRAK+rgnnM2YDM9qaHvcK4WLM9kzwO7G6tjrBmSklscSI2WQZ59yf6RiGOcfSten
5qqmcTrCfYPJ0qj2ETlA8eqHs4efDuJ8mY1HYzUh+N1VJAGfPTClH6ysP+8klMXUuK7NDVoX+vyt
/m1hZZ2TVGJo4gsaMULZcj3ZhQz7P4d0W2EXJ90pZASGE63MmEjX+QfH3z+9vG1T6TlsovB85gft
by8feOlkib6PLgw9tYOuYPgjF7GPrFJMP33RaegHU7XhcXwrE8u8/PtzJf58fQJJOPm4DsEVYwX9
/vpjh1Oj6IP0gp2UVdGFcY7O357LOnvq3wwpytfboh5G3WAgR+SFgbNrYldJ2Z4L4bgPpROobeFL
uyeZomTHKbHjnTpn4kEdzZGfUfgh00FRFyBEIySAjdKjbdBG/CPMTF1LY5JnBlESfH3kGePL1NYl
yuo2lcZK2h5znMgeeFNaNm8yBa3oBRd6LEZ0iatkhvQYp5aonGEJkqe52ghfT7fDIRlb+xgqBM+h
3qlr403+wdH68RjeKlin0t2HwqzL1ywq+fP//dv988uVnmSoJpz5sivfF4udjRuwr+zkotHLwHNp
6e6lNKxgb9qRsTP8afwG1BrRpMX4UxsD8cHien9IUx7yS0mdzYltU39/1ahjC3mNE1tnCpDmWvWV
2o4iReIM8IWB8b9/2BmF927/schW9Nh4+A+J0O+2aM1uBpOhjTiPdscPG5V196mFW3CUWT28Zew9
WG8l0iRLC5Ide3G3Fm7d3bG8rjIigQCbAmdWIGk/hk6Nk9UIqnQ/6kG9nTIsRPoYgon84F2/P8n4
jjBOC8PiIvgPW/dke3Zvm7VxVjBxcBkypl+CYVB3xTDwlnLa+GhMKwbCWBbaZxK9vnvzSmmZPvxs
evjYJterlQcNF32alj53XG2uH7zJP+6MvEmTI5fmGflZvNvfn9JJMvP2E95kzXw4xq4UG6Bvknwj
jLQF91V6aF08/zkl9uw0GW3/DCB7lRUpoRZd9IOw+K7+n3xx3AJpOtCV5it8t3PxmhP6TMM8Q+q1
j3VtNNfBcLl3RoX7FFPdHrFED/vURLrtamnxpUMvgbS/k1ugtOS6NK11FxcNT2sv+zdBg/l/8rXd
2p8Wuai803ebmz3oFlT91KCP1RsnVU7pxY79F68HTNbWNWz6uEx3bo29Uff0x7IqqZInR+45tZoz
xswPcqH/aOrxM1L/0lwTtFGIT/79ZwwcTKSJR0wsvBf7KPKofO18spioO0jpG2ndP1kBX+YHq2e+
jP1+MeBlpTBsLlBEj79v6nmt0aaVlptgO7zgm9km4OlaQLqU6PVaM6f+IZ5y+4jozH2wzKnY/9ob
/wfvQlq24/FmhPCcd9uDl/TotIbYOCfSJCGqJrQDgAbqvdhBTZK2xTcMAv5XKx/EMp7/fo4xe/vf
fhM0tJlOirkp7hnvj1u3rVrXGszpzIEcwoygajImKd5I2zEwiPXFXTmkJ5yhJF4S7f11Qj3xwXu4
NYB+/zl4D+TzOoJGCCXvvI/+7ch3e6NsqGf180C7BsGBgy0nmx9cqCrsm34W0RtJE/I28nEKT1jO
jKcB7PiPoo3CaeUIu3z1A7Tty7qvmiuBXvVe64T54KrSPtpz0w9hSrGvDNQRWd4X+5Iwk35hjwhD
N+SP6QRHNBFHKI5Wrodzn9ad+g9PP77W+Td991H5mPziBkuPLexdmQDXTyVB2//XHpEi9zgJ5m/b
EBHIw+i6xrHKiQ0qAoWK0U0fqYXkg2AucWw16u8isMU20s3xrspNzIyOIKZKU4sCe886nSUVQS36
H1XdWyf4oJ8rq+OwH6Z+39aZe4m0uv7EwdgtnaRwl78qB+RX1llNvRxBtfQxm3akuu0UCpSB5jA+
jmwZqyaEuUA9hYgEYYRxGhKbjjbEd/tI3ZecOrNbK2fSjgSWqUNbw6/wksZeo+nJP2MC5piXYU48
AFrJAsXmgy2GgIVvsLYSJ/veEE34eLtWafxUe8eNjAN4YfU8emX7c8K2sC6nQgc0Ywb3IefO1kvN
aYN7oPiEi177BicU6XI491wt/jd9PnMuj8vC7lZulIOzDF1176cIHOh0sVToZcmHrs+LvWSu8KC8
OjyCpNlUU+IfROC+6JH2AFFEQJsLcBNpZYsIEL3N3a3d0E0N9y6jBG5CqsWhcutoa1NoDVkcbhKX
oKvRDAfCk2aymN8Nx4ncz30+3w4xDaJY8xRGXIapgGAoibLcpzrP0v6oLFXvh0hoLzLvf+RT4p1Q
f8TlQsM2QvwSCAbSXr5mSesd6GSBnm2SDp2HEZ6l12p3mT+hc8nbaNyJwr4YKVhFp5xQEkN4Bv1l
FHt7PlkyZXWPWQzVf8E06pNrpOpIIAiygArRGpXR/C8JjHt3XGDtJ/AlB58U3XXlxiSfiz4KjpgM
0l9nlVPO6I25GKoI8zpps7EujBVhL7QiLgnD6i1YGB45ZaOfptAiTNWbW25RaBb7WymlWsXXcPvR
LMUX6XOTI28uEXiUABfm9YCbfiY6Lvjl1G4ENTGhKW3QC3+x/O4+7bBJ8Zs2S9vO/SUHnEPvhShW
P05xlGGX3ZKL0DyX0zDAwLHtu8iu5aFKSGBpSvK6ElPVCClFlhxvp1GgHJQnpYImkGu59UxTrrw3
xqTdT0JqhxJx3trtBboKk/SSkRLpW1+o4pIjUdsHttatcOtGzMWNaTNGfblyu6DZmm4B4gzViba2
strDVuo9dkRn3uWeGnZVL/CxawM+JlYy5P2gKwAShwYacAl7Rx9VvWozjHCrpiWXSQg9vLqWS0d2
jGCbG1CelmZZiZdaRcNPt9cgeQqfaGBPHkOnxPijHIE7OQOe4ZpspdiZgzR5bAbX/YoL87NfB8Za
wkHZwmNxL6lKHXQWeb+77Yohj9mVY2hDd4E3FhGk1A/EKPAwfsUfPJ2Uzl5a190XqwpN7ApEX71V
soZuNLdp4kbnmdTCDoVp01lfe7uvr1x7WWhz2fGrwsWFzCLUhZj22ViEX5OK3U+LkVDxOelhdC5B
NSpMlpNP22kEdU2QjxJbYgGmq0qhSSC3HDdD1vnI3PT6EvfEF42iCc5a1gT7zs3LU4eL+agZjDph
WADegbo2cei6YhrXKETw7VRSvUgwrye/dEJa3e6cqkwY3tptxkff9NSh153ytQwVG2EzUK0vS9Y1
mA2HAZxlc8rUVaxeQ2XxmW/95du3l46Oc5mw74b4Rt58FaEBz3CAb7MUpxw03uReM7r0jUB7+7Nl
1/33DNnBPTYpeXayQnsyWzUe6h5MfjXU1h7vQL83BIQ310dhNkVZuQGH4SzwukIcmmn+XVMp0Ixp
c3XlzItKJ67MU0h3+7aVjYPZXEsCzaKFiFJzF2Y1I8s4d6kABvvAkWN+cjJ2dTBwz2YEVmvglJ0A
cWCx0xobCxSYw7ZI7iz03odsVMU2UWNyV8uE1Rxg4l6Oo1F+ElrL9Avxc8/nLMxVjQ3pziHidxav
/EAtRYvKLTE05zm5W4UTPea9ieK2zzZ+HHZHUhdIGkhSsanSSd43FtBCYZj2DsN7v0TOjc9Y9ssi
Kpun0URG5VXSXptGJu+zMLsAjYiPIE1RB8+3Ta8llmLm+JSvdRwYCKm13N2abLd91j3BMKcFC+mC
S+n0I/Lc6b6DYPtrUBPPl6M40sRWC2PSG/iptmlH5EJuBRoBDS7MZQ/mMJLgUL9jcJCu2sSrt51e
kO6n4oCzTQs/S1mSs2fHm36OlkP92uIUL/RnGIzDVjZqfMu5963oZyPfjqcq8BaTbOortihGz62n
olXpG9+FPtQvoig1vCyxPh4t38DvqykGGnU8HpCHtXA63WzbjbOMzFfJfRVpa3wUMCM9kZyMobUQ
DSWKCK2g36pO11bIbH4UzjDcG54lDwmdmrWl6GymroiezER3DsXYsrGZHUpe0/QfU21AIozvBMbw
yGBEABHhqeKpz9j+r3S20zPiNqCE4Wh0X8DT1c+3AdPtuqeI/nhQVpL9mHyLcX6eV8u8RtBbaw6h
JraANYP854Sll4A9Mx7IKhiVewZ8QD9XpMay8frxU4pS6TCVeY01zqxOBVvzlrJmdjjmsLN1JWFj
8UXuW8VVc2VaNY1yHvAXH1/mgmaid9/dTkgFrq6mnbcvLSvHCCLM2ZTSxjzlE0yXLSBkE01j2QPP
nZ9lk0tbgC/2sZ1HDrmnM+O08W7GuGJXSco31UrJYDGmBISFHknvabR659iWxORwDTKuuubs86S3
iZf3bdgURKGg/uhi+ZDDQeVWPN9K+8BxvujpoPHxk1A+DKbBM+MRWPsKY4LpJjh8zm5V9DxzDXVc
hSRh4u/0vaKinO+R+dSVr141F1mDP6GNixzZPpKMw27g69yU3bFGLR6wAj1ZlIglJ3Gg7x0eothw
3jxzaE6VR5om6SFy2pNyWR+jugA5qE21+iaE4uVSWpYMqqb+uUEW+xyUUjvLInI2yppQH0uAlITM
zZ1PU3NbjDOWyfsxOoSZF5EwWoA5MmgkMPp9A5AjGR77PDonPvBYQpl4uUVku90TY/n6u44E9XND
A+kONiIaakfRmJWEnrv7W5cHdaD5Pa997bPOrbdY6MrC4dKW6kdRmTRo65BYy1iU1OOm27c4qOsG
jW1gIkhuzE2U29Ndxdt5ZeepmkXn2IwBSQK6V5NEkleV+peoh/e0zLOwPw6Tea2hCyBTLC9jbF9d
0OPX0Rrknn20g5rW8+axznHrynnKgM4WPi1nk4vGenRIgWOto8zlvkLyqJMZBBIUprYitw2wr1s+
2r6e7Gl5I0+sMQmlGP9fQ7fs74xECtz2Xb+xZvzfVIQHuMWkiGCL+Iz9+yv6DW5uIYk4Z+SnEL1M
JVcBefXLpJn9hmGHlDgaO3cdC6t6G/D2z9AZZyISLNeqb2B5VbMM08bHjt0jQW4GS3xn7fnefuD9
xfcFYU0VKT4jvorMCj7nTmmfMBCUP8kKIUaY5KHwRZGpF7+k2KY4AZgXhWhIreozCtIaHlGPCRaK
iZmpO7A42heCCtxVadTgi4Zh3Kag85c+AA5w38E5k9Zh7LP2YMp+OPWOEW/MOFX3OHN/qKimHIqJ
DnlIc8nhzTmQfGVHtOYo2QFwGtx8V6yd1jbvRpkZ3qIvPfdr3XGXB9FQh/UhyXPxicQXC06a1w7n
rq699gL/HVvIgh6CSrakleufjBGu+tKRA7NSVMWYSa0JGI7L+DJVFBfobGHrdb5AY5FSAUw6vizS
VenJ/ro/pI4CBINHg+CtyJrF6Pyj22RLaYQY0hAu9sqhjjXHgVt05ms832bW8eiQ+MCjc/vXYt0g
vq1QTbHXg5gayAoNhEi3uwew+wgmAVXK7V+tcRY8pHMrOGDGKFeeyAiYrMy50Wg1l2RiaVR6Zpw4
NNFsODSlsixSrxEeTcx7eg+Og1KOY5hX9OeqOchKLgWy8F6gIvs6ZhDMpcvcSsvXNhnTCmBA5Pxs
o95mN5r3sjSfC4IcvOjRcgr76DiAXlI1IHdDRF98auaCF+EmfVlGM0xYIsleJwDgQVOMXIbT7SD5
6O3c+2sSwbYzlE5T8lCVmJ+5o4BvZyA5pzTXZwJ8mqtl+2IzR/EuvNA3f72Noqz5A7WgvO2Sgm+t
n1v+UznCiA28RB4mgD0o4MvopCZVQK9zyclaGBrhjLeKNQx6DPpSqU3tTcNuzMKfbQdkoFXw9DgO
Lj2Ag2WHg3afhZ6/Y3dwr0FfcVHApnwCae0uuO4GOy3x04PWecAAwLpjCUqDp7rIzHueWXKxPQ8W
fCwa47EAd3nlZ+f747aZrKshDNYNAbrwpoDkZMJHcW9Nln4oQ5JZW1vdZ02dnuBF8BdB+vXWCTF6
m2K8xl9j6om/8iaqCGkkwXcPX9c9ienk+HmBHn7LI50vp/ZBJ0Ab58tx5bzE8rq70Au2joMGDzMd
Z9vS7YcF3XY1BoPWoZs4u4wTneok7Vb0oOxH7Oa72087xTphZCLRgWHngtoeQ372zeXi/dTlcA+i
PnvR4ODu7S4IyFuNjWwtjNh5zvTE2FP/mYtq0ml+gDteF8giT3EIrHnihvCk4fcCwuD6rA9UweZm
QO2/JcYzotxmBccJTb0goZ3tjtGM1prHAb9OVMvv46VCr7RXc8cihKyNMdQBn98X11CLvrk4e8+x
mhqw2rUYV9KkJO87s73ra99dGChPHtqxqt484cvHOlTgYZ35CxMEvfyoXTqsy7RnyLUIaA8/9OCe
T6QnN2vNwXm9mOLIIird1HdyqAll9GbNR5mp4Zvhtgl9LdC4i7H1042ScbT0g27aiTDVYVyARO3l
kJynCnn3Ajjvl1uDhggwHhYf3CZUNOWOn37NE13HmXESqXWljfUCPSqLyIGzky+k8spV3VjMmG6T
tzSQ+fd08P3LbbmrwPMfCu4WAdddnu4kTbwl3RDrAcfTczL3r3Wn8IMV5gwHMbpGQ8AJ6Jaonpw+
rGA04RSJbCxwmAD3v7YjA6i37U4lLa6ybtxF32C1hf/YXBnTmd5Wj01Q436hbxojwRXEpewhEiMX
eFvrKyDr6S3njLKb+HcwAgsIMiDeBl9x2dET2nxNqM0r3TczeKh1t+ReG55vuxvItBLGmP0UVZE8
dTVXvs2tS3grkeh0kP4dualxIWbLvlbzdfJW3nEe0SxkxkxRitqQlLHEKheckv5dAef1oUe/dZ1u
G3Gl86FzPzzGTaFDBxsY/rVoqAA6DB3YuKY8DSa5O8OQ8LcmdVCF6r7ZleOvrUjpF10nka9IteTV
xim3jwaxhuBnn2iOaY85o8HlrdNXWkwoGyNHnc9ay+57uyRJTFTO0mACvkyrFsjn3Nn2fLs5QiWl
qBmyTa9ssSd2oz7nt7Hh3Nq6NSSZShcvqQiHg1MHBYXYqC2r0g/WWjG3iGoSBh8THLWnFDXiQ+dB
gEGZ0p1aNHZb6c4bawlrzDLd9KjPB18I7/MUesQdTnrc/2R0o9MW6Qxol4PY2JbOtRF4ob9Ke27Q
Q6ZnFyCA/5uzM9uRG8my7a806p0F42A0EuiqB6dP4TEPUij0QkihEAfjPJNffxcjCxcpT7XU2UAB
hapUiu500uzYOXvvVR6JXIuZQdj+K+QaejZoS2EJ91/nXPQXcGBuTHsxcc10OYFfIqQqMr290TLm
V6nkoZM1VflAjD9mW0fGNzJBd+NMawpgF5VAHxzNwt915PNJFql5S/MLII32MxLDnTRyTv2c8m36
KR1fe4kgRb9P49/3eYIS2KPUsjYCwM/yrLkq43dYB0ClT4pn6UsF1jmJ7iEXTAe6R2BEQzE/vD9L
qIfNfemv4WXlUJzs3m8OBT1YiKiVd/RqWV3UYZ5eEPG4q4oQ0oIY4qdBV2Rv4DijoKEok6m+Et1y
1M5gfW0rp/sAn6d68SrlXAisNXtsufG1yekAa/I0P2nLn55CR+gb36cwcAvbO8i0c075MIB2wJek
OFRf+aVhfeN5Sl5I5JeX70/8bwYQP+mIM+Ul0RbzikQOf9YRr7vUg7TYMW5UXfZE8/ybtyTlqR0J
XR9MWZww13iHMSd5LomH52GAAGNaBom0MIDCtz+ELTXq1gOxWuFv1ADrPOysXY+eVuAHWIV46nxE
009NTx2vl1vB8xpoNIn6XZzlOLEFW7nU6SU5wHGxFVUd+le/uTXr9OvHqyNAEA4FjQtsTdpn07EQ
4oxLIKlzO0QEzWNHnaqX9xWZLhVZP4muryEPfRyLLOUU0VX2nV2V8ZsWWYlOLk/2v/48fx0M41rw
6DspX/1keJ80/jj0oeHd4gEizSqvmFuI9cgoFF1BTYhK8OsLvvsKfrwByvdgR/vC9n1hqTN5LOU2
6U5QnaGZsHdl9BQhnSTC/2Zas7glHNF5MMppOLBD+ddxQkS4sPhwm7HumpObuP7HX3+g94fxLx+I
qeE63sUrYp1pY2BAUBN0i3G7OPTIVBj7r81Cf1c04bjv2vZ7BjL4ENnefKGWaSFkKLqfOw/kLsmB
q/5K9MHsAlkCfJCSsUzKqYDBAeAy8T44vPDHfuyT38zXfqJD8HiKhDJh5vHjnWvTxOBbWecBhemK
HhdlW3VkT8T0jTTJjyScfkYO1IEOX1P2HJcwm7AAdqxwPgd9ycy38BdC9hFNxpsoMc27BkjxcYyU
vnzfL7w88+5/faPNn0i3KHnRbfsM+cEWnI0ES0cXcUzZf6u0yq6UaO39EDtkI2JpIB6Qk1CHUfGC
pEH5Mk2EnOpofDE90qjq9aBDT8nbQ7aMf/dKrk/cjw8At5Idw1Q4Yfh0Z68kJpXK5Szs3I4EBH0s
SxWC3SWbryW7lfTUyLon0HKbNmDmytD1cb/VMI5A5RrXEDndk7cWQjY6ezIu3fa1x7uxHcKs2P3m
/v3VleAJTp4unxENlTrXIqyWhJFUH7If3yc87z2wZNbVS0KZD0qU+QMgUAqZJvtSJETwkR27ZhvY
v5u1/3XR8LhR67vCI2irc4E5NRebjmDg+T7QJQho+eavkZi0cvObcJ0Y/fqb/1Vzw/WQL/tIu7EK
eWfCkNGqsSjhCL21y5Cc97Z4ZRxDcFuVOnfN6MnLMfObixGIFUMYioJfX938627mgb9Znw5L+Aj9
znazhGhTsmt51abQ7G7GzqWjPbveTe9nNLG74cSEQV95uZMQYoCmWcu6vpexj8W5yI1XIjSfvDGP
7lEj/e7O/OSXMJGm8COsngj3XNfXlHEpxdi6t0mG1+BdVv2uzmVgTAfcDtsPv74XP/klWHMUoo51
v0Dewav0p6n+TOGLaV7LW5+98yhtTngDvuTHPCsZ4+S2wVypd3YZGs6TdKTa/Pry7zr5s1eVRRql
/7qK2LZ39lMY4JB8l/xFuNayv0C4GR0LLyte6xBkt5mC3p5X4wUjXlDgXnFtzWAM/Rraux5dIJPD
8Buf1s8eDj4QTVbXRGBI3tiPdwTMqajsynVv6dm5H5oUkMHGJztgXyEoopHhqu+OwzwhXnnf4Wwc
+1p3BzOOwaGRalbtzC5Ovo4iGl+nZZU7/PqO/eQH4y5xq7GisGicb24V1lwjspV365gEyW96/LkX
5ERwWl6HtNrU0+t7sfy+Xk0TcUPbX3+An6iGPYnLEAMTFibaoWerfjeVjp/Evbz1hnQm8Wx2aPXD
UYOwcVnKrrvMCTHYm/YUHpNpyg7apW37m+fmJ3u8h86CFcSxHN/7i0aKeRDx0Szqd77sTxhxCuZx
U0d6TMg41FiWTx7Jl5u6oe3DMNKZ9lZyr13dX9plHKVkl+p6R5T/lz4yiy2Zncm3FL3RrWvQTqnD
hSh/rWgR/vrW/WRfQk6JxtnhdUFDc/ZogV3nJEko6F27rnF0rBQUUQtJVeWup5J17Aeq5D/b9N8C
KD+VOf/57x8gyP/+b7ylr1ipm4Tc7H//7xjLh7fy5kv+1p7/VT/8ze2/3/8xvtXtl+7LD/9jPUF1
833/1swPby1EjvdP8Z8/+b/9h//19v63PM3V27/+8Vr2Rbf+bVFSnpGSuf//s0H58svyRcd/xSvz
L/0Hr6z+iWELYTrLseLdXgvf8a3t/vUPx/0n6iALOZTrIRrFUfD//clS/pPaG7MWBYi7vhz8dQxP
uph/S/xTuhwS6Agzo8KE4vwdf/LZs7RaJy2JPolWNY8SZfePy1QRO3lP0AVeeUKXcPdPoX4zKwnH
AzSyddkRSXGDNpwEzD/dpLs/lub/QiJyVyYgu/71j7O984/rrh9eYYhTuFl/vG6CEw7ihEDV44YQ
K9Et7Ml/oDUzZu7p15c62wvfL0UcHG5JRkTIgc+qhHxh+N53Yt4P1ahOmd1/9GEp7K1lwWtnGX/v
FPnH1XBV+RzjkDSfF41jzeEm7SZcn4pwDK3MaDvQDgHRCvigGkeyBZMabb1bPv7tr0kFyK7P+QmL
gVzv+J+24GQ0bRKGDH5JT5WbuHXF9x7oJnmAC9g1UPS/kVf/5La6/rp7rMJ5C8P2j9dr0DbEoWbY
mcfEtW6oAFKwVM0y3LuNR6gvyRWgBH/9Hc9OCtxcjgdoqy0eWF6c8z2jdTs0WaNs9iRZkcrgomLw
SvN3GsXzq7hUTuQBUcTy4prOud6Yin9ynUaNe7Jt3J1XdfGxTlP3Nzvw+RvAVZTFF8KN6VKgnVv/
YqclqM4dJ3xQOWGZhAsnz2lVwUfAyCIufn3jfnYx3PQcDOkw/PUo08X000IXm6cIOci78fQhskhb
sRPr5dcX+sm9w6nk0AZH6MoZ7OwprEjtKRKVT3vDV7fYKZtDHYNV+T9cxJHrukWjhGXrx0ePJ5oe
U0uYSGg7r7ajJzJkSen+9UV+dss4lXK3WBXRb55dxIYv6ZIZOu1Nzx0O1bI8JJZfXmUIMfe/vtL6
pvypeEVdshaIHIFd8hbYzs/WYNeaR8+QGW3THRPc37wyZ385jt91ZxF03Ki1+O3P/vKRQxi5srne
Y5Ik22xJRNg82LBbu/syJ/jzOHW0UYJiCVOJsawcqo/0nsm7/fV3PNtn1o9BCfJu0OYborX68Scz
DBTPy2TqfSdGTVlVhjWpCQlhC0Eyaa86qiIGKzyQPvH3Hv33K7PsW8RvmMRwnB9N5DLbWbP02Z6Z
YnaYGfHv59Sbg4aH6+nvf0mWDXb51c9rvtuN/rQEM1QvbOQgel/HhgJt1DavFJ/9BcPg5bBYef+g
a6//zUnjZ3d2faVd1mFcTM6ZzJ/EPZGoocn2JYnAxa5XXfc8+LoC4tdNDdAiq6/gGZT229/8sqy/
LuYx+rn8nhQRP/6ioSXKQosq30c+sFPDVTSx46J4abOxPoxtjzjSypznX1/0bHmxJRoXTtscqmyb
I92aAvPnTc4ZLUcVvpnv69lk6NJ5Y7YFmUyA8K+vc/by/3Edqizk27z5lFo/XgdKsz+2rZHvSRwO
r6UenLvKUpKZxlz+5u0///2IoHHp3uCT4l7yhK777A8PTeYi9+nNi7gLus/Jb/IY1t4Lf8Gflhcb
vY7FyoJvhhMDgTZnS7LdO2bCYM05DF3MbELMS3EaYg3SA4JPlm9SPRDIyszAr7eqTC0G84WHNoYF
FkzIaEaAXrPWoCRkGGp8UBVhc5spjfxPTicdht1xS5gaQgqc2IMHdHObyyZiqSlr9YK/vT9BY5+j
wPam6c1c7Nbc9jaxvuTndyogLSs/Av1W2DF1Y5/6pWnlNXpvA68myhAUsQnzitxwx2cVKbBvSWXF
D4X26c+3EkQRWcU3ZtrJVzVL9U0MorjH1A77XTFcfEnIXgRnKGxiNHW0SHBGS+WjCm6jxQkqhNFA
X7tyPnZx2Up848igdzlNtkdeYvB4bQM7upUeYXBJoQtimBdCxYZicPygtYeIwO5Wopczu4RQGjPU
09FNqhTUkfYVliSc9KQq1pMbSBLA1Y4zwuQcC15QHPa+MX9l9Gp9ijObUJ+5gHiywUyVzIETWfUp
ZWmfd3SXJO6xvi8rwm2jjvxu7KSfIsIT811oiOy+Vm6Fdqo2AaTIGsFClsolPIadC5Gr9kaS4pu6
JVUgol3WH2lEka1HnUNc/TCq9inURBAUCVObrT9jISDVWjDJltpNp2PIP6C5Bk3okNlAgKlP8uyC
cNLYInWtM/R+zLzqW4iL+5ZZm7D29tzY3YWhq+yaBMfQvtNNNN6hmxmBwkVMja/6ZCkmVn7kCuA0
mqI4Ol5vflsSt2x3dlFkL9Ns2Z8tM4FF6cW0ydZIbkOhJC7iNohwlFfbOoxMptowmMDfyDyJUGsM
IzBNzx7KvctU72HQukn2Djnf4MxS4BFZ6BUFfBzdvYSKgMoLVUZVeoeWcrqs3ykVDDCp9Sw5QbHA
nGMfSjNJ2z1qXKM9ZpFTEzg3rnwMx235hJM9Ym5vF9s4dqvzd9u384ykuK/JgiS3V+5K7WbwRcva
EDsjkRa6jrzuX20jNEUw0kQkktMeLLiNVqz2ldlrwgf7XtzzcchubkTbk4cQ9jTRxrY2oQiA5SQL
rWaYGERjRVdkUu54uxS0cgJ8tvNnyLMV7ZRITe0OvFzXXukQdtrBSOpU7khmBIxjzard5qZsIZsy
eMmJjo268EKh+erQTy1tdG+8A3xmWhEn7sSc7jRV6mU4NT7JdWVPCL0Xy+yDGfqSLKgCxOwpNEEa
b1bZpAyWklb4Ttn+yJJix2qGNZeQhBuPC1wFg9knmQJdWyP3QlMXcoZwbAz0TsuQFY19RZrgIrro
a9MMo9zmwE+dPUZYywrqzB7jQz6RlP3kO2WPhLLSnbdzlgE1kug8c9zGTZPDCsvU+Am7vloCacf9
s4kiVH5gVq4+wv4CuaZtWDSG30lrsziicy5aTNlgZjwgtyuQvD1NtQLglLYE2IT5FHYXkcgYsJeA
VZ8z1je9HYiQ+ZaEsrC3MyQUA82ZdntWLhSqgap7Z9kgfGRq5IErfHao/IHNiWbeycKKidnzUX1u
KPojZz+KvOyCwq2zQzPPsC7kUM4o/1zDifbkovffx2ECM2oilLwJLYkAXLbZ8lbVBX/MsXpJPGRu
9oFHlDgxv61tdFuluvjL4Mflw6AS0r7NjPTCTVbiLL8kZJ6IHNijyYy21m3GDfzciWRQNx7kRRT6
Biw7neSclZeFNco1w6bfLBVhHKc2I3Iq9yYz3NErQ5HK8FkA+LLc4qIb3x+1Nq+ZMC8oYiLdD9bW
SkPHCsypxE2QxXloQTxzwjvXabPXQU/xdTcr/lgtUoYW9aLxcCK97mx2qU6+9cI11BUmQZ58ulG+
D7sHz90mo3Uw7PgtYv7/uUjiwGsG20V60wP0xGQElspkH3CPZu1reUB7aeIvKhFF4Z5pG2MDzwJD
5EoeG1tjxp2TQoVXkwxR0BeAmhoAkVmKdj+QfWfgx/ZpFQ4d4aSO/Y2zwghDMhS3OTa/TYEB5GAv
mY6JCse1hZ/2gXE/WLQyE3G/pXRhtrs2WYIiC40QHJg3cmcJNLluKRX4TPOEQWdOhurg522/hogM
pxDt21VPOcbCUO566X8pDLxlMl8Jjfk3fCtYgwBB4zDuvsGCXB5HS3+3PLBMgvSFxHvMyOtlUiY+
4aPYYrr81AFZYJT7IKOyDETdgp7z0vTaRt9AWq78QBw3OR7oEDe5UV/VcTNfzpqVrkx4tWZ2uUBJ
g4ClsTtB5sNcpNWBsX8ZYLMmWHlQzUcEOtA7dH6HGSjaoWIKocY3+EkG8i6R3Vlgg3JC76KiPaUz
v1NfRHujWuYLExXDbZyr4Wqcq6XdtTELH0HETdFsheSdL7yyfrNrs/rmtnkPUsJryqcGo/spV7O3
aSF7+Qhqs/nQuiYqd8zOr+1SWgvfnWdtU0e19bgkYffg5DZ1bOLPT4lJLhCP94p84YscsG+Jg+kX
6a0DIfyj05qffR2qKyZOw+3EGwSqZzGTT1EVoeyDH5Pd1l4YGdRTY54EY9c532o3p0FCdFgonhqs
Z8S+AJr1P4zD/CUkkzec5YPbExWjMceQSQXFM7YeO0+UgW4n64GAMfjHoLTqC3ew1YNKRhvVIVxF
BmvzTrQx5Ucitsu0clSIXSZRwDQBPjOMa76GlLJpQJM6nANPrwrgZWjETmob51TBfxlbZHDWZ7u1
xRXq4xScs2/lx1q1vA0ErN8xILe2au7qG1Rr9tcUldf4scvn0d4RttJEO0BvWRpUApfbYrXTaZ6W
t1Kqfgenp7sO6QAgcc/l8xCJhJDjWb61g9dt61JTWPRx+XFifnI/kdQ8rq8Ij1sqsJYPEUl3NN9t
BO9i6C/80RHfvSj5PPmFfW8RjEzYznykPMp2pmEa3w2d91cl8Ndg1uan2KubZ0zl75ztk1kzStlo
fBcsU5AhbuA8XqS17wVo4Ov7uhuThcgFAOgjaLUjGo3vAwmgm3qGkxQiUt7pTi07JH0EEPcG9h2c
nWhrfKfaaqwgO9uxyf9E4hIIdBtvZMF4d15FDLMpaosLm8WDm4xHXyy3nrEQyIoTQJ1qWTYIs0PX
fQOMXLCNkiKHlZHkqS/kCGZQF5ty3FGVio3b5N1+dgd/N46CCbRl78eQWRqJ6hb0uDzbzWEjIWeQ
I3ZB7JQdQ2eZqlO45LyyZjXt6x6q3tC7/lb3oURt3goLFX/oBn48fQx7Vz9WZYulKYIQcaoFWlcC
kdFoj2HxYuvefOrQcFx56Uyxqif3DhqE/VSAMHhAtDe07BReiHWqMwdQfL5xmyxtismh46HKPbBd
DnvaRjVVf6rIajk0tjNu3QW+0DTbLCmy45UjWkceDRLJtYEF0RuGOeA7x/tpIbItIYWVeqXTgd9C
JkRnO0M4yvviRFBCe0sRCPcmz9sgrKTLD5eTTUlxbRAz3mfyLkX6/JHw3AlQrU7qOgjdjPDlCsU/
GkQ8wTN45B2kzXbcL4sV3dLNXfxgsOdcbfx0QIRvlTOrRuctp5FfaR/7ZmwEFIFQLOxZ7buBKhCu
ZmZTKC9WnAXSNYgAVghSOYeMqAYAVizdEV+rfM3Nckgu8xxO2YXtsp1eYxnpumgz1MN4ZYPBRdZO
/hMVi1nYO9q/dbsjwZr6w9NseUlpmE9ObBQHyCkFL4uKIeaijwZlhtV5yfdwFXDD4Tqz5oqFjWRN
vkOfuml327Pqk/ebu4W4GBmGrqpzzaPgNfGTiyi2v6+FUxGnZ7xVlSCTbq7Nnd2C5mh7aextu8z5
GFH3AdJX/1aXfp8foIpCOKGqA2XWitvRSV964oO2DVLVBEsYQvyYVGTU+KCuIq9RwZi4HDYbr5oO
qxy3R8YfY36KegquzRz508uie+SSyEKKwzSSYj2xyWYBqlsglh5Ahrzm/FokBrCvYl1oXRoecWSq
iyI2r4slfY4MRH1xhCwfGu7Opfg5ZXEFC0/U0dVgFP0j3i2vODjk6JN6k8fHKEQXOugGiEjiVkmA
WDBp73CSV1dJ7+gdL491h+fYc3duhQll3wgS/kNm0FeJ07o3cjKrrSGb47ByIpY0EksAbCy640RF
kn/ZtBvaM/XRmPhZNmLMAObmxnNTteXBVrP5Wpv5/FHaOuZUYnE6AjZEwDme5Uub9QmMk+NVe+7A
R2YNot7ahNmrTcGEowQ5oHNnM5JGYG+ijLjFHe8CcPReqoPd1DCLSlkSkZTGV03qvVpL5F9wdLl2
CpKSN1M2RHpTAKI7qsR4LmaU/olpDDde6Ik77ILFrkX7ilx3+goPPr+tTJnfMsSevvFkfaTThkFh
NmMA8qizrobRd0/Yj0m9iIcHpiMXakyMJABUwL0FryAuzALOaFKULwxZ131TTAcz8zCGxaa53JOq
zvndsheCvlB+He2odwMsK2VQFLn1TPGQPHVZXxB3j8B3ArrSRRWR12E2Hvx2ip48UKSE6cxDdJNF
IalPa2X/mZ0x5qI4CDzWUiqpnAJDDRUQluh2EkV44TVu/WmsahFDPuqKD4R4CG6r1VkBk8TwMcLh
gevRDVGhqlwBWzWT6Sq2Zb9Dpm98MItZTBsU714SDHnebMdefFoV8I9Z6UJgGLPhy9ziBesp+yMd
gigJAfpJGxN7UmDBJuNnrPYekqgEGAklOtme/DBqqlfrI/uPm4sn3O3jWzIkyRFPxnO7pgoHMEeM
lJnawEaqFdLWgprjrQLQh+w01nN7DS+1mj6Ipsm+xRKjMH3g4iVSWIm7yMcAY6+x4Uy9va9qmsNd
0bgNf83SCbCalMLzPhoEsgVV5OIWUjmeay8p39w0ggRqRsY1YDsvP2GHM+7rbD07oJifXzxp5VTj
FBE3Ye6HA4xuXthdPs7yQxIbLccKqrvPhOo72zSfszerxb5Yh978cZSDeLTNSm16GkbjDoGAn23w
EWYRmnzi9YVhYsFc0sK7bea0iDdVZ1+Gsd2H+zheiCBThaUK4JTo2qp0MbZVQTJ74C+xovjkdiBe
bzvAJMZExj4mFH79IE+Ed4nkFryQIxfb2uphIN527t3uY+9FlPpoeNxT2yr32Ym1Quzd1+7Aiu31
zQ4/suT3jKZ3Xh6BBAqbSrTnAclGMnHz/NpyNd4w4u0KHTTkW3zpgUkkQVI15V04e+7EVMgyiVsv
TTPdknI+Q401F/GatCzqWySioFdNoqBGvFx9/gQVK6MIrYTVY70VI3EZqLijHasHRm9Ve+3DOKXk
Llq4L4pAVQPCVgLVTAL/Rd5x+zt80bJVNcioKYwjfJiZwKIDl62lvqP+2ta1Ux5oKeiKrSB1xS5T
qvoeMicet+GQZ4AK6Dddoyr2rsA9cAxOU8Wq7mH9vvPtRZtbNDnmnYH1ZSKSrSfxdKwbjhLUclN3
5U/R1BwLDkdLQK+XU6GVcjiJw8F5GjLNEQWd/wIqCDk5zA2nXz7RsBmApI1th5fG7ostpspp2CtN
9gB/ToIqYwNfDuUk+IFzY4qp3BufVPt0XGJGH6jzaS+pjGkiNoM+cMhYJqunA3q4aZw5Ki7wnZEW
A0067KkeTXlVIlL26UOp/h4+YmvQiJk44DkstdOmUCqDxgSezLiss1mlO9V0VbVp4rJ5yrLWnTbu
ZNCpUlMGMm0NaNr0TsLBg9Yf1DTbhgSy9Uu3uhWpYNNE0caK5Np+mYPPpFux1UgpY0qsIf+Mh6xm
AZ2GfAimoZffV1z2p9p3IKq3lZ8aOzOTA0hLo+xlYNtivnbwhJokktk1mbMKGKY2gR/yN7rfy9ii
1AyHNnqRVud9b8H64bXOi2lvG3lNOg0hO/Nh9jUshWZuwbAXTB3xGicWLN3SHenZYiTqbGjx2k/2
WK/tT8SGYJqsXEPIo1sX8J0SZL6YtoVD30EL6Heyq81ubYLR3QirJRp2dLaG22ieJy8wPH/K8eUZ
hretmxKvjC/zCdsaVRGvfYEB+kDsml9fFH0dSTp+mXMfazexL9BngX+Khrg4SFSCmOGnmnQ1szRg
niqZ2k1g0NzKdtg1mElhtOZNoBXnik1mu/NnpRL5ge/sPybeTMxVDYHRDabEb5pT0Q98LYSpMxun
qrRzCbJAE/ukO+eTqGNO9R3H2E+EPxnYzEIXsvYK0H30UgskUR0hrcCWY3Yz6UTpUAeZb/UfE9Hg
bHEhzjhfZw8BxY1nYHi+puq1601KVtvbZPZmAiN5wBg1CiiDV11Fixy/uSyhA9u0vpxt3caiBXdQ
W5e4sG0uQWA5KR0LAe7fqVJhkgeCmIMWVGM4KbO+i7RLSs6lj5shZ89EdTmWOzHgBss2g2SM2B0T
zW11AyJsSiM6lqXM0BUPBGRAItbIDu/gwRSIpWi7c5quNEd2SxCXt81WpdwOKJ3GvtR7qD4Km9p+
WwiblMSqEcDOnbLN82cMk3hvS5Pz+SHS9aCC3p+ycMvIsDUDl75eBR5MeMNW6xos1MBizTfv8Lxi
ioctfGoRH5rBoItobYUvqJsvcxTC9S6ss2iC/l2by4XVaS+l88hRc4vziw41rJM03uXGMhBZ0oRV
428dZ3APsT3a5XMH4IH6A1F0wuOfFhbOYFHGL40c4wVfDx7RXV2ZVfmFfaS3L4m8Lr8NZlSndFUS
zmnzaDB0oSWMgMFuI473U0VVi7INXOYuabQdPdM7aMIb3Xs5xW45A8osbFFjFObcY2wmzRyfNsEQ
1W/aabGTq8Yr5K6actt/IfuEQaquAXPTWXGKeKv5RvHJLdL+GW4vdl2ckQ6plWyLydYw0o5cjHmG
az3koUNijFpPW7dLvOa0elHodfSupPNkywpHnyY95a0bpHiocBmVmyGZiaAJM2Bp0OY65xLHAMGG
oTkV/pWT0rhhUYvVyZA22OVkGBQoqoEMz7tel9EDfd8VBBZPrWHsRRVaJXulF/k8U0RpgiIrfQsR
KZKZTyEK+ujKkYPT3zn0FPTBVaFBRojhSL2pCnf+QngGUYI8SsKlZYZCYOdEqfqejr1Jx5nehk/M
isd2scGz5DrbgedEnAhNrIkDcpWu2f41JfZoukzDRZeSq1PahYc5PbKTIsjCaMqPFa9ktw+nvCqO
mDWm75TdicMeAx/8Phkne/qcFIBpd1FlimmLrqMod5qwBBufPoZPUsdyZWffLOLHZwqd2fZ39DKN
lgV2dWTj9IXiy/w8fvSWNU0AkTuObBLnmwYfXF3Fb+iLCAxGvN0+km+LaNKZlfm4OGQ8bVRJZAi0
JrM8lIWLgbSTkWoP1pKrLqgVOZ9bs8QtvFlknSYX7gjJKyyIN7lsTXiKm1Ys9l3uVM5j5joKdqvI
+29+hIjpcmFylmzmtDbuKnsY2X8J7X50OAx/kVZcptczdK3vtiDEa0O0amU8hBDUHoxCm/xrXev7
L7NNzuUd7dTxcfat2j1Vnlsvlz6ZWNFxmDlDXvVG7Oh91onSP9i26ku2lQxG0q7B9SJva51kj1Ok
BnPf2rPAn28h6PXXlhCHacJJ/BR0MD0yTuBLEy/eYWpokJCv05vFTRj3EUd5nrQhgPwNUSsuFukE
LU/37dKGzQ11GEZHElGa4lBXhYcFQczuCGMsZYdHKyRfEjsBVMbwq693JoZDsfE4yvJO1mn4SunS
X+ZEXlVkd8DfOXlNEw/7KXLix6j22Zl9cFOb2ehyuuS1AROnXahOd0Ud6Q91mybxgXi2hiKlFwA9
JzBqdHNM8r402rZvVTS1YGZjESYBoniZlFvHDY3ikjVVWzecipmKCFq1HS+6ae/JpMy/iwgoz9br
fJnxWC6FvW8sMeRb0hpz80LPaZbtZU+0duDitqyiDX88H47EBfJR3SqCn3RlFylFf9oNakJhjSUt
mMCYx3uVJHX5WPRmNu4asqiYf8yh3WOCG5slqK0i+pQXHuYuP2dIvfF5VIdLxO8csxUdCIccJqkz
juV9mwV4+NPP/rRU5rYhKekzyD9qFwHuJN4RaiN4/si+zjNeujAZbyJ8utTAODvFZYdAGiO+s7hv
chGyCkr+d7oNRdN317rrJ7WxF7sGPRyr/NTNzEy3trCnr06+pJcM8jQztFaLy5xsCF75capf8LUq
DtADfWvKwjH+YOJiLG78mLk18wENbZSCyaP5acTuzqRzqLa+0S7HpMtcRvlhKWeypxbf2PV5DtS7
4YtQXdtOm24ohhtihWVcxad6knZ+WEpITkSGYL8/TIQOEH21mHT9R1Fxgm7ZE1H1koXw2RpzJsDM
Pmiz0+2hj8KI00Bv32fLh5K0XHHyU8cD9RlyAL1YPEV1GOEYA+8oDeCBrYcJ6bTOvxF9prRHYYLS
7ZuEwl0sWqKJdnEH22MnnbE1NwOO8OOYjcWbaC3UjDFyzoUyKU5x1lcVpA9CbsrjKCMq5Kaap6uQ
8zPg1rnnFxsIryiP5EMDYaslRfa+ZHYLlo3WqyKHxoGclAGMNwIWOci0dbgm4epiiU45o+6vsx9N
eoepEhIkkq+1/qILk+/Iq3XN64TNsdqjYCURqWHvfQAHXngE61C5bY25LlycqXbsbxKfxZzdn+Ds
u2yoeCKxo9bmC7Na66nB+PRgixBem7tID3oZocMGO9Yiy22XaoDcDRUOc7MwN96W2QV9hhVRXmRF
bX2kKNFym7Gt51sC0MMPTmnNesu9Xg+ki2ZxWKELfdDZoTPvPG3N4bGfBtzkGWnA+QVdesDNuPGT
uD1qnrdnxfR93qQtTaQdog6iezqR4XPOMzPWjwk+DEb8bmGNRFW4cmn2y+jK7AsOlLC7l6QLX4UJ
J5GrHstMFBANIDnPGVYyraF38nOhJ7PbrsVkeFFXDiOEmhpy2FtkyLmPMm38296Sw7jLLKd9IIpn
xjpfZRX+WcjjTcC8sbKZXLvjkzbFPB5i0UEebgzHC48G6kAfM8PIR6S8mcnps8n52GOktTHKmctY
3eoaY/5+iTjJ3wxZPk9b8jHxyTIgsdMgCQk92/XGZNJynaVX/j/qzmtHdmTNzk/EBl3Q3CbTm/L+
hqhdhjboggyap58v0UcD9WgG0lwIkHCAg250791ZO8mI36z1rWhJKijyZdz5O3+IVfvRtAUw8khW
TCQAmDDQeUMSoD6mVPtDxJ8jC/vcr68e+KH1L0Wcu1+A9/OnhW+PWJxitslKEx7v7AY2mn8zlwkW
dLICaya6xBMglhGxHHYZCRjOoS7o8NnsCyZAG2ceYeNTYPt/2sAl/r1vQDYBLJEANUSZ15+JAet5
X6H4CaO5bIZ8p7lJ26NdGozFlxZZ5HFJUtf8iK1UWWcjFYOYmdjFRIK4Ddi3F3+xGRKfERgTneg2
EO5f/FRSiZDdlkx9ucoDrdxo9CX9l2VncjylyyzDlYbQNmxBggEWbKbaJh+6oM3b+MOSjnuPO01L
hDau/UP4sICfkRKCtiIN2coPBLqNZgRuJv8iRpYFKT5ygVR58jrvNFKsfRdiLLt11oK2XJX4cP37
YckW8QiWbCxXM+HqhOJMXvGjkUg4rCPow45g/eyfnqDYbxaczGA68ETtHpXK0OwYZnUDuLKFUFRS
wsdjN3X28DDaenpn9ZeSf+s6MYworVtG+Gbq/qqiMIwbXqnyWU3afE6FN374fSbuenovylpAKX8Q
M0E7Gh0f8MYohLzX+Emv9NB2ZD8AeyBd+9DVZ3gprM5WmW1Nv16XX7mBtemrQ54Ie9xUE3txcnU9
cIRxTUbiNRPR/aAMY95QQ5WTZ0adFE7IbeAG8DLLN4jf/KVB14f0ugscdlFkLqSsIrp2MKMCInC2
sfgD986zb+TBFtic1V2QR6ZgU4QDtQt/PbNRZ8pwZyOIVknUykFx/rXFAiHaHvIB955wy03D1J88
LsdGogRmvo+C0UnyyDNsp6Km9jmGIdsn/t5MkoJ+VgBFWmVpO4VnVNuetU4KAMF7iub4jUGDoioo
wLptPASF357ApKY4WmpaY+jiG4hdCr87sq5PJa2WNDO8OmSBQoDsYDiOop33ZTjYy0mlddFfySGU
E4bX1SxJZ01Kw2wTRMC23h/t01LGLhP7salPCSN2uTZd7T6QesvSVrphdeLbzwl5TxPu7QI21HdW
KEhhtUVNu5raammiMgshjPhMq42oyhgPRpmmCo+WspV8aqo5RlgL39Mpd6+B7JWdxUjxB371IQWM
J3ZGxTIzKu2hufV6cyFbHP1hwG9flNbaykFrgb8sWj8yuoB9Pp7p9jySRdGuzaBMvwJfTZJyeihe
fTVT5XelinuW1Gw1o7zL7Qv4IOOLmLT2GW0EwK/YLcpfy0Uts+3bgEHdSBI6+1kxzzeYv0L7Fgku
c2g+FokaYG2KFYoAla1sYXh3k6YCXFdVPX4MjCPsKKByeuibsRTkHwdtwmDdsUnhZN0KEoiG504n
lXfTs7t84TFGFzPmY00jmExtsmpZzTJAIGD1yXW7mkxH9r8BR3s/0mJ7dXVH7u3E4KoMriVNiWhw
1Xqmfovp/mt4JU2irvtSdZvC2pvQhxU8YDa5MtvMc+cvbKvi3ncK570VJeua3IgpfkJmrLcFQc3u
hvTkTyaa/qEYh2l+1WkgPkfPTX58ZqBkNte9e44HE8R4U5b2gzn5ZXpbNa3B6HDg5VrnDNy+8B4W
zrqDJUDLmUjvSwCTNO660OmtVWGhhtq7eez9BhBKZWTA4tzi3m0QQS26pgyb7eziTRmDesXRENJA
GlZ8HLKhaD885XQM0+McX17SFHir8ppg4UgWsRpXVgtN675dDNMndTPmGk8Un3EVixibpwQJZ59Z
nPjL2ioUlFBykzveVRcyMHV8Iy5BIVwThQqYoRWqYoqMbumzX5tXmOR6mkW1RiXTN1t0XYFx6Grb
4ztWGeMZmbg6WMNyMfc57TcRqZLJ1kXArsFTUGVhZOe+fU5z4q+2c5jad7W0zN/QKvqQA3XO+aYS
VV9w6cHTSLCw/wpZFM/wTzneYWmpb66zATWFgYVh1bvjuGx6sVgVcoM+757A37k1ZBCROIS3lnl7
Xq4T6N8sy83sqw3arNhImRZd1Lv1VESlDLM/rEelZHc+QEevEyrglV9qxFdpOM2X64ymX8thzC8t
4qccmalZZ882CblUByoVy85v0sT+Ql2gh03GfG555XecoUWbE21OXPtMPVmMAPhexgpZTl0HEr0K
tJAtcMdArI2y7GcZ9VLN7p6fg1mgFk0AujD0Jyb/CkTgURLYzZdpZ13rAKYK+d9KuXEODaVLeSGY
77F/Y2uTDpEwmd0jU4i9Vwx4UryHYP6XsyqIWENr4YuNn6PzId+hIky8AliVEYGA+upR2VV/UjHk
pHUBhpWRcTNcQ/wGI0/2rP1EsTZ9by72C88Z9I5sMso1Ri6Eq64HjWuFIVzHREUlZknRX8F/ah3q
UDq13E7SaJyZTzeMfBmlwUlJKPg+2tJflr0OE7N70Sa4uVsqHHxYOTeZ/MoXSIZH2VmiuxjlBEPp
MpdZzQbUKuqpienM6mBZi4TQ6rVRlI29CejZA7Jhaz4zQr26OhuAeRmlCDXXMYZ3owczPvTIBimV
Asw0jWcaMMPCwExABFH4wf4iWiPhkiyE5tzbsqfL3Uj345wJqgijqhFZeHxlX6nb5v0R9o1SMBqn
EfJT0k3VF7WI7rbdRIB2C2a92A6wf7v9xAMCYhOpyLpnBcXE3pi6T3OpkvLOQhnjb0bEOvIUEnkm
UcSNI9N/z50gOdRjN75l0PuGy1zZ9bBH7wcyphqXGKXplNWmvZsLU7zlSeL8Kp5iGbVAx6Z1Utvl
dSmpCefke1XseEzuw47DymjLh4ZXEaAbqtpxPS2Yc88ml/Yrj+/U7WKWLD+lJ7P4RJKCRps5q4rR
b0nDd4hzDzQQP6MX8EohqYlymMSw8126zE85JYG7ht7gB1GKADo1uURMlv6GbLg/Ms1zQiSvH+d0
tXH/ipAN4ZuTF6zDiXvJkj28pICxrMG3y92Ry+GPGEBcI11aGg8tRQpSkEFHpY/A/rwgiXC2+Wq/
2I0g63vSWeXfo0qRjCUW1/mKmfvmGzN3XZP5TsUfMKOMJNuQwqxQwZrEoiMhLVF1NWtYps2ydX3t
v6WZg0Qhl4gBtm0BK4hBtNfooyjDat56Se3X255RiTwCcs2rfezy46wbWZRc9kaRj2trmlXIgG7I
ydtIpjlUm1DMxrDzewwDJ2SFjRmlSw/WWHpzhUDIHlhd9kk3hrs4RF71jg2YCob+Z+729izN9IQ4
u7LXKSDShs1JtiQb9kvBskHtKKmNZiaeK5nSqN8OZu855JY1ponQq+/UBWYsuki+ajM/TfZIYFaL
RJZjBp/n+MjbUFhPpj1dF5SgrUyKDaJXY7tpvLNlxCZQmG5p8aEGXGaH1ugGa+VxoxtwYgKcUDCe
Al69jIGWdKq32OuS9lTTnTLAAUdX3Dd2PGd0cg4zoNpuDPmq1MKcHv17oj6NnC3hXdHEtXohaCix
zqGdz5gXw4aM6MiqQZh+Z7BPBhJCUgbiFvWYZExtj+7Evm+squpejbU1vA6J49sV9g8X/OMKF3W/
bCwyQtW7x1iRIo+lPTQfXLEl8PmFIoenf7Qs/21EdeJRBDZ1rNYwZpvhieff1FDPzDLsNXymyZY3
Lu6FErhtiSDISIc5QTTE+FGvw8zoukMOcS45zqWPmmNumo4ZBXv84LvOIJK+wj03jcPg0Yfdk5xD
VnvUxkVq3S4jqSEoRNQyvNd9YdmXxsyCYB0vmQ+FFLk4KvkrRZ4dcEm0dD+f6sRLiuLk1okiW0KH
JVwBlPFG3K3huKfFrnGJcLphytbVZ1aWInv1fGQ0p6xO1Xw7qhrFXiXDOrxeffZZLiYgYQV08pBB
aGpXHkNSRIhhnkM/gu20pwFmcZhRxaEE6RArXqGrhliZdEVfZd+gGwQUReJ6yOwX4rFLE9xr/sFp
MGmwDH9PaZj4KJgE0oB41wMSdKddPFKtNo9hnjF6OuRDXolqzyLElt1nYGY1b2RRolqcT0FjYQ1Y
hO6Ge22ag80sScjS7180sxaHFZEs8mb+kqqm+9tytHlmf4SVnrbBdpx6xmRcYMJN1o61gAjegu5I
LWQP2azKjZazhxC0aeKQMjZtBXoApYKk5fS02QdyGycdsNgyT+Ws1jUJ4+wh014nYbYZTUd5DzEB
73m3YsUZOOqAQExMd6Vjm1wVms8WPjpeFo/7jsUK4Ql+mzAXBebZQcxVwa6vnfylLQbWwJmZmPej
s8jfDFcM0Tz5KH641rRLSdoGrz5A7I8Qke6wapAVP+VDEO4m01rIhLeN4sPqWvFKtkP4RpJwqjHE
SEIOt11KabDSPSHQG5xEFi6WrAYyXLHd/ttdevXH43L/l8Eag/z/7L3/D3/7f2jFv21+qse++/np
L5/N/w9+fNMySaDGJvVfm/LvPo0yM77S7NNQavhHcPi//+q/3fl++Jdne8HVhhva+JivDJm/3fn8
E/7dqzGf/3dYoeI1+x/p4c5fZEu5V+YMxikc/Viq/uXOd+y/hA0xi98Pq7mP3/+/485H5voP85aB
iZCcyf81qzVEFpYjUcnZhrns1GD4RJXBsnhmPYC9g6pvskOCG+Cl7ymRrZ3tsLrklDdPs13azaGm
D6f6CMhp1F19RFWVvAgGfMdkKd/ykVnZ0KqbZkSiwCDjyetYF4mgAz5SlPy+vGPwExscGAH7DivN
yx3oxyP4ZP8hdXAgrOtwErtaBbdGPIxnjujiRTDqeeskgM+1hle30nx4Qg/KjzgZgijA+gVY9JpL
wPRtLRzxaIlP4kA7eKkz+61MXXe8bsRgk1BapfJLwIL1Akpx3tdNPKH2hK9Uy4pPOfNv74UyRvCZ
VfzIa28ZbAuTBLE42OzE9OxjUiz+pmn9dl3T2a9mEm/PfUkg4hqWJSKnIq5/nNyt97kHa742/O7U
zFX1tdgxNILFS55ibqYXv7c8JCq0vjZuoqMRWta+SjLnvq1nZ6M8oknKshiOqcUGwPJnlFKhyV8W
caJWgucr8vAsPuKKhwcS9+2ysiucuFgPkxt8XEVUWa4+0DFWa2dshi8sG1Owynm2SkizZkv/341H
HJz1sZamtxEhO2PXrdjmAeHML4yzmwtqiuqugNK/jzNqjRUKBHObQipB8ldXF7f37H2D+uHGo1J4
HXAWEFcd+w+oAMPbeSpxpCS1fmb+WQLhE0Dk07ZbS4LHbpempveYWgexrFuf3Zg5p9fA717JPoaQ
m1y36HWaXgY6m6jPtbNCdduvPezSq0mQJeOS4LUxCTgyqJny2VyZmJrYHzOvmpxnyZ25AR+Jyks7
+Z8k7WhiM30fyMbgosMhkIXkIfgdymKV9/EuBte4d+yMtK1Z/QgZFzcsmtEzpfb4t9P8/8Ix+p+j
Ua7/oX9no/y/wjPBIfxfH53nz1r948B0+Nf/PishPP3lcfB5JmcbxpUrtOPvsxLqxF8mJB8qeZdU
38DnQPzXWWlzIIKkIGaS6DbEaiEn3L/OSsv5i3fFxcYLJ/sKR/lvnZX/2UnpE8v6H6y6TW1kISC7
8OAutwgHlfm/8efixP+ng/bvQ/j6W9v/tOYWaUKA4WCUTNIrLGH2gAicvKwAS2SxbDontR/qsBQ3
ljLDi5Xn8FKyCv68vdBMyWzJGBizLevRDGE4WTkNuTvrpXPmrQ8ufEvUCoeBOQn3OEMb+GHWNt8p
q2QsreYgfe3jMNiYTqhvl75v7gKZjM9OuxDqO3rde06ayEsLMOoxaIP+Z8FLtR6xZSWIpZzmPjf6
8DHoF9BKphzf0KtPt/QocIyXIX5v0WoAERasLyaqWhP1Ulb8Kmi0D5lnOFGtLOdRiKH9E7J0WtdZ
PypOXtO6vovmTNafqvq93cIwXSRaJhKXRHeQmByYl7KD2CwijqOSMUKxllD9XnsTnaWpcFSu50KG
W4jRDOwRn/2pmnDYhHQ5JJkMWXvIDSvjVJ0lKWV4AhWT0e9pkcV6iKeMLoza2w1r9mMk77l7QBTe
vjVUi4UstJiCd+5F2nl+CkHfJutycpIffPjjp5ssMo10GLJtL/zp5ordQRyEpO8mZzMXFZIAZLwX
9ibs2/iCwJLYBWIZbr0WZQi2ynn6Gtm7vQ+Zi4Koz5e7ipNnw4xOPGA/8td8fegDmsx+9DlUB9bf
ItiHs46ZdaJwmmliJNsfn0AKw5w3U2YU5FdXLYM7K5AHPpAg1sW2ook/2yOWC3+f4SIAP2X16tc2
5obxMkmDTwj2gmfw7wgI7VIxUOcbTB6HQXA02oW314XNrN90DfJidKG3khfkCV2kR3KR1M4dZJ/h
kjUTPfviUJYGhJs/FplvrOopyPb8CPmpcwrzPDByK9eLKKUbDQ07d5Bk5q2A9XYdVQUFibnGGP+i
f+vJ77bMnasRGGwzsmD2Q5CyVwz68R6RfLdOwpTQjMobVt4YKDMCjB0/L/XcRmPF4A+LfLVHhOa+
QNVL7iheso/cWtKLIILu1iasiKtUq2I/lYO9jQFmMEnHmvPseVPwZ6QIrFY9Y4U1TOvmksxF+qtF
5q5rwGvoKJrFxN/a1v7dPEzGYe7RRsVDgn4UNB46xdL7lspN74eO5IkmldmO7Q5sz0C2f5Sfuqc8
b2I0bwKjQle29zrkg0sjyPEcFj1xA6ERIqtv4m7rI57bW0zeGKHw830HbqcOktKN1i0w+3bVUT6u
GxbsyK0qenmyvvwGFDGcyHyN9RlVvCzz9bxk48fMmOHNxDp6pmMD8AWl/TkzkXcgf5K3eYATsUa5
/trblfscqjkhqGYZPjXGAYuRi6e2Hn8yR70k5qPgebxrbZKYHO1Lg/18hkuz1Q0rNqIVatbkm5a4
3Mekoc3xq8m6dWfptKeGRBM+FBk1Dwbe0K0oB+OC/JmQFG1KTf9a6dBFGyRqfJeMBO8IWvNPPArM
oRreL292pnsbOSSevCJ03i3poztG82bzX9AI70sRDwd+R14plADv3mxMz7HBvGZyhulpaHy+PHZu
UaHLyVsNwzJdhXykWGRzwHrNHAB5Y65ui8J5MwFXvyVuYe2yblJypbtOHAbm+tvJS7Hq+lKd3En6
W9GMAsF4Wh793EDMk+XjW4gmbU1Mu7VlDkvVpxdjPM3MRDga80E/9FBSyEjsR045oCuPy2SaTzNN
AgJ4enw8SRZdOBJ9/1CmDGpXgelPdzkqtrNKOz4NqoDkJ52N/NchmqNfl43KN0ZMnbZyp8naJWRy
3k/ZgrjdXILuAXGfWLeZnex0kqvb3DLUPVwBfeiHud9XwwKsfTCyW/yh4kLmcLj1DE19V0Ktm5ek
me8dKyFLdsEDTi0/2bWJPpu1CAMTRZWLxMHtIlnHXVQmTd2sAlHnn8KydcfEN0ZuTjLLbda5uEtk
ldsok5i5/xhZ7eGaSuZmt2RFw0yyzLt7mMXdoZ1c8Tjlk95r1wjOnVnOYL1d+9Vt6QmiYpLl81iY
+ryg5PsgHnnZsro3ry2Ac8sMn1XrqJPlHHIQ3PdOedV7Z92WrxZJ+lg8UHx8ZNns3Mx+McNlwqKN
MUGLX8/Ipy3wgmJr5TJ8iisPDoubh1d9YHEyPQwf63DgmGl0l381TToeejYogDpz+Z4yUHq2R08d
iagwsZIiDXtKi2K8S9tUHbSalz/I3Y31ENThZZgq/BZIuSocgwkmOa688WQhCdm5jjNxAGchL2uy
oPCdOnDcQfZqUThtdNu1j6Pwwz+pbXOY8Dilz9It7DVZ5SwfOcyScz/X+my2cvnRrvLDlZnEyyXp
/HANNNJYm2Os3+vJMUj4kM27EfTzZkS+j30+I5PRyBEvgGEi7KYTJjpWLKoS80413rIhiCljxia8
qRVK8tDT5vmqoD7oa7tXZBjKbKUdZuekbDgmCVpGmHrvyMdxK4YLsucQoObKM2cspi6+fpI3nGXa
ha0M7psgy7jECgQqzZAegrGzD47RlY9jMzkXOgf3iBzFx503t0xQuXh2Vpj2yLYwuW38pLKApzsx
jYj00jelu/nBGX1UGTNxn5iBqqo4WdXoxKuFRuNB9E5+72qreuJsbnfIrTDmTATBYI2fgUPEVogo
myUvwSCirs1TjCbgIsB/HxWm9rM/I+uJDRQ51EM4NOK+Dy8xWOYI25OjV76o41s7FvlR0HR8oZlD
2RVkmxbGbYYpvMAVGQ7eazrl+ou4BecSK9c9L1S5WGlLBpZSW85CDRRPe6RqaAps+YOrhW1zPJA8
WxRMn/glD2GR6yRie1gzCQ7CByAg+XW2SaBmA1QH7oS8bTvpH2eSNrEWClQisAu8DzchU2yYehb4
xKCgamEkD1BFda/Ay3M4cJ554sVddlWSkweTzumxz0Prt4YUh9i2DmGNkazsI0PuhrP2fPy+Hiqs
d0Joc8gtdbBFHEiwVTInl7L0471folpie+tcJitUhz7Viu4u8fMI5vWIcMqbwf2zCiuPBJQavG8D
xhoMQnBd3M56IaY5ODudNT20+egcika5r4LwQPwYdnOPVlPswxr0xE40pvHKnqun5DCGZYdUNdyl
nB13ExbeBxmWxRY5nk5XPNPto0i9ZF27Kd7bRuHFFU3rJpib83IdN25PEJ2nP/vRAoQk9U1HibHj
BIsPC26PkULScbdIu6wDR3T8Olnm+ALKM3gyVZg8jfGYnaHz9x9sztrN6FXigA0ErkHReD9xoClK
XPUKZWWzNLSoNfPqdZOVsYgoNP2HTBEYp3lQj0HWsxFCk0jsHGGDUF8H4yYQvA6bxCZOQSsRR/jb
hud8AQITqVQSZQ0O7z5z4uJLFHbyiT6vRTZJbilrNnu5x6ovNyNWiJvArsLfYpEtISlsxyaUs5KN
iPB6MtQcg12HP3Lbr+pUekca95IHJrmOVb1qnLfYlPSLrf36xazRsUOBxYhESwcnYgny5qszvPhS
tnNeUAF57IdVbM97m5nu3VK18gyZt0QVqlFD1L3S1UZafRWFQAn2VcbyOYolw5IMNfx+GYZuPVR5
cIMkYzwhZ/KYWSOp3aV2bMU4joFaxOx3HTaXqfcU1IE+NZUITk13/Yn8VvqRNdPuYPNJ/iBX7e5A
w2IqnCbvOy8H9zEl9WM/SaQVq8JJa2NDooW8Bz2T3RTu4kcIwnicYBW9zHPCq+qMlf9EXYVtGl/j
pUpt2JAlmvLzOKBSqLTNxg6bnwY2TiQW9vQak4xDSbyxA9Qn/FeU+Q39J4haQ7fmygdNuJ3HRZ4b
VDQ7w6qIVMPQ4UVVvHibcHCWJyvMkoPym/FOzChNw8yu7zs5AjMKA5YjozkSbxJ3QIF1y4ZMD6o9
AsXy90baZyci42Ah+XZt7OPOqp/KxcB0TpsW1SJPzqGBk93Whv3rD5na1Z7TvmWNQH3bwzNqitj+
JjiJ99CtBFOolKxfjs152eipkWe/mMYd5tjhNQ3Siau6S3A72/5dN6jmETdghhq/b4HvO4IoWxfe
Nudi8m3XufNiL1YOd2y2Z4suZErJriFmLCXvFlxEAJKsQpfZQ+uOw43qBLB0hQBjlRY2qY+57VyG
XIU7FwxNBHFjriK1hMl2yAUtqGNaV3lT77xZVktqoCuYHqJCmNFs+rhwY128o2OpX1BNccHlrums
LBcjce0J5pgUdQJ3phlg/JP+D3YXku8as4hYylQ3S2ItJ6AVJt/yhJUpt0dWeljgnlBzY+ijbxW7
Bbblb8MgtV9NV6V2yNL11cYfTyZe2KHNmUX11BGufBjCOHyOa9unK837OWoDlJscD1eVFRLqmBWe
GFB64C1DIepZd7My/S8kOdhvCwvwhqDSvYGlgjV09Bp5Vyp0Mgk257Hlj2wleJIouCfZvzgyC/4k
yAa6Uz8TZhdpNLksBRPvE6ZySc6fZd+RZuA/MTVk/8tENVgXfIor2oAjXS3xcM4YbyJ26yksSCrn
C+mX5GITJ0Q4iSfOYvAppLnL10UeZjcQ9bx3kC75p1WXkAUK4T2AFkzWoww7G4VAIg6OCso7wm3M
XcEO/zuwpLNtmNuxlKv024CEQDrLwGqv6x2y+KD0oOKyYwJYk/ZCFKF/QfFs3jRsVrZqXPxbWxg8
FQVBlrezMyCE6UBCERVtPQP17nYT+h5gW4N6JFvPPOOPmHDt1HkbGYTAXUa7q462j43DJRyoHAui
Y3K4eTbPaX4QNZY40U3hj48e/APOCcaRRS0JenntPMWhUiStyeIRGBXeKhHiDRSW3i7s9l8ciCW/
YMXUrk/89GYmIoipb4ufJBDyYySGhquH2n9lqEaePG74dcByMaIeKM9oBHLIMemIunMJidjQcoFV
Rj7dRBOgab1nln1YM4uTzUfZuZM5bMMsdF6YMZGkmCXGnsL5iS3u8hhUrQv4a1DbSlftpeL8u17q
w7brqBe5ffzmoEOSbxPKys28ODpKEJDeYIXhKgRKhA8w7959AVhn43b28J6y11pl0KvemDbQrlb9
9dkPJkA2rV+9DSp+JINW4y+15gthbnR93Hk5tVdV75Vn4EgmbJUZikewD3INy1j++H7xrMyi3hjO
ZKXb3huMe8BXxqWuVfOqHUv95EblfqfF9UO3WuFZrc14a3JXbWYswJGJ/4tlISDfuZkXmpPwOFkq
RUfPkUFVcP25Xamb03XDz10QlnvcqMZFoLQijasK4dAsSOhnu/Y+2G3H6LdwVhP1QJCu7uSuRimy
Tcgcv+lbr9zl+TBclNTljWYjODGqN/G4x2a9bBc8sWqFBhepEPP65k4hIUH3KQNWFKlnHenHKbgg
TcjH3imS97SoGfC0vV7zUlUPpfbDbx93HKoQDAFnzIcIMLoG/jtTOYeQbl0G/PqW9stHLXSLwsLe
UeMxJy/8dmM21mtyVVqLrqnQv/YaPHmFvwCl2pRsJ0ZQFtfJbB+t2aVkKmrIJhTIdfvgyEbs8OKB
RlEUfSJSPX+s1oR9e9uiF7JX0rVJVKbL4Sy0Xa7DdT/6+V7loGWgGk47Vh0czDkNOjuNxOZq7mGL
Tlf4zvWcU/Eqwwx8R+cansIurRAFmlWzZUXa3Ti94Z17lrcmpZczbqAPDWuKphLxDzI9bxU0GeRO
p5o8eQRvY/02WVG+wpPCGpglhdGvOih4P56P9mUFgLC9EFEd3DmDyqz1lPZy+fbjZb7Tue/VWw4A
NOUELNHP6GwkB9zxPZ6lPBPJw8CGMF/ZiyBFFlZTxWywdl/cshkPFUraq0EExpBHOuJrEqP1sNio
n4RVyCMQwZRY35Q9SNOG+qZp8ZqGpLoTO7FkQm8r7g9kvYjAXzONxo2NDiFvUSKqflu1sbBWoaq8
Z8fliLiLkUDtJJkFZyYOvtz0DjohiY/gvtCoZgZvVN/uosYTkuErEEB1BOH5vai2nqfH50kMRkQb
6T6Phmd8B7ADdl7TdBdPkom5ogAjFp1IxZ3vyvq29+PxvYKNAH7KNK4OHbncN+yj7oWhk6N59TlS
vwekGRKJNUVu5eqHNqmzH2kDA2HBVtgr2yMzMWwWb90VBjKlzBLeJyYTWG5Eh7F+k1WN7z3GfwiV
Y3lMG9Uj1coIqisrw/htOeBK/BthdRSTX2xDNojfskA11M8UtLiJ6QLtDJNlbdbGTYG+6wBMpUbm
rpDVzIlYPoIp5b3zGfbhEjGuCRuQHmzGsIjkZqJrwfHFj6gP6vcBXM4PI0r/zXN1su/LqvteBsO9
mBgdPpZkcccV4ek73xzfhLVgM9C5054rJdyP2lbzAysBoIz+IJ1j2RnlK8C4YQdWsECDhPY3yx2L
rrtRiXqO8xYlUFW29S1up+7L9ZDfoxO3+9teheXajKlJV4vOXOh7dc0Ragcv8AyAQBa+exkNW2y0
WYCwmbN9oZLbGBEbUZblmqXo3mIz0afxm91n5A7UJML6Y6AfY7SjBLxiR17V2mTI1eBs32QKBa/Z
lMErs/PE5eSSaC+C4LrXnHQdvBGQu/zq0ZqeZ1kNR28SDSqLrup3SVjz+AoutaNtjiTRM+9bPocu
4chxJTr5kAxanszcLS/MScVXxoupV/Uwxms84KBHLCuGo+CHu9yblnZnod6fI8nPsWFPmdfX5E/C
1F1OgsgwIaqtCFQq4fAQp3QycLVxuuJE3rbaTd4hy8r3zk+WR5sxzEPI08ZwokouWRoiXWQ0tBt7
w9g1dD7DKrfoCeicaGbaGVLckE5puVo8f3gafDPHy2l4R6KZNOMyg2mJxj9+nAEZPImF0y9JPFzJ
DaEymavnTWkSqaLaqb+fAZJERGkiX9VtFlVdZSO2yf1NSbD5PYgZKEXpYpCc5BIw2Fn0PrEejrKo
6puRqehrbvYD9fBgVIciR7H9b9Sd147k6JpdX0XQtTig/UlejADRhLcZkfaGSFNF7z2fXitaPVKf
maMZHd0N0GigqyszMiLJn5/Ze22K1OgFEop2ziFVNKuuVJqVQCXbOtlc6p9o2eoNXPnZT/WOnMNI
szwjahsMcn+4nAvCKxy9T2qPDyzfKMuAY1cPcK2PcXaSswDld9jjJFJ1cUJJ02zCdox9Hgj6AadB
gwl/ll8yQ0ZMY4VoYgJklauG1ck+m/L8mpUdNrAoDemFNfyIilUm8Mck6yub6UZdRVhtvSZFIFmT
tt39wtZgHbuoNxMPlWsIAIIz7nOMMjKLiyJR3jJlsO5FAwlrV5QocrY4foXsisyMsWjIlniZTXM8
5Lidt0o0Dgep1TPJ1Q10u29tMWJ+qgdIYCtFLcdiy1hpeF4GSSYQWLT3QSYRiQyDVKWIqzT2XAPq
xsinuhcDLnFN+YRA0L8wqYSBGs/BIQH385qIwDg2gx4xicaL5ssgWZjTLwiHHVOzsJ/PUWJaq84i
rfTRMXU27tw424AqoWTmsSO1ng0P4Jb0ClgtXekCyRNtN95BCisnwjqkj0LXUO7V3cKgUdT6aLNf
08oNp3Lfc74vzWsz5caII0zlb6DUVnSiFhl++JJRpfdSbwLF1Tlpv7tgHmSnmwScoGZoSwO0KwAr
zi8N2tvAvo+TBI5E7k4C3hapAIF9LQBBZqu5bLRhw1kWrEuUHeGev1uNn7Ou5MGHAS102LQt1hUU
f9JCh8uVZZOkGWM15djORNP4In+c1vpo5J8xGafNKZKMKFpH9qLiSYg69hxLIUwCeEyFFG8gR9Mv
qZEwZtLBtZWP3IQmTbcXzd7iV4hLV0qlGvtB1Y7TtoutXHPrkvMFvU0crSx80k+5RZnq863LGoWd
qTPltMJGWRPRnqx6mT2SGxaSspZlbpJFAjlI8ukcbRJ8EtOKHIsGjOGgZRvmhflTmdiNG2SR9BzH
qnRWUnxoKF6G8rUwrWTZY7WsnpoqS34WTIJrUALNpU5CMtzoBNaEt8IxRVALx3QezWlvSGqDxLFM
lt95QlidAymwY1LcRzgNNdAHThWX1GWyaGmUMgymz0ZY5KbfTIspE48MjXlelmdyLzOMjkllAtHA
P7YxRxyxbKzifp+p03CPH5HSkdyIrQzfyli14dA5WkZxNcsG9XfUdWuL4OAjOjWVRDX8/2gWm1Wi
AlTF4GwnezyO9StO0mXLfVucKjOMNqDosisL13AX2TVDGfxC+r3KCv13L+f5ezcOjyxuYWBj1RhJ
uX1qtzUnSq2CsqlxzmVTkmAMU5tfHackea22jdx2VtpbrKiJj2c1d6rFIFkhM7pbjm0MT2WvI/PA
X3dr5j5+AhU3u4x9yyc1mpQ9txUgECvKj6Goc1cjVuuemdUA+S8Vh1ZT5+1kLCzopkF103TJVnKE
OXGoKuO3gaPsZIfFzK5j0di/xSGrimSx6pcZRBPpB3W6G2RNhcMyM9/p0qZ247QYX7o4tzonHupk
i+jzAd0pxCeqaxMtctYqqwk2zCXW2logueqk1y4NsIcEdR/BzQzDYaXJAOSGUk+Ye4z6S9g15F23
YEfPcH2io6U+GG/yGGosEEV9Ar5DB4HLS/ILM4NJiL021JxOM9jpy2S4Y5jsD3OP78QsMD5YOaQn
BzWw7A9jv7hIESLvYWB5h4iB8aQts+GDhL/U8ln/WDuFb9cgqe4zNv2GMoszenwFapBUKz9NoZQe
sMDljndikPw/1CP/kILm72tj/iqN+e/r/0SBQA/U/f9dQHP8/P4s/8vtfxCQ8OuPfKHtzz//V+Xx
NX+qaJC9CFD9EPs1RdPNB/D9TxUN/8cAayBMU5aJatD4mv+jolFRyrAylDXGf6qOFOVPFQ0CGwSR
0OMVTRNCcA/9Q4rDh1wGBGpYFo+f80+tC4qdf6V1CdPJonmph7056H5gn9JSe2ZvM4YPKAZNic+M
67UfVuO+Kw6PLe5fPqM/5ap/zQP6I4bh770u7/mv+Hu0y21HCsSwJ+txARWv3OSxPBXhsxJZG7lW
3bPRNZ9BVnkiFF5rThuz3LHs7fWnuttw1rjA0Fyx/CJgHPV84dsz0jZxHqHRj0h1TJt04pRYepc6
af9AMc/T17//s6t/xMv9vR/+X2WEmHY/5EkYDfs03k7yr8T4yuIPaj19ztykeDeYi1XfhfIbvcnw
rYhNFHrLeJGT2bGnkz1fRh4/ZnaS3uMv/usxuCgX7BQHRT0cO2lX5zfmJKlNwZKvVCgtgTOy1mhZ
Pe3Kj/p3yujuMajbMmfZFMfio2Uf4ugrKF2rZg0Z1Te8ymv93p+8xQPMcWCQ44Q+HF4vdiU38VK/
OEvOF8tdp/WD1IkOyUGdMZf4ZfBKapprqis1u6vjaeIZWm8D5V1Upyx7LqYdrgdTe06RMI2yP2av
9sQcHNG2VWAFxhHfu+1wxp5vhasBMES2+2iZw+5wjBoPkYWDnEBzsY8IZlsl/wCyhtESnLoZPOnk
MKiotWs6n2EHlZx7YpM1d15wQOnR4M1shYuUNMG7giMTY0D3Uhc7VsKasVGqjaA90jfTcKn7sxVy
AK7lYasNP6KcPVVy+mGTg0J+0JBxP89P0cjeIXFLZj8bPN7VV+T1z8gsjfQpWo7kEYCUYhTiZ7aH
2ocMp9KpfLwP3QuNo2hp9GdPb872Y9m7UnZlxEIXqyQDpfh9FMJRR2f41L/l755TnQYKp4eA08RG
GVwlhiGWNa7yNJlw3iHsQcn8ZvtofZH1/l6sWz7YVmylaTPe4rdJ7Va1rbyOgidIeGqD9dze2Qq5
GPPAzNZeABgs5dcuHeMe3gvkowCRxCfx7MAAmnVmeHxOkT+ZVK5AjilgvCjbaOaeLaj2svAv26eY
ymGZb+P5pcfIoaUnwdLIfmmHVb1SV4PfbjWfJd+zvVF3xspeGSvZt70HDFFfp19F/B+EnCgciv/2
WNLZN/3t8TAxKo06y+730i27BLt6p2yis3YyjtquOE2nYlcclUv+H+SKKo/MlH9zP/Nqjz//SxYH
vQBS7JRXKw79S31qLtOt/IDdsjb85NSc8vf5VvjN0TqV/7+v+EgH+csrAuGHbwNxYK+c5V2wEy/L
tl5H5/QoDtbZ2NG5HcRGfbVO2v3fP7QQsf9tNNC/yBrth5T+r685QEVXJsXo99q5rl1gIkgo4Oop
r/Yp3k1bscvuEwt3Ntgv807Z1hvhL6t0wy2wa1b9jj9bNZ62bXfFwf4Gk3poLt25WsX74hIDpsnA
SW6i4IjLdCIGA+IVxFOPzbU+rlRsr6ofpkyE3ViGw+A+yES5T5QECxHmHuoRWVH/pYBhvsaTx9wB
eGc9e0wdEl/xIWqYuM7cw6lcXUEbofboZyI4XOOtOqhr3ED1dOiGq9zQ76+qbm2AfEfUcbLHfdAe
sHawactqZ/49Mynlbb8gJJx/TwjzmBUwY/2NSI65VL7OrzITIech8fisn+qTvb+3a43wAlzJCsNo
Nz12G7oaqPf9W4PP/gLZOFg9hFUGVtVduOUFzgyuGO75bCAsj0kr5G/odjpHCT7ObtOHK0td1/mu
r3/ZnL5l9dsm1OQ7q9479mjF75C5qLmxks30rR7HvfSeSq4BxAk+5potLtykniCIX/IXzPYtIiUS
ADKv+Q6/lvfRdNCTTZTWX9NFvqKr49DaT+nH0DNu8RoN6h3MUA8cdsMqOtvIRE0EYDN9LoiWraGz
fMcnGAabcFO/aPXV1h/PEaShtJSbdj/vYbGMryx9nuRrto3u2lvvpw4eNG7J7FhuerfhJuq8H0b3
nlhBRDnbFz59ZeR4XNmdG9buwLWiehVnL+67reZlq3RdbOjA/cXR3WWlXkfGXa7lI/7x0xNeGdmt
DhCVVvZZ/h1d9qGXOI0be/yinJGXT1yUV2+1D8HkRWRcfI7iJZqj++ORh97W9IMVFKEdb7HaIlzD
Sc3F7/Hkhgr6Op+VU/jRpuvOvobwZ+eXlvsgvBf0O2XG5l64c/El/7L39VP13rxzEdT8k/p6sm4W
r2k3oAt0Bnau4Te5Qyf6W2bW4cfP2V4AObOGLba07k46jhudASg45TNYOL6UbyAKl/2L8iTPN4uJ
91W+WEwAiifDWmlP8la6Np/JybjWb8p1PlsHyeeE9rWD6tcuYkyvcxJvce7CxcjwJL0hbzs8PkzJ
ZfO+++i2Nn8bO6VbeMUqWqVHdCLOO86EVX8Xq24d+WipVu+T+z351mo+pD+MPeL37jO+ZKfg1r+h
B2O1byAQuaQ7yAGP7wZ5ZLfseGZ5WI1bR/9MtXUXewn5KrXHqLodfeULYmzhAXAQji725FI51ayz
9eH2dPWF8sIR8xPX3cQzGHOtTjXn2I69KlYsMRgO/ODnKt/kB791b4nRpVJ0FdCgyF3Eqr1VR4HF
eF4zh8s9aV0euBOZnkO38KuI/vtA2skpvMbSS/kBm/swMOwE8Zx74++RaCF7O3PhqyQ5rAkdl0mk
0VaTvcLYZrRu+gGfYINqaZVQLYmt8qq8ahvd77a64VjrrN0iEzwxWj7VJ6ycL9J+uYzX4Vs1HJzH
beQ2tccdyaY24kpmB4mp/htGaH5VBYNFGG5OEa1r6O/ZNpZdUjViyL/2wUr3PYuo3munq6Ftmna/
dBeVUBUZSXHrgDkzM09dIMSeJtRL60nxx2lXvRa3dB/uO4znu7J6UZX3yvyy0w8hvZpv4ZK+s13e
sJEMYojGZEy093D+DSe4SPzkObtmU3dvi+yLTYffkW6CaAQRMT/HJjlOZNZ/4TaahOWzvWDoAe0l
+pHehjtM19chq3K3rOvHePxgIkGsVLzh6oPXyS8+depf+S/r3XxSL/JlPufL5PTUe0ASvrvP8L17
Gq7hWw2XaezWDOd8dapRJMGZoiZU/b6uN1nnBvFHmK2NgkUWZX6F2NcFDKA32ygFw+TFlFDNE85l
t7tZv7ofeAVUzQwS0+HQn7qz/i5uFDn9/KZLYkscCusulYQJ2HScEeDB5s84Pg/DOhy2tkrMz0p/
Kn/ARg7Iklnr3KwXefhK259Z2Upv+Uv3pl9lrrjBcGpyYihusWTbX+A8NFb8fD6PgJjcrSJyLl6W
fhWgiq6gRfAZUn3iozeH6VBRCuMiPdrtj2a7mP2JEqhGCAT4yLfRc5URaYLYp3vVPfMIXneZnZhj
m0PWcGtSHO2nXFkVwV7rLrWyqjAeozSR/WZP9cwWUxzAVJ3rW7BClRS9EF2C7iZDt9y7xexWs8cq
oqso9eCdwURmROiFsIKHPQF2YJlH3Z+YqOZcYQzP33m68daCg+7Z1+A7/HkIsqE3vlTFZc7fBTuo
qF9lsyvN20FfgT57OKAifwzXssYYFAQjmj8HBRxNBvou5Wmxr0a3x1bLOcfvNPkN/zC9qAdm61x7
1SZqPjVtnwWHXP9CXhzQABpbZhn0dkrzHDeYlwG12uMmRSdCQAke8olUIs9Q9hou6+wL0xocVx7P
Ige27kbpS84wXUwk9dx5bJoUMN1KOs8vnI1XTBotd7201/qT0Z/Sq+7HT+mnca7etPIjAxnqlK/x
rTxrz8ESOkr3wgqw3Lbe9KR8XDiT/M6tnmOvrP2qptOC+x9hcQcDlfosYozQxTuPbRU2ljV2CB1h
n40kwbzit92HiuLIw+DK25mn3hpP+QVEWjZv5q+wvKo3AywF5CigOuBK7/2NlBsENNarcpTv9QXt
TLW4bPTpOiZg5bMzXcdvbeaYcLjo6tgfsi1ag8btV1yQ6XfpP3aLrv5q3q1Ve8kIN1pDasCwgbM4
vXUfFjtbecUWya72pn5vqj2QS5RgbCNZz7abZJN79ZcOMOEZ/Jy172/FNfslwTM9coWziX3kZqCE
+4p/JwdATgha2A0/R4f0NTiBdZE0plCuEm5YuC4/9atNTYaYo3oUNqpK8gjaKzKeHKbkzUp+4tds
PZYt7n9D7w1rLkiHfRwkI8r52ZF7bSOs5Cq9MW1/RmLOEyAFRY72EH7lKWmPEvl1wa6hXWrbF3Xy
yPSpVqM0YOsuyA/yZHlcV5AQdOldqT/7LPPHPj9mKENpp23lDfamP5W//yi//6Gx2P9bVPbpE27C
7/I/gzPXwJP17wzGcFaWWfz5t3MxvuRf5mL2P+H7V2EC/e/p1/+ai1nmP5m6hqdWUxWVCZhgNvXn
XMxg+KXbBm5bgSX4D9/Zn2MxXfknw2KMZTFRsyEr6OY/MhZjI4mF7S89IahjTRYETgp8OPwUpHz+
bdcUdBJCIdnMj5EegYQxdQJ6XGhloDxrOW3HY0toVKxhjazZZr5gz+VaQx0fsQdoLVWqnhOwmPIv
ESmWdRaVINekF/P4xSI9Nz9TOyjlDXIXXXyyPB4Vp6w1crkToATLDgZI1V/AjKUFWAa98VrIp9wg
XRag00vkERMQaocQRUyjoCRLtQqdlLaIFk2mFN+z1tBcIGVjfm9bcFEXgWUkP0i2nj2hFxEyuW8L
W2LsqO0VOqn+AhgskXazbSQleotEy4HRTn27IZjFYKydSjklXw8zR1OcYmzz+KiEjbERgvUkW1Ub
ZmCNW2OiP5n6JLwRPsuKwRmBXv2ICmeAmihYjiE1MhJhNTpw1EcjeYaDkuGyKYquOLaw7OhZBqPU
YMegYIGEA9NN7FldyxjwkjLv3lgjq+aJMLA42qqNUbabUKnU9ocZZRVuAaEQiiT1Y/YRLhVb6TSW
xrNSalRcVhmZ8fNi1qWXywbUUNWCXiD0sV33RksKRd5B410SVb+PcmfWKxx46O/1LNsyT2fPYoVG
BQsGz0GhukkwShCXDXgyv2I0btRJhV5MXkFwWeeEeQujklgWFWWJiC3D4qJA8rB6BOScwq5H5Jcz
M9YOiDgSqBdTRKSTX+F+e4zV4OhzPMcsEAKgLg2om7KAGOqhSTHaK56MKtjpwB7Y+daqtDGnhJ5p
LKm5uPJo3rOH7EM1p1SvfUAmUn/LETbO694yY2pyYgLK5mJYVYjaycj1x8XSDaANPChIPU9vO8wX
SqzWasfulFm5kr7WGtJR16oDaPSWLlRrY0UismV4LL1l/QBOTHViZZJpNuh80mp2hpEoXtwZrHyw
qeSG6eGj6kbOd6s7LMow6u8KV4L2OiLJZFWLzxuz1zChtWZKpcRGgRI3VbVnZEgyRS4hBsKzA5Ni
1hiKIN+i1hqjC5AZjcBLvNoSQRFDbmA3KEJl+tA11Kxsg0mdvHV9zsN5LixCi2wRBiHhBToS4lFe
JnNjBzEbY2TwYOFxMMdU3XJBxgbC/Wp0ByT/yDa0pZGUt8bq8YaSgGXTzyq889mbMrD7/MrVTE+O
stkgXCJzMbTm3MMNDvFVIF2XIGpVKCYiTzf0qSE6vSCXguS0tG91Da7vxFHgRGVr2K/2INv4x7C/
xPMvM5pK46sz9ZG1I/z1VFacpEkhFjpyPRgdge9lZbxU2O1ZJEmzbaU006kIzGOE/0KygMwD215V
+UNiu4v7B6d810umyNnysus3bmKJrWk9zWOjfVTaTDej2QjDXBNaubgHsP9oRZQOtHuX20P2PKCP
Ar5caG3sZ2jg8XUvXfAUyAa1gK4Geo51QkaqGGiIjvY2cHh6xNmIaSU1ybQvYQnSzB0TYkRBHGN6
7WZdQvASSTnqR/yGbgtUBR9/oOv3XCos7p4iTiiqY9lA6W62sfYmrHLmYDTipl73M86rN7JnpJLQ
Dlmnjwmq+U0QQRSv6wkP3R33/kyJik5wdMjF09/ykuiFelKmrZ5GdrMPUtLE2gkMwawB8zqQH4fc
LKnpfbD/h8ZalJD7U4d0ZKmmUIiHJwB05VsdhstJK+PCUfCT7Y1MH86tXaI2eyzPzzqiTfp/Rgvk
z8TkwvYKhXVU4axjzy69h4vUvactLQDwKc1m8tCY2mYchfUjQx2mHeZrHRmpHMVkW+zEqDBXqJDk
W0oVnAEOo1VAqBi+WLMZUq5lLB4wytd+PC3pdVTG/BcpXctboMSobgEzz9UKne2EundpWJgHXMQa
KhcV+oMeTWiF5pklJH1DYxxxEJdfqZTKb+mEjo5JV41ImAjv+aainzkK9o0ONse52s4FkgF0tjqB
E0Hbgz93SbewOqxBbcQIugokcSS+ti/Poov7W6nYarYtx1bmWxna06zV0SpQEXz2MOSYSxQVUPy5
zOlYZOC6F3nJ7mna85HMEvL9sFMsNu5/YDBxbhMiZwBRdaNGakm7lwBrCtao3etcj+lL+KDY+LwH
2Q1sIgPcMNSrY10p83tezPV2BAl/DmWLcyFEQpWHSvQ0dZm0I2glPKBK4PyBwLVHP98EN10fpP1M
qhxcJokPJDQaWB14TbLtGChqu8Y+SLOXFgZBAbMmvSPaYTrW6/YFNjkCpKyzjuMYzbsmZfMfteRB
EQ2mv1kI9NCgz3WzxzW78A7a9nnAxOqIZpaOFggoVx0NdS/07tYi1+UiU1OAM7OlsHJpkY3WPMT8
uG9krmWWwCMZPD9CqjZxIoEpb8P02phtckuxpGzIGWG6oUmM4/qGCRCSW+sN1VD2rs7sumVL59qB
XLQL5ip8lxdEDU6/jCd1yuZ9MAKVyKUx2+oZD5DRDOOdZaLFiwkAY+2m4ouRzawvcd0SM4oyEfwE
iVvAsETNjt1chNM2PTsgEwWRk+pT8qknlo5ZDNi4I+eNZNPQ9FyhmWzfUN4mGAbRYgBAtfZjstSb
vpgZjHZL+hxLAxm1ecDg0UzskxgxEkIsUj4DdFTOCH/+RlqXTCLgkNpvKlkBdCyhcjLRy28h9Hau
3i2kIZeafSLA0PoMsT2mGSjyKujMK85BfU0ER7+vcpWVhCnb10a20yfoG5ELRI8x1qBK2nnQyvyU
xXVE4FB2qWMd+xylJp0fCQx4XOlFFEz0fWHa2AajYs9hTJAc0ro18gF5hT8Fzh16/X2ikInDDr+2
9nYZxZvJHMx7q4SEt6BKO0x6bl6lJMhfVcQIO5vLkuOSMXi5pBe9gCRdEdC8EqWuv4ZLh09fho7q
tsxXXFlV7mW5nOZJp5PGUsnGDWz7UdiUpB32q0SpAKbX+rvRDd8RXPF1KLRgZWYJSmCFGQUUX0ib
cvjd4Yy/Ww26+JjH6ibJAcfUeEH8tsK2huZkl3WxfKg6Ngm2ll9mcH+YYOi0cJ2fTI2EkVpiI7VY
QbVuzbE8YMl7yM+jxyy3rsP4wjWhsSyMNTtbm4EitEuZpM1J74PwF8ye5EMr+/KJSK6apLKu3Awi
mg9JMFW05TwtJg47C8dajhHqp1iU5qXW8RLLhm7z4cuXAqgY73hqb5b6wMpy0njEPqyEtUQbyPvA
H3MmTvkymgCo7fxDW7TxgQ5AmAQfWE8uIRmI5MF0enetqAkPWiCMfbn0uKz4iFhZQvw36qwxgNtG
g8WUqLH3qHeWbYHKkRZfPFP3JpeuBRGWDn0WbbQJ+IEDlGAG4U2iuNoN5REWGsHrCVesq0mIDRCg
DBqo1ylwhomc1bA0C+hs0W9JEt16Abr1yIuejVuXtBGM2EGSPnt0Bfsga/tTowHWg0tX9Suer4xm
YQV/RzOLc92Sc3B2Tf3MZW25zWQJKlJ0AcWs2F6OBJV2qGUNPJnqqRUJQUkTA/VuCstjaVC7GZRD
6zIB66pG9ABxaifo21W2hRpdyzpC3+PQD1EVEurjhBEmrybq0VRHsbVvqzR+HQBMU2HbwQonU3Gc
uOeaSWUuVujtViKofYXorsVdoTGWkRdMSUjuAjoQGgtHUoXxEQ51gAA87fezzhkzDYP6jip72Mpt
wbNDFLmHeL34Dfr+BHxyRns5N8e8yDovMpt5r+p9vrLqdtorS33udEV5qgykWXqWmtvcXqw3EbXP
RQTqDIkaUq8oYwC9WHLg1VJxKCm9tqFWoE+S7WJNRkSBjynAqrZY0dpmhXxT9PqtT3NM6SqVfd82
uEDzngNnKhLux6bw2mjSHHqt5ikMk2xjEMiLGgCjHvbr9lTjwuVDGoPZa+DluyPiSECjRHSpoT3s
2ordVEeC9Vs/dh+1HWV7I40F1LtccJMX7x2KbKrCRV7bJNRljgW3ffTIbpG9TluqVSIG60CihLKP
YnRag8K+GVofg/GUi1hN1FtqW9W9iBHlhSgv3zh+PwqMJOswzpGOC2obSSG/qQbKLToLn7FoP7nA
5o1MdeiLWS+f5rIyyYDls240hqaTCNKLYkPu6IciP+p9pHsUA/CLp+qm47VFgqrPO6Mj+0puHv1v
ruu/M41F4KJgPZsXBozyzPgpH1pCtiQe4+bE4Jp6GMQlB5gT1kayL7KM/PZEWzbzwlC9nVEPO5qa
E66AqPs0jgVAWVw7wcoC9rxToP2xeFpwMmVYt0ilMxuCPjv8meZUHa1qTLdFK0Zfy+z6RpdPvhhl
xuOyHnNaI5ZLUzRftaQKr2FpSTfYc/p6QdK572SiMECyPvxknKWYhZvnVorsT7sfq2tc0ifSodIi
42ArXWs2pHf07ilOXZMBl9xFt8oMUpY1WX+DXvndgpkijqmCA5KEddk7ZQxm0QDayIdFzsAZPiHT
TjucnsD6Qxm0tGRLAlDxTLM7vM/WLF8C8IX7VK80nwl7fm4jkeywgE9O9siT5XTI120x9ScT8APD
1+lVpy94tcs4+rBUjGxsm02fW5PVLY8YPxRttoNTql/Lsr+XuEWUJiVacUimvS1P9WcqhmXHY6bf
KHKlv8c9S7QH6vscDuX0UnGzvFaDZtNyNFR1UdSTutJIL3WpKH5stNkR9SXhlvTRnyKiILBmpMpo
3Y6DqQ/rchbhXiwTs1mZRruwonSnmSa+oty45lOiswLqSBnNVXIOA5QfrVaKNzqU6TgNCsFHGkjo
dcc5vKuI8EHk3NwXm53JYqicnSF0k3hC1G530X4it/3QYYvb9mnFtOMRVU9iUu9VoRZ4dqGcBqUN
/MhcniutqP2uCFVOKcYJcdOdObDHX0sjyCJSwgoNeqhZW1ynj2h5CBG6bihbc+ouetYra1PVh5cY
jK2vVI+HirAngLMEscZWX68DPBj30hZX4gwVNyrUcEsC2eRApbBczSL+Oq4AFGAMVY423hynHOnr
JVnuL41pApVMEoPl/jjbuRspjUD2GdYNQV5ZRhiWdjJLsMMNSV6+UOTPWg7CTWjFYPP5TThqMohN
0sTNBr8IW94aXRZC/GLL87zfI3Gfrwtm9Gtgpc0eEAK9p6I1FBqRsePNF7u8rSzH0KqawlO9Y0zQ
fFvud7GSmmgd5f6OtTZjkRBLd6zP+ZMs406D1w50Oaz1jzGdF7eogC/BigORoKutyUhZxJvaCsNz
m5FFiS/uBxtYtMepOAPoJ2pSpd39RYCm9vBKpfg1GRDuwNWNSEMp2ryS+BWfoSU0I+7F/cOUQ7XZ
62+qtVSf2VKzC7OYNHrMbVpijUV9aZqKLS5tEJhdM31s32I93JghTghiesSXTNoO2wzJ8KFwCsob
PGIiHhGX1nMz7PBwyW4H79STMTO4tK7FDk9C/5onzYPzPIpLG9XKOlNwQ8qmEbzwSA5Yt4r0M9EC
JF4LNq4S/SG1fJnskZbCiZEDxGExgtfa0vA5yT0CCCpgGkajyA4gf4a9PgroPjBh0Eks0m5UkiN7
3MEviBxB9QTYDrR+QZJtmC2/gEDIpFgGfL4tWXPw9sMHUiBctTBu/ExhYofOwM4v8RQrbPMeqIOk
xTsrNOOziSrlYI0EB9ZTRQ9dLhoiVpv7Nk7q4o1w6PkoV326URtZwppTdxcDH8hxngvu1KlAv13M
BZ4N7GgtXqqPWY9mm7g/k61SZ83niWyNV/JNsSEQXHXXCcBTHTAlzTFDz4caPCZoatbmNQ8QJFMo
/H4EEFFAd3mukanHJpVYsOmpTayfwFSXQz4t41aNGMs4FUD/tZmH1iomKhhveEzWMu39UTTseaEf
DCupyEdfhJLVMM8ZazwbQWH5iSZJV2amzMEwBF+NZI5vEVEGDlNnYy13+gIIoRCxm+QyYXlCA2pE
gtx1hBa/l1TZeoqg4hzsVBCKYKJ1HrFmOpU94HSVCPBadQVPQzsZsaXSt6+maiBlQZQP1VuC/7GD
RdMm2E5U0ALksNQaTz5VY5ciCiWlP4WwzHS+X6dWNz4riKQRgmsajrHA6qGC91Fwxek5+1IXLQhZ
7MeYMyWjimcSHpGfUuL8e8x2mU0w0EG3juw78ogvx5Tdl33japgAvcF4+LNhPN0Yw0/1prUmREDc
vuSAJHK2VkPa2kXNu22YRCHNUdT4at7Hy2o2h/ZL5OJRP0+98im1XXQHnU7aMU+a8TkiEoZRVGmt
AXmhSVeQA8pGReCujvj+kWrA8CeYDCJ+oaokiFPmzzHM1FM/Um+qs05FKf1P9s5jN3IlTdv30nse
0ETQLP5NJtPKpmyVNoRKVaL3nlc/D6t7pitTghKngVkM8GMGp+cMuiqSZJgv3u819nBvt2qySok1
+ZWjcfqphprgZ1jaCzxZZV413UGYhXOJU5GicXFHmmCbgXzyc27qmCcbN2ppdXTUB39nmgrweCsA
jDWVgDEygI0Nvt3ITmuzIuq3PthJbq0Fs5N7qiTX0cRv3/T0l9QkAqwIKTo6X82e626A3o4yapmW
pGXiMXmJfI77CdYbwIwkrxB1uqW0/WWH7aUS4QUEavRmV+01VvUxgiir0m4noxAQAjVsxeJ+WgdR
rEJ3mmIX1Fnfk+SIIIn5uKAugCw1ksOM1QXQgv0kBjb0gcOVmqU4iDDfF+F8UCTKQUd9tqB4fehM
uCdwb31f+V7nBpXTNMnvaVT+9DHaAaywNSqQiKQDoac3o1bQFha8ccqIciEAM+nVG809MlLa2U5u
J8vei2FF4ZW/VvKGK68Zc68y0+K9SbTkeYrCrS7ZNE1UGm6AodOuSwNor3kYcu3PjIquv9Rex5Lt
gou53LBt3w8CPMIgCsYFTLuampI6UK1xjSYe7BB2iCJiRGnMZPVblfnDUxkYjVupJGICmAdLswLp
qJQpvK36oLj0pfSuTNswV6Um7sDQH0t6vetCUR7liDjBs0sa+5jDsZ5CLKwH+5b8jQt0UMM1sI3N
TOMuOrTdVWzVyVsj2BBbqxhIFABRQDvCNQhVyK7wuZHqIylgYui7Fbag6Z0dxfaLpmGf3usOlRvK
6t0QD/WL0elwoz1d56pNPiAq/ezeiIn4mca43qlV2a8Fl72tN+XKbNuhr2mZOLemr0FjslJvQQiV
dZNJZ84S6eo7FcUp7fmov8sFi7KfbG0RCL958iLIH1yFkuc+njdZEWMRk2o96JpMNexEUfDitayw
iEtdr7fqiP8zIQP9JiowXFq0sw99GIgXWwNgzUcoEH2TADZomfKjBhI44IdUYTjABG7x4tnnalHf
+iKdNrU/4h7ryf7B1xxlMwuDYMoaISjaaBprfA5/7+cEvZdOdNvbQbtC6lNtcUKXDzSi8k0BYLdv
DCvcNo6JUqKWcpdqgMFeHl/2Zu1vBhtEWuQIVDU19S6rpJ/2bUcxmfFYvybbgo+HQhLbbqte0GnC
elHzHSywlehuyAP2tag11zjDeY8wv0FqoxKqzxjAdtGmqn+wIIdCksJF+qJOjIa7RMdKQA0Gs6rQ
2I89Ia+6ROKnWns9lCGy7EaY0xoiurozYb1FhUlth8WcTrPmiiYYoAt5fNdJLHV/VSAJhRNYf7ca
A+cRNNUGwuEE0TWnykoMoEhqNwBz1611qxo2mwMyhIz8YyfCx724IsoELA73NaHH9x5+Sbey9rQL
AAmPKDz0VVvSYMJrcF2Siss2fGgKjAIrbHTYxBTCQQy7xDagBV1fGFn4EHbNfesl6U2OVQoyX436
qNY8au1kwPzNl6CbGCbknPpjvunCViwc/HyvZrHPFr4RN3j6VFd2l2a3TmOLVz1QQDyBPIa7SIQT
zts2mctZ323J/rYu6bqkVICtATLrBD+UsX3N4hJTRt0IqieAqchfOoYZ3DQmzCyJNda+KDgKib3D
eiXO8RVAnlyxkRWOO6k6ETS6hLcB+EuMfB9haNRB2fCphLZ2qR8wmOjfypTQs7FzFNCz6pujcxlZ
qLIkmratf5BG3u+43o2AkRRJlpMQTkrft5D5lS6p9qfYgnGFgz2x2sY0DiudWC9IZwwEeFNV+MKT
Ut1PULGz2Ymcww8T5wNN5fQuKn3qfycWxgMXe1NgtJWbz2OEfi1cln6X5cuaY1ODWzTIcKnruI6+
pU0LoqLoPT0YW0YWfhcWPpffsrLN6MmOlSi3RMUUXLAweKpXsg31N4TmDk3aRve6W4HzUbEIPP0O
Ezkd45/U6vEkyDWy7QeJX9DSCWWjzgp48h70hFB2v9eNu7opk3xdEx7ymFec8CCVOT5Ow5jd0onL
1vlg+nuFNpi/C8sMK2GCZM3RJe7KfkFRRhQavXX+PWtJa+PsIQmQD/3cNj700kmx96Bj7YEtE3xB
s2HkKSjaYeyUyb0y1sGbJZ0DFobWj5Hm0EoPMK+pMvu2YiIttCy0E7em13EXpia+BZ7qjZdaPhX0
wrXaeFB0LJ7XEwG6uyKpRHspE7ym80z0B7WTrPqOG1u/w4BZHqrYF9/CoDfUXRsV0SHiAgtniBQf
KI6JTcLk5OTdtcDsatqrAEzOQyzsClQnYG94NQQ2osueWLx6JRyyzElTo63A/sv1FftTXmILghZw
dIu4uK6DRgGRQgp2T7KBNInJE2r3GDh1peySRvjBW6OIlkuawuyRmGlwRanzd/ypRLQ1Be91MvTu
phv9EFcXSrOt1tXZ95HDa435G2SytJEw9fIMZUrWtyEZKGHYgZwq6BZNRa55YRjlKmoFPwxfEjPR
f4qeDX3eEmVFVhH3vnJrK6W8llwVdkPTtz8oeYnOM6q5y1wnrujjxsUSALqUjCvMYUCL86lXt7if
ED4fkh5T6SJdqp0xvjscBPepji3NElqB+WhLSxxiiuo3FZOZh6nv7WeV4ElcaEMLq++YTi7JlMFl
q2M7gRee95bLAqMRkk/YuVqj34wlrVpa7xKlf52UlyYZ3KBeJcjvwgZqvrK63vjZ1WW67UqaU3Ff
P4uuZTM1yr3MS0xb67QuH5qBWHik7iQJB4nq1vVcXvW6/j3Ph1e/qPOL0NQ0aJqygelod7ejF4Dz
hD7VLjs0eXIBxaYeNUDCVW/uVa+zN2XGku07qt6UWbTE8Ds/kKKubwPFzK+wJGQKK2SB4cvQYOWt
QVvQqQyuQlblLrW052QI9JfS1LUfkcn8iZU8eBiwE712KvhrhUMvpcwIUiPDEk+4KYofrLibdvRm
7im7dcjwZOLiOkEWRkzm0hVaZbpYbTfaF+hG7S2z37pvCW98NCGmHuwcH708I2l3EWZG7rZKgbja
7+AwEC+Lw2dkqdewZgxkUHn3bBd1/OATw3SlooV1oT3kV1hwPrIj6Q9NidNWS8oMfLKGO6tOdhs9
Q2POoI3mQGm96SFsAE9PpszRVrV7tbeseyVp5XLspjuvVH9iidz7iyYEdNBAW/eZOrVc0aRDezHU
VjIfPXcColiydjNYIQBxJV23BXkCJClrGWlOlr2tVTPYxSjquXEbpbme2LyWA5vuU9x707qx8rfJ
19ky2Bz9hd2Z+h3xgvmSVMr8AUcwC/eZDlkCpc286OLkuswhA5hmUGBEZLC8fINi3+8N0j0r/Ncr
rdRXAEs/KhLqKUMjAt0SuxqWftPR3B3RBiCzrrcsL31Lq1piP0QRnzARb1p9su9GG0su3DkOvjCR
Xhlt+xQkSfje5IOGs5lBKKDTDfpVU5T5j6GcjPueLQA6n6M9dFnTvcNTGN5LJ7e2qRIRIU5LXBgt
FrKqN1wqOsuMLLY7X9duI6uVj6HjrTgVcG7VjWQXew50R7iNtl7COOQ3hJtMqYobWlG4Gkj4J4Zi
xAuvn/S7KBpR5yTDG1a/rx0xaSohfk62nZL4wSTQFslZXd6CW2I3gM92+ODV2qVvI+NeCVK6Lpxh
gEVcitxYzyjsQrFosYacn9tKz1BQd1ZNN3igFzAMPcQHgU9SbOTBRexH3+wgCHDCjqPmKUZpi+Yp
lg9MDeiIpYhxfTXNLRnY6LS6kp/UTdZlC38M0E/quC1PEOBTOJ0qvibVoktxO1qUDoaSOrfyK0c4
xm2ZRhu7qSt3NNT+lVmvuBMV2n2Ud/GqcWCcBKT4kYdMnInMKT+0thGvAz2DrWmQKU0DSEPWTMv8
3lfi4J5WUf8gweh3hCxAuG86KoQyRvFCJgRMSiiI+nNOK4GUGeebWnvm3vIccVHleAErsR/8Av0A
jw1IE9KWHEIZzZW8l8HPXKRII7wwnbJLuxPEysTVLtdYs5cTL+NmUPypvoSFY679MB/jdY0FDgZn
YbRU6LO6zDLaVfVU3jNbvO84JJKGHjSBcVO1ZgOcJ3Qa9wpGgNx8knaLuYC102Zv1VgR5lYxCVnD
7rS5NM2wDZ9SPKb26uTPOWmV3MQEFK5qR0cv1jTVVaYR67qpaLeMbliqmbYnXzEQ5P4VvY9fUiyQ
WNIwjQiI11Vl2E8lzI01HRJo4KY1XZLeCdNZwxqqWzeTaYTfIxU0G7WgMoT9piGEsnlP7RbJn6fB
blr0Y1JGB6Lc9QadYCkfrBxWniuCqdX4Slxq1CdB8qt9IDnCNy4VrBy4qdPc7cKVk6pYNAJbETWz
z/1BKg+9EUr7qo1hHV2I1MCh11AS9ApVHKTNj2bUhXIDlyzxD7Rye5wSSiGat1E4XQwNLMRL9Nuk
lB6qCs3GnRFmN7i8mi060hmt4NUpVC1+D5Re8VY0fenDJvG0lVSw+1aWE/YEBbAG8YUpHg71dJ3p
w7RUbZjXIeDyPXjMBBcaauEFcY/jNZZC9jaw6yrYjR5JOm6jwZ4ZnMJfaSUezF4L670LVcdtVeHd
N5B/M6w+0XQQiq3FlxGt8newpOrFwkT6VSoysQDPdDN2s2gcfoFQjD+notf2DXLr104zGmvfp3mB
7dzIZWudKV0k9kNeMufGWmJ6GAbKssgRJlgwo2jZeNjGQlVT1E0q+/HdDLguDUJ4bNcjuZjYhnSO
XOGvjJRjsKW2bmzuRKnfFlvJWTKs0rySHIUt7Ya7RvX0dxuz0V2FMdQ2Hog+IEmxGj0gCoiY+WIS
wGwHSThdQ+ypju3BkqaEHG9kWOS+26SkCJDZOPSh/q0tcQHEzEmLh/AnpM8ANE03o6rtHpTYzJMb
HGZVH1KcMVpteVvgAKkgk0tEApMrscvWum5CLDr2xN/Eztov+pAS27ab9k7ohWpE0AtVCWcfnogP
5B+0Hqy4lRWE+Wb0h+TZqvTadpuiHWrXwinqGki7rxWuUORI3wVG1SxNj0RyItS+Z/mE1Uvvzynm
hgOKNLp4y9JoXuWjSP1nNsckfq5rLl+qKupkS94jZhlksHmEh3cOxp9c660GmkaS+5yZimH4zaqz
86q7iYgdjh/gEBkNSoHC65Tbf8xM5P8FOvb/ubgkEyLzF6Ts1+Rn2P06jvyY/8g/SdkWXgXSglet
0rYxQF//x6zA0v/Ca8CEYU0cMQ30P0jZ1l/wVA3ksxgSANaZFn/oX6xsRf0LbwOJcSzxCvxB09Gd
v8PLPhbqWgJaNo7apmOrjmXbjphJ23/IZ8NxGEOzblSXSsMx73LqMXw8kA5oCRICq6rCC825/OMF
fWJVcBw0wpi2ZsAAB+62uf3r4kT07zlDkMH2pCte4vmlkXiMLFBvVl+PYn06jJCSFCkqbfM010Tz
itTAFFJ18cde6JaxMrxtzd6EnH8kmeJ7Hj/HybaAGpnsy2lVOsuwWKoxPTvyIHblI0JTxdqbyXWh
EIu6xDezQVGF0IQCS9CuWeIpy4W3JoEY2BjiKcWitoIjYF9q1yjRrXzVdxczbbdamOh3AmSjy+g1
/mm8Yqkgp6WirFQd69B1hFT8bXwrezjaLmisQDps6m44XVgOsUL3E76XQ0/dhe/syuoATVxv+fXb
+jAP+CZslvhg4J4hpH4iae4rTnOtYx6UOr0olXSWoMfTKIq6u5gQ26Wc/GE5Tubh62E/+0bC0hyY
iRaBOMbJsElWyDH3GRYvyGHNLYH7v1MXZ8TvxrFQ+58zztJ1HgyHj1l8cDzLu1onak7QpQusXVe5
peWKbBPUVz0BS3mHq9yiwG/TrF7T7KlOrjV5k+YY7bDXM/1HGOzLYVGJnQbnFb/Y28p5jtHtZOqN
hSWkRdl7E3a0jCZvN/TfR+PRTIHJuu9+ez3EP7rszPr59HFsDLwEr06fV9Hx41RjYBHAEKmub2Mb
dgPbAxOMaB3M2V0qsj601dGs3E6WqOTcIXcWsr+NJP/KTIakaG9I606JtyovkulVhu9KsOtK4SYW
Vpk1d8rLpKpXRb+Ly1XQulZ07fyOG8Nndm4mHcwWchqnWLv7ejbMCpB/uwb88zPZpqWyFzIJyUg6
fi6EGh4UbXNyCTTmrlJOawB97JHt2XG37VgthJt9PaQ226OcjunQNXMkmzTWbSfv0pCk2mS6JM5Q
IJ0PX5Mw9q4DKWArF5yhJRyrMG63ucN22BZGsLEny/36N8yT/OQnCEuYpiml6fDcs6PMH3swnv2F
VWXm4OJlCh6jXxq40qVk8hKCom7+/li2BVqPCIjlfmoHIcgKVmE8Ta4dQnMa2oVqWxaEqxyaVK92
669H+2TdcYpx9KEv0rm8z8v/jycbCwNbMbzQXL0xLrERhnsNM2yR6hIHgaR6ii1rGcU1vUn7zJL/
ZGNhZIvIIlNyyMqTc20YCKAvG8kjkkRBH6yJNmNn+mfOmE9G4WB3TNahpmrIpY6fDx4cuTE8oxsQ
fbtosxI4XxjjmfmhzX/NyQQhV8FxOMtQcam/T7o/XmOMuV1mtPSt0QqsbJpM8IaCldFqqLqB5DFf
vsmUGDbkQL9Zafozm/QnZ4NEmCUEG6egXDkx9ZicHlwTRpHLHXVuI7+WDdQYdeyglNfjuPdl6DKD
z4z6yWYgNaoDDWcmRj2tTMDIoKcl/gRzb4hxttdAsB2I6xix0AYHpPWKxdez9dMR2VUtVafhr6rz
VvHna9bK2O+JOnKjnM6IoM/Gjc5Dszul2rJQaLURz+6f+bifLP7fllVyVsfxP/OP+mPQwkuR4XTD
6Kbajaywu/BNvH86J38fbePMdP10LBi887pnMc7GWX+O5Yk+IDWDsWhprIkGV1b5gHOQGWEwMira
mSX42WiMpDqSGpfd5uR1ek2Y+AkTxI3bx27Ue3rQOV0RvHKhFoozr/GzlWgS3MHJwf+ykR4/mqH6
A90+7kx6CNFVR8eEjwoMlq9nyMdH0lWDhDzEkAJbO+dkp279qfdVh1FQ0IqVTF66Lv4xSpqMuhGe
OZk+7J3Ym0khHGFLYQpOp+MnCkvHaPsa7qgjOP6Q9vTbtp0z6WP1aaxJtam0aVdj0lubwf7rx9Tm
euhow2FsE9xQt3DNZuM+2T2DEbEkTYa5wAjfpip7rCNUmgO0SZdoYvjyWBJDSW8hY6470uHcaqof
oQCcWxwfViS/w1GlpZPoY1OZnnxVb4BWXPcVWfdT81NndawKVWxGL97EOpS6UKFb8x88OuUohYDJ
bUiKk08clfaUDl2rkm4KrjZzc/rSOZiIQIAYBW61oX4I27xfOLK0gZbFO2a+oERjfO6XzCOdfAS4
45Lbn4N1uXBODheibDTNsmCwwzBpV2HazIo4Za9GJUxNW97MCAMohWGvHRXDoaFXVgQz7KUTXCui
C84UnR8OAS6cXBJpkhqqYD8+OQSwXKOHqEVzDB8JiXEQzLvxssQbsuwrsmH1YJ8WwfvXX2OOCD55
ByDDjk7IDpcDbrsnE1H3zUFPQnt0VS1HLPvecUHw/W958Ys1g3eBXKCi8FChB6vaXDvTU2pei/ha
rV+S7qltd7ryEmDKNOclFYtDOBtC9Vsfw1jSYaxsM0cnyF/Q4HHMELjbJPdegLJkVei73H+Kxu9d
ABh56OOrob75+tG03/vf8fel0p0LPzTbZPXKk5k2KaYWob7huKm2Qt0r3D4t+XO0b1P6u1X9vcyg
+5r4XT7kyYVnc2t9wNmErm8acIWR11X/pMFM9suDgLsQNt/MdtNY3+xim3GtzTfIdkdnXZYbeBeo
+juXKHrkgIWy9Feleev3q6rZ5fUaN1Ev2iUG+RWHrD0opJAkV51+YRSvc/Btj6tNvDWAtUy3NYlD
wyPBNb4N3xN93TbPXXCfJNdQYWR7iRuBKXEtkMG3IfzWTRD0acvdT2JnYHYTLnGigp3fe6vxbiZ0
Twu1h0LcwCK6baoLHd/88jF3wOOZVw/9W4TGJLzLvFXob+Jk6WGE/EjiUqbeBtM15ThaIrpC9bRy
ChemKNdsaVxACLdx4c/wDQJn7h8t775sl7Z1SfYM5Yti7+ZSFIJBaV1AIbTVbfcdad+AIgNWVIOV
nIvT4CVBQmZ7o+rrNMZTYlGgYFP26KAi9M3abeDF67DZTd2PNPgxZKvRWkDnIOBKkF+Y4nSBH4eG
WbZtvKrmVbmLoU6i/uxW3nCB6aIm8ZjbDTN1+swJ/3HDZE5ZrHmgJVXlynt8aNicTmmGtbcb5Aa9
Nw0fj8qPVr6SPndRQroC+/qZM/GzJWpS/0obSEfY2skFCr5zXlXDXOPzfyzTjn6HnaB3ObNcfqNC
p8uFykzFOYCTSVNPtoKZU1EiUxzdvruBfoWe0tQPhJkhTZjeMEa01Zeiehjbu0H8NMQvfG/pimxt
5G26ugvIw85wC8LYeTF1bmuvEPA1hEY6m35mfgdLrXZN+1uEXjprV133LTjMnbI75SIl8Y2exio4
cGkR+gJD/AmTIH9vkZO6CMx1cNFcNdJFyEr830SG4QaCxHV5r+NMlSxNjFxClySG/ACkkDvofjf+
dZdcFu2WNBe8ZnfYNGWkJbx1zYMd3meYeYzvhPqpK7p2GOKgwGXRA7kvxpK2NJm4qnwupjeUWdK7
qPEB6Vx7vA7R8dSoeL5V1XURbHUNZrU7dPcgAra1aOh6DZt2crv+ysDpilAgZJLlWtj7uv5O57Y5
eNNznjymYlgIVlmnvdjop5u03zfEl3S4MZrKK7xzUdwYNXAYbMSqvO3Sfd5uLZqd48+vv/iHWos7
I0A2GAdb5Pyfx1O5yZvEKtFrub2JJzt51m+ywj5LkeJi8ugf//3RNI0zBnsMmzvHyewiJEh0Nbwh
l4C8ZSRA8foS6xsLPpaboRT+erSPNzogX7Ao28EGgxXrnNTGVVzP6Pw4ItOzabSnkOF9A/YwXFI0
Osw8M7YG1FLxkrbrPawBeeb4md/eyWqiTKaWlRqmy1Agjt9uZBV50MY870A21DJOQhhpulOfWbWf
jUJvBHyZYpmS+WSUSq0nO7ZLaCm5/TOERrZA7n7uEv7JROEvN3QTPv785U7OUT1xOkPAV3QJEl4n
U2XNUifkFRrhHpY96We+3cdCaB4LsAgNqgTYOCnLojJ30rbDUbHKTahbyt5RgdG47WAshsV4BiHb
soPizMZ++pBY1RMiqwP7g/rD1Djd2AtvKiWaOwJu++9F3qNLta/06UeJYf6ZBzy9eDAUw+jU3QZl
Nyqgk6nRDZkPDRxYW3NI7JnQtMAcMUvnce4h696+CyvXMsJx/fWiOD275q6AzaPRGzCoL39fSv64
CZNqZOiQV2tEN+y0eHlHC2wyTJpliNCt3lUnxToz5Id1aGuclo7ktkOZzdX/ZIIagYrjRGcBrMuC
Dq1SXaFocq1+hFSvxKsJngDhEvqmbUv8iSftzPr4+FVx3mFgcB2qWy56x686TBRo7bGTuw7SGisa
4fbnlE3VCNbQTM7d1y/4dObysKxFDmnAKmrp0+IAeMn0COwqXHW4qXskkipkVJsEdMQkVrDGteCl
yd6/HvPDR9W5xAJeGXxPnbbVyRMiSm0mClkcDO2hguSD86EF09Ut0Tksq6J9j9M8PDOBf0NDf25u
tm5Q+gA6cAnA2EieLBYUbIqWt17q5vbtFK7p3ZJDcWlXj1aJx1ulLNSCihGGUgX5yMHKDT5Qesm/
0Bad+pc4XhM8EhDcqL4E3SNtfJrP6xDegiQuNL/in2MerXqHKy85p/gO8t91ittWe+TvQDbCXyDn
CJ16Tcomf1RJSTvyLqf88euX+2H68JyWDRBBwTdD1yfPScwCjW87ztyxqO69vlKWZSHQtg0Y6EkT
F/+vh/uwMYDhMHPmNorjgEzM3/qPBTr0xWgOZHtDQuAaCEeMAsKB9lnoqyRJ3ieCIpe1Gt52mbj9
D0bWGJ7i1pjhsuORJw0SX5OXoUt85i9SDUi06CUefl2gbDB8XxNPQHAYXF7nzMAf3zCPDCAIYk5x
IPST/YEU9bg2CCahS6luRnVOYQktLltj4yyL9NxJ9qEZYfNuea+amLEXMNeT1ZJITNdlMw0IeGsa
VbVLVKi5TethJ3tzJHR4WGdOl13TKPNdM6lzF/ndmdXzGxo/Xj10YuiHgjbzW2jGHL9so7DkkFYD
CW3QJVKsmlQFLuGj1lGN6jh/i3Clwozcqpr/0Cl0T+mwhjuBKWGW7JjwU45doxrDUF2NMdQrTLII
P/KRtkBNY4Fk9wGdKbtZq+atU+642HMPRYBL3gvEEiguhAqVrzRf8OpkMfFPFqGGG0UFwIEj1ZQ8
9eG6QQpGxUOGKINdevzV2HdhKXJmzn/2SeT89dlHaFLSSzh+G12k2X6KDA4Y+jrUBniGMm0uEi4i
6IK0ZZ+pC9wSpFv58pA3NdIfIlzOfJIPG/fcLIdGAJCKfxruZse/QfVkiCKJq4DWJcpiwtZqsDHB
7J6swfIRumJi6ivrr5fcx5nPSSxtqf/uC7OPHo+Z2NCumqps3amZ3LbFcBQ9EPYHAlhEqIuvB6OJ
wV93NOkMoC7AYigSDMspdTxcn7VoIJW+cdWD8ZbfsbeoT3igmKQ1+QfUEN644l+VtwyxCO3Mys0J
XAb0Id08XurxohYL9XG68HdD5mqpm+LjI3/yz3Z4bp0bKDpRubE1LBkbNmxUgcbrLLdmCilLXQKx
7vDTR2uYVKtMv8vH7wPWn8G4QG6S0xNVlqm65GLEP6GbolVCvhuROF8uySKNAhdiVilBH1ZSXxLX
Zmeu1W5nRSBG/MZWIRAPKCNYI5Ev5caLlggm5qrbQ5OxyG6Nm+m2QXZJ8suD9YzfLwyEAE9iZatl
W5yNHbER/s/MRnS4AXuerh2udN2S/gegln4/JzebW+SriXNdyHVVrato2ZBWou6Ket1om0xFlH+N
xWUDvdJB2rPh/4lBAzYKk74Zmx2eeLO/Zr+OXuroxvD3WN+GC1xug0v9evjWv5O4+aJvSBb/heFa
F8uVL29wmOnHy9xo4CWvY1w9xzcMLor4LUwPKcJSzI1voan52h52GibmRFM5P4Or6cwO/eFQmifO
7BvoqJStdOGOJ46SEMmYehMTpx6ZBk6BGtsC1DEI1tYGI9hPmPEtQ0v3XVymzN2ZifvpvKW7weSd
0fJTkDaU+YBkVWtcMhlXeRUt0Pu7/dhtFOStfC1JL6dDBgjNF4JAl6Z/917A45tQAcB8LGED1h8/
vsYDR2blM9WUep+SWwQrtb1HOg0qkg1nBvuwD1GXA/RIziZ13o5O9gQ7DKzGqtHrReQZb+vRuwKh
XxeIABfGmLz6DZMhGsvuzO6gzze4k82BcSEL2ZyLNq2A44dM47CsIOc3bhrBPtU6EoFFBqsVh0Wx
YddOL0JpzBwIbQl/YLhpEhPb6i7UlvRIJzelTFvlSXBBUEDtZq3+C66tvadu07Gtlx3xqaECvhg2
3rKZXWW/niMf3xolBJNzrvCFCsnq+NejayJG2iFXolPKi0q2iLpge/bUjERqzSLm/LmPzlzv5y9x
/MYYU8eea6ZSSMc+ObXQcNo1jnMlZVqJH64cNqbZ7rtSv6CRo7CtpufoVh/OCwMOBVi2o2uWzi31
5Ck7D1K16KBEAXw0+0T5keCOZfcEtPdj+fB33+jcC4JGNk9DzVFP5mGY511NyF3uKpxFm1IFjcOT
hH0GU3erdTPfcfaUxdmZI/HjS2XuqRonsG6bQJ0nF2MnnIWMWY5QVO9KhHX1CrqNukkIckeUj6Fb
RP7h10/6sfwwmDAz5kkrnNajPS+NP2ruTNYaLjUx+VJDh/tzA8rYd2Ca5tR6u0yHf9yYSY8XXEqE
SquXWA/1wbLT4r+9zeIBO7O0uKs6Qj+9x6GAwgKhNFJXJa90aBCjEgiMLWKYLr2SqISSKTyY+CfL
6fD1K/g4sY5HPnnraPFaC68bRrZca7C9VUdyMwJNaa386Mzr/niYHI91smwK8GeL7Yx88VJ5IfUU
o4/WgAZJXFtzPTWXQo/KtSZpA379jOLDcmVctlW2AlAyGJ/HXzkNEQMXbQAIiPXqsh1r1IlK5p+p
ZT97k5T1XDE4KGBFnixRfyLXXgn0zEU8PKeHmIgjehzj/BBlYnCObPDJ1HUELCMmrmH99vw9fqgI
urgz5eiqoyF5C834HWECCiHNu+o5OXKvXOXU1EFiWTs6j/6WVuju69eqfzyd558g2QANTI5hNh7/
BL+iWcnhiNNI91IEM5yeWQF9+yi7RG+NU0fVhRc5jnuLRmivYlTQYdMIwEmMcGuo9pc4R9pLhqhW
bStx1Y2oOcnSK5aBAk0bF8a/fcLygzGaYaJx9eK1Hf/g1pCRoUGLdYNIuSk6DFF9UazNKibscFwD
V/VkPxHe9PV7+jAxBP1lICHIuEDu0jypoWzFQ4FVR7E763TXeBi+KP2wdIT1bKSx/Z8MhhkFLtXc
5MFojh8x92wEZ3UQo9avfE7vmJ5GrH1vC+zq6Nv+3SeDH4m9NZc3TKc/UI3hLal9FdDwwLnxR1XW
2bawnQ0SWjfT8GP8+4PNjDNqUWNG9k+ezKtbtKEITl3wyy0Spo30RLfA+oLE4tB8/3qwD4cRsh2L
LgL1GOetOC38RmWA1IaO1sUkE9ApwqO/dOzXWWCppVa3S4PePLNLaefGPDmMFKzBrC4EDbE9uA94
OWzyAh/9OGtVUuxx8J8G2thEKcQaccZaQERuoDv7mNKdDOfnaeJyZg6KuLA8G08LwzrDW/lQafFO
IAuA09AwMtVTotowIkoHjsQIorAVgnmM5EZvfpQ5Ad55S4hlHNzaSV+c2WXmz3pUa0HuETMuz7Dz
Hfa0Oh1M5IJ6gsUcC2mXKNMP9Prn8P/fbdR/j2KDBhkmTkmzmGCeyKdsKhvuka/reF7GSVCs1TCH
2BsAT6tpf0A/VfxAmHtAA6dtRwW3rtbRftZx+20U00UQ4N6k9FMxm+y8svEWu16dzXY0476uULF8
PTOPD9F//lL03hQJwHVM85PdBCfgqveUIAKVNK8MJ71uSg/XjdqPdgV3XMf4HoT+ZWiO4szn146/
BCPrQOgg6rNlPQLRUzg9yHzR0g5iTYTNNkLfTlThuK3K5Hdar75RYUXXEkaxp/kkNw/BKsQOMt9l
sqpe/H56+vpFnHQXfv8e0wE/mY91uJPy5MAdIqW3VJylXcxRTNcoyfGwSZe2qpVTkw/i5/lmapxv
MG/URYqz5Zn1erxc/zU8oJFA3UGVfMqgDL2WTIyI4bsaVgMC5gcFU85JUW8R5aGf7pThzIjHC/C/
R+SWJmnaEkd+shSKAac+mgqz22IEQ01OFiGvyym3McwLRmNbdriloNn/54z7/+Kjf2B9+Mecc1+b
139lol6/pr/+3z+uXpNXjL1fjxIh5j/y70QIWpX0KtkyfmPY/52U6jh/ceJTExnAFkiIZtr7vxIh
rL/mMgDuNPgfuw7/lf8RH6l//f6whAjaMNX/i7Mz25EbR8L1EwnQRi3AwblI5Vrl3S673DeCu8rW
vlCUqOXpzyfPAMeZWaiEZ6Yb04NGN5MUGQxG/IsbrL3W//t/sKFNfjYf/hOs1MX//9OyVJwHzvUN
hyD/mu7wvxzXi2SncBdkJXSrDu6wtMdAUF5cEiS6yjjOj38sy3+HvjUUKwDcCny9DTzmPOlA1KDm
xZCrQ+8M7tGvs0drMs3dbMMof32k8+gH04tJ0fMivxGOBYFrTUn/eLClRdlMhGF1MN0lpCrTz4dA
Z+3ON3y1b6hdfAK0KN+Uumsfy8EtHl4f/jLr/s/4RBu6qK67Xkfn4y8YG9sg+dXBl8b0eQkHtUfx
Jt+jGxg/iKzOD0ss8ydsAPI7f1DFvTRnZ4NWSbO98UvOg8F/V4IUheI5HWvrsnIu9dAOhs3n5dZE
oKbHPeIjUl6021KvAqtSAXaevTa9T2Orw18QedI6TtNP8Whi467nFMQa7NIvhYevZpr39C37sfk6
i8I/6rEJ377+e9ct8P8v2N8/1/fpdpNT8YOvcExiysoin5b+EM4durq2RuoTXwUYmvnk3zV+MX95
fcAXtr/vc1PRjqXbYl8++rLCDqceJWlQOcjy1nZAsTTG4y02+lsJvn1+M/5nctTywwCKVbDWC893
xRwC7jCHjl2BkICijlDnp8Y0db9Fuqh69H2/3nlIha/UU6tCG69bgs9oJmHcUC1O/b6wA42/Rlj1
OIJhufVtqSFzGFZshTuRajSlLKd377y8oK3jIOi8M+dpqHc5MsqUkfNiQTkCgEt1Y5NdryHlJCxl
CCFMjiTsfF51melkzmJ1KBR6zagb6MjNKYrEi4pv3G3nt+m6hAzlUTumQxcErrhIa5ShQxAzDfsj
08a7wUXqbtWx0ZtYBf77FFN3CCBIQvztJmGLuMhCEUkgCF2m+enco4cekLfYC7qCeelBx/KVilxr
yPavD3W1R1Z8LSKBJJg+BIHVPPvPyFV3KI30ve4O82SOd2oSiCIg73Dji700Cp006mi2Tw3isobc
1sodpjqQhxq91C9hLIJjjG5/f+NrXeSCfC6AFRzi9TULtoLC1flsOlwa8lyadH0U9LGT0xnF8xwq
nNpSp9P/iFm3zzFSdO4W4SAP+cQCeeYNqQqaWTNYnOJtPiQUepDiRzAf2WowxK+v928U/VnEWa9R
H2ZUwN4NwJqf/8RwRgVgaSxgyIZsdzAA6lM7KvffPGnEcVm0v1lSPOUcz0i2labhyKr6xyKwx603
DNZdhTbd3VI38r5vkuCGoe5lOIT/go5+ADbNXWtGlwQqqxo7FBfH+mC4+CbmnfrU6BZdUY56v9jG
jW1+dW2twwUkJLTZbYAil3XOcOitqjNFfRibbOdbrYi0Mzy4uvraFTMgjQFTMhekSmXT3losYK3i
4+uf4zKU/P4FlEAEPr+0W3+H0D8ubg91XlNKrz7ovql2KpwrTDFRmiAGWofXh3phbblkOGPUygHq
XjaN0DvKWt4y1SHzBGo1wtikKApGmQYELaV/Y20v72GSf4CGeN6v2H0+5EXsh/5f+7k9lwfLzwGz
ugY+pP1g0VcnL5cfkHTFJ155jrPL7Vb/D4PT1eWLChvFL/Ni8CCAS9EHbXlw3MLgXdbO9jb3tX1n
V4g6AglTUUP/7MfoLaF5I9RcRmwmDgxoJZizt3gcXoSAZKb8YlqyPCwyEG8tLy32OjD0+zYBdQsX
af6a5XZ3YxtdDUqjh3pTaHPRwrJ0Lg41AilBIh36qvlo6aNmU+8XthUnp/4ZF9iMb5AhmXevb6ir
T8ygPp0xlyMLMemSJhGXfWgVqWkfpj4P3nRdkB1pNNnHWfj5ca4C65CXdfE01kZ1gxZyGc4JXb9b
PoQxnzTvEg05yjxcWoUJczFh8osLWP1G9J19o531wiguJUP+9RCD0QhxziOlXWler0HqHIJEaSSg
AgtJ5kneWMXf/5o/AzKToTTOf3j9kLZeIh9VsFA0sHKH5m0s92OQLxsD44+tjy1fF7lCmXdDOU9H
pJLbk48W/r1Cby8yF2i6uOaU79D4wA769W97FZegJttQwUhzYAhygs/njiSJVdXU2Q9dJRXhEZGT
duq2EySs0+sjXa3ymvsS7Ln71566v+6yPyJgN3sIBi2pDdnSb+5L20zhbcy3OMFXwQ82LkkvnoIh
h5Py5fkocEg1NkKM4khUuVWY+Qczg+HRDbZ77DUg6L+clWch9UVznHuFkvNlFYR8R2bL4paH1reK
I+K8PoUp8O+vj3J1AhllZWs5HD/wcZc08lzXyQB4qDz0SzM9N4vlvZGqwsYzD7zsDrXT7s5NbBPL
GgvFntfHvnxy0s0BQ/obBbjiyS9zRNJqPY6IPh+E0rHcDD0ePNvcAnEVNw4k/ioReMauoP3MLhMA
MChj3GgPXn/U9SZbAx8hWwSXCKXeVQtBxyoPBZnIx6DHHR2bnyrqAgRDx2G0b5T6rqIsUwYmx2wR
TmFDrVv5j62atV5gVEFTHqoMfbIY6gmitqn3OSgsHNHzIjxOXdofX1/nq5P4e9CVibbWKyDBnQ/q
+t2C9VSPXn+gxNZ0Wi240QbsX53GkDdW9KJ4iBjLxWgX6fgKg/ScRuH+E4f4tk+Lsp4HfB6i3mjb
r43nV9YdfibzdxLgbo5GD1nwE2ZsxY1ZX39am9cH/AsPUDac+vXv/7HUOkUGlZQBi9eVuV/g0C5Q
AIYfgjKRUTQ3YvBVDEL4gaeBRwOF5xYX2sVojolXWt+Ohzgb/D0S/z7dGjxPXv+SV68DADMuBxak
O3VKGK72+TA1lj9G7uJa3sPSwMjWssK928763ykgGUchyS8oQYi8PZZDHWTbka76j2LBK9pVrvFg
W5mfI0q4+CsmrOD58Prvu14FHrNkh9AMIKGi9HP+87qhRI4wVdXBLlnqABbFXuejceNmuTpEvGUd
njIw3SkJwEc5H8WVmE8g+Fwd+oBS+dAAgcsXe966q2xy33lfsbm0box5NTPwtL8RBBZaLAJQ5fmY
k+zrscaA4xCQyT9msajfwXG+9fp7cRRArCtqcy1FX6xfoUweL/Y8HOJ2CE/Cj+M9BB/vRu5zvX4Q
cHliQn2jt2y5F/clkSDFbMUcDp5RjpHhYII1GLP9rhOEfLKL/v0ii1tEuBemZptQ+5gXFT5a6+cL
GHO/tEZD1ahHrmeLkRZ9rQaQ019uQEju3M9AMS1ap7wazkcp8Xk0+KM/tCi8yg0Af2C2Vu5/en2Y
q4hK1kifiG4dlyYY9ouIOuoE75dG1+QCNOzmHPC6DMWwrZpE7l8f6nrdaMjazAhPI6gPl60JrHen
0o59eQCWAC4/Fd7Oa4yn/2GQ0KegDkGRe+JiPrpbyiCpPXkYNaYbwZzGb8Ik1jee5i9NhfBAyo+U
JUnFxRkaRZ2mizHKQ4UiK+qAFHtxKXFuPGSuvw09NLG+3IAECE7R+RZIc6HlqCgA4LYT3FNUx9aC
l9u7QXfyxja4ntBvlNNKuQf6S6f+fCjLcOY0CermkFkYhaFUN32ZjcW8kd6uy3KW3dObX59lvO9d
lu/yaknpylNIgwZcJlN1pCpjPBVDFd/RDBw/ZUE93wgPVykhrTe02rAY5UVm8ag4n5WfYMNoI5HA
GdLVoYs7/xNafS5iYI2l7owpCO8q38ujMa2GG+nR9bc7G/rqVWbPAiPHckTjqk13MxZYWwxhrV2q
pvJGpLheVXgKIPFQc6NsfrUZPQy1BUZXRArfa97YqsLJoxymnxYqrUckxPQtrPh11BUWYgjIJNHg
hw6ybqY/8hFjbOxZYrxL8WTx7rzOygN03kN/5+Agcp9nMHlKUWW710/2JZQIFN7aQYUrRo8AluFl
sJdxFyPAiLytk0ldb9RYlY9lUev7rtBhF+VJkT5iVl4HG9MjroH+doppTydm+jI4tUyjKUyWTwhw
ymFTL2bt7eIsaJKjU8EO+jBLYw72btl0KkKiVvyo0xkkx+tzuM561gLhKvQHeBGwAsqBZ0uHZwg6
2FMuj70hOiRt2wQVIbwMsDvFFPYOhjeIOpT8aQCMBQDmfYoyzVeR69jYehp0foQwju3d9UsOCxqJ
XegBN37ixXYCMkC5ZhX8IPkj6byEOaDb0npuHDonD5SjOth5OX/B/av56eGU9uwkOblCWuc2iGM7
bIvtMhQWqPapncG8W/mIiUPQGBZSYXb8ETcNTCNiV0FHV4WY7RsLCsT1Kqas3ME1DFM3CMCWnK9o
Frs1ElB2fQCn4yFIUXRBtcPNoX+WQEZA8rdNW+DkBFFrlxuT/SizZPqJEVz2L9rheLj4fTe7u9oc
V1+IOsfBzJV5QsGV+JXD0dbzO4oqOsO3Qfn9zixTmxl5CIKjWy3KIhIYm9+3zuphiSA7kOcOZBPS
6kHRnIpJFLtisNzV1s/wv+YDst12Ir6ZsfLnKMSKYV+pwNiDxEqqTeCWFDtEhg4Ywtw4BO+wP3K+
FEG7lCjZL2A9k9gG1pu1lK03+HHZAzvCR8rYE8vovkGLV1hH2ZA+R3NrZx9Y+eHT4DqjigxzqZ9U
LcdTqKlKRUvYKdQJEPOvPsqkNqcdwrVg5GuS4g8NL/phizd38sG1KhzZjMEcnHvcEpZDVhQoPVu6
rR7Hmdr+ptNzaMHq1920b/ImfVcCKgs3TBtTNtyo4oNWhQN/PbUmiAk1DHpjW+NCD+MfK6v8zVog
7bYA7+b0WKo5bd926DCLiKhSrJQzGfwY2s7ERtgvexDbOmlFunOVRDMw6fDJiEY3Kb8Pbt3fy2Ck
DOcip7gcE0yB3i/QedR+GIWT7EMbtXw/tVHCdYKp+Orkg/HDkKXzE49wysEWb3Z0fvs+OSylMw27
jk7puPFxNn8odZV7ME5wFNvZWQ8lPfZ9gC3Ya3iPRozW7i9f144bR3a2DObBx2Abdd5mlD/MNlxM
uXGwbX3yYDM+lhPQnz1q0JU89DiWmG+8WQfAMKsk7FF5RBUqqjodrtJ/ukAbeMlCZIiRveme43mR
M1LmmBwckql2cfQesffaJlPfv+8qhXFtUWErtBQOuhlF7gCexeEWvoCJKWL8RvcjbkJNhkP91sIb
A9sluuIBdG1gr5vSNGHhTGgVfzbxyxs2KM9bH3EXhRVj51U2bRAimB/tucCzPgnTaXWtNT/PFpDN
XWZDhmb/V/pzwu2B2EOFPzXKgX0/Yq1QZl1kt9m6uPiyAZJGv9mFYZZ0z3hLGv+0ZmM8p2Xt48kV
P/ByRFpiCvKoox6581yNPr0a0+XjENRsL0wvg2bjmo33pu6Weg+Dqhi3dtUMzhHPQ/lgdeNSs+hC
YeCMyOqnAXouBs0I9R5c4U/L3jDHMNzkacDDmkwEERGHBurnrrA67NmtuX2zOHlY7MYmzecdiSQw
qqkGOrcdswHGo2WWE/r4duxtejOZVyOwOTHo5TfLgiwM/qQqd/Iv7LT8Q5EYjYq43oZh0+qGQlTD
0/JH0eVxvXUUuwrrGsv6Z2pGP9x06I9/AOQtrGhWZu5Flj9mhKZEpPcAODW+jlmZJlu3WJ21JitI
0UEHnwaaOJA4UIVpIR5S2+6drdlaxqOK7fZJYcsKScNESNNNqkFGo0D7HGnVCsGXgftzpWahf+4H
sZ+yE9YLUHr2/L6f7Dw7GDwnpy3gy+Io0Y2tP5feMiKEY2cu20T3ULVskOHeQXsdeF0LuXVvlzfY
yH/2xgoFHIwIEUbx60Ei7rB01kPjZ1zGxui0zibBmGNX1sLWe5S+63GzAI9RW4V1I1Rsc1pMnuHY
uwMknTT+GC0clAJpebyl7TIWd5zXebyfaJB/szE2e3K43XwAwsL/18+KELmoyVs+o4uChEeY6+6b
i8c1rkgSkB48pWkywFM61U8TAQGbI5Hk3T7kaxpRKSA3FSi0V3TaRfeUMQsfi968xBFCVVT5hnkW
5a4IpVFgPZMruZkcvXyZs6wtgZ9mKHXo1JTLVjlVhwRtOpgtzNK6Qv2R5t5j2evRWcmNRbI15jHB
IdbXnr/j3rdR+xkUPzS2sDWgwe2UH9pUV3akJ5yJ+sVove2EyEoPDVFid6WpWt2PSPR7dzhFcoXZ
QS69t/gUDg3+Hvhs7NMl9ZhAkEnn2CVpHL9vpqKqd/ZY+wiVxATiyGmxI9/4GCtwhHrHvlt11T95
1uw/LWXoIMWb21AhTJKXYj/iyYJQfG356qHyKmf+4lSenneBk7CnBksFvyonTL4S2R0zMjH8AmiU
TfqTov5C6tZjD06HN3b0Nodj5qAFk1pvXIXvRzRWaVLg2ExoweE+4MItkokYV2W9/ctNJKqIThIW
CLFxqaFO1pbWPrQW1W2yUMMBTxJVubtiolcdhV7aPKuS0hJm3oZt3bs9yp/RNIGW3Mgldf9tBQ4p
G6sg0n0we9P8RkOk9vch5rpQm4qmcu4bgDL5EV2Peti33PKI2WjlmG8dpMr0JkiMwX2T1k61HMEj
mvaNN9RvjYA/HlG/8zMKkw6u4FCZwF2cJzzD7Pc1dpfuaWb7vCW6VT6tPFx5N610IfAWkoos1iyy
Dzk2QC/JPBp0uOpx/KJ6yhlbd2rJNWqq8fMmA3Vh7aB3BG/nNkvCLUqXroVPROn/2xmBV++rPJze
13PbVhgkh9xir+eb68+9ms7a7QnpPgMdvsiIwynPmlo27qkX8YBibgeAuR+d/eujXGSJvxeNBiyp
N5g7tL4vCm2iDkXqytY7mSUpgjuiF+3jVX8KwvFWI/2FoXiPCdrXvKThSF282oF0jv6UJd4pHml7
4FHgUKhUQUB2j3D+38+L+pCNMwDCK0Bu12T+j6eYltqSbVF5J17PdpQPSCkZc0ewEHAJ/noJ/wPg
pw4NyveyazSb9HLnpvdOgY2OxOhO5rYUMDgIL+mN4usLTxAIpZTf2eaUvC8RdK10OhudfvcEmrx4
WBDgOVqZbUAGNpJ0b6xsgtfndlEoWLeHsFfQIGQ9/rhUeuQaLHzw0uI0lfMjydOuL9QDNoZvVJ//
GifeZOGc3aI6vTwoAi+rKAgIqouay9iFQQksT5xiM0jv5aL0Lu2dcJfDG9gNiUFum5nosw2xewvT
9MKhE2xSKiLw90C/XdRNw8VSeM224oSrId6YveoOpfCXG0f7+iSs1UtULMGBU4a50vzWBsorNa5K
dbxmO740v6/VGDw1w1vn+3pCsFl4rJISAK7jI56fAyg6dYF18gSokUeTCzt2H/T62+u75IX5oMBI
LdZHA41ynH0+yLxgEmcrtz/1RQttqg1tqpht+F71jrwBhbxshLMjoRrSoAXGQJONIc/HivHjaec2
GE4679O7OGmsuxrT6X+6pjfuJmVMH/Ba8SPb180uCJPwWLohHtJVMZz6yeuPtP7EXx8S1jYAwguk
A/rlZak4Af+mrTnuTpWHpUflGNZj7RnD21aUNgaCPtaRXl/el0Ug/noj0ZGizo9JAj/AuWwgJ1ad
OP3c6hOJ5bRZZjnckSQhvbGY7eH1b3y9kcDsMsjv7iIw1IuA2taNKKxgcE/mZJP3A1GAi5bciqWX
fGo+r0ttWhBK6cLTBLo4gCrs46KVnP2wBBiTJG0WeZ7RbyiPTnvKXPaJgn2AwIBvP3mdjndh3HfI
9w7NnRkORTRaMLd4uFubfEqNbSrG7GEaHfQeMRTeC0fFh6W12g1+yzIyPGHsLBM6499/FxSgbaDt
lHXBbVzMgmJ0lppO5p5U55kPrTXwFO1ziA31ykx9/cOsG/6PPGGF0K8AJmIzzV+ImheHz3IkCgCT
lsAwvSYSQWJ9lqonf6fLfXBxM242aTmONxSUL7YDNUcQKfTTaahDqfAucWITpDxRG2F+5O7zdwPd
8EiE8S1R4xdG+c0QIHzRc0U58vyw+yKdpsL2sY+tRwvMM6+qI+AQu76xhpflx9/bDjQhPEM8OSih
XqRBoyyVH+bCOaUA9bODkLGpoqVz7P4utjUuZNmwsm79uNzEDu48Dm8cK3IXHEs3ta+HPJopTlJg
5Xr+RYcIQdDXv/LFSqw/kEL92i+kmM3j9uIrT0mQ5wulg5M7IDnYOmiM1rNbH/9+lGAl7vFVAVhe
4r7biiplsF5/RaoSbJtjB0LucAtjeD0XgdgAVMSV/rgiU86/KsqyQQdI2Dl1OvgHBAEd3rp2AIK8
PpnrW4nUD048qGEqt2BQzodZutDS3pI4pyZX5hfeL4hXtiI74vlp714f6qUZ0Tzmv7gkgDa5CI6u
sboqAnI7gQ/QJ4GP/R6w0i15v5cmJIALQ0+FJB38jp1/5LRdq7FRq7SNV3El3mFdOX0QM1oigJaG
GxCPdW3+CCpsNzBd5M2A9mhnMNz52vWZXY1zGFsgdMY02HbBalU+OdPRdVPse9t4bqkftRItQ1X3
N/b6C/OEoMJeBz9PFnaZu4PT6e204eWDqoF8U2sE6KD+z3fegLDW6x/upaFWMDZPRooeVwm1WSgX
oovLPBfKaY7V4VeXupQ7i8b6+z2ySoUz2vonjcvzJfWlPXZLm9gnIOg5xqpdgt5x8j/sERRvoepz
upBeu4zLZSxdJ55c55TUQ7lncnE0aVOjPY8u+Otr98KmZygEwEk+gBhc9nptYwj8gXTtNNs15Us/
QIa1iaf966O88IW4XUDLUqWku+VcLJtbJW0X1iWbHo7DO6pRC05E7fCJWH6rX3hxk66bnqF+Ozus
zeXL11WdhlOmit4+DR4GzxkFY4zlTDE6p8mrkiMubdNDhl2jeWMTvjgu0gzgOvlugILPd4ZZLgWd
oc4+1W36vaM6vsHZ7hBO4b+uO3cbUwdf/oc1XWW71rjIC+tiwEm4Q4h/m81lEtLICjPaVGDZsVkp
/n4kduP6llr3PTKh51PT41CqvMwc6L2D9VGKEHESvJnfUxX8S3hWyGMfRisdRCBDfih+M8T/iI7+
GAegUrgh7TGZABUv6q0Kl/+ayZ0RBf9k6119q3UUgL6cLcYBgXU+oaAzZD+XbHqceSZMOGbZfuh9
7LKEW+PVWtLsELzG0/L765/skoVArsUhoPi+Pv55EpsXK2nZpV/BoG9OvdY+2vBgxr8EotYPhtti
fFoIFVBu1VZ+7E2ReNvKRP/qPkh1QuGy7uANvP6D1j1ydkNQgIBQCFOGZweVo4tz2RDkzHAZatyZ
yiVqsOn+Mk6OeQMtsC7n5SiAVqCCghKhh7l+jj8+qjHFwkvmsUEDHj9Zg9LmcZ6aeG8l+UOZT+aN
YPPCpLgG4KSu3nXEgossK5gx5RXuUp36PoUh2TrDvpTxLWnVqz0ERJNEDkSCSxnAcc4/5eufAe2k
q7uacieZFPKXK/aKe/N8jQKvsvJ4iNOjBDH4VcUVXZLUNIefgy7kT4rp2FnL0IPSSKdE9ZvKDbWK
KhoCH1QyGo8jmc3DCBv0l5g8C1/tfCo6lMHHKd5xVfnqkDqG2LZ1jVpEWrsW+hhC0wdqU2tA82cx
nbdqbmaskbNafQo1japIjmVaR0tsonxmyrq9cxoPlljbupT2ka/DFbnM0o5/fIL5j05hQQ0+TNLK
PCRe0+AdvEg7xvplmn9MPsJeUaaM3Nw19RDLqMMzkkYl3ccfbd/OMaoNS+zsQsvVSN9VKaiH0Iit
Z4HmUrFD/KL9mpRQW6I8p8WP72fpPDb9eNBZNpubunP6YJ+VARoQ4ziLTy0AzDKCWNUjj1GYAjyC
ZZTIWaCRNubOMn+aQHmAxQwCfFyGuUyKjT0kNDC07+rPkGqDFB0EH+E9EIeVE81ADk+LS8XigI1q
+qkegCxsSfTSd5OXNeWuHBW5lE0T46nC1G5T6IC/PUCHSQqF5V5cxhAbewrT0VLM8vNiwRbepFmL
wipte58W9SCdt9I30J+3wPbJjZl37Welaig8Bm4O35a06T+K1HD9nYERKQDoZMb1unW99rlJ3OVj
GiMYh2ZqNmAV6E/0TTpRo4BLxQV4Bc1HauPLvJTxptdYwxupNWrcfN0w6kVSRpivTui3L1myzQd+
9DYgxe94Lgn/e5j4WCBoWD4TkhuVRoy/A0uwJbUo3xjFjABh28b+58k37AenDSjRFKofvuGiMee7
oB/t74Wblz/jHqTDVmUi+Sdxp9KjuZ+PijWKPTao9o2V8dDwazVkY8YmYua4Kff+CRqbZbCsafE1
0YuFj8TICw+QWuDugHro97xUevakx5aO2j4n+4QU3Dzj1Y6IYm5mOR+Bl94RBYvgSTjLcJ/aAEG2
kzMsSE/znAojOw3dEacTnLM3Y2kN1cHrgnLaFC0mBPSEjYSyRGhitTu5ckZoNO/sf3lGT9muo+us
+Ifwt4yy2dIWLbxW3vXxgtv3jN/b/eR0jR01lhP8CBYlP/YhnZhGl9lIMWMqBAUPeMo7NQM/39ZO
nX4zk3B5g2EvvY/USPqPs5fKb+AJQDGOZQZYIxmGiV9UT4g1Jos1//TzJUzv57ZRLr3zpDjRFNPo
+lAZoq2mnSmMEPVIUMkwxRM+mQFNR9scf1lNWqFM1dOco4ucoiZRYSEMKo8b69EIw+VfO4/lc62y
7mNm5/qh4h5H09HI6+9FU/RvJwnteRNmEreTBF/bbyGccG+bagBHUWng3Y0qa5r/9IskcQ+Na1b2
Pbrjy7ekTI2M3pILyKSZapAQSR8GTxWKndXOW9rg5DW0iY8LEtlPGcbFWBTIqSk2DuWZD7hGTs9j
7dDqB1Ukn4aip4qXjm6xca1MvmtqsRQ71+nM9zPCLumOpujyWWQS3VnTpp20s8bOKjdYVtfPCm5D
GvnCKNqDGBP6znUPSChqPcqOAMO6amN2Yyo2hgKfhKNLAFexSbzO2bp95fPL47nHXVOjm4jok2pp
JQ5ZbW9wVfNp90H3nPjrOXhvs6M74qdQXUQDpV+Aprjz+7m2mqOzhH25UtRLsZ3gyH6kuWulEPhk
JtCOZj73iZ8FT3ZjchfQnqOcMLtBhYy6WbJTbCH9aqeTQVY73M2bUzjOuMgVRiGtY+O5zGJZZPqc
OBCsN24MKzeyBDlHRLVetlFQpRCqbae2v9qt5F8e9yL4KMLGJYQPXbL6msSc7zStMa12JKFayCn9
gVq8+TQGRWtvljBL3mLCKjDGM4z12xjjvOLYXOVs5ZKEU9QoJWOasDkWLC0ITvtr0haK6OUu3jc5
AlA40paR5iY0tffNCDgam5AaEv3nJah/daqMp53gSktBCXUi28+LBTKBTnb9PYC+dS8rBG23qOeS
DGCwXihkHb0FxwurLetj13TNU2n7GVsP0YXvzViXqJQOCkhhboW9OPhVaYkN6I7lXe7N/o9Zd012
0JPlIkgdDtlWi4XOZErb29vUuaF+dEBOsPxUQqBUKox/cqiD2WZKhHf0EsBi0Tzm+c8e53ICzZAm
9dY1C+kfQeYkP6chk4+TWmqBIrGR08RDRMHB0rChFVoUZWdEs4mTM4gCJtEDWEu2FC4tnO6lbeh7
7U+CiyPVqv1SytSzj9RbHWPrtkalt2rmB0Y2YmRl5NZd5x+MSUP1BROyALwLXPmeullpwcL3sP9K
EBk1T6vzSplFmMwX9onXD7LUni8DJ8K9ezC/eKOV6SN2j0WxLdwkeJ4s0LybDP/5GB9bB7N23RvG
t7zKlXMwS43cAQKeBVXbAA119lITf8oE8IV56v2frq6nn7FIEiA9uBEg4VT6ClMZmsLxZgG0g/kJ
3wtbLJCF3yhq2B/t1p8e+RHzI8SJ+VPhyuIXgILwpx5LNlpPo/4eXUx+iNEEzW7wJhyNhjL9bgCY
+GWNAW60vVp7ymOWGf7WmPL45xir4qFoHPER9GLwcRmmhOwmb0yEJ1t3PPpDB8yCMiSVhrBD22K7
quzT0EodrApBXAK2643ODPBzEc4/sh7m7C1K391nopTp7xrtDeCSWhq1O3xn+mKr9LA8oxE3qAN4
ad3A/O/qcFOpGjRO7BYyPgwetiFRPqbtsLdkWHsHdy7sdxzheMTJ28rzHU3f+Rn9bi89jBb0k2iB
V/Ng9kmOPEaw4GqYu377QYoy+yePE35laTkxQD3MzrpNS+NlgC48Zthtcfl/NUJggNtgovDmDUVY
R1OC4THMDSA82LIN5adcVeMbHCqHp64HDMg05jDbjFXHenaZqqbICacJ5eMqiE3uecRzx9FenCge
a5WTB66nhUYeqWJNmRiXwEyhORWUKvkopdDAS9Ba/RCw91PMYREOwHUPbzCe02DMtqSE6MnZgxPq
7ewPOdtIraieFX3zuR/HAhqRhzXIBhRR9mvgyWCeSF3H+0CmcjoGWj2ZU/KU5W6SbUhSePsNGJEd
FAnnF1V5qN3GAtDO6ivfvCucDGwi28x/K4WbsEi5nflbam/msHWD3pMRRFInjhZryt6hFeFQQByG
JeH3+O0QubaMx69wH9N/zK403y5m3vyrDUO/M0hbny0cYK2jnpCW2JYNEKGoKa0J4f95wR3a49hi
HW8ZfNWsqspu6+TIDR9VafPb/bB1n714sb8kYMW7vXRbfZfns/dOc8/NO3+RwbspHixwjEU+JxvQ
rj35PUideD9k6VCBAcnDx8XCmf6uKxq+lhNwg271YKDLTh3KGu/DBa3ZbWcrguxopMbznIxJFPoU
fUVTlc6d5OGrtzKv2/HB8JLlszMkPQgN18acK7UWN0Bc1CPpKHofvmSiELtWjs03REtLvc9MRz/F
ODUj7NqGiv7O0rdv3R4z88jV0veiXgrAmgNmhU00yY5cr8/zFixm7uZy15b5EgDxCNPjZMX5G6CL
NsC/DNRyVPlm/lQI2/juAqgi5SWvY1fiQGZ9HurQj8rZvjfK/rt0xqPMZ4QZsEHeJO20TWaD7Z7G
aiP87kMrlr1wg50H3H7ujf0Mw+khlg6882WYUwROZMedLMvxB6SUt104Dt+Loet2KdhakkD+qlTh
Z0Em8D43c/s7EFWc1JaEvu9+yJvgowFAadPIJHiHUoDYdVrtCr/ZLkX/0Rm5AgGiCqBSOrd2VCtA
rOXy7v+xd2a7cWPZmn6Vxrk+zCa5OQJ9biKCMUnWLMvyDSHLSs7zzKfvj6qsSomWHJ28bqBQQKbT
m4zNPa71r+/PO/M20GJjA1p/29mAwxOXObdGCc4lStLPEf4c+xKyflojBHaTC2FS6Vy6+J7piHI1
pOFrpQvslWtql2pVIAKNjPa74qqjY2LYcpdIvsmVzeyOaVDKVyEM3CulMfErt9TgONjZMTTrypEC
zbxqpKbB31Bkq6BM7AdLQw+Vu3eCQMAmKNzx3Lbd6GbApX0jF0+wu4O676471bgIEYEVY7BvWR+n
enNyoFBQ5KeOJVH3mstujJ5cFVFo14ITaDCkMKS1WZQOQsSV5RsH+KP7JukuTXPcAOW7kb0vaEg3
Yej98LglRtFBVpqCas7uLgb42o5xjiCqxWzdvCs5JkoqKLsIRiqYhI74uDeka1+IFUoNQsqb0Ai+
jdimY5TDTQVHLin2thK6hhXXj43fj07sn+Oka29qEaQO6VGs1G1qVHM+AbHRlrNAX19ZZk9UUvHM
7YDHlxjT6EwSSeXUSv7THLhaSCSPzk34Nw/s+MwEBNmwd5Uw595sKP6w0+N+MxoG8Ce33qf+uNHY
03B1ZRMo4qswyn+UInIst8EVr621q6DQzxN/+BnECd4aElZxBqVdO7subhLLC+7kPFDP2qaSfzQF
xHZEctbGGP16HWFmmPZK5gSmVa/1Tr82KHXaJBLVJWF84xtCOivDPF2LRDwqHFjXPsrsVZ5l5YpL
wBeKy6tLuSjtZ9PMngTBvI1ixLozcidf62X8Bb7kzmKfxdx+HFZNGXyfeKhnXtEn68Qq94ac3aoi
vBlYGRArdqseyjoooR+DGtyJ4muiFD+tZtzWQjnmloyks97YAwD6wLpB3rmLZe9etkYXGR91EK3B
LYZVwQbwscklG/ML/ihHF5Cv6sH6HvniEW+S734sHgRRTzjEkzu44XtwARruj4gy74eecjwSw3qS
36ua92xWuffihduYpVc1IvavyN3EHZT/MU6vSSwifc++eVI+XCDX7m+11DfPlEhPV0alrJm/u8gw
CU1jCNTq1aFUco5xSTWs3DYvbkSGLFk1k/qYm+meBRoFQhzJ41r3NIkLo/XClY71RVc3YIyB9Yf1
Vufgs9JyyON1vs38+nsY2Pl6Es3p3Bzdc07K2U8tMOyfrWuFt8x8HJFk1KpU/X1zuYJve1t8iYV3
G6mAjyTsby9cI5ucaMdIjtcER50gRPzPMf+sl8yLXtXWAilhb2bfU63CP8NPCvw7rfGKbW0rEutC
C7p9yZG+QbQXVF6/0tNUPZh+X2xsq1f+7O0xwHLTpuKl2Ppdd8lY+TFkeN4QBymku9yLOfmX2j20
5ktPck20U3kv83L5mdYf+lBz2S1lEgyN0hhHRWTiaGvfGefjBtm8SNcUG7bs1IRxqJ64LuIwiVa4
3OL+ZtfKUS0qw97kQWivXUsgjipAIbiJN7QbOxHNzo4zT5CDCYt+q0J6DZMyNdlpFJsTsFwTb5GJ
Oay1uCE65rUcobZstfHBBIxnrItCkuWD5bIGg7rywxtb7uPki1yFqnSrxSVVYiuksIb8yLJWmWul
NIV0KGOcWi79uKgfMqS4dGifV8YF4cJQ2nZJqlZ3Q+pnxEfGvDg0RDBih4IhKoozF/X/jvSchxaX
f5FRRWr63XNJ8oSygkpmYMa2jsY6zXMgcrkbW+l9x5cofwgrHwQbLMxRremCH5qaD9KWv85CTrjM
3XL/SmChRwgzHD+s0I1baduh0Wz6zt9VvsjTbRSV2QvlsUAg0Umpe7Q8ClEUNPYvaWew5dU1GIdd
m+b1VxWE/g87FcGDSMPGXIVF2xF9ITr9bfQ684ZtgHqJrtWyJ+IqqgCjP/Y4ahLev6tlhPv4pBRe
e05H5ewXgFm1tabp6VXnC74ZsiptOMQq5VUbuclC75JgqBuztkXlre9bNVwT33e4+XfxQa3shvtt
kQEg6wmXtmsgclG3VVl7nl2zKmh67CWKO5QeYwItr/JbtUuCi8bAFcCTcxaxJOwvCsIZW1vOi0eV
QqZ8r3UUO2z9SkIejqqfuL5Uc85ctSMzcC30YTwrffRQhHbHtrvKGj94RolNRckQyBG3TEvxK3b8
oOKw2zTpo1R5nNpHbZoDw2jl3/iOBozlurEpOxBBi0J2FMUPs3RlQX2SZUZ8moQzrF3EMuHkSkIX
S7KBsBPjn10yUpr8K1tC/GIOAZrhEjst21FiNfoymkD+sKGPRfWi9aVB4EwX0tpXKWGhUq7pn+M6
8pVVNMSEUjwMAjBRdTFsCss0b9i/Upsd3C7du7iMu0dlSF13o7aG+jPRCFOsQ1cMxXrI4i7ZxCns
3X0g11ZHjU4c3VSj+cUj5PoUNmnXXArsJ46Yrrk9+6Q1sHJVZkScOiCUyuoXBASkXSG91BjLP4po
EOeKL3rJkXuZ85lVRrnilLlrVNRDGONNkAzSbVsGdrJuOi0nwq4ADVnlZqA8GM1o3tpuWqRbVYnb
69hF+7xKQqV6VH0jv8/LMbnVXSOoV8TpOZyJ2ssnT6FxUlW6MSUWMhVcO7yluvhEWuXXPIelIZSe
Cu1U8irz1C08I70qIrc+aL3kgl9Nm8tRM6oTT/k1Z8WtCJ0erARKFLEgeZ/o+O84GHBUl0v5MEi5
0u44usMBDrNvJdIFnHEjBdCt4e7V3Ba3aP3iY0ckbitS3T2R1/kliYwWGPWQIIeGco082vsUSZha
GSfjGIlu6UfGqg17goaplHfno+6fQj3/mrMC6z7xhZFC2qo1TyP3fqxEEfS9Q044b1dzjbvv2EKc
wdCZ+blu3J1IAU2l2++TZHxNPiaauQnsOdfLKg3ji+tsc7Ai262elUozngDmIX9L87gmDNko+Pgl
gTYQGG5DvdvZzJyVl4FL3P3+XX4ZWOSzYPRNejTomiRc33d0U3StWWCSeFBbLecxfbXL1PQU7fuD
p+BpQ0QYzxeLRNr0Bd5kBZUSb5tBx2M+H6p2Z6dRfG6npKV+/1t+SdOh50ECxRUPfJUBiuP9Uzps
pkQYuOPBLQzlwuTaty8M0d4byIm4bnnNVuB+tf79Qz8YqVQiItgFEwg3Zw6+QNgFmT01x0MVYEmN
bQfligrAD6Qj44lJ8VEvosPCdRGlyKRdev/7okAqS9FY46FXk/FFqXNx4VladWJEfNSLwF4BvDH1
Jl3Z+6dYLsGycpTHg6FF4pKaSmyO4xZjm6Yus20iuErKOE2e6MZXOeq7OcEPmggi6PlwJiN5/P6x
ul8MpVQa44GMlQ9I0R04YRp1pP4kGttxgwKC0UzprP5eF93wMBA1NaZrkR0ROqtET0qim47RcqSd
q6UnEcwtZHKUlTKVXf3+o3/QRwhoEGNAhOS6MFdJ9JZZynbfoQfviHhpk8cCFsObcpTwjgp6BJw5
EtjfP/OXVYok90RFQzvK55fnhR9BTCVgRlb44JNhqzAT3CQiJC/nh99S0r+/f9hHP5CD0oRuZoUy
rNlQK6yiCzhxyYdUDADuMq+FyFZIQe10pi/fpFTe3Y1DoDz9/rEfTCZE/OArqYIGAzBXdfqa3VNN
bBK5q+PozNVRT6QJt4MMY6UT3fnBoxC6QJwD3DNJG6ceeLMkGUOMaLNQ+4Nmp6VT2C110cIzm0OS
ptEJLchHz2LOYtlEgTd6l+nP3zzLAlduUeg7Huxayx9VfSCRKggmreJ4sE/ofD8YJgCA4fwg8Ae0
NPfx5Azva5XesAhmhuFx0Y7h51pJdPT4nBaHOMJ4v/9oHyxLlFDDZWRDm9Cys2W3Ypvu5WkFjNwM
zyAND0eyueLm90/5aIEAl4WUUmXlQ18yU4e2UobMXOGHYaJbPo+M3kuqpEi1136mPkhGK39JAsqE
UcSm1zab6RnJXeOpT1AhrlQR9OeuG/ROE7iIKQgZejvyzsOJL/1RX8C94/RPFQ7yl9lLVkGa5aUm
jQcNYdqmGnHVrJu6OTF2P3rKBNalEyaZ7BwN03mD3belPRzc0VJ3SUCWpFC8U9rij0Yt/qEsOvwc
oHAzLbefKLXbuuV4GEwsbNVE67YDGRmu/YhLXj/u/4fu/xcb6Jtx/gt0/+qpfHp+if/XoYqfSDi/
Y+9Pf/Pf7H31D3Cnrygg1GSvyujupar/578URflDAes1ibdIabwC9v9i7yvmHyjs8BSCQMvWyvHu
P+x9Rf9jqpdCos8yq2EWZf0T9P6rUO/vrZviUg0VJAfa2SYhuV6QRcymo16GFyF0KtVNjlEtX0SZ
thl789AK6Vtkphc9O7daCn9l45xIzfFecY1mRa30c9q7aykX+zd9ePWvR7/V/OnTNPvojWbMpF6v
VWrOh+oY5vLRkgqPfTkncWAnKcq6Zgt0wFq5JQwIMdTnFmX3qwKuBFzy5mcRql8Lq1bXvTYe0XM8
aSYG04pkYRVWqTqZGDPZKim2mnZtbuN6IC0xImIwsvBGhep5o2jIANxEPsZN8KiJ8TiO2d2YhBe8
+ddhrLwV5YbdPiXhtU9KibColdUO4QJ4adr4olvuwUuyDVUDV3KW3ZFDuMO4/MJMInPlQ+dbdXr4
TZC6XBeS8tyV8lel6Q2McuXbQc+8Vdbyf01tXI5klX7foa8qyQ86dH414oxJLU/Rt0c7xC22Lax1
Qwxh7flW4NidsuIiiHewv2kCZRW4eFnn4WOWmofMi7SV1nubtuJCoXeEZt1sn3jGC7n7VdJ+b0yF
+1x/VYe6tCHn522ttEsOHaqATa0CYLFDtXXKAfPWbmwbMs59vIYWEa9izbgzlVRZoaokcWgefv9T
X3WQH/3UaUy92aSNvpbbSLLb4+B2VzEOj2UaXqP1+EIn7+sWb95Wa+O1r7vmgysYvxxLH7UgDp12
BISp18W+M8JtkHu3YQc/01afG6umeqlCOmd68TeRqfgW5yK99gfvqvGKU4VFr2fkj159dpaJMrsl
4S8Xx9L1sGftdol+DEjfEeDbcFjAPsK9scpt5IFsMe34sTXkr0ZUr+3E30Rlt8nNKl7HEcNXKQqI
EAxalAHKuQ1R2TazG6/vbn/fy7Pd/D9rxpzh7KOYxnPBL48NvgxKkE4Gi07UEtNoG/jYZGhLneFj
ZXexCG/HktsGfswyVUvGuszy84SpQmD4VAjg/V739+vMTmYQTFo8SpPyaIlm1RBM0htm1ikrm1ml
+9/NTxv5mzGFQN0AwFPCawXAUcQFgeahI2sBhUFvVRv1YVqvfZk0AvU1u/TVBt0nBh+rya2XAPsI
Zf/S9eqzpkId58XRTuiEtcw4eARXcKuo1T4LzZfff5v3Z/+/X1a8f1mTIG4/kMo59mm80bwXOym5
z6YrHT9fjPVOLCkzJunfj5kdF6GDVAGSxeKoZN1BNbKVUST0j7drSdVoSrYxyxxLhHpl66f8VF4t
1j+aILOdyk29Ku3jtDh29og21DoLI8TXtubHYFiMP5HBuhsUB9J95DWo+cJ9aOjbXpXGjVTWYB+C
OlyRu61XsSd/CwuSPFXZ/rCzjrXMQumECvwUm/GVKP7Ru872MEMfJMMdrPxYdy3WyYCmVPI57FPN
SGoJqVYAhdzw7HtVrba+PvZrS0seSpWArOXpODdXnjPI9bekkTau513USrdJbHfTUXsd+QA1+uC5
CNQbMp7jijOHvEFo6VSJfKLw95PViHDM+3E0WlXBHUQUxzGoQIBp6aYioKQK404e1QcdX+5CbXaJ
Fq1br9xg7LUF+7RqdEwK7erLgASJAOg19lIrbMpvukw+SyoTKWC4dxNKLYSHSuz3I/5VwP1rX1OU
+/5V01SKh8S1i2NYSdpaalTrHBkCwJYoaHGRGQ3HGzih+H0zrNoOzYqnRDeZkcuXuoIoJIktwCKt
HADyANiVqPlKd2uKRt1ETIX31R6gzr3UhV/R3t2DH/pugy5BuRjvGpyY5EoBeysCsQ56GVdWcziz
ElhVEBLuRHrq0qBM8/ejHznbHdwiqi1IGPlxUjsaaXBmGO4xMZBNAdhCnn0Rld/4XGf6KLZaWZ/B
k9umcSqdmPCvJWgfPX8W/EshODeAwvJjlMXyOh4HVNcJhx4DNMpVzpGCZCiqpjRRAHt1PyKhPecU
bSAYM4nP26LccS2E8cKtOR50pm3zs08o5SAjQw6zCr21lihgWHIUyisyjMkmH+vrPI+0fe+tzQTX
i7w8S+L2TJsKh0nIdpvUt3SHXL29xcL53KKOZofYd4/97hOGFBZHs5akSYIsWJE4TcnyeD9a8UEQ
Z1qxKVFUWsg3VAB1iEXK7zopdCBOLtV9yMsBOF+0aX0fxeaDL6LHlkUc64/sPPHEPvc9p+8m2Y6v
nbh7vpatf9TBs03MlKsOLY7aHOWeA23lFXdVq1FzSkR31QjCDNQ61ltRotGQmlqs4i5VHYNFccNO
HG2xAwTRG2lPOA1yPEfwv/VdaH6ww45l11MJ3XMQ/v2Mm9VA/Hv1h3b3fsa1WQ3nRjTt0dX8i7L9
AgSUBOKVJgBMYR670hr9qHemuulNEjecC8iEoQSFnmNzYKi8eNejfM388c8wLS+j/nH04i+mZO0K
7CZyq9jnPWIOVG2Vqe3LUexizeO3QuZEtxpHxqYsqL3JvrsWcgChwqQyyxsy8mcADXdGm6wHFz8A
9To2zll7V5J0nrQ/e9XcegiqAz92ft8Pn36z2WbrUogc+F1bHnWUd+QcgvguSiNzUxMrPyhWaZKX
5lqfQYtaZ4aFjxkLtTTiN6ro4xORYG+vhWOB2g6GWyUDohcFuEBFbZOV0HxtXw0IVE687LQ1fzTA
Zls2OElFBupXH0mi60jagUkdAiMcvrip73JWti5J15O/myagLIiAa+gS1p6dnVOz6t1UKaV5K1/3
gysrCJvbLrGQK45a+QX9IpLPNKsn8ZJEsUkUOkZ14jzzGhn96LVnu/7Qe1kgIWQ+Vrpcb0YNzmRU
R8Yefydli2h7dISf1w6ulR2K6qzbtAnITcJFRJS94pzKiBuzcC/zZtijm/LXuc6ZGeGZ7+BNqK1b
8tSrgBAccpiwRiVsxlt8n+SVqoYGKcUEfUpk9utKCR4b27vCCsZbqx7OBKkURXuhFiohVeRIsc8f
FArqoABi+SqvqWIph/BGdzn0TadGt4qzjR9V+3aIH8mIXQXQcXINSQGz6FC43oUl4Y/lmogqTISS
jidkRDqGVh3cIYqYR9OpXk77XYW4uo5qDtVm5jktkIa1GsedY3bWKZDJJ4deirLeT3GliIyGy2t+
xHyM/qJGfVVVHbnWLnH7dVtHHvSrIlqbWfPSa2qJfDYHQNdXuWOnTedkIOScIlMelEo/RqO4bkNx
Lka/4HYi9Mtebc+1NF0PqThlbfbJreSXUFfW5almhnl8jCLrwW/r7/VUSaTLHQob1b+C+PSALedD
ovqXfVzVO9iqrJSGhJYvxUgIbtwVsNqnIQxufj/lPn2j2clEsOT6vZkSySiU4FIZQmxvg1atb12R
7n3J6L7qqo0HNQ7jjq9oyiYI024fF9Kx1DLf3LHAoHIaiRl98dwx2JWN652YV5/EfeCavf/AKgCJ
uqrl/Oj5KKplSgJWuqi8nYgRRXCIAiRI4tyUjMsaGCfVATV6YGpbHWwGUFbFvXbpN5m8lbpGJZ6A
PCFnIJ7YYT65X+BQ9/7tlDENrLxR2mOqRQd1VLA58TayZH0xrexgMNUnARmYjHWi+NcLv5b+/pmJ
muBDEA/d0Q2UXR25OznBwo24LH6EFppueVfZ9qbQ4fz1lCWF7n0F10QN0DPkNrWfoxivLL8+wfZ+
hR99sPDNU3h8dL0rFKU/ol28Fxi9rUXdDqss6q/cEJlxVBFHAbb8Asj1DAXXQfjZLVWUiI61UXfg
cYYOisXnLACHKJXhk2FJJ9IUrzXSH73brxufnDdS3xwb3/CnGI733eXM/KcyKPaxbLNqr3qFgjBU
bIOgPYuIhsVV9V3Ws3NU5u26JTewb6023xIxCI6cLrvrGqfPDXKBGx2l6GiEj1gQumBZByct6hP2
QZ/t2NZsE3RjCfVAbTVHpWjvdWqWnIpKl76WqKssk0clqr9TgFWvNbyINa1+Mlmf0RS7PjEF/4Ly
qi9V4EH5bEyx9UbGO52grv0iePFSTrUnRuJ0yfqoe2d7npFLoy91enNUMa1DIRd+UYoearCc/hQF
xmci8y45laH3GYtzlIrnCpigFcoA3izh9Vhh70aLDatwH8ySw1nTbaRcrXev7/ePAv53WcL//s/0
d56zfCgDCIqvjq9//9OX4LnMquzPev5fvftL+MT+9eApvv7uH5y0Durhunkph5uXqon/9QAsZqf/
8v/1D/+yyb0bcmxyn7MmrafWCG6n7+L100b3v/9tWftBpD+iVvfp17/yrxC/af4BPg8UCfoISCH4
U/3bXtfAKdfS4HRRJE8+Fjvd/9jrCvMPCpMNUK8kB0g3TafpKmtq/3/+SxV/TCk5bt+kAflz/ujf
r3b1r3HyO3fd6VT+y2hSYWm/X9eUcER9M8IXz4DbrWPbR6g3xts3/fDXw95G6z9rfLZQGwZo98il
cUVKvuKmhby2/Ncw+7T4/7OmZ+txneEQF9qJ7qALbFaU+UiAUsd/pp356w5Dr0xPfRPVi1wl6LIm
w3LO6C9zzT5Dp3fKqeuzN58tj8MAmwoEANi8Vvqe9Prak6FQLevw2Qrmd2EVuQ2Jh0zVbuM+eqq6
ZuG3nC07iJMLhJKJQfVJIKO1RPwPUTxZ+OKzE6VoK6nTUCU5bk6ppGdmh2SQjc2iXpljO0Wum0Ob
ubqDo6y37hr9zwJQznpZ47NjnG13XROxczgeVj/rMZH6TZNKyzp9zlow1bIhYeVqjt1k0nVby9ZU
8QS+dtm7z+Zn5flGi9WJ7uhJ8+hSVWzk4n5Z07P5mVG0VSU5TZvJEE6pk/NE+2cOdP+ZnXO/HiSn
aTyqXCHy3OMErHJJK8v6ZdmLz6anGzY95g1U6kDy+xlyNQuS4mpZ07PZySjBzmRas7yhcBBob7rK
PXEgnLr1g2Vcm81OZMNGpcJAp3Kmlla18MdLL/DKM5bfE0HfT5atuZ2ZL3wJhlagOypld6YsnXnd
z0XdIubRZK20x072dQq3jWOpt0+599dh5J/uEmI2OdG0FXAQPAKBidwdqP2Izhrln9lN/mcYzr2V
DFD/boxBttMK7dwYkz0YY2dZl8wm5th1upxN8x6OvAO17BjBVl3W9GxiKtQQycQ/uX9LhnX0TKn6
E+pjeL+s9Wn0vNk4Efe0ch7SuuoOD1pTXhDpXtgns4mpGklD0VAwOJKs/hzxilnpknIiwPrJ4Baz
melHEGb7xhuczuqHrd7m9kYV2j/DR/89UGaTM7Vyg3KGqndi3bhybR1HgeJuWX/P9k0prUeKFXvN
ATF/3+naz4Dyg82ituf+LzHiUK8Jmt6h2uwM0sEFngYn5Oif9PecA5iMRiNByRjQasVi5dbhRdzZ
P5e99uxEO4jEbjMcUpyU68jKatudLpqnZW3P5iUgKr8wgh6lfKJV68K0/5SScWGfzCZmVXZZnnGJ
d0q5e8ml6qsnvi976+krvJmUidYrox3S26WSXDRZcyHDpl52hHhNEb5pG/tbLcfHpnfIQSVnKbUj
d42aectO+XOQqlEOkhrlee90wnqOde02ie0TO+ZnQ3A2KUuq34aoawZHNQZKeHyYxa5vLTsUvkYY
3vQKNJtAKG3WO27T7ZRKJUDebxZ9zOmu+PZjRm5vSY2dD44ghyEsbEtcf9nonpO2MaYYi5JKTac1
yYYGenDuA7VY+N6zaRl6JUCgvIRoF0SwmOMznHqW7QyvEdY3ve3BlI6taZREZHs3NioDMg56uWyE
z9GorpW7lctIdCyvVVeNDy04DNtlU/MVgvvm1UGyJFZUMFDaRjoEqfjmkWdYNlBm+6UnRa0mYZPj
RJqMzirt/TV1ucuOsvNCDIrM0kISNVtaXn+j/k0HtSCfcMT7ZGbORYcx3halZrKkZCXZ3dQUG5zS
Fm5qrzHlNx1eZKasFBQ2OsaQ39Se/62JjGUdPlfShQrJTJ9+dgSH2RupCtqHMC6XLVdzbXQhRASU
Ihkc303v9N64Gf142WIlz2ZmH2ZmBUhs2uejBG8c60XTl33KuRZMS8G7V1Xck30Sx4RCRrTqd4uG
91xx7wvA6I0a9Q7Qa5AeeXLnR+PCtqeR+WaQeJGeS0pAj2RWAAOgVtZxnCXL7vRzaiQnQc3SbdCe
TWn+GfYgF3DUSRc2PjvIdjUYAw8lvCPUFv0FML4iHa6X9fhsx/TVwu8KmR73lfqLoFJQr4Jl5295
doy1G1nEvhUyBEfppe/sZ00el0wcoquz/dLP9IpK52pwcCOVcUFT0XFIp5J4Hy5VND6/XwK1qnVu
Dw5+oDeRTQQFjd2JPMpnbc+mZRkjNgoUtgb448W21w20dMlJB5jPWp+dZDFRLkPLZYjXvmw7HlBY
OBJpsGR7oF9mZ1kzCiWRh8XodEDeHmOltp/gGnWHBQOR1mfTMzR6JcFTvXfGTL+XjfDGrJdMH1qe
7ZlAJ7CY83SiylK9DbpArEqBlcuy157NzaqMC5mczOiouXadDsEG4sCJu8P01X4J//Des6mJ/Upr
BDJoILkJnLyVHbnufmBjtlGCYLPs7WdTFBk0OcUmG52+8LeK7m0pNV2yAcGXnE1RQ3dtLGR4e0+l
2lrKm/uOiMqi154qLt4t5b3qmfhPAk1qcsnRohFPQF16Wdb4bIpGcjkYUVaOCBrqr2HZfS/+mcXH
XyEDumQ2PV0T585WFazjXfwzBqbGXfaUp88nU//VpfTN7ubjF1OG/dg7cpI9Zqp7Jfs/lvXHbGIO
I/hfe3TZ2sL6qgrTB3/8Z6Vof3fIbGbGMh6Z6ch6VXmkiHu70jd4Ry2JidHbs5kpRhEPFJWNzhgM
t9hn3gIrWHIopOnZzDT9wmrNXCJPnSd7eIW3lZYvW6ys+YxMcsNiRVGdopY4YblG56hL39uczcmJ
8+di6T04RaEeZVe+s4dFR/CJDv5+Svpjrdgl5gGOPrYPHJqPRq0tW0nm3GXUp1YHpIMPmZi3oWc8
jZm5cJUyZ1PSCIizmYHROyVp/ZVmgPsMfO1+0cwxZxsmagEtiuRcBYDZn/WWfD3azZLAPd09n5RB
mQeyxghMRH4n4SDpeA0E12XvPZuWIb4qEEvUwRmy4AvsgT1Q25tlTc8mpVFDuYEpOzhKqn4LtP4W
EfwpWfgnS+DcNzqgbjRSdaZOr2JTbBB/NK3mYdl7z6ZlK1fI8oaBy0MwPMf5+GhJuGUsantuvgO+
PKjw3cTedYguMy9psU9J7pa1PZuWMbYtqeriw2LiUpG67T4X/omVatoPPzieGLN90rCidMyNkeNJ
GIsfQQvJrlT2VNRhaK2tqbFdOI3mEBW1HGKpyoh0miJ+7NRmE9fuz2XdM5uhbq0C6RoZjjIXb6PX
7kfD+ras6WmUvtmQUXf3g4lxkYN85ibq07WU2Qubns1Pz2haqkeJFnpyc+kBxKJEZmHTs/kZasFQ
VQFvnYM+XWc6pQciWxIWm/xM3vdIWZtV5UchJs0hyEZc3ftDmknDidPy1K8fDcfZDKV8prVis2RF
lIb6Eblc9SVxg+rEYP+kdX22c/aDhRGGx4UzNZRnrw6pR2iNp0Uj5bUq9s1I0RK9y+vppJwnyTUo
+nCFM+OydWuuBOo12+wNm3QmcU4MlaOiXckw7Za9+GzzrNAbUvFK8s5szS8qQn5PiGX7mz6bmGJy
tPZT+qSLIeG1sEzKKrpb9tqzmdlNptGN7XOgjW9Tq3hKavtxWcuzicl+X7mTw7RTd6m1S5o0PHON
ejzRJ9Nv/2CE67O5qWpdKguqG5w68AEUeH7cX07O0DeVb/v+ZtFPmOftw6kMu9X5CbpVnOWD9aDk
1m5Z07O9yM9FyUKOSXs9KE9SKV2Eg7osrDJH7ADST83aIhnrFgr0VTl7Bue8bEnUZwtLLRsJVRJE
xVW53oWKtYW5fmJV+eSLzjVMqY9J3pix81tVmB10IEct9eKmIbnLFsU514K6eQM4WEiAOYtufVW6
Hwfr56Kv+YuKyYxgrPspKau00Q+aaD14mxgCLWt9trTAPNa8PCYyHvvVix3oFAGNMCaXNT5bXDSw
45IL9JBdPy9W7pjeewhul7U9W1yq0BJDPEwjMbCvcU/ZuWCZFr73bHnpJS/NBoNFEVxwAkTeeAbS
eAqMNb3gB6uLNl9dQoyPLJ0XB0Hrr70+3CY4TCx889nWD5stU7yBsDsVd9QEIgUq8ERf2PhsgvqS
XWM3wlhJKb1dVwncSggWiwaiKWbfUw7YnttE1pxcNR4yEOprRXGXXfbNmUHRf4umxDTXw1Cnr0Bl
jaambvAsMNdLhiLAgPfnLZlMIWBAX3P0UL7U8lHdG0OhHZY1Pvui3Md7Fw9Z4cD/OrQ54AJX2S9r
evY9+z7VUpx0NKeOpQxIWNJdB14Yn4gdTrvNr+McfN77XgGwYuH7UVkOfFA9dQJLse7lKAMU3U6a
9FWaUJa3NdN4yKEJQzdetEVhsvr+uXKVYdNgFSaqTw0maQy3/9xV0kreLOq117r0N6dIuU0aUjeS
cIywBcueKx12RNHXZY3PluPRpm4IT1bTEXmi3rV4o14GbRmGy0bqK9vjzbuLQPYiKWAwmYZPsSjV
2WDnrUXLgzl3/VPzGnaWR8dgzhtuBl8ccaY4Vbjx8apJnun9V8Uy2Y6tgcYx8Cq2spQ81ePgLnzz
2QRuhC6VrUTjo2+5uzj9WoksXbauvSIX3nR5W9RFDs9Ec1y7us6iJLlUIllZtAlSO/m+V6pOkCj3
IIiHMvVLnWF9b1XP+f1Q/PjMBOf1fdt9pgyQtW3kzX7R/CD1HMpYHdYFRiJ5PNz+/iGffNa5aKaK
cj+SJXonkvqvUQjVAnLNzbK2zfc/QK5kI8YBQ3NAqEfrJFByJ431haN9Lpsx5MTO+orFE09F2EKc
GbYlcOP/y9mZLceJtF33iogAkiE5LYqSSqVZtmz3CdF22wzJPCVw9d+q948/ok232xGcdJ/ICCU5
Prn3Xr9p/F+1y2bnNIsy8wZEC1ER6692rO6pi+2bv7YaDjtmzSZz34mm2Qo5bz/CStu1CwaX+HOL
+1bRWbWgTYBjEF+eJfZpJa9w34tvRRwApGq/LpD1FqvQB2JF7mHU7xtIWxVHDVqhNPPAiYyh/9Db
8qn2CdTd1Q+3Mo4SfxCm+tKJZK2MmzyXURaPv6uXbIDf//9qx98qOdZsGPJsctxIlZ0sb8fE1P7B
CMDi3ZRFXzxXwKmwNpJhZ4QyzXzwmqU9HUlEg8pHgkM6HkdPc2mrSu7MT7qJ7e43H4zQteuX/5dN
wFahlQSklScTViByx2R8n/QePJBMkvNOEteY+FcohveaJaNKQ4tM/fq2qsVcNzf2NIzTemiWlfMP
kWQ5FAN7mu35kDtWeib7YvmxZBVkSOJY1TFJgvFMeIK9EPliqOHYLFWjwgVT00hhbYQk4mqjCktj
zPxD7DXle73mniSkK5tBWaxTrIBQVfFXd1oaEIRK6Y+z2ajkYRksfzzEV0xOSPwziSvLtPo/bFXG
6aksctXdVTWUjQUhl/OYp0p698mAL5MoZsrwF2VUaYJwee2qdyw0vr7Avarr8qChjMVk1nRdM2N9
Ic3w3sdWXaGZsQY5nzBTrGDdhtoyuX0oYFsgzCVhvNZe0n7qF3sJbvBDFXbY9QRbfUS51z6XdaqD
p1W6BcxFQZrJHUye3Hys8s4SYdAkWXlvALfTz27XVrOALKJQ+R9qqw7GFlwgzUEORCGm+7EDH/yH
tmyrOScLpnXroJlKsxdoPrq4T+11DIoD6Cu/fhmdMWkeyMTCNXuwRz1ZL90IrePMjj6Rh3KuZc8d
b7FgLRYjNosjvKiij5w0qd0/hsrQrX/o8hGT8LE3fRhw1LhUr6lxj6UKvukGaukPautd+0H4QzXc
N0TQV0/AHw0gCdoIyieSfyc+gJwwcRFJZE4VgT6xB+CRl/Sdsgx9P83SD1M+uvVTkrsyJ76+RWTR
HMrBqod7qseefFd259fhCMkLBGlu0spB4mQEsBHiDo7HU2XwmoyupZ+GsmzyB78iqj7UJRinv4g8
ioHXDm1FNVd0bX9x7F6SKVL2rvSgt8EZe6viXKpDy8JtfSBEXdjHpk5gkveNmZNhUUJpFoDE0WVV
eNUBQOp8PU5pOTy2vt0+JlPmkIGdlMGX2JFNcocDvXMIEYiTbuUPMkD0xWCzASXJ8to4zU1NK1g4
gHXXHwflZp+AStb9jQhK465UXWeA8ElLM1q6xnm2QMWdBzlBGKvKOrcP1lKO/qkWiYIV4mAggAhQ
oIokdzGuQfAUA+w+CvpfyqzSCylLMoGcZnQyVL3ZQWWp7VMMDPhLX4OdGciJr8MqHTJStGLdLQdL
ls1N12jxWXfe4h56l6CLaE4yMu9RtyfjTUM08l/ZMBloX3Pvze+CusYHkK/xkaz2pL6t26bkVToA
U+bkBh/EQjR5FXh6PvWJ50IlBVZ5MqjlV2crbfsvLYGgd9mYpn/ayvofDIf81LDQnhbnIYizGmYq
og1ITSO8uLUoMfFbTRl0L+0i1Qv4C+TxnY6t5zlWMj320O2gxBQyR6tT1uc6WJuXuIHZeru4Rjwd
B0iyRQ+lavHRVEDZ9HV3MspqaU5DZy06YveM0xg6C2bdpBLmg5mqmmCcamjzS1KOWQNUFkX0ucpV
Da3IANsn1rjqI9bcpX/IrfZcSd19t9aE1imT/NgbE/g4IIHiDP59eK9Shx9XMJ5Bz03af0n9HiKY
bS7u8wxUSt1x4+6aF5nkvXsSzizfgCSq8QK7kcgOsiK1OhH/nhn3dZGP/S03jPOlAlYTQKmyIHVM
ibD1sy3yvg1FixW2JDZsRutvLuvHppIzFI4quc+cNK/I+DWCb67TeeI+WD2yj2ZvqSXpM6q/Lzzt
gTXUUFpPiTv68yFQsrMh11XZ/NIGKQFUiVhL/ut4c3HiYCMtPFBurI4LlFT7oOYgW19rN9XiqKpl
dMFddOvrlf1scKlAWj+pIwPFETRQkzjC6dMPcTqkThjIYS4ivdhiCQmZoYeq0VPjTVYUqJnJcoDF
JqrMulgiFaepzLv3YEG9BtMRRk+rmna565Zl6Z6hklwN7sJoWu+lqZd8fGAtit2HfgiWj0vQWNnJ
WA27ucmlgRguVK1ACMO1pPcj8T3iuvPAFPHBkZkKyM2MVXau4sFU6pAnrYD6NhBj/DBMWZAhBAB/
daFHtQ/ET2Yf1KLLBAIKl7PR0gK3famuupgn4ea1CEfID384PlhPEIVlQlFxGF3vo2z8Ni0uIpG+
ezS80oyhwamB/AxHmtFQJz9yorvfr0HDxzx26OhpEIAw9PvG4Xjg+C9FP4pPXl9P34K1IIbKIvId
ikxAhn6TiYaqq54fCBUdX2HNSS+sO9M+EWwjLv00TdXB0XV5oWKThEO6eiF4SuKu+yq4zPU6mEei
nNCuSX4o/9L0afOH07nWs6qbdM6hdzZefXRq+v1r3ds9EUcC6MQB4LKZnvICMCHUwGJyrxFr3hcr
DrzhkBsDIUKMaghCtT221juDaoyPcwBB9T4p1vSTnedrfVJ9nDk3nZB5A6eq7C+F01MDM1crP8NW
MVRoyBHfE7wh/7ZOryjJJXa69BaMgf+AbgimEIk7xXxDSGHm3IElsWDhdXO3DBou39KLp0alvgPB
hSvqY0Ds5wsUF4+sqt7MPiT2NVnLjDXwaHBMw5WD0AEX9DylH4088Mnm6wN1rquiBK8L9qu4GXxl
9K+2ba1jOHr+5EWEeOtLIpdMnKRsjPo2y3Ofys8IDFuu6i8ySKrq1Llu3oPFTqw7NcMRuZHcWLZR
rc3sWHiyDwWAyrDslVt/mtCzEzPdswYA8iq+FLILLll2vbtDH5WrFulyJnKbmT7vWgUazJI9DJE6
ABvsG/FBLBaL9GTK/HEm7IeYH6VN3B/TLWE49snXlk8wgwXBkF937IL4CTzo54WozFcxu+J2ziZJ
FaYhzzsQA+vY6OQBMVWzZxovgzkS9xmPKTGNE8Sg8WFYu3gKvT7hCr1pCYs5QSYmODCRlW2PBzYx
iT5bRHa3YTGU8CJnG0LXqZHe0D6KKSVoiwgiYnrrVUGQmbMA5Mbgsx85tMRsjT8W+DigZCFLL9HE
Jlwf+xj6wrFtE9sMM/K7+VFrNrtPMo2h57QWcLIj5NyZxNh27j9QJ2uycE1Xcc+m3p1uhRtPf+lR
4o2uHXx8IbSedrzAHw3INmIZuDFcNlcE7/Tu8iHousKlL9vaDKtkWMrnNp3E58ZtbMbIYtTsUILY
aEOJU7+MUseGit339uzfCINgMTgQgWOBUUiK4Cgk2VavCdlV5mMZuKt/YDtAQm9lGTYtUNrDI3kN
cXkEUxUH5D8F1qfRN2ZF7S3zVHVrjOgqD1XGvjUMYBaKx8InlykkD4JYuGnu1RPBPX5zSB2TYDJv
tQMCpYJUFZcW0M+HBkaFHzJvVje+bcmnfCa+Efpck/Wvq9XpV97bhNMULwTx21WVnc2V26+DhGE2
fVunRdoR/g3qdHM56OWY+1nvvydd7wFU4+srWH6UP5KvYzmghV2zhqJ/MlfBB1cCy46kn3pmZCCD
zsLFGMzqRGqPVMexG8blYhB10IVOUtntsRhzLvPZ9Jv3WVLNE7vfvqgu5ZrNnyBQSfNQNyMM3LYZ
5glJdTP/GdgA5WArZtAMb/uJCRqM5VDVUd8pMkd41ynAUZS7aZSXLL3RKFqjeGIeV/NbPc5LdVmX
KzHanhdVnueZXN1j53NLf4wxrsmjNZBKH66W1zq3mbYl881kp/0lGIZluLVWj2OgJks4eeebC6yK
nFG674CEJ/vG9Zy1/VPZXkGGF0ll8/Pipov1IiZjTKNxyAnvqXKzPHmkX3+ubWt4hA/IvGFbLaHy
2izhw5MiZ7vHwoF1eAyqehxvm37OxVE6eWWcicxo/Rc2ogLSuXSz7qMs16Z5UCnbuANT0UzpIx26
k8mTH6t4ZYNZlqkoPuY2vvv7vCJ15rOBu63+PBEz5D1Z86Dl7QIj4sMEXqahnxXNUz0RrHzbcaML
RbpyLBWSUhpUJJUFRKwNbWsG34UwO+InM2sl8MtZRuPe8L14uHOaPpPhWrQFNGirqddDm7tXQJvv
tIV/R68H9GqbrmGA7Yxj4xklANsBUjUYQXzsPPWKqAr4TieoBosmkDRh32F5wwhdOXW6D+AcPDqd
l65z/aWpobd+C2omhW9kJVkrGFt6bv/DhjBQm1d1HtjvY4buNQ7HwjavUcv1LKK+vYqCsizQF5C1
XX4sZlYvWLEJh9skG7I/ndLzPs9INq5V+SYxPQxC5FDBiBI6OY0la+ZyFAb/j4k3VKOeL7Gj23p5
ttA0ptBxJ6FgxDMXpBUfdZTCDnMOTfXRzntOL0O62B3JlL0RRFWOXO4oMrX0oYFXywSF1RI5UGSz
mA4Th+33SQWJQRF6cuLSxzScm9B9PD+OgaHKqViczxbUZ5+dRm0ZIXG0WfI0WVok35lmoYrogL50
SgFUyrPEeCxI44VmGHwJ0s7uX8GGVf5rVftNEfauVyWcMjDlHuGzMvn5zKNxBGgpuaI+l0GsD3xW
L7uQEBS8EaeR5TfWJKb2yeiFZR8nZpj8rq5b/YbkFY1uU42p84Ijb2J3Sq3A/D7C7LAigmdc0Dpa
TWvYseWe3vqlN6eDuwKrvVt6HU83aW8JrrlW+4cNQ9g8EMI1/2kavvVG3OTYHMDrEm6XJqOoIOCO
TnPxtc6+V9US982ht8tyYgtfK3qhhahNnTQIz5y/Uh6mpG8ey0bWtwzC8TNRc7E8iGmUt7a3yh9A
lzmuwkb33XDhsqSPhMr84gE89kTCtWpHqtSHZSjr4rDmGv4qgWDuM36HpoOt5swHk89L+sLgTEfb
be1nLxjs6iK4rhPsfVjeSGK+OggnoxjtQ9qRrRCidQzEyW7NMYmCxhbq2wyRYYxWe+4dBG2pFTC2
2GATiNdxrzIY5sq+zS3cJztA0PTsopGo8eCJHLoZh+TimK1Dn17WGWo881uRioPo3CqLMs6fw5kA
e+MBNhzsMXQEWt73DhFLDQcI0mgO6Ii9T27Ry7/EbJjDF9Pq+xnmtzG5J4q6Y3+waxeE4jRXLtoP
lWiiYbEevfAI6KGTNCRwutKyyNx0jQo2ygDiUd2aniZ+sx0lULuwKV3r3TKpPEE6Xdw3ZflUZTqX
7h0Ws1fLM+vNkJ4dNxVnKuu1h5RFiYB6jheXoWm0XfagF6a5SHXAkJHNNqZzbONap3D1kja+dFa1
4j2x/NgOOeLJV522gX8wAy1BPMo+++y12XAe6rizwwS75Md4lLnLpBSkH9qk9T6p0VduaJkq+7OJ
h/VN+lXFS2oWdE4+TnCYUhE8e1Oc/eGbY2EdDa2qM79keRaLMOB3d+qF5HTAAAXkWrhxsQTcnRAX
fy7zpUwjB/5CHIKAb69dlqvv08o2IDnNoBUT1rkRvYGOmTLvjE7X6VsyGYAzG9WwzbG5iXF+GK1M
0jdM4ylXNBarFPUaydEhI/pbPapgKO77hfw8aJGgSaEi+m3UdWRYvzq4RnToGzazbsyqVY3HNLNd
0qxHNvfXjFzDopRmFN3BnakiQQlPyz4sqI4cXIxgKqgfwcEtH7WtxluMsuZyGZK66r71sxmzWJTD
kNwZC3jvhPUL3vKEv1U4z7MpRBEGqi3bA+Q6w3gW7ZI+kC0izTAZGv+8SlB1Z6zNvnMEE5FkH8sE
vdQzuaaOzR7VmuZwzJLkxfRt7tyDfiwf3X4SkJhhBSzgnOAAiVa3lwUK8BhydmoBGMcspANHMvVc
OY78apVFkZFjy87kULtZ8IbzD9ZNLBrw3SOkv3CdsvmdGk3FDtrolpWjTV4DZOx8j4vZDpSUWWM+
ig3SYg9FEOePzVSXPwrL99uKOoTFbBEvxVpeSgjC82XqJPj3cQW+EC5q5pxPpLmB99flm93IvJh6
It8qN4vffDdp5MXIjQyWvCp02DlqNu7seCRgCIbZ8B3ZmCKqgkgv/wAze2lvnBG27ijneQrZx8VP
ma3teycOXsYxDThtzoRQHJk214deZI19X3DJ/b3oPf9Fkgb2ZZEcLu6q1Cri284qTJfwf28Zb1ZY
UQNELJ29uq4QL84QE6jZxf5Ckvzsf7YrXcHugHpnVtNpSam1uNU3LRgSYNB7/Zn7A+cQ94LdGrf1
zJy1+ZhwvnwS1L9RS/RIBKKJ7dN7aq3zuWXtfJHL0Bvn0pspkRZerF/AFa13U+/DgFjioLhLmptv
DRmSw4K2ZXZMffRvhiDK0NBeK8GplSdvdoEP15J0rkxmxOXPjjveoBYEQ9FlFPTCoVR8CmjN4hEE
q/0IjHz5M6bI97EkQfVpaQBe3oKbew/M5bDo7oebTB/WorAoLA9Jcpe7q4JC3rrpxW3T9MyHMQ5N
7xH4SzRquRwH0hdKvN2B+zE21nk6emyeu/AaUqEO1xrbD7FOtc9oENSg0e4FAF9X6wkgnHwyRE74
rWqXpD9YdFvGKemLL7mp5+m0NgSVRWm2UHedTKf9IkyPoE8/FoLqfGm8WIExnEk8HNAtxrr65rjr
8l0uE+RT5Kluy5JQyh9VVUH4daecf+q1kyLddRhi6h6U5qlEpvabnVCgjporoLy1K5JmdSVIXi1I
RoqPdeDn3YGIbiCbmbXM9+M8Z3noUp//IJ1AzKd5IjmbQ2mv/6BECPB18lr5nYFl30LVfKwAWj8G
uaUexNpN6hoUNT61XpA8MF37X1WJ/eQ3qotfXRxu7sndlkWxcTOyb/zJPoN1WkiLD3YlM1j+1rhe
mJQ2bFWhGKGLGxPbrQKK/K5rsq1xPcmarJ3y6+WhBV9gYjqybL0rNg4y1LW5/nYL305OVvfIxKN5
vvafBq9Ito7GLpcs27ufnw5deUljltFoDGJL3maeud7ZPTehv5Ev/uKjbgliw9jmFLw9J9LaezXj
ezvId2kufXOjLlrIzVU6XVFdOeAEEu/Z8Ox9PXHrSuZyKcsymMFRksRfG00CaCer39ws/nuD/AOh
MFZ+EYuUZ7tJ/KmXa5j76a5v+Q/kQdZnhZvP3NamRvWHW3KPlUy7dPneFTj1904omF/FaNhu5FUG
2wvtCS5Bv+8ZPd6WICqGNg04FRJOW9rfASuFQQthet+zN2IEro4s7ucsh4qF8bXsreFoJYWzS4T2
j8B7TjYE1ruLE5WdyI85B+h3rtDaXYoEQkA3Te4sFBD7ayccrfjeolTRCIDJ+9plIxtKmcV1Ccsr
qsf+kUCz0G7636Tp/qqDb8blOAP5zryGaXyY3ykt4plJP+17641mSA7clRlWiyCpW8RzpiAy6DUZ
d00o3taNzLWoF6wpcXTS4CpHt8bZz9NdoSxQNzfSPlebJlGujRsVgtosdxdIFzhX72qXbWr3lMzk
w1ek3YkmeJ9a7qQo0O189kbWV86ZP1HpRl7S2beFP0ZFZe2br7Z+5Mlb29iXvDa13JOu8j8CVf+5
r0WunfNvi2bX1LnnenxLX4xrqKGH32Z9v+6bw7eMWLkgLEhi8hzzMeixiHRHq12936yY1yn1n7oT
b+tJdqnjINtu6Sl6ZO+YADaO7zpzRnYBTiPwKGvlqrkt4dbvimiySP37ubV65sV68rAvaHO5TaqS
CW163vMhArHpPtrM26X00aPbZhO2wXg3qfx936M3c7tXTDYx4njFVmNIQ9djDl7tfWspKNmfm2RQ
Qs+CzK2oi9UTmfiP1D52zb2EO//86KRI3aKqaO3Wy79aOK0s033Z1ySbaZ0oUJkFLW/dpPHNzMcs
pHHe9+jNtG5xD13Xvp4jayHOeRkvRLTtbJDNtO550+znlYU431lPca8eKW//ZjD9+2IUbJXcddxn
o1zQJfmUcQ+cIy+TX+x77a1a2+hqUl0zdyEYYwrLOX7ridrf1dhboXbMTsUxLWxQXJjLWz9e07Mc
dbjv4ZshWS+GPzRBgIvDNW6aJbhtjd8Jb3/V3Jsh2Tb1HHQpHg7tzM3jpDP7XLTzvqlkK9LmRjG3
HFJ6o3Ex0kNfUk3icLxrLQq2Im0ckEab+hKfYms9mF11iesu2tfem0E5p8RVtZ3AwSUgLhEA/oM6
5a7VOdhKtGUuvHxo6YONdh+HjLsxEtn++7X/p8T+50IUbBXawpSpNzTkHrieSlbYXAU3HJWVBXem
4/RvEzToB3+d0SdaSwh0Wz9YlNs/cSWrL/AI+vbgFlRaTtMsnPFmnqrmQdu6f6IQwtVzN5jxmXSP
9GXRplHv2nyCVP95bq2HoZ+h7NLWvvjEFf7FbX7HTv5F396qphEfex1FXi4/reLd7oZzrIZ9Z3xu
6X9+7SVtqqYQ5RStwder3mZYdxpZtypWbRFQNaAPi5bSirJFH22Z7zr+BP+D0v1tj1VQYB2VNTeR
X6n7phVEWHj7lvZtscaYssqLZ6IrNDqeo91m4J18vW9y3VZrUn+gv/VrE8U+Ui8nlogsM72LIGAF
W4065C8K+wOt0ppliYYcQI1U9s1/j8nrFP0vQ3KrUrcLtIhI9JpoJoL6NainTygFQgXDrCy6YFf1
I9iK1Xs/bmvVNE206iEzIx0PwSMJCJ27bz7cujMCX6tmTQmU8nR8X7jTXYLg5b/b5zpe/qV9tp4M
YuqadjCZDqXR5++dwZbl0Ldczh1s6O2/+SW/mAi2gvt4CbKqt9smapphOU669A7wTHfuxbeS+zrI
e0e5XRP1KOYOhT/c1EX24b+b51dvfm22v43YBXCUZSve3ByNG4V2jXvuP/Y9+vor//boddJWNrdw
vlaE1RQV7oy22eWKQzT486NLI8kAjwVMvEWP4gMFLYwbbuC+7XvzzfIcd65R8+IOSalcZyEqHJDa
279Dpv2qyTfbZpTSHoVnQqnFotHizdwpWzvzvLZlylWtAHfxnkariaEkhX++ms6u7ym36YlL0riy
ktSFGzWCwU4zbhZnd+fDN8UQB93+MlwrfqmLpGjI1ofOrXedU+S2Upn4zjyB7HUj3a3f+qk6+5nc
tXDIbaGyhaQKRA6KVmJQBC10j262R7m1px/Kf0Qn4pOAgsXTM1tFBnKNTOjfLBv/3gnlNjexzuLV
z0dwchBoPqWedy+RHe97683gRDiNHwshb5QGKA/SJPgeg4LbNdPKYDM0c3Ac8DJ5b6QXZ3/wHyax
b1zKbXAid7+9EgrujOhsI2rzMkz9Uh73NcrmQMvN/YD0vvGifl3lrZnZb9pZfscX/cXH3JYpFbIT
cuVyHt407+NkfVqradeOTm6LlFNrIwJsMFStOvvQehacz31hLXJboswybzJFRj/xqjI7LpNzwsS1
z92PfOLnFcJZfc8ue+ATQJDWUPTqo117v7OC/aq9N4umuyYq8WKfTpiYj7IyT6th7uvf8vor/7Zo
ahYHl2tPL5opY52HbuBWqE/tfbPstkrJx8Ten/Diczy9E/Lxqem8j7s6+LZGicBxsV2P66BZ+9PB
r9HNdf6u9VhugxOlLJp5cQovyurmYi7tpcAQv++1N+NSLzLP+1xD4PItEKmof4bCtvbN39vgxETN
xTjVtIlajQtF8/7QOOauY638R3Ki6ZKlPfLieGzU0SR8Y6mNXSArS26zE/0MRScyXzda5jH0/OrR
LetdJRu5jU682jLKJJtAh+r6Pl4NDDz7EpixdPw8dlIDf9yK7yRqGZ031wklsZZ94Z1yG504JEXR
pw5N4uruPR7NG7srd5VoKUP8/N4eyOHFEdqN4AtUaAXDeYKfu6t/+5v10h9NW+mJNpELScNlbr5j
vWs+73v4Zicb616mhc+37MC8YqwpzEPXDDs7+GZkSgsh4qxGOkorH8ol+KD3odQsuY1ONCGI1EhO
vagcayzM2XMm5b7Nj7fZxxqZbxrERF9ZZ42PfpcLRHg5dXq3q8W36YnY9NCpX7v44gwndzaLyEis
XYQVmmWzZs6GhYFu4d0d490eqhR/57gvhAhX08993CIBPBsKCgZ4iP6cFeXlqQz2hYBLb7NounIw
dXDtKqOh1w9Z5no3ppk0x31tvh2eNu3skvoSwdh9FE7xsO67QJHeZnCi7kNio3uPi9Txbl30bTw0
+/Zt29TEvjXrHpOGFzmF/XCN0SBYc2d7bAYmORRTJq+1H9/x6ltb9Nmpm9t955JtYmI924Pdr6kX
FXZyiccc31+xr0m2gYllgsnRHzL2967xJJTCjqiSPtzVSbaJidaV3BJXbFH8DP520Cfnpev2ZUVI
dzMwURvOuCpp8QpzaFjWc/Z1yXCb7nv1zdBMawwUqWNcEYqpH7qiL5+5e4t3ftDN2Gxqa04TnFCR
lS/uKaZc+TSq2v267903YxNTnaNH7sZhnuHd6CXSTmfp99UNtsmJ8TKncw+4Gg9v/A0j2Xgo9bqz
v2yWzgZnV0081f+iJGa8RaqCi4I17r+b5frp/ln0lNvwwdkxfK5RmBBLR6QPWMsTFMulwKgye1Oz
bye3jSFsG6flbwCZo+L0MW27w2D2u67e5DaA0MtVyWJxnQWww4YlorVQY/qP/rt1rl3vX1pnm0Fo
Yzta14YuWaRsD1WM0ByJkrNvB+BsBmtT8fDB8tj0d8SbDd6HufJ3iUqlsxmpqkz8pXNpFjERzpF6
ZfM+IHh829csm5GKW0kHhaJLCul+mar1pqn6XfVa6WyGaW4UbFoqOMcDlrSwyAg+cdHj7NvjbjMI
/bnxE/q5F6HDn8Or04vwqHVnm28GalcX0zADtYpIK3CPjT3jA5Zrum923JJUja6y/cygvJLm7j37
mFvP3RcpKbeRrIXODC0KXty9VlWsVPXc7JMatauzbGmqesZxGmAJijwPO7SD3xhYyr4EM0jpP28W
nWKNVYXHKCKqBOenbf1Z1PvuEeVWfZTP2BK9mTN5vEwXC7h0vPyOvPKLeUVshmdq4Oz4f10lKBHR
ix/mNL3ua+7N2CxmnIUxztNI4aU6EfzyrZJkWOx7+GZ0toloJrcQ9JRhPQcZWbKWU//472df//Z/
mWu3aZKusZQlmcxAYOc0fW/WKr5ndcpO9TTtk/Fjv/q5t8w2x3287pT6HOhftvKHu6Abut8spb/6
qJvdriSQCd23ScuP8aOCWz17ct/+YqtESltlC2Pl0dL0AXfIr3k57UoAk1shkuUjg8t82sTtzYeJ
Qp8fEyD135/0Fy2yVSKZTqOq0edWwugXdafnVZ7ISdoFcLRwMf38NVNQgimyWLSOhnyfKwohgenv
IpTy8M0IRQ9burAHuFApluJc28Tgcpbp93WVrRopIEGEBBkaPcjEn4nSHQwWu9358M0g1U4q62zg
4akcjtkgLlL9Tlr2izG6Jas22ZgkuMmQlSsh/EPl2P23uTIw7IthsHZO6ltd0jLHbWz3/Bad5Pl9
VxlT6MzFPjE1EQ0/d5u6Josjt+mUs1iWcJw8fUxs9zc73V800FaeUPu+MhH0c4FoTNXrkn7zc++I
C8/5zfN/MaK2GoXCbyjLx9eXT8Y3r2nPprUvW15u1U+OExtlMl1riw0OsLq1z7kM+n0Lx1b/1CUW
RnMrcaOhqR6Cer1NhXzZNcls5U85nvNm9njvrCJWoyd39EAdcF9pcauAamukjktFLTdGsBaVlXlX
Ges+UZjcaqAIrhoGXfMxx7p+GKzqibyJfawaGDo/93LTdiajdlDeV0H26DnJrb+LlG3JrQJqLfrV
HMzrpC6d19EtH2RFtvG+b7kZmwjjZe84lInntPEP+dh+mpdx5+Z/q3+ajQ6Xb06TTHp5I/DqHNQ4
+3e9+Fb25DokXS2Y6KN+XkltLN+MWu3r31vFkGU5sAU1s6Ff2Vdt7HoyvNHYt0JvBUPCiatk8nHY
SYmRm9igaGz6dWejbNZQ8uZmGVf0lC5OX4iPfmpS6+O+9t7scjk5O7XbMS4RI7wuptlHObSA438/
/BeT+FYzpAg6HLkyuxaJ7U+xTeZAQJxLt+5bn7euRtTZ6dR1Lgm66bAAjauG10ZotW+ruHU2kugy
kWfAFx2K2TlOSYBgK7XLfeWWrWrI8MxK4QunXKTaV/ziZ8/cd2Hhb0VDRtXrVsUMIaWamHgY9zmZ
gp2pxVvkapCwgc6uaa9TW9zlVfG+pvvEa/5WM2TMaJZVwOccy4D8klWTHuBPuwa/v1UNVc5EtHDH
Xq7RxrEd6stSiV2f0t9Khjyj5jTns1URNYkjosc3n7vL9/8eQv++T/G3oqEij0lJFry3HaiHpP1c
OeJt35M3u1uF8W3Nr2c4mQ1Hv3ZXZI6kiu17uL1ZNaUgiYY6xf9R92XLkdtatr9ywu90A5zZ0T4P
4JSzUlOqql4YKpXEeQJn3rj/3otpty3RymI73zqO40RUSCIIENjYw9pr2QUV9ml26uXi4bonz0JP
2FiialB/QK+9+j3i2ms3at+ve/Ts0mxpIncc3Bs2dCoMJsV1a7fXaSxTbQ4YSnSpkfxcnnxx7Q5V
KKcKeXDdas8RQ03bqgGYl2AI24wA2xODvLIYrwKwaHPMUGC0ba82WBVfISbIRG+yRr3KgGtzxFAt
htwXB/QFjypoiOKa31Z9fVXZFoIosx0YBFzSJax3WEcDK8AsNEh5etVtr80hQ7LexFkdTjdPXPLb
KJaSB1BxgHLnqo04xwwJbUxrMFihXzqVzDAWwYt8XSJem2OGeOs3KQX2AfZkyCkTQNa21TvABq/c
irPjWRkCtKxlqLAMY3cA345lBPp1dnYuuEq5PMY6GJrsrIHaSD4GL4E0nK5a8TlsaFQM1FMlrHgq
BocWHCFbnebqdVtxjhtqS0oM0uPFwZ95qAX9vjOua/XS5qghJfFEUM4B2NzWcQtqZL9s1pHWg6Dp
unWZpYYUdfAVFQR7tla1p0QEGRN4sK/cK3Pw0KgCOp0GQCP2nm6Xkn/wuut0p7U5dIj3vpCBW0+1
i7IVN2rjEZPK6bBwPj/3a3HbfLQtNQjv6q7gwAmKE9tvVEivvhjmUCyog8C+buXFj2MEDYcirV+B
RgLE96zUOrChgVX8uofPTikJhhGxJlAQJCnlfS6A5A8NM9e1e2ra7B7N9QFCiQ2WB+mz7RBL340y
za578zmOqKJqFIYVKqClAnpwEutrHuXtQrxywdmaI4kI6p+pkcC5HSoVfOleZMqxeh09gDbHEYGw
jOsBmTocYgoauagCuwlr/O466zhHEqVV1aalCFYGuQlBZp3ej+N1rUjaHEhUtGDvgBwoSokeaOch
AJCDr2u88r2nb/EOfQvRCJ/C6AKQYwy1qSdjZVV6eO0XnZ1UtSc9aMoh+aFqoPblxg1RryuYA9v8
8cVpifRwHFOky9TEZ9iYP7r6Oqs7RxKlYH4EYSDgIWkERrIREhF24gvXFUDhL3988QEkmkYPtCVo
e0EDKJFwC+bu6xT7tDmYKEtADu9TotpZ4GUHULU3Nld9ft3pn+OJqAhqcKWneDpILxkBhXte8rur
bOIcTjRmfVQkNRCKbTr0G22sdRb2Ib/OB5jjicB9JkVg1sFG5C9iZHxJdHpVtVybC7CWkJzwy3JC
JQ/ec6IGFVJnwZI6zAWLqMxOJ2LPtBzzBDkzfwRQVgMf3E5Qe+PxujWfHU8DRMkxR30I7Y0As5Ba
WUHW9DrOFG2OJSrUyEgzDxQenSC5UQ/m48UO0EvLMrs/vULPElTNEIQ2ircf0/q7LnnxdVHRHElU
w7kAOz58UakpBZvkzRtUs8ar0A/a3xBEbeXXHocuVNMYoR2pZQT0hnGdNKU2BxHFZR9zAzz4NrT5
LKhxQVIsv7I9W/sbhqgO8gH/Q+pppCDdp9JXKWivQssARfnRJuZ5Extqg4CuqMk2LsVn3Y+vXPFZ
IEpBJ2koUx6Ret5xerSqdM5Vx0eenU7DNzJSl7DkdW9YOpRkfLm4KvupzeFDiZSpoJ3VEZp7LSgh
4QoZCSmvM+Nz9FBepU05luizyeLo6GUlOGoX4rgLnrk8O5i+XxnqGIGOTgklYgdqq3wH1zCyOSNU
jR6uW/X5/Zl7RBAQYtmAPKxB2AmKSuRBr3r2HEEkkC4t4hSSc3UQ17dJPFIXcKgl1jsdu/nvyBBt
jiDK0lKRvAzBeeL10S4ruPeg8BYASzRaCAkzElHbJZpM33pQ5l+ZnJoji+rUa6Oy9RFaV+lunHIw
HmSaFzwl48KMZucWyi8tumJxraJ5mDykXElFOzJ0jp7QHsLSdtmBoJdlfKxySBppEDnqoHh43UaY
g4/yITXA6z6pPgIlCE5241TWyh8qe//x0v+n/5off/8s1b//C/9+yQswSKO1efbPfz/kKf77r+lv
/vydj3/xb/c1Pzynr9X8lz78DZ77x7jWc/384R+Q3IVm6i2kgYa71wokIufn4w2n3/zf/vBfr+en
PAzF62+/vORNVk9P88M8++WPH61//PYLMDBEVkD3L06EubosT5fQf7wf749fnib02y//786+t+9O
tvX///X0WtWvPPvXPZbpefGRr89V/dsvkvIrCICIpBlEBJk8mbBKHZ5z/gmcAlD44G2QiyZTLT2D
MHCAH0m/yiIx0HCNv5JkaUpNVDlIgvEj8VdNliVqgB9E0ygw/L/8z6t/+Jh/fdx/ZU16zMGcW/32
i3iGSv11Fj9di/fxDyQgILaecnR5pp4Cbm9l5VM1mNruxhUY94H069rAzZV2ryTCbSS36IRSrcan
60qRow2RgpiBAdsFbPfQgBpWkyAsYVSHuKySbyhGemYrYNung+oxUfRFF9ncJ4mDQjlMonwz0BD8
7ODpviHx5BCE41ui+F9lIcicYdS7nQABSZb1g0mS9K4r4J1B8s+7beohNrU2l9cFBec6GIBjUP9O
hPoQZGDcAGsva3Ne3nHEdgyCLS2IfMPehaRQh0ID7U2aRU7ea2j4b/ZVqsuO0WZPcRQURzmEbhKQ
mSEbQ/6Qy9JzwMNDBp0/EqDRUSEc0lA69D+i4JBL2mHMwxN8mNtIoDuJkD0MgssVYJfTuGp2Sqtz
s1WkztKjYjQVMWqgb2G4MgiBbKj67qUifSNe5JncjygAMuIubcbdMJLekuRyMNNWB7qVkNcqSJ4r
Tz34wKhD60UQ8HNo9uhI7TnQjKhMiBWvk0JpbIogCPYVOkO0HcygirdS4YM1ODPuYw8oKEO/aUR/
dNM67195Vb4ZOhRxIDCjsCQe1jVNrCr2oeKjg1O9B8dNxjzRyiGVgB5pJskGHGbtJguTt2bgI4uK
pjbR0pszUePFjQqpIb9JQCcdRYlmSQFuFYj11tVaHMDQnHBBPmQ8Ts2WRNyVsYSsqWRue6Rf5RXV
7jv6XctAR9kEVbgZwuA+8MUxZ3qWFkypeWv1+MYN9A+fwnB8TAPNhYgsVrlRPRu0rfkRWtb5DrIE
3XFUYhWZq07YjFn1taoCw00nbQYteWkzqXRwPbA6ED0b7MraRlfGyOIIabYVHXaaQDJXaPvHqi4G
k8a1LoMhszR7aOzkEJMtxGRlaOlNHFUPULmwYeGsCGIWEX/LkAQJa3wRCQLmoNpjCBzNJgvstgjR
H1+scz80+fCtHCi0uUorF1SzGrLbOsOFi+pjmxZbaO2YGfnagsndiMC/xFNb8HyzB4UZfBZIWCg4
HMax1xNX40cS9G5XbyIjdIxD3Ex83JD6k05yqOzBZItGQ+KDH53ewGsWWd35NtG4mbWty38Ppv7R
jbEPX3he5W/1/4H7QJyQRpft/32Y+c9Fzl/fG/zz3/xu4CmRf5WJKqOmJqsqKru4TX438LD6v6Ia
iKsGzW+TGYcf9IeBp7/KKjDxBqgQVQk1ramC84eBp7/iMsB1YYi6guZ7Ff2b/8DAnyOHd/YdPfYi
QcoM3IWGhufNAS3gMJaHgQuZW2ZejIpFbYHWEXo64QglUiqqJ1EdoEWNJHMErTZp0BkaxRHfIDCG
qauqGh3MmpeBIl8f/DU6YQP010MbELXxpudmMmi62ZYt1RxPa256sVAixn0oqZBkEknlxaRoEItC
dsMTPh6LwotAug3hzduqCYVHEfz+96GkyTC2NNYHKD+MNyT36hZCTFSdhCBHl5I2htCMGqpPSSOD
hFnxodMHlQpDMONOg5gc2FXAqkIlCmGKuBzXbVuSBSKkM4D240pKhoqbF5e2aBgg0f8YoyUtSNd1
NcndflRWqkfyLcAf4VqvUm6mYKrCoR1Sh0POB9qbpN0kXbT3ov6rnCYiS/3uua8FH0JYRnbgsrSF
MA80SMfkNfcVw64M6RYqWMp3H3oUUPcrxv3YgstSi8JmYHLC0UluxJ3HPHlcSAl99MY17BDMC7ou
gFErxJDnO0SFbC20ILrczTrh+8TfIWiJtE+ULDNpIDxEWXwIvLg8vjtEf3gi7z2PyTP+22pO+5xC
/kEx5mVdJQiiJJL73BUkwMKhTyc5YewJzEhbyBCMhC6Ev1MDwXw80INDpBQzRt0VZ/6Dn5O2EEoR
lNwdZHE4Ql+P7KD9UloUXD+Q5xn5XoM478LSTg/92aCz8CCHKpTKez13UZghUO0tdRPkFBTFyUhz
fr6eZ+Tl38aSRZ3q0KoSpXlaNSNtgTvQKPAZzyK13OaitKkkfzOCud8afN+3IIfiQ7wkOcRQ/TCD
rI1etAIaR2kw6Vukab7PxjJkatkswRc/+9yQU4XqqzHhiufVB+77CdSS09xt9CeVV+G25uO4Bg98
t+L8n5WVft/RhiLK8PCRSiHzlGThQ/WsiHBS9YkzEzvQh7rQYsz32Y4yoEaGXjW0YRhzyB2HkJHM
myp3WzQ4owzk1+aoFoObpHFrKqBngUXDvf3zzzylVOZf2dAkxBIaRc5/DmdX1TCHiAem1nVRZPYZ
XI6cRM3CZjqnyT8Og7CEyqJKUCsnAId+PC1As8ZyMai5G2hrv7nT+drjBOTmhp3ndJuAmKyDNw5p
POGpKQdLLjSzLiLLEN6I4FBuOAJEaGrvcUgh8phLzpjYPf3RAY/s5XALoUsbymYzRA7pCnjDriep
ULpElaHaluSH3KB+D/Eiv3pOvXEN501PNFeWv9UlGIbWXrIHPQ1TQLkGGmo3924lHyQK7QCIOSRQ
xM5MUyiRjgWKig3T6s5W8tABIR+TebhUmZ4RY06bDXejJEoa1MsUKs9rAtwA5mAM49KNQkFwUl8N
zA4H4TaL1MiOCm0wSwjJQn0Yxh9JeMqgcdus6qkBRFFSviZdEh7Cti5dTxiIW0ZofRD88rkMA51l
4hA7MsC0SwmLT18bvDIQkAM2BW7BzDSpidwOIeXcHXTTgGhpABk0lrxoj9JbulOhK2mrZv8kDZDq
giAyU1317lb9Pdv5jzzFm+I1u6/562u9fy7m3uKHhMP/KZ9ySjNd9ikfnsPu+UNSAvsH/uU5Y0BF
8VdCNKJoFAkAmU5JxD8cSopkAswndAzx+xKZUtB/OJSi+ivgRAYMA1FFRGuT9/KHQymSXxUdfOFE
Ao2ODv/iH2UMzrDwv0yDgIQFUt/wXmdpx9anukB6QnfFjt70O/2YrsQjkF7qtn4UFuzPR9P65xhz
GIzsg+E8iH26U2+bQ3BinbMkznJm3vzk9ecgGM2IcTxHPFraaXfern3Kd7lDvvtv8kIKH17+Bxv9
19tPs3pXSu46RatHsSI7HrTxsdYGD2WriIMfnnMbGgh1bkFcp4djKKwGsarWyBB6q64ivZOITYB+
ylKGgFqvMaFDJiBOipKVSqVBMC0OLSiJ6ZYBy7YaSq6aSlBSS2+LxKkjHUIF6OAB8XlU2E1HOSi7
IuIaJIDeEqQtbbWAgl6DQN+CmFHgUg4GOPBhKo5Y6/4LhWjhG9g0VOjKKPIqK5vUEkLAyFuQl1rG
AHnFIcrKgIGUibuqlu6zIAOgxb+rq2xVG21hK3AxzShpghXoAnUWt0IJRDH8Wr9PkyNJyEutK7kE
NHAT3YthqTh6Y+j3Ppdkt23kZhKuqn+g1lTZXiSnbhpFkCMzxPxLGekQVua8cMW8zmwl1uODVyWC
lU/eRBWLzzF0z9y61kOrrSu6bwM1exiQUQJPSthtE8gZ7eIW4BgEz5LpD5WBIeoeIUOqv2hxk1sK
WkKQZSk7swsEfx0TLXNDSSm3YuB1puhBsdOQEHmnkU9ZLuHySzwqrSOp/JrSsN0jztHtjKZLhBgf
HfO/9tHMNDdyrjUNqtg7eR+uVIt0THJFCxHQO5Nz/H3Pv/fAZ1fAX8+fucIaBNzLYToKvDFBXKju
o8buj2mBe6fZGK0V3QXZFok/pBlY2TLfohByDNEww8al5tZz+8pnx3Hyc96dlUhoWg+QN7rT6E7A
PLUtYPnBJGhX6ZagbVX1tkNsZcD7CBfmfWlZZ/Gb4WVKAKiRtEulrjP9oIVs6hBHJm8wc1UsRddr
+hY6ubRacNrOvOGfzVL8OEtDheiYIRjjTi9DdDZXD52W2mNlWEEZ7WU5RJ3SOMA/IoxEMUTutK+K
TCM74GO+4SOi9NQNFY119ClAU14JSfFEiAJz1PKvnVBsYVEW1ubTOga885m/BzUxOARZNe6SsrLS
9raDgJtsaSmytNVW+dGIq4W9Nz3wsxWZ3SKq7ktqgNTjLkLiiT9AZdYDLe/YsC9AmFUQspah96rb
ebCFLm1ihoIp5qx81IRj3azQjlPEC3Hohd3wNyBXXeXCOAjDTnZz3Wo6K5N2avHdoLm9TFJ0YbZz
QBcFFRSlyKjuoCtqxdub1hF2gxlZyiHet2sodbLQTNdQzjY7m9igGWDE6c1DaRmucVs69ynL1oN9
z039sElshGjbpZv23FX3yYeYB2Q6gZRkVOHVqA7mJNuAVrG6T5vM7Corf5NyBun6rNtELIFkHCu/
//z7X/Ii5jCxfsizdlSicYf8Z5OyEkqmPYIKaI4q1SF/zCDQulX1aKHr75KZmUPHqkZI66opcABd
eN8mZT2LTQPWVNr4ztJaXjKoczKq1leSQDcwiup6bnPK1nxXmblZrLx74zFbtRvdKUzPDvaeLayj
hSL2LPD/04yrc3umoOxE1HrcEZ2wUXkOo5tIsrmOWNepgwMCRFNTHgIoX4ecNQRlGQWaxJC0X//8
W54bTD7bQjPrpmoovHltPu4yLTDrJjnpRD1IkuzoyAHqJIKo2bo1tjz/VvmGlZcJy2LZSRTNLUE/
a0V+Yof4Lkq3JlH9nAAvz2pFQ9VkG2dfDYlbujE4pB93xfBt1KGlSlRLNDQn4K0jtbVdVtDDWAvR
rsrv9OxBRG2mhOT6iEx7vhGKU0XuGpQrMuk2VJ6ioWH+eOoIcD76rYg3zGlnx6A290T/jg43Uhcx
AGutIXzRBsgte2tv/NLobhKLW5rkRwgAb4Y62gaC53RabUulW0OeXEehWgqOvlyv+6qzoNfs0HDt
V/s6U1e9Avqd7g7uTtfvO7UxC4+sEYziQ8koMan3ak+faqP51re45qputKVaOUgdoOW02ZfFklTR
ueP6k081h38ZepjUzQizq7vhVhEZ2Sdbuoq3TWhmR7qq7fFZfyG7/lF9qvfdvbhbapC/ZGfmuRhk
L9smDTCyLxzF0axRzEOuF/mExFZPueijMIT69WZaqaHcE+lbL97+fH+eI/DPJj3zMcD8Zeg12v12
4OTcj5AlBjG2bSS41Jqgc7neHsdIWRtdjnzrKSs6pC8gcKGLqP25cvPgV+UXKH2O/Tbj1bdgIg+D
pkmvPShKzprIcwgtHfCJgW8bUXLjlsROUp8VHBuy9axebt2ijM2GAxfftTYUgJ0cKWHY3E1UomgK
6k6ahLYWH0Z/R72Nz5Edib9yCMarN15jF9J9AP3INF8Ncokew2bXiHBYRVYg4f3zJbr0deZIT6IL
vd7WsCHIY5klbd2eWgGNrS4j0FbZ0/RrHa+wUsxQNzovmAYp6BxE+kK6kF3/mCn9y4jN/AGvS0OO
Fs1xV6kK5HOsrNtJVFiY3plB4rMdMLk777zMGPdvURmluAt5Sb71UTCuODi47LrN0JnIjdbRWk9x
cgqlZh714kYLJLpJaGxgtp3EYrR8mGKCTQvG1dChnqqtKjCQgdQV+rCF3zUQohZQ3ISQOfKqamN3
Na3uREnvsYXapH6J2y7oFqYz+f+fzWZyZd7NZkwFVa99rBUclqFd6bg0g1Fjcf+ysBsuDTALYFFJ
bDKZ48AMm+5gOLmJ3nBTMDnsA7XfhB+hE2yWgPTnzvvPZjO7voYQDUZdlQy7wHehbfgN1TWbpLeI
vTwOM3GXGQpra6s1kLXb5tENl65cRvHjMkKbgxbJAM+nzNysYImAaq5ww/slX/pMdPPZzGbOtNG1
eeJn+rBL7fIbsfWvL9W6s9aUqScn3WjbyElYwXpbX2XsCP5UU7ReqFm7mtV8j7/j1v7x8+95ZpX5
7EVmhwu8b7VBoAC9i+le7l6G3KH5qgSK9lt6qm7b0FFdbSuD+1hn3BU2aeuED9FeIC5HHoJY0Oeh
b+nX1l8hBxhsmgXE/Zkc5ZPXmmNAW5/7QitHwy6iPkrb32L9VEdOOrbu+BbH3Oz8HuqfL9Kh7Fyl
2IyNFQauOAzMMxDEr6veUqrNGNiDtg9RWVOWnMVpWT57r9n5Kn0C+swI3210YA+E58ZpbejOPKE3
YMFlujj12QkTgQ4cwUKLTb+r7HrX3VX70oXjkW0jK1sZe/VLeYxWmV2YDRPd9KRYEvMduhDznPl6
PpvhLLOABCLJkgEWZEie0Apfg5Qtj6EcL5thjxDYHTMBdxIQGyrTdCsoXpJV5J3G3uohEr7WPbBy
3MrhV1SaLa6y6rteQvJp1ywEh9LHIsefl8G8RgeeniDtdWXYeR6xFWFf39RKfRiHLa+gDv+Y6Mi+
gKpfM4PWqaEY46rcVgYWFC4JDxIExgNHj50+O2X5SkHtS7WEDJLvGVkn7b5SNhA7NcP6WGWHgMtM
zpfokS6d+DkQNtMyQwCFHgoQTm/pNqS1WWspTLM0NlqwYVbFVFNgnoW6uumvE6auVcuN1xCvN4sN
YgNWm4m7cOqnvfTZR54Z1pZWypDQDG5PGGy52rua/jUd14J2G5IVZLbMRjpAtY5lXWSDzo0BUl9W
IYtqkSXB6LO+dvzo29jgdhmylZIlLPCAu1ERUbTWKN12gmaSVlhi3Djz0nz2vjN7HKOtTOv4dOzg
e5hw+SnCZN8av5eHyGpyRiQLKcXsQLRHP2KlYdGlMu2lpPAcrlsLXtKJzQTbuvEeC6t5pqvhay5i
sGghBXQGY342u5kN9rjWoXUeQwwJ8w/hSXLKu8KqNpk7rFD6Wo9O+pwc6VZl9UnYq8fcDR97sz0Z
G48FB9+EL+b4e4RM6/x+iT7tjH395KXmMN8AmhcCtO7oLu9Xaulm5Sb3TGo4yBkXVlGzHG6uPQhv
4pGA6MsUWiuEVC3TFVemNt9HLcByb0Q8drEFYHlo3Oo9K9NNUThSCv8QdTeAqlZ+zfSULbEynqmX
PnvpmXmWUiTwWgUv3ZiKk9yULnUQwNnNo28/4RZ1e1d2iEM31TZ5XThKF26E8/q987g0LoD0sMWQ
0VpOWL/Lt4nbO+1asqo9oJGIsxnia20D6t8jtZPeTL//fOQL+bg5ZWErFAkEPTCwulF2yIhYvR2t
xr224HVf2vhz6LBISE7yEs+v4MtzSzWNu+IkpRa1o31o/XwOlzy8s5l/t3p1ZgzGmGAQAyw60Idg
zUE1kX7hTP1CrHztH+ObpbvjUmJprqcall4A0M80GGX1Q3+vrdon4VVFWmsfC8ifLczpgot8vgHe
zQmCA1lXjBjGP+XP3R2K02/9Tlup9+QlfxDcyhlPzf3S/rt0IZ7Bu+9Ha8JRpRC73omugDB0P0J1
/SVptnVgj/6qoZHZHYVDu+4jZowWV9i4au9AspaaIWHiia7j5KuUW8hqkKOHiM6B5GTnH/Tu2OCQ
L7ULnknLPjuZMxuXor0ZzUge3XWboURiRXSqUbV8/0vX2BKErnLppWmPoZKtc3WbAJtYSsdmXaSs
S50l6c5Lu21OrUi7vK9CEWsVtC4xLLm/FXF73StSwhoFeeWbcNeXW43YwIqa8cI5PSdQPpn6nHWx
SFClj8AisSPGoYmRFjA9HdBMEzWjHsD/EDfsHoSGdeOIsJU3Bt8L+bFTWQlv9iR2975ho7qCkn92
agpHvO2pCUe3KKFA6nRA+FaxE6aOHH0tc8AhLBIxSQGolenGqq9WfcdKlflT+eC18URTgznsTugB
SJujX6N2duPf5SUkR02gdH9+AmZwuD+dtLNv+W5P6lSGGiOEA3atFdvpxnBEO3cTp3AyS3dHS7UA
t74DhngrW+WuNoN97ZKtchzcb4ldPP78Jc6n+rNlnzmyaiv2ELXAsiulVQDn8WUQ1jx1Brd5EwtT
ojbybnavsPJeb03j6zNSK/oNf4SHE5mpyNpTxMZDkTBAuQHI7XeyBiZx048ffv5+l/Iqc5hOiIK8
FkqTmQhNNWWpZnX8BGTdvl81oy2uNc2qt0hGqDJTFzyNix9m8qrffZh0bAJNoRizb9zAGYbGTMEf
40SapUwxZyGbpcDU+1F/jF2Mq/RPSIcXZvfqN6a46ta5BD/wNldvBAjAHLKlNPEl53guqjvV00Cm
iPdSUM3IWeCeqAPjZbeWaAJEbwYOamLslaLkUVmFrbPCLe3aeoR+tUvNah2w+59/lXOf0We7ZuZp
pkVSkmYy3nlqNSuAkVRz3IiplWfMCCx9naPuywzTO1VP8UFeRS6SDw3LUpyvGx/afat0dKIvdOvX
dn8/2Op9epu+eQdVOBbRk1RRe8lBu2RR58yZftKjHWK6zQLve6E7Y7VHwio0K0usQde/kQIr2dTC
feCC5zkBonwvjK5x5b19LnO820hEKrwWbUtYJtbZ6SHe5OZaubVFK7HvtaVIeFrzT77FnGBzTGJ0
gU67lWMztLvGbtxxVdixS1AJ8yxjzw/hUf4ChPE+cFVXN0Pn57vg0tmcU2+mUkt1T8fIuitZowVG
RQfkP6a0wX64ia1sE9jKwlJeKgD/jYsTIIcIdDF0Fx7qtbxRrOSh2OmbFFk1wUwfMha6MoP/eIzX
/kNhClvDWlKQuOBCnstG776i2JEGSKFpmrfUeuiZfOOxZHmHXnCNz6v7/vE+V1ve4fGSE6+I/aq5
rW24wnpp6S6FhXPGzk4kTVJNG6R2SjbdLJWrWvpDaBaMWNQMEF0Lzo8lupNLqeI5h6fvVYPOZQwn
mrqrbh7uRjNDtfBOxv+NFnVuYlO98U2diVZqVfYJJOWmvmC6L0Ts5+rlu7WMgDEdDY6xgVC0UxOh
oL3ksJ4jhs/O2SwZWQ9VpKvTd6odjkKHOzpAW1uElTZfp3Z6h04f03cqoP2UleRQBrgSbvKjyvgz
On4cD6ZP2fdb1KWRK7LIwsE4R5qfvdbMZZSlcKyj370IYmdOv2tOLWs3lKHatw5XKYts2W0SFtvV
iTLc5m+QDrtpnHTX27W7QtpvLVqaKzroJ7K7VbD2nSXTdMn4zvlFizKM8mG6vOnNuOts1ZXN4qY0
qdUzcV1Z6Itaa7flsdgv8fZfKuXOIfix0AupN41YQGKdaDcR2pXYUfLcoAIcyQIOlsK9RMOUGdu6
DMTSwme4ONVZPlJr/SSkvU5344vwZXxAYQtZIP4D3sJzCzjCTZFawciGtXTfreXv5dOCCZ5C9k++
/hw6TQ1S1HyaL7fSu+FttAqY/mDaddQERg0nDM1fAB7xBW70SzafKB99oyitkfFDO+VuRKz26kn3
TXkbow6YsFulseB2oNzAam7JIAx7WJjk9OzPJil/HFNskypKJKztcGvcwE9NKyf4MTWzs0ZEko1J
3zhc/Vi7G9R9GC4ksS8NOkv+gWqCe32lADvWf6PKyQhLuLzDgu9/KcieM57WQhRrvMUyKpQBfS3u
/bvCiffyPfnCcUBOP1+5S7tjZrL6vuO5mqjwPwa0D8q9ELMyIF9AjVCZhu67eeEhROqjheEumf45
FypUPeHiRRivPGkNCw/NwTuV++gmxr1jNQ98Ve3GTbjmLHyrVuKq2IgOSlZW/Rggsvn5lC9YAGVO
miqF0TgKDTZL96ZY3h7ZJulLdAQke3R7zoo3aVPc8UNwq95dOeAsm2b0SqKGBgb0D8aL4T00HcNA
qsQ6gymv4pN4HzZWEJnqD98rrCWymAsOkTInWQ0yLRlD9Dbsbtr7/K6e1rh6TG46K12Pb8bGv8/c
Fhtrm0NAk6nIkpY3xWO++vmkPz8cgER/PJG1R+XGS2SADglA+u1dUJ6a6h82BPxPYKzMeVjLzign
LRDk7FxxU69DOzeBbppiDCT9g+fnZ7Ia7dGerqtFnbrPvbAJ2v0h5kvAvTO0PWaEtdwF0U4GiNJj
KfLM/lY8pt9KmcGzNLsb8uQ9aZtaN7PiFK6Vu65btRkD4mZEMRsdP2a479+kU4Juv43+vVCs7kmt
8R2C2yXG4UuLP7NMeTT6/QByhx0AKHb8EC7cJZ+7uWjH+bgCAnhk0LOGx6rKF69wEu1bX9/5X4ln
6bFJB/fnO+dCKVWZK0X7WpYK3dnyvYR34oGuJUdUWLSOgJK1swdJZOrDf3P2HcuRKl23T0QEJnFT
fFG+VCqZCSGp1UDiPcnT/6sUd6DmCHHjm3acI4okc+c2y8h77UiM8BFGAQauFPSGD9W9D9HuC4fD
fJWusMsWUmNQj/5950nnIlI12GnMBkAY+ysyeTN1ZDcwFOtTMpsjCPzOmg3FAnhInkvHcixuNChy
4NgYsR2jPJucyFEAzlesU2lIZm+j/Wgpfm9hKfbhSm6y0PwEd/Xft0xZQziV4ct2/r2DJhoi78Wx
CTYiuPxb/dJvO1fYii/ildvHJ84i5/qj2Uav5Rm5IWpixZFlh39u/WxfH0c72JI1T5F7dvTfm12e
cxdJ0ystmFe4BlsIaSFdB+xHBNyO8jwmY2vCJcrSY2bhqtNrOaS8IOxSBRC5CKyySeP2DRfDQPcD
vreGSrU9P25kINdbrrIp8Npai25B8VL3Dy0czUVALLV7/7eD/zg2KwDEbfIOn1Ij6lPA+VtTaA+g
kLX08e4VAV+UMwcwk5Ro5hS9E97J5NDM0dcMxryzKrj5CfLgUc3RyUuf2NAH2AS8+JZiCJv2IAF4
NLzpqqEAxAvo4chea3qtBT9Q+Fs+CG4ELv7U9aWhi34iBC5Nn5LqmEShKfEoNWDWzZEe0yZ5TQ/q
q3r76Uvdg9G3yqpUIl7ohgap/AchUOG1uPcwM+qH1hc7N/vgA3Ma7GIlFC2dyzup+/vTsi4FWZyb
kNZy72NtpdxoA+ZiMMxK08Ye85Myes0+VQwOc8Zq00HzBo3JFDgLKjq/B6r73vjphWdRlm9rVS4C
/ISuFs0xwZ3gqKLqtVW+8oCFMZw8V/AdhyJLG4YlrZ3eYnbiUWSArde/czbZfNDLvWGXuuKWuwI2
9ftLLaTv8pyOSLIhqiHlh6zWZXZzGLfClj6EfmQJvuK0LrgibJuvhfp7mvnTEs6iaxqlw1SqoCYM
IrvKLNhI4XhlU+wMTLZ0eu+s00MVEVfQSnNiEuRjY1DP/zBtgnuO5JVDZ8YYubT1KyzqjFjB6Bb0
ld+XYmF0K0uzX6eIrZyWOaIi1TaTvpHFv2JuxrlNEruQTb6AjDossYYiNJIK9A3ii5PHJ5syMorB
qFOfQ2WfWUm9izGHkxMJe9EvhsiUYHdBVTD1rQqAKJA67YjbAetB2xcIoGRYdkx2qvL599f4aoT/
sMhzplcGdVzSMQktD+RIe+lF9aSH/kjRorak7FUpdip612YQ7fCrAygXPwBZLDgZZ06PAVDzACQO
RrZybu/H86ffMrtoqrylcPrC7tLYW61dIUxn/v6WC7nJXB051uBRNEJIewcVl0DwazTWhfzWy5tG
f5Tjws5q+/cH3X/pT28wuykyEGrrdsQbNDGoOqCaQ2XKpuq2ZambRvtm/Pv7c5biqTqLpxOkh2lQ
4GxgpHss3ip/eAzPqp2+ac/TrX9NVr7Ilw/VTy80i6QAkjdVJmPliNsc6l26iczU0qzJ1JFtKIDT
oDLqDcXgt+Vj6mG8+bSWdizFmrm4cg9gRCZEeHR9kojZAyuN/lT4ql5yb/TFD+lNayHCsA7jX/p2
swRWqGNoud1fdTC5Iypde7JGL3JSdJuYU7qx9aKaUH2x18byS8+bVdd6F7MhYHiehHGMblxbo9qt
UcsWcAXyXHqZaFwnpzz+eIvOOjuEYI9QbwRzZW04of680+e0najoBdC1sAHT9FUa/sjnajPwVtSv
tE+Wct05YycmBaRx7jdN7xT+6NXHzK98alEHY/Ztv23twhqOmgeOlk8wv97SNWL2VwD/Yct/ZYHf
UhW5b4aWSoiI+CrPqQM1deD0p8BNZEOQvan0OAGkeSMF5x5Oqpc8tZvSCF/CwYDGLdtKCNBW1QJV
xFKLV03Vio/SaeXYL2QVc9aOOtCqDAasegXMuqOYSPv+xInBXcBe2+pn0er3vZtZdbuS+y9lUnPe
TlWXtQbZetS1t2mXvEoWxLhSR91PbvCAsa2+wdBLObRu/JKt5TX3C/Sn9Z+FHIZ6IxHuj6zs4Jx4
968dYygE3sb/GNTmhB14P44J9PKxdzdoPA7ndpP50hMmwlayA0HYKz1m1absp285egS8q15XW9pL
LzcLMmqsDkN1TwtlydaLa+GGsYE0odyO1I+2/5PzD5H/wyZIWMDpFZo7ySiarJTMdPB+34Fk6QXu
//7tdNCJE1saI+0pUou+hJOZXCTBrI+B9JIxt4boVmF1vR1AYA0SEPVDSC66cEaloj72w1X0gm2e
HrojWJYQ4qJnoXUh0hn+bT6jGDmdFQcORuE+RcvGk0fAAh5+/91LAXGuR03CIGTsHm0rG50uI3Sp
Az8+I3e1y//4hHuc/7YyGZXKstLze1PrI8gsIkEhb6igumH1zAD5DQi12yo1eelgzlWq02pIE60Y
8B3AY7X7Z/WIUu7SbnIn2Uzn6BY8tAeAScu3YuVcLlxXc+YSk/uEKTy99zoqX8gN+JsCife52gdd
yPbn/CTCQc2X4VaB5AC21FOEiVe55y0ENePPyhdauLPmItY0iElOOET2XrBKHHVqQysf+mxujrq5
RKdQ34kPWoUWgo/b2SGnmiXA/3hr2t9Lz5/XhH1C+EoIMdpEYfA3fej9IDXXbGeXOtfyLLQIIc+i
suL43XQcj8Fbvxlg931SHodL6A+DIbhjYoDDSydTef99QRfSanmWwQRKOPJagif2namjM4RU0C82
bWwWpzWOwkKzcq6BTSGOEHEllgxl+3u6jYjx+09fuEjn1AeNQcUvgInmLhgmKNY0Rs8dogrKXmsX
59IDZtGg5PVSL0cNGhQx2sD5VTuH6N7s9HNvBjvB59zczo7cNVjDQ95vxx9uTXLfc9+iT9PBeIQl
Or9L5cJqxjO0bixowbfKIY4gnWBNwKkJ4HweimskX/Pu/Ps6LmzpuV62IE59LN/XEeiDRxyYfbVa
/y8MueQ5C4HTZDGDIwyPyQi70VNxkzCehCLo9JYc18r4pTg6ZwyktS5QQOsB8NkQG/z2rfo8bhJf
hGZjhfYxFFOjbXXE/amFBhpmv6/aQiwls0AAMZKp43msWrvB3KV4FNzU694hVPX7n1/6KOK/e4FB
aBk6cshvVB0tNl42wdch75268ueXis85Wr/h+mZUEnYfqLLaEDqzH6BjaAA0Y0zTJXCq1OkEq2vX
ZnJLe3uWc8CSrqoSKLFACHQvvMv7AQR8aoSb6BxkwNKiC7oDgHnlaQsRZw7JZ22u9nyDe+he/gFI
7P1P32Quua3xY1MLXIDorDRGy25cSQ35JsumvubO8gVG/iEEzEHyRdbX+pCouF78ElA+GRy32G+v
+UndAqPvQwnLKo8NYC0QlTJ5sF0UJ7YiYF2AaL9p28aGRtdmDUqzMMyF9ua/mxBTJm3Q6X1qAEhL
7vC+6CZoTAbXctvtMJIx0dhyWj86KN7gdR5nIf+zCPBl8svvK74QgefQ+jiAcrAwoIKs2UkB2SbG
pJHZHM7E739/4RDPUfXlAOeeiivQgjGkHXeASIrBnYLL7398QTABxp//Ll9X9C0uEPz1KX2Nd1G7
HQNXfe2rG/R/I3T5AU+BsvLaWG2p2TKH0zNO4WqdG1ESgecz2dqZ0tKohc0UmZhBxkgvE83iwaEy
01u0NqldCiRzWD3XKnzS3Kem1fD+JtXOIDq94lQbWloiBBK8rn4KXlHe/76mC6Q/eY5Mbzk1kAoV
L0l3E2BYo24UF9WBDJFVbwdnNMorhqLobCmn8W/4Mr7FxwaqNLfm9Pvzlzr2c4z6GI4qDSELtRsd
/tbdukPoSweMKi3ZLnbUR8f1A0Zlbn7hrXQNcLNwCuYocaXRdUW991HuWF95W/iqk5zLbYwRZWty
L/y2PbdusNL+XEIVfAWDb1mIqFa6VvYInoJz6x3k8vv2CkG+S7yX38ddsCl2kVdsgKPH7McNTXr4
/4DqLlSmc6i33gzSRGLc5ICVekKP3vlmyjdqakyFGTE7g3xSxVYmvws37NcO+/aeQpCLugBv8V0k
mdB07h+C9GXUb+LT7ztl6c/PDn9ZdYHaNNgowWBhTMZ0qHpcwLlja4PTpej81e/99gLQmIJCWi3j
Q1nkEfqfj3xiZG5wkp7u2Sk6SECQMqA7Ab7GufDp/WO5rzlKh//J9I9Af//fAMfJStXTtiA7kdDe
EPNwXzT9Cq1qqUsxR05DQZ9C+hGvpxURVNE3+ZUXHdREZCPpFvzteu0xqE5KdYNS/QQIcGlXF42Z
efVUVDdtglZJ9qzRzaj6XVBhNCmbmHTkk9+j34FqSt71shGTDZS+dSPkPBEzRDXblrUTAcFe9Su7
bOGG+Yoj3z5SoeQx6h/kWdOxDR+l9sKgTRI7EIjm1izcl5LsOQhbKblBEuJY2PG36Cp5LZpgI8pi
I90jLzB/385LSfbXv39/kUbp1KZrkWR36hkWsh9C9ChiXC97mW6O7C/RE+hHRzDvEF6aOLt0MsSn
uFMjgtYsF8dSX7tWv9ojP+RIX8Xzt1/S5ZoctffWH59sZTgXcLzTF9equ1TsqASiwUWjqT6RowhS
VEwhtebC4t4pDkrpSgAwRJDBgjFdnt6FalqcTPAneI8eM/IJnVsHUn0Qg+V4MIFGR9fsrOCNCKA1
iLPqBiVuLADq2Fo6Xis14YSiiJ88SA1CTKEsvacq+mZDDFl/P4/3UL+Hu4MFjpstgvWgtTuevP7+
PRbq9q8k4NsipM2ky2WJyTFv1g+K/9n7ud+71P39ry9k63O8OCMMYltBjTgsf/DtSxCuHOqFm+wr
ifj2q6EkGFZZiE83ZUc04ovI0wtmhKsSVQv3xxz8PSlUlHOCcnOgGzmwssfel3zBRsY+IrH7fW2W
Mp6vY/jtJboxpZzao0nYO9A8MRKj3AhetqFOAB9oQz+lK0duoYr5aoN+e45SkA4+uQkWSwJePn1R
4THdd5vf32JpKjgHZutF2PDYRdhAKP+OAlQjoVKHNCrzIKNrT1u0z23s+NrLb8At++2tdpPrKupq
ISzOQdqiBusWUkRofRppZiKLI7d8q+1i8PjvgwndjN3JjmzAivUXdaWYWOqu8fer+tuCFvAYQezA
rk43vRO4jdvv6DXeZrZmya7mQIpH+4BTxf+4T+bAbMZ4dFVyHNHBH4+an+wBKSIn7pIagsk/6Se2
UmcsHNY5Hjuqi55mcCvYEXhXSoBMUfn6+yZZCvr8/ZHfVmxsm1bSQgR9oev2idSgkxoB/xIcVQlq
YrBEkRrVLILHESaR1YQRciBZMgfKJBSrlaLdlUSySf935dfcU6cfAj8/S6kCaK7CUwT1VGsNdnPp
9tn+s8Viipbm9ftoJd1e2priv++cRFUJ/3V8tlpIdrzYm81Y2H01bbMxsWqSbfJmXDmESxUiP0ug
BgJtcozn7/Qp4oO/5wP3Y+w4twBbRF55yBI8hL8Hy28fUSxEQVfvCLt8I9qNe39IaCd78YVYQBy6
oMHWW7Ao3fAhdemjeuI2kW4wlBT6yi9YGNyQOSAbCCAAHe6vCcwGKDKVGQNwAM66uRaT9R93BtHv
3/LbKzKN9nwtoLuU1E6V4er2IMTfOAIYkK3frZmtLtCiYQLy72NqGOBo6oiV5LzGCL4+GXgkPpg1
0B5hVnJcw00tvc/9/vz2PhM3pbokIji3jQ3cBtTv0ZuIT/V5Dabzc3VC5vhqOQiyMFHxAMVvDGTH
53G/Bgxf+tOzmNH2SSfTAn9agv45ufWBIyVQATmW0Uq/+ucDSvRZGKgktVO5EQ9ggttdAmiq6EBk
VaBmm0qwcvcu1PlkDoUep5xyqK+w+JkNYb2ueItSU0OP1IdlUMIOAgqMBnJDoQG5fAS/v6JuQQ05
1iEL5fwe7xZ6HWSOkxbRUZoGAb8hwSSWmG12VNMdYI8q9O4SuFjdNKvgbkU8WHR0u/ZZY54CYZFs
rzk9xu2ofco9t4P41J/ff9BCuCJzrDQL4jArB/yg6aG3uG1xEO347AquDLOzwxp7cGnp5xDpOlK4
mB9QMrXsSS42NdvyBSSmoSc4Ka8VbG1I58VRgfrOophfRqJfaB7jtup45d/ywYiTNazkV6353xuH
zGHTXK6qIfxr+J08iKcurJ34Jc6ZqauK18tOLA17Ku1j6cyooSCpoDeo+2XChm9RSuwzHtIC2yCP
VvbkwsGaI6W7soj0oMKP4VhuwrPNSETInKsgVEOKM1oB7fycoZO5lQGq1axXI4S4UvWmCeMu+VJF
6PWsXAU/57REu//7t8DWTQnkvku8Q96BjSRUBgd13Ehem6DdQ8BP32sWe/Kqhz/o/aIBB9Mtd5PR
b6VDb4JwaQPmgvbH7wdhITxrswjE6UCOZhoe0zvdG5SljTs9gd+tDbQWcnNYovy7SsCO9kS4F3ci
BLlO4QMz02PiK5b6nL31T+KzCgUGyDuFe8FMdROaF4kVQpljbTi0tAdmWUkslGne9ffXAywkGTeQ
ZdejzCrpynhmIYDP3Q9SKsGDPr6/HsjB1QHpgKlh9LxyTBaSVjKHwzZTyCkthzQfBvcwAhhuuaM9
QPrd1gajsya/NdUrQwtTPqfe7/thgfpJ5oYI3RRNRXGvl0U4EyIweIJXcEYK3RhqjJjRiF5NLSVE
wzQ5cfdgyVaevICxA+3y360i5i0fFyKePH6Ab5fWlgAwF6bFduiSY+pwJr1BNwRvqu+TawJuPlIv
ey1NWWDyEHWWp+hxqLMEzHKMq8LXAl9zcogZIEA+hF5gsZfEZftuD3CpBfJOfuHOU21ABXtPt4pT
eB0sEI3oc+Ub3HfnD2d/DqcNI51EooTINZi5lTv9djo3jmSWbuOvKUktfudZfKkFkmiRDOxedtCf
8x6rafY7HMVbYFUm5JJ3gSPbxIE8kAz008pxWYiZcxCtmE8ND8tzaafF4l+uBWhPY5AaLvOP31du
4bjDI++fmMzQ8Y8KBQunHyOQMZvdGtRxKYGZK+EnA3RgKUHBlu/ENzTBcTKe2g/JQb+s3PWnah8/
YovasQtv3Z1Ye2lspr78Iu7YytItZSxzDK1aQSX4CxBcQ7znDWrBsK0A+6DhDLjKmOOnBgPJtYb8
Qn+BzPG0rJmqqJYxOekBojUoXPeAuv/Dn9TGmPwJfa4PKGU3T4M/+MpqX/a+9X7Y9nOQ7QhjzYDd
t2T7nN0q0DiQjn4olmQFm9aG/7mzSqv9ubn2H9uxvpSEqRqBeOguHPQaDNUdcbPm+wphbqX2XnqZ
WTzpNNYLU9xiFqtlnaeJsLNukqpeubaX6tA5ElarYGFMBezH8A3Cc5zdm5A1Cs1HYQ21sRSOlVmA
gNsLi7oOfonqQ3jB+JVeh7/kBigPbAriGNRrcAmFE/Pz/WClqcGsfL/qmXM/rz/thFlWkhD6//BQ
E4oAv3Ym9Zi5up1DiCBxVGrXVrVyrBYihjKLGI0w0nQiHYBKaIZPfGMw5aB1gsHBMuz3mLSQYc3R
rypV65CJ99F54EC0u+YsFkHfNgOUh8vNGjpBdKWaXNwUs/YIg5nQ1KoIf+rwMMZWUL91KjFVCOB3
4Qv3zI3P8Zq26ULi8x8Aa6DLKQkBYM1jSwLTtNy02Z9Od0bVGZvU+n3pFj7O3EONZIIm80El7QIh
Et4UWmZmOlLIktRD1Bllpvcr32gp3s3xqz2sfkOhhL8y/M4G4HETCoeT5zSwOmAJMwvS35YEZaei
Mop8Qyar71/yOrKktdO2dB3P8azwk2tSlfbTrg/8odh2jIchnFHmNg+iIER/YXs3QUvej8dNFmzY
B8J+F35m6a7M+JXt8wWY+uHUzTGvQatmOnT5IVdbX8ETNARY9w3TCxzpImkHy8IpgE6jNh26EkaR
r6wKkDQQUyies9gJqsLs0+pxGHOT8GBuVrlZMvVCU0+CMrM+hnbdVXYmVWYWeOh0QLw1RUnmKhAb
FrKtWJZ2Rt8GTKJyEUqhvC3G10b9w9Y8DBc/8SyexbwUV2OCFea2gS/+za9AV/iqyZz0UHvCubjm
ifFAH3/fuUuV/9wVNtaHXMhh14o+YejxUHAabMx9nfCu4wONy+gNvV5IfEPV2lg5LAuCaphh/5v8
FEKgCTCggkwy2N/iFabWRpXnRzGEwFP62CjgaIQnIkPjZ7rmVHYjBez0PLHTON8p6nSsqitkSWBU
gCMAQWJFsUMJaIXIyOhoQv+tY1ZJCqMXcjgijIYa2aQ7sFZZOYNfoeOn7Ter1TQ1aSdVGuABFLSQ
m8A4ZSIOPHUTqqITcdVAfWkanEu0aDqRuWL0J+EOcGj+A3FwI0w/puStKwSXhZ9a+gQDyCHcDARW
w8Rr6RNHjx3UwaEZrT8EiZugqx9DyUKmwzbDKVeg7d0AORWkViU8KRjk8HJ+JIVblpzB8Wcp+oTK
iVlGkFqLOCPLn8c63fecm8KjF0YZDH8Oiji6lO9VXTPV2lZA4R2KlRHpwqAOH+nfb8vFapW0MsSQ
efQCBIu7CF5uoWF7qzYRAGvcylBzIarPcchUYUpXyYTtNCDRCYSojRA2GGEBaja76v3L74djgaxK
yP3x31onMTZUOsjQxe6tYQ/fFN1J/sJxEsRTT3Rx9zYG5oOToJmdS3fqcy/YcLSSVUM0i6E0xF2C
5qVz4e7WR43XR/BVRjMTOhr9oYViiLayIZcixhzE3AkCgTcEDhQCcpK/Q4p9S46Tzd+liJJnWJu2
IMKDZGIK1ForNBb4XmQOYZYDpeXDkfJoCZcAyjdnMmG4AK6fcoyfSs0Ky+MkXIfyo2sc/lwF5t2a
W3smwmg0bfEkgpsI6tdHF0yWhKkVHzv9sGfMjFI4fDtwfaeRslKxL5Ukc0g0FcGH5iSkiELjV+Hk
6BRrAqE0yCwIdhO+6GDtAyldv/DVWktkaYfOovhUtuWY8HgkpMEuqRNuFK85rZWnS1XeHAlNWd4k
+R3f34OZ4KL6Fg9yiRXe9O/kijY5RPChqbhlW/mqn/O//aVOzekkQHrcLbZrU66lu4PMAjlTJL1I
m/thPys+fYHXkEv3wkawEr/fpsdsj84HB1nM7A/BT/n9TMIOeSHb+g+OWoOhLD4fTAgyeoVh85ln
zyWXvOd9dy4kpVWBCokEQ0iAKpqgUSB0z5JwieXQr+PGqpt8X1ShJSIK5mcWnLTYKepzXzxQGT56
eWJWGDvAOtGQ4PoUjuMpgPRonLE/UdD5bcgOtZx5WoHpPC3h/kMh2CtCpjlpkADVKDb1wMwq2FDG
9XYKWnRhBjtMQ3uA5mUa2VIAjizfXjhBZ0atK5AfKRxdFKxqJBb8AwxN3OTZLu2q/aA/VGBJSvwG
mDa7zbUInLejENjtqJmc+IYrz2qDwem04q2LN7zcmwJeV9ZeKCWA5MBzAqbd3XtWwAUmTV+YXpq5
+jdsdE8bGxgMi5WF6yZpnXJ84jOHa9FTL7SammkIWYSkjw2RnSKSZgaM6Q9hFkHXjw3AOcVD6Uxt
Yrfd6CNZgr0y7LJ8MOpegzDdwrfzqaeppSf5oxyNbknIS6Sn5thk79E4HNsx2gi625VQAm1z3mtb
3QBTQGzoroxrCCkRnEIm0hwKSiTOO6MpZAQuSbHzCX4OkLgSX5LEzUSfhn+KprMIFIB4jRgR1RB9
c0PtwXElPagcXcm352pQXhtNOui1Tt1a7ZTMVjOFfvSZWL13RZVBlqWCQ0Suj1hBqGnB1IkbcyuE
u+KGC+HokVWNamAVmdHXKv7LXlRsRnpDlhC8wJC3cx2q0Fz9HCl1+CwX+RPNXtu07XdyIrvCKFtF
n2heStir0LDUKyS5eY4iSNPrJP87FZU7DQ2Ek23aPgTRcegea+UYRY3JwUqjdBiUKKreg5cAMno1
j05RbSaBbkuhmwgmDXyWZ7CIyGCxqOkdJjSbOoJh6zmpGDhafwJiiPFJAg832tJwk1GvLf2xPjZI
haMkMKWutALIPY0GNPOiweBbC2qt2LoR4rBiZZw7wlugjXek2/HM7MgZgtQp8VCIQgBO4y79uIsa
QFoUV65NNLBVG06+khkkN37aw2MjG4CShP92LRjwiN6mfLUPIBqSYY4CKbSTNkUXHYaNDEyOojwM
yUOJfas+Mx4WYxVcPB9krdsV9WdWfcIY3SQ1TEXEt3LEJpH6S9NGrpaQJ4zrQK1SUZJwoxUTCrgf
H0G/ujNRpZsRzrhQXnNymoJrMYjFRs35I8RGjmkt7Guxtiu4fG1YGz51guaECvqJ0yURDhkYYePw
OiXFFq/BBswmOQj3NLegmsxeb7eMD6E1ofuDFOibNhcfJEYu8LSVrlowNF4GK1wusjhpTLcyRVMC
h7fMchg25RCywtYgGGDV0HqiRlnwJkmfpCqyRkavUN8eGL55BGvaSnWK6tBPU2VqKr9RJTvrM3tM
YLRSO9k4PfUVmN2weut1DrmoMYaH7iVlChY1O/YDPHQ56ElFPVrlMaQ0YA3DhRhktTaHrSKnsYPy
DGxLGOkM11GgTq1OViFLZqE2+Eh8tREqKxdt/k6SgupLscu5PIQw955TrR5dFR6i2jZco6z73yFw
hRx3uQyRaFGHr7isOxXfFJ4UQb1DV8qXqiSnUmTBLgsfhuHYVZ8trQ04D7fMTaqrhq+uxOgWtRYA
+zgdmVKYasebjbRVOC/W8sDKu8MEbXItrnZclG4yNPtDPsnMOtavAcyFrR63ocQpD2LbQEKbS3ws
8OBW6R6dJz20u9aodyoi25FH61o99S3knUH5idIz3xtc+gp6saY/wHGF798VPZANDnCN11R3eebB
eQQ0XaqYbWoK7/g/q2lDW7OEIYlmCIMpAMqIgYBk9FByV+LDAP+iYsdPRphdCuEUQ/Mqt1sUMGHl
aMK2Dc7c9DfKwG3LP4QMuhfwDFGhwp504WNfRx5H040SpY8traC0nhSi22R+hEFH1WSu1keqI4G+
JutwAB4Vt8F91UkiPC8Ss+nq0UwgQwtZThlXmowoeJdy3IbSFZE8ZrBTYpAsepUxSgjlrY76iuQD
tBvU0pRlL+Kn1syLEk8I23Zf5Wr8LjzUsTPKdpCCJKeY4n08C7xl5kqq6oJFBYHbUTUFJTaweeyw
ISZXAIESg8ATngZZtCa1NTgNVorqvoFBkRYiiE6b7G86QRQFfIlLCceDBOLem1ZJzLaARx3NhxfS
dMexhVo6BMnR+mB2nu5gJZeIkCuDk11vd4JfSjYX2ZWEmTFUbVo8V9PNaIhbyMlg1d7i5NBAqTtB
WTSAvLjPp42UoJYknxIPij6xWHGg/GM2cUaBTkDrq4otNBix1I+QjnLlZhcSK4xAqKu6s1wcyt5u
INlF0AiAMWoGW6z2YTr3APjQ9gIOYx7UcM7Lbah0a6rdxTAZIY+MIR7lo6OAs92IndmyEYbVVse/
avSPCv+HFmWME392GoIEKKgF4hQALwDNQiBe2BS6ZIqiIwi2Xl/r8FEufOkeKgyl3xf5FtOoMDso
zK6h+4sONTEK1SxLxLkXbnzIpmuBooV0Vh9sRJDBOjdvPR3On+jxPU/hFvNHgsMxRW9w33I0Ud/p
SrVHlgff3gGdfFVo7a7KEIcou5RM3oT4omXIHwmq0LSM2x2F3VFe1xhHYTxnkmqy9Wn0KVQ77JBv
cMWw5Ah/diMXIpsqypv2GtV2nE/YtNSUFNELm3QLKSq/vy8+OrrakDgdHEKrCUrvhdMj0Jf4Fujc
tOPoQ/DCFKrOytkhxZS+r9RT3Zp666dRa4lj5bKuz82qrnYy+gAKnLSJVB2rdidyD4GUbhvxDQbS
OQtAa2/7kxRzJ1BOzAoCoVCZvHYqekqcr3CwP60gMTkOgkFGk2p0P4yVhPCUK/DoLOptJ6qFqU8M
mZXgieFzp6Jl1BEVSRXfINlDUhaJqsOyMXufelz4VJUsmjkAL0MnXi9cEioOIx1UmBqrmySjQ/cf
TUt+r5Y4v8kGl4BKwL4uJp8wzRFzlJWi4kbVcByHZ8yLjYo0Jg/twDobLBEejKwgZiTv9FQGLjtn
W32qYE8MLQ5cbLHyUA6NA0Yi/CPhJotegM5lsE/mo+c8UF0ueOPRMkC3zZh0X1fPcDl19VCE8el9
M4MIFOTE0M517cpZ4Je69pdJoWT1lDtl+SYo+TeBwr8qxqeW+8oVywErhs78Y4ux0+RqDwCSy7Jm
6OoWgO8KWchUvzI2unoNfaT+lumvIn9rpxthSOvsMj1PsAMQWofBvwdS08EmgmYlUgFTVOhlEKXP
HsQok4eBBnTfOqDSsmMVl/ui10VDyrmNUmLHcrWn9o5YuHxGP4ha2ZHeQkL3PlYsJpjHw5y1zhV7
SBVqgHY+wmcq3FZ5NuwGpYGZYN5Gm4iN/0fSeSy3jixB9IsQAdNwW8IQ9JQov0FQVxK89/j6dzhv
NRMz14gguqsqMytzPxLos2EL9nmslJPRL3GgyeNnRQ0PWFq0t1V7V9bUK1P7d57JWK1SZzTeUoP2
Hck+OHtyJdqdUE6l+M5SBpOxIDRwwiplbNwuR761DHu62V0TSodSSYO4DrfEjL5h33cQQtouEy3O
WCZ/mk0YSkRGn06ovWl9yYtJk8ZrZ5DCzm2JSqIqzxTng4a6uGuPa/qV2J+yzlVxNjM73mQc+HIk
1BPT/syrAZk6vfOkhqtknPGnge4+dOtMvDOrWJvEHuLj3FtBG2qX2myPOqRbVBeHdbax62IYaEM/
j1K3UkoeXy0Hoq8gytflOEeFn6yJoy/vsjC+6pkxTSkPhcKBAnFN9d+0+4zpkPqiJk6dTQCv0XVv
HbqLmvSOrPmx+t3B9VpaeZOU5xrXkXZ6JRP1WIj8OvcRmwYWfxJxOueBv0HtFmJM8oWmTXvv2upz
0eyg6rK3Mp7eVPCZWb02w3Eu41+SQcgMJTGObLFxCamL8DeFhC/NJqxfIhJFFd7AW0+uFWch87L6
zA1bVZ7aHTJIaMVf7G2R32zGAXqNx9kV9b631UApyXyj+jcTbwkJ4i/m0OyahGu30d1FQhmq3Cf5
xVjcIWVzSCi/aj586NMPL6HLPMb94YRF4bVx6obZ7IbNP8Mkblz7rUZvNZvjQiPXTclR0eSN1P8a
lrRRSKUuXzXrqUjcwsSFG6i7wr9hBkvVyk9NT692qBDpIWW7hXWSxli446BQp8pVjY81zveLVb02
CeqBrghU2SlkDK1Zosl117T3Jn2i9i+NXO7WPvsSJg/JSVjDSHlyQ1AnnkheQtZSy49Ycy2cL2Tp
aMlB8Q3B2OpORNhP+TlpH7q1o0tY523WgWQo+2Qi26OL96bt6w2VmjHloM/DdZ2sU4TTBPtGcle6
EnRv39PSYpg6Gs6IDVSf4ZlKT9T/zCvJScRdaB/hsk3xjW/Zs06KyFPTs2juButL1pgSKMloN/qy
ccpAbjHBJKetz/zG3BvVmduzpcKM6VHDl05+UjGWnDk/de9aMkEkZDwKy7WtrwgvmpZkbHWnw0GG
9+U1RpjQPPyHC9U317eZlb4ud3pAJ1IAlF3NgWrOoebr4cmyySlzmHRqOr5ecgfz3GsFd9Eh73G7
Xe2zRRcsssZTMFICEB7azFWygQAzrmy67K6IdhETl2ZnXsS0oGYcaxlO7XkpAX17t16iEw5x265n
opj7vdTHvq3gmZk8gISEcKHGi/rfkDTWJF/8Zqy446pN0m7HaNvqOU6Qr63AnGZbKJ6Zh3yI9pDm
kVulGr1x4hryfJkqc6dH8O1C+5EjXJyKNqC0X6VJ+FLuhzgszh8h+xttme8W2dOMfVX8mVw9c8nY
4SnApWG6U1FWbiz2nWFydkPzZYrdiLi+Wu5dfRVsfZQb+KWe1DlugHxD952NXr5syl8ijDZNZbwV
3U6Nz730Qbr3VpoIqbDYrseFjadv9S75t5Z9UnI6o/BgU2rHiiW1tK7AySo9+XlYQzItm+bwFFfT
9Kk38vwpwqYDqrQGsZekytemeZuWvQc+0ThxnPkG6dBhz+SrsiudVn8WZy0qWwzZJ7HP23k/RclW
tclEMtbrqqhsTGV+v4y7Uml/VsNITrTAL7YclQFSEwero5deq5+bYvqLIgY3gQ9BGMbmto/L59pi
fyq07Gd5sY3NbMRML0tI+q/0VKmL0xFHzedy5WX4tvIx3kah8idZilcN4c8yPWfNee2c+ktr/sER
Dqx+MPMMrpY7+T8DZ650bL1leDRwZn+o3iWVnAps3PB2s7YPssViIhOnOmHBzzMlQvNcZdospafM
fl/dq4SffiOUF9Ft8tqJxWM9YceJFZWX5HtL8fUucsLWJ1MIiGEpPvCnpBEskfy6vXxQQOzqhjD4
HUlhtn0tKqwh/4xv5SLetE9p8Qn3VrbK4CqGW3d+ntyG9DTonQNzrF97irUeuYAVbLLiix3H26w6
t/zXnI83g7Ztuvw0pLsS683RKdNtg+OlfdHSrUF4NqLi0vQaYoaYgqO9RKNTvRq4MYXPY6N6Q7EZ
s3+J4YeozpWdOGkoEasVm8JvM802eQjl+dawtdYFqXYoinqXGltC4Fl1nfrveHDVZBemv1J8D9eX
qP83ZuuuVvwWG6faZfQrgQmjFpPgDUm+XePZ9aUyV65T5GwRGFi2p5Fb68pPrbs9pudcx1PY4Jdx
PHSCDmpyhkXpzCmvRrbLblodMYE+N6lHLVlSVy3xjkrjE2ribdPFR2EdjYteH3HMtHCgQTZTu/Y/
aWyYsr3IfCtAJspLN+6UlUT4DKoev63GYA4/tOmeNkFi310m54ClSvu1sHe1/hErLCDm07Mh/pkY
9KYATITUT1xm5YdoycSUDE80x6J0Y/mnU7H7Lb9t9HPFXz1eddh/jd3yysMhU9EBOE5q8QnO1MeX
sN41+q3MTq1+rHAKRQJe4BSKuEmWPIre0u4UdUdDsFY/Zejl5JbnhWsC2vUedqgbFawqnfvHGiKO
8PFouPEfJSkkmnAWr2UnuGb9QQJoIbt5ONGO1GyZ/aPHc5s6UPAyey+qjfVNUeneql+98aPmJTd2
Av9Rcu5J+OjZ7MDSuNfs8RIW1RPJrxut5mESVC8/2+GW4M/YeuWzmNVTeRPxWzRf8BqW1tdWo7OJ
EydNynPdM8czVBtxgZRp2BoyH249he+ltLIyTXiLvhOYrGU1yM0ht/OtWaaceLz1bFeJr9Je4CFd
4hx+LJrqzaBK5jRhaswwm7/p1TVaNlXxFPa88ieDcaYUfANIAmWB/TN5pYsTWdclu9nrStt3glkf
2wtytY1pHpfqWmqvTXjWaWgrWLDc10J3VIMiPyTsWQ8a4GHmg1ul5a57rrgHMWfuVF5Z5ppbXfqm
8TWs+0IC4902X10WTCz+mneN7DeZosna4PzF5zLj7SQTc6b8K0UAuLnJq72e+LiXEB5om/7wyymT
bK8XAQzoRAeyXhPztS5/h/xuNN0TeDsqBK071r0jMr67D37WMv2ctXbTtFCG5jNiUZuvr7PlIAaL
qKunufhckvOKtUb00ZXRptCe0nBbMo9HG9N+FbML7Gaf0xYcTNtq5Q51lmNyU40MYoBAOcmF5rvS
HAxkR1l8GGlluUcMp+14348pdX8wGOcV7pRVcoGGaCnackcHxLCccB5J1eNdCGc2qjc4s4N62Syy
2X5IrYvuovo35R9d6wh2inBvsS9lVTpY9BpgJcqhq8BRjAsihrEkrW9rpldmp1KlbBr5xtTeLNqK
0KlWR0YR2z01mDAWFI+/TL9q1bXIHSPaRtqPbueubrxkkZOnu7jdDiKA5KAMj6YzEedQv+IbnOb4
fUmnpbx1ZJDX5yG9xt27XgLgHjpp8kZ2BtL8a7Z3mvxHR9dIkWPQpaj0MfEhW1lhy1xpRoPjNA2p
GJuSd57uRaYf2cSttZtCceurCP6Ez4fDCflm+qb7maqAk1LHbtpurTRoW5qXl45guC76DY2DEe5X
RLCxa+bb8adJadWwPmJNX/fit5n84tlVuwt7w/SCHQOe+mKDuB814qMtRhTAJZmznFACtwYoiZTu
mih38/YtM0iRLyA8DulA02jupO6+WqZjJPsCo8CucmQzKJE4k7ShUk635jmbPaG+rb9a8q4SRS8x
/L6HrMlzLxulIxd8+wQjulHpmtxYxQkpiaT/dMCtL4uwwLY3BabxLfdoTqBw70ssTJISCyMw/8zC
6w+4kS8KEiDgxRcqkBli/aYGqvEvmz/aa0VhiYMEwxPatPDXyN8nlMBAWTlXrXC0PnTR6IwG7Tmw
I/jHZup2C2pJ3fyMtFMnsJrJ/CnmIc2v6nTgTcgbMEJHYx2vce3uLPdIOwF7XVW8J4AP5nWcXWyT
NOZI5U2C7xYgyVJjuOMMJIYYw9yYzW8Vnidspe2d+DTAc2La5mCxLhWBkcPGsPAdeJukykX3uFmX
nwce+Ins15SP8vw0Iyli9K+r7dJ5derLk1NJbth5Xb/DtlpOvqxxl6WlO08wYfLwpI3hZjWtbRTh
M989lTMnjPFTJ9kAld4lrZ+j0WvroJn27WtDFjAO83/MniFSSPEeoVa0vPA2ICj/NP+GzI0Vp5Jx
qA9Ue8OWjzUF476HPxg8lRr9q6V75bcQOPfjwheFwhuiL6v/mJUn8aJhQ6COT92HtmwrfiLNW5cV
qPK5jJSAHoQoTocpPky+Vk12NCRbmCfopbmjJIPLMC3wHLbZA7Lj6r1E+l1JuCm9vjgA1tvqbxy5
efed5FuQVpLFrflVkQ5d62ZzEMpbBj7jT2Sm036m4qce7oC8RG1v0i+VlvqWlRYvWf3QNGjVtgB5
z8/h3Oxa4wSPvcmXo6DqSgMorF9r4IMz0aT3AQcA60n+q6pnRoncCERUbZr5oFeU6Zm5dWdm/xrl
R9OfH/g/DkrcbGpx/Q9YerxyYpMekzjAOsZ29CqAH0DFJQMMxeu3ke5kIg3l15yvfOI3ryxIZzfw
5g1cqxne5Bu8SUfIoTFvm/lVz28p71Rc48KNx+v0LHZ9fa61rbm44eyDliAIIwwA9+oCdSOzDKcL
Y6BtK+8axed9M+evgbIQHXvdM0NniLZhXbokQ1fTbY2xPDjYzQ2oePo3RI1TfQhx42uXOzfH4tvY
jq0PVD2x8vC9Goc0JNbAAEsYnIamRmr41pY3HXomeeuk37V1VF4cc4H3ODyCCMRDx+bYUeFotWcr
lTsUP7g9mJGXXtf2XRPgKwqVEOv9D0zWpCygi64Xb0QvJVH+t61AAkBQX/tNirWtH3J9m2ZBrjg2
vSsRORa2XP3Wsrij/ZzRl1uIuHmpCLJhy9E0Ch+EWyLFEDgp92X7Lb4vPZN6ATelOmMc6OZZQean
nvomsNV/E/9x3Y3mrs42pfQe1q/1vVTDfZi+wpw8hh57QKTf4o/VfXQnAaTfzpqj5U+tcVBGirnC
2vKrHb7PMaKQyuFLoFdTaLRX3U2hxLiJOzpnA4Z83Mjjw+w9cbMKbTf/tFc6qvpFzMVhNhjahD/x
bmWsoW6kF4Nlh+JXaMpnpbB7m4PlzRAZbFe1qkblOCyl2xv1yfx/eSexoSIBapkmJyalqarugvwD
NleMJ7NRPyQAiI2kDw8OuyqcroW1pwxZIM96kYESkVYTdS+t1uy7Jd6pZeUYQx20dfgnp/WXPVrf
kppsG6jlTWYkjugCI8v8YhKeaXmqMVJYNmXkC6bZK0ImBKQbS3Gr+EeNv1XUCOohtLaM4KTottpO
qQ8PGC52ZeMPyr74sSUtSDTcqtnZqy7NbWgib1j+hlFzUaB0FC4w50DwJ8uap6zasJ37JnbwPfNH
3WsVf7X8EqpFH5K/2dirUCezNXyWwmMYbzpHWNMpazAv7sfD0nOICzAxlfUaQGo1OVfPdvcZ6bKf
TvihNZkfmdkTEICfDY/4LvV5HB+DPUDtTJB23T76ZBlffErQ3M5e1HC91usJTC1cx0/FuiVa+lSF
u5RfrevSs5BumHK2GWUCh/hrHJ+om9PirzY91lH/i6bfCaV1BAKwocHHgsJ0FXGYkC5qJANEpAc4
XLWPphdmuH+gDwvAd3+doqAc9wtILGQVVIIWPdkl/AU8z05XDqsB5K56dcYtuO6rBZhot66wcSeq
cDI4luGL+VZiVN1uQsOrWNAMSTHZjnK3q5Zz9WOiucrM8Qq4DEoxjldp2EvPa38kzoIdytH81K2I
p+vm6rYwA7uO0Db8GlilVBf1Nmu7IsP0bkfI3SYjFp5bbxx8Bm7Rvgj7GbULPszICST1pvLq0yfz
HU3CnaNDSpch0yDg12LhQQZhFGEkRXr2yC8EvO6+c/NzmAJT3S04FRHXNf+MaAILCLzLyF0uBrq1
wsugicMZo24tDrrxUqRvtnFapnMGywrQq+9Fj94OcLd5xHfPjZ8PCWj/B9Y4sCc3mjxaFAVjw9dx
uTTKrf+zf/LE2AyJZ4T/6hkAK0luszF8KlSGhd88xO9Vfc9RgtnTYfwv93dKfEhRrXcl1rv60bGO
zajQSnxmdI+0kbkPfqfNGzuwSaoKL3m2zcubPR7b0ZPyiwy3PGQHgostzXpfPhpQz1+ZWRvcc1v/
VOGvbjmZzdCPVjmTHZ67rJ/X2dV53rOD5azhLILG1Snfkom0JKXw4uSzbk7yt8WvGTJvLn7C6m3A
ClVkV0ZASEjYIyFOa5W6vaB+sjHYKfuo6g6ihQPEkQiKsZB368gkAXIM1Odzlnt6p5ORv2UrdDpy
lgFxQN75gsebv2N9M4vl0NDHqYZr98dVueSNM0+4JW8x2vDFITQf2d3CW5rPWYbnd4T2uzzkFChq
bI/pQ0O20tBsPOabTKWxQEWSOxWIHy0DSh+bRd/0s3tRGE1qp9eCefW0Z/s6tm/Ne2o7vA+AoIAV
SgS5Jf3l5ReuZHXh258ljaby0QKzRGkgl7a7lJsIhWzhauamjmVXvSYldLj76N0+l8UPw4BNINn6
bggSv4Ces2INU3SxKQeVwkOftqLf1wMTjU1ohnpohm9Wco8mZtli9SVozPU7HFFLlC/Tp/RwgumP
EiqNtiZQs/cTLg15NzMqVSsOeadIQxX7qDOwCmrthcNpjc7Z8tkkH1Hs2fKXDEWXiHcjs7f6cZa9
2YB7POQg8Db0D4kXcmK82or8PRTSIWqoNCEOiW8W2L5Ufxgp16wbD3cF9/Dxjtd8nLnMGiUqQ+u4
6FhcGXw5CPXF7xzui1TayvDXcbiTJx5QehvGxreLbNuYcDgQd+ulRksXQYAixB6Pdcg9EbkGR7uu
/qXxOQGZjiKnRUQStYHVFs5COhsDQ9x+69KLVkyIgyY0+ax7ckIik+Yd6WMZ++la0kOAaxtUqcbw
zGzyFh09Th4BPGjZpc+nTa2YpwFGH2NkydHUpyG6ETEJ1x3ZCKQ29Nuj2TLeZ89xjSPAmOstGigQ
E7UOMoNwG4spvMj9mFkR5hnEpH+36rulbHkvGcaBFKXp1Fb33OadSABc6E6tuDorluqU1pPUuY9H
PT6J/lLwF0b5nT/NTJExWk+5+AlrbKbfUxl5vsIArr5I5MfHuj+vPTZHDLv0ySGqcK6KIlD+VEB7
O/ZBRpplRQ4ZqsItjXeJvHX7UHMVrvfK/u6i6PFbDrz/KaoYI2JMOAmTvjtxVPE8zTHKr+KTkm0p
wImmsRmRaBdm9tUZQKj5jKfNOzgIazoIyCAGPuTuWMZ/HTz8wrQ7/q2ic/8TqlxW/TxArUfMaA13
omxZHxUtUdJ+jHm21yw0WXG6V/nBI8s8EIt5KGblNuBJMO1L8RJmV4GWMQrf5G7q3NVWLkM/hl6r
PrrN6jPO021xkOZPWwG/RujmDHyU4S2xn1V19Od8363wVOFTGYEoaU99tK9UmMNnRQp0y1vt0DXG
37byYtgVw9yJwqHb1ctdIr0m6kin/c+ovgUQU9LvdAHdsklbEidLkPcMK9XiuZ/6c1qoz7kAqya+
LC72OjaKxT/RIpfoFxnWmTj7cr1PHYU0tm/4P3Pm5vbbmJNXyYZrr1fdL5UR/gnlo9ZWu2bghPeD
zr1m/ht6kBIqsDJJVjBk1j2Mlz05fS/RsJ/VVxNZccUKQdK861L01AFqtwwYiSmNpwR2HzjNkp0y
gdjNaFp8XZNjv1b1Z9OIkpsmEAg1ET19uVY7YUe3yiT1RiAcrf6pUeapuraTGtSMxfq+yg8IiCsn
kkldV895DJOLEEqED2Ugc6Ow2/fCJkpPssa9mEZ2AfBV24hSDQY7Dp0mNTNnkJtxG/fiO2rNyIcJ
RbWwxCcrREAitJHsUIXuvryEkt/ngVBs9ttc9g4mbXqTqO+hfl3GF8bPNj3YFrsTTeKWKJLKb90Q
rkmCwLrRW8apDBd6i00Yp43+EulZI92HIZRVGVubnsg2goRTEDZkCjtmc68RE9hUz7klHRpFmhxL
0jwdXw6Vg2q7Vn8b9MRVymDR7roF/6Vu8563Qb23MyN+gZqiLuFK4CytB0GHfW+lOSZGRmvdnNu4
fjcM5RZRN6Ne9RCzi32q6JcR401ggoUu1gLCItOdNjhIDLgC7VPEeFTG8bhru+I4ToOA1Qphu3Dm
ja1t08h8mSzMOaZVhE4odWLTNkLx4ojnbdrQJIOaLi4Ez6kr22uh2o7FLSLN9VnrvuyUkHOMRppx
qIg+0t3ZRoeqa/WPLh3Nqtgl0cBu3JCA7xdbObzoo58SH2KzlqURSb1IF83CCRangPKcajTODl2k
qQSkN2hUizk6saeU0HUuxeti7KXWV+19pW+j+TZaB0GaKesBnLa+7p94rSO/J+kCOkusYPWpBB6p
oQFTkGYpXjpr4P6K+cqqOmW+xKQpWb+6ud2DrzCNVr1TtC81cRMR080FelsyDyJ+NnSvw2qic+0E
nAmiN6GyDEwW+RowAdgsSLHSalnewEaD5iF/8CvCuobFdLWIj1vvosbaDUvsDygQBpXBsnmLJ68Z
hqDJtV0jegH3RsuUojlE9Mz9+9Y8V8Cpg/XP5N6m+e3He97bGNZon3X7A3AWtuW5j5KzUgW5Oh1X
+1dYgN0FE0qr7he98xeD51BLOyv+1gRpJ5LL+hluUftc6WrHLuW7bG+JfHTbGvmL3Yb3tmxInklD
RCSo8WZFuFJl3BNTWel8CAbshvdekQM1jW9LmDlhY5F2Jxw9TFBCVBI63LFbtl1rYvc5V4P9M7a1
7A3yYrmSEiWeooe/SoUelUOtDR2BknWPbDiVCSoodK3if0AfxDWVfC1kJJ0dUVpmZB+QYGsuDCCn
oxsKP0vTYGjsQzzPMHmkxqBimiDkqzkCG6v12Ym7ygdqqyqB5GwEvrHGMj2kcwMuFV8bltoa4JEh
K08SZJw2KsGKEnEeqs9Jsf3Eyi7Ic89Zkj6FjwVFDdxpoL1f2VspUN0YhiF78lAOvlE/FGLnWT/I
IrWeV6Sd1WTYfvkQ7aJzd6YYf/kw3hnjZrWKwEbqr9NQCaaTlN2kCpWCdus58g30Uli0tGy97Bnj
fVy/RBOozJ0acrIWpU1Me8KOnuRGxnOnnmfTptepXZKtQ1XfqD0/4l9XY/0XGscMBUJLo1yadOnG
PZMaJhjJcOfivayzV8VajMsCzQ2WkDOaP9TbSqa5+Xgx66sRv0ktKPVeLqvHgSsTfCcL47s2eNG0
DzQt/pCxjiajII615q9Gyp85o/WRRNFWSyArGlC4TBa2s/TWjrwdIov+Ojxhupkex74h4WjHy1j+
ZOF3PAJ3coSt5ReRwUSHXaTs4/egFIuseK3hr4PfsR0hX0exNcOnUDlrYR9fMzY3NVSIN31ef5J6
nPZp92bl2z43fvUiIZ9k3OrIxcjy81HKV9rFmDDcH3OIFbevnax/SQzVMfCHNScnR42baX3QP5R3
GEWjDZltNL+Wl/Q5EMO1ak5LjOAJ9aqlFrD8hWvEbWDEKLE97O3MhQgE3q7NhLnUo6kt4SdkmD0p
sHOJ5ckPii+yEyRcLSoQmam7/kpw9isUrlfhteV0XqddEh5U69LpqRNxxWTj29g+QzpBLU8FRKpv
lyBviE5t1nIdSdH9UaaswdDEY/Y1SvEloxsX7WGWvobJ9rm0nxLR+NL0KjSB9erEboLmlpmkP+n0
ekWOnGHsuGnzp8iw9KBvVzxAaP+9KhzgTZUn/vxRjR1ETDTIHNoq648Jk1hRrKdIIZUQnEIDBOrH
FFp1uVi58VAxKdtCDvLqvi44fszCaVfVUZTPPqz29pzzOdiCze6miXaK39g94EB4SOWvGBDAqt3G
BJPv2dWotDxxAcPXxWDlFKQjX/c2+dXq6hZ1DEFCaGFhRRO6AsbeVPotLAMFKepGhPZJuo0jv8Yf
pgLAzpJgrBeL+W7XWON1lhe2W8YuqTFVhdAuc4hr0TN+NhiiGN0C5qD54/gXN6b1jDKg2YxxOVyH
GESfa3+G14piZXFlmT0PG6AqPcpD2jhjLd5MZCgseFSGfq1LbZuw57Jv2UpmcUUqA6sgB1Gi8R4W
iwO7IqKc1TB2H45OH3WN7++yvmfrKCHeCJReLimAoCNt0m/V6DQTgVSbwto0anopJS9HIDJUGMxp
GuOiKcEsyBZbj3kbqKOEpHUGA6QRexqk6BaNubvMmnXs5+U+S+CGmi63rqWiHq5M+7lRyByz52cQ
16x9bx+TcqdGf5WNPXuiXDUaUVFPmVPZ5lXtYJXzixq+oFLPvSz9akjqmN+HlqJZN7fQetIwsEZP
OMhY8Ftvc/YvZPhqm/d4+lS43GLrpTfeZx1UV3mVAQ3ThyLoPRWQxRp/j8trc7YndgfCuGmO5gLJ
FOq5EphJrN5DtlULiNNohZOrwtC1aa7k0dcew90AcR6ujQ2Sau6mNhP3fm28SW1YaA5f5mQMtNB0
i2xWXmTrJxwkh7KgN0nyhkSKQAMDQUar1SaK4En6buWIDZT03nXFb7TGoGTv9drtmjR8k4AX5OEl
mYFkYwPBTafnWRCbs8rxQdVbyW7B67fhHrJ0U2ERIDoKI8jlf0tMOp+loSvW/hWJdQK8GFZLhk6m
N2EtB+kb97hecWGa27L800oDgrHHkmhWhoM8xwpmwf+q6d0Y2BMCkxfCpt5l224pAgMULxruFS7p
Q/zCJhZyd1SII4+b62F6HSakoUIumVZSVwdRUVfYIVMkQU8bDYIONjU9Pk3a+mXzBC2bM8nb1mdn
ys9RaX8VdUEDDX5pLIWEtuBh7oDocVsU7Vtv0N4BuKXGeMKQOJV8dONRP29NFqJQMAsIEcttW6ad
Nn3I1MmW2MQS9AaEdqGhetEN5N91qocfAL9cYM2vodbfI98sOg4lRjqK2V52xcgYmER6loazRZ6L
0zFfuEvzjq8jahYtcooJlBO35IG1LmXgnmSYKyr9qeCfSrZ6/djvBhkRyGodiAfdsFY8K4haWsvJ
+2SbhAs5xsAz0vsS8Y01yqk2j0CQp3YE+LaMqxJVAfLpIpraj5kc2XKo2B9CrYbDs9nz7yXsB8Py
sm6xZ9p1LQdLx9qw/ptCgLxqtj+GrIV6jpm6JTacC0OAy4jaZzlhxuP0jKy92XW5bQWr3QC/xuJY
pqB99EKyG1V2c9IGlGaW0iI2lvehSjOcdm6a6kx1EW9hJ4/0pWyidDra9NiGLRThkzEZAEimfpZM
62ZmjaOE52ppjwYdvWbFfmcBFlsO19ghs+lXIMCi7r3JEKdMc1AJ7UKaHtTdKzzkwo7Fdpp+1cY8
FKntCYtvGP6Lv+8FdLctpiAam13Cj6V0aPjH10qZfD394uIPlqo4JLYZhN2W4TgeTvpriGanrsn2
RrXSVYoTgu2u5uggw97H4WfYcjvyoiCuiZP1WEe638Nui3kGirVeayziqok4F+NqIPVm3RrqWXaa
9Veg1OrDYdeUXzYhRtg/PDqnCW1c+WMP75K4DeYPOrA4uUcyRAo6tsFNpPuET7cwbD4qiEZLTG62
uFM9skSWoh6HcwPiz8RV+x9n57XkuJKk6VcZ63v0QIux6bkANZlUydQ3sJTQWuPp90N1704WTzG5
1mbHrDurKiEC4REe7r8Inp32QHqaVtSwMqIY0IVgzMVKOMlpsbQ8ZV4gHz/px16M0rkrTukLxQQB
36fLRnhs83Cho2Rr+Ru5e8ggI8kNhmiqODH9cmxz6FJUTKJGoBg5Bn3Lwh4g2FK/W1rrLVXZWYWa
8eJhDNvk0aIzVGzFIbwlEG9iAHlyqIMyA5igSxufPEiFvOmU7rZsTm3rL7Ie6p+erRUoBJACZwgq
jjz4WmWkhIZmJ7ArQ7U5IzfQ51OqZRyTXK1bh6A9NKp0sXcq9DfBP4n6FH4R8LXnXn6Ts3eDvryU
o+paP6fJAAc0aN/7LoVbnyXPUhocMh8R21KpDlJn3HuDiH5BPEwyq98I0SazkJgrsYUzVxJVsYBT
5TgOrsdjGlAQC74ThBbR9T4AJbEfb6gdE1usnqkRLtwU+HlIK3NbZwfPOXGY8VKawpvYHWmT87wO
ZpUWvGsUTttTL9yT7/u5c2g0WlcdAgCi2wK2dirOG5TkOf+vqxAcuNa2RxFI6gDS1uqbZcXhxDT9
yJbNZCfn/XTQ4nXvafItRlNgYpUKzqRfdTOzBoErSS5rdyQtMq1/l03jLZFfjegwmPUkKgQALnIJ
JCu23J2pda8g2NPQmjUOIHKnE6kqp2N2lDrxvVRQzecIPHWDqmZeJGMnfFR3ILPpsp6zLrIbSkIr
q+dMnLnGUjTnUoE7oQ+6NNlhNDOv5GJiEM1o46umsgljmsuV6ay7UDmpgTcPNWXqWh1EjEUWLCQB
ZCnQ9lqdysUiCXaC6dxChqj897Y1jm7/pLkfUH1p5XMK1TVhKnu3knYMBOVQUmcvjGwndOJEV815
qov6rdGFIKE8Q5lziEPAKW7nUBFf/BbWVYtCW2wG6qvhhKjNNjkumlH7z3RdiACVSiHHEzMXaJzl
UIHrmu+kdfPBA3MEYbJLHk3zFeTfoLxnNAsUIA/NtBPIYVhQsgdTH+44M610dp1EojdiueKugQQl
VG/dEO6MaNPndDrcdOonEdQKA9BQvwy7fuGZ7k4Aa5B3wVYLsrXsanBkOm1eZ7I8hf8zi7ScqpO4
zh2qBn7mPRShOEO/lyGAd+KDGE7LeRW3O7d0Ji7tlXToweUPwVQxjWmUtmDoylx6zQZL9yitIPEq
PJZGMaktVtQlDg4Urlcy4LYWNwAdtto0cinS7pX2mYW3lh7NfqU6fLQJNEuS/dvBQ74F1PotCXbm
npgfqnUEz22WK4sjs2PeZYlON+Y06PMuvanIJKScooFaLVrTORFfiYicnvCZApJXunBSqDVREmUA
E60MqFSQCVNJMauJ75YMsJTE66hs0aKjyBsE04KTu+tPc/o1eduujUy/xbUqm5ZaeizLU+8tFGWq
+somo0IsKfdVnpJCuxwEZmnkKHaeQ0lL5yJdV8XsJtGovsRpRUn2QVdDHH+E0rayxGThSqG8GKTh
vdNvW3KzbDhYwkfcPdIO54g+MkIxxUGYVzOHiZMGc9q1Ua+B2zTXOcgHs1yKnvTWlBkg43jdUYiR
k7XZfLjKAPzcfzfkiFq4wN5noQv2UKX+tkMEHCc3880bOKw5yrBR6eAP5BJ1t4fvQhWln/Vs5P1e
ILAbUYOKINl+3T1BGaqsD1/5kvTlUJaHWNvTyaRN3MM3FvKdVyRTBUZ+oBXbaDgUarTALHVW0DtS
4mORPBvBQ1+wD8I1NzdRC5a9AC6u7Aq0qcLCpEg59ivmqQF1yp9GIwqR/qxG0goKrRyMbSF8KUjm
RvCG9QIazAhSqv0Mbr45g0HkoUtXVkt8hiax781o8fZYDcowbueAn2XdnLhNM02Hnaon/GM6cg4N
EZ+9VcgpLQJEhZKYRMs+u4nlG5n8RlxUwxrNWAr79oAOktFBaB0exsaXO0uzFQxdn6qktqJgpKqL
qtnn9SSmzOWeVHeWJyTZoLPVz3w0laIwYob3AugOcBIglbwbwOR2qLyZnJ/pJoCvEhoarwUMXWFX
e0BR8I0NAeNZHMplhW9Ed8Df09EUNLZXkBW5E0/8Mpm3fXuTlTQ3tn69KfvnXp0GujaRw00VHMtu
qwMYlf19JgpMTS98zmJ1ZZgmo/duZYdCSNa6QZe3sEBlQo0U3kg7VhzLKfdB1KaONCsjbzpU5jq1
LPz0IG5xxE0r+tqd9iCqX1qcgOvS17473Af5qyXVMbwVqA55K01hp057uQL+EC6EAICsuXHHN6rf
OKbz5cFLUZ2G+lerziypsnuxqW982jG1gXB0sREaF5qYMPMK984NxlnhHzXLX+eMtOxIc7ouE6Wo
V5WyNcVeQxGVFDZwS2zywqVYlTvIxiR3d6abPkHUAABAQ2COf9kskFdOiFByowEq6Ydk2jdvmqZQ
LqopD7jZAl0s6qkFJ/+2RqncmMhWv5LEvp/mrYokZ3KTBhHKLB5ZWNJUVFf0xu3mjllhUpZz7M27
ejGkFCDCAnYnlae6K+/9IiXaS1fEGk5DY0WtZPngCpJ+P+r2iVOd8/3UbbR6ZUkUDlyLWoJqgds0
O2CiUKCgpAj9Yz7sgXaG0lNYpJOhRKkAPHxO7/nZYGvv3FNOE0iDOGEVcycoXtXqUOiQJXr4YG0X
fyYlZOe+dMhRa5D9Uv5g4NVbxDXpV1u9e4p8U+TS2hy1ILL4kKFdpKemv0ybY0HhmJ7aIIW2SxHM
pHFsSGyLUGY6TZvn+gfmRugcBd3KaT9dKMqWxwHOc45WQ5qUmH22TwpAavDrG06eGLdqcPtaae+M
p8eMVogiPkeS9oT0kZDWqzgKnhUXPm4S97cGXgInqqZLUs9KpebVHNoI4JMEq2FWEmtFfWsi1wNs
3/fe+2ol+8JMlGemUa/oriwyhJ6yKD556GWRNw1A1dAWJEXHmQF0X6++uOE+jqcu8GxQoX4PuqE/
+Kia2+TZ6AcA/fUE4xAPw0RpnUlQzryyfJerbEEsTZvS29ScnJRQmGh0H42I1nXuLGQqQ153UnsS
M/1kUnWdlk4/TIw4IsVGHUuIm694nHD+HNuyhaLfANjJnVOr4mZo5otsTC+ouuXZC5Tfup2bPmw2
/Kl0auS8K9SDXJ4DIjJTutToGaXGXgTDF3C+kELEnHX4x07RdaQSUN7gL3p+NB2ShH18KHdGK4yc
yCPVnTS4y/M5xFu4+AefZmjP6e0evCj6ASJv3bkyvDGKDHM3vjPrmdPfSmiyCCvCEkprZs0L4aWt
ANYE81qbdMULuG8XY1zxtnTWXnvXS6vGWYauMO38gxPcRGBPrWknn6J83rcfSTyzklefrrz+4ms0
px4quqj+s8da0T6I0czAhKrdyhQ4hQR5moTz7FByvo8PXUzF3JRGkKd/4xokNvuQRcNqjro2Tbqd
3Dwk6sls9L3gai8Ze2dk7siBp2KzozVZivV97q1r61EhWc6og0eNk85KS3f2Zt1O5JKP5sPxqGVI
YBxWcqxJ2trYWzlihyUo+zQy1I0ykmrz3ETyk7b4pEDjPJZKMtFyZ2lAe4aAJWqIqTHGyr4qQGMp
ab+sBZNOVFquHSNlWah7edEAwJrk0K6k+DEX36OgX+RwSfoMe9tiGBDAaXz+kbbpFWclBcWqyPJl
JMCWioSFBAnARBEmvvFGP5hu5g0fnjkxnWAvppVFiVlfZ5LIyUMCPU1Vc2XR9C8p62XtsxfiAJ/I
JDA6vQ1poVjGqUnJ4oEDbwqNhKiHjpfHL+jO3Xgih+gUTnDgHRsjYfntFyYaOV28qPS9Iu9lZWVS
EqIDKRo3EUf1st+ammRreV6sVcNzpoGnPdGbQHCENnfhISFFY9HjizeS+u7K5jKA4xUOdLRDEPh0
ObxGIcQVW5fhZCGQJQZvsQnq1aM108vqgvJtppLUmsO6UMJtrJQnXwXyK0T3gutvHLAZmuDutNJX
bDODhFYFS8v0lvIAIQKFtS7tp0htNDQAkyPaP7ZSPGQBfIZ2lgo3To1kdB9rk2ykH4V0iY81U7Vh
cVVGprIestDluQ66W1cU3rO6pbpNaz61HU6LntxBFvDL2K5z8UnInWchoC1MZ0rXUTvwtA+dzbqI
ZhLAfKtcdf5c90lXvP7LDYJNYoFgh6hABqWlFOn6EdmZLGqrnhnA2DwpmTn60XP9bQU2RxOpUoz5
eQQDN9GttVQg6nQnG8jIGWCBQgq7dNaqfBrAicf8W4NdWAoPrlxMLToDVeQB2Di6PBGw7kDLp8NA
bzfpP3ILGIhASwbRl6aHEGXGNwZVwwKAae0DKQIVaCv0A+MomZVqfuukyV6PvAO+yasuNg9ZvQ1a
RJXq+hMgTSAsTWHvhtoUyY0nyfE2TqyLk9CDnECWTxvSsqlhbUMHjFPQASj+WY5KGpVe/yAGqJ4J
3oVuMsSG1UK3scXJ2/AI4dkeJROPrQ1n8Ipk4gU56nNz3SwMGk2UNRB86twT7rLqtnIerrzABQ3v
c4fdXPXEPlJkaSOKbTYCROVi28teABRRozsk9Vn+XIct1Fit0MjoPXqun7Vr0lZSBw/0wZXnuKDq
pZypqoeVnBSNBTpn6HajfG4En50W4HyYgu+CpyTP8miC0Tg9T0fYBtQbxCu3Ni4NwfhI32T+ikrR
B91gZ+hUhHXR7tJdR4SQ182o5YGWPoXYc9K7gV4b19GmUVattNLr165C6KBkggn5orLgKsIG8aun
PJJngWB9sIuV3pL4pTCXMJq6nVN7UMujrPUTuSdTs3ip/NbrHxOW4fJVyaWlD/5DtCCZB67+6rX3
7KGQn6BkTkwYZk7WYT1RLwNNWEdqCbwe5fehJqOFOM/EVuDix7bu3uFIYhQonOVE9qvYQKtMlnld
LKWwWieeABZJxaSVrPAj4nwg52uZP+simHcKXdyfP+kFt0z13ES19eKycb1c2XhtKYAEjypHQdEy
EZ79VIRR7lN5+Ghl0CJqY3DM1GWRWquGDI9aRRAMDbV7L8JoLN5H2UpH9RGNnqRMNlULLDcP5eLY
GWQscuqUd62lB3TgW4kangUwCyqST0MwGuCX1mbpXAn4X/PxDwF/7o/cZGGUxok44C7p3eyn8do5
pAvffps+lMuwssUFeBnRfhQm8AUBANvr1j7VU9Om4j5xF1/u5B1i1VYE4D27NsyXQudMa9AzBbkU
DFe5ceVmifCWCHBFyJ/QzX8qDNnOLIWaqzujHjl29oDqAoX1gxbalcJhA01KWjJRRcq5runBNeTT
yxwV/7egfPQ5cMTItGqH3DtYUrQ0gK/XLlLyPa2zFlVWUZN3YHcP7buY3UfapvvS+vEGBipkwzJO
bgPlQUD6MZsB0XH3oocU14h52MmtCWvrsQF0mOhrSLxqPQPDecR/emacKLUP3n2vzUU0P0I0ULcC
WVo9NchraasTJ2v3uZKAuYNxgnE5G1SI5POkpY6/QHXxduSIUnz+ag0APPApJ9jViFvlHV297NDW
rwqbDRsyMz4ONxFdrCHb00juMsQLhDUo08Ls7BZltsZ2ELhKKOpQKmsfjEd60ppyo7A3kwTXzZJ+
DCy+sl3piCHV4W6UHouVuw6FYLBx8keZEdkc7B0wEpipDYBA2jdNBWTt1XM/HnbwLtk2PU+2RVEn
et1DVLgQndSHSFYPfrB1U4A+1j4GU4nKQkDdq5xV/aqUVcCpJ1Pe1c4nDj1Vt1e6fKblb0OygSdF
+/2hgFim41aSseqgDgXVR6I8J59C1gkpPxWqXyMnbp7krDkUdfImh8bU4iAnkcfECQdXxPcQvOg3
oWZNOB75xaxD/oATNGmpbQZvsoM/epfNPRrHOF9n7jJ2Xktxl3A6oBaRqSaCvOh5yUi0gNVahhFL
qbJjYx5oOSjgiROeKmwXQGbBGg4B4iwZma+C85vy2MNwgIYWlPdFv66TjQxsogDADTAwD+Cy+wGb
glZ/mSjROSIcTrWdaPKXPlDiwP0PYobRHWp1G8dHpG0kd2Xp6P74M/LfFn/3EnJdCN3PfS5l/8n0
vIcwWSbixMruw+qYJfJUatxbgWQ2bhp43PibJebEq6HLlIq36NLQBtGdgeus4/T0czwrF0T/fy2n
37ajWpKDQERfbavXOppDBnllOk+RjgIMPsHimCIjpSgxexFA8Ghmuu19lAr6vav4Y82J3lTpfyZ1
fMqifqECu4pp8Hs4apn4IrlgZ4qiXrYFJSnYNm2RUYBAoMrw8XrWr1jw/llLXtHPsqJKKBLX8H3W
uS91Jux0SBrZFkD4FVeBcWH76xqsaONtv42QCvLNlShZ8+YyiIy3qLyWDf05nVPOldwdq0z1qEyj
rSbb6Y5DB2c/VAhqUvmv/k7lsKFNnUf3ivPThWHSznIeIUVZ0O95j5BjzUNxJ9zSHRo1U9N/8wZn
mU1nFm2iormxBX00gNXb6c/yHZj44VW7opF8IQFWtDFn/fYtwlyQTCXgFu5r9568h1/qV3kUbjnR
VNLCfK+20rU7jbKyf/rqZ9tcLAWGrIA037ZfuLOxz9FKBL98K6tIg0+KtfdZXxEMvpRvn9k61Ki6
RjhCyTdOSJHbF9hEWbdBBqWIBf4c5eaf57D6Sx3927gl4pikREJ3Q5sIthJCgAUCcUBjkavV3MA2
SxWWcjQH7bJNwHBk4Y3gvzuoowvOAJysm8bNbgCpLHyGOXVwP1y5Jc2nQpibydoLWWUlqtMZGPiS
qmPcTLXYmiqAd/2RbZAnC4cWJOdAdP7C0rz1ondJOnlBM6VuN2FPLaRtiVyZUlKsDf3nOtmlQMjR
87AitgzppcCns+7mlvCQee9SKB6LgdZjEE8bD4yghBq0FdAyEGq89B5y9djg+F3FOwAfXYYRQ/eS
+Uin48lQ077prbVggTUi475pk/duuJcL2kZevCs6SDScROnUBjTN/CgzJj9/gl82RX+dUJABf5+6
7MWNafUZhAC0vCA5ovsrNK9+SZUErHsDDUIHL+Jx3B8i6Sioe6bgIkd3GBRV6xU2EMlOgbceUjGP
nG2bG1+CCjsmrkYq32vG3BEpSlIFajDr8I7QVpDX2XjQYWDmhTXwd72YwALIDc7C5CHhSipLmv3b
VlhX0VYw1028tnQJcN5dBF4jAloZlcesX/ZBeWhoJ0QWjd6srhYRbT9b87yj5lvvqaNNUvOjdDYO
YFERclhcnegozrKqO4Zd+6Y4zVLt+omC+koXITYvuzt1eOmSlVJtjWG4kixLl05WZ/uAWFFy0fSS
JlK18AQkDGFdPwmqe6+6UJXWToyiMHIHzZUTx5/XU1Ue//x7TCVJ2wOeETeVm+knowjLPZ1ICCNx
mlro7CcJIjGRMQVeFyKQZxra4eepdEmCXT5TiheFQWRp6pWNUBZ0cQcnmYe9fhJqEsMEVGBidC5U
yb0mVtRAP+NcnDVCCZ63pWxSU+VOKZ5aom9eW14uJRFny3KnWo4oh1aKwlRLLwzgzkR8dV6RtQ7o
NaC1YipQDM2lplCdmoK9zACEf2qn7Og3r+29wFmApuFbu+ProQq0GDYCmCgiHgA7GQXeJqjxvOkF
2h5LI3ilKIqKrWxbj9VXGN2AYud1PyMc4KnesKM9FniFkAq8kzsKwDp6W/8EtySUs3BdolQAhRrT
uwVQ9SpBic3OX2BOF6IdHxDDNNVZWB5RQxk8FyDihpp9csWw4JdR1B/WAPlsU5F7KU8H1KNuUIWf
K8twTR/kBuim7WFXLdh3Jl5j6kRfY9o68eYWqEtbwOwsm+v4Pumc68KpY5NZLinkjb81jSewLKfo
sUxUSkGvygwW3SKaQGfcw5vYRQuS3RvklUHjLug+rqJFvaw33sycw926EncXU8izDUw3XafQU94K
2+YJHP+FvBCPcF8RmMZevJ2i0zTTVwyz3dnqFHHUyefzvTsN5+QhG2jl+ZWNVBozmT8N77iXf4tI
f6jDjuVbxiGONucUuspkHCLdBp47QUnA9ufe/ZUY/HN+oMpny3lBBSAMx3s5W+GUrPBBOPTvKHpP
ktm/WYiTz9YzqwJ5Usi9ceNYoNLzcGfKwP+SLpSvfLkLR/lfUvvfxqsSm9zswta4kYSRa1ljrZMH
KYLswtyK8qseMxdWh1/uPt9ukyhWgb77QBGD9mrW1lO1v2f7AedgzFsdm4RyY5JWW9eynQsL86/p
8e1+ddo2uROBsm9qNOuRwhTydUylFxU71FraaSZjcZJcmQgXsrdfa/S3mym0ctUookVHbWgxiK8K
xHL92tBdSNuks3XVVfWsD1UFdx7XODY5HEDUGH+ewJdKS9LZWmQYsZnqXk0JtEiRSAoLWvihZ+nV
BMIGutqdPmgz0YCfmwHn2UsdrWVfQ9UKtwBvFmseySMGsqhqK4gU1HlF5SK1XLsbxBpAsowKSQ/6
EnMctNhFwd/opSyuItMTNzUSFdOugi/TQB1H3Soxn1UZUUisfR1Qbf5gGTdmLCEo6jhobkWi9VGj
ajuJsg6uQKSmCCWgfffzSFzIG4AJ/r5sJHrraLUqxdv+GICGxAjgM87mMl2EEdY/AXpF5/rne/15
tmAc9PutDMfL6kTgVmngSSszKeZgd5VpN0JZf77DpZg+W4xpHhcD8ExsMkoUhJAmZ0WcIMJgy9qV
XezCIUyVzsbLLzQdXhK38JTQXxQADBEz97RZY4DX0yRDnLWdUW7lJnP2vlfU6yiGmIcubQAjLBum
Acv0laP/n8dT/fVJv0Wf18d06w29YxbmpKn+2gQH1vv5lc91aTDPVmBBV/RA7Nz+Rsi3mEDI3dy0
ELy55i7y5+1KPEsgy8ZR007Bz8CPCgrtSNiW20YWZ//WRBDPk8TKj6McKO+NbiJ8o4rWS4mqq1y2
b1ETXAudC0u7eFZTgCHrDfIgcpOevL8OALrHabMOYpUCkbcxrWE/KL1hI9Q+lVUwND+/24V1URy/
17fPniOIk+eO3EHYu6/j5zS4UsEYx+YPCYR4tt6aBg3jIue6rrQOk1H5DyC5BDHUm+nD9N979rN1
V/erOk/S8dkF2unm3A+TK6F/aVTOQr9APsMoYq48SrtV4akVrxhgXQgD8SzgayxPY0eQuHA0RRW5
l6aAoRH6+3lALsSweLYmFmXruoLM1TXDs3HocGS07K/U7i590LMABkfUucH45Ba0VBFy00ikT25N
dQLO8+fH//PgKNZZFHux4w5NBPpGleGmK3S6ddQh3jlo/3z9P2czinUWx37SDi4qvelWB83uioNj
S4Yhr9QGBUDs+0wmKmuvFQEASGWkSn++659TaUATv0eYF4ENG9Qk3dZ+/ZaGikadXokXYYQCRBrW
0DKQ/f35VhcMOhXrLJr1uk4hBw3BFqpQuBPvhxj29EQ4dveKfa2Ie+krnUV25vtmhlFqsK2UlCNH
kvvI3ObmW2AAV80g+F8zCf7zjFOss/COOt+SFKdEKRbcPVSgyH8wuo3Qw5srnxovu1J8+HOsK9ZZ
rOexEKkqkNRtI5r+fc6H3zhW6ix//iR/DknFOgt4zw1cy82KYKu688a/C5q9mF2JyEuXPot2mt2V
4KhRsBWQEY2NDknfWV5c2VEvxcpZuLcG+anUMCrxA0LuCaQvxNgkVA8nA1qy19bZC3cxzyJeU4IG
BOk49jTdmkXxQUcmwFDCsTt0QD5//gSXosI8i/velKqmj7hLgAxXMQ0aXBsQeLAh69XC2oHdkF9Z
wS69z1msh34V4pzMncAeA96njgrB1yxnyNIXuEhceaELH948i3ILY1wnTJGe7K3HJnqOohKFjvef
B+vStcc//5YPVLFmOZ0fx6grHBoIuUh3e5V/ZXguRPSvmvq3i8MRKxUZ5PtW3aIjX8OBowB+EPOZ
ml5ZAS8Es3kWzGpVN02TcIe6ekAqDQrhlUe/NC5n8dAnmZl5rQCrYugQ/30vIZVWV1agC7PGOIuC
RCjaAEhOuA3kKSIZIrIV6M2NXIZpjgjfNQ/gC2NjnIWBGmV9YhpDuE0RdRPkvRKtfp4zF3YE42zW
gz1TC92vQ4iIMdOFwqOh0hQAYaol8sPP97hwVFKMs0mvSFRwzMAPt60boDWuJ02/l4SkBhzMciR5
VCcHd9R5ttJgBlSvnVlDoizJWN7CyhSWktu0V9bGSwN5FiOW5nh1omfRtuz2gnqDCdKVSXbp/GyM
d/wWIKXXR2YexdE2Q2fCom8AdQB2vV2/O08lJFucy67BTy69xFmkZINUe2acR9sAVHpuPFTllRXk
0myQf3+HWkqGwdOtcGsOwkJFQ6agVu7jAmBc21PHefXXs4XyCw/2bZTqSC2ELOEOtYClQIU4y8ER
vqoCOVYlmP483y69xXm8uz6QJI1OeAA/u1ZPoQOAAexFOlzzbb/wAX5Vtr+9RainvS51Hu0iOX6I
ygqIsfD888NfGCD9LNK9QBGsYgij7fDe3Elv2ZfzBF/252tfeuyzYK+UqokggUfbqtc1ROLkx0IV
rtQgLj33WYxXaMj8E35QAz/AM/JBn3vHnx/70qXPYrYTwSnmgUtk4XlB2xJEpKwiZTMEOp5wyCM7
kfVvjtA4ct8+rJHFeu1WjBD0HBy9ahQlfn6HC9unfhaySY5ZGzJ5zJgKeM8mmYsHK9lkr9f2oUvX
P4tcqy61xHSZ85h+Snf06EcX7gJKsk278+dX+FUT/UPs6mdJa5OlvieOCJNas+Nd+ZodhFs2DOVF
mbjP5nLizMAQ/3yvCzNVOxuuQBB10XTEcCskgNSMmaUIV6586S20s5HyWkfuo3Er9QQUcFIXp7ZS
41SHshwoyFKEu+3jTZHEFH5buHNToTKymamX9a4qU3WRRlW6ZqF0Zj+/6oUvp52NqqqXaaVkUrjN
8ZEFn/bk3msjeMyGZ/DzHS4l0drZgliKLcx1zAy3yTtcb9CGkWlHj/K7cXSeOBL8fJcLn+zcH9zK
U0PEUiHaGh5lVqrYaVFceYFLlz5fEzOxBfPO84sU2WMDS9PAufLUF3JD9WxJFGOlL+D/EDcD0ywR
YPYrTdahFNnm058H5tItzlbGVDSQhxiacNug5gVPHkkPnYr+tXPYpcuPf/5tyYrrpMdPl7wjjmmP
bXp/0XpXii4XFl51/B7fLy0qFZaSXLo9ItmNoU4x7V7j08/DcilhUs9ivMt9TTBboDZ4NnZ3zQHM
y+gGva9eyn3zUr5duc04yf+waqln8R7lPvIXIS+BvxveMf3oHWEjYyYtfJphmDYrV2bphUBWzwK5
8x3L8cGtbsEeoMGlVYgNLlrH9t+zaxv4pUg+pz6M5tUqandkBx72thiuwPhhqZ8ZxRy4NRr/5rX2
4YWYO+c/5HVcYrvMsOUVClPCsmbR//mLXJiw5+yHQJS6wckp+DcCUm7YKgvPKUJZP1/80mOfxbPS
CvVgwYC+qVB+E9kBHen215X/8737L/czPfxzypT/89/8/J4iq+a7XnX24//cpTH//ff4O//v3/z+
G/+z9d+LtEy/qvN/9dsvceF/3Xj6Wr3+9gPsWb/qj/Vn0d9+lnVU/boBjzj+y//fv/yPz19Xueuz
z3/87T2tE+hpt5+unyZ/+9dfrT7+8Td5XKz/8/v1//WXu9eY33v4TD6H+jN6/cvvfL6W1T/+JmjW
301Rpw1kSqIiyobC12g/f/2VofwdyU7kwCzL0DRTGyuBSVpU3j/+Jml/1w2ZexuWCshaUQmkMq3H
vxL/jliDzu9YIr+kyyOP4f8+3m9f6H+/2H+Arj2kflKVvM/vU03TdM0wZV22ZFkTDUnXzpZgMYlQ
D057Z/qwH+zY/njx7YNv711759m7w+fifv319LG+srD9Csb/XXH+etezuQgJ3dHipnWmL7n9cEzt
OzgC9hM/vH3e0CEef/5czJ4fX3ebh93N6/3X6X7zAYnp2nP8tvD99THOdk+RXoiAj7qDb+KDJL4V
19LyX5Xpn97zrAYid3CitfE9U/vp4cg5y355eHrYvH0immI/8d9LbA/23dv+drV/uVu59urWPqxu
b1c3u9vbm8ludrO4XS1ub9fj/5ut17PNy2l3M1mf1pPn025yOm32x8n6a3ParY/Tzebr+G0y/2u2
fJ8dvzK+H57/HDlt6mJqCDXPv33ZPh3Xy+3L/mXz9LRY3G22T649u7m9mS3WN7Pb2/3tfr4fH3F9
PB03p9luvfz5WX71SX56lrNNJPXTMCvhKTOWb+O0YSzf3u4+D659lzKag337eeczlngr8n/xDLRv
F593nwzvXTfO5kf+5WNmH549++v1eff18fx69Oz165HZ9Xz4YnYdT18PXx+pDVeDWfn1AFDRfjre
3Dy/fmy+Tp59/LgyvmfYir9MQF3+PY1Q4ZnpmsY7Tefb6XI7Hf93btuz1Xy+mNgTezbhB3s5XU5/
HsxfYNKfBvMsw8jctIt8Bw8i3pBpePz42rztIdfYb6yR9u2OsUrsm+f1w+vhdXflS45R9dO9xw3q
W+5Utaobmj0vLejLXH/0RXjqBx+zvSqrMWl5+PlVf4GUzm+nG6ZuaIoqKeY5tFkLRVS7wsCZou67
9dubulSWsYmChPqVG/GsVcKXoUOFRpklza3aPKoc1RrMFYfXPrxvO7Sb7+AyXMkb/7juIvSoqYZs
WqJonc3mMBoS0WjhC7P4veFSY9/C2no7vN4cXp8Pu4+TaD98XAvns9zon9Pt+03PptvgFUgXN9y0
BPhYaY/GqD4obbr+ZALMKXDASMyNVF1plv9li9EVA/EP2lrSuKWdt0N6Qa5doc6h6ucgKw3JHwoY
7i1Yq6oZ3n/+2uf3MgxTUyXdQGhAlVVMcn+fW0XTVgWSvqjgIGO2LVskoBu1pWEc+PHh37iVjiaY
zsau/aWvm/4f5s5kuW4cXbevcl6AFQRIkMB0d+osS5ZkW9aE4ZZ9T4LN09+1nRVxrS0fK5yjEzWo
iMyUIIBo/vZbqZe6oA/BZbTDeq9IwqI35gwoOBRr+f7PYx3/7F/38HFa9NSykEZribHwfFoh5svo
d2GIxkatbkyvItxuU7yyKX83SsA5CfzQw7BwTy4F23Vz4gmXlis1gleZQtQQQzQt/zyXF7vwOJlA
Y/r4gSsC97RnsVGpl4eLDKEfzITCfM8DBlbEHioiIdzKspNkqqMB3d5cqx2CN+ZrVinAjn/+O347
W6N9rdF7N9hoJ2sKH8PPa+SjM2elkd1YCXNsHbZ/OYp2lZaImxvpBmFwmifvVUIgPxq93dhTtJDr
FVdrapKzvx3Fp0BH6sDTyqNq7ORgx1NmpwTxm93cuu62MyAAk8T8XZ2pwlL0KebiMIeBQNL7tE4z
6IM+Uxa9SxROzGXSCrMdB482wBhF7T9PSB7/4mc7/mSsE8vJmMKUQjMW6s4bL8nvSvh2LbpI4wiK
J6TXwCk/1hrQMoIy8dqcs8/gDAQH6hDPRQBAoZj3SBZ/9o5K8y7URwqpaOEX7+fsLy8Cw93mYT97
foC1LsOTxU+EmYiMgm0fHXpe0O2p53cZOvH1uUsrsN3/eWVe3HDHhfHQODHY7sqc3qauiLxskiyM
V2X1YdDeIyKSzibN0K3680gvDshxJJ+NxcRcg6/y/ICQXyoLryZdF3klUGrlu28c5b3W73J0ME4/
NEcD94O5GFRDno9SR3nazdShoVtrKQPP0ulQTFa+DRZ6XRsUJC7+PKsXO0sfzzqTQlfLDZU8Da6k
g+PyUnXLDv7zrboZP1TX3aP55r+lBXb4CE36w3K7vk0+rz8gMV0CsNhNrxhAP2u/f53z6Z9wMudp
bgunmPgT6g/evXsX3vhv6x/BWXzpvZuyzXSr4Xu9d28RV0GQ9Ny78R78V67601U//QtOHhSLbgJ9
o+grxXRr6aE672L/IBXCHm14+POCn24jjofnBaExyL9i55xWMTqZalCvGuhCsET4hF67+w5+/eMr
o/xmGF+5XAkeO5V35WRN48aLRBMC5fOT8kK3aBovVjzqmYB/gmZe1YmtA7W4ee+JCeCYT3X5e2p7
tkkTIVmk102or5RpH9cJqR8YOQnNzNN5CR6ldK5lHWwFpARtnI2XfTbJsln6LwPiyuLTjLRb1FyI
ZaG8+5vkA7rOxxD1wzygdZwsYZ5+q4eGFpLiAOzitdr838w7EG7gB1hXGrWzo7X9izVdZ74p1ojp
lvVqvsx57D/VZfHKpfObQbDgfE9x+8vQP21EzUQwIu61TFTml+7BdvZdWNSv1ej+fhCsA82Fc4xt
PJ/JjBJx7/j9tFMDMEaTo9RfDDr7F1NhvcQxgiKIzZwY3oGZVBQexVzzgk4wFfoIMy6jfuWWOd6N
v55wNr0WhFNcoiueJ73j+fvlq3gTAyetnajczuFmTIW5J704XM8tJOA6Tr1tvszylUqLU8fq56Ch
QDjUdzkDPzsLfxk0ikvKZwq2gu11fRl23ee2kgBG0VBCSLRv0ZkRKxSoIkKo7pXj97v5Uv8gDOaB
8n9eur8MrbzSqcq8YlUVrfJDh8DGMgXylYvzdzuEu8QXLpM8uk0nq6qpKlw7FHLzMg4PmSrGS8Eb
/0oBhDi9HI/riIR3aPDNlK/NyeXoFLUlgFlOyAhJRImKRm3bRca3dlqopowWvUnyuTz0AR35GY2c
+36q+0/I7Z/7FuFnf6GlNSvKh2YC7uOLV4psfxpzp3sL9AXeAP6AFKc1I7Ec53zktUT9s4diGA0d
PJ1ZNDddWh/vojy6CwJbna94w7jxIqZbbS5Vh3BaIfOts8rqL70uFsxIo1wfs97wV50Ya52fBQ1a
ZehhQL45LxdaSjEUElQgp9eO7/FXPZ88NwMifAJencFuPzm+6AzGjfDRBLcplbqSGu/NkC75uQ2g
lsBHTUFnwNCe5V3juvMrxvzxwz8bXLgubZiauJcOjxv9+f4buqjTo5vBG0aMIt6GfsG70IUWYOKU
FJ145ap6sQ/Z59KVnotkgWDQ43H45VC5ogi8YnGb3ZK1N4UzPDbeNG+icHkq+va18uQXl4cQoVDS
hc7OLe+96P53SpQvdEgDYRYOQG9hUlXjOl4EQ2/v+jC1PDATQJws1q8YCC/uyp8jHy0Slpejd2Jn
ovI22q5HICRYqAqTTvOmG1HxXZvkqTPNOVjx+JXv+OIeYURM6FBIw50VnNbgpl4/E1cPuKjazt02
SwzRfK2L3Z/vxJPPFxz99YBHmUPh8b/TDsBSjaIYwrXZ1SJDoqVEsbq/C8oA6uwcY9mf1cmcv1bv
e7JFGTQ8ugfecUytCSw93zMIccaVHuDehU3Tf02LIT8reXNqSOaJ9/nPEzxZxuNYyiUwoY+GtM+L
+nwsi1sQeTmElgFkxbsoa6KHdC2bv/tYP0cRx0SJDDBBCIA8HyVawf42/ZHbiPwdQsNJ9rnzvOSV
t/PFurEfjGt470MluMVOjnY6t3FA6225U80I3QmVveqjdJcGWGjX9q9Y36cOAEEPl1gADxm7zGVK
Jyd7WeVYtBZ1gjREXfkibHwiIVXsoTSjO1X47xDwVAYKL3DA4KaZkB1eG01Tc6vGJdsXoqI3WaZh
mDyVXdF9Qfuuyr5rai6v6yKBh5lU6UDO008lTfpzRI3GlV0lqIE4y827v9wGmN0egUysbmJU4rT7
w+nHsUMaHfn2AbaCXglxoBU+vXKaTm6JAG+N90oFxjPshhdaKHFct7VjkAezU1vdST2mTy3suk8i
9f0EsAXyxmTLgoe/nBsfSpMXY/+RJROnJlU7mdRZGz6Ut2ZmWxcgYsrs1TL6FzeFx7WLhy0x2riU
Xtiki2nt4nTFzphWwlrxh7naTbhLqOG7rfMkCCyoV6rRXhxeTwjFCxoalxV9MbOBtRtWVZU7wo3w
WjKzUGMzv9bHeFLYqtjpmMGCqUnmRzzh5I7IxTRGFoz4rp1XjWIunK5JI6FFa/F6KSbd3LcFyKI4
SWniH+FZDroHBS9aGCZtH4PiWMTHv/2mR8scF8MPJM+NPrEiS03fdJkl5c4UmGxppqZD5gDR/hej
YKMKvCbebuk9v7bmeUnLsmWUrFPpPWJOye2UOa+V5P/uK3I1HkMnvisxiZ6P4vTaqTw0yndNKter
dHTGM5mK6l/sFawdSZcIpwDb+PkoeVIrp2gMRKMJBrKeJ7lTIYLsf79i3IWGsBYDqZ9x41/MHQS4
lhabteC+EsWP2nOnfR+3CC7/eZgXFwk7UrNWfBmiTTizzyeDTdA7w3EYlJWcd05GPVmVrmgCD8kA
b0xDRkzz1zyXl88Lg/qYxkRNBVM7WcE1HeI6xR7YaR2NO5HP7rmfO6j9Zl358Of5vdwSXCDYx9hy
zJJd/nx+uVK9kmZOdkSKccNQwwMivhZ5s/vzOC+nxF4IONKY8r7i0Xw+ztQv6FPS0L2r4jx4bCZc
jnbT9ylIGaMG6X3/83AvP5skNSGPvrTCyTydFsjqoMcUYbjahpcdt4RCYnkxRzHJyD/LlwmVdD7t
2d8Oe7zAaBwmz0Mg/7STNFsqyo4XyHKBW7XTPhA98pqqdeqbYexQgBTcWdkuBsb0SlT5eHJ/8TW4
OI/7lN1I7xZP32kx5twJO8xu4nBTTtFVUoflRR7G2dk6AyOPq6U9c4rcedsKisPdsppemffLJ4l4
kiswiQjIuBgqz78uFSvdXBROtAVaC2NAmjUpgeiKzMJI8wg/N1Jb8cqWerl1GVQqNISohtHmVJhB
W9BkfhAdWQTa2TtjDtQjy+ZXRnm5cRmF9ZUCVUTJlno+NZMNGTxOGaHnbdfpTUflDF1TCWUwuxwe
Vf/KQ/BiOCxK6VLhaRiL1OTJcxOPs69Guga2/rS6ZyPQ+sJz/XPZvtqA9GIk9gmvwE/XlF1zOhIZ
SQNAQIKPj+bqsgqoZe2tyN9NHUL3fz4WJ97i0RqTHAa+EV5bSInp8zUMUv7R6lMgnMiw+xAaOSNM
PhYOGIos99z4Go82RGMlG+LSbDy7VvPfGuw4Hcf4DKFeflN4Kn5S9H5HrqqAnTHxHDmNR7+xccvh
Q91q/28dneNYSsJMOHpy8rRIanHGrKw1ItlJNjaXY+7U19JHbvPPa/qbzxey533N0jCvUzs6W2xV
OkT2jsJuebuHUWbKfUycFaSWiKnt/dvhjqeAoi/J3X20rp9/wtnvyFnzgoB5CuxVlst+G1WzuAlL
v9z/i6GOwRqy/wTUwpMTF+delRQLZLzSad1lZwFxflpaRzWHdpTO+Z8He3GJKOb1y2AnW5OOqjzy
B2TS4slOh0ZW02ao2vKV+/Hlx8J3k2RE0Rh0OXbHf/+LscJFtchFWmB/ZQjfIxu68C5OQv3G67Qa
/sX6hVxaIY86nv1pA/SaFmSnR9Yv8SJ1QI4YLG7qO2/kEqyvzOvFva+IHvDgBeoY7Ccv93xea7T0
mcwYSoRj/y5ZPQ19L3cvKQSHJltX5SvH+Ddfi2gF+spG+iHx8pN1HI3tvLTu/W2dDuGDLd343ITl
3zVO4oUcZxX4lB0YYncvQqa9ME09ZbmPcq8PyzMr5EU5ZtlfO8KMQvydVDxRatz752s3J4ME10l7
WxnW8wbh/ORMTOvyymb4zRfygVL5gsvXE7yVz0fhV6+9X7ne1hni8BtfEC3jIKaQp+3JYMqqt7s/
H6jjJ3hmiSi2N4FPGkt8zPPTNowmijs6dCrqM2g5qbbu2ofgnolAfifQTaryz6OFvxmNQgnXZyW5
K05j/KktQtXGjKZmz4ANTgZoKXYy1zFM4F0XmBsLp/SVgAyu73HZns0SKCjON2+KxNgyp1FIsLoI
leSoSOq6HR4aEbXTOfSpAU2L1et3slFtje5773zyKhRZ3aCciL0vjd6DR8zCQ24qgMNhPaR3ceZB
BOp9ZCXGPvPp/O6UnhCri0uUjiFRb4Kspid8CDqvOGDGgUm2SN/fRxwFRXk8OEvdOEfyno5R9GqC
AA360Znle9mq/lM5ZGu6FXHToIA31IBZw5VGvmTw/a8+P3ydN/6qd7kX0hpe6NAkAAhRCt/kYzjY
QxLVywMKwuKiS44VFrWK60s3c8PvxjHioirhPp/l4DneqHSJiR96kYHV3qvshlKWstrG7VScd/Rs
xfuhdYMvtU8wazOOhIpRvc7rNz0iKUeQVQuTcelCiVhmlsWf2shFpFLFPXPq3cy7WgLU/i/hc2oi
YdbqZgsZsf6YJzai3SGLxgccwvzTaIcI3RieRzg9jhB3Y91kyy5feO7RkxTpo5K6B18h6T48iHXu
v8XCqenun/r8wejCWy6qatAfO2et3lHRRNtmmTr+g/Xq9COE5yG9GpsgrLeZDWFgtT21G0W85mYj
RYNMgwRJaDdu0zq3ql+zx1gQbgKXVMOMaYMecHyYqXkgjSzWAv6NM12vfVC2Z+EQRw0FYd5R23iO
Qbz4azOdO7JB8FgnvgfrJkjST4sIkk+e0zrBputnqS6cXHOOR+ofKICvxjfYwiza0nf1tavameJ9
d41R/ZqGcu9lof6cuT5dHHkchyVSt6TkwWylYb4Z/GL4EjYTkMgyzf2Ptls6MJu9ui7A+j61ZLbD
q9rSBb4Zbdje5nKc0LgygRXIhQ79XRw50BmlH7UZ1JilmffQCSIBiOBIzwthyes97DbvQqVrAvEb
C5pcuut1Cs4egyGdrb2LfmzKL7mci1sz2frbmBTmY1IAVtquBHiv0JIon0Tj9x/JpDnv0/bISqko
QAMtXOtsGxD0g44SWvciAcehtkFq/WXvjxVKBK43etDyEuveDGadAprWPPGAPolVdPmZ4ba3KTKt
GHg6OMCCB2jSJEFx5bGBfiRORmnoHDu9iwJ1VPO1ci++t9zwD3Yxy6OjXTCYph8XcNvLPDX0L+th
2sJEk3u5ZKo84D3G2aEmOwotxCbrY0GoeTosq9OfGbkcaWV+HlZYqmMzbCffXz+UhW2vYrzJdO94
jf9tCS06dCFQzvw8MLYFRz+raNthu/kEN6MFfey4M3dOYgAsuISTPhJNWtWhsp5z3dZF8ORU2Qxj
V6XVlRulTbpbAm94l2pd+HTADPFFvrZwAUkFwgycQSnnB4fqHnsxSSyKw9qvtH6HVn0vAj3fBW21
Biiq205uOpYAIdhy6NydBCvz4LQadr31/Rs59ZJDuZQobOqhBMc6FKl+WsXcvi0zzuMGiYrY7MlZ
1tCfOlFeWm8Gbdf0zmL2qSe5qLxwDjN0KyLa4tLaVtlOEEyg2BE7hLVTVn2xK9zfTZKt8wceIahS
Y7/YET6zU4F1ciQ8TSnLuTrMOs9u5ZJodzeNSj2MwvbrrvEWKJXz0I1v+7UsZz5IX+XbRoaxv81z
B+Kyz6EXwGRXcqZT2Qp3p9uhuwrdJP6WDkqXm7BIhk9j3/e3q9fE7+qqcp4kjviPNchabo25GInA
ibLYsXFyWAQFEGJ6xKPqe5q26PR39VokN61LNSz5pmW5z8qSepChyeKvzQQktGFrgTzDKIecsCSV
3cz0nDPvwX6QA8jkWDmy2GT9nD34bR98xoBvU9i5gC3J/osf0VxWN05mFOzTZak/Ty2HejPmvffF
lHUznyPDR28XAJXiKSnaCWS2Y8KzeMbt3qVeW5eXQ5qOX73Iz3JIjs78hVql2T3QRbuA3qxNxNKV
7NqAaupDUJKq30dzx+8UseOh4+pAmD6TZWrfJVnkvCMr63xe3HV6e0wOPE11ZHkjSk98qKwuRxKp
6UgmI1gh9s7pTHw0UTNZEH8FqxsVeeJfelU5fsWYGh6meWSzBbqy926a+V+TxONFmKep44AWov0c
B3bhaswiXhIlSsnTXEE0dnSfVFvrjkoADZDRh3Z1TeVerVXKO3w2DHn5znMHsA310ntHgEABxzPP
DNxrvx++WUDZF/OMlkDSgeyBJMiHY7+xeTcIcA4PPGzBF6DDauT6FvOH2EIoboqggRXPS1Rtw1iV
P5y5C55MkRf2AJKtg2wx+g0QBs+xTyJPPXhkNPfuOVcIHFGBULzJwwzsURJOYgBcPHWsTjj1Gp8j
z9/DkOK+MYOTZuSEfT/auC0331Ym/vihSOZw2jYRfymUhyhPDqqYZz5pt8bt5ZRAWt24cwM/bcGY
lQfI7lD/0NHwQU/kglFNamVyQGCynLbc7+pDpFe1nAfOON5Lh2K+fewk9IRGVNitlPLXcbuJpiim
67nt7ZOnW2bR6aSuEakuQTT5djY1l66vP/Z9pNkGcWK63VhZJuBTI4vQdWrLYetjj4BJac34fs7X
8FtPXrjbObEWMDJIFM9IeU/6azFV8mPbziHszyV7IjLV3Th9DId0qpuvTiLibkuSw9awIqNIgEQ3
2XVbOSjjNFmTO5tuSZK3kZ9iAkk5pssBffXUHGSKph/NAk3+kJOhdXcWXQawLmICJuz4tfNlHAr5
pRlAJO/6vMt6Fn7WXDrQ31yqiu2mH9DHPgtyO7EP+ziipLHI0bygTktEepdi8EHlIJgOyFea3A+B
mrW5c8htXdefDP5XunN4X+qdS8Xtfaq8GBKaihN+KBEqB/fJ2p8NlY2/T9rtqG5dtbMenLEsHzE7
6WjCQSjWs37IOTFiJbX1JozqNDqf7Rpw7NrjfTgeRRr3s+c3DrtZd1+PYKfxQI6xWLc8S2OBAk8G
ZyilNze7tERgYb5NFMFhnXGNhgQm+kJdEkjsmXSRudkVavVpiQgt4i9Qo1NnbMydbmrhQDMfqvBx
bsv4IcznbtoSPu3yeFc3XRBfkONw1g/a6VraXMm5rRcNygDFZVgV1IHm6Yh1sU2NlgWg6qB29oiC
DTAvrLvk7xIvsZfouC2wmT3XcS8ttra8VKXKh28/kVJ2IzonL7YlKUzQxXU5LttqHMDQTaNOqQAk
SWaiveOmbgwtrbHppZ/TpfIpXtcmms9JtLS0TfpehDY85Tdl/6YTC4Yf14k/3hfYN+PVbFFnf+cN
vJPuJqXYptvzu73ssNTxZJAtKyg2m5TV5nziivDvPEyeaDuRo8vu6ybuyvd6kvmS4Xy7efwxHDXw
niFMtfuYVXOfuZyTEbpA0ytcBv5LQN3QyKBlVmUyuLgEVAzRIF8OCTG3KoM0I9Ft3WCkIdia8xio
QxryXJ51Jff0g2j5cG/GtUyCyzDtO3uW1UPk7pY2De17IfJ1vfUTIoDNRVzMDQV5gNN1Gm7iKkzs
d02r9rjJ0maqDq3nlC6F4UPifAhlnxY3LcXFJe23MbDrXdCoyL3EGfbMwY5xnz4NCNKXJTYRbovY
hj7dj1u1xN2HevLLZR+PFB/AOvUchKyqyHPOki5YnOvUmsZHKDq2dCfbuK4f+xG9EayEROQHL1o7
LL1AHR2y/ggy9Zo5ZmA+X3rRNKODOWXCqBUbgXXRv23cynK50uABsdHWpV2vhogYwg/jmgX05px5
8nNQVZ2+RhZusHeNLpR3NnRpcbQa+9Z+oJciPD7/U1ksHxdEuWCehOEYdTflWhGyh36U1d22KpIO
l8+k9fDNzXWOqTaQ6icioZK3dUblHlQdxItqm9r1QmaOkrxZoocwnjgtQOw0SfLsjemTtKexJQvt
rXDnGoRO4I+fQksrw40H9F6joN654zcaOVS118raj3MmuaJ1OPntztdd2W/iYjV3JIng63lLGtTb
ZKEgeN+62QR9r02ERNlyCPEojK8697DO3RwOG5HOOtlnXdQ2mHTtasMfUQ108e3cO5h3dlm999Fs
ARhXWPXLYRzyNL4rZRl6u0Gus4OO80qLBdoCIKeM42czZYmZlQ8DHxEAMIak2EVRVrlfBIJgwXnY
xpOHSvgwhPXZ2s518W7pteg2i+qH8jrPdJRer21E9dCCwrzdD860NvfE8mdAcY6n8itlm2x4P/l1
lQUIGOO/bYqk7cSZoUY/vYjHnHsu9SYPOvvUoSqj5v5RgB2AleDAzL0IFhXDLYilys5tPMV3xiTg
zWKf5N22db2puIqdNoe41sR0sY3EvC9JyXrD1pQjbhSRNEfcIrwPFUjIGZ+10enMlVNNUbAbA6wj
/glTvEA/g9NaLHHKS28ydAhJKWRpt61nkL7zklfmNqfqL/qSrqJKIKbCS7vq7aLzj6h+G32VZu5S
obvbS/XW8oevbx1fTtN1WfcK79MUUJX22LR+sfUTqjbPG3dm//dT4we3SanCrNvM2eyF2HZrjEre
mDjN05q18/d0npSCRxQxzp12B26uMiUqDnqpdC9D3a1cXNhAenk/Jl7d/lhi18uhQw6mF7eBW5Qf
BAzScD+PbnTrNxW+ejpW0X5sMvo2WLDsR8yRMvuszrR3SKq56WDxDmO6Y+qwtt1MD1emc3HfC4QV
L6M5yyAvz2p8E6gOaZChr3S1b1USw4h0K/ljmARlXQQYeBn6vGm/KhtrHLEeDlMWUknH6SkWqHpB
HikidnWcHPh9VNlJsKqPuLj1eraOc/FeeDJZ9+WiYXHotkVSwFeD/2bJ4iMw3dayP+uP/U4bHJBi
PIOAVkiKRkKZ7Dubhz/WLoNvKmtgzEFj39SjQAq3Mcn4xNtcTiBMpghFPSIpzmbOs/wqrNIu3Y2p
ySEmyKbdi9a6X7w+reR5nR3Peee2HTZbFpr0QIZy2aW0bD3wRYgiYDZEd0NSEK9L1CS7bdYu9msA
j+7bHMbVES0yr3fNUC7E2FzRwufzQjbsKtXHocuA3YaK4r92LsW6HVKZfm4jwrSHNrWzPsOnrJq3
neM2AWBGd3bR4Ubh9FsY9tS7Yp1EAaLqgco/q7VUAMKjad2aeTTuXrmZvSdC0oo9KIzuvtDe6u9K
uabzdhLN+GF1PMjo1URx726igO5Tp00Yb4PJ7ySqonnfboTXuD/auVoApAlyFnD2YHuco+NK2NXp
suY7H65AD2lxarul1Sx+0qpwCAz43WQ3NN1njyItZbMN5cDjGZumeqp7kXuHxjqoGsrAOp+mas2c
ZJvXuRDngxql2C9ejBWS4SSO276vBECZ2QqWeO59IthV3XwJvawud5ETJXszQqeG5NXjw9bjo5iS
Mdym+Ov8wZ6DYZ7gMrynj2/KN7onGLrrK5+da+YgfXDTLko2w+BrcC6L/ZFUBHi2C+zk5sxksf+t
82IAWgV758aLZioYAyxjopd6QDmfYOR4tfhKfHNUNkKOM+H4ICYKy+Z88bAvWsJ958XomnWrxrIR
l7KYkmpnJhiI1ZCHSErWXfqIhEKY4+9g9O+czF0rrHh/qWGYG/sp0rloczwF7A0/pe5YW7oqChle
rV7nNZs5irN0E3uC2BkXy4ADXJr60ywFcul+5DQkT9Iixj9DfQuntCzRUO4mh8tWzFi1AGRiLbln
J0Uws1umbktLUhpAalyib/PYcp8jkW1KbvXMwRVS2rvFGMKaLeC4rBuMw/57m86M7NdlDGRe825T
FNdRtTAMIs4vcn8CBxiUKYJZXROlP5xyBE2ndKYe59yk/S4qRxh/fj5Ozm6sBQHitrVd8tbaKM33
EVfadJ3qAoXuodTFtM27RmJ35U3zBluxBTBYWi22mduvH32vJRMboquDNC+XHk7mMEKMj2nqQndo
mcPv8RhNyZZEeynPjSKXChSpo7Utjev+87L2M7FG24h0O/hDglUxeD3ADJJrEw0qE1J6CZEWIjJA
B+4bt1jKt46T6HwvE5M+sRmLZat5clFoxik685ImGy9sGwzOXhPor7g4sCGoTxWx3IV1U8Znk6mb
dR9FOuoOY++nuDtuWKldPMxND+SzrRKeuNAeFVYMIYtxRvQbC7YWb01XSnfTxgMyobS6F/NuJJVW
7R2nS4ddaIbA29S5f8RfA5o2F2PtqO9jOjh47gmBqp3RcXw3DXK+N2V5SRiqbcCv1tQ0tmnU0yZq
ugI10lEtcuciQt3tG2nsspNj3UU72fo22ul8DeDbqCX9UcKzSBGaX73koqDBLg52eCt2vu+ivB9R
f1bHsFHvhW8jpPenLWWB7nddRgV+PubiVVO6c3/mrUOEgCXel9gNnrR3wxh6MGrcbth2ZInfALIX
6IA5xfiWtlbiGE4JtrxOHXdfK4AGSNqmHB+iXu8zWUvJXtDup4h+pRT0zkJIKPEoS0LPNSuKs1TM
/PScVSE5kTUjEi7qUM2wpVPX2ekiIrRLtMS577IyjXnca/eriNJAbxwiM8nFOg3FfJaS/dAbaavm
Zq6IAlyT9HVHPIZxQe5AWkDMKz3aV+WEQb7F+XWr82ZQZbxdqpq7Kta9fq8b4/D8YU+lu5WKvSG+
I7GRlLcd3gZMd6z/Xeg7RIqipf7agEyNt+XQFj9M264PiiwVfK2q9wSxtbR4k+YWELuY/WOrvUoe
iejR2JyPXXUeRlqlPGgsMjGlpb+Zx3H1Ntz5GEjunORX3VC0Zl/qALNXzeElN+f62ILrrDZr3NAq
jY032TNCqoC+Zm9MNvVsOgJXztQl/9TH/ZXwzU3zvbofuu/fh+vPzamyzTM1nBv7vaM46Pv/8B/2
/3MYq2+fB2RnTn/m/6IazlGR6H9Xw3kYu7z8XqX98Ll6Johz/LF/BHGC4D/kYKkhxKhwqak91oP+
o4ej5H/IMpKAM1QlHPvpSdD9Vw7Hl/+hfZDOdIxHSh3946/7rxyOp/5DiZSrqZGinJPejL8Rw3me
WeW3e1RbU4dLBpf/o9qYFOEvOX2STl5VqBzXpun6A3H6cUtzr8C8mNTZ1CbjK508z3Pf/4xHoQcz
C45NW6eClpIXuzKlIoOYt+QxnCHCS3NiohG/fIXbf5KYv8q4/Kyc/P+5zf8OpEkYuwgIUBd0kmSX
WatrR0sNKGVeyvOsHfvirPXT8O0QEw9AQdoh5hqEsak3Ig8icVnkxmtA8UKgeOWPeZ5N5m9BnkHz
3akJpledGszni+z7qZYk6qN94q75uaay5SHIdHVVLivB3D9P/PjBns2bJDkfMqTKmYwT1RrPx5q7
cGzHRZv9OM8O4matezuodLgYrCk/iqFLrqpkTW8daV+TiT2pe/45Tc2OpfyZChE6QE6WPHOTXJHF
MPsmFNObIvSTd4MIuutgqlFWE9alXEmLYL60RMRvEtb5DKMle6CskWpzDOvoKmvq13Qkfpbtna5I
oI/VTJQXkho9KVEQTZVZx1dmr+q2Oeg8Cc8r7/8xdybbcSvXmn4ieKENAFMA2Sd7UqQ0waIoCYEe
AQTap68vj6vWLdt1r5dnNTmDYx1TyQQi9v7bNYiD1a5jMrJNWrgXqsf6DASyGwHHN6O5OJ0SyQqR
8e+ezH954/iCbsZSfk+oGXj1/vELamovmz3NF9QCF2ikY0rQCFn0tFvO3ESnNssgVP/nh+Jf3rrb
z+RdvxmdeBf+xcRV16uwN4OfuSh9rbihE9FU/y4r4V8ePRHcrAMcdSYyoX+RMjLoIs3OF2/ny653
7qGhtHzqzHJsuLiN+mthJghPk9343bEt60H9GxMj+sJ/evg5VPC4oldDS+mgHvrnJ9DIFK2VFrVm
CxEm6BFKi2kaR6Fpxz3jzudkB+aPhY3vh7Km/M0tTau/hsysAPlD135SIFj9rrJb33QFNNDsOjMf
t70MUPknaQ7GF6XgjdaNS5f2Q2OL6mEu1Cx3Wemur1VWm+ptDbR4sucVjLt2M/uP24SLBqevR/hW
QbnRW9EvS1dEC9EVahc04+q9mdA4eLB9XVHabchy6E/wkEGZ+GoiMPqm/Ovi1nLCK8QurY2w46MR
CW+D7LG10I9Fmef8itfMhZ/3XBk3pJ3MB7Z0yehmYHKvj4PyhAClrLpvTuvnV39d+H6iZahV+LNu
haezyGwpJyvjnlGGskbZwFegzZvp2RosbSYd6wC1mvRfuX+IZHXXF6zRnj5u5lANj1JZ25967YDx
Da+WXxB/i7F3JEEKuyGosC8Gc07bKD4qbcEscHLG86rtH7Prk8XYpHL7kdt6MGBwEH/sOUjoWu3n
Tn8v8UZqTo2aQNFlMYvvM1Sdm7SuSRKHIoaOcB1rCu3IDmwjuIic8NZo7pjE2V44DKNaOXl4MXOn
1xc7A2qKsOGt9Cdu6DnjzTBB+gfpIJsT6eQax86zDeS/9rjeaXDEO7seICI72bH6UwLtjXGfdtWx
8kkCgLP3avpIB80G6zgKTCydpExPaztgh09bMf3p21Ca2ApBl89m7bWLf+hVJb/1ftk73202WsWn
FrN8lB4D7c6p+tp7Hqy0oLFNTtL8uYV9SGTrjCbtZe3y1Lp4Pjqvuxa1au4f+HqWIi54Mub3kd/e
csg8XU0H0wQLltHccjYYUZsrsoa3OXMGK9pID6DEFCTU63ZEV08up2TNYqWWlKeOhYt4TOAWerdb
b6ZdYSzd9MufjLw8lxUGsmSbDOklWL9dYHsjpJ15GSZwHkziHR98W8MiISimKHbt0MFebF4lADeH
ykovw+LUYVxYXj3EGGrzV2BDmsJhcedkBIUtEwUN5LNGhGJfMfcWhxTaiVFaYPLbmRT39hAkS1nh
ZKjUfQvU1cR5I8cTR6nBZ3FD1QDtV65OnGCrPrFBivUQKigsAN6qMinZhdFLbKuwL4PYAt5QU6+/
C/7xWabkJkSMCJb9weMq9BV+urEuujE2dNNj2GTRNvtbdeDAgP/LncbmAZ/8Ofu5NNk8xF6xpB6m
5FY0hymYy++hb5XVjiloMQ7hssli59adMKm7xe4XYfhazN2Gk345kOg0L7dzbL5Cwk3pIcscEG2z
ngFrwLMW+9iXldh7XgUki9RCOpSI6U5EOdJPmi+VH0JQUSdM/eXoGdauSvnNxk1Z2ge/rloHhcmN
11DVXC6R6ZF9HFW5GXxsWZ7fV6yTip0oN2dOwmCdklxsKfW5q7J+Valrn2bYKUROJWbvlpStH5LF
3TlUGyTowXO08QcgClhD9Os636usCIFcjT6b77PMWr39XDjTtSqZDyhb9pV5BNFOZZLXmQdGsOnM
KwPI0RolDF/aVAELq/KlEZnxOdQieMgbYDmM3RZkf9m29hjPOTJ39Jpu/g1NkjfsUmLIOMjSsmtf
KncC5uUoTKvLugWQRdqyivXqF5Wm4Xee29etAlC92ggdkJ9ogzWazJ8b85R3VRc5aYcxcqDJbznA
xofjdSIzYjkYws9Hkhsc5p6hqar3Bmv0mtRrP5HDmc3+oQL5+s2xTI6Gn2YG9X/Sdn5BgQZOzKhM
DLCVa2uLgI6nD4Zv1VPL4jrQFGFp6UveQMUf+4UQgCPtQ4Nz2vxatmcqdNkLDRtjs4r8TbrlYTY8
qKA8b3qYMlTGiKMQIwBDuq0jr05n6N+ZaTXd8+bo2afdsvSfUBdSBg2mkoMoD0rcdcEcuAh+Ukk8
Gv94CbpqtA+1p0wdhXZT/EHEXOk4xaj0EPqdBwKfhpBFyHP9zdjbAqLhJgqqdHdZ+i0f9pjspssM
Fo0GTXfeEAHfO1+1udFoO1ZjQMchp98N00nFEhVB5x+hkQmMWEPgm6gQDR+xTIvw1GwmkL6mK+za
Mm+EXF1tbiZFK4f1wfe7zrysqfLyd42UsL0qF0Tivt1KWR6yKjTItaEUClMeT/vQ2BjMl3lL3I5z
kiro3KrLo6udOQwT2eti2oDppG0nuiaIDKk4JjDFbzMr/CDxFPzNBzeFnhKIXF9cSLju4P8rs9LL
uZ9zOX6gN4a5dsvJ0eQLL3ZwKPEOn2rh9sWunpVev1Z/8JsHS2Q08uqOzLjI9RXC3QjWwqzPZBzk
40NXVGaazDy2733HvRerGYnIKffzyo6NpZhfekQO65uWHqaDCSGj8diAwj76U7YMMJiWk5/b2vDu
jD5F1MyoUBkRTr08ewkNI/tTQ4iqa9+KUCf20lOfvU1dVZzL0cyGr9SeVbojXUoOH30HqxMvodvM
j0K5w2PqV7X8Plp5+o4+uyqOlVrISU9p9MA8oATZGI7klX9vM3xaP0BZshzHrLUxGubiWQOVAluO
fervTVQYDe9SEzysPbx3PGxdxvHVhRnIttJ28UCIUfVBfg3wuGcNnClpivArRj4LeCSZieCYRJAa
UbGZtFW2U6go5vK78MvNiwlxxdSI3WCEwSNvvv3TNwt5IY1/AFZexPrL7qbtKeyKUoAkOf1LodBf
sRNu6r5Ihd9dMpii6rc7tdmzDsWWRZqkxe46j7nII3PiQopsNIE/V1sy842lf7PP8sktsHUtqEHN
kZS9EJFm3hVoztZYE//SXqze7nWU97o2EmmjpUsqp0wZKExZP+XmBPdWeD67ucz8d9M0FmOnqyCg
isMpPTtS2P4oiwZAVidv5W7fTauPfraoQxPULOcsoPC1p56UUiAJ9ZyZCIsNvzSCZOKomxMmFqeJ
bH9CBt9AMFbHsnDNJslAIpCB2rQJ3Vwu8ltVNny7VHrNr8bo9MuO1vbyjxVkVktiSN3+mqdg+8Bf
ESog5bls0chJKtj4hvgLZWhu30Tu959tuzp21Gnb+tgo/kQvJDf5k1Wt03cZshVBElY9+/1T6JEk
dJiatCwSoRah33kehuBX6VJM+N00lT2emB1Da931KVylFRVLZhdJPbiFdxJLivqSSzxEyJNXnmw/
GY3a+6YgmyapJwdNSA0PF75MshTy4oxlYGlY+dC0E6tuAIy3AMSdA62yvZ6mV+bskDuyyczfng01
vs9qZCZRgUPBBvOn/VWO0/yDkN183OfzOL4ZOUT5fXhTlhm53aM2qZ2y3Mt1QT7QG0Ru+mm6OEk4
OEsQOxBiQewxv7Y7RB+Qzz6hGOSyrnp8IC5b2JEAoOdUFbNQ/PG686POcFE6sXalv02PcoykXIbw
uvILDG9KHRORlgfdBf+a1sfVg2w7oCktOX7r2vmgqs/zk613nR8ZeUTfuWxcvWuWFGzflqwhcdnl
0w/fLSZKzL2/kzd5uMYWolpUytnCbeK4Da5AXfm93vtiHSSuxcIfIxU4y69MIZWIs7YovH0YGPYT
/rOqOKxVMbhR66xTH3tpxa1cmoMF6WSHOks6U/lfJs/JEBvwFN0hV5qGCRsPMxdUtvkChVLT/fLy
Nry6qR+mcdN7zhw57TYyV+IP7pKhG/wnP9/K7riGOsij2bf0u7Nmvr9v57VtI0hiX8ROzdPUAlJv
6DBa67duGzjXtjHHFiq6CIujraF7aTLUm3nWhuF+B+1z3GPKe3wvtfT/wFvzCSzVrXkMS2s9jl5n
0q5Y5jwfm9uJ6xh05bKnRL2Qp5Xeoz/WYHLUDE6+8GMzFeYHx13sdx36y5wE2hjnXbHmEJZbnfvX
rcWquy/8srbOGEZJWITdnMVdDuvpn2odLHwBpTvYy641B0fE2JLQB0yu6tiZ9DbBZaGD48AzlY4W
zHtEMdOX6EYT3mYJDuIuByJTjHxvq3k2djmLsRllVinfgUJksDMgns2oajOeKNUjSE5S0to/ncJi
xxw3u/RRaI3T96kocWs087T9bJZiChMeVaTl61rg11DDTQFrUi7kHFZtggA6fTMOR7uxVfWrBjNv
vswqWKoTFLfpHQmtlMZRFsJOd1XGdL1vPEe6D5xPYoo9/oWA2kJI9ncX438Ecf+3we3/CG//T0D4
/4+g9i3Y8L8Htd+2n7/Lf4W0b//R3yFtctzB0XyBCRqfESA0UND/hrS9v4Ukf3rYZz30Y3+Zqf4P
pO39zeNfAAwBWpvEL9j/BWn7f7t5xBEZCfypcGnBf4Jp/6OdRuBjYeAy+VE3dBtg758QNj1IEUin
ksc6RVRSGFodUNnOh8xfy10z2PYry+/4H3mXbz9U8KHB8pn68Q45/2R5hc4N/cL186MYb5yumkJ4
nk0LjozWwp0XVaFFkZBjZ4wWlRzgcWW1/Ds38T9CcH//W+AWB+WzyAIGAf5HcJGspBlhvFkcme1O
eetEqW12UbbZM86b+geag9cwtL/+r4fj/4W1i7/KL/8LY739XN8GRgP8xcmJ1/+fgLe8X43V8Ib2
YHh6fhu94boGq7M+T56rNr4HZ3kSemT3SkXv/crbDqxFcfgi/x9XTv1iWb96vczujwku+Z0JG8tI
XmyOeFtkU9DlitC4S4hQaPqj9Aq7evFKMdpXpsfqoNXWJE5XN/dT2I/5geucZdYYxSOg9b0acDcQ
z2IudtLaXjtfYLF1bKyj8964JsNjtwaQANVNmVsLVWAHCh38jctMZPaYcXLfrrLbbWDqDJ6bRLE3
Ecrmd0mTiB1tBr7LQZw2YqhPzThnv0NhphDsTnXEMOQl0J/hAaPVYxeOeEHke4kvNPErbTytC3sl
a6F+ARFUpxWQ7wGOALeUaMw/5L0OCBmbl6CfxUvmVsYx7Wy046ZFGFjKDyn8AiEzmjuSQ9a/1tMH
obbZQz83frdU/5Ol+sOoINPnWtiHsHNMxr6MIXUt/ZgL5g/bP/nNWWBgEZlQrUUDYvOz51Tipyb6
LavzkOGQjyiQX/3uAuF9BVPXJeS1TObzlLnvNQKqXWg4l8XrxmI/G9gEd7lCSkDIhMiPY8WucjeO
Tfvg+pmKMU6og6WM9femOj2cZlyFS8TQZCFoC7usehwX3AmxCX3+UIx0V7aV18LVVKosLvzh+QF9
HLr2VK6aL2UV7sci18CJZDAW/hndx+w/SPC4MEYYsoxR1zZc1/1iIROBx67Vs51vc/+CK99cjlU5
ZT/H0BimO6X8gSu+Ce2zANpEkw+7r3eaFy2IIWLpwNuww4xH6hD9O2NpC9YQ+kXGSzaG+pW22fEZ
xWKdRRZGFcaWdJQnq3V0tpPYQdGZ2Xkt+XsWdnPw5c351qnGf7ZLKZwjRrqwOS1TkSGL7pX1FS7+
+EZq+moyZBrhLWe3R1fRzZOH8HUaKwb9tlBWc4e6Uzy4c7AWbuS4OXtRUMvNS1y3REXHczwTM2b1
3ORRwzaxT+1S91Exg+ntVtl2z6V2u1vwdNH88DlaC8j3rjJ2KFYK6+Dmcn0eBS21p6ptrO510pjY
Lt2ycv/WVYkJsB11w80+ZVjx/R4uAgG9gSG5CKTAoaKLNttZI+1WZ5sP+zqHRhOyOxnMluh0kSCg
fMzsEyAgkFsL8qFe8qzI1r0DlbBvC6EQbOoKbwxxj8F41hlQ+8mkBJrPVWXGg99mSHHAymvU/LUT
kBZuFrbegfhrQCCS5tbvxSjFcMWMFb4tWJ6ql2UjdDnJCzt4VU06f9OtcF5Cz8TJUzRI4BKHsYXf
scw9O5mbPi+/80LrArTf9rL3yUEWs89XA5H6gLEwPNbYvu+KhuElzgrU8RzyxSBexo6Y5q/SNldc
zPUKdc/t6PQ7/GtjfQlNd4AW8ZlqM78h9WskLKtKRB1a02va2+sXkHknL33Pfh3T9NjgNsPBkEZq
1f1Mbmu47Ytqni8keMlnb6lnb2+IgFRM/PQrPoiub76IQ7FWNPKstfwmEZdHul/Ht7XwetjYwh5f
sAcRLu0BapsnAKESMGOri+bCS+uk1xl1VrkD0dye3YV0TxZKj91WN1gc7pF4rlR5hvZ8VpbEJOfa
a/+bbAKvT9g7rQdAGW86GG6FMHrlAPoyJ3csD1Muute1d636V0cGwb1XTgqFfaV7vBLCIUzSd/3p
016w2J37otGsckHWol9zzO5S+kj1j+VMMmFiVRBp8bL69RdBtOFTa/nDAJgbyiVGVm9Gt6zwTzRL
Hb6SoZI7g45fFU1QWUiXA+PVszb70WjQF0fSlfJSBnUt49YBSIgcb/VVpPJcJO0yD0deobBj74HB
P09D6fWHPiuW8anqORPurK6ct7s+TVEqgy3JHN4FwTiWnyF/8Ne5qQ6G8m/66BUcPR4Eyhf63QrX
vUdJNfIVFM36WHpV92Doli7ututQScOhhFwMpijnyF54cBJJeDtrfGs77YFOcogG7S0ktnDzpg8S
cc61n9o+e9Rrnm67Fh76gG1p/sG5mT3YVXVrj82rCtMA6lgEx8OH2243ASRCsjbj/orKXjcfXVAu
VLiHWl3E1AsRe1PevhaZ063cFoW5b8fB/t74ofpUI/AXS6CF1nHzh60/ZKg+n/XY0emEYu+RHJCr
jRruvjb7bnoPC3tpYhuySZLr3Y5vZZMZj6DeI8q5TItHilhK5MQSc9sBkTx6PSUG0z0Y80rHrm2s
a8UKPMLX5d463nOf3gafSaDII5PDT/dKrRABc2Y24cHFgzEkU5duMkrX6hd6y9lPKroLmoPHCWPE
jUtt4qlHyNFfzKAZ5HnpvJX/UU/xHJR2UpqVEZBAsy7PIEt5fwmCHqcRthZH793SrbZzS2HBoV1d
dHAFET63eLp22+IeQX16ITK6Gk74XVPmAtfFFrqY0zXAx7Ecx34Op2SzFEZVx5vDnRpG/7MrtSQO
c9gGg4fc2sx7LDTp7zGYzPoy5u0SJIOyvGEv+tFUeyxc2czxYM2/SdfIimtlZlV2xGlsjGjEGGD/
8tPgsFbkbMAr0l5fivl3MykcWMM4fWnfe5CdZVzaMeh3ttMFP4BhUWRa79p1CDoy9NnsfHyLJPol
Q8i+D8xcxeAm+JprebT0YBWRUtAKAtDQjFlFuRJNo/EoG0R+d92qIfgMxltJGWvsH4R66blEjHmi
09M9AiDpc4NfiPYMvKeGoa17pyn1b+HXPRHXKn0z8JR9zxAbZBH3n3PpVGpjgjCn8kozoPWLaBt1
NsjsOXeh4qbOnWxvh0X+A7zafCOe+3nuAxt+toSerFNmhNmanrdwuGcgxdnRVdfUcX60N5y2qm9v
nNFByJZ6SMYxtI/FmuGcdge4RWKuDiD+Zxxg5nHEjIwJ1WTcn/R6lCY2a19bxc4QqMj80Ch2eQAk
XQX1A2NQm2jEh3vXDJ57XTIBDLN1EBmJiHZ4pwABEgSnZ89qDqXMuv2KhQ31W3MkgOMI/XBxicVN
Rnf+CBw3vW/zWUdNm3axi4Ac8+pQ4Obowzs4o3EPUTIdOR7+jGFbHkCDfgxZmOisSI+mH34zFaE1
gqDFxZrahzId6h0ekzN/Jj3jwe6+Mrv8wPBmwsY1NtlT8kJ62rGXw34I6ycG5JawBPMp7SemJsM7
ZvXN8y5crilpFWeIQIogNUQ8tnwcgGu90/wl4hDk9Jy2I0ReXTx2ls94pFvjjm8wjZWwimcCOcoG
hteTHFdzemeYW4qCA2ksrxIUENKmPVHnYG1d98jgvuCrneY6tmw9MvsZ3qe25HyxVSNeHXsWn8XW
oGUt1Q9vm7xHR1YaYMZMd13rV2ciaB5tZ1wSCkdeLc/gpJhEH7Hdxebqf/gAt30f1Ee2IP3Zoew8
ebU4yBoxbOu13tkxfFisOdh+TuV2ULKKVCi/26OwkhnXtejtg4HytK3S7kM3N/cvocx3Y4fGuetL
rIy2vtuW4mTJJYdLks+B4RQRJZSntDQ74CHakkPzVwAvgn6a4ERDHjtrfMVRxkXH/9d5oMoUc1F9
TyIyEdiB9c7ksiIQpvR819SL+CC45Rt2QmuHJTryurQ7iCZbdjjLb9dQFoEuMoPoi9MKtLw22nSn
qp1nt67bC1F5T+vmP8Ppj4d6s8W9mJvgJ4J7JiRci/sgUBee0fFV9OUVEcyVrDLsGbmBpqy4axwM
UiFW0LjEERNBCawnHHvi5Enl7Jwpe66MaT9qBK09sfSE69fcx6UC3Kmy+eyG/cF13WfDXg9lTuDz
4I7ZxXQACte1lh/BPGVUF/WCuTGsPtbGt+8lzYXdbl59917KMcWy0hOwVwvrqQIB36EYteIxxYqa
32wngTU0BwPT1i+SKfJvdc4sBWMRXDFtUt8UmuU+3eZv1VRvuy7sujMKjHNrFjyhTjo+dbhn8Jpu
r2ZoBEcT1cX3xQJZFz0QQOdjBWkmX++hYs+uQvWakh91bkrbOXbAgihZhypusZRm7DWy/tw682VV
s/s6Olx3cwB4kHL6J4UUr71vZc9TQadkjb82QsVQJampiQUgUiNZy/RbYfcXRZbZfq0L/xYMcItE
EJCBAHFafM9skRLaEPYXJ6hZvrqmipBI5Hf12OcYK53DzFcTmzMWg1Y65s7HRtlaq0pKafRcyhDn
m9NYD6icOOpbUkvs1kgP+DdgzkZk03FqOWNkrVtztlbY9KhujOnTDzP9VNBe8EDXfBFxXyI2d4zs
4q6F2uuluLBw5om3LsZruhVNiWu48X76/vIU4qz5RKuwSZbLMQuK+1l2gYpzBl+yI9R4soR5bnl5
GMgrfVpCumFgReh94mu+m3yjiFtkzNT9knkbN36ARZ6Mkr1F4NWBpqgyVl6mX4nLuc6NRWpxWTVx
b5UuQgemgQ1f8XM/iuZMqHEiyN2CkAO2iCaQgwfHmcSxNoFrV4+VoEbhfZESMlIt+s8wMj7YEGo7
Sf4D1b56vlI1AkercLeh8f8aATixTZgnX7tHzKwHUlj3S8VSGHVTH+7ScOvOudfa56rhcR2WdkUQ
QM7TApjgAD0Tn1qGL9KbFnTiSwfw/ug6ZuAMJwNu/WZzMtE/POd6ysJ816E/cNcD+1m/DhTa9MLY
mf1gQ9oPtl9iyslJXsG2n0IuZfGMhqwu8PPmjM+7ubLlTcyzdupnEKbjJKLVqDw3S5ZFS7FzKRjq
gj0NNegpzs3QzrjdcYkB539Zs5WFj+6g3vRMdA9Wn9wDFi42/lRwN5vmiGzT9KZ+hIqjHjSqKiyA
K3sSSQn+BxScXfef5UhDUnNcOn8Q+hRWYx8wIOV9k9f7DgGUsxy2zcOrcJiEUwdepEZ4hg1kG7tu
dYbtG5xiTOptMjciuAME0wY5MTcmu4DvFPvWqtof2dClUapcGxETVEAUVH2wh7CyEjVjGhjcbMBy
3h/C2v7i0sVOhBzjpcfgR90hstudmxvr3neXGbwdB70Xtn/abur2dcXvdPDVGwzGbgvgxmbRPvSj
cS6UaewKI91iV0HDTFvhJmHbbhwwBQcG3+F3NDD9jvCFhvEDwyLxKOOxpwgWltCaLBJynPm2jZkf
tTfUZ17Ffp9JyP7codiDGmt2xhGmtqWyIa4zZPO6NVE1zZ5BzrsWl35zcyRdyuR9QqNKdAY3iRZE
a9Akx8cZlu492Ip2uyXxY38fFlfs0g6v4i2eongIm7X8bhlpEetUlHvl+i3xHkS9wOMv6BMS0yZ6
NMqQp1SJAWK54Wt1QSRWJdl/N9gI7GiOzyxhhR1aE2xDBy+3synpVt95lzmqqASJiDzbfLUJ5Bvm
zSAPWaDn6s2EeIpy2S9XNcwiqbYVt6Zbnm4KdVWLqFgJfvP6ae8SO5xANezksqqT0wzzDkGqRLbU
bk/uNqfHduizhybt9ZshzZi8YmaNapP3WBIJR2Fc/WMhuStxE9rYo/VkXQ3DeM5zpDAGeaXJwDG0
nyt5N+NR2/eWk/SW2ZwricshnBhto7av/CQfPaAso539Z9Obkfsr+nwzc1hflLOITyh6Fa04H0/D
JNzInTPr0BBLcCZ69L1zQqpYRhxVwLBveBjvMIoKXAeb3R9I7n9yZoJePLwEV3Ob/sDPkONDNutJ
+67alUMwnFx3PRaNtTy1cxbEOa/6A0lG4pSXoX3oRLeiN2xbsRx98lXvxmEk0HUGyHjEfYeHGfLG
eQeiSXcIcNWRWP06loRd4Z/yITRdP31lVixOQuQ89LbRYlmyn4VrTsR6E0TRhrbPwJMu5yo1LPSC
be4lnqg7EhBEvad1DgeQAdMY/KXWMYwpw7FuSP9OSCRKzNpberY7NzhUbjiTkYM4mq7lMb9m5WDs
6oxAgc6ucLCRLcDnm/q+YVCeNTKP6bvp+d23reQ/8YqwzSL/L/GQN5d3reF7j/hZeS/DSb2gAe2j
eTXCOMxluQfWwJTLeWAlNXT6AXMp28hsWfvaVrtOqH0fav1zNN01mgFrj8XYshwY9ZZ4S4p3iRXx
V8GKcSnGrElG05MHbbKCEDBiRiP5T3sj3Dj8y3V8Z2O/CaLk3+VR619aKatpBvOIogQNVb5ImFHA
5F3qd8P9yop9Dfn7v4JtUArGhv9DC0DJ2MuWb15T0n1YjpodSVXZPlsW7kIpCWDUcjlaINHTbPXn
FDVJGodorr6tZrPx2/Xb3VAZKsYq7B6GRamzldZtrPENvOmB5dcpc+uXvfV/soEhGbQY11Sb1tML
Gpvn1czws9E+m6yrP96l7eacZsI8UPgwSmANBtZbs33uOtWuKNwPCIc2IsKHhKiVId8CFmCO4wYm
YsA/qHayr/WACzJdgiCxG41SZ2vaU4/kf18j0HxYMkdETlBZB4C68Bsm4/ze7/FbLWnz6ORudfAJ
8n4QzNpfHUqefeUY/f1EbEhyM6/t/KZbyCYjoM+GDXmaU/0BEnWwK3xxIVMd2bxnF3VcZEL5J2nT
Az30zbM3VM1p/Et0Z2FfQv48ozNl7UlZfMilIhNcq2dtkHTQK7/ZLbmSx6HEJV1u+ntt98sprAN5
BSOlarGTzgnKvns0x7SMNxUS/COVT5RRjfBs9ecy9iRT4Fz6Ha7KsXd+CtszDiQP4axsW+fmjUOb
/QsoavsqS0+c0cVxeddcC9aKrHiQw7hLhTAecEVMJ6MyynsT+KrmgtfyFRig2dswDfEmO+/U9+MV
r159AWdEIlq72J2b4D6X812PPjvGHXX0pbGeNOl8j0Way2Ozptl78JfesW+DSsbdZlFQteAmeEKv
1TCQVhyn7Trlh0UNp5pzVC32C7A1DSdF/zZmdHTJht/ObC/362iOx3JUh75p4CBc7wmZJE+09Dbl
xEBQw5200u6nsvE6oIGzEL6gzRzKvfBDoilG0/wBgoBkkzQ/5JsMId0RjN8/KRP/e0wIaRevTOvW
BY2pcxZt0WQn7y8haBnOyYa2Bvizy34xWKyfoxdyZ5k3lin07HpHyNiuGpd3wh7+F3tnriQ5kmXZ
XxlpetACKBQbMQxgu5mbr+EbA3GPCMcOBaDYv36OZTXRNcSIDD9EJZNZEe62QPXdd++5TOLzBRFE
R6wdCQ7XeXNRtlMCKZAYT7TDRZjWPCTJf8yoqeIavLvB61rH8hhxRGtF2iD/tgrzWyRZvYuD3vu7
2JXmLFbzBlGzvuKyFi8xjtkTDAamp9wGLzMBG32Mtb9GRZ1ZYYvSRjoU5BZZsbSIymrsjsRXnxun
SW+e5Xx5rhvR8LFZrUcF2m2rPYMDOFOxvccoU/JDyj5/ksbsl2QIJ6bWPu8PBUBhKwwmVlqzhUpa
mlI9zBQKvVmcb6FATb55rzsu6WTkt5UeQehZ5IyQmNMX9JdhV3KHiybDjs/ZwgimsTe+xSaPdxZK
wWkphXhaatN5uilGj+g7zknkuj0t/1iJy9odDh4cYMIkgXwcOdVe6CDE8Fx1eXHgutpsgob1Rznl
MwAI8UmJUfFBYAd/8vSPV9nyby9L1S3W5/qPkTnNao4VfiKGld5ZPvuxW9+swndJsTQW9Wi0Zvxe
IAJjk/N9Ph+Mpz6GddQ3bR+YsX0UapXJE0wW42I1ZXvKLTleityO32KgWRFzk7nB5e0xOOXFCAwC
2EOQ6xyXoc33B0kmSqoJD2ZhFDHy8L+M2pWLc+ULw8udUn5kGAsGrPofQzfuJTSmMOV44ldXAG56
9E5FqSlAGgzh5j/m8Ao1EMQao/LPMPcMNxG3abQ33wQzMJu+HKkBaQpK+FZhWOcqpn8jH1pclf+y
nrNPc2vc81lVbwera56XQa+HMhhwqGLy3yUdAMadi5ByXeis+LQbEhIh5y9PptluxX1bYGOfOm/c
uL6yd8HciasnBq7/mGmQ2P/xwrc3W/xkQNKT7F4EvmFi85vS9CDecKfpY0WstG/mnvqPm6cemyyy
blutL3TNcY39hz0iMNFN0twHqn0ezawPSyKxekmvOZb2ZgyemoG1JaZSenPrl6zzPoPuayUCdtdP
7cEnNOGEMZ/wTT/LM8/GCGW7OPVpHDpkzrHVogCz59376KEoe/lp8mIXykj8DyABdB2QoGU48wuH
DtaxjUscqhPtsgNXoXbuOvXRoHTku7dtjgLRktcPjlGzw4jxg/fpNWnUbpghAc3DbB/GQTzNM/uv
tnNTpmtSz7pzQ+pJP6ogqDeFy1EBNYkIAdtHtIqDj+afVOnZGJthh++Vf8//oMIaEavko8AOJg1r
n6Uk4CbgBGRa4mlrk4969pgCt3k635tGEsV+UEcB35HNWOB1nZprZg7XMfboBhz0T1DXDyuTBKTE
NH/EFxV143AEHHJXjoTYl6xFOU+jtpmLQ7eY3kMy+WerHMZNLBo8VOW37fv3pJlRKN1rXFbtxk+8
HzvHuDBQWvZU4Al/rBbzrqnm32VCRvmGYEAkccPG9vZVM6zblrKIjY/z/1RyNG1XVLIQEBgBdcvN
ztktZsLkjnGoTD28cUN6lwRpOzNSscKop2Zjx225q5D9khUfdMXjLeoT+/fqIL0Xxh1VM4+VjfrS
ddxgY/bRYcaFPkoSs4qE6lgGVfqN1+ewjCluTvvNDtImjaRsPWK7rBC48cWcKWyf8nnO7vypm974
IgRhYNWkiuA19njE6EBpexcWR9A6MppTuFYY9P2Er/Ji3zO/WmAt5MLWB5mWrAs0P3IvXmGZV8nF
Bs3XCvBNqhw3RU08wRriL6OBCnfTJ0JW3J+DHOyf2/MrGsyq+B2zgelORUNyg1+de9hDmuN9votZ
jM0Ii5M7HTs5MdhNrXDlvVcuiutbl6XPhKcC6jzjAZQACwceXiddqyy5sCPKqihxRvNn4Hka/s+e
DHnmD0N2SEkGlR9C1OMudtq+ef+/O1HEv4fr8KHA6kVTdFA+2b0B8v93/wthuqBT4AsPdh+kjyUg
0KfJahmeTMYJqoJ9GshpWhl5xbNhQINucQD0BLaD+KMeFI5wu5ZGFBtl6e1nKiCmJ5yKDfGUCR0D
fFsGSovk95xvR8yVFvN8nQ04Eeb2Yrs1f8gi0ZUGsuF/iySmHq3h3f+vCOH/N6b9B2zP//aOb776
r//xF+BGv1y/qr//6z9es799/VX9W9D69v/4lyvNMgPy1FQ3BFISqP1vQWvLFP9JKJVGarpSBQ0T
+JP+y5Um7P+04XBT1IphjZJcj4/MfwWt/f90XEFIkyShR0Qbvvr/iytNYHH793gi047rOLfQp+Xc
imX+zz4Pb4DwEBNvODRlmswNSJJCrL9UY+fNnR4XZ7ofZgxOr1OjZ/tatUtdSnYmRUoIZ0YZ7qzQ
BYBt3RgWaXBGge/+ND7oxMeRjsv0FLPcXj49rLLGNfCnFiBA3OUOlnqR9PWFokZakcIlLtU3MMkA
kO+SAfvDWQ8BrnbMBk8NlN5qa+ZrnJx8v24e/HisiHloY9oj/nTgH7CtfbeYUJ8dd+ExuWajMf0M
Ga6+LZGjChHRQ0O873ti4ESaXCiN9sCv+m6pBsRaQ4d8RoQmq7TeFhgg/BPKdYBgQ2WnTLH0LpV+
AXuhmmMXSAIhfHXb1xb/rHNQdra6XLDGuCGt4unimKauqvYsfNJnFrhAK0cs5tnem4SPNu/fAhtI
qGxe83hkPcszkEfQPmZ1Pn8PVAxgbqcsDm/4zKKQFCAp8C3JM2nsZgUxSY5i8tF0bB+uApA7tTUx
ojoQImazjOKkUBaSgLnKp1G4DbWY6eS9yRpw0lk6Kh8QDOWCLm+ZxhI5yh6bTZV2KRC9tL+p1bns
UtxEfgA/kMQdY3g8BbzII+lD5KUuTS99XnloLEYyJJHCLcvdXS0GXYx5NxrqVLnlgDtLedOwVQDP
eP7jJp7JTsUO80dpWOBPqmCVoc+IchsFe9W/GWptsIojRB/nXE9MJoNoiLM17N72sLwt3UQxdSJ/
YASZ+Q4uXgBcxCNcwFEFjGSHbjDNx5X/Jt6i3i4VgSAcJ9FYJ1JgdkzaCfJgnn4l47jc5gOxfs1p
BQ1wbQBfvCoIqjgv1jl9zZYWTkcXE33dmW68VucUTOKlHWXhfOh8Wr4tns/FkQP45haHz5h+Sm6i
fFpJJlYEjTXQHX+NB7XrZlc9pzodyrs+aOb6TysTS//Na1WpI4NOsu7AZJfqVGPzkSe/NUxSKp7D
HTFdkz4UnTRzjObS6LcBD4ffTrkqbrwtmGKHUwBj89XoTDm9yknG1CdXxF6PZhCsXzGVHyT2BCi5
PVfp2D7Tz9Hja1hGDCtZKTPrssL0Xe7Rn0zalDuGoofKhuJn7lySnIuxwVkxqkeiU1gMU0Cx9UZk
krwFdmprPdiC8AVARFJeq3PDUaIPhIqGHIgFqYLvTNQJMf9io0aiqrjjbc9QjimIWV+XlXrBfKJI
y2p+JALOmd9bVdgXcq5OdcekVbRK+y8xMFIuI1a28iQooJMN+BWoednYpZE2Ef18yLA3NxBkU5n5
z0U+DGCqihZEZrU2ClsTTT7iGbldftVrieWi1yv6iN2Do33G82fWrwuGtzvhZc56rFajmY5jRqH9
DVPIBLkiMO4HE+gloUXCBVBhqD61EQsHp/vDsiAH/TQvJqFtd8K1yboDaIvsht7arEVfxZe5q5KV
Ilq3qE7cn/C288glFZnbTuVFMOfwJcHcSsxdrATALNjUeX6zvi/4VrAApYivZRfs81UZ7svQuksX
rsPYV+wwZnq0/Mq0X9YRPix2O1XJk7CrctokfrMQyTQn2FBjm3fpe+cDluSdEGZ5AIymigMbNvtv
izzIULeq/hybJvSmvFpN4C/QX/Q+oEym2XkkWNnWGRWzAXGMiXnWQuzajeUSpGe3tFinJc5Qqa1h
rfZX6ra8RbK7IRzJp/KiKRE0nzZBDFiP9Vp/BV29EPckOpo/0jpWj9tiycliW63X/ypxUEABJsNu
efGdEyykNcn5p6E59YfBz2UWFSL4VUFRZmEH3Rp4LBYdTVIUQuSQ3miZU3Iq2Ga6U8tCoVs17iG1
9VEWdl1bb9esfbXMwbj4RozUXi18Mt0/FoLfvXBqyJZpGd/52Gve4dsWSMcZ/FSHPWBakN2gm4kc
uspec6MKNvnK1LSN6zrnFUIV+8nbPNlwP/9c6vXd9vuD5+ANCzM8ks85qw7oQtPCbl+VW+TS0HPc
x6yuP1jCYAnLyzsDK0CxcQz7D7En9ycxvbuFwTIp3eEihz4gbbiQZgaDBWytuotn3mBjzt65b7Iz
xSkYkYJO9rXnPHvtROkfcWw52vu58GPIZPqtdcdr4g1blHJ345HYMRwQq6z2xDZViYgGWr44yIsT
FI295nJwIIbLZre2zRCWJsEWSKRuMj3QgFlCoxouWBkYDde+/hmgsOFc6vZW7rnUYArzUykj+1u1
jIsGH4toreMwW8Rv0lFncrDiYRxabW00Oeawq9ACYbwejQrk72o627UnjWINSQyLSqOJUXhKVlBH
pVOdLfLsG4f1AZOuXUcDN/7jypL+nPim0SCBzg3LJY39QizyrIEJAB+bNGuf1iGsVPNmm2R1x1Zu
OpGcUA9JrLnruCedfML0tCFfiPeiX/Y2gM272VsBUC7FRgOkBq4vzgr//bEajPWpzVG5xi7WKOlq
O+dEogbWBaHW8rzYUNObysCTZdNh7yw8m+ok7o9+zBiQc+NiUTXSIOJ0BfRLGEk+D3xiC9OHnDx1
SeLR+RUHOj42FtaCsbil+whZ/3VHslsY4ObmHfdr/cetgZcgkfvjlpLp58Ba+/1oMgRL3AlvvMDZ
tyYVusElwDK0Fk/OxDa/rCauCl53BgpYhXzROZANaCRiYA01oxXPSV+c6qQ/k113wmQE22Y26bCZ
UUa/4kmtHj9DwS9LPsf+i5zvRKayKOoc2vK8Sly1juryMysGMmTUe2WOn+4UuYEIf0q2Q+LDCLzq
v5gwwCBYbDt5DAWsIBeNfTXGnwS0o2W9ixgJdytZsjuzsz+ygdwl7jyBSGF5R9nyRMMVL+bHlkAC
H8dsxoGUrscFwwoeKPLKW/xZkveE6VfH61cfBN5niZUMMngbrr7gIPLmBnEQDwjbj1d/lCBQ8m+2
MmSEYo+BuJvvdWqq09AFRwpnrBA9RG2mQj7Akb0HhtBskha6AtJI8ItsZAZq2NTb2SRJjQAXcPi5
P2PpEiK10/ZxTmAvd2V7H7CW3/pwjLe2XC58lRE/kEz87qP2rSE0kZ/opWI963A3gMk3k3s15p/G
d048C0+czoBusxsRW+KJ9JzT2ibP42rHh0SR544VuIK4OyVyvDqZ230S3JV/EOi+JnNZ9yDf76jp
OARutm6wAG8VGJDPBj5SCMIF65MLgUDMEtZbiQ/a8KB1CuBh/ICFiHyMaTwv4uO6DN2upzoDBCVa
UVYUWIxFEISdbd/VIAyiwh+CsKxZIlfmV98aL4ZKjKM9tF9DlfjvQpbjWebrQ1F29sVJnEe9uFzE
uJ16Qe0eJo+HrMg9vTepCYuaIFi29LD4+k5Wq3MZBu8eVkQWFgLcIOHbwXlUqNLkFjL4kKLRG89r
K77SWQiJXL0kCrtOVJs62TDB3zfrnOxdpIgDp8CtnTo+WE2zY3h2yMauy1tl4wkgGB0BlOte4K/Z
f8wYUGaBBHfWbTDidefX/Ih7h0WE/phKfQa22fDaZ/PJlLENyG+kwqMksVmJ0S+igH3JwWAJhNFO
iuRNF/EvztOnrGNV169EPLllujNXvJaA7s19ZjhFh3SmSxXZuLw2HJJHpat3nk/+aWkqqHLr/KMc
82ANWFdjTKrPS2LYL+w3raObYdkMfWoi191g+pt81u0vRdiAxVfu39v5HNz5dhp8EcsO7hM25I+G
dA2NJRe+1XZER3+YpWlcR1YBmyAwH3ApwYqkjfIRI+K7zCs/5Ffburi3dsLnvkdpT3xYYnjKuNXO
XPG+SXHdClKMRRwo68FYu963RvxSBPIVouBzkgXxG2LtNO2DqZt/8/jCo2tQeJBjvVhiCWWCMgfv
jltMySIh26vZsF6BHXO/4er8Ahco/uFZQDpjKs2/SzM+g4vcTYtgsZpoqLX+QJxiNyKIAmP8Q4vH
wbX7T6/y7A8fbG5UyMED8zCMlyY1+UTVadveVxLArKIjYltkM8onUcbPdsVuynYzYGnqp8dk9pPf
/WKYEb7p5DCs0+84kdW5jW/KlM2d8XPA37MxZf8M1Kfb1ARF2IrUT4vbPAI8PTBJ4XOZUE4d+AoT
oiT8DKgVnn6p2/5iJ+M9pUz/hDj1r8xyxH1hecZGJfZzhQ0rHPQYiZZjml/O3MPQfAlci1tHY/ms
+s18q/OalLoqPNfdFzAR9hRl7PIB7XaFxWllot27Lf6ypL191ef+G4r0C+5WY8s+484R3Id9j2Kc
bnRZ8+uaQOhNgltcOkBDL4vn3/PieNu0WATzfSz5AExZ+V1oq3knCsxUVpkWSYvpOxly55wLWFl0
GpnlfoxZpZbujYVFeprXC4bM/dCDFGTInkC6060E95jgjO4/Zq5C+8yz36e1BmTsjjh0PfCRtZVu
Fw2jRVifQUXtauujn7U4HhjtQ+6+H2DT+et94KX5I3nbh6yGvob4+O6UI6k4M4KzTG1w9eL2pGnY
lwawCxluvRonMd7k0wK8FFxoUe+hEc2nGyESY2mXPk/tCHY6Mf0OVTxpkp1L+Ms5Y6VwomJq4UwH
69nEKc6CdL71Wdf3iWMeS9c6AkB3+g2U+SNx/ZYNqP891rp6ZqHCj11Iove9PltgI1aveGObtMXL
+UqS50cz3wJ7rfFdJObJBZbN4wl2QZWDxp01/gfPChAQ+cnyiT3U1oMuH4eK7zMhFaWXO1Y/x5sd
66PSM75CJGgn7h9MxbM9k2AocP09Gdph6wa+go8jDPQ9VFPQkASGorZP158Ygs+Ot+8UdLkbFS0E
iYx6vAjLCCMH64qLdibKEap+X/UTj1Rh3y+ucSCfyDZM01nCi7ijThah/TYJthbIImqGzPmOvVJ6
bTukBqe2DklXR0qOHzpbu5NN5wHA7mY8tVmnNk3gNt7Gml0yziSffoO/Pg1p+htQ590MeVpH3tyl
cGAIhZ7pggjpDUrDDIJ6BBeHiwREso3p0Z1e6MW5L/q2+R0YBYalPpu+FAm4s/SJGUne6zj0QE+r
CHmt2pH9pW3BdJ3hXC2cxJz0VxoeaCyTPm0JYRcUe+St/FjNejrWMtWs90khSULIJCoY+/EaFed2
EOq3kOqSuwujPcHODbnxMyUk/SZGtrpWCVNTNqMB52DjvqklKtG8Bvc946qKL8WbTjO+tAuZgLsu
78pPl8cORqb6muCdYvFimL8HPrcHnkGvY1Lqv0Iu1C5UoEgDowX0od35nb6uvSpnUty+o18JIzDm
g3gO8w4XZR8YvDypuW8XLMBuanqPgtI47No3455fVBe0w4qNG/8oBa4w02NvR0buky/6e9kkP02u
PmKOvox7eDW/1F3BY8qUOxZ/T17WLCdGW56IybfHtvVhrq1i25vVMfUKJtNqy2mSRVUX/2QV6wCr
b+AIwdO/nyqlyJh4yQXX5gLAvUhWHAG4WUlsyReUvGAz6vgic5nu2OINkeHgGWllh6nPbX51ZHn2
QDuCjWXHyTMQE+T51r71hgxSOOEoYmNjkyhkhE2V9jY122gjrByRnEHkrlHZKPVmd6N4UKgcW4xA
FwuB6OKnqz45LE63eE+7bRmUageLqbvOTi+ui+zAmbA6ZKNNWALA9vvcLd4p8by/g1nmO5i7nERj
wUrZ45MYL4+lTwIzDmgymTocZR1eBxhFvMWk0mE/BICqAdpy7VqoqOLjvXAF16NumrBJEnmcsXo/
pf5UPonUiyUrPZttTbE0ZNvgYu+apSFhspbu3B9Yf8+8+dlBAp2FqStQHzk7hTrWPk7RuUhrHSWd
MnYy8Tf41Zd8lyex/1nEqj0kHiGLGdc7fr3CjDw/f1vc6TdMQ/OlllOhQ3Sd4M9AuMzZulWRXx2x
fqaF8VQXi3yv6H/B65X8ckVrbNklZg9JHzMtwa6JXTJHUASoj2o++wTI0NC5OhQFdAobdMHoDUdJ
8S6IaxZiRu9MW8HlM8Y4j52NFLIbBkP7Y3OBuDeKYrhyp5UPRp12L35T/c0wHSKNebMTdmAqjm1W
r1c1WU4dGaVkolndo6/F8KR6OmYI/ftIPkAomsD56VV5yDW27nquv91RPgUqL69AAa6qS+cjQ1oC
h8HhITcr5y947fWgk7IgfmKeMyA/aMz2rlxZhzKkHX3ezVbVyTar+/xl8PK6C8lqpXIzet6prwvH
j9Zgzh48lzUb5T+mcbD1UtNj2Mrhj+fqWEQMPy7oF2QDV/CRPHpDXjyO/gw2hGAG6+TMotZH5UYO
CX9R1YMR38LI1AOIn4xs8geHRWkTpGtZBPrVeHRqDXOOb/Fu9dQN9W5lBLpbZwttC4O2EKDzHaNI
N3S0uHyt7DJRh05ZPEramO8CrH9GkUg4jBB2k5abmmznHFUEq+EmD1PzSD+uOqc1CmqhSK9kpkTt
7cvG2HYz/fC87RU30zgXSYQlWkAY70bSSBjXwsJbKmdrtYP7UlHfYEepuxBvUVk2goIvHPyvCWby
eUcBXvIw9voVdEp7zmzjt1/NDsEDuuGjsaPyaMONynhgxwZfPm1m+zmpEvMVeN/wV1jWrZg71lQJ
ynTE9U7HQ/cuqDTBjFUCHIJMtt5u7xafUh56OX1GjnsuGCBuOdP10bX8bGW7mnJFSkDHPHmxiN9d
c7kaQsKlc7OGIBpRKfYqnEkqyH0W0AG8b59n7LZGcVOhnnQ5brRIzWOrFFdJ09NXsLabmrbH91H4
S8Zym9JQVN+kqDdo9/RSL3P+VMQDWtbYjjtgKWeJ0+uTcSM4qNasrk6cXn1Oj20wNuLcKT6JZmG+
VK1/R8Pc2cB5xiexoqKjfcJTqbd8w0nC1FL+Wpd64R9VfzC8+cy2mny5Q3dBg5qcuIPxJzfVW+5Q
NIHF4HXh/vz7dlXCXcBmAWhWO5NE8YRmlzkWiRUWpJ6xpK+kdZaZlpSU0edQ2C7t5LXZHMSMH0Kg
0oReo/xLa2PuvKENJBYsl1cpCI7GZHCv8BM/eMuC4KObk1PbdO3hlurkG+GWm7QU4NoGFEEIYNhl
4V0FSFyAbLgZWBhRcOUAgCyua6W3UHdOorbHDZntNNI9QVDZc//Mg+XOjdl/xM2zJvd7Uy3rHdnX
7kCY4DmdzXep0UhHi8t9xS6Lb5TMHrHWvLR50T1JS2QfqZchY7hrCZVYUUxFmzKvch0nD4YJtgF3
X929xP3qYdlaA1KhLbFmTCT5ajzJ0YHQR5PA0e6m/lF2xcw8ULojn69mAbsEp2BnY0zwqrU4Yjcs
tp3DKplI7+KHHnGRQ+s3Ot4vVomaDPpw+lOYFGSyl1oIWGLNHJEA8PnVCDX1rdqqGW1vy/OHAioo
T/6nWGL9ZuS9hlyZLf6dHPvbIikh62zgx/HCyXQyKoha/hKvC3ZsunIzglYA+hNwI7zWhuIOJ10n
RnpRn2NJ+xDDueB3cJB4qReZeSxHbl8n445+KTTNNav3je/1RCF963Mg0yrCmfXYa2pL8d6w070T
I0fpxkR+PegeWGLY1wTh8HNnv3SCcS7K9Wx+OXr6PVBIGQ5BxwGHrGYwCla66r/BM3LyuJMt1z1H
HxWONpe6ez/3PRwfRPi3C60yEV4w8FGzndNoOE6d9VAWOk6Pol/zSGf/VCCoI6+cfuzMaX7LrQBE
e+nojFxYQ41Y13BnbMm1nF0RIJTahlN/49EaHvgpswkhlkd9WHsAbQDcFEBePRxEllztCBlwMwh3
Oi8akROHWWpj2g8CjBO5SDdptpKhtbt8Pbj8WQU9OWu2ndv0mznuNLjFDY6g8RIWTAoDYHcTsY+G
+Rt9oK43hjDBUvSpOJAyUPeTI4mFlShJUQq2zgzHZTTeYysu7pYeSsKce95dUMztjiuh+DtwHJ/5
eERQu6xL4w++fzNSXftuwBNpTsOLR/M6QGYfQAg9UorPDn7+WepfCMpVybkqzDMP4Gg1caY6dFVC
FV1Zaa691z8bRhv/ScwC83rflcbt6wyXFH6tyZ83rMFinI3BIonGPdL/NjFlxifXdukFgGjU9M2W
msJRR3gsivU0ztP40M2adVUADjU083LeZsWkHiVqxndadMfEr3iV0b6oyBgdKlpr5y51syN8PO9R
e8EUlROujIBVkYX6QYsKR7jDz0LBoCQj7WxTwBQRBWzLnxpYmLPr8flecrbvAJ+rlHZTaBW/Sgp3
v2FTdQFUP9XjD3F+lUhFvE7q2SSFfBr6dR973s0E2HAW4LI1WF6Ntn7yHRAIJgvpK4o5RAChvxoj
fyMGae4WSVyXOt2uvMv5jm/The1n4IE/9bgcbBmg3/EaB4TV7PFYpBNrD7PKtlZZwThpRojQRtuV
mgyX/6topqeiXgSO7i67FrV5yWnvc6ClbF3tHH0LD8A4PxSGzpBYE/8hnvWb7+XmXcFeOtK1/GOy
ogsrvXh/JyU+/LnuOZC6r2CZXiAYv1vUXm5TiB2RRT9Q1BiVhbFcyoADrZV7Mihm2NBjFJocVduS
8XfblA64jCk3EEOcG5cygJjBk/+ZFLKxXduCDqqu6IsLq/APSzJTAYV4VRWy/9qv4opjJt10rZYd
ZTA3Xg61Yi05RqRvHKuLNJptRy8uwM3KzxD68vYe2MtHrmvniMFjxOZKkhENuBk8E78pZ1CE9ov6
p2YLobDPTc2lxKW1Yq3PytZnlZClBlsD2AW9Vz8xGLL2nOrB/jV0ZOmRoH5qDlH7Dh8fYrVhmgZ/
sp3nn6oV7G9HLMu5D0u7WyXX7TyO3VPfLuz/+YodLCOpodrFFmt1ZdtIRr2DYXiyVg8XmSrmG/EO
Fc/j28btkhtG103PuWX6rL16LAPgg59FVzEhpgMftLhGlWJ72b9avpETmNG1ze/QqKNhDPjmivJO
TN3AwcLVhsPEfu9lwDC7IHr4jrdwNTLeO8sKXtPE4Nllonm5hHlBzNi5MUXLgoDZuc62uHUu8ihL
2CIBho5WWJm3BFAIEjJ/QPQouC+JbUIefeQZT1/5rWJvlVhsB85elvT3TtbEG/hRHXUWo9hQ7DtE
XpZ9+oB+dmJIHAKQPs8BwlahdmT8xinj3FfV2kbSjZMPexbdu+2inXsUOxETdiLGKvMOdoh4mpKK
ZnQW9+iRXv2khdPveB2s49o58Tt5+vmkRstjZxA/V7H4EbP3GBvyMHgjolIsqh+WedoPp0FPl4zE
x6PLvMtySsIjssr1igXjQjFOvKF7sTxiEA/5FMB7NAsaFG8Hw26F63Q/+2OebVqCxHyVzFj9ksLO
sDEX7v04UEcqZPFsghYiGDyPFf+GgXIJ01TG8rEdmu5C7JxZzcegNmIMT+j/cpx+9DZauZgVMqst
ve3CcFWyMIRgHSFrpMwVRYfrpkvW/nlAPLFI6c3F1THh51IhRTA91EoBZutGzQGAw9xpH5amTMSF
vplevjDqNQmC1OwJFln5AJQfshNdQkltV9S6LhbmlLLveQC6MMn3M5kIaMRgbqPR9P2cH7iZJmTy
GU0gJm/mA4u21m/b6TEnuqvJvrpese+gHOjJiSwD5PGZvecKtxgG5rnJLIzxaykwm8rVaTEB8/Xb
Zp1bSvA6nnFtMCGVG4nZmbS5rRNCmUlR/QJWnoFkUb59HR3MmcZiIiZOfkCe1k67VyoVEIihRBSb
OR6wcSYdFgEgf/ZH4zZ1dQmS2Dxqb47BhnfZDTWKr+KNtb6Wez8elr+JPdn3LZ0YZVRUGXeLRg5r
+zDiaT82hAkx3i4mYeIcdGdzMS06EQ82JEmm3cFov2sMaDNZMkiIYLYNvEUUDNkj5hcCm1CKiUFu
O9PigOu4zH9nHrYliLgVbh2bCNGxQXyA8JEMI84DFmGYdViFUffG39ziu5lxSfmNF9CrRcQEZZHd
94bFKYWQXTFceh/uCAdQteIV4ICId4ZQwxSSOG4/ilbwXVuK6Q8/RYs+yTPmtkkL6jai75zUlT+A
K+aprKhMtGTMpRvYKrXHvZcGYLF9ZsibJmr9sTBstCc6z9XID8hbHTZYoomIJJNb7ZfCn5Mzn2qG
bROHB2EVq/WvTZW2+aGzPMGDxPcNGOgmDqJtW1nclJKc/Ma2qcXiPOZlx+XaQSb4obJgfkkGG+Am
t2tc12pq27tFKFEemnbKngbbrv0D2G7NNNqJbglZ/Pa/ecL1FyCgeAE8M6ZbCtdcw3qcWqNQWqx5
w5FI609rm0J+mWRjMh7Gszvt2onhLCoFTRFHPHBkPcohhVqPZY4O5JyWsiiYGWBnZvN3OtoEPUQY
QV2okljrQ0zdM61eWGyJX5LuIBtqdjlTkkVG5DphtLvgqVPBgdce89AKUUbv2a/gAxfUPqTsAAdR
fqF1pQVb0Nrqn5ZJ9tQDWvP4v9k7s+W4kTRLv0pZXw9yHDtgNtMXsSIiuAQXUZRuYCKVwr7vePr5
oJRVkmCQMcq2vhizqS6zzkxV0onN/fffz/kOB6hZ4vt3rtzjAxnbMtGf04hp97bqAjqiKHn8vPxW
2Eqg0IB0yU1fjtqY3mB0YYbGr2vJm1ombWCtl81QLl2948RNlyDjYk+pRXD9Qpt5ggv3msNnchtV
jEYKEmSDxAtZm8HoNF9LoJhnw04/BHsmf3f18+f/fxnsf0ARNKAWvk9ovK7qMmv/dWjSbzT+y3/9
z3//ZfCvXRV/S7+/1Mj++nG/VLKaMXEYOY4zhKFBKkSl+he7UdZ0tLAE5igA+U1T1YgR+aWS1bQ/
MBypbBb5cxOrEsLrXypZTf3D4Ifw8qgE3Wi2ovyOSpasjtciWXS26qTcVjUxQQVlMYloXyQSFZll
YD3B86W39EvAI1/CNpPW5Ns+ZXCE1j40shU6h/wJ95G9iVIzW5FKYFwaSp5/gx87rOsiHTcE1OlX
6D5GpJMpbQt8tJcazsIFgLwHjQpjXUZps2nKuiFvo7RWCZ3+bdurgTPicl3rwkVHYnfZBbAfmIKI
LLajkmkrRIgEso7GppOjb6qZDjvC4Rll5KclbZgvEyP3V1nNNApuIHYSgo03eK4rWseY3qI2zuHZ
gqvOcxc1ZOYfsjqzVjIZB+ZAsWF76deiYm61R+yKdC3LnWnFT/Kg3lgsYkEZfk+QlQBRpi08rWqu
eND8SZlUJRsrG79UbG4XFQS1xo4vJAHiAIhVsDX6kXlPyr5iWAQQndFCwd6Qc0JhUqBrBlEjea1g
94h+KJa71/B+7k2O4J1Aj578AaJu5Wd3bH4vOQwBOR/UqBpbyA9pyfzVVOGTqZXtwkcssiUDHX5z
KcL7IpfjHfHY/rVVI1bCaT4OB1dH4GMMrbKczGKpSsIFs7WGM8O0thN8cVFqrnzR58ZVExXDdjD6
Y158FTWj4a38GpPpxmaDHa3ouAvTP8qM+CsuyztOgA/uyP5SIXVlwalignMhRPfSSs9yIGcrSxbt
kpn10mcxXJWJb2IQRhgMqO6+SYPvErGtEzziawHpb4Pfod+jvA549j3nXkMNKCPDO7WmVzkgaUGv
2AeivBQ8HsX2ysde+BhTypa9ZhT+oOjeR8P0OzbxV9umO2t7MshkgQd65HkERIZv4rTKv+ahjb6Z
0wu8V6p8gUIuczpL166G6dXp1erSBr20sLO2ufhZ3pj0ytiVjKlMyWcmym3sxfmTLIviJhibR3ym
WyVorBWeJvqLwVMOlxXvEvJYzliv8j79WrnlHQf7JFKH6V3FbxsW1SPU+SNCwynaoufQhgjxdagk
T2YTfR9wMNM+iwHcaCppBmrV79MMS7yW5urC9qdTUF/a+/jCCFahUYsofUW7/LuS6egK5Rsy8iBt
JRndhqAKF1FE+56aJLjKRFJNcM54yZGE/tAEYXoRuib7bjeSIC0N8VEpdafupUnml96VA98ZOsgf
+iAjl7V6qvmY1y5If+g5NrjYh5SnKQkvoSFSLHAaUfcJBWsVQkyyk+4yDHzMfjk4TC/NnDjk1vbI
0wk21WREOXWXgbAfvAtjZHvRurqxrr3xstN5Z3qd5yk4Bt/EBDpwL2r6K0ifrgMFdsxYode1I5cG
il7BDrQ5CYKVpi872UKlFfEDdLWAuG6FI+hOGIHoHB7x4nGcMhgT9dqt8DZ7/vc6s58xKRd7Vwp+
uJa2xalJQ8gEWqEFWM3aQj+aTIuqItSdkSbaKq7GdGt73IAGXdNK8RixsJH+CILmuZNwOWxxyQGu
5mRWJFYte15atgpVY+V/J8T6sk+iH5CX24c4JKBIgSFFQ8u1FqDvPFhffrLswpq8bE/pd2bMSa7K
Ti2yvKdSEd8s0YJzUIsAOEHa7wu3iTYyHzdRovQqI43jXmvg3N/SW2batFXWGTQs9tC4v/NBL/YN
3ULazAQ2Emc1OlbvFo9N5mOXtfL0ImnT8inPjGbRBgUim7bhFJ33RgeQNn1sPvt4Pim7pG3NCfLg
CIThUOc4SpOsgQPVILC3utZc/neVIe/CpKeS5znLsU15fl39589YRO/PbPK/vPqb9U8vzE3zZznc
/smMUf/n/+Lf/PW//L/9w1+OGtJHcNQ8Z01aTz/NI47xZc2gysbkX3m/BLmjlqzj4Ve5UZ34d3/V
G7Lxh2aqlhCG/jOX7t/xh7Is/8Epo2IIxIFEk2mM96ve4E805MX8S0K2VHjCGHZ+1RvGH6Ta4dPG
q4PRBwm++jv1xiwnUJow1vyfqk5OshdlRul3aotXy6Rtv6/0lIwLY5Uo7icSjrfSFNabZ8TCXDcw
0l7cpRNV8WuL2t8DzhDJCAnbWKn4bEah0jWACNywO7XGAP9D/vTxGPLrIurvQajgXl6V8OTOx+I7
7KLmtiNkWkvrVacT+eqx4vdPLtbgFnVDqY508GExsCBrBLKfGR2Qd/43Dfrv0aff6sU9jY1EHgLO
8XYiJHiMbTg4j2XGWb9cJRQXxynOmQueNipLqU8u0sQ5M/JUHJ4aefqNXoys2hJndIUE6Ihp0sq2
bMx3Oo1gzxsOjWiPeKEOZmSsStgVRKgvzgw77WRODTurVSMNa6FuFdlu6Nf2NdG31/VnJDTpQ4Ye
4cwgr9Hef9/U2S5Kkn0F+0Tm7hDMIdBHKmF326G85lSCcGbcy7CpzlzOO2+PMsupDBCc2EXX97vO
sLYA+/C4IiMhmxNDyDHWKTfdccs0zLbkXlfpgBM+fGbodx6gMl39iwdojFLvj3JX7zRgHS2ZlQQn
6aXnkOJGQANWqIo7qh0gdK18Qz5za6frOvH4lJlb1LJ7CRnWWO8ihX52Z69UQX+51bY2n4zWu1t3
VKZ+6vYfXuRszml1MVhFbVm7/DG/C/5Ek06bOQbp9rm85MSRDvk/HGg215AcE1pqpBY7WzJpPt8n
SMPVwf75+nCctfLUZQF3QQ7VT+LsBCf/nDtP3c/Z7KN3VEydW0IW2hjkUD3Ij+ll5l/6COqsjX9M
d8q+Q+IZjUu85M90y/1FfJVetpXTkyG1eHZRrPvEdu0hJVyhdageQizx39oLaUFaEYfJ6mXxLbvK
bmMk2yvUeFtdv5TWbEw2Jf/4Jgx39aWVy5/jIl72nxFPLp6tRaEguF1ZlVOr+0pbEmG1CL7Ut+1t
ZV3Ka3mZXXCyaG6rXbgeHH0nHfBC9Jt+pS1VdzNsy32GFmqjrYZd6gBCcatn/7K8qpwg2ddOeWXf
cuKMHi5d9PfJrbRprosjyt40uNHcp/CzeuFt8Q4izDlkDseu+IuQxH+Pb/BhiXLVPmlTVOOVtOfI
p9+WW7jg4aFxqn84MyqzOVnuEtuLEf3uqPw4nZuYCIFj1i4NqjY8mtPG01UJwlEWFn8d4Es78w5O
79qpl0F5/UVLKq26CKvADu7dIicbB0XkqsTV6CpffUA42dTQKr8GMt01ppW2zo9JoGwHZO712S/c
fG9emc/QCKqqUWldND1gIjMO1W3KbFRcABsqOHz4MxGmxJ/jThzcBARlpnv7EV6MRBXPyQTHeLkM
N4IY2J5mbY+30aewxu266IdOohBubZRKxS1HAaUHdYDKuN3D1gw2FOlrJJIr1sRmVShoniQO3DuJ
c0CFHUPC+cMC2R6SY/I0S47DY++zOdBvFcOn0JN3WOZBd6tACNtm+ALb4LrqQQpPqLPY0469rF8i
OVrBxCo2KuB+gvdWQ0okgJlc+S3Hx4Tqsu++IxvN8eSKrB85AfUaFRso8dgbAv2KHDVYbaAO8ifP
+irXZxqA75UhymzNCjXVjrUid3duQPLyo217T5YkVn3QHM2cOzgiXclvkSpYxGOUPHHm4TOL2Dtz
+hS2/XIhaXxPtHqED1h2iyef2PXUUleBSgngglnzzAMS9UVdqufm9HfWTHm2cGml1QfYF9xdgSCC
lXKiUvCST6sm7KVbvwUwEdz6xcD07gEZMs9c53sFrDxbvEY6WEnv4aUD6HlMo2aRIuOKUYz5OZSP
MD9o46HVAfPenvmg37vS2eqlqUlbqXoZ7sE02/Y+rspP4MKc6aFOdH8oGW0ZH0llO2aGchi9vb37
eOR3KiB5tpoNJMlFVW6E+9ayD6AYVyJoD5VNUpoxHHL+fiqDPh7q3bs6W8Iy0cUWYitllw3i6Lti
b+n3GlGxjVd9AtVCZQQ5ux5pbcTnSp9pQjwxUf78iF6UPj2HwKmKM3/XuvVB4rzE7W4tyBqJjwhX
lg8Bs6E7mNc/OwD8KtFgnpukicB9Z/DZLK3h9VHjgJKvb1HJ2Y4bE5HN4hBmdbKQexs5TEZ7EXss
3Zr6IvWjQ4JHhaxb0kWugOAcxrjbxYX7JVczPIn0CKMtYlBUvOFSqh3F2FjVJlL3BQmyGdGbTEU4
IDYST0/eEP9OaB8yJsXBsYeSdFxa0sQ6IA+kcnyerAsEmsNjDvamhXvpj8Wiu1XHQ5c/afExp0j0
t227xRnGOZAnnN50xtIx+40gA4vW60Ki8UlBh5V2cA9D9KgqV12CxOlR124b5d7uP+faj1p7SNI7
ud1GKirWHy3+0WrX4uuG/Stv8SaJZCv30y9d+ZuSjKzWkVrH93aeDrjYIdOTFhnnnYvcpbkn5cpF
aw1sRNqQU/5UckJVvY7K5h7WCszXkMsar2QvOth5sQMk56CVXNNRwcLVblBD71rwhm1x1Q/RbgzV
O1Sm22bYCTFeadZn1fjUZvS0hsEhqXpZ8bnXuXYIY33jo8L1rR5XbbgwreHOxvS8qFTrh5TKt5x5
f9LqKzkrd6S73MOvg8acPANKOZhBfytjFqULtMPHsfbjcuUlqPkAhcm2tCbn7bmTrI1NlZNU5SoP
02+jsHFeBf5NYNGgHQfmHO1TQqjbWJDBG3IziJSJae6IC4Lh78PC3CG81+M/IUsuyDxcVAUNyB+B
55CIFxN42A4JprXu0m+QBhCpIDJ9XMdpxwmu4RQIxWuUDD1JP4AQ952q7MhSXZNodByAkls0mNq8
a7AqbgHcgUU9WLl1I/ulk9acMjbE6xUwb/3l6LHcoKlqK1Jh+/Q6bFERYlE0ZbEjwAU7DfqWYro1
1+wp7+vosxpxqD6CnFmZtFNp8d9GSfeco47xUrGxx3xnas0uzqtLTBfrIQRGoJlQ6gLrT03pCf+4
xIgLuoGPJovAF5mJcdkOjiKCfefBN+q1Szp/d51nPlkcBeNgJ2ZAcUCEbgZdv4AKaAzHIgIKW+g3
reguiAXniN3YdaLZ6vQr1ER2JDfb6aikXdNyDP8ILwnqo36wCG0Im4j4mS9k6PH99je+p3kLym03
xEKgRcE3za7Aw9IRAParikdm1kVkmss0OMpGcG6dfG+imRViMloP+n9NsyuG3Vj1jlW0q1gq14FP
luq03fyRhO6ydimpjHEPuPDjCV17rx6YlSKmiw7brBBVWSoOJ8+99Go+8KTdZKG4whvG+0ynuKoX
TX6FFG+RJXeQmlYeBZ8w7jBcEKJHpI1XrPLYWIocnHTdrMyUAwC0MdlE9aSClHuEQeMqJq044nhf
S++r9IsQVDvfg04BM0bgsayxRpLYaUlb0IrLlhKtb6p1g5Sos2+89pint5EJ0hGetXmfdOPy41sw
gyP9u4MgZiXR6Ldj1E4WYpVz9UnfGe9j5T4VX1hhwIWh6OgbgIQSDF4crsOxwk1sU7MK+shiuGn6
nUBfSSRtamBnqIMVYIwLKjcINcb6Bs/HmcXXfqdFJua1lKz5KKkQ+yWDuvNZhE0Jb5DXbdMSMdOt
sK9K6Cf4VWARwFKTOUxPdlFaXyhuvUnIoCyDlOd4DJRLKFwdL5lyiAV+k5zb7JdIZ5ZNQ9BJ/KjW
vG5PHCKSNeNuK9jHEbScHhtVRW7ppNk23BTgZIaJw1+NulhkcL9SaV3pWKv0EM7y5OO6T/AI2OMy
UauFUJ/j5Me0BQB5vSSScV2hZI4wHcsD7jkNmGYpgKRwJFF/k7qvstchCbrIdR0i7nBTqwN0cAGA
5CaqdzH61fBaI2/eQM5OSiTrYr+EFHaRfe5z9E6KtbFszh7CgixgeONhtUn58SWmGWI74b4ZS7v+
ktYI1sx7sq8XOEBNJt1mLM+8VvpUaJ6oW8SsAJXM1FMxGLJvJr9E3mZkMxOEYRwH4k/g7nICudPR
KIUPHpjQov9S+Dd60i69jq200azHxlrGdXWvNd7GijFcraooWJa4IdhkAdMb7vQCYhcpKl5ZXqpY
eZpoOnMiztd2t2i3rwkKvghB3TP1LRJD2SW6C8e7XXG+uYLOvPwZeg/APiXCqWhHB+D+EnbPYoyT
fWSbTqQUqzBhXdWhUxTZOgzIqEo9SH2YfyhHPv78zHfqZjGvm13isC2O2rAbfnErXBQFiZ3DcBDk
Hmte7XB6dVUE9o3SaN9zKbhvxNY30brx4CIvvlLJ9G2N4kYudxqveThI16ORcUIafap87bOSVDvD
q9cN9Fv4FkuDyHM9nTbRrcee5ItRlRed1x8sKYMfoy1E/A0tNioWxCEeQqlB2lohTHrexiGVriV8
8Xln7DzCo3z880XTOOhJtewn9HLR9oTS1v1ljtVnCHJ0mO42mZBP/P9CGByKGlsBpyB8KLpwbUw7
5uzODXM4DSSCdQtUZPBVoi0OmlWP+M/l/Ozj2yy/N3nMdglANDg04LBpD7h6ZdkldXp1Q0oOTcv2
MNTXvcQ/jq0tIOJVUYEycbEkwUSN5fpYDDYc/HNtRfWd1oeYbSLGgcBgWgDSzgrtislLPYjhuhoy
mXYm533R2DwBa7+Ize6e8nunjnf1zouACWUy8y9nvEV9gzAUzMKoaAJl5uch/jQSr4DgmXkueSKu
e0dbf6/YiwlGuNOt+nbMsnCvohZVbKfTd1ifztzY997f6Z+/2J+YOcy1uosNQCAavTH/UaWjlRO5
KoM3XLWhcUhr74EzyEPWHwxVIvUSSdg/HHwqJ14MHo2FHFg4DHdkgWGRUFZFah2y3P6WaM3BLxSU
s+0BJipsoPpoh/Gh5LFKyHHPjP9Oh1/MypY4RXuilJ65A8J1jSj0oBLBw7nm0Q3p8eOV+9m76nQQ
mOHDx2O+U7GIWcVSRoSMwH3UCQ60yWtTV5Z1nPb1U+ckpjTpfBJ49X/2dAFDvL7BaNNra5Lj7EKj
+GQwN5PDvMn17wqAOd26T4J8lREOjf32KOnDAc3yQWcf9PGlnt7ZIwl/PXhbpDJiD0XfGR0tOXJ0
RiK8DHj+XCZQhi3et3P15/TtvV2tlDkZEoH44I81+8RiuJY7dRVaySfBNU53FvHmtvxRFSjWZZwo
WqViNCXeQ6M0DdVzr9LpViQ4wdcXm3IOW6vqaO0iVstE0VaQn5dyRK+c+1lwj+taBi1uLTtKj4hf
6+N7PJ3enrzy2cQYx61cdtpg7abMush8nL7dwn0g42Miah9kbr2RSqs+j45FdvZ+v/doZ3OgHRDL
NCXW7XrE60v6gFX6MB3+L0L6b5JuLgwZ1QUlJzSnxtunlgaY5RHC+leibo4e/Wi1RGuFVPfj23D6
q0Jk9vrux5N/UG/YW+N1+gbpYF2RnxUIfRu5A0W/OCDnOciufu59Oz1xgJV+PV6hJpwit7m965Tw
yeLoMUHODo1gmq8s1V+TeQLP6nPAZvjjC3z3Oc+mqkr3PF2yeMPxepLuLlYK8Fq1e3SxVPpKdewG
msX5Y2Fuofr+o7lKsWdzVeI3ODslW6Jibw/eCFmC07KGL3iaFq3UPAgOKzG2/cO7as1mq0YntbAE
zrjzaP1NE0bGd9qPKqv3cFBKsXA1qMagrXTd/WvM31Kb3mcJ//0pz/i3XOOnBOPvv/t/SeOhMQW9
L/BY+kH850tZx/Q//0vTIRloOmRYFRw/TCzVv/SjkjwBWDXbQkaJpmOC8P5b0CHJ5h/8iYoqWFcN
A10nj+6XokPSUaTKqEMEKlJkn5QKvyPpYJAX85yBYMQSumUYRMuZ8FvnjXGVLKRQkntmNl+vcG5b
SANv6tKK3U8Kojr5k++F2dOLO3P8a/34V9okR8Lt6up//8fso8PvIjQEbAaYRlVnap9u1cs6JcBg
nri4fPfm4tpb3H6+uLq7ic582a+nrrdjmK/HsIdWy42p+RUtHr/ee4sLd7E/cxmva7y3Q8wWZHg4
wFBthqjWN4+X98dwdRyXX8Ti3KXM+utvB5p9yBAgYpx4DHSwF/Lq3l9xMfinl2eu5/Xq82YYfTY/
uYjeRZjxWCK3W+XZ1kw4Jxn9DVph7M5I4NUEyB3cyTs5I+kMvaDUYyKnJVSTYaZq+4hUxCZvfmsR
evtrzaZqDWLUX7d53Fxf28vtFaa3/+IQ8/VnEHrrAnzfJ4uv/vK+XlxRK5+5va/3NwZvvGIhxjIV
4kSpEe3ZGp97LohQ26y3mal1BOq6/sog+WhReJJ5/PhJTu/232XbX0MZMpov20QQZmqzIiaXXKWP
2RcRMO/CENOtPWcPodNJXrTvCJ9AU1SIM9/bbCLRFEVWhWnxQZuWznQyKxnAYYTEAumJAyux2owC
m4feNiUyMSXdJ1hbzqxqs/0i8xUDygqmE0FtRLN2dpGuFBZKqSgMmDQw10pCtbS0xKSnR+aqyTuC
9yJM3HXo22vwweYBKmbuVFRwSwJ9io0X1d23PBeQOTg4ghWRp1MoQIB9uYEJvJJ6N7yVDDBMlY6H
DvEqB1tJkAH4ydkY95j+g4q9ljYBHaUwKnAi2upKbYpioyuVtRxM4a9Jzpb5qyRe522ibz5+ztMr
8/I5KxqeBNNSdKELBWDKbI7j1MlMksb2yG/06a3H9MCzrGt/dxTdJNdHhcetChWrxXyaA/NDmubI
SbiRKMtOJzSllODofXwt889DsWUBTxyjvEahy8L0er4ekU4r+pBoG8x05UNupdIe4FR31xim7Pz2
UDLIc1LMWUFt7Jyvh1IAFpg+rtnNQIL4KmLkT8Ag6OqOWnP7+0NNGHVds3WWf332VeCdtLJAhR00
yh7ogKIjezsI5I3PjvHM/PLmZSAgj/UbcjuPC6Ho7AaGSjrmxAcZG9vElzpa9KRqGMRnPvP51MLZ
6uR5oSSB/k4zf/7VVU1Q1Z1NiIwrKz/SXB79JTlvwY/YtZnWxspEzl61BMV/fCNna5OmUedoAmmr
ifQGBers6gT4kKLWyCdEnIln0mjj8jFGXx5tUjI7P0/puF8Cai2AyHKlnFsf5pMbkw2lmGYISwPj
bc27t0mi+HmrQfWQI0FrewRZqTt9BUZ8aUKHulVajAq/eac1ptLpk6MCtFUdxe/rt9RK+jKpU8nY
knwcOMy63mNugIqtSlM9jPgJ16iU6zOfxvwlYpcps2jwHyYWPsnZ49UTgOKqbnEYjDVk4Qs9uywy
P/hLBP6XuvpEATj/1n+OYlPFqqRgCC7y9aUhpvYGPsDMKcBwHOSElrQR4xyIql76za+CoRTBGsHN
lFmBp/yDl6Wm1+oYkiwuyCjtcUUIBV3xcWzXH7+dJy4IbbTNVCwswxTWbJQwg8I8+mnudKmSUSRV
YxxsPFvjUL5AhamdkQq9HY41HfuYLqsa+wZreoov+nyNlbl9pNS90yESXmS66rNLxjSdNl18ptX1
9oXAXQeOlfeQVR2L2euhxkaqMzA12AOgswLdiTlqzu3+TCl9ahTbMlU2NJpOXrzyehQJcKdnQlhw
5GSQNjW8dEcq0qePH9KJQXSBGJ4uGYcSUHNeDwIGp0rIFO+cHODsOuyySf8V+M2Pj4d5M1dwt4iJ
Rb5PecLebnbHoC70hSbHMFN5J69NQDIXiiiLS8zt4CSGfnj+eLzZRoe3ADw3T0corNMWu8bXlyXr
IOuaIesdI9Vw52MCXMtqVE4oumJV2B2YWJxqayt0YQYTdnzm0Z14FznsJ/SDdYH9o5j+/MW7CMiI
FHKl7RwO+yRiTQNY+jRdOSqA4v3p40s98QRNXnk+MaZEIX4eW78Yi/PlJE5buXO8NADzOMS2srQ9
EZzrOp66pslXibtc8Pars9fRzSu4Fao9OP2gpd+4o2blWGkVcG7HYNnu46uab4c1qjjungV4g1UV
X9nsjYEjVeOPiiWn9ToV7W9sFNaRtlP2kHqSdDWOaVJ9CRPbuu9cy7rFQaha64KcE1gZTWyHZ2bn
2aEQJaWhKyqhK8Kw0T5hN3n9SL3eCLWQZGHH4z5gTAt6DBicYJrxRiEFuVwV9aDDIFAoeldM70Le
RL7RYjIMFURGkQvAbxPrUyxtIo2E1vphLT3IXjAclR7/4urj+/fmA+DXxWXLrkNmlX5z+3rDDBv0
BISymrL5PXUlAZ5GaeqlzwHvoVO8cENAZHXZmJ25VsTQnZmN5yXRdLtMC0cvLhuaGvONnYnPVtfI
n0GVBVUCJ6W2lDuQvyqK/0e31YILTIfBmZfmzSvKoHRuVGJxhYCUMHtnxgbuvJJKcOeCsP0a2S0x
eZwjZ2Riy2l1Tg1xcjTZJvKHi5SxTr5+I3JgsECY9MFJgffsTPjWAUJgImAUXxFnXr9Tt9PCC0+l
xadnzesePnu3a2o+vriWOIJny8U0jSrYsbOgW8N76te9aUJP+/gt+lnavNxMTY+RmUVm/eZgR1Zn
uwJfVn2YZf3gkDNRYiv142ar1Kp7VAOr05ahSJ14aDd5Dt0WmUV+rfXGGgxItASnoS5iKM+XMtsW
0g1ir1bOFGZvVhV+O8pAi1gkQeNsflekwJRQXYfCGbSaDJa0Gu7jxkP+J9U1kfQiPrdzOfUYcIzB
vKKEmvoWrx+5a4aBJbpEOORGToCP1L4s1Cr7lGPjWTelqm1RmkmHjx/CyUGZCGluavAQjNmgAD1a
SfeV0SlizlDhvGjlWm+V4k4JSv/WV+FFLcI8U80zD//E+03zAq7QVOPTpJ11vvpCYVNVB8IhqDOH
2OnbJCHH0CO/Gzzcz799kZhMKXQM/P9UCrMFW0InGiMZGxw/EhJvUR3DzAmM5qrzq3TN79Es3Lyp
freQm9YxKkaFihF3/Pzo0mjVLFZLY3QEfdF8UcpaUSxFF5re+uPLe7NI/xyI2Xi6kZAsZs/Q8n1V
jekoO0komhUbqsiJe9GceWKnRoEwZ3NRCkvmvIUsCtfs5RqRQD1ycsQ5bEdEqGzqpMZ/fDkzWf7P
1RCkD+00oZFG9tN3+bLASY3YlnADy05RCnSyYzk0yNvA4o0gs6bbJ9MHvscDzgFoN9bAEfNSgXUM
JoEkKrQAUHpFroOvg5Gjl2d+vVP3gQrdNJmaaYhNqImXvx2QXcJXk1x2wtjK7VUWRnq1MZCGnWsv
nPpEXg40e6zsVWN3UBmImGsA0iMGQmxgfRHfymVxVv/zZrvPFKexXAO6ZttGe+v1ZRVF3WQdsDaH
43Nz6fmq9NkIa4VspT65S/TKvA4A2OBNV9XgzB09UU5o2GxN3LIUmeTZvR56cLtoiE3mAnjMOPes
sUYpVtg9mpEaLWhc2+ICJ8GwV20dWz2AinNOtBPPlO0d1w5Okn3KfKNiwiEqbIO0ciMJ4wyGaFV1
e/Lkcvvi43f7xEC82ew/2Ytr0BFmy3o6xGOURrXpCE/HDx/nhMkM9Tmf6Ymlix0KFRJrq5hOfV7f
0EptOlAUrum4umTQu0+6HtB1FyTPTERopnEWaY8fX9iJl9Wc2kRU77yzcHVeD6nAZc4LPzadTOpM
rEZmtVaHQezZArpn9j8nrg7+C68/lTJ78vk6SWVkgU+UNdrQdf114tofVZskYBTUCQJwqGtlc6b2
m58HTQU6WX68oIi0aMvO+76k1eSDLHuag6CbqO9qGJHF+kUSHUvYV4exS/NbwhGaH1qt4pkyxoCQ
ajJdstXHt1k2TrxB7KZpN1InyNzpWRlKE14HFBwaTls3NnLenmoEbFJd3EjC04wrmSCcdGvpeU1O
HNDSchH1iv5MLoktNkpUGyFfUNoC1w6s6CH0fDDIFSsIRLdQIUaMlDvfWrehWj+kaVA2S0K/QDd7
rRbGS4K63LtMkePPshQkV8Lvq+JRHaMSJEUk99eJYcK+tvDhGCvS3TgA973czTdSjMVgOSiS1h38
CI8p5KcS0bndDma41C2oXWXZ1j8oQIvswicenjinTokeCslPEJwltWmug7jKbvWmRf4YVhKxSXlV
me06U2rtuSVPclgGwsUWgmqHW9KRNP3Y2InZL3WYveUq0lssAj1fRreUcD6URCKoLtmRdZvdhoRz
uitTbe0RkCIRKhsV2Aj6czaBJA8XFjGCY6r1mNB8qb4Og6a8bDud5CnDJ78DGAUR4TG9rm+Vmwlr
N0BmHValrQ8PZCU29zlxt+FCrUb5nvBz6U/469qzVQHh2RId1d0YdpwjvexDQCWjq2CvcSN2dpTh
va7exLJReqt2UNybkuAC2I5jbR9rrH/kFZAb9exjIjAXbejmV7VwW9PhmtpP0Lp099poPFYP3QgF
APqsJI8wlUkLSOhn9UsMDYjcOzA0XzvBkcRWraz4U9/pcIDdomu+a6KdMkv4GdGCgDdfXuqu0J8t
nPxcT5Gn6cFPSMxbmiNaWHhrEUcihtYoAenU/EKbihCfYgMrPYxvxNhlDaFhhazQT+6rBmagKlyi
vaBwLmtFdJjv1DaCH59ggYjKPBPbXrEzd5khJFXJH+nwKPZtpD5jhNRBz8kyuurILNtkb0l5/K1P
mv6ZEpKMJzOCBpjKCthXXSlKdYMXzsVIKLIngi8SeZOVYF9BYAopXWeDJT1KnjCqVQRP5yanjKCK
aDA6RLxn4NlFTd4BEWxdxRvSc87WxX2irT0WyR//o436rq/CQmX5rKYfPdD9nHKpSIL5eAY4sU5D
oNIn3BWhsLRmXk+0oZrb5OJUmqN1agmUU8RFRAxiT5YfUYQYTPQSH7CketS0LWj8MxPQqekHZhra
MgQUhGvNSulEldy0E7kCKFs3rkpOLFZJDHHn44ucVvzZzpBd73R9bA85xpldZD80tZqpieKQ7NBm
A56ymJXfEk0CCoYVFNidGptPvjlU2Y+Phz61urA8cy4GumNaRV/fX63JvKlUwPEVh0WCT5pw7IqQ
tls9t8hcrowvH4/39lIN5CBi6vuw23wj/HNzN4Wh0OnO6CZ1tPBbSQDxK7q8OUjRqE+p2Dq5nf44
ocI+Hvrtq2QCC2Jkeoicl83XbA6d5KCQiCDJBzCO66w21ScviES4LERnFYsEfimRgOgiOwyFvn1u
73miDUfjlqO6adPC3my+cakH39AGI0xIoDIIxW4Nyyd6K0jJI53YuOm6ZksnQ6MMKtXhHCCXNq1W
qljZKlF/0qDqR2duydsyhqM8elqoBSiBeQ1eP33yIQu1j4NoV5QV59B2VdpgnWV935aB9e3j2//2
TWMsvuWJJWfabHVej4XQu0gzEUdYA6Fr+2oQrYmGbi59rbM3ugX6/uPx3r5p7FmQDHDL6VzDvHk9
XkvgmRXEo+VYQRhtUQRZWEXG5FINB3kbVBHRywJqxseDnrihU4PQNAXXiBxjNijECrQZumo7zNzx
FQt5BS3ZIMauEeLM9b2dmrAnM2HwToAOfHNwUnq+Ydb/h7PzWnKbObf2FaEKjdANnAIkh5wgzUga
pROUInLOuPr9QP7/2iKGe1hyfbYP7PI0u9H9xvWuhYbAsbThTdesPr3tEsQKX9/Qha+maM64BuVa
Otnb+EvAuVGCuAGUoycaLiTQ3iOqPOzjUR95pSK6UkWAn3BrC4nk6afRG+SpUI0//2wJ8MFxImuj
Now4PaUvB/NHPcOs76axNp/KumAgYuzSFvIrEQQMn0SCYfyxQcaKkQtoUcaJ1mISNNoHBnURthMt
crAPiWEhCRKgy9fftJXdPSV6NwRvYAy0vnTB7D4vIaHQleO7cB8AApDt0bpzbCjFzneDyiehpd0F
R6gXJgEOJKijPdPFyADMoQ352etf6+JyK8TBZcm1lHe+nNY6brWA/IGOFRUH+AgLpkGoGjcfLASH
tSuJ7IUbCOAIQyQMAaR221aoZ9FoKhLBsWMK1c/DQX7pZd5cwRpdXsXCVQiqp/iq8z25DStk2Rwc
S6lFBCOpmfTP+oR0yJWFLvgHx3QMuqv4idUgni+UKmuopVUFxwV5sGVHuIzKTYBkVtP2OSo4qBvv
K2eK7mHmR5nt37/cWg4gfeXao+55vji6FqY2tEZw1LUu/kBE1Bmf08Qsng2tsaoP/74YpUGSPHJY
AGOb4kfYOuHoToN21JqOOcM6cdHgQrv0NAg3vvICLhgQLj71XYAVRBkvYDeMCKeWmLVjmCHJkg3d
OkNojAdo0L7PPI8rVvGC1adZAe6TShoN3207GS0P5pJzoR1pjUeo29bNTi4yu2/TDF73atAQzMrl
lZuzfpzz+A2cCiV93DvlHMhczz9eN0TdhO/WjkaVS90Lcz0KGCyD5WPfS2hCdhJSYtcz42L8phmB
c2O0LXq8r3/USzunz0eniH9bVGHPf0RaTDK3Za8dKVwygRyVAcCwIbTH8WAyza3DPBlCHe8E0HK+
vvKlF6rAGf+nmgR25nxlnmI09G2uHbN6kXc5Oix+SDp7ZX+XVnF4m/S/CFftbdms1aD8bpySL5vO
ESoq9OEYDOndVl1Z6NKNdf4EaLS+aVBstiMHF6X7IGI7impS4nYV87fDT1Q/EFoK0Q15/fQu2Wye
BdMX4DbBPG2W69w4ySrTcUHEtFDEmSVauaqTSJcN/8XjoIe+9l6BpXFVNlfEsWlwG30WHPu0Ax6G
kHj/BEE51Lhp3ucgUq2K7SW16/67EcCeuvxjA+lCI/T8hiwlV79b2GMfdLA5CPQcF7Gg7zFQn6HY
Wuz/+Uw5S/ytokdgvIhr7Yyi+ppMHjOBXrIRiGQ3RzDPtHPbXvl8F64lTRbMqA7CniLn5u3Tyi9M
kdWIzCQ28usG2kI9XE43/74hQjAKc0AXufvr4/8LmBACDRhLIvljmGbTndMm3T6sRfjLDRHqfH0p
YfC3NtYM3+AyUIBJc7gp52sZWdWIcZXBYlyyZMp1UIdpNuDzbHQZ+vAwZ7usQ0A0C5lGVbCZw+rq
Op9gMQxvgkxzrtQ/L7jllYUag7a+/hdpW0ZhI2+m1f+3VUqj0Cmrm7Jvhls0aIQfI+a1ihUQ8eHQ
6itnceFtuibM27Bv815etIpj4GOqz1mbXkuT3I9yWqmJCwtUrtSmabhyly4uR46K2cGAv0jGYzNG
xsW0iRY1tzqheWw6EPzK8XGEjzW8stgFM+faDlE9/2nxUNYf89eVGoPFHaFEcQl3gFKLaYJnwjRW
tWSExNpMd6+sd6GoTGRKZxCQssE/21hYagPCC3bnHtsMjRmUFgw4IHojslCOCvRGO8gyCJM7yvyI
oeZhOyB6U5hMZLn5NGdXHtSfZHt7y2l1247JrcKpbF4Uk1GtlThWcGyTMYeHjiIMKgplXq4a5g3l
1ihLnGAfLNow7bQsTe+GPJl+SYblP8PpVHZeja5YCFtDnAj8gsjzG73r1e1MWX30+mCsgytW7dIX
W6OLP6X5tTN5/sWKIA4nfYmCo5s0za/KNeMvEBiXX8DLZfOuSAbbuHL/X749UjE65UTFLint1hQo
3rkdidwBFLCM9Y3VDuJLYAc102xwt3f7toqbdAcox3oP0bJrXLkyL22ro5u0yHAd+prnbtxGb7ep
uwSpQ1yF1pg/hTJRh3QC4HfFP11eyALsCMwGY7NZKAL523ehg/hbGDoI+2bFqe+s6cp2Xj5vtoOX
ALBGsYU7d/792ixsZIpu6rFOo+wgFmRh8qaIDuASpyvX++KGSIEYfgKOCPDxfCk0LPoInLI6ZgEg
GuTq8mNlDL3/uqu4uCHCCAqHVHWIys5XAWSrL1BWqWOkmgI+alH7zQD7tdKaf4+SODtSaYqRYgUk
bb6QYYZ2PFUjpX5Mhe8U+ryv3Ag1NOb4/5tdOSBh8Oa4v+2lL3ICbAtE4nGJpk9Ir4wAscf2xkHo
64pre/mgV4SVQvgBLQdGWjabilEoSxcJSdaMuBkSQ4Vz0PN09JGBMZh1Mu1/NiDsieQIAKwJnGxb
Wwki0yhAFznHopT6bamjI15nS7svTBTThRyvmfwL++O2mzwqx+Bf2zmIIi0iAocO84Hc2WNPq/uJ
vK1u74N8sH8g0pQYVzKxCzeSGQjAmwD21oGozRMLxw7pHa1yjpHWo79dwnVCB1/t0G6srtjGS0vx
4QgOCDXFCziX6soO/JiJ3k2xOLeR3bUwEeArCqsYrix14TVTNeQhryHQGgKev7PUrU0Jq7pzNAeq
tF3TwhTSIBL2+mu+9LX+WuWP//4rIDBFAo4XWrIjTwPwpWvM9Pzm4cPsxN1xyqX8L24jl56KuMK0
E/Sc72okfENGvuFblQvE10XpPqEsMXvhVBYHy0r0f6+xOJRXmO9wuRiUkzZGUXMGRY2vdI6Iv4d7
1br9QQLIo8uFvtXrZ7l+kfPogiIws69rG50q8Ha+vbeTloAAEjy7gTekq2hMoUNEZwfZUX8ZTf1Y
OXSf0VJhODppjJ+vL38hhmd94AlUQQDX0W85P1tkPdIIxTbnOKrEghgGertfbr30iHrEjsr83JBt
CVUbBGg3TmOomgDIbN/D29PeVpTI6DaPEYylr/+sC+EEtgCEJ3MuYKq2MVeBTkTfTKai7mTPiN7L
UjwkTaC+9X3djj5tZ7f1HHPof4sauukrq1sXvgldLgZdKLExSbi5b/kKja5dAl7ZaEh4ZKhHMUas
nV7f4yWzwOUywY0xGskfOD/5KFTWFGu0HaB2nd80fZHskwGKW2eqfry+0oWAeh3OxlP9mVgiXzhf
quNJLRR4nCOQh+HtWADW8AV9DulPRSa/WEWblF7shuPKVSifXYFyCVjza02kC+fKiKTjrD09EooX
UZoZmwzYzO4RCfcUhZgK7r+5+GdovmSzOBO6VS7owq1lb6SVGmMj4MQsEujy1uoIKOwZetArUdp6
apunuwLTGbGgy7CWm85PNcrDFVcRBkeGDEoE3VokNHYNPAcfsyyQkATC8PtgCvQHr9zPC/bXILtn
d8xxvux8zA2dd/RbuJ9ZKu47Tvt2UlH4YIVN5xezI6/EiBfvz4o3BNrHqdJ3Pt+pKqFNFamgSmKZ
w5fUCaoH2UbQQJn0DqIxmPZ2TIzKuKt7gx5NDmke/F2vX+JLm6Z9wP2BHsAytuWTyeqWpY3pYvWN
nX6ZkrJ1b6TKkdmrCtSq9vwXS3rF8Vx4ooTg0CXQcMevbh0PZY/RzF0cndOp3m8W1J3N0oU1tJnL
/2Ip1qJ0s5phouTzIzbtuS96O8LHAWR4zmLX+tVinG0vyu3wGtfIBfMKVvV/F1sf6l8OXNfHqbBn
shjZR7rla0ThX/ola08T8LECnudQPAL2cCChByE8HV//kpfMAOnG2ti3+KBba2TQe0QXW3OOmjGW
bxCeGO+ZFDCuhMyXvh051GpojLUos/7vf+8xJZ6ooAw/qtlu9pYZh3B0SWsfwW99xRBc2hCVUlrI
AEVfTs1YUYgkVEbUFfRJfUqDJd45BaTl/35sQDDX7Hpt5L4ABXQJM3ZFKiEYzaObJc3L3RLX1ZV7
eGHkxjHWtiBhsb6C7jcXkQL2VC0yl8eyzipm7UT7bjY1NCUG5Ld1K5U+8mfRTWVM8a6tAh1SIF3d
Ax6jaWn1GpJFo/CUgmU4T0Lkb5fEvvJltz8Rlo517ID41l7T/RcTuE3TjXAJGkhr9F1qQ5yW5Scz
GAL39zy4pfixCrAhNjQL59QB5kBGaIigZ1vsVtP2TWEZj2OaOB+NpbB/W2M55rtJDUiQLmC+rpjO
TXj356cqC5+3zqMZtKrPb6ELYcYQqiY45XKBH7RyRpiRHIohI3TjuiG9Lo4N5dvuMjXHSoaR/izi
1nL+7e7852fQfkU1xxVcoU0AUMR6aiOtRE+LWTJ/NGT2iMRMdWVeZmOi/98qlO6ZbbTJezdPrktT
pnFkrJ3mKtaRy9Lc6N0UMl3hl3PZGIewS641KC8sCUwIlwSugXFztfHBYRaMc9p2wclMpdOgE1PJ
mzYfZnevsKHvSUjU8+vPcN3EX15/3aTUSQnQRWI++cUYbyuCPkRWODg1KM1DFzXsOxOF1SlLr6GV
/9CobZZSBIcU8PD29M83T9GGNCKN5047gXPQHqzIBXmXqHSBprSapu9cuEV4rZEYiKiik4t6UCLi
72jmJKgIFOhAmYFp1l5n1u6vQBpz6VmaFA/MqtuI95nT6LWipia5CB35Uy3XdAQ5Bq2wb2ej4u0q
Cp/2L1hMS8arQsASnh5UIQ0Me2re9WPcx54xT0F104HJfLbjFl4K4jLExpJ6Nov9MNTDBK9p332X
4zCae2PSrA8DOrSx11Ru8aglmnmCtIIir+w0a5XkEPodnGJC7KzBkuWDMaEL+wSqBV5fp0/yZQdT
t5Z5g1UvT1aj1xolHjd1vSYvtOYYp0VV8N/UItrB/2fRYi3C9MbtchvljlEzmSEsEWvcNYjIoOpm
Vqrz497QoSoHWfa21rsGbFup1D2gbf25b6UOFeoKFtcibXhARh1Z8CVHaMZfpim+LZmFfG+aEfVd
hnTUGzOpoo8O6uuOVy6TQou6VLV1iJRholG+AFrZFQuIUPTnB31Cb64MkXPiXBB1DOemAqQbwKyM
qCGSTwu6t/3O7Iak3/XahL5hIRbXBrhcIiZhG8BQPJVWxRewalACMyl5jctwE+Jy2ddYmqoMAe4f
UPm5+RqazqaCZtknfY7CfacZ8eesQRYTxp2An2FPhzk2r6XE23DzP6uCodSpzVD12g7lR2QeMxQp
8jTTIUR13aotsautcra9sB5gC5NmE/7KGiTLFw+WID6JETUz1OFJkrYf//W9cwR//ZhNrERuysfR
FLSOaR7uiqBz9qWsjf2k/39h3P+TjODCaZskFNQ5GHCELGc1dn+FLIq2/NSMhnUSWE4ffnb9trfL
CFhfuriHhYfyAIr+GtXdS4NG3QHXsKYU9Dm2Mx5Zx8xvnw/macBs3gRSr3fUBEpoX8PP/3yUTMea
AFdXxy3tNSz9a38x0Nh1RlSc+hBx9Lqzk3edHul3NYHvlaVe+AVEjDlEwj/wVBL/cL5UNmpxNRgh
tIGG9m7hWG/JaT+4bUzdYDHDa07h0nLEs1yGdf6Xluj5cqKwSgljlXtKwkDul6hDEX3UhO8mgelb
+WJfSYZefDO2BwUOcJmVX4VGz/l6Y91EwM0XF7UUlT+veGZ4sbRSfK6KRbvGFP0ihlkXIxIEUYU3
srZu3eopHZD4ORAUMvNwLIzAsv2sMPJ9TXGop7JeT6E35G4dYiWj7G3bL8W/QS2Aq6yEP9TzTdBx
ON7N91xQmQ1FrNTJacX8EM6Wym6GVhj1nmmw4g5agenD65d1O4X7Z0kbGinYgAxurbk5YwvrnadQ
1p6i1JHtEZBOtuxMsw2m3aIrNawiPc6+EDGyMb1LO3YngAn+bIvROJEulvZd5KThcxVHIOPtqoVa
Ox0zlPte/52b5OPPz1yBomvLgyLpVhBRcxbcj7YSpKqo+GCUU/ZLDWa3f32VSxeOiigzWrS+AINt
AkjXYOK2N1L31BT19LXKZ+mpYNY6Lxyj6vn1tS7tSMGn5cKyA5Jv+5hK06XlDBD5BFxq2hMT93dx
FV/rWF7akQN0gconqtr8ufMnRHSX58GMqJudjPC990t+k5dL5a1aElde66UHtDIvAfgFY0wucL6U
HNvFyaBdOLWigLJe2YP5GSHp4omR8uBTpiq0BwNFz++Gy8UUoUxK6iqvH+olC0WPSqyADRpJ20OF
BcTKQP0ygbMsC7xB0AYr1M9WDavMLjT9ZJRQib++5oUPCRqTV0tKYGGKN1ZxhoWZ0NyQJ1IaZwfE
tD6aWRidXl/lz9DDWZgMNQZVIcJdSlQrEdv58VqNcLRED51TOCdhhR7x0o7NHpeevM87uOf2CXxl
6KW1dduRmMuo2iNZmDWPADnm4LTEdln7IDc1+2sTtdZjH6TAxkA6hyS8YunmN2htyehNoKLyc1fa
nXa39AkFrtlV4c/BgnHB6zSky8OFaW1ft0Pjxgo0JfyemUZGbVphZqdqLIOPXaGSn06fpu/1aQCz
wcgQFQrD6jN0hpt6+KozuYFEmTWOP8bOKq+R2V+49IxcmwC01+IPvY3zo9LHwVHpWLon5TTNjdBD
5AcGE7h2lxaH1z/Li2AGoAjVCrz8StTmbjOzIpujBg5u9zQTa/sQhbhea0XJTmj5cmMbwMcmfb4G
fPhDCLK5Czb9PAsCGNtdh8zPN1hWRVrZosNod6N2IC8vSAcgFXhfQjR1GxNKIgcRD8vDNNT226VN
8wctT7W3nUyTE4C+efE6y5Bf3aZbon+re62WmuFMoF9MgVJS3N5THBeiHRW1AEOT5Y9As5enOZzq
/+bcSSeYE4cq4EXwnJit6tBtdE9aaSynhJIqNM4ZXCn3KqjN/pRobfmjTlJxDd92wcoRiqwOgoRg
5a84P/rGyJqqSZDsG6Ih9QYXzcIFggGfQZZiPyYlM69QQSKNFU7vsiK6Blm8tPzalOSA/0AMNld7
acM5DRPNJbi0+1MFWtLXkiw/Zk1f3WaTyO4bN+/3bT8ahyqzjSsDzJeWp6uxzn4RksGIe777Wcgk
E8hBnBLHaT6ij2y+tZHg4uiV8GLRFrtaZK1HAknXXun5FVP7sibG5Vp7Vut0DoPq24CX/c5OUGTB
yUpJ0j01tcVj4mSJ2HX9YjxOi6HROk2a+leyjBEXL1Vfahtp1iTpRqSTTYTpjl2qoq9BYBGkFFYc
PsIfBff463bhkgkCmLsOAkiKwPbmO9G8UOiUE7oyRFt/nYxEobCSzOThoxmOu9cXu+CBqJQKBntg
V3zpeVUIWK0JSQOMsQp9mzGY33LS+y+vr3LBt5I/6YSooMnxdeuW/8prikhkuka7GDGIRR5dQNXP
EQ3rAwhITfe7OrlSAL20Kzq2hGEEpgBJN0eYml1TjU0ERzmCiTeQnMbJHobcJr95fV/b5vBqsQgt
Cf6podOP3cKAF2OGcDMhcGFyGGa8TMzSoQbRm181B0jDezeYh+8tavORhyPovhlZbGnUY60636si
rm4TVcX/iH188aOM89OOw1gZU1k7p6xv5gMl8ODJiDOkYvTg2iDgy0rEegB0m/BkDqibLdyrNgvV
lBVzy5MV9DdjFOtARdLBU3SBYBXRXBSNWpCQgRX7XTRRpOqL7Fq778KLwbBR9GfYiVmxP/Szf12v
KqmXVKtaInzc7YMlNXs3NmVwmy2Zc8V5XFoK3AOlRtBMxMUbG14gMzTbOTertLrwd9sN/T5op+6j
kuWH1+/WhTvMxV2RgiDo12m/868IV1xdxdlITGy31h4O7vLd0kbqCiHWhZfJGqTkLsQsL8vDi2MX
dH+IeqFEXD7qUQf1MG3ux5ijDiHf7eX317e1/uxN/EE2gVkDfkkbZcs93CV5p0K9cE5lO3STp8Y6
/ppNKpk+g450lWeVbvRtaeBImrIeFwU9KTXJ13/DpVu78oXQGwYIx6DQJiAWSataht/UaYzM8Wto
V8FN01Q2iInBZNo+IAUAo42Q4EJDomnurMJcbpnzhlvq9V+yFnS2p7GWlui/OZREt4nPzMS+snrd
PrkR5c+wd0xP2GO6T0SETmaVdU9zzwyIDTfAFXe8HaFdrQTdRd4smAfIibdFC1UtyPSEtTw5qlLL
3ppa61CbAXVZYzDM4b4MrKrxTK2Oj6VrBh+iTgUfElctb2YUTK494QvBsEtqTvqMEVlnqM9vO1o/
BbKAgX0y8qb1ooDv443wQcO7Ld2DqJpq7+TN8u3147/wxuh7Akk3oG8lv9y8Zgz6ZMLFIU95L7/W
6DveqTSLrlRmLpgMEO9iHe5bG61bf05amel5y9Y6SDFuc32qdcQy+vn7IgJZ71/f0cXFAKGvlIsA
Lrb2OEjCJSsSNHb0JC9Phduat1WBfrLbjta/R+tUoMHX2wRV9Hs2n6zRcxlkcrJPVHGkb+eot826
fQ3VcPGeErTqZCwcI0Mv5zdj0nNzDObEPi3WBGGBoxf55M3ocb4LanB2fr2I5L6PYVPy6dVGb/rK
SKEjm8Ys8ws9h2zi308Yevh1hIHyKTHl+e9xVdm22ZxyU40yuhsoLJWQaKJCuNMHx7pGqH/phq4j
0IKNy5elRWqV1rQ4rTxptPf8jl6SP0Ak++9ejQSfTi/UoMQh29dnTcIZipJVLFMUzC7Yo59a9XwQ
IbKN/358DkOZQNfAFzBhd358PQGPXRUshVZM6mXuOJ3cBJKhIGyusTJfOjuuJhYUflAomte38ldY
EMWNtlSGlCddafntwHr7pp6qK2d3wZmINVuBuogqCe56eyEolThuubaA4tz92cFDGvjB0nWjt8h5
bnzUrtqfxEhy75b5gvBhVBbpzrRGilqvn+1LZ84vMcAkgMjBqW+DkzakY+7Ewj6pqS4fhjQdKoyo
DBkrKlR+b8ydcS1/uLQkRSWxvoS1vrTZvGxnFYeEiCcDMcKjDg9/49P3nA5hOeW3k9lfq+a+NHCU
B8QKycR9U6TZuG6K6ENuOrE6aaJH3zZvwgP1JHuPGJ3avX6cF5eiIEFdfS0eb7vL5qSb2Zja8pQh
LXBASim7GwP44es20a8kLOsxnccB7IqeD9E0M8RKbZJjIjAazWDiTmbVqL0eTMNh7oZvIp7QVoW4
zlORE/iMF5a3+pwY15Azl+4wnUxwpKvCDZDSzanqialFk1mq02S7DRiIsHmvD7FAyjFob0QtxpvF
bGDgSYMCfh6ziMY3S1FcwypcOnBsHdUwICsv08QhaZj8s9Ck04H8How6mX3LnGFyN+jXv/5tL9TB
Vho1vi6+hQv1p7nxl3FYytFR8UTpNWJ+uPNb2v8/siSaSVoc7UMGggFFjtx93zSTPE1TEQuvhwH1
fsn08a5xzPqmjxFMVn06/X79pzE9+vI2cL0hKmO4wF7z5nPDxTAVWwfnfQrS0B2+EX5V1tNoZ0Lz
Tc1U9cFaJIwvKqA5fb+QiRheO2vzvHJRIj4+RX2jKq+wa719F0N6lsinqtKKtrq3U2RoH4n423hf
5/x59CunMvYGILa/RTk55a+5kF14qEVuxvfQMyXGfe3S3f1gx2QE3iqL5dwa5RACF5r1cvkSZW5b
+LK14hSkkzsneypgYfIN0E897gb0Sk0IiVcl584Rnem7VSAt+H7HPvitskgiTQNSahp8Otlh8tAO
Y7NSTgz2BBGYtHFHVtl/y2SUpLCNS7fbMWbbCj+EfXT2C6fPO0aoJD2JVjXR/DZKjIHCveZCwtU2
SX3bz/EYePFSOJMXo37bekwDGo9OXNJBadp6SW7TdBa5b5hxS+xZ1SDvKjkN3xu7HKQfG1Ef7fS6
5//ZxEH0COlf3d+mcQ1fQ8gEl7EfBcM7t23oju3HtId+CEVtiuPq2zI2IjwUVquCfQVh6ryfnBjO
HK9yxJJ9Ap7hVPdTwrzK3ZjYc3loMlKC72OZT7rfTpYc/GIyrHIfF31qeWUTj80TSDqYa7Nlmb82
tV1YMH4F2fturjLtuzDz8g1cWqa+6yHhscdTu7SiQgVahrr1kM11r/u1ZU73QyNwD/XQ2d9Vb9jB
o5At1e68qOpPtqyHdGcgz2J78JaBwsorzUAtyUatZmdUhT7cTGlgfCwrGf0SZu8ScRnTdJ/XBrpo
suL6vLPLIP9Gi0Ohij6OaeQNeiQ+z4GhtW/Tbp6g5xFFZ97T5zHf2INcRt9crORnb8uw+hiFMFXc
UG8e7zunKvPHBZcQ7ePQNhApHtK59TpbTreItA7BYVzK4aPC27s7uOLGd+jd2Xe6nmof3Zl/fGuZ
Z3xwrBiTnKPgS0laZ3t6E6TDbuzmRUs8VxQKSaQYIUjf7bPyW04vN/QtqzIfG4ocw53M9S709Jk9
embem7NfmfWC9AL25VmNRfeta53egOkSUridDl6nv0uDJjdvYAcy+2M89MUvJrZR+yi6Iv2eu31a
e6lrQ0lckY4elk7G32J75SaEEM72pJ45KRd9dJ/jNtIFfa9UQNQ19NOThnJQ5SdJFbeea9Oc8/pa
olZiRWXkHjT6MTtXIw3fTUjRPlfRoAQ5XpwXpy6hEnxMzbwK+JFWzNzAHPzs0HWtd0JU03MfzjLa
gRt3HmWg5czgyHXU4GkSAeOdZhz09oHuepgCPKmijuysF/ons61jXCWDnOVd445aoPmN7BSKxYNc
gX2RDdKqqFY8IuRf5NdjG7nokfejTeTXm6b2TllVjvaPaXbPeUef75szp0gpzm0fRA+iSYT8OCVz
eiRYzUEllVHbxYxdwcx3N6UhlHzKiOPmIbErhYR93CH0KUWX7EPNnR8qV5++D8lCDcyxVDL4iait
J0gtO/1xUW7lYgqBqWJJM+sHgtRD6gdwe063ptNaww2NyPZ+ohAgvUwvANSU0pQpoE+ld49xMoGk
DIa63rmLISJw32IAedYkxacxruPyMFr9Mt4MIbW5x75qszdaGQAVGIIqHfY9FaWQS5fP9j6y4vJd
VRbiQ5jNnFhtL/X7tk7L8aOI+lUBG/Pydum7RO3godG/ysqp35pa0lme2ba6ONVjCS1xT1lq9hBV
W5TndJ16VJMVWyecnervRbVE4ZM9zt1nxHx4H2boNA+N5G4fIvwBYNEmdXxdTnXiu8ZQz740s0nu
CpuH9AkK63Q+hCZwtrtyEfG4Q4g5Lj9FWovSpyWS5n3Uz4U68G0d9w3OHtFqGcnhbRWUSLGDCRxH
RBYUULQWOehuZ8YIoHshj8Pxsnhuc8+q9SjzVZkN9SFLDRkeqoJwGhcn+mxvGkn+REAiyoOdG03i
x+EA+mtAl+hHD02z8IreyG4ZarCERyGPyzvnQNDUnJXvJpAv34XWx7+UaszHLIfmzLPHIvkZt834
U0+VTHbVELZQY8zxou/GfrbeUylPQKaKBX5kjfv3CYfcoh/Sl/MXJvGC94OcWpSCi/n35MiJrnE2
988DeTd2ooBs04O+sf40GkuW3WqZtjSHLBfFszLb6ksViPg9teToVqCWUO3rsRMxpzI4X+2UmrHH
343TXcFQ9W/p0Be4DfRoKE+iL8poNw6R/rZ0tLQ+FfMYv0GBfJSrHHcYoJbtyshnEiR6zqgoKpIS
bjUU6SqvTh3wz2RH31vO910p7U8RkCD06ope6V7UVNPv0aFjIxm4CnwnUd1Do4NK8OzG1m/yTNrh
vZUVVeqZHYCoT+bcNbtgaLFnTDoslIIhceWTAQ98yum30OXswmnxNeZOfqCAtFh7koo4PFid1X4d
UOqpPk2Tk3+ktzhqnhaXE0wadoSlXcZEU6d+rqKTE0ZBid0w3a/jMFc/LLu3rD2mKNe/zMNU24eg
CURzIJjTrX0H0+QbQ+XNFxRqc5z8aHQPvdYYn6kndItvm20/eeZA/uKVBn/vpipntDfrdgL2Aqnp
Ujm3Kll602dnA6SoDcJj+B43Q3NclsXTuISTTek7h9Y/aCGlJJRUnyXJXupTYgs+OEVCM8+Z67Z5
JIRktMjN4gpeUSaoyt2sacuPQg267ZW93Yc7JnMMckclZ/N2YnYl2SknmsV+0uDmvjEGu0EZrVP2
TiuTIbrPDLW8a4YSRWF4pbjjwJ6mj00GntLvO4OxjMhxUeAALEvCnTZAc4Ei2WlyQ7xQvZnqHjkG
u1O43xTdu+cujNilC672XQ6LP1rYcgwSb5oRfkU/CnJW+RMpybr59HrY+7IUCtZkrY8B3EddxtgE
vcPAa7CiVJwQSrNOqZb0iGLpaaN75kwK5IV6EN61ZpvcJ70S9ZUE7ELq4QD7ECTOK0Jtm8TbQAkz
PJo4uZm7Bmlh/GiXSe5VkAxeKRhcWArwIrVeeDjphm1zPQxynsFMZZ2ClkggJI6CSTRoj3NXXSNv
eVkBIY2CkcKFhovq8jaDLU09LKOxtk8FxLr7QJDGhmMePr3+5S7UAKhdMwwIJ/9KE7NJXpG263Uo
wO0TGGINmk27rz5O2KT3ZjA2Bxno4Y/XF7x0ggBbSd/+M8e7yVZhcizzMUPaGzeS7sXQGfdjoWbf
gNvOf32pC7cSOiZAOoyt0OfawiWmYYRZi3kDTE8p6v0C9zHCOXNQMD2vtTdy6Jxsn3djgW+sRNRd
Wf7l0a7tifVGUhlgemaz0zxt4yIsSwChcNYflB4Hd0YGttZyB31HiX++UtMl/b2Qe0peIMSaa9Np
W5/LCfOXwTGMk2VH2rdqkkEAJT6/Amrqxsz8pun11O+KAUolBBcZb03btr2vA5MhY1mMY76fQ6sr
T5PLDCO/O3G+GW3QrvRPkYkGeagPDAHq+FRcBcP6cCTr7rfZbJbYB31S2rtMpWFIkGh0n6xw0KZP
Y1EbqV9BOvh50FPYn4mnU4DNSyXvkFEhaNNza0kOlpaL1FuariJuGoIgJhlA5GifGm4X3PJXguWu
slZLT2Qvml1U0ZlJPacdnbcBuJP5HTopTrzXhhzZSPjyo8em0mfrayPMyfSwqRCTEVCK0K8o+EGi
G+Hgwl1W/Q9n57EsKZKs4SfCDC22kAKOKi03WHd1NVoEGp7+ftQsbh0SS6zapmcWU20VSQgPD/df
OFLhyk6ihlczakYeRysryEH0J2u8qMRi6iUtlH7ygVqopYdNykSbRRSS6clyF/YnHXfR5MFOZUm5
UkZGzXCQIsO8JM6klCeSoLL/nA6mwIYNImN3iVQ1rV8GU0nMB9gMIv1kGTzxXXSpsuQRFWhoT1at
14kHez/MzuTUmflJ5wn/BndRruDU7LTeq/t0WbxIywD9mi34Bmo+s/x2KuwhfwbObXxYDCetvNjB
NfY8xEiznBUnqurThDAToHKaA7pfD9Xy1zQtyudwLBqu4qKuoydJsdrSpb/F3aMXVdG6IimS5gqO
T7ztnRW6lSywA8iTcBriX5y05qxaEnrOFsXu2J1DuL90AaNaOneoqHaepSNF7w4rJdwra6d9J2l2
wc3APdZdJHxDkfrNqln7WNYmjitu4ZjjaqDa5+KlCBPR/JsuTfnFlBOT54Ohz/ZjotjRE2QuVOZ4
S2W9B3InfBAQSJOzU0q2dmnlvGqfilFtDX+WTB4uuqQUn50S0yxoHKrBOQAE8GUYe/OhricVhues
pI85gXZ+6HIDFek6wYnzOhapspw6086/4lqKnsKCbkmMG02mfeiN2vnGMyf9MDlCfYxoREpeHxtF
/lTboGQRpy8lx8956j3n+tyTlGaLlfr54rSh12Y0Ci5dnpI4FICRq5NilH3tclTl0e2Ear9kccrB
ycsS4cdWRGXtmUNR/aXrC8Y0hcidHzrS2SPnZqn1M8mWTD8yiqCndFqsLJ4KEcY4ZVR+3vdyqWdP
cq6algeKLfyiF8VSeAD1kq/kiHDicQhcPqKJ5Pw7LEJeziLKp4/ZMtX9FQNruTsjOLf+nemUZJcM
u6L30dKtjA3Z6igElUb5Ug+5qGh8Gto/PAEW6XnGyfLDWPYrca10JPmc24nIoPHMlnUN7T6h3IPD
anupwGr8lHKznmG4ABR0B61A+dfKjfm9OeNV58XUGFU0BJe+CJy6bNCwLRzH65R4qTx5xqbMI4Uv
yscpAajmjY6MUwhPLqQ5F6eHtxhLWnhOsjp0XFkyRXbhRafxurOBPyyLhAb8GPd0N5RweuzVoU89
Gg9T4apdTUvbqrrx45A0CCWPjtp+TDEeUE/ACkwT0jmvLzpPee8uUy6+opSnq1dDRNMpTIdadwVd
HKxKolYOskabhnPR4PDqZTPopmBSIytxlSFM3/LmNr8Xah83B1fEbU4BRV3l+kUOZxWh3Nz2uTLK
8kCJL1jWEgqt4PakDtGRi+dO249hAGxx6VF7pzP1ugaqWCWPEpHqAcjYPnVHo23fOGWK7XmXjeVP
nA7KN3NbGtcslhTFdcy0Nl2k8dQHCSe0b3+aBQCexa1VRh6Y1HT7zTZc0tSiBhI4tMmenJD3qaSq
/QN1P+sdJb7UW3Knd229yK73R95LAIDM/UKc7HTmuly0qtW2WtA2qv1u6lG+Ddu5uOi9Xb4g2nsk
RHub76wwYXttY2FUdgNI0GN7rMdaaMGa6kFu7qqTLbTkkofV99ApzK88kQpqlc2Rc/FtTodUAAnd
CjSHarNNwKV0gJSI1Vhg5siVF6nRnyY1s6lqyfNBAn6b4qyqBKjgYh8GdkvfvDQobWRpakRaANxh
OeVFGz13BLM3Uaukl0yj5TmYlnmQye0cG5Ckq+oMdf1VEvD1fh5MBOf7JZWDDjOnwOnDH8YsH/k5
7ewWaChMnwG5B9G7TTeuHuIqmbEmCCalM4Vn92PxNwIb3XOHRJ04t5gaHTBad5aN3QJ1h/+CIdpi
WhOzbw0n0jBNyIigshEnDxNaTJdesosDxMptjwwHcTQoYUbRhkYC9/UMpkmhDpXRK4HkVAveTqb6
N/Co8AqnTX9o8GDxeN8151zreeW3unTQMdqZ29UyEIU7xKDBV2yGT+Ist3LaNcGAD+m5GYDwZmYa
kpYuqdeP+n84EOBS1jScIVee+evPLTI6YfhjLMGgNrJXL1l1pbk7BIYx5AcgsF9yPa/bj3SNV/0K
uDyr7sFm3zSGOZZGb8oB6iOcbBkTzb/aAZaoq4xx88PBMI/qHBrKtZum+LJ6PPmmDqZoo7z0ncig
OlryULkNclt//Ljkp/GqRN1rbbFvp0FHN9Lsyb2CIU+M942mzX8rw5Rmp9Gu9R+1QuHk4KTuhAci
Pbgog1C4IoVfT7xA4RcpuAxSBmiLYJDb6TQvGhLgRt0/6Ituez201fthfjMmxCTAcDSZiQsUG3l1
vB4zHFawRIxRtZOqvSdXRe4qp7NcxvJ5AhpygMHYtntvhluD1W/NT9yPi0SOIpPUfVD+Cjtd+wdx
jaG49FVD5ZAkPvPh6VYfsfbT6wdKGYN+dsJFHBk5bMLHrx+yMh7pOq80xK1mSaWrs1mbg+lLY9p9
dWIl8QxVRG8y4GDn+1O8CcC/hoLOBPcewg33y2aK0WqIzdKeLYyYJc1LW3k5RTEuRfdH2USJX6PQ
uQbNx1LSx9+MgvHZmNgIg/hxPFv0lm31BBV3QpiwKt8KfTgCl+1sHCK9vbLBCPw3kq6gyGtyytD0
rWHpH8Mhds7NUkgvzMDkTYZRXhDq/Q9SLCvZHjEs+tOoWm5Ez2G5hZEtMajW5Rz9slZP4ygZvtob
yUHQ35lPXANX0DiIK/LO7U6Nl6GjcMmqJbXjgZBKTkNdRdfYbjMP293u4CDubMhX420Ofy5zRw9p
avmRmVCPSFT1BcDXhKaXSA8S6d2hgNyucEfmcrv368nKexyyTL+oKTRGmFS9GYU0fqrMo+iyN4nc
XaufNr5u2o1iiUZvDiuWKBgrwOZhMopz09rd4zLaqZeSr1zvH4LNTb0eAg0yH4BKG0rfje7TkBQr
W6KLAq2xrHxtjJWf0lKBZ5NV4G3pjjj5eUWmRi7C/Opjlw1pcP8n7Jx2xAiBXAJzJdnb6mkCNZdR
zLGjgGabciZy6yeeG+LgtG+y5V8fqvOpgMzAEZMXvI6jBnD+XAgtQhaoq580uqzPJvXdZ6sxzaco
7CrnxAzRNLY6J3p//wt/ZYy/Xdr/GxxV9TXzWsVE1lX/LYhTsY8KaSrjIAZsL9DuwSkN/eYCkErf
jpiCKYLKoTfV6L+5xtDG4YORD2iTD1JRVyc17PUr4BZ9uZhD3iyuoMEDhF+i3HAy7LqBA6ms3mLW
qIsj07+9ieNChzQMJJYNuYa13357z9NVqw0HKwOEV+FGqJJ1Cfs4fpsnS/fgyNiL2Fkrn625sM/3
523v2HEJkOusViycv9dDh1YV5nY3Sb5cIMHiwP25hsgKnLJqGg824d45wNaDI6cCAL5VBePQyUW5
JMjwxJlzFbM6LF7WAOv+boaa+p0ij/INxQ88I5JYt58yBc2yg9xu73NtpIfJXNe3x1abWsudrtGT
nraZMlHSspvwPFvRj3aOl4PQuXMVwSukcbMWByAYrrPx25qmWQrCZE6wwnDq3nTjJMLYNKHVtnhx
Qa2ZV5XTjedEjNRD7q/pToAjZYPmT4KOvvJWaE4dUTLVhlbyNRRn++disFPh0hNDpa/iz97Dq+zF
wc20M7E8Q9A/hM6EFqy+qYNMcaLWTppJPq5mn3LRlZ/kvAC3YA8HK7g3r8wmCSDuH9bNhs0to5cU
tQr9PG+mmIJTgf4YpIgHMVp06gbMAMrzZNFuPFjQvS+kw4JwF8uJVvAml5llBeWLfEQuPu+QXMmA
kMkurMpUgz3XLAcduJ2QQG2V1aPpgEXclkpl9ZTs6HmGfjPVaoQijYWBtD0PdudXKUXUa0W4/xlb
efShlKJ2PthCu8PrUDNXJTtMhDe7N0MBi+Nqh1gqqNInhVIHPWYLMIjbkmZMTz3e25Wv22nVBGIZ
B+nz/S28EyuQo4XMv1YkOEOb7QQ5r1LmJo2DtBis4R8cELv4oWL/DadFHbEqrG1UizAszPrYhcGJ
Eo7itPV/kOJdDfrgg6DhdGueg3WNmLMaAxJpaqPHfC292dDIXEg7R+/5rX7EeoHptLuJwxwhHvTr
/vstYFSlnVO3tiS/EaYUPTu1FskXmu5x6VIK0oPKqmrI/r3UWvklNiFRfHGKKJ08WY1y6yKGokmv
Fg7HD8YkSf3jKEnzywQiwjzYmnsHgZUhtNGevn2lGMVYy04TSb6djL3h9nUWfZeGodG9kH76kbv9
XjBjE8LVXyufZFKvp6UAVwe/BkuhuDR5GBm0xFzdjhctiLQ6+ivh/BxVxHayJW5EpBfoNgKH3QoO
8jzrKB3LVJ7BQV5a4FOXZTTV8/0t/qtmu8lYSFTQ76EpTSl1qzwOFimZqM6TsTRdXPwj6Lcnj62h
zKhdqUsGPFNDkeZh7pxyuvaytUhBBYQIP0rsVtIgUrU8/SJ0SPLu3GjN+BiWQ/8Sj2s7p9OG2vDm
JbVmrBfNfn6AOFs37xP09cyfElkY8lJFPZHVYFpYHeyQbbl63cu/Dg2sbsjVN8d31BW6OLKSUJzK
NVRnzMWagMPSWXbFTEfhuU/luvHUcG0u9EvLDBeG3qoXcG/5S+1kmNXen+29NUXdkbOsc/mBo3m9
jUxFauVRM5NAsShjJMKsvTjHgOf+KDtHg7yGWirsHNSnt+9dQWtpaEAkgdow0geZdPht1i311UpK
5dv9oXY/CHQI/1AovsmmliJtQIkxxSBrp+uEVYKnYBh8MG07t+36d3PMKYaRIW7icC6LTEZnNAm6
nnaPZDUid8cG+X+gru2J7nH3HClxff0v38YkUoXj/bl9C+YLvEPRcQDVSIkK15l1KT1B4c0P5nDn
lgPFsCqt0FLBhHD9899CbjjabWVGeRpkiMboMN9bZEWhC2u1W0CVnq5OaCf1Czq9wydUO9Lkcv87
d2IbdLuVbUcZFSr+Ovu/jR+JpZ70LFoDTcOzDGKiJwpRv5SNjG5S1x0pSuyOx73KG5AaKkWP1+ON
MZwYuJcx0JQuvSwYefn6UmunZI7nL/KUHrGbdsZDgVSDUg/VHcTNZvfgwwKSdBFRAHKjPudxarhj
mpTXsE4mXxblf7iZzPUCxcpkVfrcCnFb2hjliA1HwQyO36OHWsMbmdQLhs9HdpI7J52huAFXkSvn
JhskdKdjLLIoaM3EwdrGVB+FXCvItiRNcH+X7A6FwCpbdbWO2L4kQCgoeaXyOhxG/KGXtM0fQxHZ
D1LRjwcmmTvHnY4eNUE6M+zI7WtwqZRiHPosDpbZmMvHoQ21xq15EGqnWix4gs9xmoZfDRQY4y/3
v/KXHu3mOoRrQ6dtfYuS+242pwIiTzXQkw+qJc3EFTYq1ssTXLJ/2rhTH7OJxPPSL0BrTsjcz7nX
4VZjXiwzARlrpn0/exLMkC9Du7qmi763nnqT/+NsGmnyEkHdjD/f/8l7CwNlj24P2nvAyTapSYab
KD4Ug+ODKYvAjSB1SRUof+DlIx1cLHs1aspI1OARTqP5ut3ako6BATLsYB6g1b4AedVJhKvxDEK1
8goRx+exaKezCJPkhNobrAZU+g5eQDvhcs1Rsdil8UB5ZxOu2tYem1RuVqX0evi3qqbhoZ0mCBf2
onuznozvbaP4GaZiONgbO3cdCQX1iVVCFYHHTRxZYmAAyYREezaEnR/SGAW/PTpHc6wS/rY7kMSW
c0aXCQ3Ldb1/C8fTXPcaLDcH1xQ9K926lfTwNCddH1/UQmu+YVyRfulgWHwxuoF/QU/jkrdmXFXV
RVrizLxa3eLEl/u7bCeIUrTDNJ5G5vpG2JyLHBmYGK193K2aJntOrGj513Si5VqNc+yCvau/3h9v
Z5VB1zHRTACikjcOP6MV0XpCnXps6Ls45r+WkryJG/NZROYXoF9/VSUGE/fH3Ik78O+JN3Q+kCHY
phntiI1fk01YhkVa9a0Ni9mT7U49R5NFmXapQaGb+kGs2zm9HF0eFhxcPnabZJhaEXekvtgjOuk3
Kk2w3ooSdfhmaQ7OzbpCm31FKkhYw9yHRGNrUmjSUIQ7pCNFn+gDMkOdCiOhBaIxuUJw2iBPdMZw
qmJF/B01Cwgmp2ikPzewIQ9ndllS2mfbYFU1uTQkgoKCAncJ/E8mmy+tZYRYeZod2KL7C7o3ubTd
V1lwas43ibDRToC5dIolsF/zFcYTfW6MGGKCNoj/8mG/DbUGj99O7ZBIQzShL+snbVpeRS990+p0
vMxKNv6Hk7jKZCFWDfQC0u3rkYqRB0Ya9rhcFpOEUmgsPy0NwcGeq86zUYy4/odJJOdmb8o8D7c3
Yq1pFNNyEfqaDPLVrYpZ7s9q2xU/gYvBuro/2t4Z5G3Ei43GyG3vLCllCJKdiTujaQCK72BHpS/Q
Mg2ob/NcU2BJVy4P7OLkSER+b7eQhgOvJciv7cjXE+tokzmiuM7xt9PhjMij/QK3Q/a0Sv9DRYj1
ZcrdxWxCCEdjfVunlKbEnO0Yp1JRRQuMHCQTWkC4vtLbRxXgva+Ckk2FBBV1BNY2t1YXD3KNpZzl
w1bK3xayEnH2ZssDUojy6f3F2wsxJE60Bdd2602mPVpOic43jcFa7623QoqWoA91+R1meoD9lG5s
n3lmtQFW0OO3kdbM0ft679ZwEAlUsIlYk7hNLhTpmbSMhcHDMA5D1CFFWPaXhbLJTzmPwn9FXA/t
KRpz7QvZQh4dRNi9qUYyEKY0hX1+wXYD0cOj7eBYvlXMxZuuMKdLjUyES3HH+HJ/pneHWhV7SEZW
rcL1z38LN1YlYuCrke1XPUzLJtWWkxiS7EFu1f/gqmbROgceBS9sbSK+HkpTZ95WEkO1jr081aY2
eB22NF4s0glyV3O0YXc2EZO3qrLg3HLbHImMFDzpYtv+6tfVwtozlk8C36GGSlQVfZuNjNurKSGV
8YioEH1vk5/3J3cn0QOUwJVMlF29SjdHZo66ZtEqCMdqbVhe03b5aSisI+zDzhLaFPHWc8LtSkK5
mVd7AuAWY7DWT7Z1GYUOIwy+7jVtkEq5/0G/UtPN3U/aLhN2qO0at9lUYaPs2zuOP4A+HnxjTDKt
dDt6G3+jGD86X5Q6D+1T3vd58zOSOuNpgZn4otShVn9e9JoWkT7U1vgyaqM0XcZOzPlnaRysJsi6
Gc1Qaaii4rlQ4uJDVdN3cdOmWV7Moe0lbx6bbHkaakX+QAO4a87SZC39dZnD+R8nBR/nJWGrahd1
nMWpV0aY65Ag4ySociUy1rKzMp8aFEXihxnSeAMb6KtijfP0zignpEuhiOuKXyZt/gHKd2S6LTbv
w0ltnerfFpFSbMnqtu68tChV2Z/NpPtLqoQanpqoZyvZoo3fm5k9T24Nqa4M8m4QA30GkPpodDhN
7ckIp2IZItMmOytFbSyuXdv6SwqxPvtSgdSRzwcLxtpv14s4+usUsAG3x3tuhiXt1zNHVUvyxjGt
A0lLFUiAxoo9K4+AkHt7EQAzVxoaD+rNGU9IQUNjxFDaGGXrXYVm+0NXY5UyyM7B2dobiRiI6alJ
KZ1X/utd3w1SIgRE1yA29Ky6WH2JXq2SRXZ7UZMUcNv9idxJJ7j5yK8pyMg0W7dHWQB24O0s+T3A
oAvXY/TRmKcWbfrYPKW6rp+oHI8Hg+5+I38rUl5Uf24a6cJsRIs0C13IYWwDFi98UZ3KfIM1+ZHC
9V6whOUl02JFuO3GzL2FQDyPbUNfAsDKQEdIjShaGE1iuo3UpPZJy+dK95Jc1h/AvFuTl8aWJvz7
s7z3weCO1pYrsng39z5m8khrT1QL63iMPuFvVULub+zPEJfag5T+1yW6PRrsUmrnQCLRB9tcR7BV
wM6mHQ0qEsH5Q++U1Xf6oWhr1HBy40ueL+N86VVkRR+XREqfoo4Gmpv2mfk1g+P4UsAM6gItN6Ty
ZC0TDjogZJcB01BJT98lkemUXjIZYPYlNDs+ibyEdT22nQwfucukwivpjfwFdiP9TKpaShfs05UH
ZPJy6PMo9z42UYjsxh/PMHgWkKBQE1dNxc0+nqjJSYqpSr4jF5+yTHOu9WxqsN4n7WAtdy4/sLyw
E6kmspzb4hu2HaoT4h7h91mXQ6sriL2INBws414liVIzrUYaM6ua+WYZq7rWnabQWcZEn55EpTUn
E3EKd3CQWvbSUtf/rgczPU9m9hXaYnKOeuXn/TndKWnwE6giITenEvU2c6r0FDIhrXBMKw23JT3L
R7dK6uUMUEi5KFkZHYAGdo4JYY8CP5e9TgVt/fPfkrZ2MZHSRxTGzzCkc8twyD3dkZJrL3H33v+2
3VUkBybs/aqTbaZXLJMGWl+TfCOySj8x0dAZncY4UNHbG4WH9QrostTbolACBTCux1DyIcTMXotc
wFntcN26/y27e2UFyWH0QUmdBOb1vEGiT+xppoAvh40VYNgQ+eWk6W8Gk8q34UzLv/SsZdPVodU/
aYWxxCcQYOa7+z9j5ypBk8BGnZKITg1js10mZyy6XEoo62dT7M/4QntD36RnUtOF6s3UX2kbpgfr
uDfoilUCfoAbHGJmrz9d0Jkq9Gikyx1H5jmSpfBBQ5b5OY8z4Q9RKd6rvegOKgw7lwq0azYogQDC
yTYzbVbRkGmqAILFSY3CRaydo04AUly05IQ0cfE4YS3vxSuPC7WYI3XBvXPJK1yHTAxw6KZqIycQ
RCNDcC5pcj5j+FWeFKf+GdpUGleb7IMpvt3E1DUAdyAmhsDTTfsrVTqlVmHD+vFiqR8tbY49EPPz
wdm/eZnyKsVOgEYNlQX+WX/Fb2d/VkUnOroavlO39rtmaOo3PTyzU5/31osoNAs1hRpQIvilP35o
MDTWc7xKqS+ueKXXQxe9E6YGmgP+NMQ9XDgzFt9bCLqzixZReGRqf3taCQWUNFDL1mjX0pZ4PVyE
vMeCLfbog8Zg04i+wvkKk4MlejOggWeelJpCqLcgUTG7goeH6ubqWJJTG0aaHgDCdqadB7JDz3LV
VeU3vf4xyISbcpSWA99eOtCiAe4X54jZ+JKK3v5qoyClX6JWs0aaSgaPifsxY2d4KsrrBUN6tFI5
Xg/fL7E2jHT4fdIWzas6Cktut5itW2bJ8NSWoDrrPLce1L748ucjY1q0viy5y2+aFU5vVxRZmpEL
IGy8zK7zRxiiYoL2W45XZYnsx6YROHQtaRjcH3or44ZlOMcJEB5iAIgCAmF5/dWh3YYDSoGjny7W
8JA1nZ6d5jJUT+oQL9dJaaWnOu21b87cD3SNkvaSylroChNjLHqYjdvWRvyjD0vnILDdRFN+2Hod
8j8gh9ACev3DKrSD7VWKzO9HyfyMqYaD+NFiXeEgLB8bqPCfej0fP92fjptwRvENuUIKCoxIBW6z
B2rANZHRqr1f57Usn7Upz/3WipM3o1NBEMZeGL7x/SFvQtpa70OXde3YwNHZUoewhuEARvXgO2g7
Qd5I5rNMGfz8H0YBO4TcKpfFDVSsaxu9RCNj8JumN/6ujax+Q3lB+w+j8EbjFgIvsPZIXq+Z0HO7
bBKKFs1oG9d2mKoLDcijTsHejNGwRyoUNhstkk2K0c6GXs/DOPh6JyEN1MwI+Fhxfr0/Y7eIJBYG
WA7IOu4CcvnNMLWgUmGGBcOMln3tca9pMGczlbdpJIzkVAOOd9DgKo2XJamqt6LoK/skaFnFHkpy
9tHVd7M1YW+AI8GBiYSGjsIavn67lCqri2tkWxYfQYIM8nVJ1QV1HbmKXaRyVInG9zT/c38ObmZ6
HZPymsU5BPNyU4+uq3hoAYD5Eunp217v2hdEz8aDXbP7ZTZFdtA7iBRvkzW7SqDkJfpCCgNztdKd
3k/7RLynfatelSR2koMjdxPp6YevdDhSbmDBN07I0YQsI6s++0uup2cHONuTVTbpB7Ssa3dCs/eK
pYnwoy6J/rSDuI5ML4H/cMdQS369iGZCMwgUiOxLkqgvOhKR7/SZXoLpSN1RYFn/rleP73Us7jNW
bwXFbh+Htoa7cldLiw+0GU2J0EGiqjHjD2OjF0f+xLeJBIOhkAPPiOSXDGYTrSc6hFZnqos/5mh0
aaMaP5KP2smlGJsBZTi9Rf+za43uxxg5+os9ONObNKUieJBD3O7YtUG7dk1B394qf9pRh+5YSpKv
CrV8C1mjQ9QEJ6WDHbQ3zEo2dLDHgPEpbw7jUGDSlFpsWTYY2k6RmFvbc/CdOXp7Hw20yYkyRS0k
kWuLrxQSTirNIM5FhrbB/XN+ewJRV///z9lqBaDuTn6YzouPPTgCnuWwvKv19EeoLsNJKOp0kGnd
XO300sDn0hDlBNLwXT/6t1DWLDlVRUtefHM2l3NVGG2Q6Pp0HdMFhcNB1oKxoCh8/xt3Z/K3QTcz
WZazYiz6sPi2MSlX5EaLh0iMRyY9t4dOoUDCuVsLwmzCTQKBV0ekmwvnADmW+W2szuLcWWnlR1Ad
/nirk7D/j+q/ZnHby1aS0rhDWFHzSymLT3oMgkfv2yPq2+0HraOsR5qKM67gm4i1VizBHArNx0tA
eOqcj7joTPWHpKf6fn+FbnchgBU2BgyClUe9fcqmuprjRixrPu4RsmuHmXyel9Y+d0WRnEbQuF/u
j3e7DbFyAz6PXTUcDW6f19uwY3fn2NPrFATyVVxGFt+rKl1ORVRHyTnNnUi4QFnlg0LM3oyufQIE
8Fk96kuvh62gCFtxEek+QM74BFJv8HKFZnkloTl7/wv3ZpRazAqnYFpvuN8lLzmBArHuixxpw7jr
s08YVixPS6rOP5F1Jae+P+B6iF7fOWDNSJq4Dbh5sPN8/W2GUyhJHcP+HNWk+StPMks8YM8OIUGr
i0olvW0l45o3BXbPVPoDnNKrH/d/ws70rv3cVQacRsKNxW2ojm2O3JblL6Eiub1j1Z6ehcrZttPp
IEW8DSm0j1e2OZ+809id55guVYSR/VJp8RVSnHlamJvz/Q/aWUSoMRwKAKrU0rcsIiigRjEQRslW
hEVrziguY426B8TR+jrmE1bX9wfcfBadWC423BLIMUH+UAB5vYgWKICSDlMeUFmxn4ywIM/U0cT9
41GgQHOzgCABYLzdKpimYRTf5jl8nax8UaKkOS2VfUTy3Jzx9VuQgyd1peFCF+vmW3SRZTXQz0BX
yt7N+0w590v+t4VFeO3qSDKGiKY6Rxr7m2Pwa1QAMTzqqCHTx91UcfquQxpXb/JgNJLyY0oT62EI
tRQVnjKtHLfKxEoj7hNQ4wo6Km8zm37awSru/gZY0ezNlcOwhV5Kmj5PXKp5MMyy/d7QSLim0LJc
EYWpZyZL8yxJjnDNOS2+5npTf7q/vHsTz1uHdh6Pad6b65//dsfXOa3foWpQWIW76DXzqH0LLRMb
y3roPFVSy2fIYUS9Px51NS1GPoA+/Wqu8npU1MKnFu22Cq8To3oXdbJ6FajKfm7lyX5GnuxnAgbj
6/0xd44L+4uOvUWT67Z6o1Rl3i3NUAZOJbQ3opIE8lZy7t8fZWc5gR9wAaMMJYO439Rp0CQDICek
MkAE1P6Ovn2anUcxZrVPZtNEp0KNyspFUy413axCEvtct2GTHNTV1/n7Lb6vGxscG6V9Mn3aWNvW
1tjZTo+xFsY4FBO+hvrwY8b+CqHZXv14/3v3ZvUX6JAMkUC+vSVjFJaXLsGCR4Rhd3HyyLjgH3ik
DrX7PcS4X1cFpeXNfRW3SdzozVIGLb4/Hi3Ixq200OKlIv0h3OnX1FlEf44jbir/04387UC0BnKo
JV5JgWVN6udRy2GE9uj0ac+mNK0ZMMpwZhClcVqfKEQaxZ8fDUozVDJAlFiU6zcxacThFjJTVwdL
n0mnth/mAF/7/jxWenHqC5WMZ+q0g1xnZxUBKFjofmEUATFnM794ckZlmaKzPEaydtHCvnKdafxT
z1l2JSoA9EDWPj74uc2nafUg8dYPywCbRN3NkhoNYk1d3FqShvP9bbmtCq3LyFgURPA0ocy1xQBn
ObV7WeK0tyJupqvWhALPTaEVb/MRi5JLDfD8KTKbYT4NtTplTzgJ2tK5mS1sObEJLvPT/V+0N8Xm
+j4DuUJZaLuFJ5TP+0WZ+fhhKn8IFdMvXBqUI9TJ7jDcnyCsKLzRGnkdWfupzQT5ThVkqDC/i8bM
CsLBPtKI2lRmfs0ufz2IxLUPckO2F0muIoEkysAYnExzS4qZ5gmrgFS5IKs8PuhzPEm4F0jptVLt
QjlY3Z2PdLCRtqiHQ0Fiw77+SET3Iam2SxPQ+tA+SkY1PihOr3r3V2xvD2GcR0K+ik9QJt0MQ6dh
5F1SNEEk6fInR2rCN3UjW1epUVqvznTJq7tY8oZh6S55pziemk3io4GN8METcif80aOFME3PcrWx
21zSydQ3ahdHTQAKpEQN1Si/UCYSrq1Fw/X+R+9N7SoGRTSHu3pT+cJmYZkULMGDnp7WGTlWHQFO
6w9bsCtYiWR81YFaTUtvcPPQnUMMoa0Mx6oSfdCcncbXjM7AGeX6lC+U4tu3kRqOR8pxN9/HyGQ6
KzYBEvANWB6XDltOBcRA6pXRe62D9w09tT+gye6NAniIC4RiLHnlZsFCTKNLW8FIujVR2SuhPeKE
h4zq/bW63aB8zCqJAvtV44G63aBFHuG5MIRJEA2CMz4XkBBcoykcJHOzYgw/qXG3yA/jqLbaZcDo
CDB7gcf7mQ7AguYgghypGhz8qJvYwI9a26IrIXd1Dl03828XaIjpmWrFbRqU9axN3Fsy6eOMxhu9
0YkNd5aLcA7qpsKwIbZT54dG9otvjRLJ6WMYJ2sjq8syTEsUnkyTqbXflBly0mUJi/hj29RZiSBS
lhwxVW4OGb8bFQgw6BBGSTE2a6b3A1bUqZYFqMBMj6lZJsFU5eG7Ji+cg+t2dyiSC9DUSIjcxC/J
oUlcOEsWwEbKfNxOVXeqMstPlvzT/dXYG4n4vNLdAare8G2jogLCFnUpB60w3U5ruiAPkXju0RI+
3x9KVbdJJ3MH3ZVn3FqIImq+XvihaXFxktMsINdU/6l0+mRQ1zTnkwSja3bzLi++C9bge5rKWfpg
wrq1XSXq5W+Q3JrcE02va/S2M6l/NurBeNflnSGdrTzB5WRS7fJvGXtdxR3aSftc2Qj0u2pegDYd
I20++prdiftVmQdddBv7VQGSn4Z7Glhjhb+iis+FkBvhoZh9VJTfCxY84TWqrQootG3yFU1jjG0G
IUlPFN1fsHF6AroV/ek7ntXhygbnhliVQsno9eoAyO2c3LLwtsfG+ZTGyB6hoWme7m+CvW/h5HM3
A3RBzGxzZbaos1HM75PAwOPlhC2ZdoF3eGQwvzMKERzsxwp2XVk7r78lga8SVzMzNmZq9Hayu/Zk
mH3x50GcUcgjAZSD0t82mdHAHkutjxhFnpszPKTsoofjkfD+zkajD0IFTPmVTm3bPw0in1T/MmJB
KWbrbEVZW7nhZNula9a9nR5sg53ozHBAJ8jIyKG2na2siJFg7JY0AB4y+z3al5BIclh5zuAsXyYl
bs8JLnl/yXl69LJad9irRykPREqc5KZr2LtRS8PT2VwLKmlQOY12wntPSDCflEXzJ1uunpV4Gj+X
QN3+7aTM+kfIxj/39+be+JSY+A+uFPArNifADI2sLBsnC3BVquYLWZ/d/B9nZ7LcttGu4StCFeZh
C4CkKMmSZVu2rA3KtixM3Zgb09WfB1lFFI9Y+bNIquJUQKCHb3oH2MNC+Uc3KMv0U2G23UMP/E7t
uLG6KsZJBTXSj3/FFkZOvwKG7YAWEBR8nzoL/GytpB3KY6aP8mDNPRexDXTry2AU1desLHLzurX7
Sy3mM9vMolVL+UEm6fHX2yODJ/2EU7kjj+7kYDOToHnqhDndb7C30Bj+e4CjiOSi2VpK1O0nlV5t
eaAxnKo61u2km6Gx2t2X1m/Tl9la3Esp3Zkv+uZhW1z6V8JR2knrOF1Cxa5KeaP5RRo7Q6+HffGo
FfpTnTj1hUPkvl9D5AEYtQTkkLzgyf2j8mFqg8Yuj47o8IDHu2v61lcSqJOcc93flJTkfEGA2DgT
Xi2G+8426Kc5cIp0rXvkPEdsvI7Sb9eH4B9DtnzG0kaMVpziSLFHSb6M58I1rtK+xvcrbbsd+WP3
u1+qS/SXcx+dwAgu3d+yJvukz8Xuyecez56j7hS8sD6q6znwm1uVZkWcUDcBF8ei4EJz5MzFv12U
pNW0bD3yp7dLjY5TWblaXR6TQa4PQw0ArNU1//fHR/Tc8jKJgUK4CaRgEvL2KUj04LQ2kMisma/t
Ky3p9ygStF870AdfylxdYhGfO5ucEY4l54WjfrKd3IH0vEdt+KhjhIXO2VzvHCzSD7ixyvjjVzv/
KPJy+qAEndP4rM/urDW+LI9uZzqh086/GxuDgiVwjAvFydmlgvYCSJAJ67sroOhzTROA9o+ZKqpb
3dOma7wK6wvt1jPhbFMUJYveWGVkOG+XKtC7XnkThZZdyHW8r5I+ncM5yNd2l6uq6I5unlo4FSZz
611XWAa+fvw9T7W9tkoW3Q5uAgSRyK1Oq4YVx0uvX0nly8pHzBHkuH6VamgNHDE+K6cny8g98aNq
sUKOfJrqU5hri0wZ1WCw/bjkhWvHRVN0fbQ6hV3tqrUq3T0ufcb4388OvxTzeRTCsb89TZrAGVdW
1nF2sPVOHjBbkzc0Ny4cnTOrzpCbTQzJgYTm9GYcE5vuL+jqY874/kBhU4bOujQX+iFnDuhWW7KJ
wa/TKz1ZdRSEqnGTBT06U+fhgbnk970z57+WxhePLbm6uPDtzj1w00qiX/DPxPIknnkgGrUMw5Gj
VtdtPORoaQ5zunzytfWnxfB79/Gu+ie1PEkSyNQ3PySQA1tH9u22bhK/M6d6zI6DbOsHCzMWO4TK
lzkxM+/qqzElY/3JT3QXriATz6tJrSPtfXtart1lNfHlUCV+atU2cvtVFNiCgAvAJy52Bzlaob7g
gBYNRTXbkZpNAyyxYWXpzg1yC8fu0bfow8Dx0cIKKxctqru0REB3k+DZC13W+8ArtO66TXxrQAtd
FFa8+UYwtQZ/6e07A2vF/35x0RAnoSD+UV+efpHarGwfGisaMou97Ca/nNAesKw4wXjvwqPOLTZT
VbrHHOutQfX24wv+aKK9Cj9gDpYjRtDVt2GoxTPcRT3KS838X3YXvUzaJmhGEdhPtnMCr8KWqdKu
JkN5cVpbd6lhU2/a/XiNy8ol6cNzZ5SBJ71+Li/a0Seba5WlrgDvaFeJrvdxbjlp3NRrdeFmPhNp
wEkjRbVNqN9Pp3V0yNM2cPGRMgcdaldr3PSy678gCFJ+/fi4nHuhfz9qW9B/JYAQxFBn9pFR6i0x
RLZWyoNXI0b1PzwFpgFNASATiCi9fYrrrnM2boyZVHS4I9IXPzDFKy485UxAY2gI6BDpt43JfJIL
iDybhWFX6THx8DWsSgNXLxzD9tBqzWvpdtkh9YUe45maX2BTnNv2wT+oPBvOBtqgb99P6YMJ74gT
puYlj3qO/KEeBY4zJa874aQYffw9t119csfRugzgNWzQsneaQwG0MOpQD8kye9EecLr29yXtv/2S
Gm2EhoqAOLtcAgSefaiB6wFTIf5x2qMaGLaKwvGz42SYya6c1jFSXeYckaTxYlw3hquAnuqF6HHm
KCDvZGKoszVrnWDbv//an17vtomm9ejd+JVx15TuQLHrqe/aGFj7jz/q2UfBowKdS5jniL99FAZD
7ugL4m+V5/5euYkIpSbTO78dX/6HJ1HjASEnADvvUGBVIJ3N/+zoO22rIiPHQIEBWy1/SpVMl7DH
p8DVLc+C4LNZZtKJMdFxevtiy5xmWCpn2bEflLq18YDde7aQVuj7qfu1x7612TlyxZ7LTnr72a6t
9rZdpbw0nv1/fsg2/OKwMFrcdti/FjNtWq+tBWrkudFacWa05aFJCrWfzKbeZWOgUQO2GI7nRu1H
qGZxKyWq23388c+c1e12IEbBnqMIM9/+CFg91eTM6LH3pUJKrfBepGXij+2WDo0V1/sfNjC1Jz1K
ehZMVk+KPVFPtpnUKLVqW38vrmeVQ08cst8D+OhLwpRnbnN2E3Muusg0rE+HGnO9trgnN9pVLiec
0o2+u15KXT9+/AXPHZQNvLips4ILPg2Ci2xd5QjIvzPG4mPsgNe6WkpoXeE45NbPjx92drmog9Df
2cTOTuEY2aS7dW3COMygbzlRNdSsXGIwBSlqI55W6oILK3buiVAQENyi0WXjAfV2gzS2NxNb4LDD
REAnH8MuBYyhSJM7obnLEDtCepf8ZM4tHNA3RvgbKPQdBLVtNAo17AiPRV5wDKUdQBJwLz3l3A1O
WkZeQefhfR87gVvEaI9UvKs0BRDDtfL20EFY26MyP9wMTCFEuFqZc/h4Dc9smG3UjL4mjD/ITidf
NJhoLmWVzrZ0CuM6w4BqV1qTFybABi4snnFm9dwNuLCNomA1u9uf/+uOQfV7XYJizI84UUqskGUy
tLGsBJbuajI7Df9Jp3X3GKTL/KpyHa2NkqoHGWOuCdAYvdD9r7qfMUdNS6u+KpUcH7H/Ktx94SSO
fiFxOPdl/v1rT25EfNULMfQSbRGAI7G9jIjXTYMZetSw/z1nAEPBbAm1doxqTws/0RdMOZhR0/9Z
x2/6jI1hXTE6trS+va9VY8f9MKgLK7+t7EmispGkyCDBVlPtn4QepJe7tu7IGbwqKB6GyVhCVzOy
SJWWGfmu0GI0MOyfLI8ejyqQDx9vvHObgSkylwe9xi0Mvt0MY525w1Sk2dE1K6uK005sTvfOIM1D
OmPMES66h8fsxw89k4ZSHgCCItGlKjmt4yWCZAAxcVMINDO/MVTd7x08iMNVEwabiBarUTYjUMHs
P1JvtkDPvQWGjiNGl/70dee0KUoTDOZRaxL3vvb0hoFfZuCh2XkXFvbcl4V0g7LUBsZjLPL2y3qL
C1ZPbrOQItlS+tYyDtItzYOLNTo+3O164aSc+6pwKaiKNmmEd5rLhZKFBUKwOGbpmP6Y+rIBcNUW
u84xFu8671VQh1yZwZ7qXZMXHv5P0/1kH2NaTaJNzQfY9bRV5SgjYard8mVVViiIo5rdxgIeR3Zt
IXrS7dKiHpl3jmkWWwMlL1OQTDfDzvKrey3rp8e004DFlqnZV/dQTjsnalIjufYsNZQP2BAPD0Hn
d5/Q5NXNqGn8Zt13voN1/Meb80yggW4KjYkbEqvq0805d1lrFy3dkbYp5ntnaYw0VFhQ7f/7YwJm
JtQnDIzedZmgPZUoEIrsWI3acusrRJUq27skAnrm9kQ6FskMtiBayqf5pNs7q3InVx4bB9ZLbMFA
QRdba0DI2bSFnz9+J/PMFtxsDAH4MDwFQXUSxkZMnppyG5YkVu+ne6zZ5zEEoWV+zaU9qcjNGiyw
2aaDeVjMpSkw/8OEG6TlvAh8Vp1i3fMeuYiXYlEvFppva2TPZieuvNrjfzBLDQV6FfhJf6jXdH7A
ylaf7m09S6evg+umJb63+HlEqk1S7RpF25aINSpxY6eqeoDZtLYXFvLMJ4bJh4gO0DuaLKf7BSEU
qTxlSbLlSq5R0o7TwUrtrDmqgr9fiFGnVO3tBvOp/rm9KBGI3ycX9iqqYVxzEKRJPhqY6BWDMCIl
9U6GlSNSFWXmIJ+H3C6bWx3quH5oUq2YQhdPWz0CV9r7oTZ2hqI/b6HLOK2yaS/c7+c+CUQycP3k
9AhhnPzGSjfkOo/g7avCZ/31Ru21eelDR4j/qHX5z+eANArsEx4ZiO+TRw12nWU4uogjQqnGHjG0
4U8ikypS5lq9fry7z70V6tFwPbbpKvOhtxd6uk23GyRgjvpQ+/ultNx4QOckcsvq28dPOneMiE8A
5GjPIql70iyZklKVay/FkW7Ms5C5vwtQnwx1RFMe7GAaI6xcsG40mksOvWfuvn/cf1BpcgHBnSYj
yeCkunT4mnU9NDtrWbxPC+Cv/z6/3VRh6Mog9IVqyMktIXpbVH3Xsz2wa7taS63ZZTN+X5oyLim7
b9nhSVTiUfQjiUxAlE5TunzQE2noBS/kp9l1Jqcq6lwqslwtBgFIyyIo/vXjx8t3ZqMEICDYIcAR
3uOdk2EzQBmhzuRL1wOG6pObwsCwrfbyCyCSMxtl4xlioESO8V5nZ8jNoOM2Lo/TrI3rMcBKVFxn
XKZN1Foz7I61qOf5bgRq6n5NU99MLl1HZ7KcbRrDpUyAeQ97GJZO6mmtQ+DR7fxPgtX7cIXaTvHN
cIVow95z5TfEuujUIv1XuF+0pYFo05HxuqFy7PzeHIRbH0YUGW7AeOGW3ExpaocigV67+3hdzmwG
ih4Gk0REmMGnTaXcs/EQL5mmNaRkB2nObljr5XpVO9YaCUl+n+TzeIHsfXaJAGlSTdJfYsrw9tbw
m3rSE28sjwrf259GUIvHpa4m6nI7OxT9UN5Kvi/hTXeOH7/uuWYSGQanmHBMxXz6aLpHS4UZZHk0
vSWrw1xCxQ5hquC0K5Bib2MijRAIitRNFeHEa1jY3PkWFO2x1b58/GPOnQkoABt0nOSQQeXbzzBU
FrWz5wjUJ93WD6nvzac8tdvNukUf5gsrfeYegyUDSYZe7Jb+bL/mXyUuVbbM6oYABPTPg+bQI8SI
vlz839+JfJduxEZfe6dDlJKv0DhUPEUY3gMgWivM9KXapcTFCy907piRjNLQhoa9tUTfvhDug2Wr
DS4MNicpD72UXh5Zc+b9mMsps5gXqOrxv74cLFxwROCpSObIbN4+EVFgSPtBIY+mQLwdU3bcDZFe
bAYnrNfVvfC0M00JMmGmnzSWXa6zU2JKZdMG1BLuEX/0URVXdYGWdCWd8nsJB7g52rL322iAINg8
BPWUpWGSBMDHl87RloNLIF7oD6djsqsmt8h2bmtP1a6tzCEJsaFo7f+8ICgWI820ZR2Q206rO7NH
16RC5vMInbzb5cHsXCOn0lxxpMr7IRjWC89z+NxvAxnAcqaTYHSgDr0z8wBP19B3qYtjgnRwRNrR
RYWPrUNljd7VxytvvG9JbK2vrUFKMwqax0l8RjkMvzRjEEculaWPMzUiyO5ustQhKhL6t5qy/Wci
+rY+rF6Xq2iBrjGHcFSLFK5025RhO8jMvQGVPl+LOQ1eADF1CiHYWYfHkE5TGkN1dad4LCai8YXf
b77/VgxE/tHXBCbKMPXt1vVWNHC9FgBVjpP554R22+8pIa+D6mmubtQljv2XwjGABSUDbqDSs4uv
sizlcutWAo3kDD5NfiHpeX+CkalhfwOMofH2Tquc76lwmttCtVE334xcc0NrCoLdKEfjsVHzj48/
wpnHbZ17LlxyrPea87mmT5MYcwFzjnokQ7X8ThUrgKbApamD2fol1sz74MrRJSsGEOCfwcoUNle8
Vjpgf/Ih/zJlYLJnXV8g79s+1qCLugK1WVzIf97f82CaEWTHloiElZn625WGDVDDYSvHY1Pq7W71
e7HpTHsXAul2xN5vKUamFLVkOfDnTidfrswTfSxFcOzTzsr2LiyW9K5aPGcXGIuWhXLSJiOastn7
aQxT3e8yZ+69GNmEcQmlr40vmLBU5kZLc5+G2Unvm0Rk8s5pe7zUOkOO7S2skqGPpmpeasbMXZYC
6THT/pAsCWJnbTrM4+d+qoQb5is+49FcJgL3YaXLDsV7L/jV6UJ7sltHfpZE2ZQ2npk8+WmaraEr
SKtiYIfa64qy2RJX61jfGTIdfi3LLORtsM7zH8cYxwJqhDNWkVXC64h4lUyEKO6hGQhgrP++HeEs
nGmLOvt2cLIlWgNvKT+jVCa+6ZUsn7zCrJ+MeS26Q2aK/nvm09feGfm6rqHopgk3IJWU5V8kYrL6
qOgNaaEfiGwKGwdP169TUg0YiMCNLO3DNLmMTgJNLc2vNLfoES5L63zR9Nr/nU9B6+xy8vDpYOLM
ViKjUA7dbakxKr2V0KXSWDmzKG+U1Bb9BtC4Zf0eRZBrIeJK0/qHG61EbasVJnB1Y62SKA8W8Uma
rkbE67rG+CyqpP0qHS1JR9gic6C/rHMbVFea2U7Wp8Kqmc1iBTzrJlezp1WiO+KpDTD1xfQz5Ubg
sKqZfNdyXpgsVO4NBfxyKJe17SO1eeVczXScxivhj+IlS0z1xMCYTEUCZ3hUOhLcV7PgPwhBWU5V
XAyLOYcoLHoYB4G5b/DCy6Y2AkCUvvpVY9kRfMdiDVUlxXO9pBPkbplODC1a3/+CsLEhQITJ7Efr
JE0LxawTPwcUXUVk+j05+UKwC8C4AdzbYT4i2xA0j7GGchVAdURXBWCuYMy/JCnya5FhAPYAjp8u
aQxOLRAx7d75e7Jkxh1pzPATENFQ7bKmL7vdKNKpCzu87lToIvcvIj9A6jfqnLV/5Yw78Qi84mHp
gyoP82Vwb7VK+UDtPAaPsjZKI6ISKaMiaVwVjUGWP2h9h+yvg56yCj27VTdl4Ysas826+562pbgp
HKs6aJVsfi+WK4ODWS5GE/f4ZogoQIT4IR9qtwi1yhzniO1fFtgkougSdqvj/TVGK3laccq7ros5
n3ewavAGq3RhiXjQiTO3WduakEvKxr7O6FfXod5M/Y3KiwXkrpcmD8aq508BIVQgq56nX+syKb7p
Trs+Z1rRr5GTZ8YSFWaS/sEJKdPC3BxFHpWwLNNQw4ZsiZPSq/yrxhjm75bZWp+DRlgqzOu0/D6X
q/MYpLaaorVd3DslQZbGWe5Pf2pbW8xQjTX9y8736wwGl7Kg/vdNgYC3J3M9zupxUWFQr6PGv1fB
rvBVl+A0URf3CLSmBm+We20Rq7522tha+nz5A22Po9wHuZPFNfM/caUNrX0rGZndr0kWxBKGOkom
mE4uIbBDe43QKB7ruGa4J0OJdl8kRT990Sy36+NlmMx7O7UEf3OqLpbN6stoXicni2Sgqqe87MQr
trkWtOGqMVjdJfUGdmFVfW4XXO0jZ8nVjywVfRq1cyrXEP8TDsjYzQPK0E7V/i4dTK/ChMtMxj0O
tcl+yFz3u6sX02vv+uK7Valy3g3uODhR0LvZZ6fR3PQAnhwi0FK1Ko0z0TkKiBaNwJiEPzDIctKk
D6dUMw92X8p0b9UMkcIx7btPc2nqJTednB4T06T5VdnkzWHtFdafXM/TbLd0CEbty3Lxae0wfflp
rVWRxT6tMuxaEYF77LUsUZHMXecH/b1u2BVa2tUhvMz1VWPOu9HYZn8NV0NbfmC8XXVRkGryqrMp
qqOpLQ3EJtBlLWOXPROEhtZUn+G4FU9FFYABG/thnMMg0IfnNE1azJOqWv+FX8TwQ4C1QMKgN8tn
4Sxuu0uR9XPDYBrQffRynhUVeb5xLGCbOWGR5M3rlAMhijvHLeRuHGfPi1pfF/cmdIAHA1bCHA1z
lg2YrmXWd5jc9CD1XPnNYzLo7gAibax+rRvAhONoaN1uTSusE00Pp0HbkIMe4/Q2dJHvZfP3BpYO
qSmWtQ5uTxUW1SXamuih4GJghGtnIpxJ0xaNX7daV2/na5MHBsfTgC+AU0VE1bab5VjriZMc+rrZ
GH+enfNRzJmOf+SUpalFVWMacldMmvmd9kDdIvY6AdBTdW299DIIPsE+gm7oLXBcwlbWqsLbUiwP
1jw2t06Z9V5opx3gJkJkeb+Y3fJo1+X6WIuWvYpQmPvqJ+Rxu3olnebuKM3ruSjRfBVd6rd7e8a2
LgwaNSzAKpEDDbVC2uLWakf7mKcq+5XWXAu4I2ZZGS3F2D72tpWV+2KE5DLS5q+vkeJZW8Y/dn+c
m974hflggT1Gw/9Bofaec80rPd1VnTe9NuNqIakNsYdusuy5BvW+Dj5BckjSeFGLdzDMqm8jK3Hc
KkLzc/jrVIlwwrXRs2xfLIMnOWVp8AqJu8NClttEC9eaaBlJYIAZZq45VqDMoOWryt1xJbfIanrR
tbCX0ABWMERG2qUiNKYquM/SDNEUfXHmaBGYW4W21RZPo1DZ37oxpzFOPOkvdLU19yG19Jrz72h2
xcRJOCQYqJoCUCKwli3rHNqq6u9X31R9tJAyf0k06HD7nrv/qNw5CeJZJiTHDZHIpFe4KB84dY7y
LVQ9oq7rJt0P067NFRBOWn7rljUQu6oGABviJuXfN+gNjLE3J+zJ2hzm/qqErfbXqrTqc6lVGOo4
0pZTlPp+U0ZTEYxzvJTbrcUUY3mY0zp3rwqzyD8hVYV9RY9dH3gOpxs/lzhILIelhuS/55bQP/s4
ws8kBcayq5VsgjtK+OIBewtq385uPRlXzgLUbdE2uATxZuFGXlPR7PRcF0PYpDphB8e2zEMQR+j5
raalTR0OXS2aaIJsQXwc54Yjym3/t1qH4jNyaVT/hp3hGYsryWperUM1vwSGSg+9WzkB52WYv9Xu
Ut9kizV803VJGERyn/lD1fZtEtYmN2yEn4ScQmnrBH+tLJFJ8T1wB243uT+FX3DC9LWzrpNC+gNv
QOszTDou5cgQU4N/npaNdZiatfuJWi6fQw8B2ya2C0vpu7WsTTOas5Z7sbNmx4kB6QAjEqgzmByR
wL8HBIQzh5dkSRlq05JUbL9Mu+0RpZBh0/Yjf5iPwX0tmNsRZzxchZMpmKbDODAzZH4mSLwKXAP+
Nqajcpj5JLHAKSVGpaI32SvJosoX/G/nBKnkzPgqZZM+ao4KnrxeJ8ingjtdFdg8HaYsS7p9h0sm
0kSuaXR0qButxsVmdjU2fKUxQnGr+mkM9LGhc1eqK3xfs+pKzLn1TXZKWNQfRm6FTWeCaQxUZ1R7
vdVsAN0OGI2YqQbih/pUJfe2v1kqZzaTYrBIDlKXVFgCs87FzKZ9xqhmQINMQwZ6hl6mQs11yt/K
rNbuqrIz7YuUOiJFPUD1R2MDiEROh4BaWLjAx0PQEeZVJbWZ+R0KsFiPzZP6GuRNq0fl4I/PvW6k
txleMktUdpZor6iTjSKCUkEk0Sh2StJDad91dlIxG/Qz43paNGM6SGB3fSj8SX1DJsXhV+uOwOhr
cfXnsimK68lNpjKqPMRKo6Ft5h8toL0hzIzenTACtuY5ylQ3DiEyMEmD4/hUZjtDkYhHQUVlE7NV
jSpilNT9yUp7RK0oyL0iJMpo+idDAwhyQ3HgidBENo1SajTllzbP6z5E+sf8A+3cIQUJKsSqvbaR
u6mo2GQ2Ri1TiOBH+zkF0liHKA8kvy1lDN/XRnZzPJN8VHynrRLo5Cy7eFzKgca5P5ddmDC0BH3T
tvnXvliDewgLxP/VXbpp35Mm2WHRBumfobWSX4w9DRk5fquPkZvYDY9FRviuZo700tkOGXamu18k
goFdWGldeZc2OgPYpXLmXxgKoQwfGPCgI7tu+ileyLx+247R/dgUxrT9RD7ypK2GekW1T5ZwSJW/
XdJyGcKS7OWXFCOvZ/bLSHcZHsBdwjxm2puayP9Qos2vohFZz0BAsEVt2XQl1cTYTmGR2VzCyezw
g6fJQLRFUGPInhZTYg2fQDQ4dlRWjfiDeVT3x04DooawEXgL26xf83goNPvJVtRmkT170xMFLRcZ
FxY4SZ/r+bZMpZ1Hi5GPWUya12zfRyIpMqxieXZmt21C7HuoLR1ztZ4hipL5aPk4zHHpBKKDvzTW
T3mSTy+OkkA5CknpFAJO0e7J2B3KV9WK5DC20phCpYaZZRZOm+8wmu8hL4CzHIiK8/JT5ojQhYPX
6VpEgC+uE8xQuG26cvmtTWl+U5tzXzxUBlCgWpPu9wyieLlvpiWAjFA3gXWDAHrexH4v04OfdEMZ
k3c2AFiMZWwOckSeIZy7xUrJs5O6AnZiKipnaZscazmLSE/crWEsU8I4zizdX0xz/TKcljWnBqT3
J3Zb0H5eNXseQhdoUBlzRyd3c2vlr6472EXs9Jr4Mpp6XsXbpr6p8VIhcW9dvY3gFZhYOhQejbZ+
AD03kT1+9RdXdVE/TbMeAQnRCH9aqV7KZIWTFmhr7YQUufNVVQStEZJadY+pv/hz5BUoUIRa12m/
BEHjdzK79XNppSuqyyJQ3P1O7VARu2Rdhj0bPtdfowVRIZr+xyI8J8dWZ+68PXF/+Vrodf4LmEz7
gP6SfO7c1fAO82i0QxQgBp+Gvbs0RAxZqTrKVulx/UvgwKGkwqE4LjP7l1LdcGflPDfMcQR5mZtS
CqrudUrQESgsQg2x2on0dp4+C/7si8i1QDu40lh+JlIGX5JxKII40QBecRLajshs08AP/6EIhRmw
huNYJGsWaUJZwMH81THjaaryx5Lc9xBIP3ieVtfmHg+qwuG+Q6Y+bJok+IvmT1uGJINdtwu6xBZ7
dBH8IrL8jAt1SSb5g6zRuJ3QT1eh3TgGbuye0ff7Wm/9X3NSLM/2ZA7XjrFp1GHdurxwXbNX/MHh
gYFUFbckiME0NGgBvAyL498rb23XCPHY/Df5UWCHi69V15AyBo8uhQJxQD+gTY5Zs9JH6lt9nQ5F
MBW07PWC6OGunRdQ0FryUFCZz1cdHmMapHhHM3ZZL/pP4FaWJcoHP68JTC0tqEpLWf2iVZ0Ie7MS
hDNrmfwbrZn0R5V16h7KN8nQasvslqSZcm3JRFqBkuhHDKlHk4ZdvmoWeSFIPxFmDfr7O+mY6YOO
b8hVZZr1l2ntew0zC2xnwsTw5zqeksxrwtUfpwqBCN/PoyxbOB0KSgXtstFcdr6did/raATPujZ0
Bb57gcFAtl0DFY7+YqZh49Mkj5RqrG+WPtbPxRDMmJx2/jTRfO4b/UjdqCYy1qnLI9ztdCPKaCyn
oeMju5raDfWGO7bZna4Foo3I6DJtDzGRaQc8SOdLkblGFQtToaVr0eBaQttwETwpvLl+ccWITV86
eiuxPvD772UxJ1+m2UqSmCGD+bfnbe7KwIRP6BnCf5jzYeY3ymJjI5vecwIkS4ZlQVEW9glN7dDu
gvTXgJxjGsm6bYgwaea3u4aq/a9pTX4WD01dE1aG0VpDp7GghdYAi+8SSxJTWxo0/d7YGHbXw9qO
95ooZAYecAg+N26nuKA1faWx4XXWEGt0W6vd6tQam4GJtxHqcjWva1W7Nj84cZ/QcoHN5otRPmi2
kX3CHmR26ejN9Q9vUb0d6W4+f5sKM+V7pYt7rXW15l0DP/YNBksqnRG5TT33Gh/z+bVBmw3bB/Bz
r4290JZJbR05awkchXxlEOqlcSbVhctQmrdkZos6yI3qFwY5PZ5orpr5viONfa4CV6FTwzD+McAu
LqMg74saPUjlP+NbJ76NeCsQKmZkUsFB+tRi5VqPn4OgLjIq7do0drZcpQulytO/MhDUumM1UFuH
QWK6d8JJrGuEhgMz9MdUPc+pI3+TwZmvllyYBWT4CGNO11gI+TSJV2ZkbKvRHZIq12/gkDYdwOqk
nmN/SptfuaUWnxFakPaIOARuvxvWtPs+0mszSd7TstmRC9Ba9NSaIxgts/ZV6K3eMwNK5J+xS7k+
BT1bP578WuPkrbP83JdG9gpChxrbbNX4bTX6+X6xs+kn+8P64mJC9zujy1mGcw86FGnMpH2W6EV8
StM6NQ9rOaa/FjJGP+qKhTlg4FGMhWtp1j/Saax+rqWhP42V0Xzt0Ap60mTfuYcJ/OA9fH3vV56n
SYMs4lIWcUsHropXzZgP4NJAFZJkmn9XUOA/e0SMnkQ1yzlC6ojClUzVfJELff4YJSmXPac4JMq3
SoTzdKP85toJ8nmlmQAqsYn/ehggzRyEixRBFzn6PM+H/+PoTJYcxbUw/EREMA9bA7ZzzsrKrGlD
1NAJYhIggQRPfz/fTS86OqpdNkjn/GO2gLAwtkj9DeLa/9Immfy6Ro188GaRdFc9uG5TdGSDhLnh
MrEn3QQuLSg+PYmn3YT1e+XMew0P57ffTdY4HJvWUOEg5RL9NzrJDpwK5fPjECuJm00vphBou3On
Es7H3E+xsQmqh0R/82q/mTnU6iC5jERIpyeeSyTP/O2IGthX95GDiONNVLKCeZ287RMpIaeKuzf0
R0IuSefM93Vj+3jM3/cpsewLmi3nLpisiU67hEc8TVln0xOjx/ZrxjUwnrC9pGBxLbPsqYcVGE/z
JEKKTTQnzGlAgC2gTFYerKD2+/8UAAN4tucixlxUMJ5DtIVeHmpK14u9WbDjYhPhaJydnpX4mEhV
OUUAhXshQU9rpCR9/7p2M5XVjRliyZ0rsyyv23m5Nz7xbnzEdmuLgQLzp34esjinrMn9Vtkl/lTQ
F1/HemPG0B3P54rSdwEnjGTI8aScjL6+fvzua8LKT1Yk4mNbgy34oMglfJuRkk3jOZ0gvb/DWav/
1tl3OONVutKMelHcddGFPoDpqfOzlX1mHpZHT6DnuBK3sw3lvsnq18rZccdkaIdzO6GhyPtYy3+h
qFpy06s+XchvjYGeqbrLWJ3ltn7MyjSgrJzZzWVL9PqUaY0XnBb47bOZzW1jY0H8Eu3d9LoLLxlJ
OlgCw/DfDk9m8vzXbrOuKGcMWuKUSrV/tkMcPMgm2d+jyeu+DzylEUnHs3ndbbD8lu0cfxsh2kHQ
RMy6OQbt+tEjt5aPCb05CxtRb1grZ5/heRu8Fkho2yJ2CQ5SMT9PoKuLd+1lGmwdIEy0RwHQvrtL
7aJmSvwhBixYVF3CCowJU067M7m7CIO7slm8ip3LC8T9RP8f/3qkRu3kpNZzi4Xz9aN1uuA1BTll
3ECK858hDfT72innx8Jn8U4jGf47vJDysCeyrf9LdBBCr7AiBzmKg/Zeg2lNRaOmGw7IKfNMsGwv
cWH5Zi7bio8Dq2Hje6wRY3h2GwxC/3oPt/IphPzWpM5VG5NMxkBJIhcbPYcDMjRNhlsVi+o5sqFr
820fsq+jme189Ynq3S/bQMrrDVxwp6tvWOLKyB/sVvbBWH8fHXSywBcLkA41ik2cu8S+tkWzN4d+
cOO6rUobHElWjGOc6pNQU2IKiRQjZSzR4xuOjb2FmN9npNiJ4YvossV8BYiQKm+z3k3/NW4fwQqm
zeLeq9U7olPC7dnkagoYz3Ra9R0vE2P6BWKIMgS1sjjM8TQPxTwM8w5+inWjDLzRZQEUtUsaV7Yj
8DhTF2u9V9pwNqSb3HHf/b1KAf/H6JbqOIXB4Jbx0NpvW7LqrDBBonEwx1BZpxDxxfHCzzf7uY5h
3Aq9pdMDl/bwY1tMcM3afv7bcYM11w1lbndOzT6053ies5dhU0NX8LIAIbR+MjesGXGXldLDLXoS
a8SAKADYp/PtevTuaiNk8tSyKPyt+pDyunkLfkrd7LJoe28cT5Z0FplnPV4VUucO7zMaQyabE3CY
ji9eMvn6dY/EevwA9LDq6QACj8uQMaY5Vb2p/8PFV+8XD+pueBioPGIlWJtk+CbJIPXP3kwURgEo
GM53SIvb+rwlSyOfw32q7Kk2RzLeGeD0hU00pCmc94IhGDRa7PdDECrvB8cWG0024UIQJ2GWNT71
gjv42bq9iF6djOCT4ORku9Ul5tH+namqiu9cO8jlRfo3gViXRrtfDK48/kkBFPh7vZk3L5oHTfPK
uxB3jXC9MuDIa0tR4/fLN01lOqfuOHjnOa1XdlOeH6hUzxDiJogO1vyXsgrvSaOK9UN2G7o/6A1J
7d+2d1bFG8zhc+pYH/m+lFD2mezVlaNNuu1CVm8fBE+JtbG4Z9sduhx7RAuQbkxDcmjFjR//lXE0
ZReg/KHO+1TBjzRRnW0l3ET2rdkzBy3gfPh/gz1U9q2vYrWW0nRdRkfyxoiqZpjcfPCk8C9m2mfz
RMCs412cVkDqObSpyDPn3PxpA2dx6YWuiG3QcKHn/vDMv6luwUG6areG4SXzPjf+8O0RCG7uzgEg
pv5IGs6gy36MLI98P96LdHGf5RMOBSZcYniC3CNeRD/6ziiu67RRsEdcz/ro0aq4/ONiSU0O8zR6
r041p0HepFPmvIYMcBNhDce6PWeVSaEoef/NF0+ui3kCq07CHx6BIEmprAphWuTum/t2T41+4h3w
dM6WOZHTqXkhilDikj9tm4rcvx4891KkAmj+LjB9P90B65IugP6eS0TjR1CcW1wW1yXSU1NEsTDq
4q/IiU44V3b/vQceUqehMy7gjguUns+7tOPTmCjugp49VhVmGRGoW7JrhlNPEnR/QijhPrje1gI6
iWDZc38KM81qREDqfQbw9u+YdjhmtOlKlyyuVXCu54okwJrzYnscs5nnCIr7sIVm9JFf25t5grtK
EItjV7s6haRSuuNjrlWblWgCYptXUm+//O7YwjzDGH2ceOB0fK37pNVn1R0xW0RGX33pj9uo8yWk
u7ZQNBTuZUXCnF80Opz37106+C5kZbjG75GavOQ+g1tlSSTXMA+ckQ9O853+WGZb4XChplrmGyZT
myu6nY9C9NtG+a3etbb3t1zvvbBHKNoSV43PXys+8NM0zmLkc2bG6I0/nAtS8pf7prRRXnHoNSPe
Al7/H5uUeiYEqd6vkHzN97C6XUc0i6fuo9tY15ynzDBZRIZ5E8bOYcxr4nqY7ttacy92jXPEBQqQ
A/ZbJ8G058Coc3BPh1H4NWS9RX3XagLuToCV3cjaUK3HN7m783CieDGtoBdGmF+ZrVV1djc3nD4g
IhQ/zNYO9QNABioAJbQGY4bfisveNggR0Z0pqOy697ZvwPBNfT5sRdooTol4Lia6f9B5R6m2z+Oa
OE8R8or0Djghnk7O5ArvIQL7+Fi3KgIsbRCEwaEqhxNsyUagubALaUhKUB7m/R4Qja/8YQKh84aq
OeukjodTK9gm76cjIhOYVkDvDWSWFWPoF7L1dDaCpA5LpX41oSePQppDVPkQH5OiKk+GomhH9Ds/
p2Fg8g2gp9pTEvRjf12kUO5L1uGhPA/bkLpPLnl3nOAbkAGcJjwJUw/WgCAqGSEI9ekrE+sLD+NB
DfuisPY0bQ/I66H8dZ6DCvn5l+iWyPG9003TQAZvsLXl1FbsvSHK6+jrFAt3K9aNgOF/ra7SGbKA
c7RnPge/AZx1edBnlyXsEi5Als+H77WicBC+BqWOTKavYx2q9ZyhD2y+rotdGCdwxY1n65AkPvXb
Lq+GNub3gTzqh4WK66XwhT5gFdF5FEHjReNjErRyuuOWG1AaWgFEIrSCKFxEsNFeH4jhB3hXFedi
TquGWpho/RwOHQsCAvo1vJvqhVCmDSvIv2ny1IuB/PqBt93+HzdxIQK03oMzULHjUzMEPPBOcVu6
U90WJnPhT61TkSXESGwJQYb0Ql0QnMeR6MB3smuQrCd0Ef7Xrsoe9yOHoCkdI1JUIBx55OBP0DaG
181/Q38hpZsPHfD3f7I3fXvBcdoN+QKPnRT+mMTbeQ6h6bGVWWed5Sk52o76b9fdtumpJlZ8I64Y
iOYRzavYznEr5196QRsFRrUKkMXMHYnPINqz4kSsqWNX/oFBv9+O5TvbxLC9LFHWPOIqXupLs+xb
cJaAxKAEWwdvq7LDG5HZjEFFgV3X0TxudIq6J14ABdXshskpwpU2nKwTmCcBZ59dhOEwyT0FZZhH
g/V3yrUWtrnVUWI9j908XTRiqzoPKKpqHn1Is6GoVhzD15SALFS4+9jtBVXL65RLf/eOQteRXHM4
Bm5srnkRwGuHq5PvUVI/WeqGCFIfTQqyl3XNs0bCiZKoWSP+YsI7ylh4Orjs2bj8bMelft5wLaOF
EXxuj0Dg4XywR31rmjl+3vncY55V6cr2XQv53dje/00IQvcWRv30q668AeXFdoTH6015kz55wQbo
inZJEWID6D1R55fK42RIkP0lumhqToFOewUE4lBNV6s4Oy6Hdcb/PMGLfe5tpcczPYhRdOFl1Gnp
N8nWn0mOQCSl5b5PF9+JO3uJURSoXIk6ic4YglT1vq0sy8UShrcLYdTud/4wb3nUDKzebzpns+gi
peP5hWzM0ZynNFbZeW8pM3lbq018hG3IqyvkUv3s0kyBYNgw+AXdg46rJTbsq94BDEtbm+jXUmMh
Oc0seHDFDC288hxM3xSYW5NXzTJ/Gmp/h0LADT2DCHbIamKdvBINsCBuSKOtPcOuW94kv6nckxtI
gd5Iru5IWGAdg4wP7vjRSJt9tHs8faIaDvuncHcF4uUB54O/yX7IE9mAsUWumPC0zXyyrzqaZXNF
ukW3od1Art/X5EZaMGmvX2Iz7388tDgDYZMpO2vqyPkfBF0rHilF5MKv4liFD8Gulfph0Esm54pe
rvCyNJwv974DxHupDxWsxayCDc2MbwYsqBWLTQukZO9WkeivRPPyiDpOPP0a8LL9MSivvzgZSc75
WBMywxtJm/S1tcQFFM280TIyHZUb3tRZAa2laGLHSzVt29uht4F9epkIhdEw9FnhpzvcUe30Griu
EXQFTBPrLWIOs6srQqbVFM42u69YjEDLZDMv5Iqy7zbngXXwP7mlFnJqTyCjl5pH72832qU+Bb49
fFDMzc53iP74EhgkppOiImQ4B432miK2OvzJfoFkABBtH76tUhtu8HXjTqKIFlb7hDdEko88+aop
V0DY9qmTrfjWmK7villmnlt2ybrIH8lcjTE/WgCLEtCSq6+up0NDstDg/tGVQbiDGD86kFSZ7Y/S
zkGawixWfUUpRGVCEkW0qaeGNp4i8bvoxWUeNv96eojD0xpAz+XGVTiI+9FpJAqvJRbnJmzJls3I
3COdL5imb8Yn6fq8mIUGXc6kLij5Zw9vwgo3wut4PM9qHrTBjyqOH17TVuOFhF+yz5DthbqseFCB
fVHaf7R97SZPc1zVaBVq7dWlbTQYups58f3urBNgUZPMPRzOcptQCcWMcqrgEIzUGM8BV2u3QpEE
ATPejT2VMMU2prUt0L41DTKTCRhrm2pNe+6Ugg56MnG+7ePAJsXX9dN1Uop11wkbGcw+9G9htwaa
CK2liwiCE5qiz5pfuTjWPlmuAnL996EE8FkCdrwxx9Udg4Zo5vdtE9l2Zxvr/RerJq7KBfz7S3so
REZclQ3OiimJb/TksJbYsmMsJbYJC/jE6H1GThOXWBqq/8giRJtzC9F5PWJ/aC9ZNbjJPcfn1hWM
24HPFTHNbMTR4aIhYp9vzjVjY3qJ+OE/Xb6vmflWJ+LSI1Tuf6uFpPwTIwec9Ekko3+FFqjvccY7
6x2m0qy76WCOKY8Hy37vA0HObzIGTT/5YwrIp9rUsw+cm63Jo2xKy/TmHTtpGAXvGhHcOlxYjBrc
fnXX9PcolzuLKDNSGNMTkLYzT/jYPXkITAfeQFCOEsN+dT8u+/LUaH7+8xGv7lfIs+0tS4Pslz/6
sN6N4nZ0waddHh6Eiu6nWDKnO2mIzaaACPKCc5dZyA1Q+B5FmAUIX2exvCUmdE1Ba47F0rmOU3rS
COcMwmVl/BLUvYP084SPfhyMXjx0dJos2OU8XUPkg2v9SMZAOo8iYBAoshkaOA/djrg6v/Gd4wua
DZA3PVdZXJjejZ56NGDN2y7JNmrpsR7UmqNKEU+9tt74EhxmgeRTe5NdAkeIW5K+8t5cfJiE8znC
t1/mTNaYh91J/2elbs2DBQOWL4wk+y3TIK2Yh0dXuheoV8aRMNaz/woyJXXpsElPnK5p+10q04Wn
oPKj5f0A/2Wc6mqwYYZw63z35tnZHvfeg507MJdEz8Bf/XamTSAKPxzZH0GBrMsCHcciSG9bisG7
gWipKRSDrTh1ptUOX9OUvbYsaMDXEKPuFUFz9jNA/d2e9Rry3GRZb5EyBsH+d92ynTuwm6Gea5Q0
PFSVrj+dacm2N6TjEK8htOryGjbpjooUsMi8HsG6/UJQ2y1IWlHunebtiIdLqBFDlbXOHEWq865U
Lm2yvR5r628MspX8qRmEavwn0vm5Tw7DYh/5uJqyYNjMe4oPRP+NAYWRkodGY46Rx2S/HhSHuK8a
wAjJhL+G4XwVZuOCqlHEffGTPQzBQaLs++j17u85W5JvAUr99bbnzT+Hum+zr37VIh73j6HNHo07
1f2rPYIbYpWKdL74yG7R+AbcVvnkQ/Z+OQTI0uOyzHP26E0J/EKot+5rhM80fnb06rcXJqDKL/0O
IoWmomxzwLmcamGzjWthH9sIPKo0a7z9zbhqt1w108RRraQ7UgQ7s+pXnqfA/sl/e2nRJA6nWEwr
8ouRTfh1B0CSBVlfY3Vi0hjobp2Ofjshi11Ix6SSDuze3tIM2Ls2ppbpoPd4YRi7NdQdlc6TZZdA
YdJfg7zmeye6ap2NZLqI0yl3OXBvIyy+wULucN8A+2go7ytewSzfBRhm3s1DKplfpnnMG6KIOR6y
yV0+D9sGfnPTR697uWR+5OcesPhP0ZnenPCABn65Jk0SPqlF8juGivDmJ3ItkFBPmT+p9x6M9jjv
dJTcnsYMUA5nRtvnR6zG/hwiVdmRYrLdtCR5oInivuYS3OLohzcBNOVMut5w6Rw1LQ9m68S7t0yD
yjfV7k6xWlS6MLIBmuUQ/PrloIHDOVN2PgTlONX1dG+8uW0ewnTamFSDDY0mXw3z5yjM/jwSmkDE
19xL0lVtK1uWTjUqRu9sv8cP0vY/cDwnVxJD17c5aJAP2Xmafpso6T/hItN32mmAxFe/Qn5PAeqT
70bdS4/z+dWMUi+lhalA4bnu/lvPIAznDd39Fm5cQnCaRCAxG5lF51XvI392V7WdzaiC7BGY0kuK
NW3UL96GmasUCABq3DO0Okim0J9Dum2YJfYFOdxeR+lnbTO/LluhOpsjjFPTNWvm4HNwkLeWcY+o
gkWSzj2ic+d2iuGjO/tnxQLw3SruiBunHatzeMyd++LtnPM5NIa/3AVirY5Lh2T9JyopTBD+PqTv
Hs3Hy8uESE8DWSWeAWdJK/mypjuHtEo3Yuw2m0a/G9G1yQWoA7ZM1krcB8meYWogwb6/cqlrpKdJ
7ZZJlCxDiaYV8ZzCg/lwMFnuKO0IGLwfvMz7IrWS12qUCJr8ueIvtQtTMchIN7xPk4FTNlik+rkN
ju+ek6blfGdv55DlQ7IkdaKP598eF8qHbWK15A3xOEHpRk2QXgfBgF/ihgonppwxIhuqqmWC72VC
WdbGZvhr+3T9vu/OvN47iWvuOl1v4Vuqj3QPIZbF8c+dDLaecPShAgxZYj8X1PnRw8HBVSAwb0dc
udOcnY81Yv8Cu7XNcPYc6wksDGZ9bRxn/EfiB/vw7rrLLyn6Vp6RaqFXbrcNaF+Ok4yYz0f3O9Vp
qnnHh2M+2FDw1Nl0z4r94N5ENRG4uGsW7uGdUf0PVYfGFo5cOcgoyEae5QYp8ueBFfO5RXP5QagA
dFs4N/PfBK2aPqVdNj0kgaRFO61WwBx1dOIB6IPnh8Rbq/K08aNfFIe333aRiuSkIEya07Ij88B7
LY7tFPaNQId1Iw8fU7pnbOlVirky0R5KcUzXSDlM4PggKGon/UuTpPEeHkMNb4FO4m+y4na+SzZz
4KN2j3g5Jz5C8bxybTBfAsa06sbrZyLfIDLK2WmYvkiwl38FL2Jzr0dsa4CJvt8Xjgk4YFdHhgsX
MyPt4zBAaaDkn9GWoChEQD/6LARlr1JHlVNW22eSk0z85+CbJGeFidF9mJJwwCXVrv52bkS2BmVs
gr279okNZ76viDOiP3qN42drrChYa8ivP1kGSUXnCVwIIP0kf5G9hemLnyIQBdzoTXA0udkfd0J5
dUI53ovnw1X9XDpxiraLiSQM+XLDkbN5nLdqPS+YZdQ1dQDdoXIPVLOL9sCYFdpXVdAoIjMUNzsS
X8H4jXGvpkasJNHbR9rS6OcuMdNTkmhVF0mj6+QxDnbvT2DJLoZZ3Ux4AViy+0WJzEy/O5UoPxcb
Gvn7m1psKqjFAAMB4ku3InZqXF6MFml6VZ5p26dj9uRfluP9jfOsExecNOLJUfE6XYytRfSASDx7
J55K/B31uhNyhso5RBY8LtR/yVE0rJREeJ+GZONqRlU1CrYSZKc5ZgPsSNC3NSCTZE08k5hGnd8s
Aq5mhHjRQan2psNXjFWeOFe+bh+JYT50qRh1u2fFhnEe14DcrcyZF05LKhA/KfEJ23uEh9uPLKzE
c8imYQvkiPq/OnaTH1OA7eo5zcwir8fi6i9Jb4PupwsCcXwc9WaGa6r3WvOM4iIpxmTeMkaELlF3
bZ1wt3D4eR/WI/U278OeU45hn2OXG3AlV5StSZFG643hxTFr6BR4FcY3AGzxKZ3N+Tsh42OvW2ET
kQ6uw29nGJkQE4/ugiucUSzKqOk7xqfWNiXNqjfKKw0EAiWm2ccFRGEsZheZLt72oAvLzkucCNT+
SP6MtoG88zacQkwvc3cUdsRlWvaJQE+4EcMWXGMHBcmlXQ//Z7KiqCo8hNn9xY2T6k9s+KjLWq0k
HsHHveAaQWq1WmQxtzQctDx6GHd9F4F9n7t4tzOKB56lAUPcuHxv2s3xoXluCYRLEBl7mcE+Zw6F
If2Nhzj4grzC/8OpvsU3LVVXnwEb5+ar17jrhLafO1p/aTojYXBQmVZlO9jdcP1Eort6fu0zZ8c7
yyUy91EWDvD4Dzk34XoJdlYtOK1aDk+NT4kK3r5Krq9uE02q2OZ9e+y2bkRvijiS1SmACXzCeCFd
ZLHigPwfgolmyVCL1V4dD3j7BMLqXf2pj110XhZ3D6YN1RYEAo0PUTvO4QudE81yjp0bDKO2TLzy
gcZf6Iz5fk4HPBnz2u41QAo0LU9fg8pCeqzHppH5EmmPK8bIXd23icyGMnNRqHX47dDiE1aeXjjj
3O3qNAhYEUdkitMRsPwdgfrO/BzNfv1UL+uon012HCs+yORAveBih4C60Hhe1IrV/gKmXyVvfKgR
/BbrTpWbyg0+Kgmxm0+eYN1NmiarEOONHMZZg2Rwd1ds5xvygcfKd6LkPGJ6eOg6HvoviUty0pU9
HYE+OxYiunj2nOpH39kVPHSU5jNCiHDcsXYt9uJA8wb3yOUZNOOxC85I3XsepFZ0T6v0DOpUNPLv
uKdQf/Gcyv6N4TP7i+Sxwzec1OucY+ny2VgJCG3e47mpf6MzSvbzRJRnxCZBNx+OrTDxz/Pw/7WT
pLyA9w7M/a9vpsWc0NO2T2BEi7in6WHYyOPq1Kf1G1BuwCB0/zOhgTxA88ivLRjcj7MbrdNxL3mV
66IPhXgV9dDi0Eh4lb9xO494AVAG1E8Naun0HmG5CIq1w46KWBIat6h2PT8MfdBWOQhe+n0mdKq7
4B1kklmHrp3uksXrmnvPF5J2TYohMOhAMZGeSfU52GwF750vfaim70Z2vGW+3xJqSVwaNQjR6Gpd
gnan/QtCXdL2Y7vjTtn9qX6hOk5y6269LSEBwqocWgPEPTlB+kGvukSRMu+meuIlQ2JxW+a+unXo
rdf+SJlcqiTliIgjjEoxZt+0UJ7i6s+CScaPq02wHSTAABy+nkmeTBcfP8QSoZdTgPJZPgQVrFvW
uew0frvtrwP/H74VnAqCF3hiE+n8ZBS5i3wgKgOaN0w5BPgCy9ELQShkDa53WheUVnlc+2F3QY7T
pWdfpEN4sQ5kKZlc43JxU4G8dlZ7IK5hXInwvIkmuOnHovZFa1NJNG5dPL0cwyLGL7y/Mr6rPMfY
O4wUwMV9uL40CU7aXE7NhmCUL5FZnPgq35289YmEIJveZ9MyPtc7hva7bCd1BPlLd7BDiD1F/VK1
nwdO1+UOepP1CUgqE+7r4ETpdCJirQt52tqjLwbdRLJYoFH/qAEqv0yUI5d8TsCQGLGO+ovCF2B/
zzqAIxNMbF1ZIQ6JL9MG23WdtiVhcqQe4TPgisTjkdDPVLix346XbQ0386o92cWY+/r9W2LI8ed/
EQ8phoVgeUilrd2Lq9G9ntajhp4g8oGDfazxK4JDzdw8Q4cU5mS72OODVi28B+Bcj1zZdeJ/WZPU
S177thF5uuyzVw5EWt/ZjOMzR21JzGl0+PHC/WUX9aG2+ojhqWhXkgxNjNZLve4fqqvSLzUUj8fo
gKS/cENNp7eHMAm9s2ywPY/EN+Pq6CNlTlGVzL+hQqDtszEL2GHDBqkhX44As2Au7K6Iyb2u9IPk
AKqJ11DAgmEqLonPqZOztwD+3+1IaQCtRuSnjGCdqwADkdcVc2KEk7ed4m6rSH4M7+yBoPwa2SH9
B+eAGQs4qK3LwM42KA857B+8xdCJmDH3U+rt0rsEI1m0BCps4fuM/lA+yszs+r6eo+0bL/itoW9b
63LIpPwX6GD/RK4rcJDNzo4mLGV4jlcUn1waKf6nqQVvdzOpYbwx1WUXx6pjyW1dVUe5BAH7E4/7
q0Qj9QmJnhVoAG9eJJDp5cexb0fLh4uZhQ3rBtaSrZ5fIKlmxkOL5uWOyd2kzOXLkp5kdXDqBRkR
DznWm1GWlHhE6F9mTqPCNsTCnxhq9+9bFumvweypn3ZI9mtPTJG4n8GpHxKS0m4mVoP5pqdIBR1v
Qv4/mFbVPs5o4H74zZKOjJbSm5Bhc3DzyCezLcm0qkA0qVtJrqlx0q7YgwZrUGZI3mhSxA6XCaEf
kQ7OnKJISOvxlaKw+Sdxt82b2Dvnp7eOEDtDwm3ySDZWH5QAlVuUI3xPH5PWYiShcSdECOVS6hd0
CQKJofLN9UaCQu0hugdXR2H3pEI7/XGpPzblakOCCAhUwDOepLKOL5b+jgxEEMnRm97jjAWPu+fE
spR9U2jxBL6Zao2JGaqi9wg1cwtF49v3ZDjm73HYUTsVeLL5rTn1bNmDP/+ZHRRfJ0TGtb2QSu/+
5pEgOZQ1xWUvSox9IWAivCXmHVFIj8jSdaXKVqVe6XlZEFUHh/c3no+RbQQebixkQpp2UR/J9FWQ
/hOU87TWr4IIqX9c5klcOGu/+yzSXoCyduz7PyNMnUWCPifsNYcJUdkFHZTWsknkREfAMH9MeFbR
xqZddE18lrO8QXcPeOSTwXyKF/Ipct9rYDRCW2dkVAjijDQEzXrparlVXPMm/kETu8HfEgzRS53U
7EJemwU/tirx/csqE/ulFX3dP8QIVz7jZBM/lDPxLg+8W/+HSI+1IPFuSHKikZpviZTtdp3FgV8j
qZPs6mSBb57xh9HztWV2RU/pi2C/T2NUpwyPG2iI7OgwPXXaxj93Y5EJ2DXT1aWDln7wMO2J80R7
istopG6wMYbI8HI4x/64ztqsdz4WvKyIO5ZWHIcmSx5gSdXASzjzKZxVAkTj02w7OFAyJYrI0+30
PNYVERc8ve5Hx2kxXpBs0fXkBN2u3rp4bV87tR9/PdwOd9bDVXnjySmk15uca1rj9+jAnJQCWGdV
nPl5ODEF3I3xHLpIURwy50LRdPUlIpsBUj4KZV3YkPnyAiLfeL+ssuZdhpujzpga46dD18NyiYmE
+ClWNgvg1Wl4Q9A5mpOJ+OJ4DEgqyLkxSdswVXy8yX6N9hNAwo56d3HIYau9GDXL6uysPGz7e32t
wShL37Uw/K0YvJDBZZv/aT/9H2nntWM3EmzZH7oEyGTSvR7PKpUv2RdCpkXvPb9+FjXAjIpFHEIz
6IduQGjlIZkmMmLH2lwSGqQFza7pzUFy25m8p7RNdeWk00DwU00S3XRlL/T/2qkwUlIrpvroTXGK
5D632y+zhTRiERr/CRVk5hg3E0JLrN6hhjxksKuQMlNMam/GojOmE83m2aNNApxTAwLp954GepLm
tlF/d8w0UNyW9NpLSX9CtKMlOrxvUBFH1IAK+aiRCmeWjTq1ADHmoXdH/2FIn2dcOQ+1liTDmb5M
THjFXJFBQVO+KFpDYkrNhBMcjSYpWT5K1bQPTu8P/nHsE6zEasjv+YXtiYjLSTUMfZmOCdZBgx0n
zCcLlkiYoR0JfKpj7ESNrZ8LIQ30O38yROncGUpug2NqP9LffWvkQ8eMS1ExETgFVGJguLRIAzVq
Vj/iKnAeIo436DAcJN9M2ruqmzDwfHFUBov8AwmJXj9aMEbCA6231rPwJg3Ju14EKXYVlfXYBCW7
fN0S5ClpSXcsSBx0eyQuKMjtqCf4+mGKvYL8miisk0pdCo1TFujGvqX2Qv5RVfNngjQCuT5XNVrd
arap82To40OisYfuupEyWm9E4RxCV+Sbp86MyIzlYbAPB3TAu87DTOlWL9SknttRCCV/cKexLIgg
hnjgPXOWGIaKYxj99OOThMf12cvLGvhCoKPDn0J2kBPUrqa6UbnBPPu9FdOGbxQhEiEaqrpdHiFH
vyPtQCLMz2v5ybNj77HxJ+9OpVLj3crcnKw9zA2lPzpOr6W7adTM8bbwJfy0oVHT37gPFl+VoPU+
jYhHJzeGyPWb4keIoVmGBGJHVrGDCl4G5MY0z0k/gIdm09VlF/yAZxRYZ6BymCWOYzKaXH/AIriK
VZQPXlBqZOBNLl5Ho6LUx2cIMvqYDNPTL5aCiJ5+fHNCzViVFTWI3NYOMkvLfYzZoHGhLEapAnVM
5B3kZNmI11A6470RJ232TM9D+zhGbfekp3nNNo2gvUaNHwyfKznfT+gf6W5gMSAbs+PU6m/Z4zz1
hdlII4U56lmHZM0wtKPvkSyhERT92o6L6QzeV5v+1rMHtJKGYkDLpHiX7k3b11R/F2Ox9F9JhX2W
rNFpvCNp331tNRsFOPeU6jloCiT70HBuc1RSxtEbKcHBbfLpR/N0P/zll602HJCMg36ZmRliNyH5
8E4GeZcGYIDufDY8EXwC1Z6/xEPIwgll1lxGM1dVyjCBvKVBxxe7iEkD+p94JzoasQ5VYgxV55w7
kf6BqmyT4cZNmvshaxM0OSSqjdfGsbt6V7R6xUJA/uORTvA5MSXhY30/eWHp7HxgVca+1rK5i9sn
rjkqvhZ9MeuonE4lhZb2kZ86PFccToD5ldIhg2oaenOcaDdAT8nZZfK6DCqcqZzqTyCfqP4kiV38
rJ3Oqnaab9ocFUlL5wYiDjQjsmpQAvqzOcI+0r00PFfqgNIHKA7WHWSD9PpeTE74SqrfNO6ZiAnM
UGG23lErDc40kv+Uzv0WtTVJS6P0j2rcQ4Thf+3KI/hjuAWRNYHCo58RyD/vlp4r0kckXkE7WNGh
6vomOtUgbQMuWEF3L0SnzhABO7ibJl2xX3xPjq/pvBhJT0TccovcMV9VFCDgDYwivvUrO9Eh7Dj1
l46i53BO6bG/TzkQsFPLsIX1KTvlHA1t/60BDf0fxAT5QSqpBG1k2Z699yUi6hs62VQIzkU+uNCJ
jJuqwnJxR2MLqoiJyIr5yj3f+KaREP2sodAkbEJzREKT9k3rxRSJXhy7qjMh3XAg72uajFxAFF15
5s+CeFf3A803iTAL9aDTWZSebNmO3xKrJ7M9dYHjHwQ34PQbSVn7SIvvnNLRK+JmrneKfkFQ2N50
ekceSbFLg7jEMpzvVM9EQhO+FsznA3Ro+iWSXn+FxKa+DLVIfirMk691OuR3gfTHuW3EYwc1vDH7
SaO+Oncoa6TLHCB2/wWpgpkd9Rdz2I2cX7cOM328TWSaPCpxFBv7CV1wtDMspAZfIGP4dLvhQ0x3
Gnhm8vYTN0XOGYrNh2Yo+uchiqbmOadcR9+UUzWfUnKSSEMB0X9BYdHbZ+RjeokKKGOnxBTSMnZl
ycXz0qu5Un+jMK5me9GHZfGBvEZ+kxNfTecKWYw4Bqqv0NKAhAtITzoET8Qh4pvme0Sf2YRsBM12
gwZuUqOyAaeD88OupK6Uk1bWi+g8Tc5IR1mWEDwXpuow54JMEiazAQ6nlCscu0Bea8UDMtf4nmaa
KvrQF4mBFEhNEV3Fvp6hFo6kfzTIJReEkN1cBy2hMD5BQaN13dBCO3NRyZj6Hl2W9x0Clx89Fq1R
RSesMER2rITTI8q0RXmPgXNZ7rRQ5VfTaCPEjbCRf6PStpNzoqVJcEOCNCduw56oQ5VVj+qXxi6U
X9zGM95un1tPo5lKpJdjVJk7sJFt+FIi/Trp/jC2x0QM3Pgn0dUIYHUvP6Gqix41SEegovK8mO7D
stSxnaXVBgM41Ld+ev8/KANNpQmb3jXtLrgBz1lYd50IPWc3WeOgHf5HeHolEcWm7uR1OGVpaVZk
IHdklhx7qMDDCRW6mvNXTYgS8qgYL0U1ZtYxaTmxxpYPR+NE3G/QPVdAoiYBDnhN6K7cUeY//wuN
S/FzpNBTtC7AaHWvGbmOLgT9ruCeuQWHnkGbC2gpkBByrCYoSv5ZgESjmRZKR0/rtmASDh7Qo2No
Cvt+BA6zJ0NkfVO8ifuEQxxITRvtWU40TiNgpG/QN9dAkZaOdTxlIQtbpgUSVGFKky5TW7e2pubU
wsMEkx125+vQzRUGpmkBh7OFPrs66AscpeKTxh25hritV73wAf3POgrzubaouOQPuESVCQ3Z1wfV
Vt8yAHwNPTPmQUtPk4wWyN4j6ej2Xac9ImOwz1Joyl5SkDkRdUEuQl9zTGtzOhR9XO4wN3X2RZ9v
mfKuTS2wXf/nh8xM0r+mFrSlyqpMXnKXptD3kFnZthbe0i7abVi0rn5O5BoYQs1g93eEV3MwE0tW
rWtSPz7rtm7cm2DjNpjVq6NY0uJt6TrCtsXn7NCntBoKUVfgzkp2ShqXvK+M4/Xvtzpp/hplQcbW
G99EhTW0bkFTtItDhX+0qQ59hsSV3UQVQkpivm5jPax8Kix/VExMNdXCV3jxaBjIOyQaZeta8BCP
RjE2923ce8DbaPu7/nwrbxEtKKoaE7kStPoFAL0FtoQeJGpdjOoE/bONaZ+QSlI8/9dxBLNB1XG/
0UDRLjebIGM7R8TC7Itq/T6fBFLRafA35sR7ri6jEEbq0qJH8h1xFlgjunCDmeeBWzzZeSk+es6g
DDdTGAmXPKAnNqzZ5+//dhPFjwpLSfYuC4D8cq4LrE4seES1S4jQfgoMrhlKlMTHITN9kMoz6z82
c+hvnhAb4Ns/Rh2LsS1MExwT5jh+q9b8bf9e0VRdaAQLJ7fpFFNzY4S+oJek4nABLjKRu52F7tCt
WuKxC1UBs+Saohk3bUt3wilWnZJ7lUdPMTV6uC1GYo3pnpYIz7hktNMiIkjhgFJptR3/JrUMqvAF
8u5dQkt+esQOCoVsCvMEpWAyyVermvRiY/t8Pz2hXHMwSBQzEu+ahfug5iR5GIZidAM7Nl8BRaFj
mAL16frkfL/e5lHm+cIOjTnSYr1VsRJLahojpSowA4HSNzQXBsLti6k+Xx9q9YEc07EdCUIRLNPb
b6bSqjrZvsVQ+GUfY0lmdpYObqzqtQfC5AIHOd2UJon2t6MAkHKqypGYDCIm2o+1Afpg4lJHz8KW
2+DKAiCzqZJb5dZjUZV7OxTa5oy+RXtwfS5I+S5Je/hQbT8jjQAYiuADmNXge++0yG5FoozBxsYy
//2LRWAzvCYtWlapCyw2MLKpUdrKcnBJlyikEFPqtXmPTI+Mw21ZqtHB1PMtE/KV92uTATRwKmOb
wbn57UMXXhFGVlONbqSEWHqYfXK0qrY/6mBv/v1TMtTskyBx8MBI8u1QvhkBkY+Zm5EcvkgxtHR3
Ues1dZlujLT6Jv8aaTFpmlIBIdOmo9sQhD6j3TLvMycfaY0RnVtCOaEma5un6+thdVCHaqKOkY5K
xPH28eiH4wJt09BRI974wYrxf6YFlxc7E9pdqrXi+0jl9cf1Qdc+n+TMk7xUaatLXjhtaz5Fnbh3
fXpcbsqUHitF0vFAirraeKlrQ9mmkGjxHE1AJHz7fLCnuaL2xeD2Eih4L0uaj8Luv3bonY2TaOVN
Ip5QDcoenAV4UL0dqRxlnnWa2btR3TWPUET104h5yEdKu+UH2/ORL4bqz+svcnVMrILoOeMMRJn5
dsxwJKOozeXRDllwStW3Tm4TEPOHcACcBCNABf8zoiaXl+sDvz/odU3jPMCPVjVng4+3A6OFy2K4
SCWHnhHQPk2xPcED41eetvl/OpASf+M7vt+3GVCqBucsRh/m0jSrYuH1gahLWPZKzZ0Rllwah/XG
N1wfhZCW4Fmwdy9mi1Zn0B2HpnTTfEA+4iDbf3IiU2w8zPtJycPgRWtztIr3n00jdSo7r6ncqodn
hnqnns4m+cT+EEAv/n39U60MZs6nN65cIH0Ne/GpqG6NVhkGjQtwR7ltsB88BYOX3o9qsWW4NE/x
t2eBDoKTaMjUZlOFpTOX0xsGBQWvdouiLptf8Jq5RYl2TO4BFKKa7ig+djc0+XiPOBgl3HQ1jvrr
j7vyCYEgsfw42zGDW15LIEBOXkxK1TW8oP2gNi1yF/qNPl0fZe2lEq043ObwDzKWp54dTjn2Unnr
BqkITt6UfqdzNz1aErXx9ZFWVtq8tjH7tri8iuXzUFzoA22wKteMJvXcDrYfkcMGBk3NuWvPIFeb
f7ec5k6Ika/KFYijb3kmFDlmCjpoAletlOGR0wCqkDk5t4LG3NP1p/sTQC6mDAc45w5Letavzjvc
XzE0nX4BOhigSJLez/RmNqyrqJjTnrOjq0Le1EaV/0drbP8dMwJxZB9UXwWY7439bOV7MmGEwIJE
J25bnkgomwdRilm3gKb3FXYtZUo7rJXLmCKvv/7MK1/U0QEOs53hisQx+PaRLStNzDYMWzdE3XWr
9IXx0SvblIa/mkQRGEg8Yg7/OqREQM7WKRGoYCS02ANQ6mRZEka1i8UEJAfDPFJ7rQ8q2PN91tOx
fn2492uQ4TBhxFxFpYxoLSKZqSfdFTR25QZa0LoAL/KzwrNujPL+mzEKYe9sWKaSq1u8xwRdsfR6
r3LDxpnuwe3Y58R3EFfPqJfrD7Qcii+lWia5Ok4eE9esxbmglBJyf6tQQK+68qbO9RqlqpWffCP8
14Dlz1Asdt2GOei8s2ykAIOKrEpUFyeR7ELQ8oXGwX7uyvI33t/yKy1HmufpX0tPA+AQx02OQUVQ
9Ke+9cyDVMB3XH91yzNhHoUWGpVrusata3k/6aJR46RoNVcjGoG4apifdN2xXGJ269g1WnSECunc
4ZlSHwcYhxuLbeUhcerSWdsacQpXsbcPGWOVjHcRyEiB6OImU+z2Es7NBtcfcrmkeUjCIQvBC42O
Nomct6MA8zJlyM7iZrFBb3pKH2oIxhMfmRBVN3Yw/+jsM4/3v2MUwZykDefteO2kEA15iupSGFS7
fTrF0ZeqsuDRXX+ulXnPmyMOslHJqO9Ogg61z6hkpqB7BQ9XuqajCcZSQyKXHhv4BhvDrXwslKe8
QNJhDu1gi8PAyEt04/QfcG02aEIqo+gDH9dyrz+UPr+dv88c3h4bPdcOoVoY4S03DtGYEZdZVHis
+Nr5FOZZQIJD5vVrWShowGzc3UJyKn5wymQ94n5RCsFxO0HJRL/aib3ihxrAE7u1wpPvqNWFua3V
+8p2UDiXUzDigsC2Sls69bynvMoa5QBQx3yc0OqQukkUXZ7MPg6dr4CZR2gohejQX9NPICiKYXRy
M3hq3O4hyGTBHpceFe04is9x4/xd+8A2Tm2aSs3DImHxdiINvoA7A7XUDVQ7cif6DXeRkuQkE2g2
u/7aV9YIaVNeO1buK6mkKAJkAU9+ApsVdJ8tHGxc2tH6Qyvb4r9h7DbcluczZvGRdUoHOgtlzo8s
Lwx21bfZpDIcNn1whSY//Y3RpP3Rx6liD/xWPMD2wPk5xa/k+oP+Cf7eDW1wVeHGQhp0edqmiR/V
ZYncityub9wWmQy/oIdwnjvFNmavVRumXdD6D1OrlF9E2pYndP3ma+nl4nMPCeGhI2V4vP6rVr70
n/wvCnVeyrt0fTpomh/GEhtUGrQvftXUN3A/8o8o6KKNF7A+FKUtqq/mnNd7O6kcOYEyUEy+dKPC
jMwr1DpGmN3lCgKT/4enmrP0giQQ+/viYE47UeKrzmkJyITeJSDZzSFRguCZjvPm8fpYKxNYn+9P
JiluidH04rHKkRAkqu3JRR8wxZ98YruPA2KCuzYBCvRTiFHZOLxWR6STcc486fxrMWKgpKGvxdnk
an1h0WMPUhLVG04vrU8eNvG3nKmX6QQ2Rs5J3aBKQNT27v5Wd0phlXEzunHgi8Mg6HrsCpRUyDNS
lKL+T9XRzX+MvP+MyZxkIybiofy4mCwBOs7UN9iAMyt/RhxCPycS4HPeJ+H/51Dz8fNXwNPk1K/9
zh7dSdhReMwwH3hKY7RBOyVRxbgxNVdfpoG1rGXqeBouYwJQwaYdIANxnbrXbnsA/+dWJsnvWTx/
8aei+AQXt9iYo2tLT9DFJalhU1ZaHm2zKK/oW7KVBk1H9wOAwXNTVCE4JHq4ry+HtQ2WtL3NYNI2
reUqj+qKPu/MGWjTFxQp/Ly80Kao0S4ZQ/7qiX6wxcKlFAHuRpZma+R52fz9HYGfRsqY8ZAoE/dl
aqF+ckagokPmXOSgtb+6oEZTUJl5tjG0tjb2XMNlsWFtay+PldIoOgrwMV+1q6qck7zxOhSNY9gd
wARH9h6rkWA4ZFyL+r2JxNgd6WuNQPB7zg0cLVvbqTQABHs7kz6Ia7qjoauNg2fvKqOsMSuaRE9f
dA/353j9g63NDbJABD/UJeS7SDwNUk8bwZ25ZWInp95RrAPogIToUbU35v7axkVAoQriOPat5X1J
7UA8y36a3K4qx5OfB/UFu5z8oPrj9CEI8vF8/dHW1hqoQMqABPkGqd63MwI5sO77wF/dzvEccZKt
3t6hbfH8x07Phe2m3kyV0OK6eb4+8J960fKsRzFC+wFHPZHyYmTT55xTAVy4uTKIArZEKL9XDi4w
bmOVdnWW6CDsE05dcXjsqziAblDS/oLOcjC+9GATsge6TmIBWj6kncnLZW8fijEEFW+DF4hPNb3f
6iUvu+hjCgltZuV4RUsDR1D5N2jwp49R2alolEbDREKKek1+a3zasff0JDU/p2aa4EXYSIQOdM+U
r2MfWSia7XJAld9CvLuFmqPjG3T9xazMALK1MMIcThOi7MW2PkRZbdKzOxDKtzPGrNAS5TaKg/4b
ctsoOdVtG5anfx9Ts0iRkecn5b+Muwo8JYKuUcjA5/TWH8oiG5l27AxHBK+eRrNqR9Lj/2VMKtDS
cHRSuosApPLJDg8VY47S8vgIGoLmhr3hZCjD8NKpzsaEm8+oxXxDcMFRqeqk36lrvJ3pAAr1zgNC
7/op3g07r8HGZm8A7t4SzqwsKUlu2uCKZJrEBYsP6ECIpfEsHVwJ7SGAMKFqCmyfFLdSWK0xmP9g
mj5E9Rh9v/5GV7YpKUEsEz/zL4rCb59w6qPaVA1qewLMOPYQZjg6Ryx79O7YCUNslC/X5ilzVDOk
Bu6GfNzb0WQ6wKylkcotm6mFbdQAApWhIoaD1UzwSkwA5hv78MoRQgnDYIpyeSXJs5gydh74jR6U
E4okqJp3TTy3B5tBbCJ5TL+binJnZZY+7DO78TbO7Hl2LGcP5dI5/NcMPIEXQ0NDy9Sa66nLnlJe
2PyTY9og0KtsGbk4ysqLiW3VIasiZdoVXVltvO21b2s6XK4xKtDJ3S1mLynglOBcY1dosicbKyEX
w4MfEy4s5+uTSFsbyYIhPud+HOKv+c//ihFiDapW5pd8V8Ik8RBEBklVGg+U7AClh4rIzpnS4k63
WnqD8XzJvpV1mV0Qadmf1DTTUSHS2fiDVVCaNyG6lcYFrUwe6frvXFnOHFe4hkhBFEV67O3PRKPS
WE46TK4M6N0UbQMJvKYLeWOUebEuvjv9MnTXk1cky72MWhSh4SAIFtLVOPWTs9elbXGL7Nq/afEH
olG56yudvhoturUw4oT25GfTV/K4Oe6kQ0xrCwL67KxaIaJ/i4biX7WKshuSstAxOZmE1ewhikHz
g9dDiwlXTKy+vHSk3SNynMj6YSo1UFuQ0Kq45X6YjBe7LjFdNqUV94BMUwtKcNGMfKQwLgDwN2zW
H7pxjH4MMiieZOj7v0Vhps3B6zWf7l0PA7Y9ZqUY1UDKr250qHT+IVXMMcMhpxc3ulqn2dfrb/Kd
nJDrikn2XptvgtQil5fABGAssATf4BrdhuInUUHR/9cC+/lMf3VQP6qyltx5w87sb8t2gBia8WGC
PYm08beFSDzdOIBWJjoZfZYS+TmC0mU1wdYAXCalJl09R/W+8w3tI7d8+Yj34PBy/eFX9kruhNS7
bO6jPPq8sf21plSnyvq8MPDWVNhbQLk1JSidyMJj2G/oG32mzBD8+4WGNAo5SGQ0DLncLP0pFCHo
fx0aRGqaF8IGJzz1Ag+aL6PUrK1q27zeFgvFRhVkANCbb/rLECKoR4qLk6a7qU4Pt07XwrkysQCA
vJ5+Rr7dn1K1eLr+WlfOA+YTyWNTUsvQlmIhro5W12SBpKptoT8FdCSwFrfT/rEqHaLnsiNN5U/x
LS3Q/pbgeWUDwpAesSPSHbZkZ/FN+3Si5x6/RVSpELppdQKfBVL937c5DnKUgVRKaSRZKuX6EO+U
eMxMN26NHm9KC5vtQNvyu19ZCvasCJolm5Twl1nxqDEcTxKQuQP4+4MDywurtUY56jmVw+vf7F3d
kn2AO6ABqspxNN7e/F7/Wgvo8OncxaLZrTqL7nIzNT5IuwmPoWJMF2u0RjLFafNFtp1+CBQ7Okz4
nmy81ZX1OCtO+HIkbvkli99g0oMAUyqyXIO2o89JZDRAzTXvlNu98RmfcH+rMLz21IiK5ZzXE4hj
7fkX/fXUdp2YBc0+5hztZhjaG7TLTBktmo5RHKgl4ds3Yo8T9wMUVj/sMWecrI0Nb/WpbaJ8QkR+
zHK5xKM6DkGiWqA5HXmK6crd45YDrwpJwSHXrWjryr+yRByVpLVgz5/12wsNJI3viRl5reXS8xTZ
AEKcGFKtzA6NjbWJVcjZ9toOnxE+AI6y1Rpbe/L9oxFVu46U7wH+vH0OYdB8uj4J134YeU+Jj5SA
EqMuggctB0Hfq4rB2rXls0WIuzPazt94/pUtkTf9f0dZ7BAGgCTM0EPsLmJQrxx73/ClF5+HXn7v
AADf1H2jb4Spfwo9i22Yg4aKNZVdGmmcxcwGTU/IbnPKFlXaKrvCUtrqlGdDgR0KjsC7BhsX+nQS
oAEPGTwLepUKAEN3IoIp/CFWm+4rsNbxgsuN130NE0Xi9yAyADwjpBQgISi1QCzSruvvq76Pnz2z
x80oFp25Jz86d8sryfCJGo6CA6Lv1wbufEZtHUIUK+cgbmCw6Vj/0nEIxh/LmCrSvAPOJIb3bHsD
uqRcn/OKPlJ8/1D3sB2A7Bpyq4S7uiB1Un30o9LgoErxdkFawLHgSNcmqbB8dE5RRPB2rkpLDS5a
jOfrrq6ko+y0MbQumtmOABgE6lcasgLPPF+fjivb71zaYTbSQoIYe7FOnLDVZtcX052oNBwj08ce
LRKYezmpurEHrByZDEVmfJaazxXDt48dGzFtRrbg1PLD4FdMjxPc4gJ/Qr8a72h8Gy4tHIIbSvrG
VijN37ycmbOqgfQZmwLF18XIKejPaJxMt56Av2WG6PZyCLdqZWuvkhoot0SiLGy/FvMf/OIYh7Zl
uP00YJboayk7W6R/BlT78d8/GjsbLQ02cikiyLfPg1sGHjF6ysns4Pccx2H+Hcmtfhc2yCmuD7W2
kZArxlB6DlYpBL4dSskgDBYF8yMdLP3GN5Ty1UxT8SHk0v1BDODWLbPaiK3WXqTD7Yr8DIuDLfDt
mH4EdC3CjdS1dL+1jgpBWLoPja44wleJNi4H64NxL0CNTdAqFotRVk6ZYt9juCFu5uwM+cwv16IL
iCe5sQDeD8W1VSVgpCGP8FhfTMMxDI1YdmzKjkim27IawVV7xvRSTMFWLnd+RW9n/HxD1jGlIKFL
qLEYCt5DzKYqDNegz57uaA75FOjh6frkMN8vaW3extDozsKzd8k7pwu8QLSR7va+UTrngaqFeDLa
vA9uMX7OEmz5nPZ2nle/MmwqoBdzrAILq+NXLAzVV0eiK9xXaVSCrdIiQdkcXJsF9hUvNbwW6kar
DpHX2J8Gy6T3XAtE9nuit+GlK9Dnn7zclGQoB8/7aSb0Mu4UI/A/0imWpx9saGj2LmrJPe5oslC0
vd155s+kjQ39HAIJ/GkZsBagZCvGfzj16j8rjPse8FW1fzTQdfM9V9hupC9dFBgfllZ9DpyitV7p
NSPFFU9T2T3XQxJltzEODU9TZvTxyeuK6RcOilV68XLg/YexRxIETrMUrz3d8WiQSlS+e5RdmXYi
J4fzi0yyXt/5YAJ+JrEXdMd8jBpIIQTMd3GhmJjopWWj3uDDCBNQU1N111ozTj0x9dbcOMZXLssU
3jnCrfnCSIZjsSDCRlVxTYh1lygYh0YwV47/Qy0DTkMMqjV51xV6j44ijjC0DEwngccprP6RI0v7
PNmFU21ETH9C4sVkRjjDNVJjMmvW8jrZNV0PLVKlMJEGLzZuzGA+IoBk8KyH6s4ereaIvzPoi4jS
Va5I5xDIIAI5pOvUmBTgQWSVX69PfW1+DcsfRaKczizuEhRgF3vwlOZgJZNcuDIZ2xhsiK1kH8IM
HgezzfE/WxMalsuQhRBZasDn0T511Em5oTenSW7SIh2ikwxTPCo3fti8Iy9/GEVlAn1E3qQqFz+M
8hc60zEHVxXkeQeVzCuiYzL2pXM3Omr7fVKceNx1dWzne3COKn4AFLLwWpH4iH0SaTOoFwXWk37Q
ccotwEI0zXfK8+NDEWrdr+u/dmWfEuh67FlVTfSxvA0ZmHtiiVrpFMtT9SXGsXTYjzogx4234rx/
KSTgURYj/WU0c3GMdS2NWHag6q7aZ87XpPMxcEDE+aATqsK2wa4mBfHcAyAa6gToUYmVgrYhDHh/
lHK6oPoHPkL6EK0gv/Gve5hC7zeYoJI9mf944ZPa0GJTAW4EYrwP2nZ0LgmyyI2rwNor5iCgqoM4
XkP//HbYsIDiVDcTya+pE1jwptENFwexsUhXzjYhdeQAGGzp1LEXL9hL6OSnJ0W6VAGwiYea4vxs
ncJ/kiiko9M/zxouGoSSJKTpPVtuUUT13ZABxXbzIjXcEUOQp6mJ/I2898qL4/JokeOl9orYYfFI
ZW9nEQRd3SWs9G88FcQNzVzl/fVnmf+WxXJFuYFaTzikerkRvP082dRYnt6XvZuFnuf8dnphxgf6
CiT0y5oFeJdRs94Yc2UmSnoZaDQmOHhfD88mc7CtnPYvrdTrb706q1PAjewsMDuHAnbghzHHye/6
g+rzkyyeFKMCg+QH/Sck7OY1+tf8r3Vsq8NB79wuxtLkLhUlWjnQ/NROkDNVj7wenKywGm1mgKxP
jRvil3H0jTooZkg8vTl9EeAcEqZppB18iIr+w0B38cc+nKhzzUKNOyspM3wL4qDQXgOfkGeHGH/2
XI7ZcL/rmKvEXwuOqu9KE2j5JWbDqBFyidA69UkMKDYluvafE7tLzV2Qbzdnrr175hS6TNI/Kl/+
7VuwAke3ZNk0bhTp44uHoQtGIYAFkbM04jSQv8YaRSv75+tvf2WazaU51PrU5+i7ndfvXy8/yEoA
bhL9ukYT1WPiQz+HC2TtaXm1n9ismo0Nd95Vlh+bHCW1SC64c5Po2/FIgbUE0AjJsVU1nvpMq38C
7gr2UBMAj1bN9BOhTbmH/pRtzLOVZcvdkj3I4OrAm15MM6MQdeFV1EBbWYNBAzJ2NnxjOF9/n9rK
C2UEVtG8O8AMW0TY5WRHfVmY9KiFLciSxvDU+mJGmnDNojd9JmweTzvMihTlkIAhmm6Nmjnx0mJC
Gu9wVPaaX5WPQcCJja4DbiYqge4nV/qPAjtqufF7V6YduyV1tbl36X1DEfYieBdXEUU8cA+Uh83i
cUwS4Ptdo8ftLqy8xM2HJnEO19/T2rhs0egJkDwLsRSVFJEOOAbIv6vkVnFJ2iZ8klWOJ3AXaw8c
kzVA1ir8dH3QlW/zJzdO5m9uj1zW97tugKg+9w/q9lRASFRxd7I7+zi0+ScPjyn3+nArMw6fP4qz
nK8qVenFkq6yWJUd1pVuXbegP6zOwYZBFsmWPGMtNKcGO0ebNBk4bBRvF9VklJQDMbF0DbTQ06H3
9fB7RoZpRvtmI7bIQSVdDX5vh1QjDl9UeOvi3MnSwPhcyPH79ede+bYWIY3OZyJ4Q3z49ucMXqbA
k1VrN8RiEzvvJLSeCubxuWlFfhuDGRNHLQnyf0+0zJEiy0Kfv+27es8Ux2pISYKOwg4QuOfhnpjE
fn3pCAuO1x9xJW4EvUz+g7stiZbl1WN0Ru6qYVG7+RRoe8M3tV1Zqc5ejcLmNOiFd9Y8tTmFrKVT
gJne6/XhV1KFGpOKahJ7KTmKpaAjmtC2h6JoXNAZk3cQVguSKMOm4DEEVk2XugUIC6USs/2oh4kk
yxpp/mc1gPy7saOvRHgWMSQRLP2CqBEW++rALRvUI507Q9yOBxONjrmTytBWh7rLq60a+8oSZgen
g4F1hRRteUxy30W61dT0dvU5ir0maC9cs9qdg4fOAUR+tnHtXXs6iw2SZAZfm0j57VwOcGYrdCdq
XEDNNG2XlY6X0JCN/lc8OWrxcP27rpyOFGW5nnFQMbWWo1HQL6AoVg3dZG2zbxUNKL+h5W4bacrJ
GiAED5plPJXQoDb2Y0PwIG8PZtItc9jMY8412sVnRN4SeXlCAxEdfjFLtSNUx+ihTacdaQyVEhit
I/dTYvcvThRgpJhLe/wM/FvpD2j4PLLstu2ZR3+abBsSdKFiGWV7PQC9vqkxeZjKIdyNeChoB2hQ
RXWs+wR4Xe0jljnbcT7MFPUJIqive9rv1MF7BqajP1o7yyusF62olWQ3wTK791rN+B1bmhKcjIGq
gauTM3nNfQ8ScFdlLUKPun1xegAUJ4dGDTCAjaHofLwRc8rO6p0O6p8ZI+bFjOxg0JUIXSfw+t95
AODOpWmvsfb4vhjZoYI16e01M8QpbmekQJf3fhmYxsY0e//hWcpoOUmXadzJlgoXMxpp9APF5sLO
LuTLDGJwfmOv1QZn+OioSYK0otckYr/1doRsYkv6tv4DiItIW6jaO4lf6QdYulkK57Epm+h5qtHW
QCmuyzufaO5MzSi6R9xRP4x0lH65Puvfr2nipbnkQfzBprasyYU1tbYp1ieYy5wJqgVnVMVIbtcD
UTmNPWHR9fHer2kCDoJAXjXXHWgzb9d0EltBidsPfQayzo4hBPOjUan/NV3b76+P9P4kfDvSvOj+
iq4HIbIQ1wrVbTBCPzaD02LA1AHB50w8iQALIGMYy/P1Qd+HHQzKKrY14nlSUYsItIlG+tEDHk94
JFH7ULdvuiGuNoIbSsTvdwyi6D85a+q37zb+LB37hvzJXDWPsv6T3oG7/eaUeax/LyyaKm5VGYj+
/L84O6/duJFtDT8RAeZwS3ZQt6Il5xtClsdMxZz59OejLw4sNtGE9mwMtjEXriZZtWqFP8A2w0y9
iSr0xX10rpGJF2gs7vVadcoTqUpCSwrwWuwW5thMO8x4VSx/83QyXE1pitIVGIPNAnpFEd/GjqAp
HphJ0aK/A7Z2R6Bpy1Nd6KJ7IreYVPT/7e53ofswY8OobNCeDv1JQv5fwR6zTAar25VhTWxVaqVB
+Vv4eAwHuNl1sGhGrX2SQossFFB3OHwGEiR9MaMYbcxABG1wa3Q2pnKYzAd/fNNKrJ1eoFa7K9uI
yaNuhrU79SgPehPm1/GRvn/xwEQ7Evu5uzQh2xKZjzqzkhDZkSZ7y0kSD7rhK59swO9PFT/+Vu0d
nEuDMJBxq8QkrN5NE60I9LjjuLyD0GzQeEbz/avSKHbihXiQDTxeoz70jTLF3+sJezqXznhDp90n
F+B6TKvipx23dvWrETlNUSS/nPDWQDlwfJhkKf7ajGPo78qy7vMDkqfOsVMzrXnDFCd6QTg0TY6m
iTr0jY1xV/4k5xyZt4yeQMXzSkWALaNZg+RqJvUFLX+0vOq+jcW+GIo2f4pLqGmePBh29KrWtEfP
tV1xtUi8GM1T0kpF1dDIOucG4X8/OnF4UQ+ZsNuARV40iM8nlTKesYi1bS8LoeA9igZYFrjoDBMJ
G88P/4dZxOa5aVR8vGiO097XaPd+l4yq7miJK8nwWUyF6uxs2C/aox/FerGH9ZAmnoV+s/21DwAQ
3k0lKMKvJhrc+WuQJJLiqlbV3GgV+mu0+2VrcPUYldA7qfGD3h2GluxqYmSt31ZTpMc3QZpX1FM1
SHIXUWBJwQl7NCM8t6eyPiCYyK0n7IoZgBwbWvGtqyOr/1YbUq26olTV16DUwvo2jzK8P4I6RNBo
IP7KNyNuoQNuInM65zRa/mgYJmES8qUlH7CkkBF0NBHoHVJAvjs+RFbtGjrxEQK0pqLH+6bCJx00
3iTOco73sTcVhvoTaz0fVV0M9EDLimb8hI0W3np2gCmVg2yzxh/N4T5Pk7FEWjMLWy8BYPHL9yuT
3lCSxsVtZjvDb6e2Iu6ovuCz06gasEQPLUM6WQ1UBVfg0RrhMkqOsxf4QpguFQR2fFzNqvDqzm4U
DLVt7VdlgIPYM/lhwo9/KJpLadjU6S5QKznaZYMUpTdK2iopcDUfuf6ocOKvOebFtyZ+bgzFbV98
ko3GNPZ2DFb9DK+nG8+Fo0T1wZos/0QMTvpHKonoHq8ROT+K3mwqD9tuDpYVjgwXh3BMgztZaXrt
Rgi5fxEoL71BfsdVVxcIkHqTYbbhru+7APOcQopRfTSrNvH8GpHQI34D0/1Y2eUtb42XzgSbUVbJ
CCp1R1vOlP0UO5g8AkYx26+D3FTWb+geLRa0dYvdF/eCj1l1pXL3jkY2m+YBCYHGxZX1O8PdQ3kb
VLn7OkRN9qQIVfliQJMJjlEoolM/1KmyG3OszcAtllV15K/QTp1N5eXmlcHIBqGgreR1ZR5Dr3Ke
YM71tXPRfrWTwohiEdknv4mCkmwutA96quqvOgJyL4k+aj8LwxD3VaFV91EU2Ic6UM3etSoj/Bl0
2eDvcQRFox6bAWWjJl3JMZAMQmAA0r96OeqXzEi1h1aCqu77pce2Lw6D4wy3mVyNt3KXGR+/+REA
5ODR/QYjrc6/55+bvwkwtGsK3kVMXfipwkdjcLnFxI3PXg7dLDKdz2Put18/fPeDH1UoSA16iRdj
eTyGkMhNRuvkIEqxo0jt7nzmdofrq1xWv7xCmnfg3ulzKcvRQQs4uXF8xTpJQnOES1HoYycd99pD
hs/816oMs1vdKLo7PAX756mayrfrP2Alg0PgyqThocIN0ZYteDT8YrWpeLuYxzS7WgOHWARAZAfc
sW6uL7W2cTQwiKTGc327BB3IUFLloVV5Vppjro9hNyUZlwIy886DAgVqqxC7zKrmBrxJ8xABgovs
TY3rGtsCzTopaviqB2Z5noRjPgt/kjeebCVPdDiqjHJBp9CdmkuCf7YoI3I1IZyAvQtCiiPRKw9G
14/P19/fZQqMXATzC7w6oVWhDPN+FX801bJTBvtk1JJ8G8eBhM9oaPESm+KGiUDu9Sq75/qil/sD
uviMkZ+JETM14/2i5oTxedLR0FNxTUKQEVMHBsgGoPRO2f8vSzGzZYcww1ueBUw7Sl/uK9pcI271
aEFqbqgb4zGN/XDj2F1+MFpOQJWYiXK2L4C3mHpFIYmdfSpDAPYzIP2erLfc6EFcbnhWYRSAPA1g
Pbos79/dJADXxL1unYjkvrwHtBkIVwsMCzsoCcN1xCxR6/74S3RA4NMtpRvNLfJ+TTmuOQ1YuCFo
qs45FadA8biIJc9syn6j1r6MXsCWTfRFkQdCNnI5kqzrOmxw0TFO7WxZ4CIHE4Q3PQbtQF974My7
YdBs/MXJ7HDXBQW4Y+I3VBvn/G9DZdFw+YuQ4b5knzJue//MqWXliHnZ5qkv7UDysHIyHpjTGrrH
bML5DCEh/gMl0MCdEeR44c6kjcqrqz4zcfoAqugyTrCKAxqwUn40/a5Xdl0RxMmhs1tMHjB0ruxd
4JhF9dSnjdpSUIxB9hJIUDjux2lCngV+4Wy+RUcVtwNUcXoPeIJ96qZqZAQUJ9obYJZW3Yjel/uY
PgdqW4QcBwbLEnZX5t00ooNlnZoyi29C3DxvJzlrN17w5WdGeQR6HX0VSIsX79dxoq5wJAJpjv7z
cztWyQ9sOfPC1dRG0bDTtMJzluKJ4KpVmR/xiSu/Xd/Vf+W83n9iDXwKwZwJOA2FJeRCrqO48lH1
O2m9lak7cCdm9tInRdXe2hktUg9otZN6ghLpc4edaY1tlIw9NMz9qPkRoinb7xoJS6obCG34hcno
t5a3Zdxb2n6UekyKFPwkt2jRl5+Hb8LgmT7kPAdeng8xWVLBptFpWijTPoqVFCcxDDSuv5yVED3v
ZkSf6Htx7Odf8c/t0+P46VSRY5yy2XG5SRgSuEXEDp9KoW7pFs1nafEhNDT6iJq0jWdawfvFYvxX
mkCGGCFRE3utM4zfu6m3YsxWwvFJJ0ktvTa05LtIazZlLVbep8YTMpiR6ZbwSt8vrsldoCUmOPvS
om0XjGbiNaOxdTmskJfBdiKZBl8WwQfQ7e+XQROltqqytU+o1Tb38PF4vBHD9E+1KqFJR10ySjTW
5EYtqdI5FLBfEqqCJJO0HqK/HCiY25vTKyQugG10XgNOSR4ruYvAQpPiozNl2IfQ0xd7O4mrc9EA
7fYwTY3uS2bpAJGTtvphdmQceEuFdtvtLG5/eQ8Zz3mzlQa1LbxxtQcnpcqn/FOl3EO/BydubcpQ
usU0wvlwrJml8OeGJgB0WmLLKNulPv8xtk92W4s95tXajQYM5+P3F+KPzEC4WOieqoskJ3dk3wwG
qosIXr43NFaC00CGr1I5bt1ea7sJRhOiYvJffY9F87JTBbcorpbkh7W8owdu7EKS9Y3u3trp/HeV
xQPR0ItLXU94bWo0gdop0kMw+N3nGEOhjaVWEkSyUGQ1Zhg2mcfiC/l9JIokCO1TKys91ssjBpPE
blwu6Q3dOSXDeqjy1kaGuJLlwGDiOM4Qd1tdkpj8qcF+TKF5qYeY0Bhi6g9yj1ckA4VhX+Gk9HQ9
3K19NsY6FjZi7K8LWGAqV0On9711SniXDxPu2h7gM3sjtVl7l/MIjshK6sY+fh8DHAFiKOoQZKMD
6fzIMfh2sOykr4Ln2bmoe+mEgVS3pSu+slmg2Okz1Y6k9OLCsGnxiYpM4iQGrD6iQgpOmLzhFeeE
9ka2vfLZiN4M4ihyoZ8tqwmiOzi9THZQmwozas7EUN8kTRoemPKIeyiV6QY4b2XSCkgOCWBw+9wc
DH3fv9IBc4cAH0L/RPc3uEdfy/oNUFL7Rn/K+TyAf9xlSUNAnBJnl6ip+amMc3/YyPwvcxnAP0hy
o/RhAppY3l8kszmKcHlwzk1a63i+x/3tFI8DOiVoFHwNSagcPKvCJPQcNQtI0pWsiDaC3Mq7n9Vv
8JEie0PtcvEmrDCFSg0I+9Qo8jS6jiylIyhQafyTTT4hNTTDfCN6r9zbtGxUdL8AFCD7tdjPuoGA
aDg4Eh46U3QawG885XjleV00VjdRWA5u5oST21FRHD98XuG1z6hM6C/axWfvg9QonInmpWE11lNv
4qPmZI7YOK9/g9siMUGoDcEkqtU5S1xc2jFE0mBySgnHg0FWcFpHkapTcPt0kx6MgQucW/5Plqzk
KYYXjamVM0aPMmajr6oyGdPnNExi3zVJDkOqJmMaHvIozVMXiDnSsoVSmornSF2DM0sgRcqhaRTL
x68plvEPagOHRifm8tO+g8x6V8OtRK+kFUoPwUngDxaao42Z+hj1yV0nmDO4Hbh146YIAuUzTAan
v1FAVzPbCDrtue5r/xs6PdFzU2VC3SVYc9d7RilhcxzhwX6a0L/CYKmfHcAbaneQ6mOpYzubzA7D
XaQPL2YCf99LkOAbsE1vlUccJ0zsyoxUPHdZmJo7XFOzzx3ZGg6PdkGm0fgSjlVGBKzUq4a0Ao5Z
Nla9SzunSL0GGzrTbQIFtzmD+dAz10wHuh/JldYN26FklpMP2ScjD3FswosB83A7E4P6lMVIDgEZ
1zBMjRN7PGcUo39So1H/tAEA72LkHe/7oE1/IkqZOO5AO7v2ZAbXv+Aaa5+rNEp/MdL0f7RVUL3Z
Au+Fc9zG0xe4VZji2TxqhfRGa99BpYXIFVuSOGAXRs3n0x/CFhNRKQG1Lbb1L6lkmeHG3bsSuefs
GwAWg+eZBv4+uI2tXWtK20rwzaNv46CaTAcqxd7rehZtXIBrS6EjjUgGeThZ0iKjKDE45meQqMhZ
NnxCfiV/ynDZOkf4u25cEit37QxpVGn+QA64uGsZ8MU+JnL2qWFicpNg8vkwxhhmXY8QK+HQntkQ
xozyo5JdvDsTYymM6y37hGOJ9J0PWN6GkSNHMFU0m5Ipt/Nud33JtQcDhwLyB1SVTPKy+FxxHcQM
+CjQR2Q3JKvr7oUKd/X6KmtfityP90Z7cO5qvV/FDnuljMCLn/pamXZJlw47ve3fgJMlG9tv9XmI
sHDWZ06uNl97/9SAuikJ0wx5Hgs76hv8JzE4Lfytefj68/z/KvrieSSIoJnIAKLR7BRegvrFkcFR
5DVwYG+uv7q1B+K+ou0/i90gc/D+gfC3txPM/OhjKbjU17S7fteSFf/68Crcv7Md3kxOu+if4H9s
C6kKnVNQd+lea/PxoOR59vFTBIdQ5lICU0dKuXhtMfIPKSZ3Dq4Aka1QofW+c4OrdN9svLSV70PF
RJNpliyd5Sjev7RGnvw0rStmFkXbfk76GKCAqqGexhS9DDaSmLXFdHYa+CowXRd8BNXvaL80FDaQ
MfwdLHtQuHU3uLiKbXnCrSQvDlBg/NEYUVhUuu+fKzAzMheVWYyg/SF5+HsyH/cTO9bcMZeKBkBA
Z//KQtzwFOruT9c3yUp4QiGZT0eJQ+q0jBWhhoJVOtF3x7w6daVRwhG0Dwsdlm0xfkbXJNj4jGuP
CxoRGi4jIf632PuToNcaA844IQiRvIH7xfC2q/1px7hPPEgCDCaMDPmh7ir08a4/7NpXhSbBgBSh
KTr+y7VRJ4vauboC3judG7MzSHWMyroH/qGrG/Fx5ZBD79LwOqEiQFNrsVhNAPEnK7dA5QXmvtKc
9MFOVbGxyuUjoUrB1IQBxtwjXb7OTmsxV6xr/+QAd7gB2VC7bR3mj4O16f+xwllD0Rj9MQOWjkNj
fPFEAEwVptShf8pKGj07qvQx3M1to4g2hmZ/oaSoeg/jWLPf1U1aD16e4nru6oWeYYur6+SHe2uo
zS2Y7eWemn8YTWK4GHDWliIgMgpDZp1Fc34yBcGBvmfyC4FR/YADsVIgs1c3uqeOQRW5IscWdX99
W60uPwOpmEwQbJdnaLBzDDdkxT9FbWukHobZY4e8EehPVwrq/LbrZe0buEgR7ZseZbMPZxi6TJpH
YwTNbsLVIoDkFaaYeG34CIPD+tElx9llctHtM9/RntMg2RrVrdS6XCjU1TbqMdS7y3KrqsqSyWru
n2QN//ROb2CUonZgHscWr9NWaeS9ocS4gBR2/4R/MfaSel88X3/paxufggsECQ1T62L+hNNCV9dO
JZ3Code80Rkgz4om26uZZWycscuTPF+gtEyJGTOVffGCraQ2g7zPpZM6YFGhx9TTlppq/8MuYkaN
ThoXzyxV/v4esKamLbLMnt9qPB5kRWDj2GTxfkiQkmqxTtmJpNd2kYWI4/VXOf/N76tL7m9cImYx
TRBTyyZX2ELM8yfdP6H7a3qlqen3QVtmni1L2aPEBGLrdl1Ry9Zhfs9nlTUvp704v+kYfTXOaQIe
MtdtaaL+RCEsKJ+NbjLTQ5a22TerabQvdZfpwrNwtLe8zLejHH/qvPrTQd37pOU13Z3rL2MtyoGH
BFQ961qA5J5P+z/ZppHYk5CrAkiGMJL00PVJ8iKbsYpYK+p83/pRVooD9PHspyw5ge4ijZ990iJL
rXZ9a8WTV0qFkmxswcvODhBU0hFOnTH3mRY/qk5mNZTKsk5xJD+PbXqXI0N+jJzaOI+BIvakB7/x
2J52gSjF9+tv5LJbyHvgH2oYBCMu/ADNTA01M6VbGCjmfZsluySsPIBI4kHkIbA31DZvrq+4crZB
B+F7y7VpMw3R3n+CIOgSSStL5+T4IQBwR+72oVDk34UyfhzdQGeXpJLrDFVjbpD3S7XFCN+Lyekp
slLV06Sq3UH5ajY+3+oDwTSZJ43obi0TjyTSSFJpwZyA6WFmSuFHhQHV8GXqNYqNj789A5o7fw2T
QtLy94+EBpWq+wMldGACKgR7mu2QxDHwefa3asB52y0iB2BsAhb3HgPM5dhEzmGt21LrnFLDaKOb
poNC5voD1hguplND7slmBBJd7ezgRcbyceuwrkQu1ifNoibg/5YAH3ofNikWcUS2pWlnQwzYT1pT
7nKrEx6ktS1975WbACA4D2wxsIXOsojR8E9VZZyL+bY2+nuKIR1V/Whr5rn2VDRbIGmRkHPBLe6b
sZOYA1CYnILRMaOzESj5SxpphGG5sPx2j9jQx7HuRGGbYS6SBCvIih5LyVoNqOKsXvtPlevqrkgn
/55OnNiidq6dBfRlUYSh8YKhyeIdjlLaOj179DQUco+8K3rHFT1JT0bceKM7u7IU00FUuxnvz7qg
i6XkCQSMNpraKbRA0e+nnskHLTND+lOEdZLur5+7tZuD1iw0qzlwoa6xWC4plamfUC46gews//Sp
hhgYuGM5cWNBjXwcpzwfnrWqn1DbDyoEYjoH9vQuSdSKLmwNm3U/yIUsNu73lV1rA4yhBcVeoluz
iHEIoJRJGkDhF7pUfZvk4NtgZNLz9adfWcSZyzrKN8SpLiZlcuhrCn7N5kkp1MBT6BSepBF0//VV
Lo/G3NACjQOOnft5mXrWfqm0+gxcbO28+CSZrTPi2RWZgF+m+DUaA30jmF5GOBacNVRppBhoXyzO
YoLSpVUr6O3B4/M/NaaeHobIKV5yoEHuNIbdd7hGmefERr3R9F991PnCp4cHNHsZxmvFb7RY7ixA
7sN4BDVWMEzSTE+FcMskUvu4KgLq7QZDTu4NBuEXUSdxTCb8JbBcvxuO+eArN1XXWx++2pH7mZtR
KoLE5ICLvdiqCG3SI7JOkJfheclacJdV0y9H7fKPvz9US2kUzbueifviGtSttkvUHkQmqtnqg9o6
wKKbGt3ZSlIOkxwZG13KyzSJSSNEGnTzmBijuPv+2q2sLg5NmFdACBA/j82o2g8oTXid5A9nKdZH
D+Gej7qW6+CGZla2yW3ENbyc+AHMcNSpLpipVo65i3LsQdhQxX5WgP9y/ehdHnBQi8AX5gmbQ52y
6MIC9mlZf/BvBjMKP3V1X53sQum3bLUuY/a8DFcsimu8xCUreNQaNC7h9t3kti4VnqQo+Q5KIh68
sppsjQBWF6PvBYR2PuFLjWQkknVCY+rfjLIpjnVb4Mdklv5NqJRbSO+/c893uRKylYz1yUlolhsX
9DUFszM7NavwLI02uMwQeQ5rL7cJMkjVqDdvY1r0wy5Hed105UqgRdQaTfaaTU6c7QPLyFDwH4by
W2bk6X99RtPp0E7tmNNpEPmvkHXhipV96Xu60VrCi6cSvPOg2ZL1qAV8M9UNAvxqXTHFuoXQUdQK
L89yFHZTFXW03dQmgb/jMh2/aaVf/tePSQyeEGBXi4IUgA4i+4i28cxo9Yj1FnaJychmy1qr6byi
98tHQ5pocaVTEOJVOWnptynrEcmaqqz7M8VBdQOuyFB2YeYoOLX3rYDwIU/J8zDZ0GA+uGHnFz6b
6DCZpdO4rJlgIKaZjwPS2R/qYMeoJztlKgCH66tcbCFAtpxAziAVF2DRRZiRQwmJgmaQTjWYsC+6
XGg7MSntQ+hzp19f6uIE/l3qr1oEK13Ale0QGQjDAJ1hVXW017pKvZ2ydAtEsLoK9wD9pLktsMzp
J9G2JvoeNNN64RxRkZT2Gfy1jWe5uN2Qa0G+ZNb5hGhx0fUuJqeKO9vwTwwX1b1vNcJTJDX67jtt
fNarIdryNlj5TnS50c2dgW9c6IuLh1FYbU54FJ8x9kaytpatow8Wzw3DbqsqugR08nBYzTOlYIo5
a9+/vwpyZVRLYJnSaQr98guVpdbs5mbandLEU+fS3Oi6XSRa0UN1nHqOSmg2ZywDg+dYjYdnNRvk
l8HQmhBHukFq3TxXY3vPwc1+MXqutkZfK5+cqITOyhxv+RyLd6NMZjw0UNlOVprFn+SqjX5CrpQ3
ZIO0tU/AEkw7GIMCz1nckEqQSKI0HYhVthQxhA+D3uFO1igxxgqu3E3SDfbk1n6EROuI65V0EzC0
xyNcaezXNHK08JOWBVKH4ntnfMcJCMZUiFSUdpNkSTW6zB8ba9/LBM/bDsWexDNCowo/Kf6QGIjF
pGaMjKzaGEcpiqTag3WQvGaD3o1e3RngFVHGzIhwKAxqe8Nqy/IQaoaf0+qWwVqAM5r+0AUu4b75
vrrlEL32FUg1Vf6lLkJp+v2ukYxYMXAvoI8b6yHBthzPml9CKL0eRda+wgyrRj0IsfOLKNLVam9k
beafSl3K3lpDC+8LRQy6ayJg/2HMFycBgNl8taLF6SxLIqVD5IP2vH8ScZdAO5xU11BFegeSrttf
f66LTH1eCioMnSp6hhdTb4TUW1/zmU6M0aB7vYnuQ5oIez/KU3dX09g6ShlWOuVgmv9dX/miOcfK
swAdwYUG7kV/uAsRq5Ts3jmVDhBFtxgT4yZKaQug3Vh6ko0ko2oK4HWpMe1B4ecbmefaxgEtQeGO
KBQhZ7FxemWSuU5r52RkfnjuQ3PyUANID9efcu39gmCQadoiPQBD7v32RC9z6gxfck66VSFxhx9N
dxRGKH7MXL4bSepfq96qPUB5H+4Y8H6ZOM3XEVMOcsP3K0s54C2ctv2T0U/asag0+TiAcgJdXGQf
7RiQv3OWORnM0ui9zK/6n+ZvrXco/M371ber5C5T5ew2K1vrUBXdVmW58tXYqiBCZjHjyzbdOLfo
0FwJziiK119LLZgZn2m3Id+38tWgVc11CeNlaoXFuzNz2ByDjgCd1tnJn0Dt+mPWwbDdF1Xv/JyU
VCOuGVl4TJPC39gxa084E3X+wnXnSdH7l2klkm03TMHORd4aR/j3Wr+TdRhXu+s7c36G95k1QGd6
ARTozKToVb9fx2mmJGNsEJwn2H17cOY3U9rtnagZbvA02fLVXnmjM1UNmiitDnbz4o2O2hjpahhE
51Aryr0QlnMo2tHEVMeMv2ilWp5UO62+N3CENjbnRYU585BgqHD8CHMM/d4/55DkDiKUVXQWJhi/
QemMYyNE8hnGrHYrpuoP/Hh/o+HyN0IvXi5gTgS4MKlgMLWM4GNqAjO0hDhDTSj8Pb1lCQkhOw9q
1+rtdtg3dZ7GhyaKc+3GH5S6O6cg2oCtdWHwTeDnO7gjKnFvMPlVw+30KCv2tP1xDlGd1nBFndeN
q3VsU7fWpeCoSIOpuZVTGTZhzJAfh1BTxLnqzKY412HlN25uNZimR6hf/rbTES6B5ESnrmgr1S1y
J3oAWxt8N/Hd/e4Hcv8nCmRsuoISrJcbNo76Bt5C/MgwKwj2JmJA4YNh4MfbJIb+zIB2erDYsJD1
J9kcPbSWy8/X9+vqd+TcU9+CWL3o75ZOprS9QLOAHjlzr3RSGsVNVac33DoNCvPYj5i3eQOcYG3j
SK5cVRTVLIxvKj2Kv+yQf+Ibei0RUuZpeI6tVjRH0SUBOMY60I3nPKmrezZ8/0sCL/1IWtyqd2i7
Mte6/viXfVL28d89NefjBKfFfRUpmmh7LYrOY5w0ySdhcG2DZ2RiD5GEsOS2KKpOnoR78i8Y6sPT
gF+RvIPjW4eeUlrdy9RpsbRRkVyOtflZqBuCu0f6D4rMIlyZQ+8HdUOozLO67vYsVBdeVxYwWwaG
kIrrpEpkHBWlKxqvHktDuEZt6plrC13ZqCrXvhOQYgSlNCY5F0gVvQUwQTsgOKuw8HbzmHMfF6P/
IAQYKz818WeVsmwXDRAOE4bGb9c/0fyoy0MPYJG5H3qPlwWMP3Z5XzlpcM70qnRtaTTufJLqjXOw
kokiMI6RCSg1NuVyrj7aVIAQrVgloNIE9oQmCqsc+nLaCp3rS83DU0a7oLUXyQtlaG35TsIVkajO
vmkH/ZMWK/0ODYtyIw9dX4pmO48FB3dZPxdBSxYTB8E5TvsGZytZ36XZNLlt125NhVe3LOUsjltY
YM5go/c3QtWLMMuxPzyJLDFv0Z3J9pKvGZ81KasfhihHIUzOhCejEHpoBgWml+aLr9f3yupxBvE/
UyhnRuCy2i1xFotChUSmVUbrB2POiBy4rIrHWhYxSiZYxqbHIdFDMN0J4e0eP4182uWB1v/IdUVy
XNXMtC1D6rUgyw6ejSlwWrqAp8pJOllEkeDM3db9Qop9AMouAvmL5Tf1LZKaMGrVHiO462/jb39y
cXQQjaISIR/Hi1zX3n8SPCc7JohSdGbqggZ9iXHKrxxc+ms+jPKPTG3L5260RPasxl2Ockkpt7IL
2y9GX0dUFKVO01jPKODEXyZkdIWbWpP0ijdgl3nZ1CqftcIZQzfKyrJzZa2XdA8VG6Xd2WY40lWQ
iurQ5boK59vhYi37ooaN18bWC54IwjhrcP+wmgorfGvDKax/Mr7IxG2K6eFvLH87Kn9hFXsc4f5C
1ZG58VAACoGtjyJ+jsey/C3FUd57OTwAAPLonaCNlIaxtk+y3K+JjGP+WttKrrgI2JfossVa+kRp
KOXfa9vIbwGI1tpLMA3JPtXrqb4t6yF+K0Nh/BcFYf9744NchrJ332NxRIpgtMdEY3f2RvKqdpG1
Hyur9DI9mW4+vBKkeyDrsDgZcC5jTDtSOPXkQedRB/RmdPh2ZX1n7bJoMJ6uLzX/6MUmm+cas1cm
4yFrWaZkdYkAs9RE5y538ttmQhnBzKt8d32VlUiG+ie1EHMvBKyXF6IFCBbLgSE+0xJvv+l+Ej1k
jh8dMtxzNtLMS21SgJIkmSBbABPwp0WApjuLnq8RxOdecsrXupennyPMwq8y2i8vbdH0j31VpK9K
2UXFTSSHPT5LvdYW+163/Z/Xn3sldHDv8mYp65HWWE6OQgOEcVeSn4B9qx7sZkKDCGuWAxNfa2/k
sfrdMYS58UlXihjbph1D1ACheiHoUTlCyspcCc8lWlt7yAiQOxBAfgjaqvHwMAm+/A8POQ/iaFOu
cMUQ5mqngKc8x1FEj2lWK38JlMzijyLyfzD9HyZXpwulbUTItb1rI1/JDATQyAXihliItBMz23NI
uRu5WmZP2FGH9vP157vEmLGjqFdmXLqB+czyHh7xJW8sdQzPVehDUQYg2H2WdYFod+PryJ4VgXiS
4GC+lZk/nOquEEit1biz7vu0L72mkWPlUE5dufGh107VzE2EyMBmv5gTBipUiaoNyf5VJXnoJas/
9r7t3CVTsjVLW3nVs+AexSJ5yNyden8XibAzs7wow7MadvJPq1K1QzPBgrz+pleOi4PALDwGggWe
YYuji4l16UyOHpxLlQtn0KZd1PreKMej5ydQrloULD4emYBzcM3S8qPFvgy1/ZChutlgZZoZQux0
M5CPpsJA3kTIZSOqr5xLsLUIz+O5wIrL5gJiYrEkiz46F2Mt3Xax3T5MUSyNniDrbw6ZlKvtxglZ
6TBQFM4CxTP6h6Hy+89WgOhVAoUTImuiui/JvF9qyx5vkRWVz2EUtreGWdsSE75YavfXP+bK7pwP
DfOs+ehczOc7dTKtVDZpIxZaetSt6EdXSvmTWpb/XV9obW/iKgE3BfQ6UIDF3hwTUEbdfDxztIYf
gQu9ysANNsqotUVI+kErI+5BF3HxJn1cEbWJRsRZqfHZGVAQDfehpldbNNC1I8BlMANgQKFdbBLJ
ULIobHiYtuleStrQR2bX1kFvRFRBZJQLL6rgVm/sk7VvRa0KUoy54yUO28xQYsGpj0gi6f5TVfSp
Zyv4wpj5uGXi/DdaLjKOmf9OKw8aFoF1UbPD2NDqwCzEGRLv4B/Uti7jR2Ty2z+VbqD8CH0Ehbah
CfSdRr/RcplhNE8FahOAZ6fwRxx3qElakV+81kCF3uQgaF8y0aC5mGZGUbq9U1hbyfjl5zeYy8zZ
BHLFwDLU9weJI6TXYzqKc6HZWBG1vrJHa7jYaBysrTLPzeS5Q3Y5t7GdlmTXCuiQ9Vm0i9FF2Y9l
Unz4YLKNNbo2fGqI3BdBoQ2HsGlKJBknUxzY8OJYVUpxSirYFh89mgxroJPMQ2CGNhcFXWXHat33
8dmSwNIXoi72VZ5uCUhdnhm4U3SAOC4KzfblNDAdmzYNmjg+yw36r67alFPjoY9hPfoNk1lXLQal
2ndATragGH9rsPebmYkUacE8J4IkuZwFmxRTKEtG6Rl8kDYnIrVqe53aVsOuwBYkdGNl0p2eIivI
6yP9WNN0JXmQXwuhtl8y5EG7XR+3UCq5TU2GTV2dvpVpo2AiVQZoGoZgAoI7J49CwK/AxP+jDTk8
Guinmh6kCP1Rd8LouVRM9FJK1alAUuSpNuymRhHY/jWNbe7RKtWAlIeBOh75XtnoRWJCud3wO1vA
YK71Coa2kjaeXc3SLKJO9cjLC1n/Omk5dOnOMQg5cT5SAOqishETMvjP1/fKZQziVRrk7fTOUDJc
zheAxYOn1FSux6yJjwKb772aF4mXW4mzEczXNszMtYf/C1bnQiCn8Mewl7QhOg8InLogVs1felKB
87W66gVOCg5tQ/1hLC6XIPNYYixdOJSgFyGkaxtFKxPSZJAjyv9xdl7Nchpr2/5FVJHDKTCzZrGC
sm35hLIkb3KGJvz690LfwacF1FDygWu7tlTuoWmefsIdbt0M4UWuHCzhJlXygXM2J9/evvEHXIWC
zqS4A9O86+h0bY/SUZkGil0ZuZ9ksf49bc1QWcmAGUqx3EBXa3bK8QLixfquRg0y5fff6T7/WM02
SHcwTDsS3krjTOpCQf5Rp2XoiXCOPtOLzp+6eSyezV5uHnW1HZCV4fefrH10nig3GXOw7XtEeQsQ
a1ZH1i7z3PFW/OOqoayjipufNXyP4vbqdGZSh9CJ3251JjWUOAXnKURE+DLZZX2rnKI/idv7/BF5
bZIpVE/oCKHs9PYOymdt4bs1s0CVCq/Ki+IhpP/uyg3SLsAuTnJx5WD/8Bxai1YeaS+FEaV5JhkV
GJpIHVSUAebIvKWg3z7bcdmFlzUaTL4RdfCObUE3x22bTHoWBaiiNklyr5SwLryZI7JhXghR/SmV
ozOxlJ+wuk38pbO8TrCAgHJxbvZkioh46Jpxl0U4AzwswF9AwjARwJapRx78WUFdUL40Qz28i8JJ
7z1wXqK6JEOdf5axYPwfVsDF8mTKSfVoqHK/ylq3OibFSWpdTCh2qS+LxIaAmMt19ZjT/5ICfHJy
4dn26gcVIsQyXYrQ7DKwmanoTo7xwdkCaIQiiLWWnuhTvn3rJp2MZB54DQpqIJ/1QndcDR3pEw1G
a1Vx2m4k41XMOmE6gJjcbOSiJTX3OEAjx26nOUjQi1fcymQ+BjRPKtsnAJ1obg9JYygfjLrSJU/L
GF+4nbFS2VRgeQVqXvMYeqkll5/CaNER9YCRPrnTIPe0dDt9QNhQ2JWrYntQXJ0BcKKXRmXeetE0
2y/UI0AYZ7OWF2+Qs+R71usDo8jF/FYMi/bRqOZRcxUgcokrd3GSXjJ1sk0/GiSj87scStdFGRpT
9UfBeJcuizX9UbVaoXtinKNbVRlj7xaJIv/d1En4b1GH5qtizrg4WIBiPydjrn2DQo9EYl86tfMU
log3uzWNz/A6Z4v42i5xIbkEcZQW8khKx0sxQKh9tiK6g241jlLrO1gpfyHDkrLrgtHY45zl8g87
LK3RlfS2/1Y0Yub7BbsZoYWCKrpLZyNRXlK9mf5QWpzXrzYEeIO8YNbOyt2D7hhVDBAtnoIm++6W
nc0YJyK0wB/bbkKamV6pn+pt5EVyMb1b+4SvTpdWTMz68qWQ+sHvmaF4ljWoJ9HsZ2W9PXGgndaC
ChzXHoAfqVqRjbP9iGiJpl+cSMS136Rd074uztTwZalxEj1ljjOmD0VPdoDCvZQlty6dWsPte2d0
HoBphfNV00Y06AsLaZUMHWTDNWjN28+MTebhX1lpk95DKIm2d8Fx+SIPRpfjALvESMZHLfyeSRJy
9bEebFFfqz4bvxW5hT0AuudK9WLbi/NiLrOp+21stu9TQ0r/smsMXiFj6FnBX5s6fnlfzLMnddaY
uhJqAl+TapGza2HJPXDxOaEwWWK9GD9CKueDmRFGLwMxD1UwdsmArTABZvJzZ1beydqCXZzlcM5O
gslB4kNxsUJ7+MxJDNYr5pehrWgQz1mmynlUZVxyG7VoHLenxvJHhTMgZV3jx2S6J6seHTqWRaAC
bjkDpu14LqxWwG4r2Y8x8gRuaoLeGLOi8pN6YJo1VLlnF13o9R3pqKzW4xOqW+2D1s1nENuDfITr
mXKE3wLTd4cjQWM9ZfTBD4Fa5o9NtrxK6tRfmEUZr/0gT6jaF9bVMM4awQeXqbpqWyAGKa8qpJso
boEbcLR6PeyyU17DLpW9tHH06yrV+HA/5zpoV3JRMTOkE8Kr3rUqppJRq44PwKOdTf0HhHWw/U1t
MNhupy3MgM0iWz6kiUBy32pkJpkQwobk8zBKy9+ainhCgzgjbCc3SkK5/G2EGbh/spiVIUklvWvW
TFiujKuUiC21+SVLiiXQprE4WeXonK+TM+IbJJEdzos/KIoZkj3ehqnEcAvg7Oc5c9r19hicYBoy
C0dmI07OMkHlIOtemQ3M2g3QrzsEHcj80eqbWHqMwrybLlobraKJhWOAXeGPdBD6fY0utCHmb5OR
TP8Si/qPnBuGq2U2K5j2xlrvXEwlNJob2Wam+qFViz9ngGYM86xUutpTy/w+pSb9eHJ0Dn/9Ws2S
bgOp3s5paCePihrBT68XIhU4UmbaRpp3gASUQn+eNWwsIH9G17pS5KcpjNTWpS42PPhg+uuIV4rX
SUJ652iTdF3sQf4Uzd14A4si/aXp3fQQ59KZps9BWoxgHjcatTMw1G31PziL1TkxkGPiSP6YLkX8
MNZ68W86TdnnpJCUk006+JQhyKxKTHRP9u3GOGvglPSsB30q/57DMGm8Sgzt+4hL/4x5cLgYDXEL
H2wUGbbt6R7xfozrTOlxnobUpwWFSws6zTek2Izr/Zd/kGjCVSc0rgitvZRjhf4bIjE8F4PkyVMW
9Jur2dBOqtKjt7VinDnRPA7v7e0NxBOSTsUlNUIO9KRulvyi0yJ6iEiE/LhSzzB2RxvIbUcXHEra
QT8VKkqLPUj4OBXm4BtkVhcJH3UXNY3fb6IS2VcRMKYxClbcm8amHobWlEfroyVz/wwzVUZ62cb0
KxfJSXw7fCqAurTvVp7YDhrQj4xZh0x61GuRvAySMz3Stez+LpTYcu8fi7OlNi8MsxklnqKUzwtR
lqsl27TW4BJ/icLkt5Xt6axzLZj8w7QUbMPbs2GBARyh+YaPKZY8sTvMWuth9jLeJosgcv+xDm4I
2iIoIawFNfOzNRL+kglJba+mYErgm2dDdOn0JX2NC5H6lrH83Qzxv3qnjCcX88FO/rqkvckBxnIx
sslYnEfFTKCH4W43farQThUkp90ZhODo+WgXgFn5iXbeplzNCrGR8ft4rG2zfJVwqHnKmk5/Ks0O
9dkxGrkEF+ukr3b0hKs9xtp1oa+2BbTyfy59N4Q2HqtyFpjxQO+1WtRrZIzVybE8iCN4Ya7CWgy3
0LndHMsZ/1al60kpKyH1/oIsoz9qPcZ5epJ4lOrm5f55OVpvFWVdMWwYB2xnwLCDw0GUqDtkg0iv
ST8uP8bO+Kr3vRokpnBO6vGDnaQ6o9PDGJR0dcs3T5SklPJ2xZrEMZrEBq4VBcY7D0hLnvmNHC7F
u/p5f+55tFOVwFuEbRAQfMdnrTTmV7o+5vvBhmt0fxMPAF4GOmgIdqHEwUh9Ow8wzBzXMzNc1Ucd
5TrNheTVU6n7E7iMB0mxZgqRBWItBLXXVqv7P4oxKz1VqaWnKKLjff/nHD05Y18T3AJnaTeJ0hrW
rxwVchWqp5cZAtyNnE66RHRqT1ApB58j+jOcnPXa4/pT34Yb0YpwtATcPrzQ5ue6q6KbkkjytV2i
/NJ2xvtJqtIT8Mn6CWwKbFAB3EOM6+mf/mz5/BLi5K7IEbafpce0K6OLM5fZB2YR7Yle8eEm/rLK
5slquahM/B+kR2GmCfU4tpZu6jSJiy404KX7b+yokgSfD/eVt7W6eW+uiCHMF73H/u0Rmof1D6bo
xuOIFIUvQhgCpKKO9r7Bse2pDyfnD6XJdMtLFg0oWRP+Nsud6gLCxTqtoMzY1dJaS/GeaqRm9Szn
QW9aeeBEzpmpxOH2InG3ytdA3d9WrJKcWlFa1FHQacYU2DkgGtuI+1fHKf7DsI49hRJAmrTypTd7
O4IoTJsGEK09xUAwVae85aL4dP8NHn4Iq+ob7Qca89srAiECp7VDoNEhLhzubM24gZgZToMpMrgi
TzpvyOITK66jPfwZuIHvcD1tdUIAJymThUBuoM9RR29QrTCHZTezENLw/cc7XGoVlSC+8T/bYqQi
fObol6EfDQPPm+cMs41OLh5D5NtO8vX1dWw/b0AdiHRDINkDu5mgtZXcUKsh0Jo/DIMtI7kyZFdE
VFO/GMb0KwWY8aWPpv/QkgacaJJ8gmRZ2Rxvg9k4IaCDWDRRPK6dhwrJLd9KhvlkAHEUviiwaJeQ
Tq+zs7eroNCvjIbNpw7wGC2QVpIfM1XNTu4A5ehAUjiuSgS4bcH6e7uMNSiMWx0ky6TWWCIXiaoG
FG0vZsU1sahqb6G1aP8yIGOQ2i7KVPttN4v2ocgXY+1bTaJ2mQT0jm85FnDa9WzEbpUvxQ+5XNru
QntTPRsFHR2zVUSZuoZOCins2x+tqks8YcgmPZZCnoPFbvPvTqlqF9OalP/wwVpA95niIUq4QxOi
k9WOcp3T0KgK219hVG5iysND3ZfimmVz6RZVlZ5wzY5eyk9nP7Tb6NLbmxMGstGJWxm4mRSOAu1H
BQtMjCAumSF9MO0ZugKUrP/w6a5keJPylCbdtjPlqPBoVDzLA0uJ9E9Z1SYeStzt99lavt4PEgdf
rvOz6c0qVKXbk12ki1J3KTA3qUQpiXGC3j5pSaS84n3nYC9pRMUns9fr5QFo6Vnhc/BZUZsS4OlE
0unZRigrxd8KB9goMCbAt67SymA2UcCVT7bzcB16YHTCVpzJtnOhV6EZN50BS77N6tEVxmhdR2zb
v/3+Xq4OkGD3ZPKr7V7GBUoSiy5oYqKUFDBsRtRqBgzKvDcMkJ3vPSeCJojlx1m5f/SAtBbJZx1w
brvWjMqwy+xC2qztUIiPDLQa6Cbt2aV8lPFQD6NfjgCNxTe4CYMhvijW3EBZjeNVknVJms72ISus
Grv1vNDGHMvauhSpU4Qu1JRxonsbjwxLFm2wPK0ttfokmT168pVIC4YBtOaumV3ZU2SkFez7Qpfn
147uA4yA6Sw7P3xyCjyKhRUMyvO/DXJGjkBiDVnlEXaEcpvoTAfYolV+ZELx0HJJBQ9aRK+gbybX
iQfxKPdO4w+j3Zx0Ww5/yTp7xzYBiOGOZjcagyT4aO3HXELJxC9iIAzwwo2k8UtztswbEkQDIo5y
g+O0SqFyqRFpaa8aUAPbzSRzTE9+0sEF4ICmB7qy1qI7RRIDaGU7G1n4mM1Jfm1B6Txr6aRcV/Dg
f3jbYNJWtQsA/Dtd4GKpQsTFEs65JccXo2/SizQ1ZwSkg/oa6UT0lEknEDbc3mjTXIZa1+BLYWYg
qOKmjm5CVjIgQG3o10v6/X7YONo/kG9snUq3fsfQcyimq7xanXlNKP5yizREXQocZESW//5dtlo1
rjCjlVy87RzQn2jQpookRMyS8KHTulRydbOtn0W3GBqZaKxobmbEyx/3H/HgDiXNJiqSmqC0tMVZ
Voip9xjkUirhw/DQDlIb2NYcPYWpjfUFEgTB1GlniYl2gCNwIJQQGAj5lFubmzuuobdjJEp+X0ul
fklqxJe8JEaLhflHSTkGkXMIBjy9NTfV4vb70NpYdVkNIDmomCEXvZzpkg8JxZpvPVSNzB1gQVde
07bzcLHjfPwwL44E9qTNQIoqyTClLlYc6T+0Fycm68VSJNce+aO/cN/MIg++b/tV7mGevO8cIXCZ
AwR1S+vWtjxBCItOUsqj652Qhe4sYpYgkDZxy5LiOmnqmpazFFeIyk9W9tzMtXNtrJTOcxF31WPs
ZA7znzp5uP/Sj0IzEHobfj7heaewmhuQyEulQcRbVZPL0Gj9Q5GEZyiCo4/V0eiFgK1al1qP3i+d
hapgvi6PXH1Sk+Y3Q25lcKqYPoe1gcVJpWUnfcWf6OpNrcMl+/8X3JyqtsY1EeIBqqdWZdJf7wpv
Feh+F00ABPk3x9VnjJFyAG+uGqLzZSVMSu5v7eFD0wIkStFvpHh9+9A4i6OjAi+NkFE37ybJaa/J
Eqme1GiGGznV2aR0H6Lg7zBMIB+1kQz8OWn8ZZOlpktFjGYM/iUCA2mho/wDK+FihvlZEbQPFW+W
UjePVqUAjJx0lW22rfLbUiyj56Cm5DG701475tTscXEmFbR22N++Ux5qlW5mZLdaWGzeaUOGzXST
dzqlKvsZOuAhAaFc7CTMhZubXfUhi+j+OVKHAVVu/rbv8coYBlGq8IlCHt8Wflln2MukDnGgaUX8
Lp6W8tkemnp5TAG3hicn+Ohl8p0gf4C+7F4KqxPdqEo42QdZFOWvWtj1uKmE0/u86tOT+/poKapC
FHt/ki+2rcZJj2Y9bXPAraZT+31qYzKEVMGly1C/vv9JHC1F/wurMhvG2Y7eJrdlLUc9zNhkTqSn
WZHyH50met+atenz/aX2Xx89MHoNpGCr8N22b5QPhTRz7QCxpvaUOm4LQxujaxaOmU+TZLncX+4g
5WO91X5tNUEj91t/zy9fX9ulcxKNaOYilWh/Fm0ZutMSgkaWCuUihmEGgWZqVxwZZh+jq+y5xsbK
mzJFO2mD7G8TWi0wD+iEADDHHeXtDzHzMRa14IeEY5++dyrD8TST2hTZAsvTp9lwk0YC+10K48TQ
46Bb/3bp9bL5ZQ8QOcoNMcxZ0Cyy3IHU6ereuMhGlr0sNhp9bt0uiXBpPUMgLpRWCwZMBepgyEP5
2nEx9+xeo50FjoPbACsaNC8QP+QT3kkaTANDLEF9HqglthFl2ZkPvbQk11RMlHtFXj9pokv9Xgib
l9bGD2k1yv/h6K/qizjkUePuavhOV7Cr4IwEWW9YXli28ldlGHrPxN3s5D0cHX16Pas7Nm3ZHaRE
yFFDCwkiVVYvfyKlUMqejRqNL3W19amkk3ASQA73lwSGZBXZaTxeN9eBFutoVRhSHITpkF/VWKHD
lcyF5g5KaPqVFuoXoyVuVaoSvzMaerZYELUn/YOjpyaTWTG95K/U2G8PHzr1dtlFsOWUJrX/ltve
fCfmrLwiq9E96WRwZwJjhwuyvxh0gg/aUTksJU3D3CFuKjZHyyjk/OMspcWTNUrxhxxt6JNU7ejS
pdBBbgGFByLoJsJU8ZBpNUa3QTGgVGGNIy6D5YRRXTmkM6WtCP021bWP9wPb4VOC7ljxnz/b/G+3
NY7I/FOB5lDriOnrVMe9W0px+joaIcPaKDnrUh/d8oxqfnJjoDZtb1m1aQu5L+04sBoT970RqRil
EF9nMzTQ5C8WjAPjzJuplt0yn3/cf9ijk4yKE5LyMEuI59ueniEq2vQONpYhcyrcBSMFkUtFQW3o
QerN5VpgmxWorWpdMQoYX2iXaR9LscTWSbm+RspNrqPQj4VdhygY4s+bd202xhTn0xAFOfNsN0dg
4VM9SvJJknG4ClUmMG6Nj2aL3rLZYTu3mRXNSaP9oDP3pUGS8M+TPT24kKjTcc5izE8fcXtuNfoe
zbBa5MiltBgubSLaiMmS9C+DXOPjPNMhCGQ7tv7iy80zsK+IprqlAF3q5gOYX1eKw6V1Z4fD6GIb
OkTeYuI5jhtEY/T+UIrVW7LKMunsUl/vyu1rWFt1BNEj46+cPNtJCoVS3NQbx5PGeHlOp7izH5Ih
0eVbSo5TkXqq/V9RIQvDt+xJflLCrP4n6ofw2axyu/DJBarfth9Y7c/JohB8B1i2a2OO8DDy0pAA
lUnReJ2aXrvGYOl/qHklf5jK5UwI7+iokLnQUEQnYeV1vw0DHBVLEog8Byq89MBQQ8SHBji07+8f
lgN+HNr8JFCglKgWd/Mw9H6kmC5YFBR5mtsuJLn4nzg09S/dojachCJEzRBqUvSPOljK9CLNWnFD
s6gV3gL7tXvV5iqzLmqx1iTQO6evsWWCEKhtVbJvlpHbLaJCYv4LlL/1rRVpLz8oE1+8b9ppg/DB
UhSfKjvEUNRlpmP3txFFMedSDRV+bwY0VNtdMJ8Yr+OERMNt7u15cWe9qp5A9zmROwol+1TOtWq+
yHE61LRhh6h9UMFK/G3xH8n+18fw04HWtpF16WpSpAt8mSb6dLKTB0eX/FfFixHY3C6SWeqSVcvc
w9CVZy0AvW2+jl1X3u6vcnAnMTckYBKtaI5t45RwkgoBAOYudVrJT209Nk9mmXRBvmTFK+zDL04V
Kn/dX/OgiKAsIpSAC2GcuJ1w96Lu1KLi6KOzUHtToRePDTNgHwZJchIADi4/oAOQjpmlIxm8DV1c
+mneLICG5qb6Xju24J1m8yfMPpx3YeSUw0mSeLAevB16BusFyNB7DaW/JNBzaEeASgogAqE2Q6Bc
IQPXJpdoWEWS1k4edEs5/XJ/P48WZSixpkwUnLvZIC69eTMPInzsE0m5LKP6zYqXzjXnGmnGejmz
hDh4ffA32EuYowTWbZe+sZIOghLziaGtRvLtaI3e/G1D96pES0/e4EHcAsxJ55Z78mdu+HZHI12r
I7lZ8R9Vg0KEjCkemEHt5CI92EIkO8HBoi6ygrm3CbAOCbs2Ga+2MkOUa6PSnfhkjk4MBNppl+pS
t1Vk+vff28FG/kQIUWvSrgUb8fbRMIw1OtQEpcdm1Bs0DxfpmtUp40GK3ZNdPFiKuQpQiJULwYBl
83x5N6cxomUAVhpRXS3K1xdRa3HhNflp4FIPXtma5lK8rOJiu/43FFBTUhctDyx0l8uLCBXomOYi
G8I1DNGabkIZ+b0drOTvpCiGwtUVMWXQtHL93yxLmxcibr34Wgtz+VJnKhrPUxTbV322lT/g8tim
Fzu16kC8GuAISWPffVOEKv/Q7MjEMKVKx082blpn7uRHz0WSpdLZp6Wza7Xq00CHYJKyoE6cFrH7
ufZDrEROIvLRKj97K3Q9sF7dfl46N5ExRdTghr7kt3pE4sbR5rNe2NEqoBphhZGgkn6s98KvgSpS
osTWRB6ABOyfE3hZXlf1Z+aKZ6tswuHQsMyodnmQGEAJtMmMr6rZyP/hcK/haOUdkOJs7xPg+TDZ
IZcEdSFL3qjRL2L+Vl11wKkncWL9wW/zSbACBAnEcP+fuNXbbQM1MnXdkmaBEkZJ61FNtJfQLOyP
QjGLyNdGw7qi/HvTrCw+KdL3nzBZPm3Tn51L7FY2n7BDXmjKk54FS6mXGDslsqvpYg5iaZhPipej
pwS1yADLWoG2W1xYjPhcSdWdB1oMye0h7tJuuLbWZEdeXkKg/65aAr0CvdDCoJ9mCLj3A+Ph+syZ
IT2TSUJee7vLSZuNTKLZ5b42yid9GaNX+qeya3dGfCviKX2FxiZfYZR1JysfbjKiVmD6KRp2vO5e
tfoEnDgrL7KyeHjE298MGJ+Ra6v12bndfx2oAvH5YTDDkrs8qBzrfOhQ8g8SyNh4zM/xM8y84eH+
Zu4zPBgDQJCIW/D7d94hqVaOzHlLCNNI6pWo901G4aND0FWuCBtiaxP34YtJ4+VsaHTQUl3JCuiB
oF5Hcrk9R60clUOnZUVQIUHxJaza6SXPU1O+FKiFfY97Q3zou9LyUdgfnjJNijIvK/Mqd00bV7H/
8Gpp28GqBkOzJ9NHIKpTNDVyepv15yYurMfYiFUf1nH8+fd3HLDEihJd88Ct7BMoY7UfzLgIQKbn
aAs78ocZyrrr5HX3uXWG8mqBgjwZOh90PhDYQflpHQQgI7iND51o6N0WURGUoqqvsxmhMaEY0/uR
TrM/WOqPuRmch6ztEWXMu/JCz+NsFnx0oHnTnDT6JmvdsvlupTFEr8DKgpYG+cPQ2JqXgus9CfeH
TwoqASgpSJT9xFnS7UiRQyMLJqfNP2B0KhxXVicndXOljleU+Tg/V30UX2wzKSq3rM3xy4KD4Rk4
eZ81roDW1cYewLW9ixahOkJXx+YuwFMlW9xas8ZvdQbtE+nMKbqUSvZfPmamZwRlBSj0jgbUDmgJ
D+QFK4UY9xyby/Vp7Bj6e9kYmo07ZInIvFYVrXHy+Ry9219XXv/8l4SB9je+Rl2aB3YlLa/62JgB
5sXtSef7cBWqXVoUzOlAP79dZaJBGhVNyKvtHKMMIAGG6Jwm0eD497/Rw1cH6ASRJ8B/O1HfWB6p
NhyuuFBXm6uh/UCJ6htGX6pXOkg331/sIAQTDYiD9GDX0lB9+1RDL0+RlWlpkI2qmn5mTpL9qeKY
ob7LTCt8wAihepTlYbrdX/bgGaH2MdIiLsAL3rZ8en3WmVIbaL53AwhosVAdeGFKCyxRs+5JLQdx
0v3Z934RL0UYEgVbtAN3gu/AOkWdtPSazXKku+6Ozag2z7bUS6Bi7Up8XGRVaNemTPL4fx2KVP21
GKNe//z7Dw5YdhUupL2/e7koKqkZSyeBDSD6BUpr5ddqK4DJVdFzbA1nolAHczOeGyA9etTw3Xdc
IUFAZDSC8oytDZhkxWHti2TWn1t76R9ay8Q6JM6QXJrVzsMrp/Wwwn3KpEj5SlonTl770Wlb713Q
VSt4a3vrItI+6DqNnaCKMzqa+aBLxdXonPmPprUTXwx69+jUSvT70oPgneFLgV9YgVbb3keEiluY
FUytoigsfH0pc7+1r0oB3D8Rz6J33mupVZ5cewcBgyQVQ5q1N7AfSAMUAsEgHEZlcoh8S91br85S
nXHBDtJCVkEFcJVQWFXz3n7AsaMWDoUSgqeGlHiQM9rrosyhPxd41t4/u0dLQdRbT9GKTd629EsA
LZW1IOLkLCP8p6ZvcX3KeidEzVngIHl/taMQAUUJgg0N/hXR/vbBGgmWcRdLaVDIE05tCeiWHgDB
zVmSbwu4qt+PutRntMcAI9Ed2OYoUbpUetKqaaB2RfPImNv2y1HrHikRs0saGt1J7nu0mTTh1nY0
FfsOEVciIjKoEuuJsYuDeAyXS4+qjl8hL3S5v5OHS63ITCb2B5STXJlmKUEmPZAKkpJ6KdVLNnXK
nz0+TCe7uD/zEMrUtbeOyidRbnMauy5ynLSesgBVevJLKs+L2kOHvP9AB2kWy+jYy3CDHPSMgOCb
HHyVZRAY9rCZzR7WcuZSO5ENrV+z3yMf1jxYSJq6kjLpvqm37cnNub9Q1t9g4fhFZY/q3iajnNIe
KaGZjNIwBg4MUfw2CWl+Tnnf3lg7k+ESzysX1y+0deb0jAu9/vff1vusj9Yg6rSc2F17XO4jE4VB
m3xE7drUNc32KbO79hIx3/MGkD+uqJf5Q29lycmXefiS+TBpoeHdznl8+2X2Sjcgs16w+0XcXxZk
0x+6Utd++9T+bIwzLV2BJrA93q4CnLRMmgwhqymWQq/ib3ljq1h+1LXSSWA72koFiUvmoWSuO3D3
yqOXnL5mqbCvbqNl9dfemGrXkhcH3tQkX0FRjlej74wzjtaBQAqPSZ2tUpXB+NlWZF2j94pEGyNo
RGl9mCo9/V4IA/TvOokQD7QmMefIYyl5YfJWNzent5ILF8Hgm1OXfO6WGKwJ4o6/3dLhZzF2AXBE
ar3DeUSaEKWkGeSFkdnMILfS8OOCLGTnS20LaPj+B310omAVAB9HhwGC4eZETVGdW9hFp0GIeLbm
oo9lf27svvt9CUCeio8VQOxKstqeqcRi8L4kVUrVP7TimiLp+MVGHFig12FPT1VfUNtDTs4jFAm1
8KSCUJWDTxblIfRmgWzupfQtXeR17xRpsCxLk31Ui35Cs0yLlshXVuXBP4upFkg5lUqCttiYjurs
ayDZNFdVEH9zE1uvY3wR0rJypQRkoD8Znd3d8mXp/uontYaSMdQCPcc5NK91MU/JTZaFFrrLrMfa
SQDcXysos62cC8ohzu62t2mgeltUZZYGrawWQZFNk9/bRn7rF+3sfBwGfLDjfCYo6dAC2wRbNXSU
phMiDWLAVO8qoWsolaFSdZnRZ7skTTK92MaInBMEt3/tPgaRp2Cb9PunFA0jJOng6DFn2kSktE+G
yDAQkAVn2L9Oi5A8qyisk7h39C2Qo+JFxxSevHHTTEWSOC57G9hCkTXi0bBa6YZmmH3WIDh6e6yB
ECYvDz2OzY4uwhYVcnNMV1vF9GM5Mb2uh7Hp5JF1wsreZ3I0IEDGofMFDH2nuEXQHiGmjGQ5S92/
KAjEY9lOy3ISivAXzZ79++/p8LSAlWRqRp+LLs5mC4dsQntxdWLKF03+hhrQLC69VQr9KVesUvFb
muGNm6MumLtOmVXW+2Qo7Xdy1kNhuv9bjrYZTd61zUlCtKs86NlGkj0j6R5DEvJtvQ2DOHWsa4pD
3cljHy5FDc+Ml+9kp5qogyKBDAqstwIrKHwllzvlZUTny8O8hbnv/Qc7eqnUlbROeaF7kEiMNYps
SRklVW+U3gSk6SlKwR44Sah/B4R5Bu89fKngQ2AaUe8gSb25I9QaRXVabjjfhKOau2gc5k9ar+v1
DZ3jJfPGiu4B6lTR57mM0+ZSh210y6ZaO+vPHOwz4spr8x89M538621i0rEro4ZeFy2TZfIKZcFR
BrhVehPl2JxcGYdrEVypDxjFwnB4u5aaD7xqvGgC4M3qzXTS9uJY8OkyBRLK/Rd6EHcY9dJvYhVG
6Nv9jcZWj6ERc3zQCnwoiq6+hnJ4xkc5ugPJdTAWpRvDVfjzNf/SrNPmCdouBIrARK1VdxGknL7j
K6X8DbDJftWUssKqYwzV8mmoRM1liPfg9A9a66lzQa29/tI7szxcdOT7b1XbR7I/1umYKa6mzNii
Kjqq1V5K5d26mJtkK4DHti76XOfO73/aQGAohqm90UXZZm54jjNhRr04kEwNS97GVty8iLJbZubG
yad98LGxFKGTawcM6rbWKESiCXVM8qBCX/xFkYbe9lroSF+TQZqumh7OysnnfXTwoLhAGiIlBvO9
npZfXlPcL6h1FGTfuFTML0On2w+NFPWIJg7OSTlxkH3j4gHolPwXTOb24eq5WgS0PqZAdpS8l0on
fVzazKwe2Hz9BcqcFTDXbLCjhGd48g6PDj1FDHkMKCNy/3Xjf3lMtKSAbhSsnaDjcZkBY156I+lP
nvBoM1dlLK50wiX37dtVKk0oYb9O05ymaEwXWJOBRruU/s9c9PSkr3B0VMCRgm2nZtqTrtDUTJG5
73N82sz0kqhx/TRJ0cdaFZVfWvZ4og10tBwwijV1hxTAiXn7aCPiQ/UInC4oq0L3O26bP6IBerOk
i+yh0IyzAdbRVtIyJgdDM4rB+iZtMZLManW9yIMFXXo/U8fQ50iWfqlJvz8ywieAdhCtQzj+OwwM
9QpaKqC0AjkU4ZNSi+aSRsXZQPnwgRB7YGgCSGqncgi8ehh0mzZXP0eWN9Gbfa1qR3cX9Hm/3I/w
++4rDwQVBwI3PfddqzATFeioOs8Cu+2Xq0RcZAYW2++AzhYPXddlj3kTyr/dBWVR5CzIl4mTO4Ru
CYKvaaKMQNKQKhuRIrjL6h/3n+zoFEJKoS9JpsXYa33yXz/jAst0FcpsoIHihYLeupXTzNdoFo0v
KeXJPp6ttjmDelN2XAuoYIsqMZ7rvPgnbbLsfc+n59XdnF3uP9zRCQHMRq5Omwet9c1yjjrDqyij
LJgFPIMByIEnxbBPo4ov4P5Sh08GKBmoHgqxuxQSH94FQWMOoy5JzjXR1PymdlHvJWkiX9p4Etf7
6x2FX849bHZQxnvanaYujlXaNF6cTMmvpPJ1EK6qyvdXOdpAcifELbim9zOuWsfK1xkqROBs4VwM
aLiXmU7lLRrU9j+8KyYMVKiMW0gSN+/KpmWcjybhMErV5FqFSaz50rRMF8SfRXGy2NHbspDUZbBD
l2zXbK2ixWojjVgoxTIkRSUevcRCyFlemNdZVXeGQDmKH6BuQKZCGgRAt/6eX74yUCcwT0qusdkp
yi9t0XcuArrJ/3F2HktyMt0WfSIi8GYKZbpK3a2WNxNC5hfeu4SnvwvdiQqIIvqbaKKQsoDMk8ds
c4rKRv6Evsx0VCNpD7a6sShJIjcMlTBfb5llsQ+zOpn75LyA5lqkqCa7aWu23mi2gWdKGWbGXd18
vb9lNlclRs7KUFzcS5UmyVLhmFpTfG1yrA4jKuhzyojolNah9QaZnvw0TYXy+n06C3YymzSUuVe/
qHDK3pn6Mq5ZdGyS5y6fwvexEiWHTBX6Dlhs40hQ99MMg19EbbH8lKoV6k7v40sorFCxT76ZVm+D
BOTkpTApbXZKi42NSjyZsR+wImcVjduNI3DzSLXQpx5PUut7FVb+ue+q5mxEg9S4zFqHnUtn6/Mx
hKBEm+W1V7BjXuKU9z0Wj9DiJC+K8BJR9TB40EK1P+XA4z1dxgr7/p6Zz/aiIT+XA/NY929CtPh8
amV3vYlN+7XKlfLFUsQzZax5iix8Oa2wis5jkIuzwKzr4/2Ftz4ma1IeIH237ksped0lAE9oxCHs
FXv49SD9mw2wmHrT9P/Dt5xB67T9idur9tSokjKgDh9dNbMIWw+N/LLxSq0MaYYVUKpe7JyLfude
2rgnuAC511FsB62wzPrwnM3mjBc63DxrMZ08fbLx4Nr5gFuroCNGgUXGRwxffMDYrKBFtfS8q8wo
D8k4txvLPt+J2hvQM84bIz8L4g+F1fJh4iAdSqSzAfIpJBFeT9331alK6aXmGMZegmpF7jZ5lZeu
AhPoEAS6ER6mCKCJbGntTodh++fM4NSZND1bod0eTsgJRQaCkfRCA+sR9EXm5fhnPCpTbn7BJbz8
mqNTjneUlD2kzN0OXVK1T4FANfL+Nt7+JXRWZzW3DcpY6IiUk6tQUKeJUXuj0KNHI5YitrSZOtfG
D9rnWqn101gY41uUm+WnsMZTHhed9vU8V0AassN2YP6M5tHirWANbE55Qa+3TsJfKZozVG1x4yK6
qp6HWKr+w9Yj6yLyE/bXOOEgbYCgGCYppRJP7w2rSt6GQBV2zu5GoNDI/BVcHWaxvGUDG/ENcwzQ
Tb8CPhuOjWb/GpuwPZEqlzv3y0YshPFPkOAYzbzt+aj9myr0vi2sXIaMXxflDz0sYnHJ7CZ9lmEv
lG4TZjmYlwrTi84WpnS+v5O2Vqfxi7wrWk0A1heJSjDZZZPSrrhK9F4ZAAO3iaumOCm1CB+SSjfP
Nb4DR5VAtvMdt94wbUhm+gRi7tb5l/3z3F0QKOOYZrS65WQ8xpZkH0LLT850qoqdOLIxfwY8ADwC
Kj4hcblDUXIhCjdDcE2mpr3KcltjI5JlXtYE4qOFhr+bY5d2tkK8Il2GrK9nCVKAz5cANw6BeTnq
xzZiwLybTzz2yRGGynSa2gmeTdtEB77szovduNGJmPxMqAe0eZdoEDzPCzQYa/+Sxw5qTJLRP9pW
OHq1XI+HhLntMRzk4OP9fbTBGJwZkGg6gx6grFw2Kxsy7yJIuRFkXEPEcQospsLmZGbZcaoKHF56
0GKoV2tJocAbHsz3sdGGUPAN0+89YZXKF0UJsC2w7eGPPIRpdVATrBi8usqkx6T0gxSetYpAbY37
lXXuJxG8ixTR6rgJteUbv0gm2UWWI4hPbd0UX/W6UMYztVSSugzh2x+Mi6rwxLCr/oxFbaTz0VFM
PYypE9kPuWGO0SFTguIlhx7YHTqkIdNftMcp7tBymI5T2+nBg6iKQPmiqu34Ef/ZZg8psXEcUYyF
msJ4l5e5nLomSCZCcIzCq5H61TnDqeHUd+jgpVIZ/y8uGciMfh5Cxonkh/sfcGPXQEeggYNiHZnn
cmwY+kpV5wNDLrUMiyu+krA3Rdi9o+uBPkYf1AiiJnvY+Y2DSf4Ojx5bEdDOy9y6SrHM6RzYkVkX
lEdnSuVDglz2l0rVUlR60vIsgrz3Ggv8WS+K7tv9Z97IYugWzKaFwJhm8MRtCCqsPk6ghZKgIUR+
aSIrOsnpVO8ogWytQqcFEB95DE4NiwBfZnhkOWMyj9j6InDx8e0PRZqLnfbi9jKMI+Z2BIzTZUrW
TFwPIehFY5jyzM3GIPuRh8Wes8VGgYK2EQGbgPY3w7x9Z8GsU8POx+4xdIyn0saPKGo01W0QTDgU
w7Q3z958LJJZ9GMg7bBJbtfTBpyinJwkOm+l8hrbbfpBpP3erGV7FYc5qMNdzB+3qyDsb3QBVz39
PlT+D8EoG16QpJH6+rQCv2Ngndx3ZOFL9IYVQ2MHiYR40aC3gdsrBfVWYTXQlgcJkPvr9zcr0S2C
ViUDTrl9qrBQ1DirwMylOfZndQkiO6x3hQa3YhYsG1jApGWgUharmG3XlRUIpKseaNIzx8k6xIi7
PU520qBsKawDESX3FEW8XmT7rzUVvBsVJY5VC2mSHLhiCbBRZWKAORYytnST1L2DNfj1/pvcSFaY
kM+oYDgZjDIXu3AIbU3UWRZdA7PsvxVGXvFkUfNRAJTe+WhbB2xW2ocKzFBp5WweO71mRy2ezvh/
MoeonWurpqln5tPnNmy/3H+uzcX4ZvSD522/zBUg3NuSluiYfXdB++QYUehmnWyfSty5j4J3sTMr
2zhn82MhLkALnyb3Yq9Ek66mg1YgUZPF44lEYrxMcEkP959q42uxCvksuRt0u2VqGbXpIEZFYMat
RtNb0eCGYzINfOyaYQ/FubH5TTA2ZJacsHWyZcp4B2GAEl4ZtDj6NZaTND6YU1c/FLbkGHgLmvG5
ZpN+dqrJ3An5W88JdBTSBjMl6tLF/ZVrBb4x+AxdxZDWycEfMuWDHw9xeZBDdTzdf6lbNSd4ApAp
TDlpai7PgJQGfm5WZn5N0TA8KqPmHxJZpG5stdKpt1T/IVKcjxSKeCAbuQMpWQkPdpfsHMWNLTu7
seH/wPXDqHD++3/qBrTmK7+O++yaqkVwyVHC8QRY9ZOROSRpfbyXo2x84ZlEOAe4GWO0fGxVLiS9
iqz8OmhCrpEWicKvspDU5mAp/kjmEplvmySMDiOExN/33/nGcQHkB3QErArjteV1UdkDl7mvZ9cm
A+LHB/aNl0C22j0NpY3kD3AaeR/Af4xLlhx2NZtaQ4KleU2HPkCZuIcay318zBtAfhWS3l5TN9nD
f3g4Oo5gfhA6XRW+QVyih1Yr+VX35eZNptfZpR7iaqe83no0ahJYsLThwPvMn/ef7QIOVS8Tacyv
TIaMX00/qQ++YiXfnLLQYNMESDmhPZzsYda3vtw8UqYxYgA+XuriAlMBvuiHOV3xpDsmtRUhuqkO
O3CxjQDApAeaARMhJByW/TGfxjfUo7S4ylpZyC4wHu1bHTdFjy1lsGtqtnESaEhz8uhNKxivLIJ3
1ZKh9ZLPSfBNp3uwraF5YtrSf20cJcwPlgZ00sNnt1PAX46iMM73N8wWAJgfABGK0SUFw7JG0X0l
YdfYTHEmATll6vREdsGJ1T+a0Ikx4quMcnroCRuhayVB9lvDtf7zFDbiZ9WqdkxvuQ0UV4Jr7e/c
2htfghubI6QA8tqAXOEfj4agyU8L0FKVA3s8WVqqP1D5yDuvYSMAkoIwAf8blVaEMAkIv0kPLCWX
q8qDMRX9I+aIHdZos/U6lOudILT52om0BCGgH2tHcslIA9jFID86x2+fm9g0Xsj9K/uE2+ponyIh
SxP+gSKRDw2Sz+ZVS836A2qrqLhbnRTLlylLtAcw+MhZ3t8SW6+damduB0JLw2D79nRLZTgUimBH
FLGR/ZKiEW67hMSHPxj662HevPH5AphtBFfNX0m1U0G+gT6BFv0xfN15tOuuP2k0Hz69/qGYbUFD
oQU5W1fdPpSAMeRHqpFekzEpDqMcRVRXCMxl6mjt1CN/S9zFJIZJ+Qw2pQhfp9C4bBpjGFXZtU39
+PuQ19O7dkgn3x0SJ7kog6OfTTowpqvHGdo7dmEch5b2zauPj0NgYcRmUyCvsSqxkktOXGjZtdKU
QfdgFnbJAazbDGob1XpPJnS9bRya9WQQc7k3k/1u33CRdL0th6DLrTlsFsmYfh5N8wdCr9qrLzlW
YkJJPgoRdtUc77nVcx/x+auKg5ZryP50qYp0D3+zvuRYBR0mVC1xyF0FRtrkg9bbEYMJ9Hc/sU/k
B5K45JcG3s5y5dDsjr2MxvzOV1tHIuBguDoR+MD1rXpGCXd2XMUCUcLJTD+gBKzCaC6aZ3PUq+Dc
a5Ginu4fjfW1yooUs/Tk4QWs4MpWUVOgGXp0HaIAp+2hzQ5SaSk7EXbrdbIrYFnMOIhV2qUVBLuG
cf21qdLgoS4K5Thmnf0c4a12ohRoP8xynq8/ioztEcr9W/jxxyJTCSMKFWWimo3iXHUTn6M3OV3o
0SgcP9Qo2/4ZmJZelK5OT4gQBm4JZzzf+aRbL5goBxBpnuaQFN6ejNLWB94Jwxw66dnZDx3/DcnL
Xhtk3fdjaAgvkk6VCUJ5GbbBd4wK1g/xtZSksTuPke48SFzeHwMVLb+T2vayDP89TN8DwI06j0lq
/fL6nQTCkE6ryk4i7tw+KLJ9QZupIdwBvw8umiYphwGx3J3e39YJ4WiC2aR/ZZAf3a7S8ZK7FoOa
q2oHkzdmontJahU99CD4GaeAXe4/1FZcI5ib9LAADq8QcjkqLjjzQB+QFYKbVGsarjShfWmRHdvZ
KFtnBBdHZUbIzeXYYqP0maqx/Syg3WFaHjrHAGKOFikME8sMZ5XlNniY8rH7fP8JN0jadEUg784c
Za79Zc3bjVI5yAUFd2BUwvdsgDaeEL78GAB5/WNkTd16cOaVsxEko+NSK+r+sZom+y2eWxLjnTyw
f93/TVtnZv64MwOXrHhZkWYoINr12IfXZoi0n0lg5y96/x8MXedrmi4UEEsg1MtaULIlmBo1owHb
aP2rNSDD4qj9+GTW8p5k/t+B2G1WwIdFAo8AyLhqheekFkZyyiGwx0mUYuaKmsNjlQ3Z6E5a1YDR
SAJs0gILWa9TzBX6ETfBLPhZB0UIe0RtvvRm2b2V2zarD61Z9drZttjytOjayXSnsNAVFwlHjRmM
ABV7slvHOOKYUzZnqZPLY9nYeko7oYq+tpozjJ7W9MwBFDGB3nKUqLC8Cbyu5gpFavqd6L/xOWfJ
LvqlKFGthVIRnSbXk0BQiML5qHSp+ZQizL5Tlm6cVBZhD+PzQSxcRsBAS9U2abXoCrmoPeAXzkxA
nao3Rj/IO3fmRgwCnAsmZP6U66pJDZNyrGbMiz7ICpry0/B2aNXwyZom9Ucui34nMmyuN8862acb
Ql69lSOZb3FHSykiiVFkfkWHM33o6V6+RcHX3rk3tz4XuhzUhdRSa5aEVDo96hghOnW13DGfU8QR
hnq7s8rW9+J50CKm07ZuclfBpDQFzMurGNP4jdKZ5aGQVMWDGlbuFPVz5FwcvlkynARglg7nhrq9
Mwr0GHEhAeAQ1sb4K0Fr0uuY3z+ILu28UrLjRwunqJc23jWt2nhIVBOpp+apPO189XZlpVUYLmqI
kzm0gYwTup7Jc5TF9bc0ltrv94Pmxi4BpEQfAcYXr3SpMmTW2oi08kwnkMfohI1D0Xqdzsw4Txqp
dutcV3cKuI2NgjEvVRVzFwh2ywCaaNqUi6jMrlMoFZ7Z59p59pw53n+urXcInYD2xNx5XjkUmZIB
J3GKsmvd6HS4gzC6YtRreoDS9qQ6tpYihwLGTX5Br3yxUdC96hyMRrMrOlzTDxwFA99jIGd+jeDo
/b7/WBvXPYIwgG4MpqVc+Iu1eoKzHhsYphbqkD4pYhhrz88a9UPkq1HuClUpUEst0p1YvL0sTTSs
4hRmPPM3/ad7183s5HIER1vbIu/cjrBSun2YGsdQ6JLh1aiWXUd5cPbs9rbeLVMYUJ/gyMlSF887
ckr+n0Y0iM48RPgLfsw1nE8zIavv77/araXmpit99ZmNuMykpMRQRZJZXAVtbqA4g8C8a5V6eswG
DbjD/cW2ggv3DShcsDdr1YkBi+QxM/HjkAfD/NKkQkHfVmusi5nWxiWeSu1BgT30FOexvkcK3npQ
WszQs3ipuqVqtx9TBzk76i1ZhWFDeykqfTrKVVSdosgOds76VnT5d6nFvkm7IQ1KoTA1trP4lMd2
cxq4Pf5MWoTnUBX6rx+1goDGVfBv828mV9w+myY1VRnluBB0yvAn0nv/MW2iPbAW9wz/zeJumC86
tgutIXpxiwiNEErEmAHQlF+Ghv4xo7yZChe2vAQvt1PlUzpFjeX6vpq0HmI6RueFKPhTLkMswXol
zzPPUjppPJuVbZbeGBjyO1xutC9WkwWWC7MmrvETyIRxkPW0MV/GKan/JFCUYte2a+djkBh5/uCY
yE2cNbtSgmMT5kXjSgh0X1NFwdXdyRJf9sJcDH9MObdxYCls+ati5o56CEBJvuv7wX+f9ObUHIdM
zcuDqQoE3J046B8l4TTtqXJi7audS6I/6EkXVF6ealN2SBnTOIfGqPrOxURXkjAanaZnoWqleSmH
Dqz7IAG59xxorr+MhsLyvU+njZjhm4lyVsu6gf44TvRpeyTnvDEqktRrfckS7mi0jOQnYIt4Io5Z
3jxDOMJpuErttCS7KMTPDMFBFK7pLYFMyQPxWQQi+USUsqa3jWMxl3LB+qfGb8QmBVIQjRJ+a+Iq
Gi5ZqTvnrIczcpHUoQmOZPNK7GmJbKdHX04T8yhngY6LhB6oGnEt0iSv0OLoeQIvkB7wemr+R/QQ
5hs1FZF6DCSpBhc1xHn/KR4pcg6TrWf5y1RUzYcyrswn5PWCzJ3MQdQvo1mGpZvW5vTVNhLn12BO
48kReFi5XYTQz4OkmLV1zuUqQ+Fw6PvnLsnV5Glohn5w4Z8G9oG6ciC9z4wkOExZD3c0cQZ9epDx
xgvcQObWOyLTb6UHZez02isHE2fDkt5U85DIvZK5QVpW+qFunehNPg5Nh/F34nxFg2ywvVbkxqfK
MZrctQDr2E+qNAxXo1SGFGVhOL+ezEUjHvqwGCtkH+xMj7A3aTLFbR2YUxB9yqE9pOCjqouShCbe
W1wWlWv3Qfu70pH5c/1UMivs6pg4ew0u8vKbsp2Mz53khwDAjDj30i5HVNFMmFG7Iyi34KWnmGzc
zDYr6XMuatX0AujVV6lspg9ajMj9S47N7uSSs8U9m9IZ+4uIqvpTPzZG6+plq30pK3VSTgitmsUf
LCnVzFMx09hrIG3cldSF9P+Y5JF3LCvjMhEBjD+IGEaXaS8Acf2PTuXYvzJq8w9Vo/yuRTnuXCer
kD4TMJCA4oIk2VkppTeJPVgVDALsdMbIa2asXRlJ8XGUjJ/3L65Vy4gOP2rNlKRoY7LW4kIWtPVl
Y7Cyq9mo6TdbONm7QGtNMEdO3H4t0ec8d0lTcPJG8Rm8blwe7/+A1aMycqKOov1IusoocRHhRSya
KR0qdKMrp3gnQjHi0OgPlG11cvovS6GdAbSbK2WJkoj7PA8cGSKgP8DXzPJggp5QGidV8vdsquZf
vbxQyOYYHaJgs+YoROEE2NHOmfdWQ/V7duv6pXRMyl7/QLM2LjfkrBm07CoGEdpugPmpnrSeY1tP
InY8246NH7N87LSzKbcuSQpejE+B3M3g4tu7WG9LbXRyCqgEpv6jE2nDuWdALM6mJkhbKycSF73P
lWMhK2LvFG5tE5yvaYsxbQaEsuj45RXgO1pEnMIG68is1WvZVVn3kktt+3o1XEA04ALQ5QW6toLT
5GYkt+FEH1VV4PwnKiHKbsW5wYxk553+RZ7ebJQZushVyRvFt3ZV16imZBZIsjLQjtN4OMwN0zdj
7TQ/Jz23/2eGOveVnNmJ6mZ1nT8lZh3aT6NeatKhDSU7Pfkijb7Jfi4zsh0obO/vsNU3n38edmsw
EZiNrnYYlp2jjl1pdg39OvfwVOceaaZBO6Sl86MPLO1o2yL1fD/fI1CtUk1WplIAXT5DSJHpvN1t
hRKFQ1B1GWWIL46SlmfHtCz7s5FY06MaGeNef2W1w+YFqfhm+i5VwzISIj1c+VXIgjmuxtdilAXH
qnwPJSXdaVL9DTTLjw6LlsKEQSQtwfmt/1N+4XozgtC1mESqk9+76hCA2BbqYAQHXWtr7kW/sguX
jGVmVVZ5haTtGNff1SQu3smYOH1UjUgfD9MII/6h7xDLdvPIaMIHzamsT1nTmANGEGXyHbhA+i1V
fbBLo+Dxjr1aKNNxqLTpVy4kxD7L3gfcgOCqkmKdV9fqZ/Z817pxM4n+XR3SqTtaDaRSpmww7F3S
HpOmGii9b1UQGMKlHLAiD4fR2HG5CvvWDQrcX54JW8mHGhko31VGe/hyf2OuAixfC94gPWsU8OBH
qrevMM9DU4Q5svYRz3o0J7/9ZERS8lpc3bwKXTDGmTBwVoFAtmLcr+Q0u8ppqxLnIumpzqo9Vcs1
BIxlmE8RvyhC1tOhKI5TMwVTep0sPzqnqT8cyXfkg4jiju+v+F6YqvrbMGojXOaM6XtYW9rbgbn1
4f5bXeU68w9hDEjmB4kQFtTtWzUHX6aTxdw/SvTxiBkRwV5qmE3LmjgktsSeJDjuHIetGMNyHAUd
/9EVtY6T5kwz8IQeSJD/LzCy/hJLgW251JfWydcL/Tv8sPjJR5R7j3C3dejR85mR3eAPyIBvH5it
VXLIyvxqduPwppbTHryZjzVa7+zJ/24uhcgxLVVWW6nbxFJJuTdDlxCjtmlwSgFMFcQCRDLZO4nO
xme0ZQasqLLSlKPff/tUVBGBNqLXcx0bpziPelJey8QyjwqjBq+swuKNbPn5zqIbz0dDCXUYcJNM
kJbJSK1VJpn5lF2R2m6/azhSnqO6azs3UidrD1mnbFwP9MuQCqIdvmF6SeOMCqJn09SUjW7dG8rF
rOvMLZoUccJolF3g+vGxTjr7z8Co8FBGYO4SU24eYkg0ZymfjAtdsHZWq5xcv5L31Iw2MmvGvXSD
EGqSwRouLrBZOUgRgvskMizgUwg8ZgRLROpOWDsUHzEDar5O4IdPIkEjCrWNdHy4f5o339E8JuXI
zhOnRYysbOAuNaX2dVIT843cGS8YVKDMOWQwpXA42clltpZjrkMzmLHlWtqwNKt8YuKUXUtbkT7Z
RYPwgJGhPFr26XGyxlbsLLhG2dCGhN6C2SQYpfXQsunL3EmzFsyqb5bP4IiCY9aWIbpLRhJ/w5to
OKVVW1qeljvjR7+N+wtcp2InR9ra+LTcoehTRa39QVUhpXWmA7LJzCZ6k8F+Qre3r9xWyqKd+Lz5
inHOok4jFwM8dnuws1SeKjsZsqudmu3RCiLnjF5K+uCUgfWmnWrr2/0dtPVo9PZ1gHEgUnjG2/XU
UJTDYHbwYYOw+c5KxuShvKx/Mvq+1nc+59bDsX04dEyc0FtdHJgOs+kAC6sErSXctRMlmc5KpVbn
AmESr7NE+B8ejiobR0xamuza+eH/ycJSJU8sf8IpoeSknCc/f987QhwjLFE/v/41/rvS/OT/rASq
RAkm0qFry5D5ACwsoe9F3w3/2L2G6dYXo57AGmkmRBrLM682uMA4CiXh2JSFW4Dje0qbFlcp2G+f
/sNTzZhRuqHw25bJwgjvFTNe0FGxnLfXyOKwHwqb+DZgwybtlLrzTlukzDNkW2Nq8FfvbPEKE1pl
Ml2i+NqFQecNtja+CUt72klFtt7eLKxJam5sFH5DY0Z6CxwWnepJ+xRPYXIUrTGdyqnZa/FsPRAF
DuUGldU8G7zdE33q0E+qGNQ1QYoqEe3kK+CdPQTbRm7FRiB55Rpg2r0cgmDAbcaiwm0Mwia6qHIT
uro9NhejN8NjaNOejaq+OZMQ7oWqrVdJhg6FAxzgmk+emSmoAi41ZLniCL6GPD7QhUq8VCTF6f5G
3HyV3HCgRBjYrqgLjSkwmQrN9Ep6Ddt5bNHU7K09cOPmbUM2BeOLmpj54OI6RV87FI01lxy+0x3j
Jp5olMrhh1Gb4hPJZRq76CO1Ry2Z6NQNXYNhsVXscFPWqGHuvJmVAn2Bi2+Vsfodep4UPyle4q0a
HGPVNwW99Fg/9TFSBIBK7AxWsATR3i1yp+7ORZGhaJwkOLZSbWeZC5Sgu5Bz7zW9tjYbMYdfRs9k
Ddau+yDOfZUhQA5c+s1gVgwxTEt6yaLi5+AL+YeDWNv3npHDzs2xtQEIDRQP1Glreq/q26akOWV6
FXJvPlntEH1BqmRPmmorq+aWB7wDXw0jj8X3x4xCzZMyy65WZAW/sk4EXx2pHV1FQHIHQiRcRyR7
7u5bx4hHmjV5ZkDoMsi2OhY6douck5EZ8lOmjFnp+o7V6i6QLPXn/YO09QFnBTicQWz63UuEtFk3
9iRnLMaPgVKrRUN5Ri/CJz+uQ/2MJlD4LCp5ONCdbnZK7TmALwL8jFWmvoTkTsdnVq7+544MyzRA
lJN4yEBJf18p0u9EpM4frLhCauCur3dGmRt75ma9xdesQ1/tnXkE3qZKn7q52o4/nUmND/df6eYy
cKHhkZDSrHJwwj/0xlBL4O8X0pNUwVdmiLuTyWyFJgQYZiYl0A99pZXO15SZW2Jj1odq3z8gNEQr
Cbt282BGqakcJNOMFNfIO1N1w7qtcxeXnSg9ZPiNvXocjWAV8q0AfCk/OSiLm1q2kprgR85YFdl3
zUhwEbY70wN1Wrz+tsbaBAsEYjKuIMvRgezrtRa3CE12XVZ8bgubrlVewA5MR/M/ZAbzR0TQch5U
rAC8PcN9rUtpxNnoTHworcR4G8alf7BEb+2UbVvtoLkpSKihKcHJX6QG2IDkktmgqmY0egf3ZFS7
P1lSFj9ruSofRaz4JyVtKkj8eKgdoVD2F1XLO8XFy07b2b8b8YcdhVsvyDNUKBzn9liOTV3akkKS
rJph8KWrR8UzhqK+pmkwHu8flftLAZS6XarA5rifHGBS4ehHXtF11QHRquxZ0iic7y+1EcrhDaBk
SB/GmfE3t0s1GmbAzZyQh4kCZsmCnyDCOLo4ok3OFcroD2O4h51YRwKQS8AF2a8UcNzgt2sKNara
OK9ppQsfBzY/MD5SN8p7msDrOMoybEYaQHNevizZtDCwjMmhl9j39niMgkh7agYpP/hSbj5GTbMn
JLC1noq0IZRgNi0d2dvHUpOq0CaFtk8UlorblIr/pA5h8qxqvQl+CeOc+59u6zXC+ASowVB27gHf
rpebwmmbCp5q4/fWh05SkudWVqqdVdZ7EZMojCcYSWpkNMsyKtKp5U1EEa4Dqf8vNHP9U9KF4kmT
kx2huPWdy0oUoDN7m+pmWQckOvOsMQQ+B6Wk/DU5uCZ5VisbZ9sXDAXQLb0YBrPXyMYwcucYbL1L
1pypH1Q8+FLcvktwHLCNNUB1BbZKl0YI5TES5R6SdGuH/LOKuvhiuh+G2ajm7EijlV8CdUxOZTiO
J1PpvkkAn8/3N8jWcvgrzuYFZIQrBGTckZjDkkfqeCxbLx8kK3YxsAjeRGbXnBv+zY5+2dYXZC5K
xqsAN1tNsM1GU/wBVuK1VirhmqEFxAYNBaT+hP9BArtNU7KPv2Hs7uzFsb+Wf7dZEz0ncFHsn7no
X9V34Pk7CqrsOsRjCzbEIoNyW9zAFa9nPvKxrBKFKCqDRNH87pqITnoEtY+RFWaQX8jnzB9IrCa1
a4sszhCq8vud/b1mFkDKZZjKiSWlnC0IbjeZrSbGwLABgh9YkPdBUiSnoe79j2gY9Y94Rk8PQLww
sU6xFKkyW3bRbNa8oG/sp7Swwp2D/XdPL98YgB5+EUUx0XjxcwwZNFTU9rBtIfTnbmdmfu3FiaZf
h2ywa7cLjTw6YH6YjSdpKMriYAsUQN1I0VLbA9akZ67t16btAebFeTpQ2jB6ieO6sby2j/Ejs7IJ
7FUU2nT4RVur8s4jzKdy+QTcyeQghARgo/MB+DdTruywiBwzuzrUfkedJtKpQ2EITqhdP6k+6j5O
ilDcWA45Gqz1npbtxvkyMNhEn38GyK4qEkx4HfzS1fxq97X0dpD79qQYqXGui9Hx6AntyT1uJLcc
Zg31RQoTOunLCMnhkvIgwOClih35MuLT51WG9kUXTlF5xjhN2CSVBQgEyNr9c1UZ2Wd4UOK1bx2E
LqdsFulBAWN1rxa5iU8808wLTrJfq1rPXqC/m/PY1Xioyzp7q001KDB5Smc8lnG5H9RWCQvzqZki
DCV31ohfDld4MBOrEGFeHAkuSAFu7C2zo/6J0YM4ZSoWpzRP98jXf6PHzU5DMHsG0HJBWVARjUVN
JmxnsmM5di6Ojuzgo6aakFSaIdGTN7ohnM/ITduIPKVd5Jq1Xb30XSmbLq71cXhIkPV6Sy9Plh58
Z2RyOPlJ8CFn8z7LJrqok95Mb8ge1L36Y7U/+dGIEiC2TGcX0a05XP9zPGhUC5EWkn3pq/BLjMHc
WbeC5NRA9ffaRq92staN5ciLTQingN/XnB5MARt/Nky9oNYo3vtW03hMiPH/HgPpp13VH1+7ESCj
Ak6gqTYLdy43gm0Fcq/j/3optFxjoJX43aPWq1+l1NdfMkQrH0CCtjtX6iobwpED31k8X+nc6vQs
b1+pyMqqpzZyLoCNxoutV7anj6gLDgPihvefb5WSsBRtOlh2DBMBGi2CW98VIvAbwZYz0fE72KjL
BQ86GJDf99dZfzaoCtCEZjIIL3SpCNcbnCZ6VdalGlL7EOupdLE64D3+FEWntqyUnW2yCtroU/HZ
EFRipkw7dbErW3Wwq0xt7IvRBfU7JynahwpAxUNglMVVEU7vSlZRPNsCrfNRy/ba5+v4gUwHxQ5a
dPS1V+CWSk8deWoV65Jpsv8WaYf0G2PLjlWN3PiOsCGXsmNVweH+W15vHJZFjovLggRplax3dYtq
PByLS2hJ0zkBX+whL+qc0BKPdzbOxgeFoEkSRvOI0cdy4wRZgOqg1ksce/kTAG31MkSydcKOOz/0
pUg/33+yjeVm8w/keoCLc/IXaQRqhVkx66JfYrMeMhe6V/NtsJPoWRQZQvzD+Go8FOgImHN8RMb6
80T39gyODQQ6OgHOxR5y+4NUlbIbo/n4Fdg50x2l/nP/+TY2zCw4OZf+hDX2ze1yHX5/1KqKc/Hn
im6Aa/s8Jp3yVpOsyq0dpbtMstad7i+6yqTnZ0SogEnPzNZeporQUICnTLVzaTPdCc4BTmel62Qz
7GMCZZRcEHGUvhtprvwosrrdcypexx6WB54xq7rNYWjxTdFi7QbTJJTXPPRptLXkwechd7pWW6vw
vyPPyj3OYZx31j/3kx1rWue3tnOp6kr/UqEhei2i4NV9R4PNwsDHANQCt3/ZTs2CRgSOBHnWinLa
8FKjHrsy2cumN873zSqLN2bXuh7Q50dUbXSaY+WU4IZ9TXbpOuxd6xuvDZwwe5I7ga+zDNhBwbbX
AxR1rXaqDko3qhets/2dgLW5Cp8GqLdK/3vJ/RJh6QwSGT3z2Wy6KCIBKx9Mr/Yt5OMwrbKY40Cs
4EK43QJKoChZVSP2qMX556n9P87OczduJWvXV0SAOfwl2UEtybLkuP2HsLe9ySrmHK7+e+gDHFjd
hAjPDDAYzGCrmmTVqhXeEGWnvNFEUDv2uJO1UoHyt17ncOTpKyYD7Tvi4jVkQM/rUZ8Elsnt6DpP
TlnHXwf0K560RU2k3xspEkOiEObkj2WOyBq4ED37XAwWlPpo6G2QkEkCrtccxRlBDxwXTJqST4mS
yf9SPYYDwpEG7rsyydJHYaMeFiayV/9Vy8Tufaga+ovTOYBEC9p6OEvKwXxM3Dyb/dyk/+ynpLSY
OCv4ezigbkXgdWLQj5nW1fpHkvJc9S00eIYD8uMOiWaWqzIsa1wCA4xfmXXNTmm/t5e0UKl5FCc7
KKPJzeb1mvvTdFO1gr0Qc9+kzWS+d+ee2qiNF2/xk7Fe5nckuda91TYoRg6Tq34vJ0/+lySG8wzF
N47CUUFv3rdxPvllNlnxkmVIzp0Kov8TGklRGY62A/5S7ZXUCAZcX75IpSi/tUOfe8FoWbkbZkMV
jThgOsnH1IVZE3bQ7w5G5I79Oeon+7EelKm7lL1oslBpI+Or7OBg0Ko3VsxOkiqHsTem2LfRYVSO
qSbqh3waWxGMqZJ+EwhWiXOB7NfkO63WeEd8sZMicD2lBj8qEHuA/zIhN9brVv2Ev5lWh9HU6VVg
Znlt3i0tok7oOckvJbrwNQ6MCRQXRSx97Vtt59q+nSaDEsIoc/pAlvzLdxWrekK0WEnDOoIsHNqk
bSofyVboQHRcwO/mBgwUs6LZuHdyZ2oeFT2f2+c2NtRfRbloRpDWqC74Q10v9Xs9StOTtEvcNWJ6
VooP1qX5t+I7D8G4pJEM6raAM2K6U/m8ONPo+Jb06uas6Hr9H0oEWXLXsCSfQodM41vCld57W1a6
+jQMNq0ZCpP2gViLhAJIuAo0lpM53zFHSVJIUkMuXyJ4peWOVsVtSFmn/CsJkYh8q4gRuWCiTESU
77jYrX+GOOo+c6sMfxu44B0CusJbidT5FqlTJYvCEBy3NJyB0ncSAalvjrC8nSz25lnWVYhdZHKM
eAD3vw5c+ZAqkaPY6WUg9IKUafoLaJ7s/HYacLMK4ZHWArN2gEBMPa9SHVvUmgodT1zmLh7vNaON
DpZdNDsl9dbd5XIRUyWSmt7wemburQlfF3Rh+lGE8KEWJve9DJto3DMZ2lqKjgGtmlXkjQH569eG
qSHKoyJDDX5R8E+iVgNWItITdWO7w3LfWIqkFPo3va2NyYaqt+VoyVq5i2RnBLJu8mNV2/GD0Q3e
HtZo/dpXVws8JdwCuI3xOr2+WjrLxkcOEDieGGZ/sGc1PVillX1X8jh7GPFBbHZy/I2NweVPjobg
/DqTukpKM6jCejkU0d3itFOY41AR1gSmvY7l5jLrVGhV8L8V7+pAV2fYxZKhkXuGWd17gdfg3u4i
DuLbo27+aw1Nerbn3AhzOy7vh3r+weHMwnixi/NY6X3QNeWwcyw2UnL61ijUUW0AQrhOHJkpYWGz
xO5da1dYF8ReArK/Vg+d45bfzNm2TmSwe9iajf3EomDCV9vcW2ZsRAhfMoDYdz1d5jBCO+Q4LDGw
gF5xdgLl7Xaiib0OQkhiVvHy9bP8kRjPi4usoFXpd1ocZ72fxFMkPjcq1OmxSFrxvRyjPU2I26dj
OzGVZ1bAuJXe3usl4wIu7tQO2p2YRjds0M08RDp4d1nUewEaQPv1cWERiin+vT7kDX6kQs55dmtm
StIc3PqAY7R91NU4soMuQbTBn6fK+S8tMGM/plknXV81c8c9GmVUyQA1f+eTzjgvDmn+iSicxhhO
KVihiXu2dEo/NfS2DpMeG3OcaEv9SUCvn/BVLsnwkAc206PSjtZ7r8Fw+JQVc/ctA7L9S5Np/tny
5lg/eXTnvTs1xk3gwSBkmUHOMJoL1Zv0n3bXWO0RB43xq4M44HyuUAVyDhGdwH8KzH8EvOWsXY6d
kWXHRRsHpoFNaTl3K2u8OmqenN3QHhADuVf6llQlRmzHDC0zE16gKmOPUAUuMNEhKSegwhrZ4bcc
0nCJS0ZeS1+HPGCFwlU63W9Mr/nQthCeSTVc4AyI+zlaUEY9zQVk4Q0H9e+hSXzSqjLyFc+edd/M
4lT7Z8pLuwQE32YQVVJD/rBEI6KALCD9N2YaZh4L4XlflcqFw+LFRXbfal7UnBoynTLITLtNjj18
+x9prkXZsbem7kVLq17ieyDKyS8gpWV+afTGw7gs43JvVF4SP3qp4g5BBJ7rqzUKmzw2cZCfzr10
uU/UecxCFzmXLhjUBu9ys4/Knx1+tNj5lUgEhpqIUgWetlE9uF6WDgECM7Ppyyk2fi1Znn9Lu864
x1ulHA96Fk+t7zgyrs8ybdUzpptq5/deDgZkLJSfuo30oas11rd59JRzOujZj75p669NgTsD3IcX
tHPKPhLmOYsM78OcGrM8tDH56WGNhjCX7VwWfrLI4RcfvX6URr9o7xH5t+2Dqw999oz7FSamA+zH
Jqx1Zf44iAm2UZ4Nw0mRszAOZpR36DJUwntC5kmp4Z+PghmKvXSH3NVlclf0RlQGpDzVtyyDFO2b
orG6Y+stanp27Mj8VU6VV4dUjQqotoTMJ8z6BQbrlFrRsVbjqgj0zuxFWLR9zBZQlamZ/VGb2pcI
Gv/q/V0a9YMaUzj4XdFaTjiqkZH62A1COp8WpTvbQ7Z4Z0YTCDdOGMA+1Upichrs8WUpI++xLU31
w5ww2zxXcZcJPx/s7BMzuGzma5pxc6g7141PrWO036C1QOyqoDMO32N9GbUw92qNyiOdrfqUCIgB
uWib1F+6ukyCRHOrMXSrIT9PQquakCCsv3RaYi3vPGVq/2lK2/vh4Eeg3OMGr3b3SRJTXiixKO/H
xE7cQ9zJEbjPZGSaDxmie2pSI4PLCI1cOc0KilrwiyPvE6Zr0/gBOSlepS7Z4ZxPgvxTSQrRfUAM
VLTPi160cdBn1LYXvooOpH7pvkQolVkns1iqj1XZ1Ev4djZ4c+2Rc65oIkZ1wG9uskE3R6kbhhkD
/1oEE3RHxFh785CJBm7+0tqHofxr/sy6JNEEpPEq03VNLnNKZoNgGIDZ5+N47AQ2GVXbJCH9iebO
WRwRDqacd0r1m6xjXRR04SrYyWDvOkksqvK3KDWkwKmNPvd6aj5T3O1pkN3ceL9XWe15gWrQ3ru6
8QbNEFgbx1AmpjoPGIZqART8+qU3yz3BrzWrfZUe/l6KBuuq+YXC09V9TrlDHxwZ5QvXyiD8sa8w
O2lSoIuILER+hy8Q2KYyO6aGiL/+D5vm98iKuTjdj6u1S0Ebr+2BUGGe5QRt1Tn0183pkDkdogqT
SJWAi0D99vaqGy8X7CITSsYl9FuugVt5nqC3Ma4qGJVwHzJMsv3aUeQ3BFD3GvpbSzEj4QNiR8TH
vOq8Qf3timl9uctipsEwo7StGXkR9lhS/G3DkjYwKqjoH5Bz3o6cDDdqzSnD5EIvtCdB5nvfILyw
k3TfJH8kR8B51kPnIfV5W/OBSS5W4Tb01iBqxaocDq7FLEbUhel7lPI7tcTtC6TBrK7SB0zS6cZe
1RKjmuA038HQjyU7olNU4x7h1SWIYTrvvMCNZ1trZV4eqe2tmrIzRAqMWPzt8rjOz3VapIcm67pT
XapVgDjJ7tz2pue3Ns8JXFTQFJvAlV+ntaArLLsTY3oxO5HNYY22o4JTtZE954pcml+6lpIbJYY+
MpZNk/l9MeH6NCSzpvnzLJG+sdhc595ZXZrfPiK3UY4QDlmLs7kKI18HhchM8iExsRJWMrfFyEqL
ntuo71/+l1VAyPOBGbxd6/l4RkM7JHVpevZ6FSrobL8jYxl+vr3K7RbiYKy4rVUqjNHTVZCxOohu
3B6IPLRJhGtiFPtoeicfu35qdmD/W0vhj0ggpaWPbNfVUlGKX0EKdeISdbp8nKfMeo7yZZz8Lp1G
sXM0br/RapNKj4cJMwDUa4AJLFjDi0eUTnU7VYPRSMTR0Jo9asrGI3H/rKpn3EToDl81RWY7XUq6
+BJHXeVb2hZ5OCm5focG6bizG25Xwpl0RUQyfkVp4bqpP/S11VcFinGmVS4PUT3/zJwZw3Zh/LVR
9rrjYPiu9zfjq+vpvCnHpUWiNEWqHRLxUNChhcum+HpS7cFibgbK61I8DM04EMk3eJQOTJeKHDS3
a4k+Y9w3zj8ejNNjhsrml7K07U888nBXiRjyrQIMbadavyWirD8AwCK9OgbaWPi+DjLD4FhlWXED
zZ1TT6e8ELbnG7XqVQeniorIN5jTOc8Nbou/3K7S0rDzmDZg7RkhUZClLpo2XWI7fqwp1l/zuvlx
zFbA6xAAbk0wELvyjNaiUWnGUrtUi22eaMgrpxKDz52ItpWf0h7RGcoiwsaGfv0eUHaaSev4EDjv
wu3NteydXdipP45AQPwkYgpQtsseJGPr8wMYBXmyzktv2MUdbgHIrSObj0+6dUBmgUg+1vbJoB4/
dUzlPqF5vQTpmJy0ZM+26fZCI6XDYYQWGTDjmyDuGCOefxV5Tq1Y5Sc80xQ/RsrSj3IjTX3cc9Sd
rubWOwbNDLcL+An9v/Vt/NEawrdQjZQOfsNkWdHnIYmVAMecyE+7MX/sK7msfY9qJyG/DRs85f9f
lITu9aKQ8wmRUpBiIVV+stAHvx/rlUle7yqjb0RcIA/AI9fAC4f4ag+BAa57F2bvZZh0miH0dp/U
KN27RNa/cp2Qr14aq1jnqqO5ftY/3qKR9PCkIx6IAZn+gtFtfmwHqwjQzjI1v5xy+yST8auitXtz
g43dik4ROBtuSSCyNwVVDZKynuf4Uqf68CNG+WphvUZjrq+D1/XRDPPq56pwnH+NuVCbeyRM5R4w
eOMl6zBT6I2v5rM34hbaYNRQp4sYD3B7BreZxEdTKfd4jxurQEVZgUUEIO0mr+yWciLTpdcvUSi4
98YpsQJHVu7e7txchzYiukHe6hVwtWVAZEydjbYdbGmhYaebxU8ZjMCdM7CxZQA8YkpEj99eZzKv
t4zmprY+5opyp/d5ETCj9bD11hZ6RrX+zq2kHiRoyr+PQY79fcZDdWj/ZtwAxbi+tHUrUQeBuPFF
xBFSdZYSHVBmd8M+XpKd6LLxKmnJctgRH8HZ9Rp2EhvDqBO8scxFuOB9Mzrad8hxcmeVjRhGF4Of
yFK/ydmvX+UiatErfRRfShc/yYNWx/ovK7U91H6mrHGPEFaq6a6MqXV2aquNQPb/2FjMuYBIXWPP
smJoSlcHpdGNdMu8JG1CMS9VOBVKcvfXKTF5sEtwQVcW/NBViBm1VmTg2JCRrwR2p9QPBRjFWBzx
N9L/h8fiQliHasC+bvrp6ZAidR45MWqGcY+zSpbY5xkOKmNlUYx7Bp1bL5GhC+UUGGRI7+sm+iN4
jo3lNYpoxSWtudwd9JnCsY6s0BXK3qBnaz+uRSlYPYeM9bpH4+pa52b6Qi1cRPEj7cX5pBjjf29/
qVtYNQ7wAJnJWADVMDy6eqDSa6zRJmu7UB1VB2mkzTOKUVivN6NxmGRXh8x6cSGVin2IxGihzDn/
NRCG37AKI6DnhvwO0fn1S02E00s1IjMf1by+y4xaOxkjaup13M47u2XrpXK6Vy0+jQvgZmcqwlNl
gZhqmiXd2Z3kfJpSV+ywSjffKjxk0GPMslBvuXoiGopMQGEQXNRK08Ok1J1jueSL70CDD3q1z8IR
QbGgRITGb+Y+f64j86/JS+tbhQ0C2B7ZthsopJjnIYvVSkClLcujoAEC4LIcfUAv2c5b3ToV1PHE
TvjwAK+vznuCC3bVtw1+7lOMXVg/O34zTc23ud1FOGwuBcsbyBy11U32UjtGYlpwzC+Q7uVBRxUt
NCYBD1oYfw1bRV0FkCWHg+YB3JSr/skqLmZ4mZbDse+bDwBnnM8IkyCW4NmJvVOcrm/oKilb4RQs
xwwdHY2rG1bhdDtmgaSLknXDUVXV3l9WCrbeSOWkFpX74+1zv/EaWY/lfmPQbo69qvQy1lU0c/pq
yRPEh/XuwaAcew9cK9rZHRtXHuIx61IrcPyGoDuY1QhnYaU8MiaXoUWuF6KQ4BUIJ6Q5/4OZyhMC
t86Ht59xI2uBn8KNAB4G4up1/0u1SqNCPJbMXS+XQ6NXgvimZk/G0Kpo3MqWwVSvPhVZPv591kIj
E/FWCCtrp+bqPEx5rnBKLCQQunEKrThJQrwRs8OU7/oDb4Ua9ig2iKs4I9XDVahp7RklrwxXcSa8
Zu07wp4Ola5NR1nYNux9Q6+PvV06F10BeBWWU93b97Vn9F/++m2vqSEtRxqqt9dVpVgiznQFe4Oo
bx4TJW0Dem/MetPoV6rj5qviXBNOEyyztxfeCOksbEOMWXXPb7YyzvTGXNlUTUmue49Qxc3HrpLi
8PYqGweG5jcRHY0nrg533eR/XPxFnNXcUXRvdQYzHzW1H496PK9aGrsip5sP9MdSV7EAr9DBmRg/
XrqpskNPW7LQUfu9ztHG6VidiU0qslVf+Den8I8HAuGaVO1aTKfjmH+Htht/0qHvnCpyjjtTFkLC
ILQK5rZ2X3x6+2VuRLtXa1+dD92Yh0altL2YaV4ckOVyGD/RPCV6aL7g3e5skVsu/crXpz1Dc2ZN
7a8Ra2Ut27lVEJUC+BkngAji7E52qfuF5hUugGOPnJXfAvkJ1TmKeXIvMx6suFweUQ3M90AgW3tp
lSygNY8GMUIpr/eSNBe+PpZ8F65+tPodpqqPNliGyjeNsf/49+8aijscd8MCNPQ7fvzxnWkEToYH
rAFdoepbwYztmEiElSE5ijDTpr9GCvGmUSpZ7xVC/c380kPBCHTqTDdceNUlMc02kI6phElsWzu9
x60dTEVK1kiB7dzYa+tJHY2JgZuu0YCuAC4aJc+jUqKZnvRAXkYnZoTRCDuaQpBG6d/vYbKPtelK
WLjNecAjzJOFnOBFFYsNVKf+pc5I3Vh61T9LR2Y7W3hjzyDIgp0Ldygx6PpK0UbDnTOQx5ehGbr3
qEaZ/9XxWP9TDUq/F1E311qZpTSU7VuImWsxDepthHQ6x5oeisi27jSgaHe9Bb3y7d25tRRcDxJy
iwHAzU1ZRCqzB42wmnRD8m5RxuVox/nwUSq1fnp7qY2wSo5L5IbHQsf8Op1Li9FWy4g5TTZZ8v0E
MPgM4ON/+E6kpbw5HebUxneKGDrXrrrOnOrkn7nt6qADsPM49K2x80D6xgFgwMd1SzkDJeb6aCtI
yMkIlYfL6C6OAni5cpoDnuimd5yA2IjAaHLZB3DNwFnphWP/iAoTgV/ZGOq3bsGYmdKknMFrWlr6
sc0n/pGkG23MUZShRcc3i/nvnTVb0DlHEmEnz11ErXq0w/Cvn+UQeImniBC3ITZ8XObGL/ysR3lU
rQgDAtG5IHfe/oobG4bBypr7Q4Jax26vYydort6bcogMyKjWBxhd88FDcPIpacf3b6+09XYxjAQO
iJIGhdT6//8ROBU3jdoGOXP0V3SUjcFjntzJTk94NJR4tOV5YPTxhBcfFnhvr7xxPQIT5qMy1185
kFfP2DtdE+V6iafYIPOD5H34dZqOJ9nFnZ8X6rDzpBsnA4Qr43aTG+kWc8Kse8a0CQx0b5vxoSyj
5SvIem8nHd/6cr/54msDfwMWoSfJAoZRXKIFfp4c9PFFGREmQ3h3L/PfWorhN/5FIEip868/HX1C
K45VGgqNXYa1iJsjHJHMTyHr73yrNe+7KtyYKq4oeHhWXObru/1zl8yQ7lU9wp3FlMp4sjuj/qor
iFgFXhmJYz7J/BmaaRX/D+dgxRKgB0YCdzPbrkfNWWLpsm4CMBC+1PRPHk3v+sipX97ejZsvk1sH
WBIZxE0fgbksgFjLEhdHiSVKc7EZoDZqBrNW7iXZWxt/3YL0sulY3Fxy3fh7/DELtH/mPLDhyn7P
okwNLC+eH5yaBsrbj/bbFOn666HtT2IEn5rtcnXS8BKzwXaiAOSMifWVoYP+pQY5+6yCav1iVXny
ccpqzHmE0yQDSuyR/l8JduKDC7FGDdTeUeaAfAePTmeoizu0CPrZd1v88kYMULtjL53h+2C1bsXY
s56gOU1WnYeNXlr35lKYe0Z6GxMWegc8CHpG/Md1e5K7YjBRjJGXoncHBt1K/rOi7v1ROrIZAnMx
Xfo/jT6FCxOiT8botsvOpbQVS5ABWttOK3P0+jy0ljs5Te3A7F+s8othgywr03jawdJsnTpQT8y2
+XKrAvTrUwdJqBusFdmhNHMBUFG0p0nknzxvqs+AhZvAwy75/PZm2ToHNF1XnDgTrJtCe6HybCMT
8MXgKD+gHGmPVSqTs551/U7DZOsYuCufmBSM5tN1fbDENChIuEDHLKryzVVM7bvRZmmMrtlSPoxt
sac1tnXVecBxfgMOYQhevc7Ew6/DtlbH7qSpnjgSc+AJvKYqxTV9tRq7z0arzIcsY+++/VJvP6RB
MwuiJZD/DVBUa0BUKUsideeN2QEH5hHQtDsdXKxlg6nHz7LOrWRn99w+LotSx0OHRMntBqC31GQw
UuLZqURdcdYV88dop2aQLbGO0VFmPbVRaYU61pc7faENtAQrczJXsWpmFtenw50toxEjliJmWaVf
Gbhmlj+KZYGFiK3AAUoyfGfZpIgPdJ4yEncs73PUtuW7Gk8n3W9JYfWgHbJkL/TeCvQw94KOsDIh
jA1IFvrnuk5RSD1jSeczWI4CHBMy6lFoaUPxC4Ox0oJdoMindu6KH3m8kBCZnW78kwIaXXwmh3m2
c8ndBhN+E/o2kH2pKumovT7mWjmVStaTTKt5352NAXlTu4GT+PYevD3YtBVAbyFPsCXO6BSS0XdJ
uuVFuXUZlNRNgioTiu73ppfvucpsbT5KOBB5NCNW1a3Xz9RruXB7hRCdJkK5zzNL9T01mw4Uk+op
V4352MeleW8i77OTqmw+J8UU+GSES2/Mc6CdwHzsgVqBSYEOMICcbmquMUVDc+ntV7r1kKueNpRH
0H03/ZbaaGUOk5JcL07yuwQCiAiKyFPM0M2UAje4OXI/11Fb3csFydadbXMbPxm9kK6g6rfica7z
51jGtjT5gpfamNtgzkT67MRO4i/lKE+mniY7d56zFcWYqtLdRhxlVeZ5/U2BPM2iLleP6sGQj0Lv
xhIOcFV0EC0a5N+xZcwbPi7MimApXcipGRPL707qte7BcfupvIOiMTcviLvBGFkMF/ZsMorx3WAs
nftlEKPSHeiZyfxxcfSSqNiDsgmp7yzl3NjpFJ1wHhap30az5oWJif3dcaq91jjkAxhXpFyjovVp
VfQGpIKhfhztQXZ4RUU2ql+6Ft3n6QDVoHQX+wvTaDf21aQuVrpMaT5GVZ+oAbjYoYLU35UvmSNQ
FR0nxSgP6C/l4tAs8CN8J2vomcXcizhamNmwgpAMdMYGBn8KDy1KSDeA6LHc6mdjQrfJHn5YoG71
cLQmhwlnM2QccuHOTlC0C1ayutU18NxapRjDRW07WBnTkNp+tViDHmZtZLtHvReJ5meVmk+c38Ss
LorEDf7YI4Zfn8njjE95Uan9Yw7dowrraVDfq0z4hd9H9pCESzdqxsvbR2BjE1IWoN65tgHYE+ue
+aMwmCo8UvSKOzXF0szPmbUEcz2a7yS/+6cdO8PHt9fb2IOYIFhri9PTkWO4AkflWrl0Si3kJSt7
XQlM7yFH0TLzIzU2fg6F2r7kg1vt3KRbIWWVJl0F3ZhUX2/8HgELrmcwBbOMjZDeFdaL5MCneuy6
nUxhc6nVm4Wgia7T9aHumMjXws7AFHhLfiRKNwGiMtF9i0H6229y48shHkMRgjDDejOst9IfX86C
ob/kYmB4i5KF4feNLV+otOxTN7ndD6tW91D86x98XYWgNkI7mEYmrZybzLJzlgFgVA3TOXcKy1ei
uMa2UiFe7ITlrSeDe04jfCVx3ohiqXZvMyvBPHxRZROMzJzDXqs7n7bjQAUz76mlbX0z5m9wWWhy
k1tcxcUpMhFLd7EKMtSlOuEZVYdlOrQvPQPcw9sfbXMpFL8oHfHFoDX0+qPF3KaDWiTyYqv9cB+j
gX7RKqM9zLNt/g87kSqAIseADKtdO0YUM1DKTE68xaIwD0qbmn4dJ80hMaEs/P1TrZ0u5q/22mK4
eqrOticjqVCLnvMJrUFlnOQZrbQooshEzf3txTYiCJxbJPboAf1W3Xr9CoWpzahqrM5+hpsGxuK5
vQ9sufeRoahOHSrZ7+hj7IE/bktWZoYwkQzAs1St13GrykpkVVXyoXwyxQ/GUvUhNbXa9Rtrwj+c
6UXEPMaGagXN1bM/xUrv7Sa/t6RcMFn846gkM7VAn/L1oztqw73D/XmBZebQkipq5Z3ijUitVkmd
PSA24+YvMYTlBnF/0PkBNj7Vp1xVc/ILgSjNzqfYOKig4leTqLXByxD79e+ZtFwfbFGiEj6VqP2h
MOk3stR9K2nSg91Fe3yMjQHZagsBrZxNRu9FvXoBHjcTODxSpkSXut/N3nSu+8X1ZZU4YWrV6dl2
yupoxkt8SJdF0mzuo8viYoj69ibciIU419P8BKy/EuGufog2WKrIXa5NmWX92Yks8ezlZnR8e5XN
56WNzPCIsTlqilcHq2HcifIzBinSXfEWbu4dMa42cXhHBqYd3OLO8Sr4+9RBQWOhnxK3AHlMGuyn
t3/JRtwCgEVbjQkIP+X6edHrK0sHrYbLNE9xiJwhwcRKlwAX8b1u1+ZDA1nh9TIFWWe+r3dV3opI
5NDsLmZUG4Ovlq1rwXTVm5/kiNUTDEr5qRS9dbaS+WFEGZ9Sr9Dv2qTdk/nfCDXrmJDHJlYDXL/e
37pNcrJUPLXVKnBrk2y4Z7rVv7d70Z8oxpvPdB2mvci9sSwCBnDLuI7gdF63x+Kuo0NHR/VOKyYM
CcvFTbTAQMX02EBXKgKY7MgHtZWLfOPbn3ljZfhzTAvX3hh/6wqlUTlxaw9d6t2ZVucc9aoo7rzR
mU6KCUVXovWDuUyxp8u1cZaAzK62Kysz5KYbaKA34iQFiwp8HI5gZLKDPdDjePvRNnYwbl+MZOhO
0Hu8ZlkBUHeZE6IcLYGuhkot47AxjWMLhfrvYwMufbShiUU0x67TiXhZEqCKBMQK1IU/GY3+voul
vrPKBqIGSWCeZgUjstB1hY4Fq9VhqoLGK2ZlYzB2tfIiNbclYxpjofhLX9nmowpyfmVEVTXCs0lb
xg81jR3592kNn44I5SEWwaa92jdoy0ZOpHbxJaJYPJaoFnwaU8fyE2fZkxbceO6VdQwqmQtgTQTW
ov6PvJesNwPzBsrbLjBXLbxombnnNO1Hq+dLHUjNq7tDVS3RB7FqQwSFbIcnr2uMn29vqO0fQrbI
hQS75Gau6dZDMvRE6AsaDRFmUqUIcL01hE+jLILB2GrHNqnmQBf6HOZi0n09Mu1fb/+K223N20Cp
4zdjE7Wj9XD9+Tbq0qowvlbuerVC35nfg1CUayM6bOU7J2jzgdloRAhuYLac/nqtqszNZIgt5S5d
jcoCI66l4YvSwBU2Az1xRlZA705loirSd6LBSo65FTcXNJDhNb792BuXBGBHnpfGKMQ/NFFf/xaW
89LOsmJmZ20CbLus7A8Snbd3eVwN/0rFEDg4LebLnDXzXV8ic33AHNQ0/GJJ0Oh6+9fcJoevf8z1
i9FUiucFxoheqMVLYjkoeo3a7DzUshqDbNZcBIegkHlu/L5CF+zvQwGpEMBWTiD6iYgbvX4ZdVsZ
/YDy3QVFbxQYTDL838joH5g3kPplaeW9m4cyOqLltwrcKd6Fd6EUO1HgNpCvUHOyIWiFzuq19vpn
SJPNGNt9fEktpzvnlj0rwZKJtt9Z5zbt5G9Txq+4RUYr19++7BwvUUYNNok5QeZyJLhMq+yPi2Un
PqJoyvPbn3frjK1+IrSWPZNb+apnkaCUtpjeRHTLKyVsp2o6NcvQ+0iNeDu8i62lVl4e4Bkej/r+
9Sss3CEu3JGYIi1F+DFDvTB2FwT6CsQ5drL3zbXAZIIUXP1bfosx/hE6HGkVeVGk8aWTSQsZGFCk
1aoT2DJrb9y2udRKD3CpSBmiXEWpIgVAMCU2ereZmjwjJmN+yu1xeIfZl/f17Y+1tQlXPLSz4nVs
2vGv32AbKbiv2xL2ljmMB7OKlKOTZvlOZu5uLbOyY4CSkkzQE3m9jJHHVhmNc3TniX4SR0eYavc4
Q0qP33eW1n8RTZppQe4sTJ+Hqu6+C5g78oSiXpEGSemVVsAFMQswfJ78mM9TK4/xQK/Yr7tZ/Tk1
XJ1+FU1lizhQI1J8X7rMPDVkFks4LDOdyzax4/+EKZvK5y7ChSYxxCSDssmcIexaBY7j4lgiCXSa
Lf8VEO0pDSxreo890RT5dIiy6amOSrazih5mF4yeXlAzysZxzrGr1mYwJIldcKVmxhHNjbxG2q63
m3Dopsk7UPOnA14MYIkeVX1xP0ktnfIHbHw7hKpRxDzMpsRmscUj65w5RQ4+xKkSeV5S2/hmZ5gB
+FHRx9EhnYZ8OTnZqLQHrStR7KzUKnMfSPfncxyj1emv2i/vDKUEEz2PSv+5cbM8ukuMpvlJeesl
B0Wt0ke97mpUlsYc4RzokF1/6MCQo/sUCdQhGyQNSr9V2/gDBRP6E0mM56zf6li9+UWhzYhHtQ19
M6GY5Xd6/0LuXBQb5wA00Do0VTWLDuhV7hIJxsE6+jd30hyze+513HyzGMjHQrc52Tnft9MNauHV
GIarGtkNb/0xf5zvqGlKIy4acfHsWByYJ0w+euFLmC9qd0BhICzyDC1BJ9lb+LaKADlDB2LtpVkQ
KK/ugV4ve6Nx3ORiqmn6WeK88GXURokOu+52d7gKcxd3VWzvPO/GLYwbm0WTZtVjh6rz+nldI4n6
OjXp8iZl++TyUs6ozj+NprvcS8/8l7GmcmqmgUZ82dc7gXtjZko7j/YyxCBgBeiCvF7dsxbNzLte
XJARLTz0tYbqhC8Tfam+g4PYNuZQXlCH1FsfQZL8Gzij/n1veBSTyLWm/qQ1xkkk/Xh+Ox5ubDk6
FeugyeX+ugFQO3mcL6JRQU2VuGhydVI/yn4KJ4ZiO7t767vjakjQpQrgWrnacAL5NX2RTYISkbCh
lC59kHn5L9WIS1/2nndgZrw3md96PEKwqcFIWeFNVxdmIuc8G12IijD39SMBRLuLECV7kIq2J/i9
tRRyohSRVOerZsLrL5x2wM9IsNjWGuNWi9lPODTagCV2MZ/e/mgbGQ71MJPkVb50tX55vdT/MXcm
221jWbp+lVgxRxT6plZlDgCQIkRRvdVNsGRbQt+3B09/PzgisyxKZd2oUa3MQdiyCJI4OGfvf/9N
ODk25BSdQywVoeZWuROdTUM19ozd0/4kQRomf/L0fHBJxpHrPHLNpQQwfnvJiJQWEvfsiJSxOt6Q
MWDcMn+Ktk6MKVpmzNInD8wHi2Ud8jK8QJD1HtqqUm0CwcAiO3FUjuhhvinbvHqCl216C9uka0xC
/C92JsjJfLOrWAqZ6dHOlEMHt8zZoXdMmsFrR9W8kERJ8zx3uYfvcu/Ndf23wxu5i4oJVo2HFU7x
5tFFTSwM7dGkppuNCqPECEjS8kIeCOt/cQvXaoQalZ4UGtzbW6hEXYXT2yIFGqHULgON2NPSyvZX
H7mTKsmlza9X6Qc1EKA4kp6VSQwOfHS9MAuL1OpnKWiztn6y7HLw7Mz4bKGsr/J27LQqkUHemaaB
ih0/dlIyLqmV2VKQd6V6Momh9KqltL2uao2//9gxIUSfY7IoaemPnnAxC2fIHS6lq1F1mCQEH4Xm
PKRpY2/I9vzM1emjR+6nyx0LSlM4zCbzYXr32EncODaUE6GVvW/EubqBnfYZXP/RNwkZjcPRAPy3
jn3Gei3uhBXOTiD0ZXIxpqtO8S3VvWGU+k+4uh9dalUfI3ZeffCPwSlRI+NQML4MOpGtn6Wqd3o9
8y0OqMl/vQp/DLKOFggrZCWgMd99j8N0Lc9WZsVkwpVquTOxGh8gFaRTYDO8P8xySF03Za2TbYix
Tr+3+tBO7gT0DFFpEDyRuibsZdeXGm7eOc2zeSMnztLf4tur9xudHBnZw5o+bPyiWmTjktA09cQu
M+M+1ftq8gy4Ofs4L80bq1qMe9xQqd1Nc8m1c0A5K9xyzFff61wrMNUc7f4Q0gtFX20KT+Gi+yDZ
K5khlnmzqsSJb8Fhl91JCm3HrXUo8i42/739tVvGXt6gYo2eEsJKhJsbk6wHdlvKkxcm8viQqek0
nGCEY9yBx3FI0aHgkq/FmNfpkhJl7mh1Au6BsNLXAuicydGvb8YHNScwBP9b+1cOknVd/FRzLqaZ
mkmNo3OsZuY+n7LQFwpO6+uAiOaDplmCJPKSI/H95Nn9YMUBuqIcQmCP1czxNtEpFFAySbzkYRjV
duJf+HncgfcIY77+9Yf8CAhbaQSUuDhpcr31bPvpU/a11MMz06RAIrxvJ+htkYhJmaC+ZgVKuZBc
Dq/Ja2NTv9BL7Rnvm+bq12/i/eclzAV+OuMJnaHMMfBXkIQ4GCWUxKKvHc+ExuuFrbXcan22fHJU
v9/nV/OedciHuTJiqaNtsSj00opMRtUTg6Ed1a20y7NmeP31B/roKjbmTDaX+ABlMRY4PHVJ+U6o
o3JWiUkPcLFVP+N8Ke93XeyWcOaBfGKuBNmjQqefG7yI4FnB1rOHKwWKy3M2zovpYSOXjx4UayB0
nDH6C7rZ/gvpAsuJSJDFJotiPiNeTb6lU+tAVpbjW0GMwG5iOX/59Zfxg73xdlMDZmXkhAsfxe07
fBO4JlftcopPMbDuTiuwGuHKQ1y8jpId7WgrMBpUkQaeiTIa6XuL5bZYsmlTp5LlG6Mlb0drMC/G
2FyCX7+1DxYe0xqsORjXMOMwjlZDPCzJTC4MRup2N56QMNjujJB4m9JUcv/vXwrVAJRflX4Zo7K3
z5kt2YzBcmxVemmQfTkfyFwom3CTa9mnNnIfLD/o6CgxOEbgch4P+EvKAhhx1KMRou/nEQi1cCtg
xuwk1Ibp2cR/sfYGmtfIbYxwuID+Mo4ubJ/+2QTW6M/6COuLWe9GHUoYaI8/L476tYbiRfqyjVjG
xYZ1mbdxJPdAe1LVZG4zat0t6Y3Jvd0WU+xqjHl3Qp3T3E+jUFmhl2p+cgzIuL5sDMNlvXKxfc1c
MFXvJAVX1KKY8SlTIqM2EE/J2nPPDAb4N6+M1h05Q17nqYptt8dY32QgIdLGU8kOCUGjq+SmiRfn
M/7OBytkpVTSYYNGMxJaf/7T9igx8cq6GF+Vwk5GT52XcqNC276ateoz6s662I4ek3UITyoCEwei
QY4W4+DkhhY6tH9LmT4pgxafLJLRe3ahtb5qd/KlgxrCJ41edpOyF5+sz/c9DHpAAAfGfZjxMMB8
+0EVGAf2kAMMt1om+0Xr9D4y5MaLHIdgYXQh0Bqbz6x5PvrIGhX+mt6K8eHxQxFNVpFJ2IOfznJq
b1rmL0FvdiuXbpjC6zIMBaSUsAhP4roCV2iGForw33wu6dd4LKmVIbhhsnr0rVdOOSvGsmiBEVb9
RplKlXQ91XEdIIZPvuJ3awlsEsdKWLIQAjgbjrYACkwzCfNOYxZuhMx5piEnmm0wxSYbCDHwfv3B
3m0C69Xw51nDEVfvraMPxpQWWrlkq8EyYvel0SgcFuJvPjlP3y0brrJ6OLHJWBRJx5hFisSnyZtI
pkiSk0NrgL4namGekZwMtivjsyowwH7++x+NvDCoS1CA3xM9QaVCS09kOUBuUOw7vSGgzBk+a0E/
+miIanjyEXFzlh/dLhu1uqqjQQnwBbUv1LLVzoqm7y6xVdJvm8aRQ1fEtOefLMiPLgtqTcvGCqFv
Oz7To6JPlmSQA0Wr5SspSTn+ciPZjmaBBEzJMJd0Kycdm0+u+74S5MOCJPwJszLdONoBWEiqPsKR
CjBasgDx5FYp8I22l3vm8/3kNlgxhX4nkxFVJzNNhtIXhZ+VnfUZOez9g8I7wcBEB3RF2X5ck0q9
BAK55iPhlpVtw8xaAlUmHUJhOrj99VL64FJse8xdudJabq9346f9vbT6Pin0hPqsqc/DxO7PM6Vn
/ysldfPrK71/HiEb4eeMPzVShHd2FkrXd1UHLSpQR8dcPZ6McPGMqlA+eSI/ug5AhsE3yI5KWfP2
E6lznCcFNLHAmNPqTPR96YtRlT/Zy941R0zA8GfXsKcDXSCh9O1VcKktyaHS5cCcFUY0y9ymoIci
TdWtnTb16Bn9kH4lFqESJ2NXZp89nNr6GLw5LXkDKsxkzkv2gXdrZFZTfaCQV4JeV8be7Ri+TB7w
ZVu5ptLntWsQ7iC7uimp18xeHdNVSYf9RsfpPDhmrX2TMfB9CFdTPY4YqTgfml4l9z1eh5OTYSpP
mTap4zPQQnfttLloqFnhTgRaheOf5pTpcxbbxmOtJnHjI9uWOs/qrOGpNVKyJ7qsl+iE51nyaxj3
fzt0k09PQvDKKl4d347JdEZqV10Gty3QoEn4VFmMOiXMOdvcEF5JKsbfRN6Bo+FuUVpw02m5j6sD
mK9qaZtklAxj3H7BEWrxdCmvPamI6+DXz4mhHt3ZVdQBG4hSBHrGuum8XVq0J4UttHZmH0oxZepC
pTvPJWtWz5cMzJNIoLnf65WA+kDcQvxYdeY0nKYS7cum10ZT9dKpaquHVA+Fdd7kcuG1iL+f5xBp
+ffWyJ0zeeqZDjNqjE3ztM8nAzhkRJGPU1JkxBddPBuxO7X1UHmEihSyF+VmGO1KaojHRTgLWggw
yH475zI4q1o37Ux8HEHVniQUMyWgI8/QfiCFiHbDLM/3hkSmnWcVUKXdviCVgqi+qS4vp2nqtiSZ
jOKcWI4BNQlAsbPTJyfRLhsVi3Q3icbM8ghz1+sAi/YkOqmGvjN3OeY+cP9tIJovv74DxycQN4Bz
gMQsNioHZ6yjygHDrVziORiCxK7tQJHo1bC3DYd8P6azPe7aolYfnCqeI/F3z6BVucSmj1KLLRny
1dHhB/WKSBHJHAONFJjMs+MaTmY8VdGTXGXW6MXwj6RTs2c+FSi9pNzxdDIfLfLFWj7xOvngW6BQ
49FaqWDUp2vv/dPJgEHe1Kd9OQZdR14JqYOpmyqp+c3RMWEw64IMP0I7Ptm8f3zAn7c1vgAatxWK
gVcPL3o9r366KrQDYIK6GoIJmc0YmLnpXCg4SzS0jBMtUqrPKebG2A7Lh2KO8G9uoqY3fSmtu3iT
KFH6GchwfELigUJ9g30rnEbMPI4f/RhbIhztQxHoZeVcRIOUBrY8af7SdJ9ZPR4fXavdCoZsLIB1
vvfObThfvcxMZVqCgbDInd4TI1GbfXby6+X90VVIAYVyjWkOw8T1aPvpKy4yZwkldZQD8tMLP16y
9kRpc/2T8vtdOfXDO2bNo8AAaHVEOHqKDKjd5BKzRSfIqdc5pQzKYHcbqxkUX81WoTuM4Cpp9qRF
mudKWX42Ln2/ggGsV/30aufqIFF6+0GrqauI5hFyQA5UuEu6Ltk1Vk+ygxVaQaa1wqtMQmt+/e2+
Gx6vn5uJA08w2KmNwd7bq2L1hjnaBFSDKEbB+Cm0ELlJ89gQ31TOcjDWWaOfSQy1PEUVHY29Ljf7
qk3iHswAqnRsRZIFujthc/Lr9/aDT/n26eK9YUgD4Z6z5d0xlkcOg8i4X4JcydV9leLD6bL4m68W
nt3CHbOxmOk1lzn1O0On+WwMZykDeWz12INoEmHFqyFNIO90KhO3s7pC3bU91YVHOhakBFOqzdbT
evoSL4wn817TOnN22xr9mD+oTXdpduYwe3IWV48oFLuaKV0zRmska/E88fRf4FiXtm64li9u2zfk
rMqRPL1CikmIBu2tNHGNPorgKY5afKkzE3+UB+zXPilXjwu89TaCxoKOcZveQ4u6WYeJ03dL0BpK
eC4bpXVWpBGcHH3JnO+lVgyvKCKHdmtVrXn76/v0wS7IPBPPEqw8YQW/q5URaagdz88SQI1Mqo0l
VOM1i4xRc7Evww4SI4LwokmHNPc6NkeCdCka7vN+hgmi6H1rfHIurc/q0bqBM0+AnLMWQPRmb9e0
pFSO7vS9HNRFVSXbJhLp6DYl7G5FYwzl9nHWhZ4idKvwhY7jl4vJ4/xJ1/vBRsw0m4KbzQuM6Pho
mCE5RqFop4CwpzQIO1lsZCkLbyj86k+2yA92DvBD6i/YwBTHx6MPXBdCivtlJmtcOBdNnxUbUTS1
N0W1fFqy8/tF9i+/rf/4Nv9n9FJd/vl9dv/8L/78rapFm/CkHf3xn4fkW1t11Wv/X+uv/fufvf2l
f16ML20/tC+/HZ7r7je2je/PfVKVx7/z5iW40l/vxH/un9/8YVP2SS+uhpdWXL90Q97/uBzvef2X
/78//O3lx6vcivrlH79/q8jMWV+NuK/y979+FHz/x+9MddCwsbz+4+dr/PUPzp8LfveiWyMqf7uJ
k6zqn8vf/uO//zPo8ufy+4ev9/Lc9f/4HfeiPzCnYoMDYAJqXyWb08u/fgK6ha3q6tcI2Zjnvaza
Pv7H77r2x+rjCMYJo4ZZ10ry76gh//wRsyF2wB+cSn7b+v1f7/vN/fzv+/tbORSXFfhj94/fac/e
PEewP6grVyei1SYXnFE7eo5MNcyrqEyWL1Kj3OtCPW3j8iptlW95kRd+amh7xY62vM5ezUJr0+XV
iy7ETWhXd4NmHJRCSry0U89G6ZAs8TW2RtsIKHsqpxMjT+6yitFHU8/p1gzTnUG1SkYZIaJIBYLB
ETeiza6cqbxrbDOwGvFk4wlT2uGtSAjVK0xJuM6i+fQ/HfBf9TJmzBTTFMMyo3dutVS5KaRmk5jS
bozI0CGgTXH7ynxVJvti6LWzWbUC+rXbypJuidi9oKB3S5tDd8h3g41qfC4eiyL9Sh1VegDIoRtj
Y+QVWfXSqhLpdINJdzDpg6uXhOAZidW4cqieTmNOPmElnqoy4Xfm7FEi6hF5WlH7kUi+Rsp8A04G
KVAxaLw7zZ9GOs5Iq+5s4pZ4XftC5287g/M4U/trCQVQqnTbqbDuGDZGXuw0yCpjdavr4c6peamu
Zd446dNNlFGBS4t66ojwldyi61zhW5HGHNDd4budRwE0rIIU25W8BV7mPbc9od9Z13hNL40nOGpd
qVZvuA316yyaO363cNn0d8K0eNlK2xJJxOft+WvmlOdxNRY4X8+OB5TQeIXdvKQ5b506KYfGyRDZ
0hGfz5Eau+BTZBl0zV0aLfeTFm6ELF2YubzPU5I52KpwvJK/GVWdwu7ErBWLMzK5u/ZaGcxb2RnO
JeNWn8QL/J1LQj4fSyVTvK4rX6KmWUnu29QxhBvaxctStJEPYQV8wUp6N89pA9S8zr26S53dnIp7
J9XORDo/4f7GI2Kd55bkuIYmvQ5xd5JXy01EDg4dXkcweiclG0PQ6UmkadRNbvtGKG0IEL5m7rtT
Rvl+zJu7TDECw6rucrm/CpfhINTyWqls4ser4g6xyA2wceRL0nKT5GaFHRxledLn0PTT0F20lmFq
PI7+qBoPo93mFGPhTibU3Ij1M0eNFzfsSsT5afuSKdzhVt1LcXY1OuHGFrpHm78LufND076MdrbL
bGVj44egrMZeVmhfzfqIo/DYbiySoonZNPC5609GqzkxG+UMX7vRG4bwQkudVbOZPkor36vP3dkQ
r6rSnYyqtJPTfCfXqpd06WNYy0/TUG/sST2jZr1SyFtCAZRrLgrUWwST35xa+dY7RlD3xY+3Nhn2
bSlLr1msn5IpHmCfk3j6pJzpTvxVyMYtVc5ejEXkL5N+mhNf6Wj1dZfNN3Ij7Yy02AmbVSHp8ddY
qq9ldX6qJvt1LKWLqdFOKY/2DLqeUhRQmSGeprJ4mWt1D2DwGaJz5Abz197IyQ6czglBzf62xmDK
mxjRNC9fSroGP2zqB7jKtWeXqV/U0bdpLs9Sy9wuYXkW9d0Dbh8+xoOfwKFH1fuf78Jg+kO0BVMD
MIC374JQzKlp2lbmXRT1RotCya0zY9eM0iZS8zMnr27SmnxYJdrXIjytWu1KjZLXviz+rD//OoPf
nB7/Pub/d9XA/1gz/B88/8FUKF5pxP7n8/82KapWOuPUfvn5pP/3b/510qvWH8SNc4dW01DknNyo
v056Vf+DnhNaFEACFYBKHfnXSS/Zf0AuAtChu2bAyOAffOWvo15y/sA8bHVfgEoARQ1rnr911v9Q
DfxUM+NFBgORV1RXBsva671dSfRWtaEvcr1HYoO7VaQKEoKjViZtrK63ac3ZkdRm59apnW2Y57TB
UrXxvRwumoXgr3O2ZWXLD/MUxt8nve9unUwNoQwIxP+WGacbpS7zVS2ej4vXF3F82adteEoAZbMe
QQSGcswuh3KAp+UWThdfVpa17OB/mN/MNATwlQYVhxU92/BE5jiaoDbs42GlTbVXBlmtdHyUq9Mw
0HAMsXRbOlr1bEy8CzJLyNScage3lEYjGtZNzIi/EWMYtptCaMvFJBbze8Lj/vLjvXRMskO31QyS
YWVimb08lpcrYfBfMyagV5XVSLcNEGYwopHmVe1B0zdhNKjFyvWvfINz+GD1VnW2WNaMlLgd4+/y
oPDhqhGHqgK90oNWm5kPH8lGqCDJlSs1XbOsp+AhHdOOsWqaiW06Nx5kHzVyyzxRr8E/zLOo64vb
vlDrxwQtyCMEpJkA4EHCn2Ixl9K4VMN6Odj6FJ46qaJ6ix7hDlAY5bCJsH3064ibaIvEcc26mk/T
ZCho7MuyuVfUipDnTg1v+9kqesTPibwTbUSNoYxDug3lJrs2xinTXLUY9btwLOLLKVPzwl1abUDp
qc/dfV3YxlNay9auq7nT8Tx2t4oSSvdjmEU7a+mcIENutAkxpg9kpwhPIbypnsohX0MjfTLMSf+e
iNRQOYi07mI2jS3Is/MIPjSfz1O8bMWgTxdWadvc7AXBUmMXlzoO79/tTKxuvJP6qMtKdjnPQ/g4
DZlGCLgg9yey8s4HAxL7KBxO2FPH7RIb8fmcpPaBNObqYY56+aGJY/EliQrzUkaJ4rY2/0TP9Oxu
RJSNKY4sbWxrPTCpnnCUVSTqsUL1Ssm2T/RctAGmh6MnSFfcOHM7fpnL8iIB9GO4M5YbArC15xgR
vZvHYR+7Y6fB0+94HkqiEyrMTOXeU9B8PZoOpaWcS+Jg1Ah8CvhDT4uNj+bUCgqanmdT1ZZsg49P
dhi0KDtoeZtc5coSnuK7oLnK0icneuxEfm9o2UoSMPY4FJUnXdHZhxw5m0veh0zcBq83TlZ5Q8RP
vRXqIF8SFtZexqohbYokl/1Sbx8c4SResjjioKmieM2Zx5+b0NMPIZ3M99BMBOL0efS6NJV3SZZk
h1xkGKUJTb/LBfnE7iKZ+XbK0SUD07f4JcVROwDoy221i6NuPqeiqvjw4xwTyzboACddBBE9JDKt
t9Xw0EWddT5keuqzOU6HhJrpVCJM6rS3h+wmxC9gjwuQWAv0ObuVY7V6iIQV38RDrF71xdTtWzPK
9vBd0c8WWf2lakO6Yzy/+9OhXQayAC3pkGlydyBYdbgbo1w5a+YeeQ9SiuWyGtXmcgCNPKutpbxu
slHZwQ8ydxH7TFCEsrKda031DLkxn+HrDKdmHIVf8JVRvIgoB7+si8+wwx9TlqPte3X6xsoLzzxk
Pisa8RNKWodGp5Sxku11JcrvKj2yDQ9hiJm79tA0Jz3+VWY0mN4Id3tXlcr4UKMROrFEPzwYIMYn
uBmOJyHe9veZ3pzXE1SAVjLVG3jW6YPcpdkeoklOZkK9BFh0lvuQ9MLCc4rK+QTN+JOF8N8fxl59
DxiH8uwxV2KKpetvPwxA5VCMWl3vB9qVe7vU2TUTs5xf52UZnuL1O2w7ZFQwWNdvd/2exfqNY5at
bOP1LtQtIxcM6rgzi1Req/k4nOlz3F5mcypfzhxLh1FL0tgVjSKfOJGRgMyvt10V1gC30uhPdUFw
kluvC2RZl0q3LpphXT7JupDidUkp6+Jq1mUG/sOKk9bFN6zLMEJ5i+eTMZx2Sj8d1GxJ/X5duHUS
Swchhy3gYLLrMCC4pIxMaz9he/nuNCobs1qzIVaR6kN2kX3DrAZMHsXBXCDhhjVZ12XlMXAI0g5f
BpplA3oYT3SUJmixrQuHkItyX7Lv0wT6wF77WH7KEpzkniXDNSLOldptsGzSHlqRu339ivmcND9F
nKZmr3npQpd7KOLrsn0u5y+NVpLLEajVRTp/deyawMpzjb6q1mG4Pih96Q6O4kf9Prl34KXhPzZz
qOLgVp+VpEzY0vw8m1vmQ/Tr7ba3bs2p3fTJBb5+BLNxdg7j1zjbJKGXGkmQFds490t1b1nddfS1
tnbJkrnZg4a6GFer5VHK7wUtt3yZ4QRVW35SbEPnm63uxFeLJTMlF4OztcVB4DCcpNCqh8oNG4wI
+I4JbN3QNdnxfS9X/phGXpdDoiavyS6ZjhlyHiSQxd1GVr+U5XhejLObTlgeNtqevWuTWZYXoaI0
S8VVOQdj+vtuPo1BzmnnccAOTB1kGdhTlfx+moi6t+Mek9ew3oDE8NXBL5XGAlhEEtIJxYlCObCG
cBkqtHgsysWinxftssUJA96dEAo6xfnBMcazIV/8jloLMFlyKxa6negHhyRThI5bI5G8Xn/EvKqF
0KO9LtP0IJfqt1zIPlXPd3VxEl/Sbou53gxt+aVJ6t3cdPupld2ir06nejBsRJ8PyrCby+ocqxF2
u0S+QHQVuWw3N42O2QwU47m4WaLtUu51/esyKJtFTKfQ7rzcTD1lmr1BQTX0g9kXov04M5apPJ0S
NSbFQRXtBt8wg73cBhVv2p2FXEt2w1Tb9Hrcnct2eNkSBh7a4lyu5pM0is7SxfmK899mKkETBiHt
JiUfSEyw1E1UWjf5sHh2+DUtTmfruau4Lfgu218161aGhlfUJ7Z2Vk3bMf1WaUg5QXLQgboinTZl
elBVd8GC0ArjjTAityuiCzwAC3rpzGp92DJTofg4O+XS/VJTmDXC79GATOlVXW1ZZWRHBWr7CP4V
5k9Gqd8bvUGCm+xK6XknP0YyGIpNMVvsrfDG0Ep3HkBaVL/okB6hv7WGnhN5HC+GqHUbXfZqKQMH
CtJon2iP5E23zol6H6u2F41WkGPSLSdBxGRzEJyFA08JT0pa7pr+fkEUa2qeivK2Vy6I7doMjelZ
7XcrCvT8oH0RymWGZ2H7vCp60SLY+snyUrectPjvz7VXjmed6qvqJekmh7o55wk0un5XOU9OtleT
ixELTG26aYfSpdzcqem1XWRnpAX5AxYgqda4ZqOCkI1eOx0yktIWw6cQ0dX1sRo8LWm32rSzEMSK
OdD6iomR8BZ1Kxxl21J9glJvLO2+zs91oziRh1cSIvmh5DbVU6QhUwXOqSa4Hu3kMXfi/XYbu79i
OOmPLJN1BpWkAxyBUzs6p1DfqEn+NY5ujRYiptinykOLzFXXIlcqXgk98rCgTpM0UPNy04+DvyzZ
HXHYnjFuknr2lTy+GgTwYXPafI9MktbjfTW6iPx2pXOuJwjjbkuCUop610ZruaK4sV3fy82NA4xI
nDh9QuURecdozdWsM2t+VLrCRVsfCNneIRLbKNEOA0tXn171THGtflvLQV82GzV+btInhLJ9ZfzZ
pb+B7H+GdGkOOTqPjlb6PJhacN1RSx6z5IAUMShTqnw/V+E6Im+n3If7yEJKMGw28NQo0ayUal9e
tDpxo+yw8vjUJGBThjzTeWjFAWGzOK17vAZ5knPL8CDlZHfhWglIP4oCsdYH2VopWGqfb+XOTPdy
gaROLJIN3KdUF8hVW3QvnX4aT/Lka4NFvExL2Fw7pmxvDnZHddYKP4vSK/bou7pIWCNrVRzjdTL1
TEWdfTPgWRqLUyFf1/me0MHATkJaEOQnWvZiVV+relNpm2xsvhCC5FdWafkDh8QpEOxZGRPaHY3h
LsSjzJ27cacVYjuq8S5HhWh1RBEXJgx3Vx2W6VzOSIFd6lsL3Uw0X0TyQSqGg1nhrvFkaw9peyVN
dlDEUK3ryAXG8hX70GOJJoo9ze2LWmwc7S5XIwA9Zv5GPWyI1TGclMzr26EKzGafTda52kak/Ywu
XG5/gLdtLpqEqmMJTLJbtmP5pefuWH20bHpxaodXS999XxKOY+lS6M+EZwWVEV6V1hc6ntgzlY0K
+WUYzZMCrjzhsT60qf1iWzcKeHG+aO4IA9RMb1dG+LiET3FV77X5WmlezeXOwhs2c1QUCZT8cA4+
mdIdQWiUeaDroBrwochxWJ0d35Z56JnavMU6bJ9aE6XDgo19nZ+17fBELbQcMiVrTpZyTjZTF5H8
Q26ar1atvI1qCsAfmM3fgq9uq4L/H0+l3sy1/kfs6s2/Onmp1tlQd/xS/wcBLnCnX4Fbh+f8eUp+
xrV+/MKfmJZm/IHYE0srlJHQUCG2/QvT0tQ/frBCLPCpFZhck0H+hWk5f+AJCazGUAuwiSw0gNN/
YVqK9Qd8GkhMRJXi00qyx9/CtHBgf7PbGeSRQc5Bb8OOh/bwx/v4uSsqwhQpuLoQSDjbVuqFOPEu
HHOyDEs1rO6IKJgml88wbWJbb+GH2UYQl0V3mTiD6Ze2Cl1ZbfNbs09sxNYSjkKKvPhlVCtnnaM0
Lnbkkxct3dy5+tj0p9GcV0FdQ/c3ndQrp4Zec9obZqG+oLh7LMbWa5bwmrjXDW+u9qpqJABuUnNX
nus7vWdIHNtzA/kR+Jur14PiUUdewK8zfFGXTUAJQ5AMlvqulNXOdhLjXm4zWiFFepVU536osm20
DJtOipVAKB3w/dQx39alzSyZ9Wk9TYMbp4zpUV9EIA+2L7I2hCH9LIRG/EJi7LDAnreRbnL9RrmJ
imwLlHbe65K+XeTidjbzk6jGwwJWcR02O3hXvtOKXaWYGYBI5mzGqaOfiuOLEov2NuzIHacuGxLz
gK7qC5OTjrNQL3LIUnlyH8sZsNzsTXmyqTLdj8z6KQSsoTLFVSfV1Be56+JHOTJLX+4NsROGIoGy
K4s3NLkWJJFlu3PIcMvBLHqKmBJg4ofqIs5oYWLIh+CCslbsMwS2G2noYq9s9NptB/mbRuEJMvI9
rs1T3KOu6uLWSGOfknrMhoPTVz4i/+m5NVA3wm+Prm2lPW+yjvPvvsxOQ+FkftplkYeUiL18qoKp
Vx5YUSVl6LhXnf4aaehZPYXC1UZVPckH83IpxQvdAvLIDpe7cR53RjV/jSaxy/qs8S1y36YBzma7
FN9BIL4xiLpYOCHa1s4wSm5oHxIp9AoxvRqsLVhmZVAY4VYrJoHJyKJtKx1G1pznvmQZ6aZNZ+Fm
0PtVt2ZUeZHiou0O0Zif5t1yRu6RflJOU4J0MbxuQWc62pt8LekwL8kY93Tn3ZTQc+XNt3BQvpWV
7g9CBFoGj9MySzd08oRpJt6fYV8XXh2ll0OWvXSJcaW0C2PIcHCtqJ83lZK86K22dVRigWBmsuFz
nqJZ+mLr/Zcs7f4fdeexXTfUXOlX8QvAjRymwEG6iZkUNcEiKRE5Zzx9f7Tb9m8P3O1hL00UqBtP
qNq1ww3GwpMu8RNYXHLR7XCv1L4S9qb5lOlxe/R0W83nOOeHT76LiVxq+NSX5dcCGaf0tkK5G9Zc
NM7w7DBe02g0FIkMATp1r0imPzgcYkojsenNp3zYmvs+JccPa8MWmG1WIkI/v8pMU0+ZNNj031zQ
HQZfopAqQtmND5XQ34GYlWFW3GOPnaN3l/z+SM9GSgTSOIomt91diZKSdChH+WPuxklN0rCbTzNI
o7K5y2akYpYo6tu2ck3KGrOu42YINUvy6mMQwFHBTjasorFmVpv6vGYvrNUiNk2+NNWbNj61myWG
WnELvXbVnNfOlvfK/mPVw7Gq6HHeFtv8k1VVV9JgWjI/ZOL00nt6KmuugytZ93vF09thezatpLgl
k8PONcuhSHsXAdeclWB22f5oyzvV3oJ7Od2rtufGl1Es0HwCnVOnKN1Gym09dpJNzn4DJJpr7WFP
UTYPsjnqzZ2ldHX/3nZ5rURZrhMD5Ay9UjNXtWp6+2RX9x3wQkvK8wFSaLrjqgJ8MIRQe47UDFM5
c0q1zwFI+U52snwQiiQtDyD/uoT1OSxbePO4nmgHlGBvKraMfhWSbRZmva69VWWF+x0JRN0Qjr1m
fqXQs6ggG2z1/bFYFk7n4ugnzSU3oXc8aSh006+aqiedM9WKRYzLLtX+NEtVgc0XkxwxqowYcDVM
E8xWJg0Tal2r2vsDA3A/GUmIzCo9fcdM1E32ig0PFCcrWZq6JgPYazKMMRpWYexT+as6jOpjPJRb
U1R3ul1I13ZstOc20VKvaxOcZnVzf9IUsBbYHtN7O9iN2JLkVXPqwkOb9wdbyy6auq2+U6aFrQP8
MoAH2fjTNupwgvHtnHrg8nWkzSvPk7Fe9XxxnTz1arPzTPrneRmjBWPGtFz44Nv7VRvdxXHCUuN7
lxRPAuijnawwRDpOSK6Q+6ZBY0n1dXGg3pXd9JznYL1o/t5HQjqcpLMu68JfzONftLU/bT6qcjOL
6tyK1mF2e9WwxVbk00BOGBlAwPcgSl4lrZMPFJGcCBkRybCG2rwY2DuA/6ob9oabYU7BwS6KATNf
Qcox0mCchF/3SE77WvaJuy1sSULcHxFvXe0OqGKpngjR++lkbO053bP6gpMsrbIsuWa6PVStVNMi
V+d6wJ0617fEMw18BZc1Cfk2QwZSndvt49+kqr7tslBcbVDyKFv2TihOWUVausNro7OFzY/pZrcT
usbeO4hrsZOsvl9pK5Sl/h5m6aKnU5iYoygH+WZn75q+jwH+J+d67O6nxvA0DdCbUQXj93AGjajM
xV9s5zWTtgvGko9mBQ2F+mIRA2MmTzYXb+rKsOqOyJKHb3mf7i1Siu8anlhs+hGOymD7ChYqizHf
LJge3lA6u+ESeJs/O/r2kax3IOuZi/jMCcE7giwH1T0u2H2JuYGMQLnEVWovf1pjetWLIvc6i8N/
2hScr2p1CrJNC3BRbfxu718mazsd2XLc0GhEpjykFzAp4CmMSEn5dRunpone6vvaKMsQy+rnI/to
lokBwwy4t8ZWsipih3af0KaR0/SOZRSaNJy924brpZ+xpp2KM+rc3cdgiNeSP45Gw3kcmjgtIoOq
o9Fu059hpXOWyuzb0g6/0qVPghcim4GI2in+ulWia3ePyCnUBj0LAApzGZb5/tqRBry3qUhlJUqt
+j1NhmvXZlGfsEFky92l5m+xpN5a1z5Uxooy5qBrLt80Y4pMg72YNHdlBdl6kFM7sI2tiTVjC7W+
jZBsB2vmfE6lJfT8fkwuWc7aYgDKmJSjnsPYecbk73JsaJq6l4XgvETGVn9967Uxknezep1BCdrj
zjlkJwS5i/tEilRVcjfJ8TQcFzGoA4X4WGrpyykzrv5LmyzyX6bYkLRUD66gi4BBVIkTzrn0Uit1
gjmSpYZNadev3eq8KatcPbEn8YuxuOXadLm2hhyiqfg2QerkiZKmxxcCd1G6b03dvCYbHvNsBB4b
DaZXRvcm9fbgGQkElH1tQqPVE2roRqQDR6G9u1R8CSLiW11ovOXfZopH2HnMHwAH/WL5geLgi3lt
fqT3a9e+GXZ+mwsZvcekhyw1CzRGlb08mc/LxJUhtx+b3p27yb45JT4MoJuDuxVDVOJHengpgUNg
D5xgfjWMQV2Mx681h4baDr+7ymlF2hPL4KyLP1thOnKRL/JNnySwQlWzo0Ttk5dihWmVRx1g7FGb
zNdGJCSt/u70nzB/4ApnEZSvyd8T68Hq8lUwqeRkGJn86kkGKD6PQYFeQmTr6uWofnSCC6tddc3W
vNEeh4Q2jCJnZkRNVA8vbdNUliub+vHV2UzGOb325aJtS0ELvx2BPamrUFSpvI4NEE7f6c/DwBWj
dMZ9i6ff+6GOx3ee85jz6jIoy64Fa8gf5ntnWl8OMrHdwjlZRx9XRtK7hTp4g1KSwJGLYk8vWmUF
SwdsT6gIQnPf0CG1SbUlPRw7aJhTZ8trlaH8V6mwpP3cT+voN8kwe21WYQmivEmJeR6sBFRliYdp
EJUtVW5tORd7yy4Fo+fMKW5SY7/N9fYFKesGt9CZjU+I0z+Xy69+U0RW2z4jHr8gjcpfk8F8NpRG
ig7TgM2tV7GUDpE5tWelOK5qkUIyW1beRwI/aW58nNKfsJK9q9c+2JJGkMdEnwBi6Koy4DNeD5Qh
9HfejwpjNSwk7lKY6bpw9ulrwUk4onvIvBHKIgp25rOF1+mYrmCqmLkjYxkXrc8eKfb2oskzzVyN
h6I8lc8Ol2xWl+GgJjF5xS8Ugnig1W2QjIzh+34/5ViuyMobtAHHkzNDBXfWvwDx8bmAKdXUn05j
Zf5cJeGx5/5kPHCtPBv8JyxkVr/UVJJpBl13JWNx1yWZT902v5E95Zn5fDs6pfCMQfleh/xvusnB
nBavszNfyKhpyHXPf+njdmW+xd52op2vxUyiqdqpOH4nVpAP9AQ65W2LH9awoNKqVAU7AEbZVdW8
9VA0X4t9ni74okU6/G6vr+aAkfrdkXMjQ4PcYYnQE6ba+oZ073eD36KwnPxWTdJHfxCF09QvWb/t
XlE7npIrf+bJ8Sqtt074Jffq7iXWEPVDT4Cg1Iu10+9tKxsYQTRBMVSre6DOYkN0D1VvB+sBN0HL
1+/0GHiLidpyRDAymtQfYgkkP9+ZF7/f1A/ytMlr2LU/SUamT2tkhgfHM5LKjTGaUQotmQLMVcjS
sWk+NGupz8o2UiXqH7rVcI44Nh2+sRNuqH2mQ/tMe4+ySfKsZQNbCKZ5DmrSEGFzWIHepo+Q4wIj
UR/XIvUX1fKNtcCGSPsDoTGy141Je/ero3BH3kCpRI/UVDBJzg4BP8NUvSTtpRnrB/hB/WNiMOla
EHPp00+JA4/mkxF0mK9vUPas69D3hktWY/G7LO3Bx99yYxqZ9Y+pCbY91PczxrVfGNTKkAbyKvub
avNxLfQiIcaIcXDMipJafypmvmAKEjdrVy3OlsTx99xWn/H27+5l5ZAvJYxUF0Mi0uDkfH6rG6Yx
BNfJcWWZuxh2mufkOK59TYlLGoDpjSSIB9TzwJclCzhXU0WY1jqGzHLxfu3kYHXkz0TPwIdlOVWY
ACqO1xv9hvwlrwCEk9/I8ZoXRRokGrpU/azInHwb4eSF2VAvgZNaedgkHXZKuj3Gejm397SwykOi
SWuUJKYRJThm89nXvRZkma29aFljrETZwWZxpXRXH40jKQyev6XNkQCanhOuslPXWA6EhUYvXdwc
OOYrdB1uAreQS8Ms2wtXCyClRcClWH9gDnSk8zXrMuWuMZP1VMMnrgN5Lfc/iNYtb9j7LeYEauN0
zPZ4aVPpdDBANYdJ99pxSAEMcmYiMF19ObO2N8RPdYxx5/Zr7KwtdY+l5QLgZT6a27Z+J9RTAPeG
FTYaSLacr9vdltT7n5LoBt5Ovft720BaGpvUdjyroAtqeWftpSzSzFfa7ggnjLgYFKV2KLEePtJ5
NENItOUnB/mJEXjm98ciR5i/TZvgptr+Ys/S/ZqWxXDQOZra8woBhCjCRr9o2iZ3DAWgJS9YfEQY
uTLtolUfsV/kyFwwRT+ajv63r59t7sPazfIClyo+/GvdjI0npxLDbGWWAZGsxSDQA6gQ3jQOLU+A
MEnplYdxM9XJ+tzUuniW65LPC1FEETpyJwWdKifPy5q1yIU6HADypRS1Ip9LKS979zDlxtcknYdZ
5ZbpkQ6FFQnp/J5ZqsyZOk3Hg5X3NCT2Wlefad5QbGxjKwmV6jay0O6VbrFrUY87VgujKjf+NHK1
7G7ea2vmJclUxr2RD+ehHDE1ltriUlAe/ZrKdY8LWPFnKSdtl5mjY0peq6rJSeNZ3cOeej2oMJaj
XG977Y3+iRG7xCUDsybOc6ZUCSJxx3xQ8PITzeA8bnP7oSZD2MMbwmUsDTNFXVwSeSyGgOVo1/GU
THjJ7OMMAtBarW17VW3sZ0LZOUaShdvfxUq3YBjWOKGdr4ugkV+eTWlVxYDrQe5a9PWNMMkvoPdo
ksCZJNlDpNaFaAYsTRSmlTwS75KFMp/KbuyL6NgDYZlMKaPBcqbZSTEUCyWeJxjsTmH6mVWjC3vq
w57at2VxlHtJ3nTqgOZcQejpJIvE0rKaRIlB8YNyHNZV0q3HVq+D2m4edmY14aQd0xyRCbWkIZw/
67pZiK/EUI3zU9p0v8tG+dmpKxOROi9G3YOu1Fmu1A35mek+88EJq3CKkmMIu03/xEcIAZcC+HpN
jcbZXHTE5oUKWfGbXQJt/ZFUk6y2TD2xSW3vzu2UhObgbAQBdU33h7EpmOdhmSnfKBpib26Gh1Wm
1FZVeimKkXl5z7qaNNaDUT6nXzLbrqRufSJyrDq8o2+GF2nsO/yDeVyCAYfCzyWrgkGoLxGxwvGE
WgUBqTxfV7WzfU1Z1GdNP35Kj8Ne4hXHIjBFK9lPE0AF12vZjVcypsZgxvj7Aq0Ez+FjURxGsXSI
7K1DAVSZphhQxif5hAZtlv0lneVwsJb5U+nnXIwr3XBhmh1GPoTZmUsgZVo49+uFHLX1UZ1quvsZ
Yt6XVbUybt7UITTMpYETXUpSZMElHtNe9X9h2WTBgXiAce6SwhnIjeyKgG47HyZyR1dVs6X3kHGn
J3Nv7xHIdBQ/dTo8VEjPfqf0YI7bz32DomFD4pcwKNdgXbtFOSx3qpW+6nP/UrYjwOKUPijYKcHI
Y0LcH62ntTT0wB0/dNSCEFVlYHVrT5MaHkOyvjuJ1F4qDaStsqqTyllLa5P/1hQpw2VreMe1+F7Z
puclUb45RryVj5KylD5cui2D1VFYED+k66vo5fEXEBg/sie/pkQhU6SyV08tCtYSXE+5RX6oN7Rh
85tRpbD616S+9Na72upPIElKmAy97jqVdr9uFt5baxvWhuWNZStF+Wq8jn2VifTQpwdwpvu82YIc
bLWQn7VDsS6tUX5unH9KNYD3SobeX+ZG6h/Qaf9UrQgZjp0vEv5AFyzsJFuSXMUCr8v2NUDhov5O
9jaDwqCb3nos1ks+mL4NG7Wc5ecdfN7dbPtuG6kcDKf+qnT1JhPW6lFhz2K2W083ij3oDLn9Mlgr
Hacy493qTibXzM+w0MIhSazW+lSZ+hQectM9LrNs+6q+XfpSfWsO7WuczI+peIGF68lJi/3ZooWV
9UbSth7MWwLmhNiYdLtuF4rxcTjM2JOcoafsXPetXl0JAOCHHwmKeEDmUQBTkOZ30ypasDEjbe8X
UL5lhATTdT5vNTA4ERKmL/UkB/TNr9uOLMKqdWwTe3JPURJAL4BxVuj6o9UjAhma4Rmu8V3iQE6j
gb6sBybKMv1CXqmyn+/V32xciI6crMdF7ouopE67gDdErZ3mDDcp8nCUCTQUJfcIgwtXcYa/mklB
erRtcw9A/LhR9bvmQq+crMaTaRgnhKy5gKjm+JOs0CWvETMd/Rf+vHQF3SsmAwF9US8mFDBrXqxh
lXWT4GYqZOinjfSiYe0Wr05i1qFmSu8gB+eZABz0Peurrc4esfZbJC/jQ7/jGznPuXckKyVaW3+P
aQG8JX9vjfJm93MhWm1MWfFoK3MIdOFgZ2UAovKy5qDmcto/pBijn4Cfj6uUJ31Qr+kY6BVSfETl
s+hHqDn7hh17RYCXwicHGuaudfsMGi/BxpFP8EknfLN13UOGw/CIYUZsEHze6mNvIY8x2mtLYp9w
SlMcox3KWoJZm9LzySUePE30U0plgOVsv3ajTEWzOJdyPtSrNEJ+KCV7fdhmBeqUTBebOXuwYyTt
0xnsUHXg5rTaYXPnHhckPw9Jl9v+lqrPlgqrR8E75fdsZGskr7J5gyGY5kis9uLOLAghWTRTdm0m
a942/bGH0YgPqRyf9mMp37nIt3PbZp+HlOTv+pHat2RMomZmuaSSSXvS/4xHYKelHfQT65T0ZQI/
Dq2MMlcp3AZCRXN73C+mU0oBZlkCA8NLMjfhfHQ+Br0fWw9gB+xBdJTBYMzR9utkKO66rX9VzuW+
Kn9lzGFaxkPespXRAYrDiZZ4ldpi9JnNxlU12afdpvijXv5RiyxoEFgrlHmutSYBPngv/TCZSLNx
VlAAqpVS81dJ4ktSqanp4xLtJZekzZ3RlYJHT9/F2P9CjZxdHKsQe2opbj1wqVBhuFp6FKGaI9DT
iWbv5XhUDFBtjuiMDjdXjuW30UuDvyTjCiPOfjlW7Wux8rNUFCelsKKiKkOnpK7CyMNsxyhba2TH
SX/JpbS/rbKSQGVIGeaoHNV4QeF2NSAhzxrIO1iucqgVvEmwq7a7kOsWq6NdUbUS9aU4lwZKEiay
hKGViSSlMB8NLCXK5z2p3yRt+2aKxds97kwVYqak/1QI2S8iw8WMRZvQiASIl1V+wpnhZRskzeua
DAOjI9635Jw0ytUYzLBgiOUy9Tvn+nriYhzBgJVC/plrBjC3O1HotCIW042i1EAcZeeMAUPqqofx
BleFlbOuNqI5QzkxDnmWnNpb5m70eql/T5hui8VK9GvJOwlas5O8rsb4BFY7e+a1Ld7H9buHc8LU
mA9FORBYHrnxd0rN38OEIN7So7bWFAZYDYAvuueX1tDqk9GxYdX0pi3Hc5vnH608vMMS6rwawuM8
7iiQb/1S8bX25u4eVaYHRWrbwqHDdBTJVbVZgv436pQNqeK3PC085gec62ok9isErTVAVIHdbOL1
snyeUr2OuonTgWCy1itbmQZC0hFgyr6hBKvZQzw/Ige5szt2rexlcjIJ2v5bvUHlqwyFSVe+nTbU
7GFW6/aLVYIvr4eSCam0xjvd1L4IDuZqkMKfEeeCwI6kuSQTfaY0YuzQJhTtQ1Fc1nLzayQO4qgI
35ur9pnEuONylAoHuGI+K6hCyr3gyjtgIuJSxTjttWXdGYv8bcpfxTKsnxPzw8CwSp78XjahsI1t
4tzwUHsYoOmWlnZXdOBAa1e/oqZBTu8cVNzLk0StER0oRtB0fsCe2wu3ctZXDUC26G1A6sl8kOEa
HRPaHLkNwVQZapDeR7pbxlLneFEeZTP3IGiUUOuKl/7AKT9fNXg/QTPyjl0idaCqZ+kvdSjg68MX
HNX04agZNm6bcurT4zGhBNHljLkzI5K0/k7NCsuXLofXeyDxnSlbuWrueg55q2tCAmFEP6uwu9Cw
NkVyTtf6rPU17edhzsIq66hotNjpuKtLeay+uFBSb3H0LmikERtx0PWxbQfhYDrKBDenOKibO7ZW
Keb2eKQX8kyToVzSHrqYBr0VbVVB4LLWZxBg4K65i5KMYbDyh8I/qmFiN3CJ3MKq/qTjejWr4U13
Erae5qBcvWci5C2s5FLhQG6R5KZ7f2koCjEvWOdYSRikaDaYGqF8r7VSBRpJTCKHbP9ol93XqlWP
48ouk0051s0J8DE/Ox2EASX9VVpM8Dul+67x26DFSMOJK8RT0NswKtsB/Q0YyeqSQ8RWPpEXtFck
T4mrjPpZTucZLjNchiXznWbdf0OkHt5ycqvDVQL8swCFsJ60ommX3jckU03WA9EZq4AHgjlwcTB/
LU96/Qfd7Q3XHJjisMqX7TnTU4FfzFOrtDClp2+wTuaZcsLGSvaX1S7y3/PS3O80q+sAQN0t0Osk
2iG7P9vTdFa7+b453lP58Dq7hjuguEplPQDbhVqmh3OS+z/MGJW1mGhDuCmAd621czqPdqBVa1xN
nEmkkuPwlN+mBfrssvAHe7qNHVdzi0rY0u8YD8RdgdCi1b6knnM/HaZrs8iXgTPe6SXgtIdFHakz
oXQ06XynNb1YtNd6Tt2UwZ+jPzVWe5p2+ZRlP6UAUimPO5sOUBZ2w41oS7+kvmaurCzn0Vph/+yh
om1USuOlIM+KW1bYyzzGJHP88Dxl2OlYvFGH2iF6mK993FGbE+vStgxbekpRmbwV63kEyy+hTYaz
bgR6x5XulI/q2L9lO0TcMvUzbMEJMOsFF2T2raWcskjDvc0sY3p81GWmT8rb5qZTGg/mfh2VnJ0F
fbwv0zdZWk6lArRSP1BurkHBlBhLV8mtiw9jaNxUl9CNjb5MvHCXMNo96Bsw6RoHhbGBep4HPe7Q
GYhD0kBxIVKOvMxaJTyD/JsMdmweNQdMgE137fEIlWQ81QXMKmiGSVV/GJX+BrH3DsytEhvYvtmc
l6GHM8vlZfTZgzQ2aFQzed98S97B6Ytu/6smtE7Jrn9vWeNVBx+UgbjXKZ8O4+TgSr9X6lMOHX9l
aPJDE6Wj6kZ/c/LJL8oSWkQbMmpEI7JI9NE2K3vnfvSbvrxpVX+8jJSnHJDZj7TJTdDCnYy98fFP
pQ9Vjq+RwikfyienOp7scY3y2WZOXjvX4rD7Sy/PxQ1K0nHXLtt5Uw9KnQTXh3+XjP4f8ex/4uX+
UB3/g5b7L0Q1hJc/OCnpo5gN/BeTow72Y1I2LI2ktYy7vUzMPtSbufzTWEP11m8rQGreEOu2LR32
MxAzJoxPsXWv/m8M4R+d5z++EuuHeYeaFPNj0sgJU+Hf/0FIlOcU2vWkNC70vfHDqRK+aVy74PpW
dVM+9rUk/QG2t5/RVYxP9qStAYPLcRLSYZZ//+Vj+R+xMv/fKJd33d/maRr+/p3wGPn/gHf54ymp
Wv+tsPjpb1N+lPM//auLyPi/BOUTU5WP/J8efhxU2n9kZf77w/2b2lj/Z9KAFBk/nn9zD/k3tbH2
z7qBkRYpDNAhlX9QG6vQOTGJJJLN4F9+bNf/nZjJP1kKIcuEiMDNxFz5f6Q11vX/7M+D6krHLQ5K
5g85/R/WFloQ3cqXQrsWMSjcabxJd1KkuZ3ouCSv6unnj/rNvpk+RfoS4NAY7SflaUDFeJc85Lcl
SPzmur/tUeJvQe0Xd+jWTqo3iPFUXMqPKv4RKTgumoMu5rI5M7IXW2B6SsAFI1Rh+uZpiUt/iWAj
8vtNqGEnysfkpPp9uJ0zb/f6qD+Pvu5J/nLWRBZLEToFoUR5NMS7PwVyqJ/6EDtwsftS0EbmqXtK
T5pQRHkbw5x+56qILu4CZj9BfUtvS+sqgSamSBfSdUXcCbh8Ka9W1N/Uk3Vnhv1tv2bCjHVxnKpb
Hi9RF8BiCKsAl49oPtmn9iG5l27VU3lybu21jvrTFA0+dwfvM/OwFbwaIcEuMQwCEML6mt1VNpgB
zG4XuuX9rK/u9lmfplj3S7/gYUmfdf/G/iiS4JlS3FNCUxDU5SffpsfnGnSR+S8vQ/eViEcQfYhV
RaS7bTwGvnyfXLZTHrZh6UveyDubQ9igwRr08eFr4XCehRIymX0fzlzdgeaZQjuVF8tfAyssYyVc
75to4X+tj/UDiGDoPMwMdGM7yB5WYXllWJ8QfkIQ8TB3D3exeLmXuMWJmMkTZcK3cirvaUq/nN8o
VHgdoxjc+dmDlSGQ83iLb5zGyxqYd22sB4lLjRJ2kRxgHxfNF+shudsvu8CjL5AFShK3F+Zd8Shf
6j/HKyIWJoApYzIVj3RvuMli8I2bdnOuY1w+dS+N38fbtxxMnhFbouZB8vvsvIRqVIRGXPi4Uvtl
UFz1qyEqHNzjbKbqcvMn696KB54NIX2oeWVwlPfNKReGKMJcyG961J2wqniTYkyphMqLtf3pK+f3
u5Aj/ZFSOZ4jkJVd8eyb/qjcsxJDcIGg8nv2CZSFxz/zuXpR7vPPnyYXdceDFe8h0kbzpIdSkN+V
T8W1uKin6mJe27P9WFwtdsBwKeLs1Jz083j+7+81oqn+03XyH1v9v1wjK9Aw2bS9cqUH9JeMXTiJ
TiTeGDHmdDtewyC+v/EXCSx2ZRV38SF0X/bh5AjpWYs1d/TrD6TlHoNyFzFdsPooEbzSfc1FHswu
gKqn+o7t5pEihpgdFpSREjH6KL5y3/JZRR5dm6cI2EkBokq+b41VjhdpeqpDqKL8gu/l2aIOt6h9
MM5KJPmmSMM0zMP8bw0P0iKW0oPD9lm/LNF0hiH0YtP+RHm433WRw+qny1vOj4yAPelVFwN/N0XJ
exYAjJyxZvZI532x39OrGiu3NL8wmzWu5h0LMk5j9fl4NB7xTQqWk3WtST6Ml1N6qc6wpwKQsjsj
1Np7m59O3NQDILxuoeEpLO/tZz8Eiwcgw99/0yB7H++V+9VwKqzsBTRXgiLvBPTn/vku+P+rYE/y
s4lne4WHBafgkfwxNk7rpYiWsOBgtW9wuYNNGMESA6orYvVR2nnQMXR3jyh3femcvrHiROd9mC5W
iR4x7O7Pi/vDGX7RQ76Uq3RuLkeAfMVfvdafz8595Rn8qbyhagxs337ULbcKHZaDGqqhIRhsi1LA
zfEbD7OfWLrbTz/PW133z/TOpGCnbuUpmd8GcCIiJ+6j1ocxE8n+JiACeAyrbpOXi8oz/UGsHlaF
59KXPTjgQRmQuOMOwR7OXDWjTynszu53yo2wCE59dxNNbAhHwE5zYoDiqI/kxz6iiXq23knqZvnl
vwYe3RBaLHEDSSxjsi5927NE8mjFswupLJSijgdhZPzCdNP777cRapgfyfN/lGX/sY/+ixR6tfJS
1egxr72PITxXWeuNoeTi9h9hNSjxnQziCAZhe7wDPsrZsy4Z30TDXbXxUThCEk8lF9DsG/wWjrf7
imwhAOl2/zRe481u6zJJCRc+SUugdTzt0Xye2YZTAHrPe0XOJjbx2w7NcAm4ml3JJTDUH7kV4RMF
8DF+ls3PJck/iNTnFXK5LvxvM0TbF9unhINqCGyOcgI02MLy7/lUxT8POEYma0z26tsW9Pwu49Ds
fTgX/uwP29kOZ19zbe/nr1hBHz/reYwM0fJn2Rvi8hGZRNz7beSwJFSepoixlebN/jx47ytxwWKZ
xL++EbiPYmF1l34mbFGJg1WJADDUr7a3ekzWXmfeHRw5jxw43nJ540PjEtcCTi/eOXsjaD+KZx7/
f3N3Zst1Y8l6fhffQ4F5uPCFMe6R5BZJSdQNghqIeZ4W8PTnA1XdXVU+3XbFCTvarooKlShSe29g
IVeuzPy/n+uqur0XB2YgR4ykcj1pbAYZ/5oeWcWJv4/LzZqSHhjkCOyg4y2tb9wWj1Ket36TZTd5
pIeSPg/njrWDHNNnWMJjZN8zj5S4vczViZ0irLmdDsvUCRlYUXydwMcRk3vLEBm/p1/nrzw4qydx
Z/Y/26/Z5PKARUkIA+tQBvvGyOQdDwJjhjyNPHTHmi1oX8q09Pg5xW94kZrPUFE4vTD/78d+fNw/
zp4qjeF0Xg9EAu4e4zkRF4jvoAzH0msO+8Wrj9sX+7qcVi4HZ7PQ5t6TT0Rx1F7S43Dq9oXqm5F0
v99py18PNTHAYgEnYR+VQe89MsrOZ2Ac3K29N2rIrsPbTYkKiB7erwXAKt40jKn3i0xhj6QuZvWo
bBwarX/eTru/nYN6HiPzYB5GduXMjwPnIJ2JQWfpYTkMBxDn4f5aOlne/owkfh6k7wtTYatYeKMM
euF362H8Rrhk4wksnrx9SdQXYtOh3Fcy0UVmiaUEjzjoIzxsffIOD1SMNwTbl+0LagXUgX4aEa4O
dEpgb7LVW6xvPcKGpWTlyezK3TfnaBz7kAlMvpJGtHR4iveVmt3ZkXqi3Xrow0PsLWc8zQ5ptD8O
I99Se9TNicBzgMe7n5LqEqI96ZAex+86Ydi57LGKQgOXVGVJ7x91ctFGcEWBxfESjDYQAk0PdXXA
sxjIN/t5uel3xDTudeUrVwwDuN4tbwZN9IH01+dvcwt/4Y5obCbkSGHP+6ijcr8eXsb3rHz+hohg
Rwv3ZblT+Ok98Gv8THuceBJiYpHGu5rZKHguSKPlyL4a36mCH+XbGtlsMdB5/PZVihi04XEnNgTN
p4XHsSINEAQeNMfcG5mHcH9lx7VClTtVHslfPdK2A+ADvw0dPmfCaytHO3D8xieZ80ou8hhyYX35
pL3HNvl9hYtQIWLtO8/+tK6esochmVvNk+pp5J8tHx28z2UwWCQUMbimnTe7sY/qPFDCkUItP/a+
6/FW5ktKbjG7wqXm/DH90dztl7o7GbzRkstA9OTP28AhJbej/CkmxW7vq6gjUUl9jfiE+pHG+LW+
r27rT3HYE4WRzCYjXekPRA4e9ThS+Dbnzqnc+cypJCh5jotrcgK1lIfQL/zmVIfVqTjBOonK9UL3
Ir0X5+46XIefKJ/cNXQi0y08kiBQAM+gWaLswHsJUeF6jDOGLDA39Zeo84SbXTkVuQyrkSU1URtm
BzoRfBfZiJ9zpMhcxqnJiva0S+J80nnp/m84uvIPycNwM3K8NtjzljbgBoXrdboTF9PLQ9sfgy1w
opFETTCa6Q789WqgcSphhjL2nLv2oEVb0JGyF558bM/GXfzEpPDI/8iP1nNnPoMXMC8kYkEaVsKt
IpujhBGhiucU4GZcFhoPgfk0E0yO4zk+Ns9cXxYKstJ7LNyj+qw+LJIL4SJ71o8qGZz2Vf9hP+kP
WcTl4Xvzx4S3Y75kP527/mw+VFESlGHFXAi6fdBKXnKjKBsgtY3YIkkz9zwUxwIjSCIp6PicFZli
wpdjzkvYdbgQhPzY/T4eaDO4RsQXXEqt7gO56WsN0MAdsZu5ZBeq85Y3hVq0hKAkuP+wR3XqauAe
js5Xw3BTfuyLitLBN1gn/A9t1IgRYW+/vdJ+6CMN68kXYV1wDZvjfg5z3u8blbID08mvujhLX0lP
WYDScIkPg88I+BOKefWYgfuK0rDxaj9/QerufxfcxPj74lMZDV6ZriYo0Ox2bZ5E3qPlWYHumq7J
6hr8lrU78rvV39NQJAuu/p41JjzjNrAImJGFy5mL4yW4ikgNFSXiq8zduOPbQFgdOw+6ClbZyZP6
vTpmxz5I7zYjFG9r2AcxL7dntwz8CI5fFHq5sLGr8tgyEri/C9eJEvsg3dTQDBnv522gM0G35yY/
yo/l3ZpEetiwue1pHUkQYS1mTbcHDqJXK2C1E9aTMA8qH6IfryWHCt8DNCFiz+HGsXa919HT2Gh5
897+0NAQ4b/9BuRkoXuyvS/u7bR5z295tOez++XajyDUWHk7E8e8ffeQP0vEKNOdT4zluj1b9v6m
Jo9fCUAqFzonIJGdcxBQ+ZrCvsPfzL5oEf9Xl2oz8R116Dn32NQ4jNKxU/2cPbUgk+JzcNE5hkYM
lPFmAR/wRlqPXoS/p4MOSTQT4IEddk8Nwd85lpGIet7+FmBhzXey/Xri3uAD6AfnxDp66o5cLzal
JRg+bWFB7tF7NntvHjBdcsBSyGUjjfb6yxjRryCc71eZIwBBmbTgMkNTeBvIGBnf44WY9GZvIXFx
+QHeMIlUmB7lU3aXH/ccm/5WFqouJxDdF3wYqBNB+5OjNjvMflyUyCr+df6NUco/Sb/3r/+uYgW7
JmOup1WuJKlkmtXm1RSW2NeDH+QpgUnBiD2kRk3ETm7xwgab7EwtiMoRMQ1dK+mTw1aH4oZEZfOT
Q/mw51viSGOECkdKgKM+RS2JzNTd7uPn+Bpf+4tz3x/VgJmuSKHC4ZCxDh41JpLq5WRQMxo+lU9r
kBzGY0y+t3gmEVsm+lOoOVSn4VqG87k/1Pxn+gShILuOZ/O4R8QptB9xRGDbYiL3s/gs3AeLTaiK
hmcQJ/fDNX8cfu7bgPK0728VxZsioA3uNmwBw806C/f7zMMNHPY9VDkuTCG2fuI8u53OckY+e9hS
lzEDto6MEMzcv5f7KVIl8sx9X7H9/iwRDaGrnADykvhSP/JbFL/EzZqLR2GJIt2+pWwcLBdSVF7f
o3LirSHEIs4Zw560hvumBPgvXHzCBN+z52jxTYR7dmNQaCBrdtVPm7/nBnv5Tg3acCCQ7ReCvTSS
IjNs/O3944C9JynsCFPcEaxBAp3duTlup1q70RHlmWsoZc1EdNSYZNJEcuHlzFxQIBpC85GPThgA
5BrMn5BJ8KBpgQi0E8iWo8GuPR/YmKOVeAnuJso5Z2VhTq5kR4L8pw/3PNLxazLEPcfmtMBnANLA
KNu989Be5c/5DdpIJpPq5deFx3sPIkx4JZ5XkYS1NAjI7tCF+vuaXPj/nqPWGdBd+IzE1ZuOvctA
DDGivAnTS0/9HkAO+9GWwzXP7MJ9JDF3eQDv9xRxIv/ZUzwt6ORQB0x8KgN6M96eGAou3HRkayWW
tESNPaVrScuo5JDUMXm7H0osnsf8PXIRxy7x9/IOPY8viEl7yQGCNJGqJJ/9108rNnj/5Gn9Mw21
aA3mlW3rGv9U7vWTA2SGPJl871n+uD0yuate0eD6eyJrExr31FIJGbW6X6gyjy/GMXtEPXOmqnbb
vpcXvv5W3FmhdmCPD+yTTUqS3sfUj/fsIX5ITvUjmJKzEmmn7a2hvpmQ82yBSpVzDbOjSWI4XjhA
k8ZwND7OpMQc4sL+sN6X5BrmQ3+2nrcT9T1/OLJpBkxLsUSyS3UZOGJeX9gcCf2+fFcQ8LYgwFzg
qD6oL+OpurALkdCq7GWMH1Dk7ChNmIfh6Nywq1m+M5LcHbtQP2NYcV8eie9EccrnVN60e/VuOFtH
jt7BfsBndPrwfgv+UuPmv4LT+DckZfxi0v1LFLzfFD8aAPBPr2jb06zCMODnO2V+R8n//ed/a9Fo
ygcb9AkgDBN/T7ivf4NnwIb5YJs6vqP0SPZOHCWf3+AZmvVBxTLJgA5k0D3Sdyr8b+yM/Y80sHl4
ljG9jPml+VfQGX9CsyCEhQZrq3sTEIkbfpp/QrPAhN8aySibG1Mduf4s5N5loN3HodcTAJOaPkHn
xdZcElJ2WSc4u//FQ/zHZ/h/fgd/4tGCxSw0fLyaW9fGkGoElmEcBBm4Xa7r0egL3+5u2fS1Mkdv
NBVg4z/++hL+3+s9/n+20BVWkGntWJa/d7B3Y4XflvIOtvnv/+3xtU5+v7j/8TO/VrcFnZg2ImVM
/CgArzis4V8NSMv+AKja3C2KVFXn19+tbuUDHlIy/0A0xnjXoD34t9WtfMAWEzcGnhSYVjQj/9Lq
3h+u/6SaijvHH9O5JWZ+DJYLp2YUNXOGs8+cjNAx+1iJigSGXw7zKjDMjMbMZjPoJ4vabWqwU1OS
9RGfZoJuUZaXUtIY9MbQ1peqpiIBrL+isFXcWZe3U2e31WufxPMRSkcV4lc6BkLWLSiyUCkFRnje
phiC2sMARjEvjGfE2N+70qKYmqjtXVlMc+kWDr1gZwG0KjeVx6hgFrbMR3euBVLm27qM8mmqc8QY
oIMZmXTQwk8zeY6qOtgwzXpgd20fcqeZ8LIZdQMxw3ydv9s+Mwdqmzen0OFeWY35qcuY/IVI3IJp
kykJLFvj19OSBrHCSFXrVCSB9SaOGU5C7jwj782d8bFJ9d0SoVs/ZY5gui9L15+g0qfQ6S0OGVhI
e0hjTE8dNKb5ipxuTYPE3SzbN0lmHk6aO8ZjYEMx7zQxDNpYmA/oiOZXeDCToVDth0yKRzFzp+Dr
J9JkK5s8EFkfS91Ig1Srr8s2OXwIiBKHKVnKg6T2wnPGjXMdJJKvZZ5YH+06XiOzWbaroSJPkcYe
+Fc2LGFhNRIz2PNwAmp7qE31i42hcaAgzULSNg1eO6JmcmK9DFddp5CymdQYix513yQ2CpwL81Jd
HtkC6mLVFBQ09f76jr81+iT1ynjGrjwRl4rrHWmWQLecyE+bLQJzyePjaiEEUiaDUpiNTCdpmVXr
ZuAktS2SQ1ept8rUUJ5kS3+B71nckIkZwJmRSTlj6XwdtJEErJ00sEMESZ3Z5cMcy+2n2Vrax3kG
OZ8mk3XuCtskkdRGpsc2KIolY8B+LrL+04TqMLI2pLu6ZFbMTarl5/+7YfTfMBP4Ldix9/7zAHl5
bcf0tfxPYiQ/9itG2vIHAFj4NUGYf2dkscP9FiOdDw7aWWz1frHidy/gv2UAMuYvFhMVqqnj2kUo
/EeMlD8YloVxMLmBqahQq/5ajPzjINCvjhNUr3fLgd8deQcwwwDzOilSFdAz2gBBRtjFqS6yY91y
7mlF+lKzbPRVeRGkEC5MXPDI7dFAT4E2suq8SWteFCwHhkq8mE3yZeW8PxUnW/2argM9mumm9sz9
zUr1FuMeL6nrF3AZT6OS14x7bv4mD8wfja3pJUNGA1ZL75o4OQqUyngppYjQnLsJKJzrWDv7Al5e
atUFzp14pEjrq55i6Vg3nKNApW9tj+QZidRWvjlIPBG3XuJ5/VqOyqHV8dTYlCd1MIEnKKgCTVs+
mDxkYz6Djpo/Jkr/JR3M72LUX1Y5+zk56XnFPQXIqvo5n7fDBCF/Gu1vZceku7b7eMTCAl9p3ed2
6Q9MEDRt+igIxe5ggyqYO2iqOTqUlHGfUnlKkp13YfQ/B235CNyDhnnDtObI8da5qQJJjb3BKUQ8
fl0dKpfYrk00RDlZqakZrt18B1qmJcBTZURY+KNlrAtUHsAtXYm6NsOLQ9rcYtto9TAWqZagEXfr
tl75aBA0PKNcwI+b483eGtotsAikQjmahRZJspU+oz/1nMx56WNjCWKVtpDV39UZch3RFg5TgmsR
rOvKFIY5HpK1oKkuj0/WNi4hg24z5RtMTqIO4nuUTZm4pAbQY5wII3muqHihzL7fgEL8EHbHYLv2
PUW4cCD+Yl8hNOngxDEV4JmqTouf+tAztq6O+KqBQoUy1NUBk7ucmSA0HPTCLnfOgvmWFk0w56vz
y2DyL51p/isJ4b9hJCP3+uch7H+Uyc8++8MZhu//7fSifMAZi9MJloHmbkJFGPoVu/CsMH8hyLGN
wgvuPUL9LXhZZHE6RmWYgYNaUGVy/t8SPMX+gM+6ou9AQYV56L82YYbT5R8SPEbrHOCmGEVzTELz
bdh/qgTgZRb3VZGdmkXqkuKplwddv86yMIC1u2JVF5EB9o2VHkNBLa7ZxOFvsHqT/eNKjtvCNxm1
O5h98guYtUTbFaBmO3EEgtWfVF8acGYOdTM9W+UOgj5f61/zdFLkm2UlPJNuNa3Zon41hNPN9Uva
M39KJEXwuQh3dxzQn1G3L9RBlWwSj5DgjJ03PBlgvrYFCq29ORaYKbvuziOyPOq/SjmnsGnk7XFF
XAzczEmTO7MY9yFijPYYXNJ0cCdzg9VEotllFzVQ+JGa5JjlXBQzk+G/6yoj1NuQG5KvCIwTgDPV
MVAKB1vm61pLUonvhF7jmPOiwwUWjJel/WYeLMwZ8k96oyJvBHxjLcqj1K7kNQMuv8m1Yxd4Kp3W
GfBIAl790GXI+oN0rBHNcddNanQj08CHym6Z4kFHS0mjFryXMlWMyVWhxSZuh6wP7FDDpKwLEGCX
52Ew4NpltUFAaSCHRbj2Ud9oLSipka4NJl1aMZK8kMgJc5rDkXNqjzQOF69xCipDlYFWdVLGHL+b
j61OGdfIxNE2Od66var034pCSRevq6yhCrqsStGeA49gwrxjIN0E7uSvEmy74ZSoel72INT0Wjyu
rWwlKAT4MyQqki5cywEkgWAdjQyLa6676k7GDpEWVdurS1hJDnxFHTBeS+8Uhbt0qJBgA9slUbO9
SpUg6S34R7SHSkEV4amA7YuwMIVFY6zJ58LLhs7BvHsduuWUIJm96wyEmew2jPhHM3+POCwjJtQ3
pcIfE1pHqcx+nLCbe8MMxNvDktagI6Su9bOJxuCWICV/IZCPtpdC7Xw2Nxkbjryw2odNKu3Oxcpk
vEhx31/XFCqGa2UxCHJn0FGcTEZr0j4gU6E6Wxb1p9GeU/0oQxh+s1KTyuiqWMKG/5jo8gWWWcF0
Qw4W2ZfToaQ9b69c2zSuHMcfGhMfMKnpDHfJl4zB9D53avRFZfpF5O2iAoyvehlCtGnTHIfoqLhG
DQM/lCsxfIcJkCjeNktNwXKtpAcwOGONiU0CcLusZWcIRS4BxB+V1vyqgGgGT2kmjuw55oKaOGHa
HftiG0wEICyDe2Yl2YSAr0op8Td5QpqzpJaEelpXzFfymuHLLCqMrOwcABFecwkjfJbKLExa4YDl
gRlcKJkMtpRgP1nnH52mQrNR2FhyXBpBClX2HWcep2Or9DCuyeD+4rHzKgnL6vyiTrUuhECoMHIZ
N31kyDU6WCTZ5ScDZ2XFK4AlAO0HDXyuzaF7ze1OTUoyHezsIVtyfRO67+mmowfItk4OihpniG7n
y5tdaKoinyLOTiIGkQI36TW158o5SQMUPZIsuVH4BQm5vgQLmnrzaQI8Id/H7TKUN3s1jHF2CwtQ
je8481ihFbHLKX5d5mVGeZnEo4Q5dqYlafpDIP+hz8ObADMwtDX0Q9AHzmbc23gqCt03ECprh2RK
1OLzQPm2PjgS/FP4puPQPwpp7Y0gjQFvnK0NuunXtMjtXZwg2rF7hNVolT7Q6N1xDrluVyVHnk+i
N/HC3lYSFUdtYKENygqpvuJFysa3+gETB3iNxO8grnXJOrUONJZPcT6bemSPSurcZWjdKn9WRwPn
giyFF/alWqC43+y4dGg2jA72JFg+2DuDUFVG67OVqaN62EMvUC0sBDO8n/MZfN2PSuLRogi+rWhD
12qW6MmmIO3CtK9b/GBsHdPwvM2pa2lLpTNct3RNCw68thFCZ+rLvKiSxJnOoBLmKJN+02NzWh5Q
OyuvKdJSG8e0tsiCaRazEmj4w6VfFMAXA+S/eNrLAkuJNfduDu6j7lzKO7uV1iVCPTvpT449gYnT
G9MULi6CyaOpTspTKePohsh9HWzwHiLFDaPIwOhadid6OPaA79x0tOILIgF6s2UuYdymA3xkO2nV
BfRVbbQdD2SDBLzXu+LW6mqK8LjflucZlW0fOkLv8HzIyxR9yDLzgCEkyuJAnVKBTY9azFbh9b1l
0XMAU6UdcaR0dBZSj/LIHeNWeYn7srYP+SwZUpR0PD1gBcoO2uOayMBvxyJGujDVMV14aFqbi5gu
biCOSA6NwxodmJvigPwxLbOcwSgdTr2sLyKJFmTciQeUIcFJPtW77mgVjQKAChsvX+kkzbyixZpQ
R8ytrUWaVm5vlQ113zXiXvnKOmbw1h7g3fh1laTJ/TTjle1mFuBfBOVde12Ucn2WSgGxt+Q6Fnfr
bMsG5lq2Q4YuZykTKGmqc61lOSudE5aGdph0XUPbOct7hjxr5N2eSDQSpMe6UJE4u3kq98BnRtwE
zEpPuS3yPD/mZg74dOl05W2yc8yaMqlcNJ/6HdYK9QQBAxR8Yj3gksiAa1s5RhF2Ipmf1grzHV+v
M1odeW9+TTulp9dgmCmt63wVDGhtNffIEq0CSA79JI2KlD8GUqWDZa93qCIk44r4Zvfi26ai3g1V
KdZuithLF1Nb202gkFUhyFexaD6TV4n+3qk2NnJf3WaFeXunE9lr6XTDQPPFVmKbafDcrJZnkS99
HhVKE3/fK9a7mHdIOEk6q3JOrC2r0ZC13fQdYCqc/Vjhls6pik6xLAsp9aHxoi+e9I7WpEwi4+BB
0hmHjEJLGw1Vj1V7m2s1I04J+r5brK+FdCiwBbJCe27I/LbaNJt7BSw+egUKK5ZrDjWazhEvLz/O
KlrYNdfAA7jBfM2UYYFEqQgfSreolqnzGttMXpVqxo6kLvqeuZ4eUTakD714aVVIDRCSIV19VGHA
9o9SKkGkVLSmf3NA9zJJVuMR6cIBRchWLHZWhm2l1hYqzH4xA+xuzdVbnaHMT5nNkegVWASjQqO2
KvBKc8zrIYxIvfGl1oqhfFBtOZ8eDdBAQNhQ4vfgzZhnqVpSAXiqdo9Z2EQpjY8x8OxK2pQpPIUy
OGkDpeSWaIyN9Gn+lkj4YUNF4AgZqauC7/M296AYpK4Z79oeQjES9KQEUYWRB1Wp9wra6DR8y4Jg
azylWq9qZOh5Vh76wdSv7LD7RAjoixh7UzP9vJVFcSO7ihn4B2aFT0oSQ6HSWFmm2w3r2uJ1pOov
dmHbiPCNRmVaUEa17QqH7NkbptZ+beNUG127GYGPKkkj5SRXlTS7bHDL1Zrn/n4CzJbAQVbmV7KW
FdRGmpaGt616h6Z17Z+sbj+fx1OX3IpyUYXfmHEN+USp4Pn1ebO9EBG7EaBqKqOssID7UhZkJ640
rmvIYdz6Ag0O4iWcMygQzrBg0jNpcv6GyG5uo3auhsptcr3/JIRWjJ7IGgF4sdzJR3bSZ2+pQ6YQ
Tp3GrgR037YPGAcDWcI0Tv5GmX2hPjDFyAv7pF4fKSUU+I7BIvphlarFAShZMHuyTNT2Hn6/3UBR
NmN/T+i+VF6amtshqXZci1nrM3McsqRk7CFFT11HrUE2MelPuaKHWOhNQHcxfxbyzzyOKWfiqzr1
QV7iZhfp0jwxqd6YM/M4HDTSXy2j/wMH9P/X1GJ7AfCfH9TdZhwWhsH+UGzkJ34d1VWA+xapueNQ
EoQEth+6fx3VFcqMDmovx7QsRdURd/29zChB4kdljqOehUpLlg37H70YeDkfkInt6kAV4AYQnr/W
jMF85A+HdcOkoYmBKoI0rCwN3uZ+mP9dxXGxx0TuR9yRjH4TkG21fii+Iby3CpDj0Eg93SwSTt6x
odn30go/x3EdY7An4KB5xmB+J8EJb5QkL/2EiyBfs2rPP51kSVBJ0IQlgaS0PV1IMgvnJI8D8ihb
zMP4bAkHcba29cln2kGCeXRibnx1lqR8lZeNY1g9p4rjEhXsV03DDxpOyPQQC1t/tXKNbS4eii+Z
1RihCeEYEW5avIB5NmocgsE4OgsTASKzmVoqwV0mTvYlFpjFWMrIpB5Yo89SbZRfs4Guqs6Z9aEv
M7ijijIGuiyYLNRXjIA1qp4PNnaVzL9wSzN3NSXJ464VewdlRe48SfqTKtruvq/oOfll1yS3SST2
uXIyI8IUUtxZoA29Yctx9M2nwQqUdNbulGUcmMfsIBbL3fDiQOfzLBlTpHhBEjwki8Xg4ULC1Oh4
FqxxzokdyJKINlzmmeTrYuUkGxPhosXH8n6w4uybUtNiiq3yydhBF3UqkicnadnyoMImB81cbGqG
mf2czTI/11dDHhh2/AYc7AXFPQxSDFeIhvmEd5rJDPyKf6aWOsZRMpUyqpK2eDaRnUpL46eNvgyw
vxMFlkkp+bDhjbAhGp+pipBpapXkb9owPBdjp9ynlFdB9T5nmgEfcrV7pvhFlnza1j4+V8moU0KJ
5+pHP6e4ZfXldlC0SsA35VhyNRdJUKcwsUyyKDtCyTD1Coin2d4PwyxOAM3ZW8oNwFTTOulxivtd
Z65KjyCzUs8Z9rQRR8+grU0mulI8LLuUDICt2zjFpcpQkz2v4b4nl3Pm8HrDHXzqjb2ALE4UlKis
VjkO2srQ/Kxd656argnMGaiQeYfjjnaWOSa5eblKHLR6NYLbmVxjdWmf6tyq7uJmzH9s+mbS4Rum
CqV9NkcCpHsAfLH7ZNYlUzJ1B+zUsdPvODR0/rBpeVTXjUEWI+d3namwACUVRxuRPWQasMWhUsk2
pK071WuR4eRUgcBgTKlOcMfQbai9gElw3OL0TzJdqC03oaL2b6vsGbmxMkPXg0RLnXR4YhxB+djB
notyKPTkuOuzmjkghggcSBmbdPVLuz5N1DDOm5QysKgqXxdNz49jpSUfgYMtJB062zPEfmbUy1bc
o+VPAy3VMIuUZsMrHRnymlzdj5JRh3OHFjVWJOd+SOrtDkoWE7yaMZy3TGaAjTRY/9Ekuuat8rAc
cRxEtcp+HSrW8EXpYQZjmwPt31rrPT8ZPaoTnxLVNsU5SXD69hYnH/EN4dafgA7AL3e6tT2uif5U
xx3DWU7aW2E8JeILZlcMjmWociBEciLJMBSzhQpJN+fHRmBTrB0xwnmjtugKBd2DvB+gKa5lRbqA
A1QTqOz1AFKu7/MjqFxEjXFSfqa3qp26RdHPhZAKhtqhujek6rLV/1Dn4lumtNZDt06MI0tG5g3t
uxNa3QyfRJVva2SlnRxjBkJ1S3a5tQdpgVNRU2mXlunboBTpHJkKC7Xz+0ScLcBymAE69Z0zLROu
ZomhHMZZNK+FviZeOeqwPUGLXeN5xlI0L2WNXCbrlI8cxqlcUNgz+wKmhKVcKOoQfVRtoE+dVNzI
mxgSCko4XCKBXxRS5pkMqpmuYk4hg8jtQe3bI5n9vQRjDxs5TDBUnBgjBZTRO9w7mXFwQQzBa1zk
bAZVb30DoH/K9TRsLeg0o8wIoL4e5DK9S9QKkVhTPo4aDBwRb14DWkvGaJ4/jQYFQekS8/vmUHJu
tq31u549yhw3Jdt46TaFkxmDwv0cQaK62mofYjrgURsItIqJ19w+76CTSi/Pc4WDnEDIilF7DJCQ
0uNxzdsoHeo7u8c5r0eQMjOjmWghB9n7VePQtjAh5qSED5r+kl5Sj2BanKIII8TDcJIMA8deDRZL
IcUftVwQHNRDwUbEUfiyUAOR9PVh5MAtRll/IsDRh5eUGaWgmXIYXNSM+khdCAOYiLnesBZB7zG1
WqBW6a2jaAaXvr7vNMpZSf5Y4BHTl33US3nvd5WsHvBS1O/K0kh/SCrH7lNWLApuIGy2KSAsvHVi
85mSVY/8QSmeGSzCdwtfL1gsGvCBDfsXbyaYhrh5ANZwSglgY0stILGMwBidN5X6akTNiqHaWoHQ
lHxvTULK3ufH1CrWvXnFytURyzco8uM1TuWBIkavHYsuje9N0dR+Z+FbWGvNSdj4Ago6a4Fq4DTs
5PqJsJi65oIaOGuHxZd7YP9Q4BNIT43V75YVFFIAiDV+pyWMicYW88/2/iSP8494a64KRWbLLqZv
W635fePcV9qmHuLF6XmYmkdDxhFQ2nntnUSFB5Ujpy2EeSUWOg6SBWIoPphduOTSnSLk7Vpa+OXl
5XKb2Rcdg5FjgVPbsRQJfcgZmftsnaaVInU83OREu3SLSpCcywPO1LFr93L1GbQahel1Xg5jV9TX
Dp7E66I7xomDNYKmEbcDgEIiCzWAzi7leuUl5UTSmgRxfB0S1HHUat2KesfboLTqxayA4BtdBkyM
cvbLAuiNnQQvmMnGkSOmUvOTk+LJrGX1OHYQuYmBDIUYCvVVU/8azyrqL3lSAgPk/OJOVllHS2q/
KCJhzgHPxKWkSJPnRD/GjAD1rAyfQG2n87voTfVAlarBtWUMc42NKWu3z7FToXnsy3s6nm47G9LX
cRuIgRqFpZ6h1GXLT+XQg+OSXhRA47bcITq0B0wMGIzIB+1mbJW6c+kv1ZQx5KwqElzcjUihSm9D
u+jXZFs+bnLxcTIc5vsxEyiU9jyWZihNjS9Sp3jLZbYMCZ9jP9ZGhCHZFuWz0xyKeYb/TprqOvNK
1bgfaTR08vo8ZPAY8QyYvXbFMGlUtBeb3rhBzTzsqtw+rG17Nq3WwXWg+2xy2sa4DrZMn1sUL+KK
MZ+20DKf6SOMTu20b69tLMrTVsJQZ7zjSVVJoSgHvca2goqnGzb8t2VBMwtv8Vn5mA72fZ4bmgfY
WVkvfWoNDzha9GExprvF58hgeSyZUWEXzY9E3foSUBEG2Yo8OsyeU+F/NQa0KLNdapS4kmpgKF5a
90r3eGu4YviN6J1Mq0b+pMZAdAyb6tNuzXVcpZnfT0u3SQelwE6YgWa9OAApRvS9+9QEGfeUseNu
psZRmh2EhqoCg7amHXDcvG60Wz1o5VcdjvOFCoJ9H4MDvUJAxeR2ETHsFrE9jFg+Mhlfd9vitaVZ
X4dV7b7KYsHcm5z3WFjyxG4k5mOHOYG7whZ0yQzsiwQijz7Rxtq2JNri9K+6kMTbOgmMkfNqRL2g
wlGNhllXzoOS6F+Gd7h+WZpuNhqg5zOAO9S6H7YU4LwhxDexTGAVaIXUDzQK/oO6M1mOHMmu6Beh
DI7RoWXMAxkMjklyA2NOABzz7MDX60RWm5RkljKtZaaFNm3WXV0EAnD48N6955rVilKoHJ6Eloba
Vl3oM2kb3niYm6bVtMpVeWqmfjr2QhgujCI9we9ZtmXht1uly1l81e7c7owgifW16ND3rfJSgudK
CJoOkmzKV06vm8dYmnwwdEbE2xDU8VNmh4SUU4F0ibKOjdEncacbt7kfRc1X20g9bzGmBi9/opyM
rWRylH0w+5wcL0BMRXFkrm6MLdN4YqyMpKDU1yQl54uJOKdLzaczMTqapB1DcfQcZW4sv6XFUyZe
HXwq6PW3dxndxXEZ60YbdxpMdLVzBMUvRF2FlfR87J5XQ11sKdHPfVJZzymVRlgJniTytnFDH19n
XLSvsDJlS/QjOZGrlGTfeO+z7FjnwZk7JleaZgUJVhPns0UNJx3/nSdkxQcbxZRvUtf97EATe6gt
oxn2NMcomtZDHlonDpos037tpeNVQYjERXUypQg7zLYZ3oq+LKhkhL2T3MYkvVYHO6YMuZ8byp27
IYF9N08DyLl0SKv+SAxYsrYvNKUG5ifktelCMgPltGpAnNFIKpNvUzFEe7sT6ecsLrCUz9ZwGxqd
u5dT4Z2JREAO0s/JhveDh8KnOB8OlGOBntJIk9qIz9oasockwuPsx3R8MT+6BrL3GEiTgny5gj32
WGTGzaVoaaXC24d2C46EVBJbteUNywayt4LTLHmWzyqT1drra1zWOaOHXOKN34r6rk+SDodgGZzS
caAhXsq3sG1JBPCGp0LbOEcMQnR7pxRnK6xjnGnefQbrd9FU+ePcx+U6D7EthfUhyCPqrnQzusRZ
jVUFyyEzjoJUOm7XfmgtPFQOTVPC7J5Gj8T7KdEp8XU1TqvSuZ1K+6WhecUpAboBeCUoz+XWSrtv
XemtdTk9jWNwGif1KezR8QEQ1gRYuOqJV/3S1fE5Ll2Oe0b9RohTCb/bLbovyix3uTddzXPu7gbV
vniKF6CDZd4BqohhjHijQLJX71VdMQ3FxpNVwA1ozU08CCKo6UF3eXEIg/EbHTZvUUUBDlCjvXcy
etmZmZ8jZ7xL5/pa1MA3W3ofy7kawDW3RKtb505j1SzN7ntgURipL+hJPQFYpwpaDmzmS03p1mJj
XA+3c5k9T4F85XQ+7uwUh2Jt477wOCHxGXpmtb0sgkWyy+vvCuY6kLwzQL/ryLbXdMk3TL4DQHQP
UdR8jGFWIgegcTy3DmnGajtz3Igy+bmbeB7utJeW/TIFqL6HMXmZ4lYvwzHZT3P4kkn1xSmJDhZm
8Ur9Yz81NWXgvFvlE5mlNOKeAKiaa8iA297034yQnCdjBgDaeKAeB3OENGGXu4ZVsIq6k185RCsM
1vzWOQzHpFDc95Avx6J39r2G71qjaehJSQVPxi1b/CWrLV7QF5eLiYPrQsrsa5PA6elik667IZeW
UEedmVfSN1aKpAzKyYgsFrmAq2Xad6OvHovUvW3VsK1dt7lNBosTv+QpS29PisXeYncrSW2Y+d/T
yvFpF2b3ldHuOho+lX/JYbfuUbCdTB2dVKqfdD2Gj1lP3ksSrnxrPtlB+mibkNI7eYgH8nwqY5vM
xGGjs2ga4u6atkeZi29/bLEfWyMxN+GuCYl87TvO9ukjvSm0arj7nGgPNuzeklVLySY7QLVeicFJ
rhBSH7pKbM3E2dutQZhEXyyrPvmmnRYKUA2t2HQ6AgyLdWQFd/YU4i2fLlnphlcv/NhZ1yJ1F3z4
y2xqzvKS3Dt49Q11lD0lm2fVJl9DNoYzS/RK0mU7JbbTX5kjAhtW8ZcmnmxghySGmxaepJgZQw2F
WCkw0yvVGMF5HAsoT6q4yKxbOAp1SYFb2EvHtrDrjvpHIEd+m8WRRbmgOoJogy1ETglwyOwmy817
Gt9rMtOAk7fXJP8+uKm7mccguOujmLqFkVLJR22iBWwnO9jmg730qfIc5so5CDTK7pCunbQjYbfN
AORnFhBq974jcmFy0EILIqfBpx7nWjqbdKKeRNmDUIn+QHGLUzgVyh0KGk6GeJ0VIY5FXmxrEyf6
mIfA/9zPsxM/twYxO2lFYK/kQ0l8gWK7ONnKXjYmKJOI6SptyZf2/IOfzdCxAzY11V7JYB3JbOdo
07g2mlNT1uiIiasYJ850gAJpz2MwDIJl4YRfiwQREq5pu9KS3US3UuE0PDURfsk6+tSWNiO23bYs
2SVnRt91zszXBJpDS3HVygfhvs5927imhXgXQpzNCm89dXe0nvZNLR9NC17unN/BKVw7QbO/xB1l
aLkNwZbUSlGZU9k3L0BSv4S/NYSuw9l8Bt4qGVHksr3JeF5HU/TQjBzFk0x5GxEZ/cIlxHTZmjXh
Sda3IifaR8zf5aUR0RMfR8Mx45sOLxcowZAQTZD4w3UkuPWWRqudeXcxTZiFVHKNgIqaoNmhzfTr
r0NN7Hw6vqYqvs7gFXdCr7xs/tRU2QvERbKpcBs2hH5GJsze3hjPMrLXhdsdp6K+BiSLYhVcQek8
6ZkWUyqSTypPbwaB/qdvj+SHnhJl+NcuiQQ0fCliNCn6HT+MYD64L1Pj3KQuUsnJwv9vBRBvTAKU
mk7s2Ug8IU3YoLGAFVa+UE/ba3DcYZ/QFAwjetzheIVkxVzWHqVedEHAinrrMQrLVZdHOYe5ThDV
qOET9v6CPvO9NHMaXU6wovOyacd2WojEzJep7ZIEUIiNsCJ7q+r8LRM52PaBQFjd93IvYuDdbERe
HM2GkkTDcZM5lLhpXQMRGqrmUOUOjyUuMLqmyeeeV0DeyIjF22t37Adf0pY8CBHjvM8IMmBLStut
DW5zlT0WYR+MzwHHKLayiTMFM6CULKPBx19NytBDlOHXvMydzCMjM+8JhsgzsTZkpacepFLS2LgW
h7iAlSVzC15QlTbzBsJpeNfGcrI3CSEj+PXUnMbbLMSoNOfoAnkfqPjWzuiJB3pscb5MnMyIIWi7
/ncQ+QNLJzMskFlGxteSyLlhk6ad+z0pOmIm5mG8q02Z0toODM13zu4JMq+smCOizOmpcFbG3K69
qKleRjsiNatCBnZJe5fAKvN8TE+JV9FbCAbrkZ1zALIFXHe8tKZ4eta0DTk4RqGRbfy8x2ugkOmA
jXdk8mjpEJtiG7Y2YGz7Qn2MdDGHu7SueY2kLRaMiMpxm3pbxLPf7lVQemLBa7f1uk/bnoJ+QYqV
nsr81VLweUfZzDdC425ZFoI97/L/St///63pZv1W4L/4huTh547b5f/+d8fN/gt6JlJWhPIywJF3
MfD93XEzaap5DMDAD2jFUc6+cD7/JY4V1l82hR36dB59Ncvz/7vj5mHtQ0mLFRD5+Q+rwL+j7LcF
F/nJ/eQz2ziOj0uQoG1Sse2LBevnfpsFXnTgpEnxInY1vmS3kcRRoDkUxWaeLG/Tas7j6CRm5qqF
GB0pAa+P5bfRmFn30rHVX5xcUGyPmWo4NFRNSQiUDjm1tZJNDkGeqiARCVdSTN51bbnrRspULIqc
KMqVVUjx0JHleaLNz3eZjtEMZAaRAZ0F3bDRI1iBAlU6OjRTuHBFDMTIn8RVTjbFEvVSrRY+0nVS
ftwS5KLTN1G/9xHbxGdVGywdVadSQDBeRHPeN2LJKuOb8ScrjtJ+2Qa5Jw/tOFJ5qJgJWKI6gNuc
G4aNFlUDupbPiPhj7UxHzp7o7kvLU1TPaTd+r/1E3fX0Lrw1f8IBdlVbPRUZobEmkGNaPziFoDZU
Ow1u/rhNKNSgAhZIHlynYX/atPdW4MBgn6JuQmZXtUZIEFY5viV1Q7mXnlqDddw0USbW85yxYDqt
+M62qIGrJXsEOe6skPfGRu6Ua5SNWDCdvtfyJi8GBRTKDSVTTOiqfkNuFISh1EJLXKStNbFOTegx
jKqvnrrazsstCQj0/zNniJy1S8DUqXAsJUk7IyCNKvFgYGUfZWHh9pxCLPQNmXlbi2wDCoWGI3ym
pdB/VXU/XifK6r8NZmFlR7dRdXdDYUtRdyVDHTAZilsSk3E4AYxE/t+ByyahblWEJgRmJEwTtb4+
9sn06KXtbQtEC9+n0NDWVvNEn6nJEISXDHH+WqLPYMcTsHsEJWPWvn4cdZtmi5bycbLtrI7whDnx
ERmnSRuqJTDppiVcYMjPrka3uI7LQL0w2NuByACEYaQUDCP297azX0uSgt6UhUNxq2e7PjtCDMAo
UNZeMhMl1SwK4azDNdWwnHirwbuSA1LVldliJ0TtlGKLRRY4U06t0xK6svGjY9H7dnjj9m5Hcy3K
7s0oNO8LHhDMsW6IH1019vf9YJfBZpJp5C/KPGUPkmktv6qhdT6pkeL2EuvMJdmomuLPpuiNUx3h
+VoGdJFSEsYH9LvBIIrnYbbs57RW1Lfwpkjz2qi0vetEEn6ntx0fkXJEX4t6su465PNv3UAE84Ky
fviZ4Ev7e5JVzYvVD1Bak8Z5JESteDHBctc7Ww0R3NEmjqZN6dYW8eJotA/EPRs0eKifA050zGiC
6DP4WDIcPkiIIfhuXvAaTsaGAiB1sKSx6ODJyKTiVw4DicrGmAcw6ExFfkBIRlC8kAYKTnbGdT8s
hUgIQ6kD2iJ+lJGSaZM/tVKuyM5JQ/rZaqTZC0NCeDHJZXJ4Jvq7e2QLGN3HfZDkAPwbi09aTv03
78e77kRN3ng+WmdeL0GurSArKq6az41yEX5a2mk+G6rmRzUkqdCyb+2BUO/RIGlVtr77LZpsMk3j
puQLjyvafGSsJ+K1s8vu2LFVTlcxFkvIGDIKIRHZkR9sUuGmyXJkv/yA1ZL+kme0dnhV6CaGecQ5
PFiRLOI1ZNORk7lAS99NNySv2flMhqUAfd3TRI5RsbV+kpwL18Gpo8r0pgXnD1ozo/hIxmzbfMZe
7qMydasW7mxJSXQzR1F+HaAU8K7oo7FjdaqG9rpXCHWXYCAVG3dCzIjAKzZgO9Qz02NeVsJeq6m2
arUk5YDUA6ctBhJmMJBvmsGioR1GwiNItioDbksJr36UCCfMFQY38LnJpShJtkQQbwlQIZc7D6dG
fKpwoE1fqFpYL3aNmnNtZUxvuwCj5Tko0Q0uyKNt/WXZGTTe0jjrb2LI5AAsKJXgMxsNj+R4hMI2
MURD94az0irWs1vbQLTHkGQMFvDY5AidVo8J2pjXKFThk5VR+2Co87FgZ8q/j/4Un1hzE8qVtFDE
FRFU7v+Zc+j/2x5JBBhr/mdl0hlV0nsKwo9/4e9tkuH7fwmfvCEPpAGqNEv+lwHSkPZfJtoj03VN
vmI062xR/rVPCv7yUB05yI+wj6MSEP/tgOTvBT4whcCxvcA1PflvYaqt9wZI18VA5ONX5j88REme
+8FDVLg+PgcEyuu6i/Ecuo64t/xp3M0zvXWL7vzJyIduP7CKQIcrKKJQ5/OuaXyqK9sgk8LqW2dJ
R3mg2e642667aOty3RkrDkXm1ov5OxF2jaXvExL904M+/00G/Zkof0FB/LTJ+3H34L3Z6QGKuIiq
PrC2RWagugoDCnyGJ885is5jgL+XpTCaEuQc7gsrs7mYJkUFw8dwcJgUcYB2BXtiUTqIhpSMkUiY
yWZWPARs6+nFn5MeWmygF8v2axuXd3hR62ffJNygS4rgNcx8kwnMxuGIxYBWP1Hr29qOh2McmBMl
xY4DUkC1pyvi8mQOebIrSwP4mG9wBusl/S5dqiMyEr37/QP59XlYNgPJw2ePFI79w/tNr0sDtOyJ
plvLJtcPWZVQYpup5h9DVBhk7djpc23OnNb7Zvj8+0uLX0cSCggQH7wVD8O9ebm3nwRuRYYAXPat
WGNapZ2mguCxy+YJnEWiN1VFmhKU/xUFB2gaA/AgnZJgIKovv7+NDzI7xjPDmTkfuAdP4Aff/ee7
gNfRpYOWkM+QxCETcemdjtl3w5dPjpXPe55D8rck84v+j+gbtfBsisri51F4oTz//b9ekCeXQYiH
2QmIWfNczySq8/0PH6o47Lva79aS6jKGJvmc181dS8niDxf69e1yIc+CW+/+OCkhf/z5txWEIhQu
yqY1Di221LM7l9uQwPpNUVtQwnzENm0jrYMalPsHxrX4kN3w40cirOQbc/md6AvfX5sSV4u6re+Q
AnYk9VV1tZYedmTZRv46M5uHqkCjrbN21Yr5CbNd9r/48ZcHbXPgZH/18Smzu/Q40TUdwWXhM3l5
b7r2npVNuaIeEf13MI4K7+H3g+lyRvzwZhEaMmd76Dl9CDHvf3RijKNZ9ARwVCPZZtiX2qWXyurx
91f5dfxIETCZCwuVKV7SDxRxfG3ADvygWftpEmMX5piK2bjlJOMkfxcy/seh+g+vkWt5DisLhjXJ
XPH+F/neSJ2ydRteo3Psa/+xFu43Iy4AYJtgIGbVgMGaMiqU1CS79tPvf+mPl/T+gUqAKAGaTQfh
LZbV95dvnVn6jLBm3dnW14ZoYVM3r77ZvdpRvxNgRMoqQumvPSro/r1pBK+jCuBUzLSHEu1ua6Sl
y16yuUz9l9/f2z+8hXe39mGAdy1h72HErSHkPVhFcA6c7jOvZvf7y/zDNMkjoDCBEpnpifny/SPw
jFxqhbhgrRx973ftVpY2PeqG+m4Pi8xQm9iMr1EO0ORJ8R5B1ZB/+JR+HdbcAhO0YGDTZ/AvM/lP
M3Wiuk6VtMrXqSTrlHjggIakXf/hl17Wml/eNUAoejBgnhhw768ChyVD0jBwFeU/RpP/0GXdE0XW
TUPc+O8f6q+TPt04RP8Ok7F1Cf54fynloHisXTT49lw1uznCbFBO7QJ/lUPhp3MXpHtPf3iI//Tz
0JwzOdBydYT54T3S+hSeVm2zdqr+IQo41Hlx87lz/MMQ219///v+6bO9gK8I+3a5EnWt9z+wxlhn
caBo1hlljVVu1BpdNL6FaCr1Mq7UiKAiIVmvk3i2sVrWlfWHt/mP4xYEO7+WYt+loPb+FvoxNMy6
q5s1GgeU4604JvWgNsQ8rihkf5t4LVeC0tEK5wZOTu8uGZAG/+E5/LrHQK7/Y/4nQohF6MOLToOo
rK24IF9Al8+2bd6h2bieRPdAxtgTW7szaxdERve7ExNqhR7zD9e/zE8fxzRWeyYp9lh4+z+8hyFX
ZGu1ERGN7TCtseNdIRiFRRyqeE0PglhSCJ9pQiunDsBfBt0lBsp245VhIe3rbGdREGyROj4ZBVTw
dj46fnRzhbn6/Y3+OjgvVU+bfSnWb2BSHwanKQs/nmEgsXA5j0lvywMlna0vSX/GPzz+YVX5depk
KcFfYVNzZYw6H55KO1pe3+FNXeNXGL6mKYBBu7S/D8aftreXcvOH589HzsVgd7mUpqwPc4pSoeBQ
65hr5AR7I6ueZzt1llPRnjVogkVCcxhHz1QgKCsONOGDlRuY467KSek2UxBWPi1zFdM+LFL/tfMk
gRcj1qeqyK1d57KZIKH1thl4P0S4yoVr6YYGNtksGEixDOgvUVcc/r13hcmExCF+C582o+rjbDz2
RexVcT2v0QpQm6TXdksdyV3I2SE0mwrtH77kj7P/39eTwubkyUHSvPzzn2b/OAf7YlbNvEb6PxEg
byIDiOhT/f5XfZySL1ehZCglPQDrsmd9f5XMSUROdw45RDgTQlDFnzGIvHZOdUXk7Rp4Vf6HC34c
GlzQ5hzoocYybQ4gH3bhukJT6YqU0m3kR88XiNga48Gb1Ygv+PZBVw24/VTpFH+4rvj4rV0uzJ7Y
vmwSL8yPD7/UVbJDAA/uKsNGu6hYhazSfgixul6aCPbBGqq1chXlou+xJ+/pbd14srgK2QHNZf5s
CYsg3SAu/zBXfvwouS0OCsxRmJtcCHUfFnldRB0wwWZa4yeVq1BHZN6FSJACGnP7379rcRkyP0+L
XEu65o8DUCAodHyYbvBP9l1mJHCp3ShbNnNxcRiQ9oAMhMJmgYwJk97Km8WbS5ea0MB2yckPBEdJ
cNGMTSkbk8+/v6d/GA4SLsrldiT7rB/toZ9GeV87MdeikKdaj6wG9iJLu26rtevPb5Y9PStYd8so
yeLN76/7y1Ltm6CzOKCAvIIryaHh/cCnZsN8jmF3PbXp98yb0TAEmGZgCOgiWVtSzVcIe8qjl9kU
HqhYEsmR193X398GKJmPr4SNgpAOeXtgCH95JX1W2yTcGzCMsUB/davwhbLtzWha/Tb0u2+Y+mHE
s7eJqAgH0V1DQuEuy+ZVbgXkF0pSRzJfXvVDWu40pLuFg1yyoBRZNscas/bGMebyFlZEfFPNhrtP
nVnsg2Ie16WZFS+Ux90dudLma1fN1jZEQLftY+QTfYNvuPaRhLcXEv9U4eKi83QqR0QluHuWFlrB
JbgK5AKO+lxQXzuglLTfWrQNdzAYuMneWQXKgmRuWU/1aOu76SI2k2M67PDbuKe6dBUpiVl5k7cd
QPcg94lkF5hjhiYLV0QI6+ssRdvQSUVVhFBFedQj+nxQecrdVn6HvPcPr+OXt8HC6AD/8W2mKNBA
7wfFXCvYB1kzrC/sm69Aa8JHS4RwYmbzyW0C/Yf98D8MQl48uzWOWFQYf5mTjAlqo4swYR0VNvkB
ziPv8DMapte+peOfjLQwkNJiDUCuYnz5/W+1fp15+LHgjYQQ0ECY/N//2DyZCxl72bCu/Ch86tHQ
Q/dDwZr7ZvgFoZlHhpGujaWVGfrOG8PxE6BJ9RBnjY+bvfS+DzDHVrnSxpEUz4oAoCyx4aHUZTKz
bWI2S81J35lTQBeoqJNl5/OHTLc1t5VdipPT9sn297/p19nE4cPFPkpTG+qs9+GjztxpCppx5GvC
Xbz0MRGfmyCRN4g4GDteTCjdoKN1Z2E2/sPQYSNwGR3vp1fWFcnqxR0ENov2+wcai7CLwpAyRBir
grAnVdCwdmW+t0rZ4eCqvOqlTNIWnn6k0TJViYv8MTfym9DNC7BjSfIpgpbAWTKBb9e6+jyHLhae
Oe2do7owP6QX23urGr5nvRYnhVngiGYWfsYoODnVIS0YDCcy2HV9rmHYJ1N51rX7UghxMtGJ7Syr
dI6VJLc4HlG+BvmbXRTkvNZdiTKvtT41fu6/TmVQLauyzK4Rz+p9Fjb+rnKt+oyLz1+yYwnuhsmp
yEC1LopfeEv5+iLO2RtB1uxiqayH0vQJmx0Mez2z3u4Kt69e4s4UW0X3bplpxEJ2UdUw2VlmnuO8
HB+p22DAcVKLFIWpJPKgVpFaBiX1hXVlX7xMed6UV9hT2xtILPz3sBzKY6jGmcZpO8xvRtobb+yz
xUM72u6bq2sUg0aQsmqL1sLxDnLnRWcB1nrU+Lep6rONRHe+Nzsjucnox93iOiJFraIJbrSWT51c
KbGKLd9/i8GQjAvDHkxsgNKdXcyTXWmv2rqoT01ENXmT1kW4jCelr93KKNG+mVG9URU4jyVZ7Za3
ncKOZ+GN7UPedQ2qh8isXuYhAwRfY4hB92AEJ4EN7rrtweGkTVK8SruOj24cdxsM8eQqRODfJe7b
xeD5HQ3PMiVgvKKs+8JeBiYqlVPIP76rdtkc++tC4pVBx1ofplRhQUvq9KsZDf15miRpO7gcoA6O
8SnLNRh4x0q2Pknn9BBmsmdgiaGIyxlqk00uEdkDcWgilYNtRF7LEGB6sOEKHUQWu990NyH8jDwT
BcDMiTdaS/AYwTZxkeAvPQudUDdcuClTw6F4g/eeXgX5nCl7dzvDiRJLSd5ZoAOSdGMiWtRAUIpH
aqHM62SLJKk/mZOXHGJy23dZ0853pmHFMOOHAOMDyNXpMPtTdIvY2FjObhVcpXYbUuNO7oVKxVXt
EvwNAMt8agK7OKKLctflOJFv15giX5tJ0R90kxJ6U3jBU6oCFBiN9F+T3qt3c+FoAhRQdy2JX85x
aBczy2sxXYe4RpaWZXRyYeYBcVvAYZbJjKl5kjCptGfwkYnkTuGJPjilHzwh6A/WYAz1XWOwv0C3
KuvrZsrCTTkgPhnQsVSI7gnDjmqkvZZzHXpEqNXteChT4Z/IHYeCE0nCCoIu2bYJAgYEhPA7Fo7t
GoduGuuT66mGcPbwpfcbe+UhGVsZnCm2XWP5+wAs2sHEtrCboSCuZlRlD0na+bgbwuBZC6XvdGzN
X6qMlzkgudhUTJp3KfXl696sulWRpfI05Zl3DTRjuG762f9ssQp8udAUgC7l6hkAvgWog3c6tim5
irp1TmGiAVpxVCuPAmMyQUIdocnATTj6TYDYrkPnkqCOfFeQWj+waShktxOeRdxCYhLrXUXTjZHm
68Bu9bnPLX1XajvBsajKzUBhH1cHuhDDksY6GwOCpuAJHKFbOYeU2OnR0wHazVAZSxOmHl5J99bL
WxajCvOflXjqnHBEPRcRVvoFtUaTxPbZmG+6cravx84HolSI8oK2SV2Q/p5IIUC6vX3tJRclo5eN
jzh31145z/fJqMTJV4xfLtFQN8XJgHDHxILXXNSEP1bBDiRLfBj6IeRAklglZEvW2pfM59/FQVuh
e2jUEeqo93XUAC66GqGR7VcJ5p8RFyYqpgT9QgpLZuRBPJemwz0KPRQnt+x3TRfiMs3afUXj/2YI
JMbPyq0PhOJWpyTN5C1Spn518ZLc9VLOrzM0qk/e5Ey3BRnVxVga37wZM2pG4v2SGpo42RNqTtg8
JNTgajz7YRuLvRGJfrquigQUW9UqhIqFqvybSqlG7OahuAQtqgpqEJwQbwJIxynd8R8H9I8J6qJg
tIA8R4PeAaiJbpPM0cHG74J+xRMeISb0Ark2VVqlV9KujMVYTx6yfS/yN3GqI7qBtHf1EivMvK9m
UW3Cqihuq9TDVCbxZi0b1Txm2sTd0zREsUIR+KaEoT/hNTW4dDug+Bc6/ISKCPR2bJTxZmyH8llR
HfeXHpCsch1rd9q0QYNtZ4y74Nj55lcoYITyDN2mS90ZzUtdp/hI3OtWafUpQMqxTUJfeQhxpFyy
yoxniuPDq58aBC6befJQVjra5AUUgCUGUYt8HG21CbO4Mb8geCIqHlU4kjH+fL5zo5n5xsz2Y2Bn
t/RHy+9YOtGCuX6BxwOb86On7elcIf9cuNGoEWS7MMEtVdkHBLb1hiZafxw8ejIpTozcJ9SP48nb
GFjdaXBtjbomqJB3CCPGpO/Y38A9fa78wb+JOrf5alQZ+8Q+G9xHPTKn0J2d9LkSml1NWkkSJGaL
7mHpmqeqUuk+UL1F4bHTD5yDEK5WaXZkSc1e+tkMlsNAUHpXtMS3RIR1ldG9mQ5Hzjvky2gDOGAb
HbNG3cJFIqp2qIMrA3baaYhMe0/VUdprL+SAsxWdQZu7GtmDurq4m8yMODsxdquYDuSrVnOePPnt
/DIlTmxuWKTR+aPSY3NxgcgkbcnXGcfBYdLWIWIfvst1U3Pk4MyzbWb3nI1GESLy6zjAABlnlbNb
mynYsSFk4Eymj8AzkRobQRhXix+7IERQ8XaIK3dfDm06L3De1Tuhk4PkHq/ZrrRnJtJs4Xf+U+5e
9jFQOY9QlnF0q+F2hOIHUafHH4IPBp9btOq8Wj4odtNubrZbv2dLbWQDMTxxtutHVEJTYoDTNFwU
1Zb/qQjz9RjTm+oN/2L8sr4DgZh3rgsRqDJzdy0rfw2bxNtUMR5wCQtrEZTjM340SOEtzn89VlzQ
TeMnnlD6Oa/jYpEWeApS6UcnOFjsrmWwT11EzGii25sOQuu+vxSNmjrWnzwvTw5tdvG54xd5MlGd
H0ufTwXsD4HxKJXECGuqbwHbRxptGoTGdG/aQHp7NYB7Hst1Ve4SJNgrJ1IPfMwkdkbzKYXTtQzM
Kl23k33uPLAsaS0cYHhCU0vUZrnXU9JvuiQubtKxms7WXLUE0zRVfJoEMygMw/4WkEkJjkSYp3lS
N6xtCL94MuxgJ/YbecN2dPSCdp34Xr4MmOhuXd3TS81y9wrLSX2H4Dq4wh37JRyK6Qjikq2M13vy
Sl/+gdlclH8OuLSFKCOxjg0MX3HSYg/QabPjDIRGaqj1IR61Sz0s6h/5O0e4isNhoNt2qdoLxET5
2+Qn7sbsUlDNjNpDn07syOww3tZO5rBPDslR7l2PGQvbRRCFNfJyUkzdQpwMh7EJNWxh9NhfwjbU
m7gNkCWh+uRfH7/YnlGstRtPpzi0Z8ScYtybY2o/GiEuj6yIpjuEZMke97B5jvqw3g6WySGn7FNM
xcIcNeHQbqCZPnHr+rNFamDjTI+QnjDQwwq9c5SHrKPOUaf6+JfUwgS9f21HRWov4twHF1AajPqZ
gxvcUh9cSoJCchFME3jPJnH4ePpZKEIQC5MQsHggXtJuoxSkRUBgtWHP3zx0euMq9wJklzNhB+zT
6847TyC1GDqyKV+hpET3Aw6PfYfXtdxEIQ75FSWL4batOOculTmPp7oLRzLSLb3BewmeK5pCpqmy
mfOHHqTgVUZWCcv9jEVelQJTXEANE30N1sIZHZjLqzdzR9+1lXLf9JB/R7PnOhsqWTYv3QQhl5g+
5HA5Xoz81lRl2xFp9hWlKAOKqk0KVQqgM8m8fiFqEbzEuVd8AtEIWMwbSTm/rPkiLti+ZAkPdW4m
Jt7OLwl3BEa9RQH7n9Sd2W7kypmtX8U49zRIBkeg2xfJnDRlaa7hhlBJKs5kMBgcgk/fHzc23N72
6bZ97o5tFLahXVIqk2T8w1rfogkbZPbFDoha64K1gEWBFi3WvjwstdVflgaXzuSTA6btZccghrxH
KyqSiV2Q0ZBaoX7IoxNbEQHZWKkOcyHC85RnGjNJLd8Nl9fezkIfP40VHn2qRnb72pQj/aex7v0m
G070CPL2NzGN9hSu9LUxQCrTzn7rli7YB8BEr9NSEwBncnLgmHMDPgRPMqwtZNwCpRIJFPth9inq
xJLv7TKd3+wqI5QC+/ixm4PrPjYXVnvOKwaIj7Ats9dpFsVPbL4k3o1Z8z5aDfIOuwLD6un2ca7H
7Hrwu/wWlzfPds8nvEpCwfW9GYHe3MbOU+xlxZLIlQBba3tJQ8DkZapvI60cjI9CEWYXT2miiIu4
nSL3NAtqOq2lde5l1R9aNxyvbabXp8WP02tnFfUpszS4BnTF+yyS3KyKjZObtfPNyMNqt0hF/2IN
8R0D+tVN8lWhE2HoeoYrgU+eigEqWtulkF2rPtPPrgE4B1nCgX5fNXmPYL0+KUYid7HNhFbhsnGC
WZ9WoShvgdHxLorOu5rhTewygdW/K8T0FZrlfCWl1bvIW2GfjC1gUyZs7Y3VEJI9K3c/5c+r7+XX
lu10NgYzCsa0jljfSM5T3PWK6g6cRFuXz9lckEEFz3DfMpJgAmGegOUH1wZS276I4ox04M4bsfY6
07GFOIIft0VjhUryHAN2g/Jmr8AjKalRgIeEq1G7H8pyrlK4tyH6Ygb2nFHl4IS3QBwv40K7yLGT
TLGY3jM29XhzUohRw3IxdcAwCsEepta0TZiMAEEKyP6Y0vQWu3SxDzSBGyuInoOwcEeviiPbs74t
sGqGIP9snYZcQW9r4uYOZmK54tyFcAxAaYox/ckr9O15Mqf9+jy1/GWRw1LRi2NfZU5xKDe/J71K
MkzVtO/mjAxIy6zcsXF5kHmI/9Nej8z3ST9lVbEDWChP/YKjOyqZ+Lle5ycwJct9nZpno0QLzLci
QdwKwjtHVH7iF/JWEIFwqAouBT93SBAzNquTYrlrSwzma1Y/plWkd36BgQ80LfXucnID+4UP4U1n
5Stv1Kvxq/PsqZNZgpt5bPo7YBnSO0wY9fp9kUYDMYqLiClRVhNDAYQslESetdwLCHrXDnZfsa5Y
H3hSkrrt+VYEZLc2uDPV8uAVpDAAvWitR8+vetA7pXuJ6Og/izgg/dlpv67sKOF3VcOcDJAHjvFg
LQfjadhBRTrCEoi9d+6nzYHIY99wsdwEvgBNJRkWJRm9ZdvGGt1ecJ+CYiBFYBJfJ0c8R6uLkrhp
5MVH1LdD5fUV9iVpdLGp0Hs5UIrxtR4kn+a56FwnKWIcTkE8DVRCAr6/k9HPFyL+4Q7rSz1ktJJ0
7ZyiJYMWU34wnCBMMd4cUhYJM34+YUfQH2NKsKlyuOQ8mmvGm+69705QLUsocHnoRQ8iGqMLKNVu
70hwQGjjmktmAXygS75sU298zPNYcz7UxWtqTMfxXfkXnWv3ribr52L3eBR0nx3tWXyLModYv5ba
IXVc/y5YVMPNNQfnwC+9b6GzLGeH4JiJRfllojRA3aeXn8Dk5WNXLmwNAlqXFJPjNTNu9geBYFqG
I0EeMdqCTnfd5mL1ZXqn8zr+GXbKcRFWdrG94w1gmlYjKFBJ1rcWJ0WO5PtFM+QJGOMsqfvuryEH
VA2SDJPfKMRlsj0K4iwDmA749y1kJnLTc088hHwGN9nctzctqn7odHjJPuPA5Py4vGQtYbQ+t6XJ
voShnC8+Z/LHUpbWk1Si+pXKxtwudSa/D42oHkFYTMjjbSZaYc/C3sy+c4JigVkFx8m+YlhzAAXN
xdNlBD9jKOVWdNW3zB3MM7B0dVrianoZVq974NPVdqLHIj+nKYUPDNHyNlQZuncRyZu2K9P6QL+D
q9IxAU75IqM/12SU+8usEpF3hD3yo+8Azxds0NSIQX+pmTuWSLcGNOtGBWRM9pO+xFVAzuhk8nto
wM1ToyZ1VoVPVYP9gnVpX7oZOwH6o+URGPSSHqHkM2ivHOW/ZTDCOCsqpkpw1/mYRkqG8sbVPF5c
YH8/Y8U5tYZw7HYLVqznPiC+HcPNlkTSeK+tEdlXi9Im7Ex8iKq+I1rJFdY+AvBL0vTCMdGsWA2k
DsVrMQjGaOGSPfGMf2Sil4DDyXes/ClNniqmjxRq/rEPNqezKhEcR1dZwQEWRQrWIIgLB/bSbozr
H1AJOKDg4bKEsH6JClUZyHYm3I3YrevoHRhrn3OWDYBG23ZvRWDF0TgesbLo1yLqr7h1x3c1MqxR
9TyQZBIQbYoUWHY9E8HUYjCQF/51xa++C43v3yrH6k55GHeHdan1vp4qfZUzxd77HLKfdsoRrf3G
PXqr73+aBU+xPy5iP1LoQc6jMJnj6aZoO3m7CUCvmNdbiZW5/l7hVhpglpBPlcfQR3P+3rXokVjw
1jHpYwQ7PI0ALrFYN9OdzHhQYCd2nqtxjA/2CHLYTD7eVqfNaIzwrqVUZzY4Rd1jwRBL9NAz1rr9
reE2eTu/ZDmwKSEy8tCHEkazgQkFT9nn2J2jm2IIrknMwLkiXDw8m0m7R9t+cjt3fHI8B2CVZ6Yj
w+qakKe8K09iquOzN4/LwRVafi9VF761ZVF9U+C8XpmrYcCbC5OV+9LNu5tmWoaPlC3BDTR3QSAO
Y2JDxXML0kTexxmQwNZk92RvlXvRmvz1f9/1uNsy54/rlk1Cxq+APZHd/t+LjGaWUVVuu/0BD4pH
EhVcW9+J4SUwk67lF9Bv8snnVb2wc/nkeKJocRsAlbtZ1P5bsJXTcxYFp7Cn1ccR/eLMZXc9QLXb
Vbg1mK/58T95zf+XDbzPcx4hiQhY+LLw/uOKyGPClM6iQr0JQ/cFdEgMbUbkNAHgxHC9ETK7PXFA
SX3k4Kl2A0uDm7IZvDuwEOTPuog+KY7UP1EG/OPezA9RYjs4PmkHnQ3x+rdaE2G3fbaGWX9wGXkP
KE3YR8EW2I6jPvf2XlqB2R6s+p8JkraN2N99hAhc8EhsW8gAGcQff27or1zRuugPa+fU13GXkgkQ
LFO5T/PwGdb1G/L0l80hmkQKc3ieU6j7LAx2uo/a+3qVNapF/43RQ3XHIjK6zIXXXYW9EaQBsW1r
wGIgn7W3JZVyWCYsOO9ZdvxSiG93TLRB+hWSx4Cdue+p6i9pi8nNgaPV5nN8alZkez7r+dt4bZt3
aK9mT8aPex3ETcW5sHa03UHwzDiGTOhpnb6ryln3Km1GfFDDForiQE0s8MNjPcjgSzjB+8q9s+PW
wyq+Zubzf78p/kH+F4LAxSFCdg3y/n9U7samQzEKrv8gLZ9ocWVOuH/jC5N4wqm6gGlQH4T585YH
wOOm+iicwE5E6c/VP9mH/oOwAWGF6wK4EQErnDD6u4924iuS1IoO1IQIHqA/RuwqxHz/2+/7b2GW
n7uG//3HHyKN/vIfaK3fO3ALpOvov/xrUUmnz25LlBz+/lv94TsPf/nty1gOtiDKP/wfwssLbR7G
T2UePwciXX57Fb//m//qF3+Ptnw2kmjLdzgoevtuwNH/YPD2kAn9z1anJH9Dh/L517jX7d/+HcAs
NswyBiefU35TRvIA+h3ALP7shYHrsh3FzWRvf+V3k5PLV3yiD7lN+SpLde7ioRt1/p//J/yzh6Q2
QA6H0HIL1/y3gl75q394HqBy42VhieGbxvw3+u3rf6MG6tZg9HonuB6tqsdXB1u/ma9wZcfyKkpz
J4kqt7HAr5FQWD2LuMsfinRlCkJGQQ57jtF7vlRr/Bw7me+dQTDK4Fg0xKncrCPI+5uuLftHN1yB
fAUZzpdj6fX+lui6WtpQWzUFi1jVutDJnDHWSWYVDi6cbCoLsc9k5m/dfh2YyiTBCOzBL9U8DFfc
PaxESsDN1n4J7OnsFVnquUlNlQK3wyOPIo+69j4vpDq1zcY9WzybtR0EpdNsuXSrmaAg8loDRBcI
l9N0dnZZlNXaF88PHQKXeFX2LcVG9Y06I27OFZlxwbeI0IW3DPHO3lr0tO7svnXvAxd5a2xU3KmL
5Bm7p7F4Qb5oGA42KXEjPpgh37G+smIkTz20jHikAVzVpa+azvrGgiSF+pihNyobdlAMKAQslypp
9djXt3YXNn4O4LURX1qVR/mjbRkgLDtUn638WAq//Ox7yy79JJoqb9ljaPWypyxnBvXoW8prv0uC
BczRrPm2BFvmDwcRPLPHSnU/8z40v+DqeP1KUgb5wwcoKcEXz9T2eUhlyexDpE1xHAZ/vIsattRf
/MBbYL4PrvulH4qUlWaQE6dQZq1jXqLOnj9L16nkQ50i/Wamp+cw2sat8rkvmNIoi3WrzTL8bHtT
8YA4ir7YOITvwJgi6rccQHSkbi6ezNwMuC/C0Gtg7xdhhnWoljFCosRhgxnfwbGLya9qMQ9jZwMa
N3Ci5fXSgKHLcjZeNxBpZgzEAc+tLjHa7Y2zi6CzyWkXr9tCdAebV696H7ap5P3NGpKhRt+r2cyS
dxXd6GzOnb3wxGKYNohwYEI+B9bNWARNfYLYEUE408F4vdIi5dfkyPSc3akep/2Qj1oxtQvH+owJ
qW+vhm72XwGLZoygVtICumU4TRplDU0zO5+DjWTl1kA4xF3YDEdstiz8wYk1l1FkkJLB0FrQTGGr
HadamCejDM6UzjfqjK16esgYsH0pEQnv3cos1iUiCeth7lqH5ObBxZbU4EV/dSyrPXMq+rxXLbcE
Q/0GQv80SoK32Io8uR0eRdJdINFKLFQPixvKt6zNgu8plxbpe6GFWIHEC+Bnxl5X0MptZpndWneC
KEjRNgztQRNbO1LkWP0UqKus23Ks9Ncg9fPnxaAyi6otg2ty+3TQV8bNh6Z/0eNcFssH4ThlumLS
1cDWGotpp8XdNCfcl72e3nkqeGJEs9L3TAmWUuRMp/eyWUauzx3r7Jh1VKzaJSKcHXE+3U7ugJn4
gaYUUfZNPni2foqBfDmJJpmNE1lmFuaTQ7ootKdXVQwvsPslFePGkllVlYZ5ydJ8LGDzbItW+JAs
/yfVHpiIzGwPYYqJuLmhVeoJt42CfsEIPzskRx7BN9twAxcxe0eS5dq4TpaQN3+3art6TjObl3kn
MFLN82uTbmSbhAF6SFPpI2SxT0VLUboFxHpoE5BwpGI3hHDpX7qs1jSLrRvM+ZsXZ0P7GuuxDb6v
tddVz5FLIslxdMZO3cWVLginTYe1OKDOUQ4rAATW473KoX2AWio7RTs7N7CkHUiQqfKDt7FntMxD
ug/PcOS9kxawuLrOboi3KSqM1wtrYd79fe7XkA+n2noCUsgGNK8ZHQZNidwfIOHeuD7CLJdvdLf6
vbqOqiB6zKmA92Zi0qcKlnpwdqLROsWj3Z7DZR6+CzHTAis3ViiA1nE/zXVzLEYW6jvoas6JqXr9
muOuYE1q2pkVh42eoINvKDT0hIbxzxX8O+vLyKIiYbwKVTRoEQTJLLqy5VzQnZnF/zGZMUz0DDyg
Ged1D3mpOat86m5jHudYFfrVPFfKJ/Amrn19aEpf7NOpAVjLXBwSRjuEaucZNz6ymyxPMEicF79q
gMTqdddlzXgtR/tX4FnOcyjxzcB596jy0SNguZTtK8aVoLlBDeCfCFf7CfixVz/yjCfxNSu5qf9I
azF0d7LoFsb6ZcgHjsYbPrc75WUCgkKY7wVAE+C+EO9axCN+46V3i6q97AP8Rfm21a3Wt4BFWnar
2ooAnpRZTrrnBnH3YuaS2Q2ZG05JnBUzK9ZiaB+W0MhToWxwax25feQMrotNEJAH1535RmuOhZdi
rGECHd3VxTq0e1jgkAMJqjmVTHaSfsNULVmM8KOPG3OvfeDzB9GOdgz5CakPmEIgqUigTSSOv+Vo
Ww4zkpWt86kWMvrB1sfe9yje2F9xdz40Qx8SJFcFj1qtoZ8MuF7UThDH93ML5L7FxCvf5sVa7QRr
YnVMrdlImACmelqQhEIKTHP9NgU2nz2ZThwzu3ItqvV9II+R3XtF3MHRNHQ6JwJwzA18Mfe2kb4f
7soMHrSBJPOLBLXMnNiaoNrgATmOzf9Dgf2vVc//v+ECNhLS/1xC7z+b7l2RDvP+p8dPOf6s+Yfu
1590/vmnhMu2+0N5zXf6nbbk/JmoY1zVeAbx/tubpvb38tqFB7CpUn38Yfgq4/+ur30yUaKY5BM+
usAJ8WL8tb62nK32jnlWB1GETBen0L9DW4Ll9keNKib8zXHNT9/+4+Is2tq2v6mwgYJNlrXAyyzM
Ai+ezQx2G4S4Rna/OnsY893AUpKcedHUNOPx7ACVV677XcIGQc4azBkAW6a2DFts6J574P75FTUD
0wmIs7XaE6K8FqfNQXPPNq1/C8YR6gkMYZskuMIKD3O6jCvP+JokCZXSj+wmIe0r3+dxkhScVdwI
Ts7Ib+3wtwElmItbtv+ajGYiehFuoNJgWNkqsVNdXb8MYdaRfiBsRnf0mdQDYlpW62isVZF8MU9a
A9RpXMhBwRq853m6fOdN19FNVwUVz9S2qz9QuFb6OHVdjryt5GlMeC+js3gN1XUnSpa7ygSAoVQ0
d/DuzcC8dVbowwtRtO/gtdbxPPkR8ifDhNzhUND1M+UVxjLLK8YomQer/cGW2GykOQd5inZ5Ii9G
bkZLzUM79vX8ZAEUNiwU2YJjgpr7r72IlaS3LHs8T0xm+FMLBLsoA2aTxD2KZ0j9q10nLgGprGBn
MHfI8re4GqDOE/akgvQGr2scNsSKnxPWk/eLVPv1SwN8iyTTyssemQGuHszQWP4KrYgWi7zaabnq
MQ20Zyu1CxZWhuzIZLVH9koeYBTC+LTy3WPBXIh3xC3HJ2oRymM7sGyGN5X/Az5izToX+dKrP+Vo
aVj+i9cOMu97xViPkWVIUwbAu/wUKpteWfWaiCsD2Cu9X+A+kKjifYSAf6DKFcDZserBm9kpf3L0
Hv6/KQ90Q+hoXQCCsKiRIAQPuUZ8ziFIkmJ61cyRz2iNoXSh74gVs52d18C+gUndExw9EdN1DBpb
CvD9ANopzswF6E+4pieHwJj2HCgUh7s61eW1QtQBRnuCIa3vInrDjjtnxW7hETfJU9nN2CsTRltQ
P6TtMkQPKUzBDZxTUXPd9tA2WuiJxJ6mF0Xpnx5YifBnRBJH8dqqWIkjwioWs4Fb4J7byTQ2/g/j
EnBKuC8DrENXcTHebNCG6dYmmGMlXAOBNOLM3hp5xf1YHeKauPEEHZrbXcvImoaEHEmB+KyywoEc
jrqCv9Qa3/0mWo/GbBUt0r6U1ptDTEGU2nMy1fbLxHlIgG/r5umP2oVa9Dr2gTtfYK0H8gb1R+l/
a7sirm9a+Kiry4q2l/HPNStl+VhvJeFxwXTsPdqoNPsknyUrFHtZ5hlp2BhON7Jq3X6/VGMY84bF
lsWTYMRRfQDkNttPXk8Nl7hlWa67tkzVF2TJBT/GCccS5pQW/vfamtfswO7SIcSBZcTPxmskagFB
Et73rC7YILFEBtTMGHVGCK7Iz8ksH7ixakx0a4KBYjPUvp00cw1xyWkH/elNVRPdzWFFg0OP63kJ
felifYktutRdymNGHxXCkvHN5N76lJagvTacxOapJXS4gKFMyXNArNQMj3YLqpsks8h7COcuqo40
iNNDsLhuzeeOwjbxXTFjM9U+JQPSz/kXSHtEgIhFxx1sUmpJNpE8kSnswY6mvuU+cT6VDdF4RfFY
VApgc9WuGT2rHREOqKZsIn6UAoc8WtfxHyoE9u9rEY3f2NLId0IzbSjLbKh+Vhnu1HJHOmzDXKOE
jfS9d8UA/3UZGtaTVeAOZKoKRRxCUPBKMl2H1oEUjHp4iNmVyR1jlYqBDGOsNNGm4M2yRntGZohy
qeEe7M0XroHBOxWjRzGInae5y0myhnEdwIxMWkq9FgQNLiDNvL1CEiRRdvxy0aRVpxJJ6pIwTFmi
BJx/Ux+HrojkaZrs+rqSZb+F9aReeqlaXb0Ebo3leAlcHroxhO/7ugLVumtrdLFUfZawif8sim+6
nwQCW+PytQBDgId6yD/MpmVTiVBg6B97llC3G8KDaAGnCRY+QLf1CNpb83hfczu/On08moMzIdNE
bFfM39usDJ8sHahhT8CPY+4cmYHeJN/zVzcUFG3o8NfnDrfffGLENcznQEyIKdIoh7rrO2ND7xWy
DStINyWtlzMHiQ5L3DDx4GDNO7Bi3Un0jKV2IUxelhT1gPgwL3Vhjh7pNFwcbcyl5Puu2yZ5KrH2
VKmoa3aCGBvAmZrv/cCD+kBorV/vY8wLXFyeZWfXmCDyYEu/kkSkisUfiNobwxdWE6NMXBMirxfM
JfKEK1ecgeSgrF4Xnmc7CMRzc8hLo/nT6mxKVFvD7icxGZ2RyxaKdcaqgnM1L5uuQNpTu29WuKmJ
Nw1QwWkNQuQydhSitEBv6HbsaMlgMPFjTV/MdK4syp81JzOL9RX2XNIQaXI/YMxKE1M64mWSq4gw
cWIL4Zqwof/5w0BeY2HW3cC78ZOKxreOc6iX7zWzmZ9ORMILJ7I78xaLPt4uY2E904fn39aqjz+g
5qElpQSogoQ0J16E35uOTKW4sTk28+gKKhqvp6qZH6Lz28DJdLYgnkM7aCgbonnlul8axkfMyNtD
UxCW8BRxzxDf0jo56ZOZVPl+QNPf3BI1sslfG8f6JFsu6I5Sz6V3zLQlr9YsmmlzyUsOElw+8bcp
Lrsv41L5DePQoeDpzpzvC3nLVZSUHNeYF8lTvk/DtNenBY15kSya4orxXNZuGndg1YgoeTYpzcKF
PKpuFGQ8OERsjRO2V0gJWyRZWqzRlLTdWOJE6yV1SkVUNOlL4M9uZ0bM8jwASRL7OeCNPq3ZmraX
tbDM90nB8j/507T+EipEw+cNBb5bH/J4czssUbBs1956GyghP4B+Wl8rEGnPmclA00d6jn/KtqvY
XLu1+WRjl2Ki4ML8ni5W3Bzn1RK3Kh2BJWrjKaKZY8BN7CLXN6HGyN/hV/OgG6fC4hrFwdJS0toS
g1u4IbjdIbzUjJbGpFh4mCRzPfsjamtE9mLptUs4dJ9e2/7Ui0OvJs08cC0+5qyRaGiLoXkaVN3/
iKel/Mg0UgHcimEz7ZZJFD/6GQ8KMhzVvhADYT7ZT8h7EsSJFoiQOz+rMK6u+3ke3yhfUz4/Z1bv
nMrqgYywRSVTBw+Y+keWr4VfOL9cZdanuOvX80xHyitmAfxjsq3mcbQcTMxOV3uG7BGaF2/QHXXZ
kMU/+3rKvpqQHWc4bhyWZRzan3JV5KQgHI1vtQior9I8zUmCjVX0veFKuVvC0fGSLiceE6ELamKm
vTXQyMUmq3CbTUa3c2iadcf+l3gthhEzgXNNKH8GfY/YwVSSaYJWo3zOrGU+E64A1q7Nluhe4Qcn
wsdVIzDGdY2fTEvsfYIg21w5PPIzhhDV/JVnGtvubKkVLD0e3BmxNYI030WgwwfDUgN9kdvVQhBz
BGw/KOqKECBg/Ttm1PC2lZH6U4I0/eGxfWuxp3ZpiQSaXevOc7X1NV2a+T3oAvu55Ikhk1wjr9sV
FPkvBoev3hFIOHbHWJMyuq4pYWfEwsIRFCR+pEmqF0w4vg9JEqk7s3ySWG3VYYxbCZ13Z5MxRnVU
xRCOtHAseCXarQRPKYiYFWbQhAehYv3vd54sk9R4ESq6WlrPiHLJXXesLfpLifS1L0okosQHGAQY
bWswr1UbEDzTvfHulpqk87OK18Df9QQnU14SYvo1cLzB2QlmkUi5gXAi6NQNUv0qajncIWJ0n8sy
BfEhnal3QcYpj5LVxJwsViDKN81Vwq5CLBw+Uk/2j8WCbIuUTyIwrQiHgnSAI3kTa/JDDyDxxTc+
Z3mPA8b/riJLZMk4qvkCkbL+lrLCJipsjXV0QBSev+ZNhtImJClvZQbegCqlAyM7u63S+XNF3unx
khybaDH2+NmR22U8k9k0om1ibsgol/Ru4tcyG9mZotXrCBfZAqUZfSJLg9QN+bzu6yA/esvcAIIg
O4jBpEtidEJojCvPEcLuPAHDZWt45W1oQanlWXMc/LpkilRkGJ39PGNAWPtOQ+CyWYjNcBxUqWWJ
yWHnB3qh68gMDBl0cL2Lp2Md1cXy9cCMiEndXbiUk3vEneZ0aOcQUO8aZCUV2UEG5G09LU5xHFu2
bQihnXo4YG7bEgfqoCCORJQ1AzAroyUN55WhUCc6jilG+hp+Lm65koV0he9v6TpHgrpAGnylI1II
E6TUtAjlZDjQ7dXH3CrXFPOMz8mCwFVgHDpRzAzP4Nu76joFmkKOZy3JyPEqRwb7GvAbQ83M9y/x
2gi4G9lMBA5+YH0a1FgyVw/GKr4bTWcW0okjfrUK+fVHqeAUJ3249cM4PMDHSbqNTf0SDIaYEKcv
zrWnp5e+xpt5Yp9ALnAXs6u5dnOMlC923Gv7IItq7nfoi2sK2Jy12s7UTjHsuV8gxKyDifo9Qdwe
HpmMYwg4aYFUtK+5tI4qmAqLNzfa3C2i5vr1RM6OZKjhDu5pCWHBTyD2vUSNEyN27BJjdGoIcEmJ
dmbalgxNXclz3YdlfuWGeRaeMw7m7gKmRJXnNcpkc0f8XlGcOf+LjPtbkykO187oK2nXXZsMqYFv
Sn4WX9VEKeXHyCn4mF3fGvQ9ZTbyIzeIe/eDqSqhMTKwW6R/GTmmGNFAyF6WXHBSOnWzlifW8U1+
lgTpOAdeYNUdK5VBYV4xftToDnwNrWlgG0a2ofF/lWTDOido/wT06M6KxXXOS1t35Dj60ZeRXr2+
WKQoQwBae6JrWGup4ir2jTfuM6bOxcHCHVIcvXnCYDZBIpUPwyby31c1VqajjMrQ2VsxNLcTuUQI
2vZxSzG4K9yerOdJjARSzvg35i9GkgZ1YQ8wNjcOz4j6AXyqKp5JpKtloguU+d8nH4x8uyucdQ0f
p5Vm8xYzE8ZlM1cDNgJcLF+NnFRJZsJGh55dhp5HERdp+jxKvAgRtfSIxQxiIpPfnhZX0aYzOTlw
QfXbBobfP2lMvo63W9SqTpperB16RS/bUNKBLIkFDHR+donycYC9anRxMW5ZQkbzgqD7IGjj8mcl
WYZGpDiREdANa7Rn5tcte8Nb3Bwj+Pz6VonBaE7UwlgnbZBX43YeZ6i1oqHLhLpcMo1CBeskrhNi
Gy48+G2HeWbFR5q8C45o0IMsEhY0gbwqqmYcrjjgR640nzXsYy+8HL435i5omP4qm1NYiR427lyM
iJ+dgpm5swLLTjrBW3kS8SJurWgZzR6tArY3GWSF2aHlU49lUGOAbDPf2kksDyPRtorSFxutBVJ8
ZOawD2Q9XOAFhvfExTQNqQv1+CPSDimQyzBFJ5c7Ci20WhVxl7zi7oCTg5KQ9ZFNDo5nngrHTiNy
I6F0smipez6ZNZLPgd3FELBmRyN/W+IWKBMDweKgqhAnT9E5UXfwirW+ZzyAgNmvl+CK0Rs6X9OR
R5iYodxENAvBpBYrgkvBWswcSYvLvxUqil9j/DcIHFlHbfHnXfjDwTby0zhmZVtXRmyTUsv4HBFT
MV0jfsNeUrmbkdnmVyHpQjb0sgtpQxA0VG1IdyBc8Edtsf/AHR1QrTgUWxwlpLugNA674YOb31L7
OFS9uZ6mwTFfVUF/cGXibHllED9hYA8UTGMq+IVStJrmkW1JCfO9vONmahX8wGnR86UmCWfEhtap
gUKqs+mciZpo8wyjhNUUyEstGdC3kcrhLOpM1vE4w0W3yuy5SRdKi3vlBJ24DCSgkOa+HxuvkkeM
3VIf7WD0mdVafjZIzHXxWu98BkrBgTy/an4f0UpvC0JMgij1c2VbFO5p0dNGtuNit89O1/jk2ogl
GPcA+L0CFwPzInnsjLJTsxu8sYdxOeSu9KyjF6SMOvMpn4rjRNLRyAkQ18G5BjZe76e+C7CA8rxe
SbqhgUOaODIVPwFU9yN1KnUIemaqTTw91rC4ie/KU59sE+w24WNbQZP4JNgupUIF4U5XeTPDq+hO
DAaQT7KyznxOHhrknMdFJedofCfKd5rvbKno7BTcgk0a3DkIkZnTNZkrdvPsutjnRzZF/c+0VCb9
od2gGp+rlKU9NEM7pUsgGiXYUOsk0erS7MIWAC8yiTofoHasUbl5tKP8w4VEmfs7Ht5L8BTKmOKb
9CEEZjtPxwXpnQUKvy8Zlwas2pTSpSdos5RyzzEJLXQljKRkr/5CQNFSnqYIdncJbjC82Ky+mISF
LtNLy1sRfwx9sEd4D+qfD665SpHO9MhmUO3sdb6gBJmXvP60Tdp/yq5wXrWDdhmiSG+3B9HjSaOZ
CHLJw3UBYp5pomn2sdOu1pWH+LHdK0uHt6HUyrlG4bAQSiCjdMBMAYyX3XEbLadIFI63Q0ZBnezQ
h/MUs6R5GjATNbt56Gd9zaYU+jxsqw3AQDwxVRHRIfjF4PC5tGVAGRJJJuDAeMjuv8WOJKEVBWvM
LKlC3w0YHw6YIxv3YJgwrUlccWNftUuX308u34mwL0vfMSbKoAD3M0aEudPFgYHm4v8Xe2eyHDty
bdlfKau5p6FzBzCsCETPYLBv7gR2SV6ibx39178VmTK9TJWeZJqW1UQaSJdkNAD87LP32nclVldM
d13nRas2ssMJ3/qYf1XUML/oBR883T8enphBsHXmvqLrhUs7TL5NVFBeAi2EGR+QnBABLPwKAduL
CHA/m/bPxu7gkaGWERLzws40wZKP7VtV0j+Be3+wHtLx2k9jdrP5yZgWbROcgw8ZxcGsfz2sCEt3
ZZNXaVqs+0W6Q9CBaWd2sK67FXMYUy8wai8i09fhw+TbzDQ+2SZIwaVe3B/VNEqsKJHV/hrcXnVB
YwzZ/UxsEOzC4vI1G4jU7GlEHh/C0vX0ZkZif3AYUCq6JdP4V8cR8QE5hHdn6NrxsfPnHjFQtLD3
B6HlnUiimsDTgmd1JVKuZEp5ijTZ1q3XzytVJnG2ykU1vhbSUMwYtbOcfTfBv9ROCwdMUdMkDsgu
ZWocY6S/oODxl22InSN3ZGnr/RT090zc8uri+2of+DXYURKEiETB3HCjuBGh5PGdtEXIjI4QzaMs
mUsBCMTL3mExhHNAuTxq/yjm8Slk9RIfqOeNRtZQCfg4y2zSce0IdzxPPhFuVE4n/cUclUje3cq7
KbJ0FBvSWQQJB09Z67asxXSwEseja8zPk29ZkmyAnF2yrpG1RF9x8EvK23Q0jYXSNoNwLR+tk1KM
oRpnI1BJzE3L3S8+tn1UcUTuEJAqXCAMmEZ27Ynj3khZWcMSPopy6hyqNDEIwBRkbkgUWvAHaxFx
0mcXBpULhYZ1kPJaRs66FQgfDL3qESOx8eJ1ob9si8WO7218HXyL0oWUSo7S9JVxc0cOGT1ydmU1
MI4jYzjGsa3r5tOfmumZHEEFMCY09S35KqtZu6oS9/kSXRlsZAH6VQSaiXtqboVPrWOGPYKtbc5r
uxUM843PEuSWI6F3X08VvKepyvmXYad9mvbQfakkU4UiXZY38ZvfTJGg/MJW+wXKQ70FSkfQGwd3
g5Sj5quldkjpgmf2sx6Z3NxjSFrE2WgnlVOANb8gDjqxl1tZOGmXdarKRa3tBqPDu16q7julJJOI
RJEPX64DauCBoFfnB5ZxFYCRYVgEeV7VP+CX8wUdtqV92/kEXkgvdekb/injfmT+6nZO7bTJjebv
u2m8lMKssQ+XF4e1E9UtsWXj7RrK+tupK6r3jBFCBE5to51W8OPjh6HQ1U/833QuzEajX2gziPB1
1Xn1B8LpP3K//j+6nGdv/T8v59e4dFs6Xf+yhOdf/LGEN9Vv7NDZo7u+dF0C8yAG/1jCe78BpVTY
VS1wup4CvfV3kyuLdpbJ9tWwDInPgSfy9yW8+RsL+yun04RgZhiG9R+R/P9K3XJtw7YsyShnstaH
RW5e//c/LeCrTJuhDYplMHqWizigTo0NsCplBPs3iDv1VzPt334Tv4h3w/LxYP/1N3XEGcj050Fe
ela8jhuZspAxgJ4C+PoAB2z9O8v3X1MEf7w0Rd2BcuGJSfcfMdxMcuAGYCvFcZYQk5y4c6fsU79n
DwNsTnVLvuKA7sRI/r74N8mKf/a2kv6DbMo+irf3H97WcDQTsj+YjozEyAPN9TsThtZUohjQWvJ/
89b+s9/mKawJNkBJQiXXXMOfPkRk8K7k4g9qZCe8CGFbci4er2eJkSXo8IcH53+kgf+z95V7IS/N
Uoq2Cb61f/5tiTnHY5VXQeumxc7hZhN0mcsyjxLYEC/u2iMpcZdZ/MefLqq7P3IYfwbmX78g/53O
+P3zBEjpOhJLlgmw8+rW/tOrHJSk5J5S+UGRM1wasoFZp7jr2kQlctCQgqTMv/6N/+SVYkI3gNH5
7GX+r5YLq/RYQFNIbHLApLqbkXmfNWF9ztxFI8tl5g3PXCbnaOzP//o3q9/pt395tY7t8ESyuXub
hGGsf/gGUVxRORN0mqETmsmMITfFzWUh6PfcTr5G1wrPcSVCf++GFk3aZherA5UCxhNF4sCcR1eT
I2qkmh9oUSRSXZqe/cvsluFZpjapnjppB2LC1yDrKsfPeWPrK8QgM/vyY2xd5a/8ynLuhK/aaTdZ
2iyeHToiqI0tR40vR4Ob3UivkSjbU0h7+9yX88UZ0+EhRvyfAs9Ly/uerwXLqDaX4YZQZH0UFoHv
IEvz0FwZiYtCmJNtgybV6tAKlsztrTVWhpqgaGMS5vIiTGjpdmrZ6G0tNkcxyVnKkAAiV3MKP2qu
HUXTkF0YHEgRPNks4fJk9TWMxVeXt9MbomCidkAjsge0ca3uB7+W29FpmzKoY6ZI4HNk3QGx+k1g
2w1nKgwUKLsxCKh2XyPIcCXjbX/xRJOlW5G7y4+BYmTaQh1u66sxre13sCown2KqC5GmoaD9iK6Z
rlXr8AWjabQ0n8fadMqdr7ViPShUmW9TD+DmRltoUFhZoo4w6URYONeeczDY9/7CpdLNm87z0y/4
HDNnHNqfoOM6pBKI1Q7hnnT/4LzYcVQyNkIeKg+YvWskfgaI+Z3ObPT6cR6k+ebbMUMu84J2CxI4
EU2YLXvPmWXGpMv4JeOcYESsuWQYBlNXR/U9hxZDnOaGGQi5pEf1AAI3OFnzJn73AzLa4g0EUCFC
fMBl32QoAbh6m0uGAZMIODF7yPRdwfk2T1DR12Y1qZF74e9OR4wrXgaCkRqkY2GMbBNivKVsSQmG
QQlKJMsoOqmNtIhuUAGlAMzH+1GujEl012X7H85Obzbl/E7Rej7TXNxa7AMbYC076GI4ROE/NiOL
aYwBEQOV6gboIx5KiLo1cWlGn0YvKvPRISVsbwk6J+yw6oZm+0AyOI9vi2FVVFT7rFUDS7ZO+M71
1SLY9IaFR9ft8PAXXeV+97ljNbiQssxfz+Yycjn6FNKt2T9nA2avcXgq3IZjuwEuBP0sidAsM+XM
b/Hgj0/zNElc42zox7VbL1ReJWEpHtm3jm/MtPCwHJ7Ua3OBb7Vq/QHqj4ceeqYfRb2zEgqR4ynQ
WhPnQHuaRcpAiA3YuTVq3eOJqKaYvdPCJL0qWDrFN+hAFVdfOpuPsTKX54K0/KcwJ/MnSKn83eYu
8tlYPrNow98EYSU18ruI3qiPVnv+VzaHGEqtUNL2nrc01k0e9XV4L8hDr8pCiXvVgHBZVa60PyOQ
t9bKCkvnsezjuiFW6/N+MhuML+F0ve94TJvYbrDCU+YXy2vpnsfKkKUfVGApKs1+3piLH01iSzzg
Lj2mRnkYnDJ9N7Em8xPJQXzNkG5oF1TpQnViFSaBHztZhCGlkO+UoldULvYZEn4h0xAm38QitjYk
E4Tq+K9VrOOwDEZsEi8ZpWwajzqMEpQiC4NDXCqQRBFkRUzXTrggHdo1/beelfHB+YWFUjuHdnUc
/ZIeDgyUyZOAbgRG2UH7pSltkG81VY/Gyo9d1LQ2pL6L3YHvPnTsezBJeE3I991xih96SMH9GOgL
xdZJq6jH1xyLbiPtBTmjYDl2JU3OTXH2/CVEHRBxH65aM4LHpSlnXxmWGz2wEYdWU/CyDh46f3zB
z5iMm0IDjs4C/l3uo5qXM4SutkeEt82eXtup6CEwL87kjvABC1PtrtYEtZ3wUYdBNdRsnFpxHQst
GA1nSDxI4f7oCwCEBgB07u64Qx4LmmUTEpuqNfi/z4ybBWDrKHDSsZ3XolFTvkli6VC6kwsPm49G
mIl++fTV+M8RFNjoJjbmDDRGvPj5jnCk7IF1EbNcWfWUx1+sGIf2pm28uVi5CR2JB7PB8hVMNrzB
u6zuaufEPddNuBCrmuk76q9JpUzo+tOf6+zmqu2ITch5cMTwKCiVPIERLZwzr2tZ3nTvsYQDohpB
i+FcknQPWRr21mVw0S83XqJRojmptMNJaaKwx9igenLbCD+BcxCNdhN9IJQOoJbg0+sae94sx8NA
xxCUqUEXSVDjIXusPGOx9zW3PmIDA2XGfaK/4zqOH8YxScC6XQmafSXEF3kVvTc9WKqr2WQ5DpUi
dtw1af/rlYc3PV/By3Bn/F/8qm0mJRKU70XtqfJY1rA+LBiw9ZLJEfxIQ7ymC4E3BqhY7ufgNXUD
+czXOzPphNxMheze9Zg7L4kqw3gtxtb71HNZcf9JdPMxxjzKN6RBGnvlAH8o9pHhEekADBi+KAox
IRBWEaGP7ZiG0xsZ5AkpiczYyUYiu37e45KzsWKne5mXfDny9E9gpYQq9KYAXGR/4/dsOs5jCjD2
EfCO90I5H25hUGHestExOtKagBRQC1YbiE6jBJHyOEj6/Q6LQ9lrAEAHm0UDpbIAYkUc/kzch+Ux
iYIOaCacVPXGzZv+rkxUpHrMOiRgNk6++xWZnnxrls7/KTslbqMR5t8m7hTIwdJhp9xkat5LI6kr
/Hs2peAsGSt720XV2K0mNeEQXrDutZR4UvQHtcnKl7UturhYZYYp673DXZ4gFpcP/Qr5fH1b2ZUM
a60ausiiaoh+kLabaQ6lW3Y1DBx+2LrE4odVK+vMPhFlrpGxM/FMz6pyZYdq+UJo0DfgUAvr3FBC
NFIbEcN4UbKbirWga6t9HdFlxRavjq0+Jm/2yx2ZuzDfs6NW7I16PBEs4Vl8H7VHb8JxEh43Tg4Y
TQjdcNbRVpA8wuZAxEiemhaL0FMiY6+HhTMN8clA6sIFgfpe2xuaL4i3UOOMnhI5ERcGO0FGI4Qg
PA4BC1nnzeFeFV7b32hFo5lBw9403FJjvARBwkFNRwAiAVavO0IhH665zO46cq2ZA6k/n5cZ+A/4
Uh5FnHSKzN/iRZ5JrHQZt+EUeLGJb6S3sS/UXdgDrlSJ2bAwrpyW4lbXjsLv1K6GFiQNK+bASOIk
fS2AsECR8Hn7vE8fEme+oZm9e6E9u/oQvqTxNrJmHLYWZOGrc8UCJhUZ83LEtOkmNBHF1vcw5clt
R9DpXTclqZdYkjl+SLDkVIHF2s5f6zJhfurGTm5Z0867xfWU2Lupjm/LJEt/EHMtX6m1avGik+pS
QZ8MPLW9IUp+sK6xoNM4eYzubdj1LSkh71stFWtOYdawyaq2xUI5wyOoshE3i3I6h4puK50vcTtw
AOT+Gwl6o2B6BFk9cblrhzWDZQ7NvEn6GfFpAExPq5TfOGy1K239XJJ0ec3pECjXRBWTL69JB8gY
tInxGRpyPMdNcy2nzBrvZx/7DRirRsgVH72x78wqJYOdh8tdUqBk8sBvjf1C6w/HPT+ikkuHpviI
R9kchrpkSTcBUbXXgvmetduc5T973ft3MLKkcNY2HK9GwHAWMbjozNMorIwoHLmwudDz3sKUxuPW
bDC/YfVXDBfsm5ExozXp4uIuNFj+4UTT9lvVFeNrPTflq5OH2S0nMhqfOYhG57BN2/fZ7f10y4oh
u5E2XnqW52jypjNKOsrxDOL5rn2LpymK3Q9uV3YNEnaI38bQLLoVOS33CCANsVVboXo1017f63FZ
nroo4yHpopOznIkmSHFzP1sngAcyRtk2O5rW09h+wnuNvF3j7ytPNJE4bqAamEprnfggiRqLpu1d
yIP8Pq+RndeOw5OxsHA6rXvb6nycT3mbrB2OTk/d2DMG+Byobw1/LsqtWSmGuNLOuxt8wyU28jAF
cfj7RPv/xcH/LRnN/4U4SO69/Zn/r//z3SafP8u/x3f+LBZef8LfAvFE2AmcAT4xCRSYv5d7/i2x
4/zmmHQo+fiO7N+zN/8tFpq/XXVAgupoFK6D3PV3sdD6zbIQEcn5OBKi63+YiGeM/AcRhu+Rb1uc
dXx2KFe2A7mhP4swjICMMO11O1wUETr5KLUt9l3N3VoI5eyd1vihtF3vjNrvfziLoQmpqe5SM9G9
mu4wXeB5cbEz2ZVXVzZcayf5sJuqDal7GQgEDMzqLiyugKEjKVm2GPKXa6fzUXISDX7/iVOTTIHo
8485s8xg1h2jZut61WtMtDk5zE5ZH4y+nl4iWXdgtuEwOWMrb5QJc3zlgbgNRCpYkzZteqnqRT2H
cTy/QPog7NjrL2c2+YlaWvFBy9TdY0CDtgzrHkMd/5bFLwTDMC/PeUlxYZh3lzgpsksi+6+UrfGt
C7w8oKnDOrCPMfZ2rr8K4D+vSVnAPusKd52abvUqJnap3IBLSi7EcCjmxL3tu1p/c6f4GIrrPY1/
KUZ+opHZ8kn049eVXHriBJ4zvvEnjyO/fJqE/G4g8+2TJHP33pJ+uBFv4OLa2YXd4QI0/foy4tJV
HDN5n37/K6l1yi6sO9xbkoBfI65mN0PXYoFqBjSAQi+apNqXhm8Gkegox0qN6tXvnXZZx9bYXXqz
MPYSP9AFuCBOJTOeAlbmmkpJ+c2nOjUrE1jCwRCYjhhzTHNHjj57tg3e5hSW9ZZZfASIwMtG5HH3
ncXfO4dtuGGJn11GdB2sxnzjbhdl8UoEf750a+PU8yjJ1rPKM7lqyYbs8VBNm9LkH7DXdccA+7j1
VfT8TMihzKBKkg5BwOPDa+BMEtRys931zU1jcvbLVJD1qOcQ7xJwqqbM+Y32+MUynFFXWGurkdXh
+rZiM3L3vsNLLvHCB3ZTkC8xMCmx0QvcOlLfnje335Kk2QGns7vP59jdp7b+svHN3YKem29nkAM/
WAXzLnrDbUbQ4q6cAUEPnLSxuuoXIzTuzJwuARSwyjq4UNFJmY1N/tg2ENHTeHQvAmz+yexC6PjD
eD0Q96b3wrTYQhRrjQuoAG9T8/S6KXwMPpHyKwL99lhtTVcJuOsjfSe4FDZGPYUnRXTunJV+EbhW
374n2QSPwpnwZNnQ5aW0B8DFHfs6Qbbta2EFvS9dkF+BtKpw7/ae/WUbFSaGbq6weKIFVJuCjHRg
V4s+d6h+a6/yul/pKHOchj6sRE7xy9qBNr8C1aIvI194r3JJq/kTZEv2h3LnOpm6bwDLvdakcB5S
x602bWRBwybaD2Vi4EJYFtWePAySTB7z+DBHbnrLt75/bWMBNGdymmGdoYAHpKuiW0264uguo7Gl
ZGpcKV1pGGemajaVNVq31J+EDz4eR75anX/Xs5sIGnJja2U01hmr8nIb1dj5KNC2gWAPmLpxT61n
bhvxum2Hah11/rCPDQInZB8ib5fYS7pxx1TdQkCwL0YZjo9GxZG28XqDRgA3ws1QcHbg2K/OY5/Z
HwW/djtPuTz0JEJ7V+kHk1slx4JhkkdIv3JDkuFWJdDQyohye7PRcOL4bDcjsa4NvRT2xoaywF9Y
tlt74JKAsALxILGcA/UEIVaeYjwOwnmp2ATexT1dHKmqkufMCFsqLIXzoVlYEOiwsKYKHI8mXpYu
OxbaUpxqMNwczNp81uyhX/3cla99rbBW4JhbujF+cqGRbdS1fcC30U4Ws5j3yTLOtEuUcXd0Sh2+
SEvE6yTr5j21sN1dr2LQ8AUGk1VYgC0HSUU3a1pnJ3wi4qxwQTyQEPTXLF0BqLdG72B/HTGhaUaj
bd0vzFe1l+Rf+EZ/kSOoIKZPezs2UaVhzj72HJP2PXYQY40063Y8flLiSBPzgRW36lWnNAeZXVkQ
hZ+yfTtRVIFo1t7y/tM+xETir/MivSAIl1uv8Zpn+IDLCtyrPMaIpndRNAkyLp0XtNKZ3ifbTU4x
bSlc1dDUdHbN1ExkJlH08w3Ibub5FqXaqKzWXdE89nNB1V/JltkQFyMAqEW8ZUu42KuprQSXyoRP
dsEGAiMgjwKrtawDWSc0pIRcU1uWhGFHE94eqT5/I/t4Hzk1l3cID2Jw+nObetOq6q6ylJCnfMIO
5+t8OBhq9vf4IiYiAZWsTnlR2Ju2n9sz0D0+DhNdiuDfYJunePLbEyCKq4zQApgjy9U8xEYdw3d0
x3VhTPN69kMAOQb+73Ywio0YvfFTzLCWmrF+0kOZHNqqLp517S8vpIy9Exgq43pJ2Lf4XPE/1bAC
jh2zhFypSHVYDkYh7xNKWfbAueQBxzIdaHO17Cm8GTaWhY9L4RAMehG6G4v+WZhZYBm8GA80GwG1
EYRfgAlXXBBsWQ7t4B710thHNYT+xcL1TY8FIxBGhvjA8y49WLGT3osoesj7fr6N5Oif8KpmX/0I
HrTC380UVD4hnXF/Nq0RYoxV/IrMuTyrwscKTHR5FaZOtaWDororcv14bRX3iXKF7ra4+ssJl8JB
hcGVkpZh67L3w8I6edB07o1CpeGKb6p7VPxC/A5Dc/HrzPhK4c6d9NW7zpT6LmbtnAxkfYIxTl8C
/UyK+5xB/GaOuKmpqrmuCshOthJzl80SOVq3Jo5Dq05C2iOae4g/5o5Y29lQTnOfuOgHTSj4thMF
3Ut+/laK4q4XUxkkQzlQvaCvwp4Yd2FcXOpYvmSYyO+EEQ5B2w1It000gBokXsMD11ns4sy1OsPj
5EvMPuM4ui1ZqbouLngU77TNAyAprCe6iQJVLB+cYOlAn5J4W/nyhx+afE07iPo1JkAuWmxeJk68
de3mj3bimtu29UlZy8k4FjPTJecbINQ+YEC2vu6JO025MUfb3OIDQYSss+FjGabqB/4a/HOhl7QX
mEPTQRShc9GlQFF2Jv8hwSW3IydNxMSPF7hs7bEdjeHRlDq8NBjqbmXp0efUWNF2wF8bFA3POTV6
9i5tMI3KBIupVQmqPmlS2cSjPW/TWdnbeuydTzvxyk0eu3OzmUm1rfJOPysebldYXEN+Yzbxu1k9
8n1ZCWvkqrGAFhWqCea5NJ69qVCfsznl25KD71q6Gr8u9uFgJn606+eu2SaeO23tauq23kBPBLuA
IhgykO7Eudkcckkfbdmd42W014Dd1UZTTX5M07LYVVVxzh2k3YYdyQ76bEl2gvsEMqd6thHL0tYa
N4sJ4bBzHUGJSFfvpJzwEcZzsfFyBY2SRmIsNTCslBjv8awzMvtYcHg4XG36bhaIhltcVMllX5Vi
3i5OgQN+hlFKVpQLDafmiagTniRn7PceaYcdhNtkJ5zG+JrjTO2QxRG3NdZmXhO1bEm/nCTK2t3E
oaDMmuYzUjAvjaT9oX2sgA5p5fuF88oOM7JzU80Op+HBu61lfAGGUa5NLHCQnEvjcTbMC056+CMW
LJmqn70dDwbU/tm1hs3gC41NaXHec55un2E8+we61fl2wU82D2U5euYWDyqUIPZW9hlZjzSPKaVH
jGLox5OP7/cAXt6+44qtD+biyLNXt2xA8YQnb4ar0RaAhd6GQ0h8dZ7l9MT2t/mZEHsPagucpr9w
S+m1abJHG9JzkY/LyfOKBeW/ThRqMr6jVT+YzYN02vK+IMT8btr4aNdgIsLdaF+jSzxViDE5yP53
Q9SIh55LtFjFlR1+SMKOe86E+kWG4M05IpGJEommDRZn9QVWcgceRTY7oBNUtSPGd+Tua8+7G/3a
2LvCgPzSll1zP8R+SaWWoghnpcuhPyzXbJatCveLB8VykMkwwLJWUXyHCWPZdRXfvNj0+l3ejO4L
4Jxxw25xrFYGMbRz5OfFoQx9+nCo6YKcOWiDJK5np+c4k2eTRsFAkeA6xrRCxIw7hL/c1MLbwaj0
IIjnY/VOAAk73iqui59ZWkdBofVw8q79im7ctetJ+USKhyRczZF8m3Qyr1mPPhfXsHrpDl8UUCeb
qDA4M1YzN2me0zd9mDmbSTCdFEutN43r/cS8v1yjev0+gpQDKsLIb4ao+5n1hckn3YvtNHAajwSH
9ZAv7dfQkSPBhfvgLvXOg4O14m99mWe3XVtjdox6NW6GHq3QixuBK++KaxvkmRbp5Iz9gtw0aYPb
PJ6db9OvzXuQGMmNb5H/7kvWp8tMCGSyjWLP8eceOM2P2STQYidDRHjLblnC9dROjqE6uhQ7Hsum
E5sMq0GQ9M3NdE1aGQylQRs51a4mMHXLrijbE8I1X4h/g653Z2wYggyFtLqbIZu/uHfiU4e9vi+o
6qnaGFw4GYVc+C9hWzxl0/xYdLLYdkpn6zSZn0DzgPXQ7A2H8Xkq3KuulTrv9XiNZxWpe2fPYfks
Jthhlmu/LP3wDtejvOsliaRZmSGtgONypuKFp3n/ldSy2mSF+TEVuOknGPlB76FCGy043rFgR3OF
4z0boipuUl7boeK8u22W9BGJ4eDGbAOcbMze8iRdD+m0XFAQ7GBK2o85MT7K61kqEfZTO/GU9EOU
U062x7TI2J7I7IegMmHdmRJHpPhG1CXmUl0qY3qvxmqA+TTeFZIld+nq+SYMlTiqzgu3i7KD3CZI
tQC5QhbGW9rDxMN5yw1GLDdj76Xs3jOX200Df0Fn1tlO62HTLE51zCJOk51Ry6OgDGVfOzQ5gDe/
5VhqrlLDQeRMp3BjsFDbkMEgx2tdw9pdf0NEr/qcKndmA9KTmkolyFCfh1wA8H96EpHrnbxl8H8A
ZNTB4MloM+TRsTEspn3f/jR4ch1HUP/gXVifV+dMFvKC32HYpZyF8VP333Pn9oeRaDN2XvzquMOt
Lb0+fI971Ezl/8DD8Li0Dkk43zoniX8iF/FNEPbTjhQ86uxouZJAF2eKpJM+9RThKaF74oySc0vi
fpcjAwlIFCnc+rVjUP8H7qLagsd8KXNxEn76rJN6PDv1LB7qMPXWplV9K7wcfWt9SbEcIt+Lg8xk
kutkdtv3gK7JmpMj1fGw6UzztTH814TzLfHxZj+UElwEjzmvJ0VTefqY4wjWOfAaBGD1OPCQzPhC
wJkX75kHer5lkbCLsBOMBnlzQWhoYCzEFMAumQwGdSgVfafupSIascK8z6YnLfog71ineham5Maj
5KTWyzdfcOLa6YwVoDJ2YTG9AIIs7m3fgfLql0ePTQACQP5smNGuyEVK2tshK9S8iM6/qft8OlpG
/wt9DlJIPRNBdzR149p+wsXxWthiuSe1/l7pltvVqN9M0dxX0vwFy+K18f0PgqXfqePdDNhfI7tn
Gve/o9w8eDXnbos+DCgVgAqIQz4sffczrprxhNLNt622+y08g0PUqfatFhgRXNPMLp1h25wVjfDG
Lap0I4XtBtS8ZRw02QRlcKZWom38PU+8ekWsEfdITjqAjL3RwC5khbsb6uI4aXvXVs6xKDHFW0Lt
YQh/lVAB1vw5epU1yykNm3fezMeujPd0/txSODpt4nzY9nbOY7U/JFGLuT6mMa3K2vxaWNhswZeo
S9mLdc6ctsJm/YgvjkqzZtiy+6MszzCInyQ+G6n6IeNsHrGvQPNkbMpdGirDHXzMozeoQ5vQ0MZU
sfKJZKx8xaY9Tl6u+2wxx/CK+uinSol5u4bNqW/cITaFz2435uj21JuM7C6Gwa33nOPvxSJoXygA
G7UPCuiklbR6A2rw1gnTQze1JJW8/DWN9MNQ86AMrxVDHKT9pg+qdHmuYf2S1Gb3FGWoGZAG7gue
W6skm1+sKT4aeXhxKJUII9vY5bj2iTr4h5gaujW1h3ul6ujJBu63JtDzjm30yssnnVsWMI8qk7Ag
tzJMY2z1au3y7Y1jJOGqNkIw6rn7s20tZnAwZ+sOvo9ei8yqH3RNLNNEJdS5MI9A3iBPk9XYZaWm
HiEsU/0CTwDMUh9XCBg+sWYO8qm/ql3uipgjlnPlWd6hrzCvD0mPTbps3MBCRcYJjTS08S1pHhVh
6F+5NXiHkDV+gDli+uiq0qdLoKiOjq+HMyfV8mvOnPx1AaJ20OaSHDsXZRiNYMLv3U5F+ei2cfyJ
18J8R2Jz9ljorDvWJ/q51WlPah4TttWlBmN5Fx5z8C3HqHIAt+vf/6TqhZMJDVMV448J3PKoOaiS
5et+LabIT1y2cju4JW/wHM1AMtV055G7u94n9IMW8VU06hSjXGy2W/wDw4Yd4XLJljo8z+x9SBH6
8R1Z84U1s+m/QXVX68RQg0+Gunlxh7h80nGe/YS4BRffq7ptnPNUImpvHQ18YfekWPnrY8J/5Ox6
Wv3sOtXvaRuHAcljDwsI8UOO0la+9R3GMIP48o4y3oFG1BnBQRNha7jg2ByiOtQDLC8yikkgExk+
umzLAn9szLVbTM1eyybfDrEr901aOPfevPwi1x+eeUnhIa30sA0r4CRUeTLwmpGRHNjqdUeeKPpU
5l6zY4OPf9htbZO+sHE4M3SU9OMRfJ0JaAUAd5BJ7Ch7iKlxeoyrKjq4ZEC/+r5zH2Kp32wpgcu4
vTgXDIMBkTJnFXIwPtalda/g66xLwsYB1lMu7gZFo+UP+hkm3vxYSw3xqCOfiNQ17TjG9O8LusFJ
Vd4Mc4QCL6dpxbrvPA6urqlPbSTyZ5akzMMmd+y6xI0VV7lBBYZv3WglYJyz7j5StHBI/RTlppf6
4JV1f8haet6k74hLbKQ/8DByWlUJ0CTGlqJuLl1uRDe1UbPI8MqnxOmsBwgdFPmw14NJ3BVQbwj1
In4ZsgtCayTd6KTlIYdhGdTZkt20ChsKaSGgrICMArJ4JoajuBxwatTV55IN/QnTyMzE0IsNJYl8
sG2ZtseIPDN7Fd4HvpmbKPwv9s5kOW4k27a/8qzGD2lwh6Mzu/cNoo9gE2zERprASFFE3/f4+rcg
1bUiQyrSssZ3UmZZSiUCgMObc/Ze2xIXs4eJTmt/C7ioWbeRXrKaEyQbjam5z+wUkwr4kDVSxAQn
e0V+FQyKBfGh2UoNnX8Io0Q8DYIzYiNJbvDnWUU2VnExDFyVQyWcAscnVJaHsQGW3mxDV4LQRCS1
9AfTPCZjh0l3HG/wxAaIUfRhn48ZlmACBghJ8a6b0XQ2AGJjDLrxdCjhVqwgmJDNG4IyKJHSbZ25
uIqmlCSmIA2WUxSEN4zc5iVLoJBaFvTSJKJnQsPGXoWyEhs7aW89vMG3TT4jHGneLJOgzx5i4gcx
8w428EreBiXrHN5xVSClDpDgG7LcUmuhbWJp5qUAnAE2JCqvNcSiF96As5Xfc5EjkaOOaBkXqKzS
c+nE31TVBxvoI8m+9eBD4gGigMKZC1gvPWP6hge+X3nVib49drAGlrJAnELSfUxDPkg2MOW/AgLF
Twd79ByRXrYLUY5tgfI9d/gqV/mYYA8N5eSfNciLL5su7l78CCcM1qdJzAkP2TZQOnA6ZJIXtKJI
DkC8TI1rjQYTfpRqBfvtDLF0QnImPXFno4G+WmdAcsHkefoWPnB2RtFSJ7VDhZvIjH90wLJRfAXD
3hgKUsn1SDwDdXPWlWkMq8Cv1TIzBRZ9i/osOiJn40zk1yEciKFtILxrmBs2Q0FMYqWVzOtB61xQ
g7HvOkMlF75XyFUf1PWavF8EW9TaqyIhSoeovS9xHzVrtyFwPMMNjSXKqQ4kwLmYmdI22UMseqLZ
mGD61/uLjn97aeiJhnHCloBodPNLCKMEOvccomuZ50Gq2NpPUDuJCipxtPnIdjwr5Uu3tZqb7EgA
AAimL1mfrGvpGBYpEEWNlboAZHXb4bGErGci2LTdcBtYAAPI6S2yaztWdKIMw7oTHV0zUbvTToN0
8V1v2uKyNKf+h9bSyRRaN+OAE5piHh3Di7GYym09wI1tqKlcTSH0aGHbGpXfkG9AZOTE5pPxKKa5
vFon6b1jdil1V5XcW5x8VolO/Zmf6V6NIV2uATzaIbXpFgIp7e66snsJw9S/TGv2MtT1rf6+6LTh
skA+stSn+sUNfnZx+Y+0VqatZGtj8c+tTj3iRSyu9NH2mO5E9YiM0L0iCDUlHEw3kTl6zDJszY1Y
f4BxQ6BnaXVf0x7VHynhvWkuW0VyVUHyGSCUlt/mB84rJJGeemvIL3fSbFjVomgOEAaGexxx9Spi
Q/gNiaz2UGDR3IHHag6t5XRfkYik16IhwHrh49S5BL762mcmqjKNXvzX1BH1he126mgXQj+IuPXB
gODAQPShM7/ZlDkqupAXld/kDx36yHuac68umW37ahw9jps0ONXAE0APjMh/hG+4nPpBvCiTy0UW
/ACyU6Pn0nH769LI+j06D8pfGsz2Etv3EdYkXDRLd6/iqvfItiHUccb+tK+EEdTRCpEM7tzBZXtl
S0S2SaZlq2SiohEwdKRD190Ewu0tC8HBuiIOFzdFxyMayA5f6WnN344yH/NmU14hYUIA6SpvL2zq
qS1z8t7QK/VYyiomgjzmyU5GMXD04X7djj73JNrqMfNoipJKOv+2PKkh0+OfBwJNQfhikinH5JFE
2Vm/mDx38KZW9IS8hbKDdAk57MXMGSwAPfn5cZcXe9rsxSHvNX0Zqdbf+Tb0dyZV9ypDok0tzUu7
pawAuI9mYZCFZaVloV1zmeYMETdzuR/qzr3ASL7KaVq3C8OYgIvMTyXjXq+8mrlrBTTbovxtUNmF
AT8hO3LoyRnPJbHbFec+1223GChqEydyqHbU+vB9GyXMvwls9RqBGUPdSJ4lqD6A8uUMl/co7S5J
5IEVgQBMZF9ps1fmTagX/nBRJZldsF0HiZl2LQ7XEco41IgGUJeXBFzUExh7L92hiH5MWQP43Yyg
JxyhEWmr3sltcRaN4aSIMNHM4EYmtjwWnm7UzoLgPKLj2eR2a6TWZs1qMiWcl5kX1LQh3mi496ii
eLcVHo52Dje6iUIHAMmC7qmVr9KeeFfoa9WLFKKgI8sXRGLgT1J/GwWxWMi6rh51jOzlXPlO7idO
PaymEB0eUn/q7YfMUlG6idEl9Ox1u/gMkB27jTEtLAYioCMCzezIfewJCKkuaNPctZI/mXr8BU8E
OWbTpeow52+H3GkPTpgjj0LTp4t7crxBuAEQ1cs97jOfsJEE2IXJa7mDO8KRWWBrXtvknD3qZm0+
dSYpV1rfacYuDX1J8hS5cCiaPT+xF2jsAuoQZXbt+D6BJObPzIPRZyLdEdtUnPnIdFaC86mPzYW2
52qu6W2w1O7qUjubdMtb9Akwh03Qci6iBYkJNkBRvh2T1LmiuM0cYY51ylmmb+g3s89wDkoha37o
yUSNt6qfMxzcOohARtH+SNotpY+MhmjelOd4VCuKlSA0CN2NMedUdO6ESlbBz2gIB9VCv8jTANB4
lbUdtoq2bNj/gvk6p1biNEszsKwfXpfUlO/7nINcQu0XrwLsy+fEBJ2xzKUsXwLTtoyjjHNYq5YM
ildz8sVRK3VF/jAXu3FHizOy8TPDopjjLPARAlGNAG/HZ3RPSbzwvCI8FqA91brtNbc7ZPxqjltz
PkamN2xcodlTqJ/zM1Qn7VWgGO4LaEPgUVLf0BIcMkzM+qKuXH3Z2ZONvAe0Wb9PgWcTzJHFU8t/
q9CI0KgHWh2vQ+5Gy6yiX23DJsFySz6vhztbQ463N6YRd7OmW0cqIvVWy5vsXACW22BnITGNrKUp
KJov7JINHloT/eB4ggRyqL12TWDjmq2dBdcgSe7Zo11M1A0IfqNsHFrjXoHEWGkYOJcgELplXg7Z
NU8TdFc9Pmo5cXLkwRMx1+lLaJp0zQrZwKg0vtOPZPubNw8lK/G5oiEejIHakFX7rc2nGYcvrhsK
GC9Vy2RRMHU2rkq3oq8RLkScTKhenw0UQWDBW955YRm3aVWlqEadvfKxVsUmJyQzy6hLEKcWIxIP
AJxwlsYmbeNr0NlRlc1ypJRWxRyyfUxebFU2U9G6yB8zHBmC8NlJcbrm/RmkcbLI4sD5MvmqRKtC
RT33ca1oTGP0p9b20DVr3c+cB5yukHxKwYkwGnSxjFooU/ko13UVAwbKU2bELKQKVOVTdhmGVfiA
sYLnIYs6OS/KrPxidiakztG/S0s2h/ZY3LtUaHtv6Zq9BpPyp52piEYzvYQLNseMSRMIgF56Ipr7
1cUirkGnTXFurlUuhiuKBt1hymlFsv0Jt01DqjtgT9CXyZnd9tdmmq5Izb0iSHdHxXiPOyBfl3O0
V61rVxTHUInn7C/StLr2PGwNTmzrKVjUIV8inAWyWoEzSOjm1k6/aYwJr89on+sOFA4tEMdWp57r
ZhZkFIKXULGjySyBxExRbW8ymE23ABTKRVEMkmjPUW5p9+lLKsFngFDibQaoAfssB/+F1bB1RNIK
kDGY2JFzBCLcdQyI3fP96Kp0KXkGVbP19QJMfGKd+aVAzi3nwI5kDdFF7XMEz7hOVj1ZjjvKgFS0
4HUSgRU5VPjISLinV9o/yTCniNaAlJBO+KAVQXxG2vs3A0MvyGb5dcgBvjY1ngq3h3EDNbfeWpW/
NojxKspJ7kfHtBYyZ3XSvZtK9MNaxzK2q1U3bXGNtj9ItX4BlU9FKoOaVqY0BqHd38ezIY4MCOcS
VSJFOHTzREHH2txwLFbEW+xh3A+z+0Ti0aLD6Ao5vTAzhRSCUVdYZS7OQSDpm4TyS0WRZ+GXobW2
guERJOl9OwT5udISKh3+E+eoRw+wyrIVyFBM1d+ZpgAY3EDjQWuOt54EwaMKaTg3anxyBg7NyP85
AETqhyFTIB9Gnh0J9qRx7QT5htdqrT1CtnfdMMCJcqInOwV/QjuWnpdsUeiYIyJh9ndL21G3tI1e
Eq1iUzEMDkXGiPiVcYJTmzn7YrTvNGUPLPjICNHg0IrQDedrHkt7qwy6GKO5o/qhLfNBfQNPGmzD
SuP48ArdmIAD97vTIlWx5ITziFl6kfpZ9SVqaSrhV9q5QluLyt+0ekPVWzuMqXUlXd56LZ1kP+aG
vBwD7zqV3XMU3eZWdIwxB6xLV+Gays7A914qo+lWY6RdSZ/Y4LSB2tAa6bNdoeov/Iu6zr3Hossf
yCJajyGQgrKn3V7q5CtXnvcd5MImBLrzpTIl/cjxpnIcylqOfRBVdQmhOF9nbbLU7PgbB+GVUwSv
RJOjZ7Yp2+DGXvcV5Tcn1jah1x/GxDDZbBnu1lAmO3QrP0bY7DaoU8aDSAm9ccD5ruvIeRxUgVN0
xntgQVCE3qt0oavhfKjIpS47d2P1qGRqW/pIyKV5YXIoSduhP0orPFpmcucQnRFEIIm0AmgEBSmO
IR1nre7ZjTBkumngrnMtugTwR4Haru7yJjjgHlx5JDMYbP7iUgPnUmffazJCO/gjiwRFOP2eLDhC
MFwmMrr37XKLxQ0VYXPt6vlZLbKjHfY7MqdWVEt2RthcRuA7z2q9hlmKxISdTwfHNxLJioCgg0oR
6sGFgTtHUrpdUcLI8vwucJotthbvukrg5+ajtplqdWja+EfUycs4L8844ogZ30jcooa9Vs8Y9UlA
/d/R0cVEw7MYyKHKKWevMcGZ34wY5VAXBCEOBXibKJCSZRTNKPBUWnO/Tm4qiI2U8+z+xm19A2OU
oDYuGuSOMKsRDXW2ma1I2Dm32kZc1gQOIdeSk4ch0Gt7Atibn3Zg7GR4g+1fRuH2p2tYEjuKy06h
hdFHV+HVyvYi8I4VIptjn8SceBCIuDE/LOnpaxUsMVNn3mDqvnfY7i8DtLo7hxOIBmiZVQklErOn
mkr8ZooMW1YwVpVEWwoQpUvSkaihBu2e/mV3VJWBNYGj9FXbwjWss57OXlws7dYsz7PUcc5BPII0
jvtrckK2E61wzhKYYfS4VVtKOM6hBbSy7evhrDGqy1CY9yxtZ3oGt1lW7JXCRFeIWIW1i/OGQdCr
9LoxeuOq7FLY6ZhZgPF655Ev1iXwNg4ntCapDMVesQ1K+NlD8Uxxml5D1IilnpNrMjnwh8xq39j9
udZUVIH8C2xp+7xJ7lmJ0KsNK0CZd8Wca0oqDlUbggX8xeh5zgt0GhwEYH9ku0YqY/7olRFewFyO
zulOuhc+7dBDEJZGtOjYExIRY6oXy2AfB57nNXZZLlGepKs0C9m526DqcfRSjiJrcYUu112x6DiX
PS2z89TJ0+X/WhOacf/y3/8wke9/YE14Kn78n/sf1cuPd2YE/s4vM4Im5V+W5djkh9iGsBxX4VP4
5UbQJDEhVBTw4FpyjunjL/0zn0/YRItYHBSkqQTK4TlapM5/5vMJ9RfdRykIHjGltHHU/p34kDkD
8A0QAseP6dgSgoq0MH9hfDjBXvipJXsTcxhQYKSBsQKuip/Itb7CZlWHLp6Mb5R+fSbOypBEnbO7
Dd3YMDZoc9OnXEQHeAmofzUtJwUjms9CMHeSo1U06kk5uTxrHR1arUPwD62mSSL5RDXjPHosk0fy
ujhZxGOePqB6bM81BNEAh6D3dFIYu0q42kNb5swlUT5ug1aZzzTitSeVjgZtMdGvFZrWpWmhj0uS
btxDMOlXMO7Duzcv9Q/cDDk/h3+hJHhO2L6UI4nvhoYi4Eq892yASSD5LzNeTTzYqO8pjtZJOfRb
s628pfITOiuwy5CMmhkpxYHVfjdHl+NlouZEdKSQw60WRtiWIb5197oVp5ADOgDRkRZcQAIh9pTT
Gdyopqro+Im2BXnGrvb8P7gPG6csqBpqZyQ8vr8Po6t9TnP5K/WV4Cb1vB+BEY/bpGC9R5LFOg/d
qioGxXTsG1u/C6wbN0WV2ow0uEd7phw3vnj2Eq87eGZDvTXVz7uol3vHD6qzOOvUlZEFEfviPDx8
/OPf029+vgOYNw5lAT4bWiYzauT7001IM/q//yH+b0Vx2OAA8pqlQMcz3VHnVBY4bTWdPJ8ta7/c
Vv+W0SJmGMr7d+4KC6gP75S3ap9G6E59glhB2j/obMNqMO+CZBJrs4iaHb3O5Mzre6gcOf4a6u+M
/SH9BElj/PZxOi5eAp2Op7ItJZ2Tl5VG9QBzJ/8BRZOQE9qZFIFxD5UvuZfJ1ynxStCYdbdHS2eG
6xJvP2kZVBiWU2iOT70o0V0QYshaOcijmdm4F1uIhN86ihbriaNUsOIkit1gSjU0g460sjW8cu0+
D7V1Z+mxCX2XpPoFpNob+FpauyMOyH/Issy/0TwHzUULbu/s49cs3yNjeM8us5JjwqghMtTEJPX+
PSs8Fn4QNN+NrurKRS6t8TBiDnmshpJ+0qSH+SY3Qv010IkoQyo7UEgphFdfJggo4TAElEMG7C1s
tfp8xA6E2mgBSbx9IMamuQwsiOWbwXSu6TSb9wOAikv+r4oGO8UrpqEcTWJQXQjqpV+wg14DRbD3
H9/jb0OZwxMj2OYjlMJS4nTahcpCsoz5XJSoy0wvmdZJrJG37gvSeyBnfwLhMf50PS4pmMDEPJxP
LGdlpNvSAIfZIkh6ND3fXI8x1owsadIIl4Qrn4zYtXcdR2OydopxGXv1jQSIxjG1Yz7CXNydg/3V
2O5y4N6xZY59DoFK29L1tDnZO6WxBMLTtBDpOZ5DH66vSXPvvkhbyjlf0e+/iKHA3WQ1Z8LT7TNC
Rw3CdTJ25ZVmdECtUQojN21f+foFEaAdntWIWOdPHsbvwwuOmLIIqHaJ81LObM97M42kKlTDkE7f
e/p7q9ivABPyxEAMV8EZ0I9FzeryySVZ49/PJC6XtDCks4zMweYnuCcSSuzGLIbvQD6cvRvPpODE
9lcmAMbPJq3f5gy+GSZJXjOWRT6ek7tjqaYSVNXfIa4+WlVOY7Vo6uSryDyiJFxc1pbfQxvFmEiT
2LGTbyEI+4tRcTL75KcAUTu9658DTjclrIA50/39g4ZWazuBdJ+BMOlfKVJh4m3JPLqSUYUZZ+gQ
lIOU4TAeeT2KUE35wGmyun+UkUUpMunL42C0ebISejsxSofsh+l4prMgaqBD+NR5BHSVRVUjWqiy
M+mFRoGUKiBKSCIK5JKpXX3yJuft2smrNMQvO6gLmoyx+/6miM1ySojJT2SG54h7oRq/6DUtiopP
/YgKuyGBxsnmpFuL7kXB1/NjqBx3UROkQ+HSh0pQViJGcRMC+iGNvFkLmk3OysxE9kRw4Pg6kyio
ohPfyk5ikrdYZ+rL2B9p6tEgvC9zTx6ZizuSkMQu9srwmq5SDmKerhPiuZzYIuSmuBfJYsuJYcUN
/ZVQAqnWhabdJvFkH7RJmjSK8/ZcJPasukCiCazKxMSEmwvzhrAMGnouOvTskycofx+hBiG2JOPy
AJTN2Hj/BI2OvJzal08VtPivqq0s9OOB6mt4Nin4sTobK3sl3CFF/GEN9PaotYCvSlCHVn60Qguu
0/Oi1UZ40IMNzuqmRLgFp4Uy+LIo5rCjwbfaM3fwOWFqTZ1f/5y8/9eG/Q+L0fzvzzqrKHzmEBK+
PenMf+PXSUeRa0jUIaRlhbeaiCve66+DjhJ/2bYgShzkIica22FE/M9BR/5lk4Fo4EzBsc3Ompnx
fw46+l8k3rPrch2CFOdJ7W8ddN59trbB2Yu9FBJX/kvs4eUJ+I5sE7+l3ylRj/f+DrtTs4rs1N2+
eR5Xv/aGb/F672e8f17FMVhVBKu6czr5llEIgxinA7UzNZ77lP/vE0ocn3xBbBVO7kZxP0xC81ou
aTW58yT1ZglLuiA0ZA+hKG4bJRd4t0exwrfnIHBrnZp+qq1WwJnBag2AQZZ+gThi5aquuSpcqwZg
1rXZl2zsqd+CmxD5BZ0TaRzKmLxselzVQP2cFiOhIMTBzRxjkLRzG2ygbmHKdq8i4YUEqgwk1NmT
QnlDeWJs8d/QCOGndHWBGr31aLPgLS7p9RWGB7iFONTF3Ma6ZmIys53edjaF2ZDMrjU2B+O7cqfa
2amhmcMPjGqujGVkx2gg8I4erWBQWCxUZ71tmDcmvKLwqOeDfj9iYgPabEXxXddh111DgsovIf01
CSyZEnMXagdIPWXjoWvu27nkj/CJtmnlzgthTDHFWUUwNGyaIY5eAPsNhCoX4cA0thtI1rnP+qZD
NgYhBT8NDMViHSYkg2/b1KoSrOxh1p1pJrx/KpvskZakvPj7SvZTc96bqeI0nJvYgy3UURnJgKo4
q6JJlTu8lOOVF+qcIEXVG90CHgumPdAs+LUqPyufCIN2n2qQ3XeZUxWvXYoFhD9pkm8+ysFvod6a
3xF7G69KuWb2VbO9CRFHMgBNEpkunZ0bUAnH3jWHEIhJ9D00vL6IoPJpFe1Hq0Heiv+nQ51Rkud9
pkPjIFee7Vq8gpLXym9NpalslZNHjENZNspfK8GhYkvUB6IiTrqU4ifQUDiqdE5Ce+Lm4cWzA9bt
peFHxFAvYl/0jw7MIhBhZpwVu7Kg9E0vtPt1xv3f6fkf8w7q30/Pa58wpHdzM//6r7nZsP6aj81C
d3CUgsSdeaO/5map/gLMqWiJGEBWhT5jNP45NxviLxARs94CKPKM7/zX3CzFXy6zjwGSl+hbMfN4
/99/vTtY1yf//HbWfL8htyWHW5PZUlEKmSGd9sk+0dHANoES9IGoKyydiAny5FCU9LQx9KkEkUX4
5c2D+Xye/nVFl2WKq7IZOSVwFGngBCQ8A7XDmYHvfksSzPLjS/ysDvyrevDPu5oTgNGlWC5Ftvdz
NN2hBnusg4ZqFe1B15EEZL16h3AXLo7D4gd3SgLj92pxKJbuJ6fLk8rFz2tzxIEvyttTzN+8ubfr
A0E7BWJDD7BR9T2ojwlu0oCAz4Juru9rHPovU5mj1nz95J7fV0y4roPhmEHEAmhbNqWa99cNcfsG
WOBpxTbwScmW0SpxSUP7zDLWpoGFKiquZWJuHevbx1eeh8i7h+2AfGFXSRCyzes8fdiNo+X+OMp4
mSvyRIYOpSWV8XXSdV9yw4ArIfCRf3zJ30YtlyQST/KIWYLBvJzcKytG6qOYXtbF+FwPQ3ewI4Bs
Qatddbp9V7ENuSFy828SmXnE4GtMc94Vmewyfu6u3yz9Oi0Im1YzsVeksgqU8fI5xrq6RvCyp5m/
MtyD6m3t+8c3e7Lh+OdVqX0qCmFUrE9ebClmaity8iVBfDVJJqJJHsYEiN7m4+u8r1PMAwicN5ON
tAyB/9E4mQosP7EqMF9UGcHw0XDeDAguaN6d4Zj5ZBf1/iA3X8rUhWFSZaf+PmPC378/y+9ATs+Q
uAyWQThdDugb1PTJRX5/bvNFgIIb7ArnaeD9RYopSXKhgclBj4GVyvaWdT90648f2h/vhB6CNKho
GObpQ0uHFMxfZ0TEbOXeRuuwSg0T7dBID1Z//0ocU1lJlG0qR5zcjo+QnljmkWEQQIHQKAvnhFc5
2ic39KenphAEmDgkGQfzwvN2+sLQ4ShZoC4HVfLFNqvbMik+uQSnh9MZA4IhXxGAKF4NePH319Do
kxYAzTAnQqCk3GXIK+qp+Q5U2+2kp/R5e5IgR9ScBLi58CzcES8pyN0bWXVCLofGBHsARuGTH/aH
lympTUGzt5H0UDN6/7uwtcGh9ef8GZMyBk4DsrgXClbux2/y9+XJMVn5HNZdDmXw80+ug89RNHWI
bg495XPlYnn3m+iL7iakaMSoT6SeoyTJaQQR84dPwSJfSZZtfQhNPT4vkX7sFDKAfamKZWu3xmvT
Us3rKb+sJr3VXz7+ufPbeD+/m1C8HaqlEtIKn+v7p2LZPphCZfNUxttkeLG9S8Jzrkfj7uPL/FwY
f7sO21IOcEAC+Z7eX0e4uDTjwYiXZmcdcB/0mx4ayCXM1ggRewVJYlnVKLwJHR16a2EM1a6lAb6u
6PBsRy3OrbWelJ9Mir+vNHO6AL0IdmNoRU+n/LSYwagtNl8OsWAcRv8KHfJT3Oxac9+gKN1lpdA+
Wd3+MAw5lbuMQZ3NH6XE9w/C0lKOL5FAyK/sdd4T/UI3/+DlzSc9nT98hqwpzCYOt0ZB6OQzHELs
mDoCJio8GdbABmDZJs0d7+bjF3t6GQgMrNFMkaycKOxON0SR0CRxzIyfAgHq0Q0Mb9X2sv7kZk5X
r9OrzL/izdqMMM4zkEdzM3kpwan7NinTk3UmO6Nc0yJsPxkYpy/p9Hrzn7+5HmGLod913JVZXShx
NpX34rMH98dLGHxzEKYpYavTcZDrbdW4XAJaGtksi9TBSo2q5+PXI+bZ5u13x50oCvJ8dtRmoOyd
zEYyxioTZQDJTNPvz8HhWdvEK4avHQLZS12v6qe6xiEWwqge0uGqFkyOU94SevvxDzmdZ37+DqHD
ueZzM3673SEZyYt3RlgCiL5wKBP85JGKE+jmupE6mR5u/smY+TnCf7t1NiJMxvRkCSp4/xIdszdM
PevwXNvtsFWwy6+RRM0EXyMhnriLbunHmytkHJR0wIhZhiY3QxxcxcIvlojFpqzcGfY1FanyS1N6
lx8/kT8MABwZlO+ZXukp6CdjDNg/ZyOU1Evl9fV3zTFi4DI1S6HnDZ91Zj671vx9vRnPJfAqk8wL
tNxIskfdeIGstBnC/JNbmsfsb0/8zS2dPHHdSvs5rCBe9jjWz/2sOKA8XvaWOo5ueAOeiYpa3j6R
VZisPn6Yf5iGqMHMJ2f2auzdT648gevCmo1RzrQIKhwqKz6rpPPZnPr718TqRXcfVp8936Z98hxZ
gyn/46JbxtD3sQKmO4KMtYWZ60sTMXkV+Xc5VVDXyw44D8m5DT6ZmH47gLJ1l5ZO6xqZig1+7mQm
9LV0zgtTAEF8/8Vu1GViJDCqdNwraXAUVfNFb+WqDg20WN7+44f82yg6ufbJiG3yztXjusPSZnzv
gSpJEDK0cT+ZKX62aN+NopPLnDxk3Bu48ikjLMt+XNt2C7klfGoosSwsWRys1F/HCFLKpN0btkYi
V4Y9R9Td9uObnUfMb7+CirpjcqAxzNMDRmyXtR7WvOomRqYcdBBytbUmolsj8dYYfv/2BMldz/OA
wy4M3s3P9tibT9RBeR+DXaJZbsULpowtKmt08yT2Al/u8v/kIVPi5u5calccpN7PCCA9OxJVeJdl
7+6CIjwEZnddu+EhA7glIveisBDEi8k+h8lFRPLoyMVYfTZHn27A5tFsIwTnf+n1U3F//yvi0O7b
vkG/PAWZar80NZDN5QTJ8ajFparuM4OA2NtEGTlOyaQrzJuPX/LpiKaxMNtjeLsEBrFbOrl+E5AC
nfc8hSw9auOZW0MICMxPnvU8Xt+OpPkivFLULswYc0nj/U12Ks04csyHnHCfxnjM9bVLU57860+2
ln+6ENo1asLIkNhknswNRSJxIc5LiBrKta952yiLq8u4zcqbEPDCx4/uDxczmWp5e0JwaDzd0EeD
hq4mgUxE8sWGGtjSNjZ1DmDLMD55fr/NujxAJCsslpQwZ5T6yQPU7QhKn9CrZffoHjNvY1V3Xopk
rl1kWIuGcOOYe4sU8Y9v8LclhSLJHI1GYZfaibJPTkZZPWhT03Auiaf+nC+Q5Ecr+JvVtbkQw+bE
RDmCXBBtwfuhQZRhSumfO8Nb9dU0W/pJwZXTuDeWnj823vif3NKby8n3l+vxLkyBj/Ms0sIW/n95
GLr29uPHdjouTm/p5LENjiJPQiD6YdcFJ7GvVn1mrzuPmZr14pMbOr0YIwP5IMOQjTQ159NBGILZ
83WPMkNSB8Qs1aX+MIANWGYxEWBeHmmfDPrTMTFfz51L6ZapKEwaJyMxMHpJ4jGfshvDiSUyqIa/
KdYfP8E/XwRLFMAPhrw+77LerASmntr1HPqxROAYLpoyhlUbkPvz8VX+8OhcfdbAcRJFOXPaG2h5
R3Vv8Ogy5wjeK+tfYOJUyf3HV/k5uZ1MflzGVXDIdNSRp8saXsM0LgAIoqk3Nm0U39dh/5TYEFSt
5GBE0RVbxg36w5xsHlx7lbOL0VFLu126vXMnMx6zVmP4c3HP2likP/l5HAN4mm9/IFEALO+SvRw1
bg5LJ5saIGFOkKSBtqgsRH9DPVvMTOBW1Ws7WaQ1C+JftBXYi9jDce/ltzllLXMBM9eECDoh6UKR
UkcmBicnKo6O77XBQ+A7ZnKJLDWzD8XY4SwAP2xOt3Kyh8ukF9ojyET7zJj0CadIXXoA4hqVH3sU
uVj1Cg8AA/lhWPBE7bS7uCqrK8fGifojc0J59PSuiu9cgd2RLUkLfws6pB1Fzrq2NfvORhh83cug
d85DWffObiT+5qtwwzrfohDJrys9R1Mmaoyg1tQN93ovO447k0NEGnyq/UAgJ+Yn6b2GbNoffbLR
LiT6xcvINuEBxU2xU0QhmWY9qX0dD8hxi04QVOQHk18iNLYgVVWK+Nox8X1rOxJSFS4zagUlOQAG
RR6IUwh9nGoTIq47ZPSVwMjBF6SxAtPqEf6ThMrtgVMFZ+QsTKeYqkPXhGT3NdEmkU1w1pMEdihF
3G0IlMWzAhnyQdfiqdqZo9DPdZGpa7QuBnaf6dbCinBZgnjZ9xNBY6u4cjZ1G2w8vOOYxWtoNx4M
w3U/Y4B3Wu7l/XNtJmMKcj3vN12rmlUK2vNYdY28ajDFtOvUTBnSvNGVIN6vvfXRjt6ZzVD3lLvD
wsRETl963znZdCbiQofyJFMeXLpGU9SGMzcK9E+tB1c9fp9eRc1yyjAbOTp02ILUQgsr+mulN8aa
KI8LgbRnSfbWKtDH8iodAA0yMiHIJcOrY2GmzYN4TnQNMs1blOkWCy8srZ7w5ERZL0U6BtHSyiAn
R1Oy0sLeWs9e1XoJfdWAty3jKwSq+jXvC2h7GOrighSJZ5MMwYXOS/MXoZ/wnFWGkinmtG642avR
oWDWI+cqn2vWudYs/QiDW58rPJP4cB/ienq2jdD6ihcOH2vd47/J5h8YxsW+I+J8H+YEmaOd0/ay
kK+FobCWxX1A2nccrnGdL1rAEFoS30WDTyZmAeu80+C7tOrGC364Y+2QuOaP2uNg5scx5x2zsOFW
HPGAGlW+7KcRrnaB455/CcuXPfYHSDzkY02eAydNoBItiE0KXRJHJtAxywnb6RqfsNhEojta7KIJ
vRnFrk8pTyY9O45yjW74S2KUZAjx1flLCAiU1DuyfIwh/JbVHIxqM22Xg1d+N3TgMGWYFBeuENOB
Y1l8RNxGSuKAXGJpWIE6eNW3KYnOKPqLfuk2me8+2sMIzDs9Js10l5qPhYe6QvR3OcMjg8ARDPna
6dFfZAnIq6B2JfilOItve41m8EIXpbxt9VcFSm+lOy3AAneF8fQr4etPPmF4i4EN1QK6h77i1Tdf
YuqIZ3VUJ3e1h0uMKGhrTf8tiA8NU1vZAahptXLTapb8XoeatQnL2t3jURM2mhDMaLG4qAoFBacB
3QUs3ndJRgCYWifmIQv8DRj/9dTU/5+581iSG0nX7KuMzR5t0MJs7gahUysyk9zAkqwklANwaPH0
c8DqnstAhmXcrNWY9aa6WPQA4OoX3/lYQEApAdsPGag+qwl9VZ+6laEhnHGb4mvYCbm2aX/0NVSH
2LJWmzirEZvTDr2Z+mlnRtHexKE7n0B+ZSYyU++71epbdATrhguGmOItxmugEdvnAaarmsQMl6yF
JiAtINMvSIDQZmtvGlNu7KHdyxYI/gAMFS9CtffrLlhzEPhdgVXSvkOrDMdDG9ZgrF/Yx2BZCLW7
gHwFVk9WZLCmXzaadTOWOE4L5ys9Hx1gDLaFEBNEHxrDILeIUrQfmtr3XCLpMWReXJgVFuDQd2zA
uAkXC64TJGW6sK1/0on+0w2t+0kVYu8m9izqC7ISnXoTbDol0aoNbm+PRsiXri0zQu4xKXhfQrKD
GRiUDwOdsHxvQwofJbN6p2sCThv+Bj+mCXBJNwZ/uTXaY1wy7K8q9it7GE3XswC/iZSvuWW+JKi0
pAsPMYSfis3PsHFqYx+OU3kHXaR8KBUgpp43sL3mCg6GYTmUzCc6VbSDhZg6u6jGwbzPPGoc2hBU
kY/ZDpI/h/OB/vrnJi8AprgtzkVZXvbDRUDSZOd14S4YWN7BpLS/zGwG7kCMGKOnvIEIa6jpsFOU
TLkKbRHYu6nOnMsmTyNlPbqTu4rrzAQTPDPCkvDKdQtljehjhU571USQqvoZcjVp2s+6HZ7VbrDl
BcVKlP9dH/xEPD+Axh/UaTdZ1p0wMkk2MEvXfSpvYgOZDCHzGsfyNbkIBNXjBVGYLyq5adCP6zF0
uW6MVq2sh31Md2YDMSewqGC0qGxs7h7PCbQ+E3odPUoPdWgYb5U2o8Rl326IjzcAQK8NNbom/bqr
A4B5gMtp2wzKm7i7iWuqErSYISqOioMQJrzqnpwurap2+VCNVXshoqoHh2pgwaf1bvKCbmQUFzWN
wJpvWvQrRxm82woXA8GCZolaAViUQ2UdktCovnpDal2gIUBdr+bYm7t5LrzLIbSmVUn2E5uKRAUd
irmFn49kiSn12H4UTfuoD6cnt2tx7hCybL5MVd+Rz64YbVWDP994oTPtg7CFnNhrP0PVQERaTHBc
Ck2+sFO9UkeTVCgak8bYwRvvQ11BNAoV5UYo2J7gYqIOMeZLo3GjGCJDDRwOY8UWk/ZiPcv56TGn
bwzbuSAlJaUU14MzquvCMpIvSlphSZXRhrsXXovzE0lKmvdUq4r32Itg+VWFXniTTKX7vaxkvwPR
gMUYMLcBlD3y+NlnMdfadRd7pTWTKJ49CC1JYr/USHbXhkBBQS//cNXoysGS5SNwleJ77FgAW5Bk
bqWtaA5vb24Oi/v+JrOz8S6CL4Y22ns2kqa8lo6yp6+uh8YaWdnOkQC0+VPhrTYURbxy2KkVWvxo
JgYsi0R9kls1h1RvJVRSy17SaF96yTVOpoWfYAP/EuoFF5QZAIevYYlFDMIhmAPTN3Mc8UCt3WRv
h8Y+cuVKMbAmpTmoK+6a3m2ugnRIfqICo8sw5wpOOnq4DxCCOl1xqVlN+VBEYYwFGirVBvvKfdZG
0VXu9ocmUg3MGNwQ0mP2DZ3zoc9FFW3K9D4L3Kdc5vWtFzjPKGJCP8yN7WRJnEYxFqWZhsKHgmtF
9hJOvJVLUXfpTnI+rNjTghvEws7enLpbZMqPbmqBexlb7oeAvgBG5Hb2YGhdF/spa8kvuAIrvifM
h6TUBR4RinphjgVWHHpUv4hxeAAIem8Ew7MyGrveEU24F4ItR8wGlnRl8jeG9mvaT0a3CSrD+O2I
l9wZMYdNExyqyezuYoxqIcVZWBzPsuMKu8G8fG6w53uQXHxvyxo6Yl9P8qmd5OWodFm1Lnr5EMfg
fvUGOXPaOOuikOmvKVKR1eIELKUDYmjuvfRLbA0jKxnIFemvThu/ATIbriJ9CPG4AFF4UTktznt6
v9MGHqLIdXIwafzVMAqsr9MWWMIwAyiB4WLOIi5Dq7BuQ5EAarDS1jc7ruP1GN+EqnrVVPrGm3Av
8gg7H0uoorQrD7OhinQAT8WvdhWt7E46v/BdJhGJ9+5t1roXdgxRybW3JDdWNn0yZlvgz5dwH8A2
uLjqNSPfdwVwBRu/g72N+zfnMIaDnuIkod+zDaBFn+b1uMKN/G6kTb5L9fLaEbagGp2WiW8BMdt5
KfmRXgoObp22ku7SAAocrYYq2NmDjX5Sg6iSFBST1LGC5kjbarZLjWYMsXNhr29DB96N1esrs4z6
79ASPTCPmF/qyNfbIASRG9UPnld8z8sx2nQY8WZXZYUOmT1kbFgAUXqoWq29LiWXrKhphluvymFq
IDwptokH5cBuUSGvY0x8qfFTi/DxHOo2UrPBK1DJNmP2U2eoKoTOU5D/0o1IOVQwNjddUiYmxyaM
701isKtmXkXSG8jZRk8xsximJkHGUP/IR0J1LHXA9AVwkHtuVCPWwQCnok5usbg190iJEB4xDRBs
p8PXfMblmwXekEP6q9Db6h6HQGydjd4Tt3HMMblv2EaxOml77qEa4C8a6fqyCNcsnPx16j2vvCBq
DsLLbtJlfjXk+jgVXOwN5OcpiIEHnBBo/yLEDId1q7mdgA7VZOne61FkozIHjuLgXToMzXWaNTDk
V8HgNWs8I/hto+al9kNFZtjYUs3tMHYaVe8wDIbQLyRmG+odPbLIa5RZu7Inj+rSt5s0CoY/tDW3
YjTG57giUYPkvucHJAroDGrDszLHdfy0wTXID23VCJ71IuviHRaufbnTot+I8daRr6UdwHVM0jSf
Mbaq+DLWnSM2/TCOX6gdpsaulKP3FuoY6qw705EoMo3ozqlF8+jZM5hQt4J8E05jNFzJpOsv+JOa
8r0P3TDbJVHlfkV60eE9UojB+BHj4HBH2FGwK0MUMW65kDj916jV800Qgkbxg1gZ3a+dEubBbUSz
N+gbOTjxVdLWdnhTGKNqgQPARRgAk/Q5kporWUTafqj6hz4vpoOCOwnPUr1VTQrZ1prNfmVGoOXT
V1MZF1mal95zAfS+vaTUJbBJlAAo0tTydjH3sWY/TDEt/ApxlC6tMN1weAc2s9G7Gc2mv6a/BwFk
cpnP3PogL/Xa15TZh4CdLf3ZV2H1Jdb66EpWoyDk0hBx1i1UB6tozOELzdRW3+1k8KR4j3FcXcR2
QSCesKtMK2kHZKP6LQef7KKbYoYvmW9xWD5WWDUEF6Ry9CtC8/CC07RbhyZRrLrT1HsrJSzGrAWf
rawynGwfTWtAe2HcE7AptbbGcQtAq9Wq61qPgUiOaI22eaNtOmic+Kx3SBzj4NKIrY1Ux0ujejad
7+MEUKjS4m1gjAUmYJUh7qtKt7E1x4qnXU3QEq0bsEzFvcyttTPdMWDx0uua3EIDmN08QPZPGqHW
9RQ8V+5aIU1uDpdj3QbrKLHI8CZVuQXL8YOEh7Lqu3G2A6nyK1nHV1GpNtcNUR2G7FLhLdl9A+4m
wClRGRpa62N11w2T+lZTkWz92JoCWsINt3oSxAJWysIbKXZ31SX5OeMB5Xv5tdfLL/KShGB15aD/
4rSU/O1VskqIt/FNvdKNRoI2xlRzjZnABge7G7tMwpzt3PaUrcS/RNsKNQ1uYxuVhB63KF0rwpyW
y16k/NDtyLcxWYf7A1xudhiewA2DZwJ+5jeatum73GZ3F3Dkunil9twOeUOOITSgS2Z2sLwJnnJc
2ZlCyT722OBCbEvgXEb3owoAfGtWRdRcZ5ZyEen6d28ah59OKFJ66BWZ+mFvuJgB5w3BjZPbmG4o
JF3ygqRMRa0vv3LTuKm2ChbNG3Bq8brzdAghqhjrG4BSAQkdI6CZMFL5wVzcxKZFSfrUjMMl8ER8
z2FNfcOt/eBUQc8VzgSysilCZjykK230yzZ6KmlglZveMd9q09iRzX1uSqKwfZY1kUPKKrLXDq0Q
N1qeG3hfznYArJMn7qThQ+PJrYVbSbhBGmEddI0UFKZgxq07wq/bCgUhgY+1Wzc8mXZh+qS+Soz/
3KBf104N0ap5Guxc2j9aDWZ5Am+fDEhsrQxO5pU+zeoiDLrZ7/JtBBhEObQWUM20xosmqi7wALjp
kIWQefMuMPqRN61qbvJCxcgQ+UsKmGTqQGm1iqWhUS56gyJMpljpFZnzqVk3IWg3iKbWtSyrllJm
J1+1oE+G1chN+8LJM518Qko3L8mE2ZSqE8Ntl6fsim48EYc5xS8h4Eff5yTXHz0MuLqVVk81ujuh
PBdpEl0NiqPmt7D0Rm55zRAcWrescHet9LZEqhfgbHTRQT2+MmjfdDdBUNQ5t4WIWSbCaY1LwZBs
U7IXhe9Naf4UpV5/mBA3PxeRkeRXdYRFDoQSUep40+lpj+tfFya7SR8dsDywxbk+jVCkFBQoiF0G
85eKILLHSIv4sFP0ZN2SMD14uY4RC/LPp5pD/y+hVikseFfJ7oGM43ejdIGGrW1aEj3UONCw1WQ0
5MNlIl0idp41hj/TvlEvPS0J98GEoGcVpE1h2D4ce+NAYUTbjBi5wwgGyzWU+ZbctcysB9k4UQAB
oZ88zjv4zJJo9FsfGyaRl2IONSZQWu2wx/tqG9LIqG2jYOKvoCckRf+4m+yAjplIShIDVh5Hd9yh
zC/kxO+Mesr3KTW+y1GtrdshIzDSWuzeOEP75ALpjHhKYGXn5CW0AoS02rkm8VmWWBu9HMnC7weh
yh5RUVrpU6m89j0NgArIPgFAfsCED3OOUoz7jxP9J6odv5sycQs0af10FuVuhGBTBJi9WtVNtY5J
f43s4bb3FAwPHw80V4D+LCcwzw0aBmwqN6o71z2Oizf6UDaowSh/UVVoVri8yFWmJc9pZD8TtPZr
Ct1guzrzs9XK3+NaaFGoSqkGMv/jcSPEJnC7qUx1WSZ2ahWmNxmGh2d6qpZNEfMoFs2E1H0dBH/L
1xg2GIRHgtcYmfbKyDWcYXQgfI67zTO7OzSdek7UeuLDUc6mL3UW19NquKiQRk1Wly0rmxhRwyQm
J63WjTI/AFvUVgZ9RmcmylxcO/5+pgo4AFmlRsM81bfj96ghgCt0ScTh1snOC8eVcN2bpPJ8ox33
PWjGMap+NKl4+XjavH9Mk25plxuMqVE3txY1v5gVWqaIrfEgy3Z83fXQYG5Z2w+49p0pL54cygQC
MfNWPGjsx0844Fiid3M0kZG6QVSn0m+iVVyFz8yV9yuBtgo6Q5mMHkCGmfbzZxkzJyXt1ZJuBKNE
WyzGNcRnakATDDRwuojVOMXO1DTfdRlDH1ABMcw9OxatO95iFbi9bVSKw+prIc3446DtsCBI52sK
5Sz1S62l3/DV3IfkHkug7IAx32C/PyQJ9YaPP+i7pzdnt+NZEIYAwn7Xi9EpWj3CGAPyGvO0xn3R
q5ASwfxXXKXEPj8nmnk3b+fxcMmYeSrwkIzFvLXIRatVoZPZ24i75nLyyzXdfs/NJ7uieMHsJDot
q7RwItNfLMfc5pJvc7ZjdafkPjIPXCKC8UFayhMHRbxy9W798Yt8t+UsRtSPpxF4PDfTSbSvbPEX
TuarTijkOEkUKs12RgR+PNqyv472QXNu+6All02cCvxiBtGqBFADLzRY3e2FZgc3Bs6CknvkDKYD
Pzl5W8iB20j+myTyKXHlU5Hxv/8z/zc/CzlWMQjs33K///6n3Vtx85q91cs/dPTfoBH897jr1+b1
6B82uFg04337Vo0Pb3Ur/v77w7di/pP/03/5v7AN5295GuXbf/3vn0VLeMffFmKzdqSSZI5+IKos
29emqGLcx3dtnL+9Lv/TvwWWmob4nSZeun4QhTlsJv8RWFr/ImdE3xHAUMOcESzMxf8ILP/1+0/z
rwhhAYTMRf9/i98V/j7bnQklCOpJSGpAchaKyo8UlsbcHvDHecFZiyZv3uUcJC/IApcb9+CZErAC
UXSeuhtuMZ29I6aUpMazOH9RWiX5Tm9zgW6Y8AUYSlvmwy7Ltaa6FjLEmRkLN8ciOdtPpHscC3PX
oLPTl5zrfLyyenXAGtFT2p9xoSqvVkmW4tJUo1r6E/rKeg1vQpllEqb7pOZjYK88tTdZGnFU3QZm
Sk6B5oeWezGR2EZBv0jR28S0wJSGnl+1gClLMn1m1R7++Jp3f7+CD7SnBvcsPhva1/n0prVvsSGF
5jRYEqSIA3/sArJQ+6IhFDgM2BZBGFS0HZInKwK9X4TPH4+86J/5PbIH8sC1Ocb5wosrWKS1psFz
YZQHdRbniOaGg0BefzyIu/zw4BiYdBYzk6Z6F2Xm8b4Ezp+aCzQVkhdaOKe6CPbjKbXuVUWjk/MA
+RzdOnQa8t9Kp3b3mNBFMRJtpW3TTd1jDh2DKpRpkdEOQc+rX09hBecVN2Bq9CMNpooIST632AHJ
bUbyxfHpJ2lNP+prk4Ijm+8XzeuKFrRZU9LSTp7NJL9gdfiVNH1jodA32rVDVuExJbj+a5SiLNZq
ZHlG/wCsRDy0FDa/VaUT3aRRpP+qisHGaCVUxwmvIV19NVQHsE2k03/gE4oGa5BxWOmNYyl/ABQQ
bzLvSNyoqmeUFxkI72StjGi/NpWY1OSaKrc3rc0iA8hYV10ewihWy28kRkxK6LVbvbk2ZJfVAEJV
32ApHJfAOmuHLHgogmZVjK2t7s1S1ON9wGy/80KcBBH84ra1MaWuvehUa4NVoLQaBj5hV7xlrT4N
+64vh0cI9KpJJ4VH8hXHPoqEVqLF3jpUZZBepoEdD4RIoiuIxitCd2kWlNMmFWRfYJU/TCsU40r3
ZguOj+fO4poCvQIwILuaDTXDc1TUGcdzR5mKGMeMvwr4uxcW7jv3Hck56UcuZeZedARAsoRLqxbf
+igdQDUYN1ku1HVfpnB4tCjc//5Bnzp7ruOfVVEXv5rlyXJ0GN3SYfTYVG9vzfWrXP7J/w/PoPmC
8sEZhAF1dXzyzP/B/8OuoJe1QEWiRwbiODcX/i3tR/QPJ2TeYOgdY5ebOWv/Pnk0918qtXxXVXVD
Q/c/nwf/wa7oQClNeo1n5fjvXuNPnDvLPY49R5uFdCa0Rk5FfXG5ji1l7llD1Y9GVN/2+MRv0kE5
d9tbhArzzXX+3yzYI5RFQ3M8T6M6LfQGiiXUFVG+NJ4Y9k5edPiYtlHnY/6WnbnsLTfVv6/KqNZQ
xdAAac2P/Ufr4zA5ZeawifpDyQHnDY48UDNtLtLcTs4M9e4NzrdyFiKHNy/wnZBiHPGHzZXC8lvw
k985wuUqBBr+9Md8OnEKLsUM8yskokO0j4be00myHj+RZo9hpA10woKBk3e5E1Bf1HuletQVBWy3
KIo3KiZd5JutbmwHzWm3Qqvzlxo0xNbUJnGm4/jEG2bukiEweMGURhYTpzZmQ4WW35MgSO/AzwXA
uOumfkVxf64f/eRYhJlUAIkZ6H8/fvYwT7MsT+hJqNFv38qyb58A21vYzuChd+7ifmKuIgCy4QbQ
UO3i/HA8WB/jV0OFlXtXnRgXWuUFT9DYcWMqaAewOsrb6WSVFwh42PUrLcA/S5152rQ6+LTU4Kyo
gj0Diph0UOTFuDWh/J8BMJ6Yc4iTmGwExcQWy/ZhQNDdpKWZTXueQsXHoDcG5+T28zPbtnkLDlcw
clHL/mE1x10wclPbd0p7CH0oQk+pY9NL+vHUXkS488xmBrGb2WCZCJQWm0PsZVWfpaGNKmdqtvbU
hocEAsFPiK7VwcD3HDNjciybmbZ7psf81KrCXNGleZkN2kXJfvyxdVNigBVGgNBR5uPb0NjO3gu5
X287J4BwCFt6wi0Zg3JckiKamLyq3ufIgOnXtvvijfzwOajpiW/LrHNIHfHuHbb/458UgqbDmw6q
uZtZwT153WEtMZc6s5+cmOXoeVFBkL8hT2XOv+KPDVKhA526LiVj+PcZHYk4nvu4iZuOn9nWtDVZ
zz8//synngvRyqypIyfGMXA8YoCFWFnEoQWqlDoR7zFcdWSX1p8fxQOAAMgZTTQ36+NRej3WnCn0
oN6mtrqB7oBBQ6G4238wCmkn0HjzwbaEbUwZ8OMho+cqrmV3pxUi3rjlVN5+PMqJbQ9vJVqkbTJs
DrKO42dR9EkTlFyJ6eiHp9rc0+AyKgU+j4rz+QdC2urorARoGO82PSfX6C5qMotaF5dzd4BInge4
rH/8QHMM+2eMy6sinuLqwoTDLnS5balDReVKbRilxqI6U3uHilO6MQLsqSr9MRpJ/AjDvesi78yG
eeJVzqpyEmkW3fn6citzrUqUigTXZfb4jOFlmVGf6wD0V/k5Xf58GC0fknQvOYU5izanBY5WlpOl
TjNwlGN9XGxFa0N1M/JVpIYtlH39oqzbcwqMEysLH2BCR4fbIKfCYgO1vMJtGgHp2aCRwcdvqV7X
BlW6jz/eqVeI8nuGUrBdoww7fi6dLrpJpxaJu05n7Ati/23bZNVN37bGmUV8ap5AZTFReXAEk1w5
Hio0s76ze4Q+g2qHBy909UOmtv1uTt5cJUamrHQlFU8VZLKtKk31zPCnnpRchjfzLJio9uJJCxoM
ciD/MzkbC2SkoeLa9qrmWsxy7o9f6qnJAvAAvg2iIy7zi8tGTsMMqfWOT1f1t0OQP4xxUCEqoBU4
SIBnY/j08YDzbz+enQ45K04Xg7SkCqX3+NW2OTuk21HvJYdsbJM00C9xALM2nx/FJVc/30/m7Ilx
PMpAMbkNcNj0Y+qIOB00+rYQgXMGlf7+OwF9B99F1kxF++kuRrGQak1hSAIViK79CEvH+4nGovlL
BNO0+/iBfgNtlu+NvYt7N9gBHa3p8RPpOOHxqEQw3A0dlfYaV7ZrIzYmYx1rnXXr9V1Lm4zb09iW
WZ1Rb+gsmcG4Za82a8Xs4u9TwN/i2xB+c7+vO1NZWd7Q/IrVTgC77ksH30YyWzomfVn2DekCToKq
LZpuW3hVfD3SfJHS8tf1hh8nSomzZC6MVRypnfQdluyAJl63noKxMSmK5m0K5zY2M/iKcWz9wKi2
+WVwKN5aVp484ytvm76U/Gp+r273lxY6l6cot7jSN8LL623ID/4WIUjJNnoeW1d4z4Q8Ik6wF3hP
RemaaU2GBWMRZaK5gjTHqjWsIV6rIjPdM0WgE/OWQhp4UASweCHMELw/7ytiSJw4otXP72pLv85a
+d2lSfdw5ivzlyw+MskUdh1ycTCnlqdEKqOiRuRr+EmXjpcJec29K70ILxdsST8/lEHohIjSm5fi
Yj4lZUyVxaITdBoos6Z2atMyPs5O3d0ozgmHT1xzHepUVHWJwAkYlkWdXOjUrAUBFL6Lzs++tTC6
TgU9ZPQO0nzC3YwmasfLgpVWqR5tga4+/mVEOIbR85fcl5bXnHnVv2/Wy3cNMQgUHUckurl5Z/zj
AtpKw2wKrri02OniopE2PtEBfVN7BUMVB+Md4V6X+PeV2EYljrsCSDzc1J3tARiVU6P7YWw5GDMa
OXGYoE/hvhxc9ZzQ9f3+zPcmQ4lwd+ar/Ka2//ErcVqn6YOcGq8o03/UJXm1VCrWL4J+/a0fNfsm
jJL27fNzg8s/0QgJexNd/fGrwSU5VqNi5NXQeH6VJa25ztRY209NqpwBbZx6PpeEgkpeiir1EiKU
aklCfJWDHo0IZFV3srGYGu6ruHgbreTG6YvpzAF0YtOmkALfB+wFK3m5kRoBarcknNMlbY8lurT0
r4L/E7HUAEz78y+SdBP1FC4T1I4XLzLPW/K7Rc01XcNUXOsVmzqIIa+UkmayfzAUU5laJsk51trx
N3M57aau4MoyNVqPp7jK7BBEbnin/ZORmIsmZVpiZ3Nx6vVTNiZjRxxFX6uxLThXkTdpbrItCE7P
sQxPbbseyDomP8UvHuz4sSIHLnQesCH1aAmuEeJMWwJm+8fHL+/EKCAbiKcAnXE/XwY6WphpHZI+
y49KLbtNq7TYo4hGg/gPhpnNKyyQglTYFlsO9awEx1Cmw0Ba45BHunFF6l7df34UbiVcSoBBaOqS
0sBGRgaMap9vNXV3P3j6uA5LTz+zcN/H7wRrNHnQ40EISk7w+MNQziusRiiWTyTPoWhmvwKtvdNi
5woE2SepP8wy8pu/m4EIdalQLtZRMrUj6GcG44AxXrSCNh1PjfpdFemfz2wxFMG7SqQxt17MocEf
G+5gKjCie9vyHTV0r+oJa0C6/rsz4e6Jt2dAnCBA4y43r6TjUaxaC4tkIpZxhersXYWiJdAq87FE
17UK0dCdSZa+7wbgxehk/+eZx/MtDVMGr3ZG3hZ5JpkDsnXyVH+2NLO5UEhI309Sm/6K00l7pOJX
2D7avW7f8/t2H0/NU49tzOuLeQlCZBmaToY9BAFXPL+M5bQv6Snb0Lynf20Qta3GoOnPLIVT47Fz
wIVhObzvJclYIxin8NRYeNBpRRF+6/VR9KWZggknXEu5//j5TpwtVESo2M5YI5qvFptw1Q0kw3/n
iZW63bpICNdaF2KA6dgv/2AksmeARGzIeIZ+PIHixFQDRwxcldUI51JAmSsv6fJLgQLw06kLgDaO
M0M99d/78PFQIWB8LTRZ08ig72ojd77Sujtd2+5wrkozZyYWVzIOrrmhAZw/BIPFZm9FupfQymzT
Aduld5wKj66jjGskghRpkEpk6w5p4Z7Oa+fzOzMpLnJcBll+ejMWqx4LpZ4GY/ZM7BrdL5xF+NmI
aDozPU5MRyivHFlkS4hJ3cWqJ6XhuYrB3uI69EK4yvRCsR1hhxa91UH/+Q2a/AWbJQkEbM+XOYwS
QIra6eyZdphIzgI8na0I7+kxUfuNJJtyZpqcOEMJXKhBcSyQsljWh8Q0KXNIZ9EOWw4PInTErsd2
+8yKPjWKM7eqsNOTTVsebly2BNol5j3dF1+ofLebPjkbG5wcRFcpwXBHZLNc3HDwPCsgWRCHFhTp
r23ZWjcV1JbN55cwWX+yqzwNfK7FnMsLAyZn6Vp4Ozruzoxt82Io6TvAMU/5B9ObXAiYI/be+cw5
XsKR2djczbjQTzJICJUHDx2OYp1JF88/eLl8ucWT26EaR451cUpXlZtyr2UGwOOL92FlhRu3dopt
Z0zTATkWyhJFXlUqftZjYZ/NkJwYndsb1wPOLfaPxTOGsTaGrdqxhLNU/SpkHb7Graff5h62Ep/9
cnCiZuzpvNVDTVh8ORVj7XisLa6LnTuuYCR0j1HRih3WO+GZE/P9lshQlN81snDz/rs4UfpSjxA9
TGSsla6MVoAgMQAtS+sV/2+n8dG/r124EXPJcPvxQ54Yee4DY51xEPJOF4m6qpwmW3Frw3ddK0CG
aCWPuHq7X4hBXTTw2Ksh53Pi9TTqVHE+Hvv9OUpAyAWMMg0Np9SIjuerh6H3mBFd+E2sx6s5MNsD
rwtxRnY+id/magnVh8sIBpoGNPzfHS5/3PewVa2swiSl5Sitc5di4XEImu7z5wvBBSUnKqW/7RDm
l/3HKCRZQQcJHsgcQ29ljRbe0J52rung/b7FKFQx50vBjDRbLAG3iEY2Zq7jOOY2e7tEYm00iJ8+
/XGY+uwilE0J25dFFMsuMkOTrkHH26RusKHGFWoETlDX5nT4eKj5QDzeUei6o5Gcco0zJyQWOwrm
6n3Wkyf39ayOn8K2dR/GqGlfw75W79mjEblGuvbpg4xBKUpymFGoYXM+/lZB6HgirAaSnGEQfh9G
/GhydIw/Pn60E99qxlSTT5zb7riUH48CaAdrcx1TUpMweltPo7mmKDSu/8kobMmET8R8y1FkYadK
0jBKlSfBhs9GC0MmpjOjnFiuc3ciodlcWaU2c/wstAcqUdrouJzDS0D9qwOD8VyUuK7Rn9l6T6Tt
2A1JweIWRfKO7tfjsXqqZuNIoszH46DMsTJT8w0u5W3tk0bQDgMnwLe4N2G+oPJZ972e/UWo6nl+
OZjVTiiR2NiV1T/Q1Kive2s0P50nnndrICiz9e7sVHD8+yq7GM2B+7Jv9C2MpMJR+SXxuV3r/U2S
UVgPJHwol/Iyj0cJsXDHY5c1iEbYfjYcJ78AUAQkSOCQtuKAjM984hPTFSwtmdJ5UI6FxSceQfmF
suQTS2TI1zDcpy2y/vFMQeXUKFyG5oQCURuGCMePpStN006xbfipkxlf+BkvbdCeW3knktHzRoxe
hNo2OawlYndgyoxWM1cxCmleI62zD/aUy8e6gsACtiDMn7MUI/Eqy4trlPDirymNWvApXVJfW06U
ndnlTiwfMg1zpxi5J1K8iykzVq6VguvlYxJcPpiZE+8Ku2wezWbSzxzqJ4ZCekTubt4OMIJYfEYT
S0m10untSFBw3uIeC7J7xD4HNkV1ZiGcGoo0FK0odAkSUi2GMgon/7sER6dt+QN6Cp5jSVCuu07E
yZn7wonlYM33dJKBXMpIcxzPm7ZXxoBGGLIbqIr35TQkN5HieOu4s5UteIhzBdoT85SaKYlW9rw5
LFx8Mc8kAnG1DCvYMrA2oCXivQ2z4cxet3yDvDPazimXAkrmGmQsnoq+57JxKkYZkdXvywa1reqG
8VMilM/2EAKdpLV57sYBD4qb8OKB7JGyX50KCt5U7VZKqiaboW7kmc+kLd/bPAyp4Jmur82qu8Xm
jYR/gnTCMG4a+lZm7VIE80Ys1rhWrtrK2UzYgw1gFnEi07aeGXyZm5jpJgftdU5n+P7t8ltmeRUV
INbVMoOii7GbVIfirZWLAgcyU+eYb9xd4RnN+nOn8Nwjx/sli0JXBrKj5Ye08ybNYjoyUFMnF54d
1Ze1jnD886NQa6DQ+rvCbi5uFIYQZRaz9P2ytofvmjXWz6WZv3x6EKYkQCT86lncy7c2ogqXba0i
vfYcOKWpXtO+H3/22kKqTmNfRvGCI+PMlj9ez7bsm3zoeWGp4ZYbm3vtpZVDCDrzLOZy35jHoQkB
1xC6LQhx5vn6x7Wcnvusp6ht+DbNzj8LOhq/dxmGt5NdQDWadEf+amZTvXS21zN6AE9GXCTUxfoE
7GFE+1rnB1qWVxgRYdHHhmeVe7UXzoXoBtV5wsJdYqebS6eCSZEph3AqZLh3YtnctVrnDIC+qAcd
uAPnV3meZJTnh874OWL1PG0wesW4oyuAdCnTaLSrnKVSkxxT9XozZJBz1pgHlleR1eOCVtpR882o
Au55mRjacC/7DrEZZ4i7F1WtvNathyQZ88PEXA26HVvbXBUp9jHCHcdw7waKaq8KLqXh7eC16Y0Y
nfFrZ2pFu2pm6g4Sd7MGUZkn+hanigmoNvKK6qCaAqjWUGTZc9G0YI3GGHdoz57i66wqjScVP79X
2esgFx1RDnDphJZlu4GrS7BxLYgqXAjS7yCbShxmosHUtpU3aN51mQTse1GsF8khSSOBCTQ3O7hq
bmLKreEOngI1QAfrqGgyz9YNvAB3LRHjdDuddqvwS1T2Q7OqbIleKfQ6cZnBmEzWaMJAbwVlWyQA
KZRKrmy77F+lKrWvBnqYbpVGgVf6U557T6Y12PUhgvP1MwJxxwXaG1pMDG2turcikd6ZXQWdrg6G
7IVrS5z6oP6K4P+ydx5LkhtZFv2Vsd6jDFpsAUSkliVSbGCZJQCHdody4OvnIMjpZpEc0rjvVdM6
sxIhAHd/9913T7Iqj1ixseoDyeikWkwC6Gp5YxuO+8UmlqKLtedXX0z+m/t8nCFmGxXhHpEO5XQk
LWdW6RxlLP8lrmYiAZut4mCwYcOOSdhaBlK3enIChLT996xs7S9zJlR3nk8tv0H+ALGLMvDktzZX
RXaDs2qryLQ2nE+5WZn6YDdl9hTIdc7OA2apHoN5Cu+ZJ3EuynWKLkThKrIBSRR3sM3FC17s19XI
/C9I+IMfY0Fl4tZwRkaos80paQER4iMTp5zJ7MCW1uizAWXjm0l0IZM4zaK52cNQGCyCynjfp4me
4cBFfVJOJOAnIZYPnUTM+T8qb976VPacOOMhkLK5RD3L19i3dnmM6rcyGYmagy/z0JVWvPHvv86z
rpszEmn0dRuFaoiZXi/PGdCviUyyXWJrSSixIsDLUn8bdR28LyPOnkOpzUwdnb4snjRiQ5tmi9/d
+xhtwrQ2O8XsraXDrI3rtneZxCr7qTjQrtiuVSgafYePwn8rlPDqdIlaTx7Hyh/HQzf6OBxc2Yb+
dWmH5XLnDcpxPnm1tZFBFa45D4MksCtpXWY/09qPFqLR/CpoH/BJDC/F3qI6Y3RC2PhxvDl7KQlY
bW7EVixzMhuqelZuGALr05Jcu1aK9YnhItnVcVsBx3qVm7ER1ih0d02sWLWc9zgPCQKhl/Wiiq3o
uDnWmvVhbGcrqby+GOIBKt7zBD/uMSdDUscRn8VF65TkeJHZEYrLnnzKLR2tPPDJ/andJTZdjs/4
dWrN4Yv5kiUNVS7C2G7ViIlim7P52ivMxjovxdRed1IBMZ3Hki+PNNfXpvHNj6z/w2s/NnRLQkd6
BDXM/W5f6vuXfl6H6AjrRUYHpyCogLJKVSrJo2W8K9eSbBxtDmTBYh3lhx6DHV8KUeX38+oL8jtH
e5vinBZ1je69Z8gZi/J+1FF3zN2gfrOEm9+Dx/ZsEBgmwYiZrvlMcrNso3ilPKiTPitcncot7PKk
ibTMDnAznLuxkbadjvXGQFi02i3jVmKNlnTE7JuTzTrUKyzDkTzWC3TRmlTVLWqXT6vK5ofcmiqG
TshUcr9Id15D4tdG6zWzXOtVTSwFl5PlaefN91tK4Ys5c2h19mGU3aw8v0uytMp+MciJa1n/Bexe
HJ+VdxhWr7pHT+PelI4axBFGl8+HbYUNMbpRPTyIoChhaIfVFJ7ZA9UN8WxRVB1IQVpvFWArwoZm
jqPEGZpSH6Ru3VtDZP0nsQWEJWKEC7xLv5jm71i4AMiawlk+VqvGrfE0tbUsLiRhyZ8b5ox7BRzL
dJofa656IukKb7usqnnZ4jbKGNfYG032gUdjmJKJer6NewtyDHFjZiiS2bGqS4fxPp3I1g4vvNEg
uKVl8v112VgFSHVaw3ejwLnP+9NM77mZPcYkHdr6OCB2b6wyLs5e0c3rmxF1xWfiDkfyfJ2wJtqV
BwotvK6FIvuoL7mBmxrOMdbj4HETdM2DCcZaiiU/u3QMs4JxZZLfF7t5uUYHz/f7d7FMpFuGeHGA
W7iS2mNrJnEhwOYSAy6bAXHWLWakWWKBCqIco4bYTp1VZ3KpxMNoiWU7sIUBMB7D1TufIxl9DM0K
KMiw+prRcPpPXmrlLBkHlyXvodcCNEBRTT35nJ1j8OxHAYmzcA2MK6JZZ4PAGjkRdFIW0cOWzcxQ
mpWUt1Ot1e00Bm6RuMWWHUx88FEiu8G/50bfNBxiNvivllMUGYFbYTUzZ4rL72bQ4Krutsxa9BaP
Uxb8cGvPMI6T7kPzzsIWWx4GRkzcV137Y33GbR2Md+bkCtYOi7v0hhSl0sYF7xf+o3AH1j7h+9N6
LAR5Ms+DXemVuD1jkmfE0eOpEsPmlTdGba/WYxQtnn1GWnlhX1DydNNFwaQnCbSFWLxjVg75khhR
vbypflymu7WcnEdizLNsBQBVuOE5SWXwjbMT65iKGO7xRGrXj78+RP6hjIDdGCCJ0Pvif/4wFuWQ
OMRyvjLHsC7dobAbQp/dvLoL/CW//+tL7dXRb9VQTqt7c2UvWvZR8R31+9vTquFY+EacjZQ9XKbs
S76f+srhXnfHSINXyaZLkQ/2xdCv22EYpvbw19f/07eKaWFnD2KE/L2HYKnMoiqagTIGhvlRjp7z
WWaOJo1Zyb9pe/yhUOSt0o2npIdPEHKg/fmtFhWhumuILbnLaAAblruSXzfqfyhR8IGGqE0mwz+0
VzC7/XwVwzfbLFjYueyhqw5lwOlr2vPR+9H8uxSNP/nu8HPuegE2JroNv1NDNjOst3HDvkvEu4mc
7WCO9YRY47DwnVsWMnEst764mcqgvyQQPvz619/dn32gp2YOlgdSWX5/fVkaQcsRDkt5mMmzdc2I
9fJoo/71Vf7sDmHsBdWC0SEsSL+r7/up2aikFpdEeODnrjYI0ww4WKxLFv3jOwRxnmYGHQisVH8o
EdXoTpVqQ6wdIioPG12BG3/wwu9//Yb++LHtV2GugZ0Nden3E/hWYHGCQXEieAVftT2HjDXrcvyb
j+2PughROSYIWFwxDOEiov98IwoR4j7IuYwx1Msd9XdwKL096B0qA8nPQx/e6kFDklhnfes3lnHo
1qoC14XZ5CIc5hmhmQS4wIjav2mG7I/Az2sOnXwf8Ykj9m4H/d0j0qxycDsO0IAAfPMtnz3jSM6x
e5wyjughM2oE5E3F3xlB/uxjt7AH7VYhlFr3d/V/Fq1Tx5a6r3TELg4NKIlFF87frGd/ehVm7mjJ
0euH6/Hzp66raRlZOd14ahsgCs3yZJr67xoWf5QYmE3dw6xQW1G1T+kLv5EY2NBEmPvsD/j3IzJX
remZDD8ztoYqeOgaS//ypv47Af+vfYjjLybgx4LzuHj7bfjK/i9+HYEPPrCf4DNGeeTMDND53yPw
Npx6zBcEnKEB7V3n/4zAux/QeOkyMNuBAsPI1L9H4J0PbMU7p4/5SHoJzET/k+wVxP7fPWZ7//m0
kO2TkGxLvPDfbu0lYc7m6OsizivcjZeELHv3hJZKg/vGztUlYbH5hFmwJWSYxFTofUE6V5vxMihF
satK11bPslDg9FriXO0ioZy31RUDyuWLs0RzcVlop2CJ4LCOjFxzyjtYRe+HF6Msa3Gppi7bc9VL
yz3DmJi9BF6f3SN6VE0CetPqU8NbJYEOttV8G4mIeSVQ3gqSoRpUflZS1n5EiJBrKhRCcwK/oYdD
GfZE/dV6EQ+OdMb7jNALFi2fczrRYCrvoA9WRKdscumrtBx7dWVHY+5dlisnvbimV+Gdydbrrc/E
Xiz9BdsYW2a9RjV9hKrN8wvVjVGWzq7K86NuzJyywZSRede6q6HOGi+Q+bHKWhiHW06xkfiBaiPy
xw3FCCWLCov+XdnRIaU2CE3hk80u16WP/RIXaMz6oIZD729m0adtQPl08DrV+yQqt9ZeFurS6+Np
nap8+xiUXT58mitU5w0YiFcM4bttEkA9XbUkGpjTwxwMRZ0RWW8UZXQ7LaY/LI82HF1qqWbAQkKq
zKxh0WyxmFzG3R43v7SriXrIlGhM1dAqiv+Z0fcoGSbCOhlTUFFwJHplmA6Qw8hKbXzp9Fe9R4fn
Skx19YrJqCvBZASFDO+XtbAIWNHFOsUm4c/zx7zmeTm4JYdKYqptq33spHSqGwfVqToL6nlZEqcu
lZGirm0ACuVEqRUylu6TXr/h6nGoQe2LbSQN2CfYcenJpl9kJM5Xz54uhnbSAzEuWbSRn9qJOVWl
Zy8Hlx57cCRVAA2VOTrTubTXwuxuunWhFIPb0n6K2mbYQ2er8T4nFX1OLYd7DipK4KYwr4PhbMy3
8J5cE22lAxKVDQUon6/5hso74VVtfx5NqI/IyEI/B0G5UMUyeLTft342i6Nv6lJfICNlNoXJBEci
DAe54CmbV/tMeyMWJrcUDvVbTeQq/WKl7VfalLJKQwEGNu6ceZJXkQY7FK/kezGvZ2V5rx6sSAWP
kdUv4lzPJp5v+UtpMitTWZ8NVZLtbZ8qGYprqprqVOEQFkO1k0X1XJM2eyqGvDUYljIWp4rJxDfc
EtJzKqvK0Q2LZxoqFF3rqQAbT8XYuBEMI2LvVKuJkZhykYy/lHKnss47lXiFbPKMfNxT6XcqA2Ve
UBHKuY0SZ68TJwAnRYJTUN1aex1pSGtxE5zy4QOzxhSa9anodLvBuCpOpehyKktFtZeo8lSuktJu
PtinItY0itVLw5x4D8zVe6EboNd9nPbqF1gChfB0KooZPyoecgjbZ1yVonk4FdAkL1NMu6fC2p/c
uTiae70dnErvqqK/mJbLXpIz69+/g7GhUBfZXrhuZlRWiUGm9mV4KusZ2psf/L3WLwiX8hGWePDR
EQZInW5XIQ3kAR3ZQ3OSDIIuzD8DEVnfBhzq1SFsGkquRQyWPsqT7KAqUZMptosR1a5L6JNE0e1q
hX8SLqSVhRfuSc5YdmUjO4kcuP8QPOaT+EEqr5x2YhTpQd1JIKlPYgn1s3lJ/wsJhSek+UFWXX2l
dpFlPukt5tZkRUeUulw++idNhizy+TtHc5Qa4RATGOflLuAUq3vbn1Qd/6Tw0MyYSJrehR9fh2wG
9mSiiYehP4RnxUknonmqHjYmpjOKlBElSZ1UJXYyFKaKNe++PelO5E7zQOX2rkeBYLdeGOTWrBPu
tD4or8+NA+2FzIUr1NtTeAdCQMwyruuM0AjbxGUfb/4QjV3SR6b2dBpUDl+BYkS7P+yTfOx0ob9E
T32Z6z7ORhavOLAN+MfWSO5QXGI+0nMilwjogFuoAt3P8P0HUUZidI6uXzP1WJneFu54M/NJGbij
Lv21hDHh26PNaFcUNkESta71zTYVgRY0+Yf2sqdXwEwSc1J9CuqENGeSq6KaCUTH+tYO5qZQLSBx
xIgv48ScP4zg8ejoWpHBYbQZTCbAy/HShJNI26pybkijLypCiQlomg8Gme3YWEjjnj4vkTt9zDZ8
XXRHannPI8B7xSSNZBkpY75oRMbbjqALPQFCQj7MdQHI0RoaMrhKO4+mK3/aKmL9PaZpqx8kdAXh
BfdGD8CEg30V92BH9xe5KlJp0NnbNsGqVn8JqmEdYiC/U/7JKDyjvzXF6Mr3cjBLPl2765ourTKY
Ke5h3FQVItiHBCmk+IhK89gXY24fhrDXTTKUvUEweckyTSanha5WL/j7mTnIFJo4h1+YVARU31d8
eFXcdDtAw8hGK0u8OSqqQ8VU9Ru/t34JZtiRa2lA87ZrvX5azDm4XYY6NFGlpXz2rMVGS9Q6cC63
xQ67eFNL9MMYyi1PQYW3t0zbiI/R6o73dpT1IfHU0fYE98595aXOL6WhthuU4g4lVon+ofYL9ckh
Awykh0NpcGxctsd4Egxe77dYByyGIpBXXXSRDy1YYCApIkCz8UCRylEG/qpmojbvhrjWjQuCrdHb
dTbsLSirbfJzdtQREI4/V0dfSGL1C58BjJa3wuxjValHw9OksQvisq4jWkHISaHXfYHcom7nPLOJ
/ECsfATON3xbhsF7rCraQ6lF2yonPxlzRewDwoFYV4BMrTHJjsncLu3Z1ixLcEGh5U18I73lx0J7
TXs0nbqDDiD6S4O0ewUkZum/jVvh0RAttHrmhEanq40K5ysLrGYrdrGQ46SqxhUZOVN3RdC3RYJy
LHXCfULysRVlRp9wNy3nI5Mm5MtT6VyvTm9z4Ax786svCyrXWSxE0SovMvIY+cwk5Fz67Sfa/U57
pZu8DLCohJx52rYbAfn4yh/OoiJcDQqp2X8xrYoO2up0fntd8ICCzIlUyWJvTBCamtECibWB8mpT
bGF5SKQ4/bOYBub8MtEOei4dS/Jnm2Jl0dt8FF6TA8yApDo1EHKYeBiTKdiMb2oKhRmX7t7Ywzzh
17ESTKqkTTtg8vJhTXzer09ots6Ym4xhqY0m86BtRv+jzxiJZceQkwMnBL2aNc6R1nmXL7o5kvXv
M3NPXyMdbe0Qm1bqCg5X1xg3U9Ap68zgNCjO/GjjbN7TJyfLvphMCDvZNqTd0ISHrlZZeGwaA2pC
5g752crst0mTjfadP8T0P5w6acvJ+97xlsyPix6mlPQ83X7p9lCmKM5cV0RndIWpIwh+2szH3XMW
fFKDG4mUJJjhOuvq2UiacewfjNGKGt7eop4iWTP/fSaiMB+O62YoVmQRdIYXxf7SC30jF7sHh7m0
GQfAteKRhxYxic07VqGMHtQWhXe5arlHRDHpx8zf47w7p7d03CKDmrHJMZLet43hlJXddFXG8t9w
WpBuM6duM0TTMZ/79UuY16K/IiHfKg5NAa0n9hsfCl5Jt/0NVuLK7bHW5OuIMKvPbIY9/LQChVTS
mFT5r3LOf0vwf+3Olf+/BP9UfP+fs7fm/ecifP83vxThhuV8oAJ3dy8TuyZTKfzolyA6w/I/IDAR
wIRYws8Yk/lPGe58YM4Q9ZQxrr3q3s1J/5dE53w4kV8ZdKRdRFfW+ydlOFnpP5Xh++QnkiJyHjK7
QyRG+DvZGeCZtdIBfLC1oAY0aBm+tpTiDw6mEFhGXpm1/Z1rcab+FMzRkEFZldEnqtTl29YDXohz
Mywvtz5sdpdDWD+BOUEyNPoyugD74zzRorfNM0eabhoVYntkDIIC26Q3W1xKBe7pWjK6W5LPPYnP
EzL0q7KWcCayXy/j0VPZIG+EUZiYCZo6l4nywnCMW0I5/Sqb7FRL4F+RCLuWFTanHy+C3qFaYw7Z
IlQAEhl4v6WhDm4wOiBoMtUOeCdzD37Ec5KEylBOsk4zFr01jADEw0BQ45E/ycbYS4dYdCVRXcPO
zL4O5P/T1LIrwJZb6Rb5IW+tLktLZ9o94TTtcTO4sDv8Fc7DcfBH+rBZvuCd8aoBILVBnkufjPNc
YuKt9PypN0f3dmThxcUkOQ7F3TS7wEvciFOdAvvC/mtJvabWKI3ywnGL9WCYe2PXGaPmqSpHYtWX
xpVPKAqEU1iRNMTBh0APBFCVwjpsvV23qePMYORIywxuhcESGRPMTDPdXOCzna9BCbZsXTC4Jnmo
Kn1u1FiQkgzCRjK7m/3Nswo3x5/GmSoFp7LqGFAUp0xcF6WZrP2C8E3+v73QhjSDPJHVhMkthMP9
aWR42rS+DNR+7D99RWDevHnVeG7B/9li5c9YGpZgqq9raBPjMQA7TK4FTrXmUDdMVs3CzC/pdls1
BgUOvhxIog1ebjey81elBceC9pCd/6JR/3dR+9cuxv3/i9rZ2/vPYdD7r/+a6Ox+oMVBSuaeC0hj
3f73chZ+QBdkJWNNYmmiHcKS9WuuJtmZFko/4xMYAncIwb8XM8P5wGD4CQvPrBYDHHjH/0GwJn/o
J+WeZDCySnZZEfWF5tbv1G23DgMJVZLjkiwf3I6A5V5QUenBdv5m0vDnK4WYe1GIiKUhrwSFm4yt
n8XLsadvDmcvDq2eyWLZYgYDswXWPlOH33z097/0HX4bxfzz+vzrldgDmNTkg0J+/flKoUC00JxO
7UJmqV26rAl61elfX+RP3s4epLnHbdOBZDv6+SK5FwKpZkXzRCDPmX7N74aVJRDoHnaxv7nUydH+
n/4K7wizMoM6u5+I0R22sZ8vljk9dZe3R5AxcMaDC58SWjGHTdwXgGJT6q4IVXgb/EMN4XO6itww
w90kNmdnvvlNm2xk7to7S2uQcZiTn5zgkcGyFYFY2T5GkzCdA8BJ2kkleD2bwJChuqsWx1Zno+nk
X1EnovxAbUDFaXQBVEgvg9XDEbW10HwWfmjn0v8h2g3rI5RnlnKnm70fYhNGkPAn3PJhbSQXtoRh
fXMNLZDNHJuSyVgWLDpVX0fhZVYGUKMIB1XLLUwin/1t5m87nAspda0G6LDCNPQ1IH6lTmY7Q47T
VVSjJlfB+qIHc34uBjcgu6/cMayqnku2tnaHNI2B01zOhSeXYxaYw/e2WprsUJt6fSdWWT/ppWl+
4PHwbmRXLRCrwf08ah1uAHRyO595425hJNEgvOew6dw+2drOeB8mkqkzt6k+Z6OnIIO5GaBae+Io
jQGWYJTnELS5baZW0YzPTYgNAaMQn3QbVv0rTfT20VZAx2N7XMrrxrDCKlncgImiEcXjWbFHvLeD
EO88NdNbsUbwp8qtw4GTwe6Yd0fV8EbW4wZH0OKbMQ0QUujiSFBYpdaKHXyUy8s+i+6dNdRRQ7IF
TvhCEeXc2s7AIVvlM6gB24FPbMu5etJ2uBJpU+m7rV+KjtiTsfrYTopoaVJO3S/WrA0jtqZVvoso
Gp90Vi9fZGVkYSz8VXxFShg+DiQk1Ud7haKmKhhzsC/9Giz4luvrMNJ+nlpzTe530WvzO6zg8uuM
CatES2TwKjZnlaMJ2nJKJxfENBt7CCUza0vrEl4gKKloFMZ1bdeZmVSi7a0E1l5G7mDjtQ+jSeor
cGTlZOmkVpss8S5vZ6q4rdke9Ibtom2s+bVaguIdjTkPHkP4BM+Tj/0JW+AufHCEga21GjQAYzmZ
C5TtERjpYZYVAu48qkwBYrX6r4McHHqPIpieCRLrptgOForhbmyXBMNtvVFxa1lw/3VBGZulUd0a
m7n7Fkaf+rTWW/MI96EARuoypx/Rye5iJ8R7RcRRtb7OpUD+rhmpdEgS8qqakrHmKau5Yn1gmKH/
ZhWDScoGaDJ8n5OxuGmB9P9ZcZr7XLHsR6ky/eLb5NYL/cWhCF4aR/oPtnIsN+nqgIFfXkyFWKIi
9WBiUbavmJagKz9WVtUfam1y/5s9bbC03xz8uZHbeC8DY61fw8Fv7td+Krt0BfMg42jIDXycpRlQ
DUdOYyNFZ4UCN67nZ2SGbuTsYg5fNTfQo1Paz4iZfFvVOC23CKbr93CGzRdPkjZBQhIEAWVRlYUH
dJh2SpEHKN2wL05GKjPtflEsmXAuGSyPvclZZMqCo5qLyM/aNwFW1ogH38m4o/IVsB7KCy0lJ3Na
vNlFX5IrBZrC5STurDddI0fepmtAwcqN5jMUWn7BMkuQ36xpuknzvHB+bBa3ioYGXcZR5w8y1SIz
YJvVpKcfRL1SG2xeXR9suuKPOW+gOtLx2ZKwJ2fRV7VdpS7CZsBh110yLL9dqY/gMD2IMStd/rMZ
1q2G6W07S+wjsV7RXFxeLJpcOrEawWviSL/gO+xHm8Ws7qp7L7MMoJgmHpVI9GaIyqpzTLYebGqc
l2bHIJOl+lRQRpM3jTpDiCXrc5DRGXPkxTqFyjnMVtBSlSzajGJrld69mhsinLNNia8ud6tAVJ2o
+OsirBsoWJMzJ+gUUwOhPipeQDyI9VK3Xv6dSWsPE51Xzvdu3ZTwC8El20lIIPHHyXcp+bFLyfWw
T1a551ULXDt2dBcJpK0VGlBlzcPXjIziglTKyWkgD/csvgPawnnU5nYUi6UVMsU17z61LlBvbMDB
nBbCML9PWSeZiLFcE8oWEC4nXAuSewMbxqi7jc65sdnyonLbEIub5RfXsyrIenIy92qdvPqTWdXR
uyE99WqFGjc9mIJ8SBc15jdeEw63o2P2DkGPCIOHLhTSITWhEKidqhafjaA335dO6EfXWlSTsLsb
1Rmp0+K+QezqEne11de+WqynvJgpC8bFyEoKB1nCT8fRXRHjG8h3k7XtUE8hbOLJzrr3Fs/vQ6cA
ybqNsu7ZFoLboWdSPjG0fbSNgMw0/v6K3lvMxH3446TOq3BBTV/8/T7PFZuMLL225/lrh0/Z0BSP
UePp9ahoi3+raFT4idXXvpUG4MrYdgPWr9i1enVpCEJLk9wn8YaqZ/d/KnsMdTJahboYufneJZ/G
iKWfoNl4dmBgB7bwQbzmkB/aaMenWS2g14LJENy7kFTJ0YjkRzzawZuQcgjwiM/LTe/6SDiGa48e
c8Nlc8HeO5w11OEtXtJye+LetN465B2DFqXFBlJOawVi2Jq5ncy2qfs47MvxBaguhNh1FawAQs0o
PW3k6rvAHd3mmuCyjT3FXplz6GUkXzxuvuoYbF39sBL58AO8MzhANgruI56+PAHWLl7tcX8+Sogb
PpJqruABQYt/whcjXv1ygIq44X45d/vcOwqnySCoK4d+mCaJsaaXuuMrmFX2PzOcDNTCPAEuavRn
WrIKPMYxYIyrick7430tnCajmEadul6Vs0c2GkyWsBIRJMZnyhjkWB3mEeydBQiS8r7Fv1o94Lyp
56vBkhKbvsw998EOdlwHAyF8dzRmIDyAUof2wAov32emrGpjI6IcXDFcCH1iRFBy7rwI0w6rK5JU
F/9CMVvB2ELQWc5hXMR8X+a23Z3BSXSMK72izMd6CQzkAZlvS0y+svrUC86dCGwIKRTzzLOMS9MW
aJ2hAm5m64oJFSL1YlLcsJ2raRfvcOTq99ZYbD9dMf1dEiIJGxkyRCMSt5oK584peeLYSAz7wR7s
MT+SnwYffdDw5+5H2+dMNMA2xsS82SF9XjOYj2KkWZ+WOTa/W/Ro+FyrHjjYTdry61tkZf2myk6C
j2FfrNPKcIIiLctw/qZsF/8SzS0d4qF08J8WLg4INvn9NU9rHkpurNkvMGLhynZ1N3zb54+RL/yO
oZ8qN6yGxEKXDScf1LAkKjJnSOSD7w+JHlmDMZWbF0tdM4vcQOgOMeBDVn/YtB6Gm3F2SmLFh8yJ
MGub83k9N8UermD0QJgB8GAVtBDN3gNE9OBg031xD1kd2QNCgUc6/J0Ya/sIVMfeLpp1rngwCp8d
CPBte+lEpTbUoZrMsTkKBoYtlhx7ds8zPx+zPh3yqJ2SAANpkwKOnvw3q+D4H2cZRQj7spm3/vvQ
BzS0CN8J2Q7mvIrcG+Qfg9eV1f2zlZFPflhN2mpfsqXT/Zug6ybvd5ZncN/bLg0ks8/ZgznX+dX3
U/X0X0niX3ue919IEsVb+5PPaf/1XyWJDziZUFFRH8i0YBoWBfNXhdX5YHNysPA6hSQCIXT+R5MA
TcWYXYgigSyB59bjX/2qsLofsDnxLO6B6R6CRfSPFFaGiqhn/1Pv0r90yB4jLACvNK+U5Kqf611W
irkuorei78KS8sAkndDvYJ/TMxTGZyVt4xpZ3wQvRQMUiDJF30ZrR3o5Cn7XXzSF4zFlIYNyTXj8
nRebgIPyXBVofpfWpkBwloXPZAMFTAXGlU3Zuc8a6c2XpMRG2CKo2uhkOaMo26uhBA9/vearJONB
Mp9wlc12zbiSP42pKDps8lPU89ectizNi5oQy/nSyT0ebv6f8RMbs/VQ0A8e02E0v7M+9fm1sY6T
lWRSF3AX9ShRJZ2JwwmjjuMVIkJfnW+08Ly3et1W83Yj1bo/D6PZGIhq6puerrwzdUlpW/OPUJmB
PESlmM2LrhSDcz5lfDBp0DkoFA183Z3o7hZMrRb1nAaRcs/6YJ6nQ7gF4z7f0cILYPeCWMSxtbcZ
s5goISl5/WtEbmeImS3yvrdWa1wx1OHbsJqcFSRmVIJzDczN+0y14jLeMlj9ZQdCOWILnqPu3Kuk
Ng/0jSXjkqJ5M0sbanoYSv8sz4xoir18bR6jbdmomzk+MzxVuNVnp7TK727e5F1q4Oe74TzbPARB
P6G+bowSMtXmFepab7khjzkcsO8UC9JI6sE3PtMrLnL+WmgOSbQwyc6nVAfeWdFJyMBmlKkzw7cq
69hmUcbg6OiO727pUkb2XRl8NK1S51AG7MxIs1zDb446e24OW9AE2fm8kkIYO004pp47MJTn5i6E
zMbB7rTxvYyJHRnVC+D45rUPDCLJ8LTRamP0ymEiS1M5tWaBTs2xiHWP2cH5CFt8uch0uayp03ru
lIqqNe5sT20GBweikwFhleXVAhra5hBRiOKi6l2UYZ9cZHjuBqEOsVUYhk2d2s30tTBlGQm0X7bM
PJyK+22LyndnFmK4yAkR+D6HkbslOK/Gdz9b22fl+NNwMCKjaNLFLDL2ZaYir/ph694b5Gp2fI5u
D6YIyyAxVk98n/zev3UY46oPFWN8fWI3rt7SdQ4VTTeVN98MsLxrMq8BLWlRN7pKHGcJPgdQ2mA8
EeVbYAMLx+4KA431VBPSfNu5Dmn+tGU11XdONjTO/qn62KvBm2NMOF1/5kzZlT97w7uzoKUnOWfW
Z7PMFz8NR3/dKMh7kSfLqJwfJjtOG4dmEUyIDq5gbh0tlmQrv5yKswWOxLcd4s6rixSnlGGtM3iy
1TgGyZwNeR9b/pT/UGZlQHafbWSkaWv4QoU5yOss8zbzLAf4VVwsosogo8ku4ythgnSlXMX/ftap
WX3cum7ajw+DHR6z2TX/l70zWY7bWPf8q3ScTa/gwDx0xN0UUFUki7MoitQGQYkkgMScifm5+g36
xfoHSPccS/axwssbccIb26JYA4DML/8jDFHnMrfZ9H/NuzzIXguB924n7XysD7Jr/CLMpT3uZVtP
zIBDrF0Y9li9094dD7juK/M19iyRf8hSb3z3vGx8T1tdgeHmWj1GJFoQ3dhXvvHk57b35PQkfIcy
N/xHyRTs7Ecd77LtCAyMtUQusmDses9w4ND8vpjBy+x2FdoZ5rR+B9EWXLkk3LxZCh7jPm5MvheX
W7IINcspL8pWXyiyTiZtF2tclnOEiCw2JVokDvkQ958XjQDFBlxzfkwI3H6Sc6EP0TKs8hdaJkWo
Flr8PHy+o4XPEMLrWATTRIl52bjyvrNMd34uhjhvLzBMeOesGjGjVe3Ri+DUNYNlvdTeJw9otLi2
PDiQg1bE/nuu0BeBhXQOVWdIN6+MPNOGI33owRfDHP3qkLjpjFpGjvLGwEaa7WQgqkOcNnhWeX8k
ONuw7vh7eTG67sD+2F207taHaLdCz1kUuimno9At76e5inSavqczit8aysknz33AHRnX4dC1yU02
xKMfWlMs7yt6i5EnShyZe9FqNaHCRWHfNaKaAvg4EmPCtFuoPReOqrwoAx5uQkh0iJt4NMsyFHBt
D8L38iBEiJVzPiEo9Lpw4nG77vVlj1Uy41Yq21c2Axz4meEkBL7UAlmRk8hchSYLzXIgAmbu94AS
M8eMxgOvrMn/dCkbrWOeaCszUKkYSnhPpq+1rJKerXX4C0l9P0+4P0dcRPXC41aXwgrzFuFDpKoW
w2KskdrZC1i/02jPwycP6QIF6YNe+IfcMFJ0u3ojvrpjltTGDtVK0lwOKACMxykvBfEOoA5rwjtO
prsGu7q+ChnsNiqyofu0iHkaj2VQczrbUaulTeRyjXGzswCpLqm1Z1m2rCT9jFUevSolkOZd0o3z
++TnJeq9lHE/hlBry8+AEuaZwWmqv64MzcifJt6W9VAY2pJzV+Dliipn6mc6733rrW0mIl9Hxz1m
7iTu3GWlIP3R6VXEs3ZZfqo6yybmHtHAA1GqLCoWt0R2KVlzmwg9clqhTfDjYFcby/QeFxZv3RYj
jjfTwlW66xmzArwaAgrUqGI62gmW+aJSUENE0Z89f65uEfZ5DbGohfwQp22jXWoNcBRtu3711ILH
L3VI8DIx/JERq358F+YyPyMocV7LpKyr49ja7mUCLqfvygo+lxeV8fcajv9M3f8gY++vxu7w//3f
7u1/vf7v86HOJEeVb9Wx56//9e0vftc4mL/ZUDDIHBikSZQLLH7n9wnc/22NASeyCsIQHwLVEf9k
BQ2dOZtIHjhB2DqaOPhb/5zALZLPKFfE/rvGpEPk/R1WcIuG+mEChwwks5l4JdhGmME/WA1Yqop2
DvsyTrqHKU4A28Me0oEbu/P0Eq9342ry2cUbmn3uszI379dE6Zmkh6Q1yg6je9IJ/3Vq8WbGFAg3
Tv06lhaw/NW03qpkCQlAle0OzqpJkmq83tfMZNXtgIfqS6KG4gveu/STn3o8D8P2bPTZOBcEv6zP
TFxIDP+kEk/vwfZU8ZZ5wtT2tNnbk5dT0jJB//BADv0iWgRkRu9EC6o7XG6MEHfYJOR5sz7dCKKH
eZ9KOgoivhQjv5m3xaDeFgZzWySSOjDOPMcuPzvfVhF2LJaUdF1d0sow76xiYclZGLo+2622zofr
muRvy5OLbQGXcw7lv+opXGe4HGHL2shw/VyPJnilBY5sW/lUgrrA69AiP5p9ljWXWWOBo+yYzq10
j/0DM5K7Lap2kYyf+kzY+WnOUxRtOovQY7Etxsi5coC6b4t04jTj+bIt3njZWMitbVEvtwXe2hb7
pgVVCMHD2QScGssWgSHr5gADykZhbZuGu20gRmOxmYhtY5lL3a8AkY2WySTps0MPVntJLxgbEieC
5DrYtimrsKDp0P9wJNo2Mmtx2zxsOr1erjVbzA+ePcVlFE+Tbn9lx0hsJOZD7e8COm0S1OMpQ4NT
mksOpwMGBBbdpuooekUi12JXYt55XS/4zh2DX6x3aX/DRR/LfZ3rtEbk8D6EsOh9h2LQRj22p8mk
epZ+AbToIcihQ06ZqECVngePFeK8DGQljs9HVKHaLtFw3+36sfdxZ+CH8yEXKTE5mgY3BQCwQqXo
epr/OhYBN10RFMCDGWPUHEm791D9pV3snWwbT8oBfi/A6jIuL82ETDOcSblA0gHEwiacZS4TQmNP
n6m7nO5pu/BeVIM9ZOe7SZbthpwA5MPY6w7ltJaVO4AuQ/wijICDAE674DFrO6ulnhwoPrQTfkfb
DOpJ4CLBX1IkSG5qlb+JlgSUiL7a7EsyZfaHefTBCcdBToBMCluRVMBDO3hp66gyL1nO+Haad6JL
Kj4ZioaPeFTKR34SHId5Ot1jKOo+5KhWLkuGKZBS/OJmaBI80oHJFRDRk20niAtFgLoWh8K8W2Al
Jr7WgsPdmDbmu9GaNXwYD3coSQcBuMyX1kU4PXafktkVS+iozhEUR65ZVBzhi2ttkjWnedGprxT9
6jeFAqiO5tY285DeGvcaP2YyHmSb6/o5zVOVHfaa7MJYevFLSRKYtpcCnnDX2p044V4id0mbVFzs
ZtJkuBbYleLQxC9w4XrV/KyPqvtiTVRW7yyjt68XuxvkDucLVfF6TtTObqj08iPq5gZmiewo/zxJ
ZHeZa5r+hQyTASKv97w20vW6vONFEb4Xkn5OBlvDuzH1Kftkxr7DTYeG6QS+5n6p53bFG1v+HqRc
Oj8qGJdrIoibD22Qpy2zm1d9xCPT3XPGsk5T3RYc1E0OurWXdXRiMw09ZURlwvIlc9VeNPAn6lAi
En4u0ESJc47Q8UQvaFze9XkJh2cmJdJXq/XJ7mlavb2iN7apyVgotOvW8vI6SoKy/1DinBkjkx3x
Q181kiZEpytPfO5aQsalix/yUgGi2MDQROgL8j2IyCvz51761WOrQWdgbRpGPSJMhODpISnw1ziG
yC4Z3UvCkcB9O8iHGhGWVetg45DeyRfNKjiq2NCZXkSzp/yay5K4QY86bAhKKYo3PP7OhN8njq9L
vWUtJYBjCDNaPW6tpIGd6Gve9c50CdoHTUrTr6Y3iWE35vC7QE8z4Kfbtwb140nvmpEZNJ63t6p4
zcZAr45pWbQA88TlvZsAQs+W0GCiyJkjRydJ9KANa0Q8D7aFKngHLoERANzWvFLwr0NY+PVs7gSj
wMcuj6177hQON3qcWq9BXI9yb+pV+pTgvnooJx3leIyP5rHI5vw891QM05xPnChF3sZfSmKAm52p
rPJ5LPADHQ2bbspd7zTcVhPGpUfJZaI1Z/E4bnazl9pc6tz/2gH8HEktUmJnx5wrooRcw+lQarZT
03yn8OCIRgb2+u8OOL7vNeS4CgnmVuGHvahnLUiPmO7MW1LNoORiG+UELhwnviGMqqQMu02po5Z8
ZnyJmr6KvnMroHGOJR15tZ6MaC2qBjQIN2M0ObJfwo5VVIWjT1BUFBMRemrcrpYQ+D4zeKUW3g8E
eUrkBJG53k51tTtyrCzcJw+740UBhf1uUDrOGdAoYnFG+Ac/bNkwg3vf6Mb2QLMfAmGSeJbp6FdF
Zxw737PVVc9JLwbSb6yPBge0N4Wk5WF0rTzbLUHBJ0OHvUo38UTz+NsxLL/RoaU4GeSZ4z4KAjM9
VkgWHspy4GGY5tLhq6qKworGJoXw6zU9/qyZJREnFUlFL3FOwMiqRy+SCM+2+QVvmDeGZjZC2PGd
m3ex3RrvFYzDvdFl3pts0LNEpYrzdyqTkIMLzsPDrimW6dQYvXxH0Nl/9fXFh7HB53Y70PBhsDsZ
S7xbFiEXvvZuUKgE1HJJHET+1bcXja5LSzl7AwoqD2NRyuAQJKhM4e8Ncd0BZIBeGT63zxD7xVfb
06xx35tuN+7NyfbYnnCLvijo4zQa0Vp+5WiUXyI2sh7Z+zxx4v6Px11SLt1VmjRdcyxqJyhP+O/s
/ijzarqDHFteA0PikWzIO4iyqnBvLLNhYoJMUVWYSNUKTt/KfmsAMqkBsNLpBiW/miKH1c/n1m6S
Em9mRVBaaszjvOtdoX/oenwSF33KWf9YkyF6yrAVOZFDvtFNISXq74x7yGKtSYxrUfGMwl65rLjk
9DA3usZC8sjgY4ycU8wlITkj3bMJ7HCStRg+Zo3HCZ8ABXGsygWHRsUdwzA6eM2tzBkgIpY9wET+
ezyp3uyfNVbKllUzGU8mk4XHrFUF7N8YjWpEUmyax4Rc4E/liLhi1we9dimojljgj+f6RQZ8qAtJ
Jeb5hNf3xeukvE+qKTajobOxzChd+R9aZwbYSGtTSeAMLXV5riQwGSYp+wBb5zgnrvX4EXoqeA/m
CjNLkMEo7a1pzvujbfcD6VOxN3x2RA+DuXRE/SA/6cwLIj3H5wSnEOCm3lQPLavNB6frlizyKxu/
lIUlZ4+ThIQtTd9jSgOHm13NPdfp0nqzmkQ89Dl5cme51WmfJse0PmFMCU6u2iLpOIOvVbcKFFBP
3FEHDVjGiwQxEB+lT8qTQdsa82Tia2+icZkQGoDsIMrJ6o4JTirSlPymTGKgyWeA1EqlqHFHw0GU
Unv9fZmk6FMqzV0u8c4kUzQssdKjVAzQnEGPQGdXuHFc4vlvCf9Kge0OxIc2BPtht72VZo981hgr
YsAdM2PoD9ps6nY5VR7YIFqfnePvM1k3/8MK6Y013ePfk1Snt2r+gaTafv7bIdk2fltPssjsOX5y
ZAtQPX47I1toYKnLQrVKVCji2fV0+l046/ymr9nDAUk7uO69rZTz+xFZW1mqNcVlPSUjDCXZ9++c
kbfM938dkT1r7d/THd8hHN5AELC+vd+78eMUl3lZGV8cjDaG+YRLcmKesFLsW0/BVDTOfUBXjXau
Db14C+bZ8thT8HhjlNHiEVGbv2jBUfccKOQwj41ufv7dV/knOtgfWbRvb5B8FbLePQ8h8Url/f4N
molXk9TXv04pkoy9pSFR5PRUIHKnob3xjn/9aj+pbiHraOF2LeKYtyQQ/yfOblgmySknx4OcGElE
ilPx2BDSevf3XwVMRHeweeBjdH760tN0zjlQVGIHG8e3RjbxeVF5wy+0yut7/delxWLCZ0H4Fpik
rJCH83Mguk8UeMLZktxHoxQH8Fz9OpjS/qyiYv2Up1qwx+r/hpFq/sXH+/GSfX9hhOLkSawwz8/t
tW0bDGq0URDPY1IcZzavc0I584Mxy/bbavJ1+j/JW/0nd8eqt/7DZ7TRWLnOWnWs//RNLtXErAUV
umPMpi2iW7pdurQvo7a84yH+VV/9Hz4YFbU825RIEm4ErPXT3cFOXhhCJ+Isn5NPGEf1vW+rt5lN
9Rcfa33bP3wsmGtewvaM1Z6zKed/f9MLYtik3aZI1gxDQ/2dlfvKHu09e+sYOvpYnQIZz7/oNPnD
vQ9jriNK9Q2k+awHrEe/f9GY3lQxFRzM81F6MIVj07/jG0MR8zfv/vV1VvWrZxA3RFjwj6+Ds4RM
ecHrLGgmnpzYqgk2asSXv36VLa/op++QECNqYPhH56b86WXQ4swmjmdGeMGxkSN5wRFlsI9Zkj80
0r4qoGULYR+VBAhp5Rm3y1nuDucLwQwz1sidIetry11u//p9/dm3jCyBli6TMF775/49qJGqTqEo
OcE41blBsDybbfyrG+hP7tS1HWaNFTbIF9uW/d9F8egLjtLB5jsuRzn6O92oQQodBdGBXpKZ6BeX
9A+PIZfUtE3WG2/dTn7OdLGDONcw5aY7TSTaYbT9z8bgn5TvXCRO/auemD9/MXDjteeN1OSfnkLG
HhQeLS822mV1RjFHd2dkNTM0cidzH5tt+6tb6Y+PI61/FrH0bJTIk3/ucoudSciRLL7dgCH7WqT+
kzL8i4BkWqzQLmT+UeuesgDVmTIjcqyWCFiRWBrm66JD62AnvNu5Eo+pxuHv795PpsWVXk004J1G
sN5vv7vShD0hzPA5z/UA1zvekg4LU87nf/0qf7yfeBWOgmthGN6Xn2uijDhLyUtYReVKd+fT1KTr
qCmKeEQBgQ7qFx9qa9z58eHl9XCLcHlZDfjif/xUFuY0wnAY+hudA/fFMLhuEdZLmr/bkgqbnWMl
yZMg+kKEmlSJv2+BgT/pqSDLViLPuvrrj//Hh9ZcKzjWgUu3LHcL1/7dl9yRM+wTQo3bOg96RSvb
0k9n02wl5i8++K9e6Kf9DDk4sBuZFEh0RHFWMybs4fV+tTr8YTLAXcrmvKmdIFzsn+4ZsyPlzEUI
ynF+SI1IVpaOfje23EcQxj476zizz+eAiHIiOrqGQv/rr/PP7ia6Wy20Vqth7OerWxuFN2cda2Du
aagtWA8PZeJ1UUCw59lfvxSuWm6VH26ldRfgmmGB5TX5jx9vJR1hZyUsyMcKtWp7VhiosXe2DFTJ
4lgletRnfvBg2mg4dzGd1ENoTjN2zgX8PXg1cMF8zMq40tY8XlLzDbYSkqmnXa0Nfv2F+b6tvsoV
ErsOZNOvrH6aWtOOeYsG+1wsbfzcNXNvXGjYYg1u6HyMQzUiG73TRqMow14Ws36fThkbTzW2SlKT
R2tjddRlQ2Uxwvox1yKE6EsXxbW+XGM1gVToBe8pRKm7elbNvu32w+R2A/ruycIgE2haiJshe000
aK8IICdBgF8HZEZQ54A0XY1dnh8VABGeIgJy3Z1pzSgf9ayOZdTpU1ceMSXI9oLn3PnMQGSVl7ks
pImM2ct6AFUyp+adbQ1jQUoEvdArN05ICwwCfermGF9JMN+kuEu1YZbBSa9RGYln0VSkKu/GIs3p
UxrwWAX22RwYk4ZIXkp/9iNfS6gJ9eq4e7FRHt02+JnuvC1iSxGRN0RCrtFbbWY3c5SviVx5kLfJ
URfIZMN+zewaurJ8lRKYEvp6DfVSeF3LcCCe8RZ0PX7OtgAw/CUEDvRbMJiZriFhxhYY5m/hYdkW
JGZvoWIkmGTPA0Ga8oSYAowonLvZQmvDHCif9NFu0XAnBTllVoEijcRAUawYE8w+X3CKZi8ekwo6
AozXvk3grL2LdrPkF5s9v2+mVdu7uvaXzcAvNjM/CWrJS5uXCL9jOyb2pd6s/8EWA5CuiQA2Yv7+
EG9BAf0U22cJQSv4MawtS8DYggVkXhIy0GyBA73vQjOINYcg3SIJNGP2b8SaU0DTweQclm/5BeTP
E2YgvyUbeFvMgfiWeUD/4ZqAILY4BArN12yEcs1JSPo1MqHa0hO2IAVE5/KStizMFsxDRC1U1jLp
9+MWwVBakDzH5ls2A6ziUD2iFYZW2eIbYD5duUcvrxloC9EjJhe2XWuVj5LbxbFzLtiqsnNONJV7
VpIyVYRj2pOMPglfv/U0XXxBE9SlV/WENCqq6GLBcKMV/nVqED2JAkJbA1Bq8MiQpR9Ln0qoxtk5
JHgitZ9V+gaqFoP1pmoK9kXFGQvzlwO6IkwBgOY49oIGIhiwTbE+uHGUDw1MVWASgHZIW3QVOxfL
XoacisYBirFXGkjgklkJEKOjd9OaSFZroHHzM9fvTJtYEn+5FJA26BlxUKXEvQWOxKwUqBvOcnWw
b7wWrYqo0ULtWrLnMYygrrjEHQko2lWJjZGyKciYU5UF1L6WcWDnTqvZDF30+9quzLrlBY7N+VRg
LRnRyA3FeZZYZHwPVSNyHAFa85yO4xg8Q1kt6hN4epGS2xHnX9sCj8DzsEjXPLqJXQWnWlKcfoG7
vPH2qOVLeZDwpAJWsbQ+D3FXGIeWpBkwhQAWPYrh2r+m2O2HY0kG2pnJqaPaN0ImuEa83HV2fEtI
iJQUbXtgCvDcMAVYgdTkgZ5DDiXInXwBCh/CfLRYrWr7qQh68Y71KwawU/3Sh0nbUjKUlgZFBQHJ
USQTmU0allbFKmGllkr3KMoIMoPWR9OndXXZHes0d+4T0r3dsAD2dEKXDBob17+oUT1SRlCcANjb
+UOH8NI0Qr/sWvtommnVQLR1cO4HlZN5RppYQQr/OE7ZjbZ4uC7W6I8lfxxd8lnyM4Z+hth9m/Wy
4SpKz+q77s0TsSOfy7RxunZnDNKAVXTIe1KHnlm+v52GxDxHJFl/HhNhIMuNnUpEHuUC+UVaO3bF
irNilUgcibmhCSLw4L6kVY4uUWS2hwfkSEE2MdnfZsP/qGT+wa32u2kjeulevithrl/Kt//6x2X2
5U3+mACy/Y3v8hjvN4vZm+pzHYACLG+FC77LY1Chg8uQyMzPs7YEa9zmd+zP/82BW1mzk4H9UMCs
h41/yWMcgpV1jswOiwui8r8D/cHN/TAZIVDXV6E7yCN5n7zV7c9/N9X6c2H3RrfAT1tUl3qaC1WV
Fz7Ab7yBwJ2pAwibGzisIU1cbVdgxhSTAh/bG5QMpSUP5QYwxxvYzApEcAUdWyyTOSnPZJyxnVzS
0wFMTdVMf09uuJtzGtqA7D5BHYwfSB6HuM7Sg8K4H2PkyeuAKDTklfi9QMap0gYkb1a8vE4lZ6h+
RdH1sZ90xhCvy/kfK9DubaB7aWrBiUB161OxYvI8pamxmpnEA5tr+YZk3jv3NyC/BNIvV2x/2mB+
YtH8kE4LwP+Z9tgPcmUExqzBtwtgMz53eWFeDHkDeYD6FiKhXjmFJLP7JLQ3qiHeaAfEyFAQjaqD
91hZw8dpoyjqdiRMeCMuamTkbphthIbcyI1u5Tk8VUN5pBv9oZWWvCdJyHqpmNHO1UaUOCtnkm/0
SUmK4mW1kSrpyq9MRZ9Vx4woFpRzmeHLnbXRMb2whlPSriRNt/I1BKiNp3wjcYgQ8qm4WLkdwJ6i
2tUb5bN4vTiKjQhqlBFZwhnvYxKjTsnKFbWG1bSh2CgkejIycxf7HeYhbPrQTFbjmFfOyj0Riulh
KJwDKCl7ZadcWpqdaBRWdyLaMn/CMS6LyCnwE18MG7VllxPahc6C8eo39guF5epB31gx4lumG5qQ
HRclB7SZOwUv1YzEnhxZ0aF8cR3YNbESbePGucUr/TatRNygz9NdvLFz5cbUZRtrZ45wwq5PtIzV
yMzYkXtVWPexk1VvlZrr11Trxvh8cHX32MSMqRHSbHGjuXXS7zFjS0ZodgfzrCB95SymxxW9sYrd
K2tp+up8bjRp7vsioeJvHp35U5ANzurpy2YcgBQpfZr9hKYvs9XM7mASfftRsYXIQ2KY3kOJT6s+
NM5ERA2SmfnZWGroZEJfG4qAOBhckzmQjVyxmuutE0Vz45Rxg5S3IjZy76BW+DzrihmZ+zwf97nj
uMPVbAxrRFaGLXLX58aahdf2rY+ZNy9SXINjdVGNYz8cfMEv3nttgBufoRgX70of5GFmYnakGWaJ
qUBBDFREba5w3umYCh4mSy/fcRmb1gEYYW4hvHrtaZWWaeFIZ1IBeNB5Bu0KjlkfZm0MnmoTH/4u
RZ8AimKMBvdhq+5rORtXsgq8Z5oukJ/iqkU5p+dSY8yNm+ldJkjFo3IhZx7WqtRuVatzIIkNynU6
e/WsNFXFOF5rteFG3WIwMRmdpr0IRgkKZDgA8+sgZ0IMzu6V3/pQvXGMlPGsIWu8CucUqwUymv6M
Dho8YzC0dXPQxqV+CGbXcvazrRp1YUlE5y4AItMzx234MhoZcL7D5d8HZpK++LHJ6rOj1JiBLoXJ
9iIX3B7r+5Bn6n7oCMs5dLXf9LddatrXLfOyd+e7OW0dlFjTuIyYbPb3g63iQ7esmHruyVbfEa4L
3t36Sj4RkCAvXDXOPDt1heW7b/XrTFaS4RkHXgXd72df4r7pnuHPFc9rz+XnqiGzz92JTOIeXvKr
P8yatyfgIGjvKeLJZSRSfXnE4qA/lXRSNLDlfVB/aEkqzYgJJPVY3IxjZ803pdYV86EYW+xEiekR
KkfpjbEcVLGUPt7AIrjB2O4JJ7TqhLobwJQqu7O0Gmd3MKssjRblMb4XCgfk5UIkByZMJZurRlWu
HyY8ZJ/J/Mn7SOuYnC6Y7ZvHZk6rljnPaYjo0CxkH3ndIlgMLc7oOKgWiV/RdLRSQ2HgYVIwULPr
5wj0e/tQy0JFaJu7/LwJ8vpZBql+Fxe0J56qjCwQFAWZ5GGNffNhFoNbngnWrStCJ5LltlpgWo9B
TY5DMiUVEvemYs/Ty1wmB8ITp3t34hyzRlWh/mM5R9R8Alsyce12Xayf6x4nkiFE8NfcOMsix0Na
VDZAhJ+rW40LWYTuwJI2N0LEWMFV3x81ox6+QSP/mduY2xia/j1fy9z2E1+7/vy3qc10fkO3vELm
qxD3WwLbt6EtIAfdYGIis83lj3AY/nNmg8qlgYSuR/g8prbVCfh9ZDMCBj3GOeLaAMbXP/07I9uP
yLcHJOozqBGlBKcG1u7+hNup2SI6WxInOg0lARUdPQl7v9KyW84Y8oMn3ekXZMWPQJ1HRgkBiCv3
ykegm+BnoA7rhgMlktI8MRUiQlOsRcrUvgyVjA+/uwJ/QuSZzk8fDqZS5yyL+QVWxA3+UL+Ax7MQ
fodYdWlmE6tt0RC3oX8gRVKzyOhBaEaaSeqt8/Q+CSZdENBN5BiIlHEopYtoKsNd1eUZhkRDJGc4
gCw/9EgcfcX2s2Z2ct4/Y/jTvUuOd821pxGFHWsjbRKqdvIPfYdU8VD4ExZHrXcL6zKYsqI9TxHC
sg0aTR/sa600aiI/ZDUdnHr0kqPrLQTb7RA71u1ZlSknORDuQokdvbpkZxa2j/KI+MrSvo69vlS3
tetm5r7Tmjm/Ek0yfe2bTJ1ktjTeSymm2r4if867TZwsvmpmL/taTMWQhWSnItdyTNWQAsU0vNgu
6GKChpQFPi/qm0Lo8VW9TGjSyKbMCexOmWTBx9xYOmvmuzHX/qVTeowUGhjVSJKP5qYj8QNuyxfD
7f01SQajeK60tENvPWqlaPHE96hrJ5yuDCsBaUnGyU/biZRmZ6p9hdkzNxaiQhPTVc4c6SK2F2u/
GKhnJoRRZS4aqu0xLImo7Zt6JLpfjO2Vk2hV9eCPRKDTsFc7DlCgaPVBf/TGiZjeEIX4pIrQy3CM
kys6OuMCzqk7tYa4aNJwD+1m4kpS66AYrANrn+tKLvaFKLW08W66rnVLdZdpZesVUcO5ihmdzLvS
xzBi2zMWxzp1vOXW61qjyqOsE5ZX3iy91+v3Mfaf8lMiArGo/dwwm4HAaKN6KRC3tuT9UWM13/EB
mIoQAaveqQBabAW9TblczRTS6kRgBzuyiub2nvO9Km/LTLNvyFbS1EEZ2VBGk73IT20ycxO1g5rL
QyPNWoOT1An4trI+cHYCNTJZK8ylebTg/S/PhpyxIJwMb5VOg7Z8Xf21y572NUF0ot5YyWMvy1qi
75GmjppuHro+udEQWKKLM2PSeDS+6zpCfoDqtPV82p77OvAI1K1GbLQ2UqTgGAdOdmaNitlHb5Mh
2VEbYt14+aC4mhabf1S5WW+9IkQaKfFR5IdfE0HgW5e0gbbFCX1qSmpXozNUhLq9pNMHNlClzuK2
XX+0WFNnTJ4K85pYEayPyFbBKfa27yD9ygmp1c/E3JAWkSWe27zpdWHnZ4j55+SkgALHUJmGJLSK
nJNd7mTTedY1tn7RaHjUml2BVCBZLiTJ7V2/V3jFJMEQxPIz28ZTp7nloaYSCB1ZPpTDESWDl2Cg
ThvjqJROimMHhozvKZ2bM3NWLu40F0NdFGcc1qipSEkX7hsNt7TutCo/lEOvhyNh/9XZyuzrh4RS
13LXUF6ACE3rcjDnoAnUGbVB40NukMN1RWDP5B+d1uyND8lkc/vuNSx04rGu44mwl25qJqYZm6ZF
8TxVGlHeROoaQ3fl+hVJR/q0aPQOKOFoyHDIrt7pbkatqSVwP1yuJu70XMNO2B7lGKevFaKGBbkf
zoMdMeFtxkifJtd01iHopCecUgujIGrecRtkxwi/2lO+TD7o1zI6w34oe2cAnqycMsqNrJ8+cFeO
qNNTJ7U/jgj8MQsYXZGQHWxPAYv1swlgX+ZH2QS2WJ5nCGTjPk6NxY8gLqa5/pxWVA+Yz4ZGXjX3
JUdDgLkkKpuMPjUSNOgLdfcUVvj9+Jq0aFFbH7Q9hqT5MiDLzSxyQOZBs8fXyUzRt33ctqT/zEf/
2BRH/34+unopsh88X6tA6buc7TdYWY+TEZiWhY3fRI7135iW+ZuJrwtMy1nRJNRk/5yPGKrQAelw
0S56M50cmX8NSDrzlsfeQmcNyho0UX9nQGIw+QHT8jGa8c6Y0RDVIS7hnv6R7fMNjfaYXB1sNenO
WS2EqiJiv7LuyRp5Z/jzNdT6+6wM0PNndO+OkZaDFp+CQOuDo+NiMbm3psb0rkqxugn0JO4GvMlm
rU7eGA/7oMTBf66IkcEnLHoLCy5ZK9O57SdNujPoT4k5uBdVT9y8ptpwsvAmnyFSqo0IyVoaPLUe
FFu6i+esGj/4LVrOV39cN+EdZoy1+bwqS/WK8Ca7KS3OQRFbypi9Ii7oBLiulAG9tciBbtJMZvSB
Ef0d9rqwvbssXRsDpmphWlNOasQPujcG8tjX/RRls/bQjcHXOhivBrJWI0vmSLK1SxT1VhxaWsFW
jUum849l3xk4dXWIHHXl14H/qOvyM/kQRnI+2bGFxsAlA3bRvY92ln6y2y64WNpAgeQ72JMiTSx+
eezBXEjBbyyqCavEUwTC0Ez1iPg/lrsY16h9KMj+Sk4j5N2FR+SlerQpr1iOrkqJ90PnPz4uuVzQ
j/MJZHWeT7V1U4NFXvYETKoDXNh0XlBDSgYBoXXnynQLFaatNB5W0mkKU5o08tDvYz8+X2raMYE2
WYas0ibvwqAx1hehUafTF4HDdTrUsAH6cZptK7ldNBr/wiIJ1BdTGfG1FeM5uJNY9nAhs2oW/5+9
M1mOG0mX7rv8e7QFAvM250wyKY4ixQ2M1IB5RgSGp/8PWH27RVaZZNr35rbZVVVBQGKI8M/9OGaA
SX6RjZpeWG21N3S5UGCcx+chdNxNl1mMjBMYEbeBoR/mspdHdDnre96Z8bxP43lgz1qPLgbfcmRI
/9UelYOOCLIy3Tv2NKpznY4pzcN9oJ8Sd2nAFVNX7KmHbvPnNBkbSlwhWvbUCbW1vQVR2IS39Br5
n8YeHYboLBQb73vCN9L8zszTHe+yqW+G40Qiqr2C3C8oc9V1TgoFSSrrmYFYQBWhxVedOWfWoYOa
QKuCJ9NMHGvyPPKr64UUDYFPEEO6JYRWxI9178zeF09MAjYYtmX1PTGMtEeoI5U4r3Srq1LvO1pd
K6bMfePbLD9yKzqrWYZeuxMtD+V2YjWVbrOq66rXIBxUdHRYSnh39di3yYMV8WEeVknKipz5z1x1
AwmGpu+uEbmS/Kr3c491Krjo3Dwg/fnmlo0G/FQnYSZJ7a/lpSjJa5YlBQ0+bjVUF1nq+vvM0XRb
DF15xQC0WANBPMeUMperTKVMeliKP9eMli/C1JS7yHOgLZYQjzAnZa942sdV0mQ+pbxC1Wtznoc1
f7OAEWpcHowsK/ZpgDS4pqYLRD3Gq6pcpwYEuaWu5UJqPyf1PZXZPfbNyqN8QXH7Zkp9npRqL3jH
pQeSHe6pTKtsEwbkoFM7ugIXc5+3pn9bgaE8idzjulcRglemaCtc6YHngfmP+6moR+ueYKBXrPim
2nvBm/A0+NQFAVRNB0Q4PSE4ju4DhL35Jqin7kRjSH/ZTrQvTV3rEo3yjX1PYGRc0yCmH+3CrlkO
NFYAQyLgZbqDeiL2jRwW0qflXwhfKUDPzVTu08zXB7Yg1RdZUg6vZWJvfU2huRf7sCDtRNLjaoU+
iOtpWPc1nDshO+MIl4ZaAN1dmyAs6eDoWFCVtA8zjSQkGGYudoMWZUji2rj3nFptAjx+F2O7zGkH
UKGzWQg0lOk8jcb46mhjODhOA4ehG5ODAQBkzUhErA0Emp20s3Bt2IZ5YSd+fyIWQVZpyiCEsL/b
hMJtd96owmNSNHeIb+HOdVMmHGQY9zP67CrKVXqVsABmbtu2t4lRJ0cNP/RL0QqQW65lGPdNXL9K
J2h3JMzUU+R76oagMBGaqLJWZjPlXJFhLwFnXgg650GLodyGRqGPbpq/RLOmv8XkH15uefMMxYp/
xAeh7cAy3IyjkruiZs+ENyqDf2IFh1i6w1GNnjyPsWE/yVS6F7av66OmAOQEm/xCy7bbzAw7lk+W
s61aVR7sLug2jQO+TrmRdRq1E56jKg73luHIw1hX7csU6nZrdqAW3RpxqpOFOgRz/+rxE24dhMPb
ZtCUNOTxZRal5cF0J+vCpvzoSy5YQqOS0eFlZ0YCnT2kCCfAK3pdI56TTZL2F5kkAARy4Gv7Hqfk
sfJ665pJaEVCIvTF0Y8sZdKIPpSf6ee9qQAirVtDyFuD2rmN0cXNzhXseYkl5TfaE3e6dbyDVaTu
cytM8nlwgHagT7I1Fmz/NNil9RhMnsNIn9wkZW1fjVzxakksWILIjWEart3AwOQH3g6uephadyJz
qTVlBdvyf4W67Xlyt/EAM5dXl78mzKK2DWBMbqDaOPega1ZNK2ZrFbVVj/lg+YrbhF5jipoIf+/K
2fJumshtLsnBpT+GObK6S4WXjVovbgJLJSbFLZXCktDuJjpNKADdD3GaW8QyXZ/PDsRXP2rN6Dpp
Ue9rdHbmEMY2joy0yb0Ve7msHUDjUqCR43kgie4xrQPOih4ulh+8RWgR0pSdGI+Dol0XgoyI1RWz
wK74TqzBDV+kC6BQgF12+ueeqfuRYiyYPk0Z7Ma8Ah9S9M95w4jeC4YUDpOTXPsdlh4Xdux9tqRH
9wYoZ7FDAXLBe0LG3ZXlgCdHgSG+7Q1+hZIEwTkN3H7btk5NFoaJ0M7pu/mQzYraeYscDxh9mH8e
/Fhbd+i9vW+1R3Yk+mgYU3LJhKj4TA9bkZEy96qvgwxZWDlVHEMhqqpNWJbezmryh9JxEUpswzst
OMJ162TpmWx0+lI3hfVgKMj227531A7sb3/KhxlSSV3TrES4a3rsOrhQRZUVu3GYne8ptchrVybG
niHZCxQPVnERwCxG8lRxFS5pVgW4ZMV/kNsmRWU4QrqKjRV8hZLlGa2jXebe1Z3vb3AuI4Y4k+F/
pZyhQ20AONQ4xRPDhf6uZF0DFypOvZtOamvXLC8tYUgQVrjP8l3eD05/UVddG2zGqJV3A64hBnZG
TqZrJuB3Vs0cP49jcGdC4LuuWf3uKDpfSKlxek3t4OCgL3ZQ8xgo5Q08MLpD3NYtnkdtF+ckdeWB
Krz6bE0RTD2nAXUTe5gVwXXKldf66t4HLHLJxr1fxyBKsXQgORz9VFWbwmlcPhjzK2FLyCjaBFVI
iP2pxxC49mgdAH+SVWQjZ1ktkCmYL9Oh7xJs3PS3W8BKfPGk0ALnFZAuBRccutfj4Df217kQ3QNf
Rl2ue+iPXECVXcVlzDt8tMwjJYfmfQyL8ewg+X2mZzV9RUvBxhqpanzQUjQHbyyWT3kxxNtyMuR5
ivLuHLujOGMkCU8gl8xgbRu1uIS/7N6XS6rZnix8RQEEG+qJ8EWxAp7iB4zZ0dnuknHezez/7zQd
Tnu42rDd2FWP/pq1Rtg9R64maZpJLK2EfEv/lr8ppV0h9qwqHN6gB4kpX/2GBupzizVw+jSFYowe
oVSb8lOqsFljSnL9mRZyYQ3q3gS8UJ8N0DfsoIm5EI6MGDTwRmMHYwcrILupPgVFw/dctaPhnE0t
ULmiwhI0WeX1aJ7sCLDqjtaPzF9p0JnRwXd0vnVDWIyGmedUgSThgfnK0QfIstbsC9Zp1zxyXvU2
GnS3htVQ8NvzAQSa1YCyA2h8aQzGdDEo5xXO1HieZie46Ro7vSiyDmNtATigHwa4TMoBI8rca52b
SLq9aUQbpyZ1iTFrCcTVB+pRiyMikHt0nOKLzvIbJTVUHZuPPrwapoas0Gue6s3IkHxvO1FwdJWM
v/GAWncRr+61jQX2S0/C88Ekdn4iUBfuYeC7Z16mmPYMh/GVYYnkpXNRs8ZQWy+iJht6NYhq/Doi
Qc0HuzWmmK3SOJhHhIys25i526ZXrOLdZ8c0xXwatMnw005xDX0ygTrkj0Uyjd8j0+bTl4w0ZR8K
09WLxhzyNytrTx4aPXjPKkqKckssNwh3zKUVQyMcCvFmCmznONQR18NIKrawc2HW7VYME+jzPEuh
VULKR4kme1BbW9+rEsXeK+YWpmzFV0eFg8M+ydEZuk/MF5vxBfRbKOHZqvBr4raYQUeQSBS3WQsM
Gstl4V+qkpw12czCNs5h7HvFjeFpLp0fUR0VZMride5Qo3Wag6Ay4GwIlCuId6G3scfaYgBqqci7
yUMmtOt06OroxnTAdZ9tjcV102lCzbSoJYOzNTip75p+v+rKZ+vnrv3MoEVJ6bkLD1ma+/ZmNgx+
bYPk92VMqzDVnBJn+lp0khRHYyYwuwp6Sg9Gqj47GCJO1D4FW2tS4Q6nuviEQpvsqKiEMx2m7VfK
sOJnpXHQe3PuPjJinGmCMct9aIT1Pi1LPpgeOtqqkeD68ZSN+eukQ/xqpWXlBxvA8YU/lsG2Ee5T
3jqaO194xSkm83SK8PlunYw+LvrevE1a8q8xoq9etSwY4eQsC74WoLHBFMo82BZTAVI6q/L2YDht
/23K5wqbixO+1igovAOdmsQ59kx7N5k1ZkWUFfg2JUVm8xbrn71NhVXvDTFPOxcdhD46yFR7APT9
TRGa4QXGZr2nO1teT6Kct0M1mzuIWZ+9app2HsjkrQiz9kJXMCH6uZSXPkHuMw4LL111des/BQn2
glkKwBGVoS5y0ca7UXq8OjJffjPqvr2I0Whuo0maeAQaH7A3xlsKDPnarJSjQOOPOFzW0rbYv/PA
75zC5aLMZJ4bGd5YU8vOerTCBbmFIbKBxOahC/ZbuPLBZU+pDE0RoXNXTVH20EdRdlz6Ce0NFgR1
dKi0JVcrzeMEaGKT44e9iAcm3YyNskNv4tFwor7e1jrpz2C8/PAQhk39JU0wQ5Ml0KUKPokuL/sT
fgHHYSHpROPJcCxmCnBl4OFlS8qYPXFeBf1fCaz/KY4ojgh1v1AccYl+/Vq9Fx35N/7tpDMX+ZAM
aEDE6C0p+5Pq6P0LHZjudDBP3FEkZv+jOlrOv/4zxRUMFP87lZUgqPDXUbNls03yl4HtH3Cm7Le5
638jBs7SA8P0km5sB4crAuciSv5spJsDpllT9NIq25gvCh6Z4qoGBcRTUaqmOUZJmdpwk3mB1pt+
tIjyLMpP0BmA+fzUyVlCJbJ0xVpZACOna3oU2zq8zKRwm2AtWks1IJiK9gfr4Rnw5JJHgZ43WCyj
VnVlVXZ4pHplrKMVFldPsS9ouqB5jCTvEsvehCYlm+2mkclIw1JaGWLs/I0sdKT8eyY+FbtxKBai
L8/AxTHd7BTOGHXXxqnKr1nnKeeJKHFO0001WjAXGcsBJ2DeHVBOQDvIibZEbwLwp0YXhXSsvHXm
RVm+S4pIiFPErn6pyulFs0Vda38QEuiQJW2p2zvHaoP6NlCD6D/VbpF/ocTZ8I7eILv2IAotQLWw
235Ji0E1Cz0Q413hlqm38iIfA6ADhIuN0tDKjd0bTbdhbN3s/DdAoaP8EjSppDXzk6cr0RC2q1OP
PqspMw59S9veDWDQsl37WKHcTdz2Tr1PnMY5dLCCA+xETU9bIdgUvcryzIg3I/LJU0ejxdkKgaev
BzbyP5hVd+orTKCsvKrREM0LM+mie+asS12mb4VfTYFHZW+NST081BRRBgAIIPF02TYR/py8FAJv
0smCve9D6GMpTvyaAeEnMCVBdyE0/6WtwlEIel572joVcIFuSF7U/s722/G14IMSATgNaR5MLVvc
GhXVrlvb1ERIjBz39jaZ8YKta1YD2apdvtfrpDFJCswIZc9OmZR3c9FF1oYiEX3f86gx2MLoh7Om
ZSDtSWoqVpgnuokGzmy0MGimtGBGVSV/sEzs2QIycLxLLMhPq9krHRpNYtF+AgLCGnKVKOaL6ZaN
W1ez4yjzuAadarHtjhuMS/symfydKeDnnlA52CVl0Gu7bQdwaT73pc/Semb8wO5/NExnGydlkF2x
Aq6ppTDz6aFWoj7HXhGmVIbVIw3ciZ9En6AbMb5dHEe0gNSu+Zz7CsrCLEwiwrr2rb3obB4Y0bDL
P+cEY+3N1Iv8tqgH0z8OA1+Bvab4Bok0sicG/tAYdkmepM6CTc5vKYjE6A/gNCCqk7RGhUBkz3B4
UErhOUPEWZD5o2BH0kG32Fe081JA49SesVdoYz6c49r8Qpl8TTcPXxWYtpLvmHXsWvz0G0dmmp+N
ZlfSGEqpNGS5p5mC52jNwYofpUmOAx3s7c5u5+GhsWVc7A3WeeCaUSA2bA4IIrJ0AJtjK7cARu25
JXO2kLb6VV7gI82lFU2Q8xv0rCZLSESYLBqZrPpTx7R5rNlfNOQu7zHNRHd2qTyCYb5q/a0Mw8G+
x38ghj1C85BTMidUvInCZdEzDyGtqpLsSbdLMaPFT1qPTAMElXUJ9yPgns08FiaBbWcYrsfKtW/S
nuwR5nlpGHfMEfWBEze2qiz9F3No4GLblN7RYc2uNiMuY6PU4Xaryy2Ro9Ha6ZLh1GpQJYPItDYz
LII4R8v2gNivu13iwafZUSWEaLqqia8T2Cx8WT9LqJIXwrZt6xpOS1cxpId4s7LHvgxWzWgkL3Pr
ODeF9niTy9FV3r6iVsgiXhw1Pzw4OgfNW75+LBRRUeA8SePvk4YQ2WXWlyWtfYNpRnulZPA0McO8
t6OOq5UORj1eEgQHQOtCv/HWhS79dNeyQueGp1IvWCeaVC0lLQgw8dWga1ueMeR59MN2tSs/Q0Hw
XgiiZ+qxQ0ShlplLQwpkjLPszgnHwFohkVnJYXDZTh/t0R31zokco7oqGfwialpIx4QJ3PQU270Q
u4QF7ytKObvVgG6hamu2VDp/EvSN8tsZGJs3rZUV8caePAOTazfPcsMsYJqAJGWj/Z3eApuK7aEw
iaettZlFOHvZhvnYRkScNdM1SU0FhTksukRBxpqTUPF8zpM3ypVMQpZwqzZWhj6h60fxBZzhJOmB
Qbu9d+ng8Whf2XwsBFtA2DiAVjiMB3wtThHV32QPInWF/bWyv7pZJR6YzkwEMuiLTSGDBUYR8mLR
5Gm8T22kJvtQDXnB+jdreoFDmcZ1zAeU3m748mUI0Dot1LV2fG/aJ+XE9xE2NDwMGidMGdIEDo9Z
T8RuM3lLw4fqMa8gF21xAZrmhhYhZ75Ku9hkRkgt47SaPAzj+worwNJJYMkb209wvawyaFoRA0dj
NvfULgJwySd0tEuynLHazxHZkaesom+O5qwITrpc5wHoYKocVOx39TqAFNt/pyhkqi46WsBhfEHA
HXNwwI7h9y/+XJSjT0t635fMhhLbh+zTTLL8nObpaEkctb6L2cvix62POdQ7kW/rkDzUuA36Pp7O
ONO9EHcxmb0Lu1Odf+oMDDx7WxYJP9wct8JGACxGNW5tvnLUhvKC8O0tEX1Jl1slEG0w2wSClM3K
s8wRI8WoSlPvJ2rO8VZkij0Roa4s4t0kwZTHZ4JEhvuMAjJ1Z22KWn0aynZgy2RB8WkfMQrVzmVv
Ml8+S9Ua7kXM8Cm79vusohK5GTz8tm5bzfq6dktjum/CVugvPTRFfFtG28zQzpNxSo7Yzqgk5SVe
tO2tE+I7wcTpRdaPqrXT8CLvBvrSbafNwy/4YyBwoZ9598zIgzMXzps3s2eXr7WnmDEyq4DA9jw4
Hb3DZRxG00VQZ659SlgNZPcT3e36BTxb8dqUNFQccojn+nJ0eYyPoUiHZFsGrj1cZ0WtkViwKrqH
ZXoUX0yRZRenpSiqPHhZOfdPCF+cKVDuqH0ci9S5awuAkAR/TfngFibO2tKfWmj5+IOSQ5Q5wONo
vNNYCOk2ExupB9KWBBwS4z7P82q4HYLKKQyeX5KEB9+OAdbpPjb5SzE+vI0FL/3t/8wW/fRGzHV/
GSI6v6g26V/KDzmi5V/69+7H/pcPAoQ9BnsL3/R8793uB1eF8Ajf2h77jqVT8f/KN4kfAX+hgJgw
EXhelz/6P1MqDCFW5nhYAfDy51L+0fbnneMCj8UCmGAf5QAyYo8hPzgu4KZhhVbJc+IPCBreGK7U
OIrfAFHeG1H/fRDgST4rV3aCi1/35x2WXRRehO75zEoyPpRTT0CQGfNJ1LgHf9p4/oMRdfHQ/ryX
ezudgOEo/AFMr4tV5ecjRQ50vGAKvphTTlejSfT3tp/oPtv86WHYrcKTwMcLuoGup/eHmWEopW7D
rqrRVJuD2VT31RTr8DfXbbku78+Gw/BuCKDjOMBWPv44LIFZ1VEzhC1glcJaeYzgdBABkCatzEZP
hSS44qycit8QE/7pwECl2BQzFQ7YHL8/v4wbULW2eGL0Fm4ss8DXKzpaw+asUVs3K2jxnNz0ajKS
5jcYm/cOoOVWwVWJWZnIHU8Mj8v7I1dJZcjWnJ8aCbr5YSxs4vaD2yEisqiA0wbk0JYbly9ZjgmQ
Kiy6z2p051//vn+/YWHnOssrlpsW2sKHvwX1kWAMa/kEP4fC6Sa6b2rAhBgC/oxJtJxu4IJaMgW7
CjzhHw1Pg2HEiLPWEyZD8rLKabYaOtE6GKPo+OtTQlT5eDe5vH74f7PSgS3lex+QOqVrGINo4qsZ
8kW+nrD+QCQgP4ttqKqLO6aPS5w1pjlpLZFIT14QIcYKt/ATiilcRqCpq2UM5nIgGFguIxjWExTV
qNa1Xgq2h+WCim0pei3p1t24uJmrrX4b9+iJGqyVbBPfWRsknoEZNCXITP9taNTOLH1WQ9iZXxF8
7HFLZSSbI5LLFj0nrD97utgiXcDVsNh3GRAjuovQMuez78zqMpkhOuwKqg+S3YBN+QW7tmWfO1oa
yhtQCvEjI8vZg50ziuog0yhAj3kb02WmpREGXdWw+xqwS85uAGLTgCR15+qyQOiU9iI4subv18Xb
FFHkRfUNj17qbHOR5voY2rK9n/QgYFTXrcEAPCsM70AHSHeswzoW65nY2bhu3oaizlzxFY8W1uKg
wmncamec9L0HYNgCTUBIDWdSop9jo4y/tQJWwSpsE8nsFvmKQS7mGBG9KtcNb2dq3vor/TbxHceW
1d/axFzNhd0LI42bU9MD6hZ39l+TYuIClnFTKbdDsTVDYIQIoTh4mjm7Jjf3NmQuMLEGDJ2tsGd0
g3u6bplI2/UAgYJeOQePxJe6rpLUol7Spj7+gL5ddLepaE22AGxqjdC9GxA6+nEftE07rXtLZX1y
UbALacTOtGEbMsXOHKLSPnSHv+SrYvLIKN4vVfERlF1jFqgzGHYSfnxw3W/6F9UIb3KYC1WueQy1
ttj4J7an0M3yBjoFcb8aLhdCtXSc/p449aK2kWtrf8xvIlz6lyJHDfGiz+m/1DrAiSnaXWbVVpvu
3XRyBqotC4FB/IG8BoVsGwcuNqJf1dRWvbGJQbGJLIghNseg6Qigq74RxVUckEq70JqQ/L6zkvbH
MFUDLg+r9c9BTGPSsTIL/9FqNWiR3nbz72leyehHPaI8XlH9MlMVDEoZ9nKkjU94opJwjzvEiD9P
fkztLa58IfdeOxbzdVg5+obPghN9Qjc05mWUj9G4Iru1163wwT/39mxyMSTpvcdYsnTfx7OLx5ug
feweMDe3MIYdZCriYJGZXphl3Dy5qJaQRueuTLYkA0yDcsWglHtjGL36NYozmt5xl1CzM/pMiniQ
RjEyvkSLjJ6GMNXtrg/K0HiYhl5b9+wgw5DyN8W23Z9APjyhq8IinlwUs28B8Tr3a0eTnvaRMibT
ZCerClk9NpUZsGkeedyDcyoaNyNL3KdBf9ZBX+QE+kVPMAuvRKvTB7aXLbZ97PbecD9ZFbmXVVVF
kAQMgXx8SXPmzG8Zw10pzdS9nihCLLfYI5S/Kged33SOi+/ITARvHe2gXzH01hBIk7Rz69WkanmJ
Vgfuvzbb/IayzvEa+nvKtK2lnG7T53UyspGkrJbPdGL+UA0XdNclwKbWZadtmq7BZ5OvIEjWrYpB
x+eCNwvIdVNlyZ4ICV/YpMD2sEecCG8ixoWfOyyCYg09ncclYSQsuEQun6EuYocPPF7r+xBL20Nl
zA0bCJptog19JATSdEpAmTZOnIwrWZIsXgMniDEDecmXbkJ35jWfjtemHTtswSsjS9ZZR5YGUjz0
WqoKnOLTYNm82s0pcT6Xg4ye/V6RqXPoV/4iZFp9Zaen75E5CDV6sUy/xzZG2TXJu+7ZNYQ41w3l
oFjDEsRDpXoRbwfhT18YuxRI2U7q1WvmQgZdJmYVPDsBis+mtNvyYp6i3l3jGOseu6GLv0y+U7zG
cqjpkG7L5rUvKsgIbjJUx3osqwS2qhzQQsyZmk7DBt7hYwQAMmPNySuEb+cGN1v+YBrKQoQ2RvC3
VJjgZ+ub5A58e/ccj6b9oIQxfOUNlaZbzDqBv+EzZybrlLQtqqv2MT5MYlYrY469H2NEI/cK6Ukv
PbYDBc+QrtADkD9L6sN6UiiztJmTaTRDlCrWigJY/ZxnVLXQU7rjpPEQF2R/+n3Ow0HawMNFx5NY
zDx+SjI8g3vUmCsrymghn7vhYmYtOl1PQIV+qCTrLztDD3c5v8CAwSNBDSgzJXN6w7G7ghKXzca1
fdh0ZQBcnhctu+MN9ZrwoMjp4hipcM1+BXmNPGlrOr5W45xFX6fUw1ZKBxK1v4hUvAsJ1C3O5Ynk
R96FHt3E5M1fWzbHxio2ISWt+nYqXly/bcwN+SjD2FlT6egVCk3JuHGJPW8i1LZwzz/dEsbyO51t
M1qqL2F20KFUJF2Z7gC/Z088MqW5H8ISAzOaAxoeBQdDtvZk7dxab5aMt3XR/6Z2/890WQH+amo3
vxSvSaO+vxvcLf/Sv9MCgq0rsUX2qIzocKuyCv4rLWCJf2Eng7EKUY3/ecPi/nvjalAQY3vQUQFK
LStoXCr/2bka0v2X7zKwEyYQTtZQ9h9N7t4v0vnPkDIUjuNbLttgGHofiJeCFZgROby3GdhQUsDE
5LJQfnrTuB0Pw0+X5h/2le/jjX8dyyRRSXMZU0dhftgQoOFDRc251ak/pAEtbH0NugC+1NeuCvWF
xYjkd3uQ91vZt0P6FkaThT1C9vQjrpTVbJGmizHMcId+o63J2JZtnPxmW/APJ+azgZXs9iRAxo+c
zdyzgDEu3pyYktX46Dmmu3ZZPoBAkqXvsEAoCW7++mL+ww+HqCEgl0gbbVx+2IjE1DsidHsDG1l6
XRjL0IuSxzOVB72HtPrrg/3TCQZoLNIFcrkgO99vKNOQl6jMfNowCGxfWWXgfKMRvTk0hq5PKmnJ
+f36gO+3WT4LQQooXKQZh9uE5+fDOJkbUugKF9xKD/iBu+l1jMP6ghnsZ8JewWVRInE23fbXB/14
sywHZUfHEW2OSWXS+7Ok1IXpy5iOdA8iUYvCHdddXuW/uVn+fhSfUb5nO+5S/gTe8f1RdFOTwhWY
3imj0FeJRytm03mvvz6Vj3cHsorrkTUiLi3IA38Ui8aJCpO6ZdRQO2b7EAzZdJ3RjXHsTFUc/vhQ
gL15oAPp4T/4eD6dHaXEWSnnSyPk5DUbO9yTiTUNxI1iNf/mN1rutP+qOcuNAUaC95WQoD55iXy4
ekNSNUVFkQOYVYwraTCFj3Gt1WPbpBEWxSnGPZf+Vnv7eP+/HZXyDhJaS4Dro8LAWqppap/aidx0
+5skpJ0h9YPy0mJrt56mUji/uf//4SZB0JRUdwmTiZuz/PlPdgr4bY0vimpeJWHjbwPCSQdGL+Nv
Hut/PsqiWvJ+RBP48Fgnjm2MSUG6hV4GlispvG9GZb8T4P7h4i3qK1ofYRO+dfL9ueC39uJZYJzE
ntDsq8wxroAreSeJ2/AH6LrmN4n9v787FmQqlWyLggmT5cO1I9njFlXdLJvG+cBV1mRlECuqXj3V
hQmnpKUpuDVPf/wYEN+EU01qAsnvIyDXJRdYEImfVz6NLNtWORVtPW5wCI1ZPfz6UH/72ZZ3FPQA
18HzI8Xi6vn55miIpyoQxmAUfas7Y5anqQJY6p/eghRH0w9N7heYMAzPD5eR7Bd5OrOwIH3Dx19B
EYHTh6Bx94cns7ylIEZwl/OFBuj3/mTSxmef0GcQgigkeuvM4AtN0+wfHoW6ZbyJLLj4QJPeXO7R
n56nAG+Gl9nc5AHubqY9IeQisIebXx9l+bu+eznxxIoArvfyJrS4eu+PMjmm1D662cqzfePUUgZz
TRHNuE7dLt39+lB/uwfeDrUMHVhQ4dz7IJ4zCEhoLKKWrnWo1lxNhRI2wKXEk9tfH2h5ob4/J4ak
jomYzGzFYin6/pxa7auql7NH2NsNTd7pU+8dErvojLX0poF+HzlBenZhDCwC4whY2x/YFP3x+bIx
48kiWSv4Cb0Pl5bn1UqjhMasdNRjdJrCOhB7aRV19Zvz/ftv6EqY87w9WKhynOXt8tOdYoQpMCGI
dqt8rMpdHDSUhqlZHSKrlve/vrR//w1dDkA3Ixo5qxz54fXrziaBrIJxdKfn+pNn2CW4Yz/+zULx
H45CRyWbjGVMxbt+OeGfTmgqI5cGlwlGj08tODxlJroKe/+vzyUwP144nz2MYA8BU4+PyVvA+efj
OEmazhrE4jpFfBy3tHZjkxVD3Hzz/D5svxgoOXa28hrWp5s+qUM8Kk0b2tE+6ogK3rlt5xU7iVGH
16eBfX/VSmxOG4AN0PMSvDTfiB5aNdDVKWu/h2FeESIKbSDGU9KJ9o7MkPaw2pbgJ2mIHEv49ZGZ
tScxhgutq4vJvCSnLtAe4NHJ1BMue4r68NSiyqpo8o+NTIPkJo1HW++Gzo9ca8P3rNE3zhhONG7x
x/Z2Lktl3nhUsWUrs04VyaQ6C0DxpktZFzy2Nr5QaVd/duJK7C0gSWQqObv6U2gHhvclbmm+PIuu
wDMFr9ljtq1dSsvFVPXBgVpjs7yeGa5Px7FDfL2h7yNpdmZH5/gl6+2pQML3FAERkkNUIOkSeCpt
Vfgw+KZmDkmsfpSJc1t1Yxjv4g4b29pCdbZvssJpE7IWYXOTmuiaxA8Z0KycukNizToWVzDR/Bqv
udPJ8kniLhGnqncy6wFOTgxCDJk1yV/y2Hbjbe3j/qZOzYrJfAskxw0WtaY/tLbGQtCYFWnO1h2i
5ywd/AhhcZTZphjN5IHmc2M++kFt4FecUjtet7Ktkmtvit0HVNp8OuCBzweiep71Y+70KDZEvfCY
Ml2tWn41YMrtpktAhQIBVfENJhWvWhceuNONW2V5yTqU//qCXUaTMQp3QLwpnBz8Q+6SqnFVkfdX
ePPc4FTSi3BNHZ/l3k+2301HctMlzUMGlaNBsUVpJnC6mUQe9WozjF1svPoparO1Jso1dldtahft
Bc4Bx9rWBuLtt6SY5mNrTfRLWnXeUVKJ5QznGe9qKkVlgi9hh7zWt3d13yhQTQw1LGtdlsJvgy1G
697qKGIIDGx7HbxriSxVNJGntxERICKZsomE/hZYlegvbb/Ju++qSekSI4nQg7fekcgxr0Thl/GJ
pEHMfKR1zebAX4JeRYE0Cd2ExKxfiOaH0bmdSY0kNPKLaIB+rIg+l0V13VCX2tts+SxLw1gJU35V
zCWBcQzG2dX/n70zWY4b2bLtrzyrceEa4OgHbxI9g2SwFylNYKIa9I3DHe3XvwVlVV0xkiZavnHN
0jJTigACcD9+zt5rv5oAZUm26sJCE6cnczSWOUJ2UDaZHrCjthl9J3OOFz+gh0m97dPCX89JKuO7
sbARn1nYusPrUSeN2mMpr78HvFT9PmHabH4rlU2wHcmm1SUWZHO6KsbIKHZDQB/xwsbxb27RxrjD
pkjc/qQHcPiXYxfo4j4oENHtSBAUmDoMKcWW8EpcTmhzkEDhJwloTUeoYLfYn/FFSIRcwT7JohIB
kUNEIXqchttgTCEp9l4deTdjPlifQFKbWAf4K52tg6+PKZ6fJPmWYVtfL8R4aBzaBhi6dlQjI/IR
MZ+vIuXnP2btpxTACeHfOPpqxzq43VANn90cZvZFwoknPOAAL+3Lhpg+57Yjrs17JnG+S++ZiVXN
hReA1N6LGlc4j1BcuLuw0uGzdHV6bTahEW8FxN0fJhOk+DppwOiR8eUwgMijpm62oG+D4kG2QcHR
yaxhPoRZN3x1mARgNcrr5LEeMlJdq9YPMxrZojrlYzW0684K0ung49JFEYnEDyKPx4H/MOSJhVtR
gTuHYNe2L7VvqOWeFeWdAlTAMGgkXDKfcvnAwu+j1LJhmu9tHHs21H2EoBhJmvwRa3ljEVAZjC0w
OQIXd3MQZA0uL0G/mwG9By0obd1ynYITCDCXZU26Bi6D79qxGoI66zFro5eYqoajew3p9MoOtdGe
UC6kFzXrBeo2gMMZlkmRVp+hYyTZturm8LNXsHGuRRAM3k+JYo+2vWVV+tJnZtVDp0gGAbIpKI0r
D7xiSx5aUXhHevTKXcWD2YXI9qzJXKEaZ6bvCPR/OwTA1rxJIg1Gv1G2Ya2scAJNE5twXI4Jb4u1
a43MVDAZCP87yj6muz16jVtu0Zra2YU0TaTlcVFk4knT+0Zw7TtxeDTZygnYGOBcr0aaQtQoHqzC
nV3RuNnmovFfWdakeQ1kNt51sevIpenemDt8SBhpE792/C8w2ftwPRpww45TF8dEECRWvYgSO5oS
zTRzJQOGwHrTOFOard0eue6WhL4Y0aZFK20ah9wEMNYjT5sbH5ymMQw1LvCR1vp6thqKwib02h9w
qqJ266RTsbCKiNFbTaE9HHBWwvfvJ6ZxhHXk0MIwtDhf0qkdHjIrdZgRQydq1kXRGjeNEcHLFE3W
D6sCHWRDFFAfZsciF0aLF8xImZvVMPWxj/cSfrcccwcKuZ/9FKVoy7UOrcFfq66cXoNGqn6dOfYQ
bHPASKztYMnReJkWVgDIHqrbCrxMBZL7ZhmLYqnb1z0IxnUnhkKsWXRDDN8RfstAV0mFIb4ygCsl
VkmUHZBDb43bbLqj6wfh1FMNiudWGOjTa0zsl7pAg4gZWDmf/LlnQFAqi4OpihmBb+y+Y1BV5tEw
b/ym1nfJPOc+3ydxLSZGTMRW0vew9EKeChEYApZEUTAQhQyAyatfUDxbvPI4qatVL1tf0HWU9vfE
h7u9MgabtpbqK8XshJ1AILTspbFusRxVmzaAGbuGzl19RSNXxwAJausRwV3MVlAIeWzNNmMsbmQD
FkhcB1s/7pV/siFkBDt6C2NAgVQgsJZNHIUr4KYmNglY5tlOQBGWtzEU8/gGpGiDnSAGGo4eN+v7
4ZJ5K6g0qHQm3leTWKDrPC+QURIbm40PYi5R/tX4XrKTkzlzv8+ZooyH2XR4dsqE2KnLCLJUftlQ
S+jHKgvRMKNedKL06GG4awhpTRTwnVWNCticyUJNA+eilnOt4ythM5j71iJ8bdhfhQSAFbZspCir
0X44TKwM5ndfKFsEat8ZGT58tiGKNo6B5T9lQ1T7HrOke1gEp5BMihKBA/hPILdd1eEf86B+4LTk
JPgiDZS0R6wNiDSqsrXoCtf+dBd0qQw3kM6g6SOySPNdGyFy3sxBjHmTxg/sG4ouQGIJ5Gluv+QW
bPll3KNWtlIYSHRxZxpoYlF4uvMzSLe4pgaHaruJSXK7b5mUHl1YLOCuWKGu4sgmpDieWk+v7Rj0
2BL5ASl10BGQlS4W9svE2ZbHTYSdtQPgUOGfB+2pdz3GQgwWQMSINHfQc2PZ/06vHxhFDSRvCb+2
5W3imH60TOxBwjeKrXFldJVxMlsAIDzyVcTXqyda5D09hXgLCS57icyEFcQgsJiQT5siccWYCtEE
0s3ua8umPqw7KMHZCtOgztfoT4dnifKdAMwBOveqsRrvUWVzUWwry+rQzRY59BXge6kJ8Stu++0k
grY/AO8rslXBsPfRNQRDXOhZ6MUp+/xbj3hKYNpFMULVwl7+IkTaEnMMhAUbaFBUoBPRAvPpDGdW
shuDe2sginvjQIeVG2Z0KMySRPY/8Jp4BCtMDa9hJjPVbjoM7/wb29efFBr2b3Xe0jKdl5ywDWe2
4Sf61ObZQ0VxAO9FLWXmFqclzgK1WtJ91dWEr7zauC0cO/YbjU2hzGiCrvrObzAicRz6OhjaR/5C
jsuWiOvC246Fm9yOrHTNU5i20sN3CB98lYAx8DcSxRyCH980dsTE594O9Qy53rhWhg7zNUnf4EpQ
v25yaMd3XZWhIArZTK98o4/jY0L4ypP0Yt98agJBGmzb5v3NLHEPkGBh2usgcYx77KaJsfXM3tuF
GGyvpNk73QohsySAOG/qV6eK69ueVOiREhv0+gqAkSQatUsA1pYWuRrLdhBFe4FafsTDzkHjjp7H
8GPhof0smh6LYmkodk9gEaLdkKJSfR2dABJRbDrtqIg97SeL1PjY1RyDYc3MqPqbtmKZ5vGps4Vq
lY3hZ2Oay/YuNw1ED8SV5B16+DQw8ye7KivNdFlMMQHzod0KfZNURsFbiRNeYS2hAFqi583I/1S2
4/w0QCLV26JggrvrGhvU7qBd9yVWWf/ocBRczFa+Bk80VzUCDDg7wBjR7AfwaKz+cpwp2kmynzmG
8LamPHRmR8b6uBWOTn600lAOprdg/jpK1X3PpE76dR2y6/CcLpnNjSFREtllnCt8cHl16aJXSXYl
mFbC0itw9duihRSPvULYn+rUNj/1Gas3i21hlvvQL7oDvl9czRJ02KlybFJ6SqPxsAhTqX8n/rcO
936Q5C+AvmyiMXRV7PLGScndFXP44o6d0dyK3EPOsiKfzm1eu5SD3GNRMiT7wr2drG1uDHLaJiOl
9yofO+8pIZ4639Q9Q9AVo3ZNYrRd9v0uxk3kXJZ+5z46nujG/UgpiHy+p5sQ3hm0M7LLyjeIvPYg
jjlb0SvkW6KU38gMcljbPOTkxGeQJc1BOR/7Lc0mCvIaVDY5EbLhpNCr0T2A2CTIR1JvguqyxvmR
nJcORkGoAELlpvUSTK53XU38JUTvaLaKdPD6TwPWJSgVrSndLU8ctQPtU/QzAaIXAM8QJgkRKNtG
b2RLQM5eKgQDMAj76lsZEiWyMpjSEm/uZsg/Ou3D1a7glW2nJETiQQGKZnKA//XVGJI2vRoIl8fi
NgV+u2f8GUUrSo3unpgw5KUWZMFTRdp3uBW1NEI2eTnezxoV2H6u+lxyejaMdE/bD6YL1a3f8BgO
3sH3B7enF0HjeeWi+ZEnXGzwoNKA5JmrvrTil6oN6miTek2jV75bikejJnVlAWyiaFBI96ndiqy9
TEECLLEHRvaJkm+iAE3YQ9dt5PLyY0dAj9Y6FTh0V1uliccq7Px13zntN58UZbVCbt3T5/FRluxH
9upmw3PJcliPIVhcIy7DeFPEGbgG6OHFFzks+WtqciizZ3MungwZzDdRFo8/2lICsorHtNXHoen7
7zyXsY0Zg6Pmz3nKK7k3qY2NY2Sl2loRn5kwnyZ6pDgEbaerfeCH7JzSCjp7x6nXNL+UpYNrorIJ
a9+2pp5fR5my7nRlYt2S+o6kBr9++xmdKnx8PCbtEkQwE10cXRtTMIryIZk6uOoZ2LRsP8DrDLqT
2QQT1E85o0quZ06q32gcZOUXE7moBWvNUnqv4oY2FQkUnNUfc8o4ycY3CM94KXA+JA8MFX0nWxG+
l/OeJq5ZqPvCLtxw7ZJ7Q9RSTpDDdRB5w08AswYImQpU7prFm9Oyn3NeSX0vvcrnIPrhIsr+SXHb
fW76MBHPIEW74mc2Un3vyNFA12J59eIxV01WP6AKa+ReFIFOHj3NsJougMyedazvq3wKWg4RmsxQ
l0cDrQzFbmZgh1/CfaIGrBL3+YsqrStZtTdV7fzkvJtvksb/XhVi/EzGktpCJQkBDQ9HtZScBpTS
oByxW1qDcL7FgTMll//Z8CpFOdm8q6Q1rGrTI5C/NbzKJg0ATCGbZAM+Hg6M0p9pS6Dum3xasHuh
BvfmP4N6xEfF8Y8DehWPmDozs2dQlHU3YWdbD5zMiIkHr055Og2Bum3CJVGSQit/+nMv9W+dVCTb
TETwU0PIsEEyvu3YVmHv8mR6xCVxt3H11nB7mijcKBPN1p8/6rw5zMGQuQszJLQEaP3PNfjuaI96
ERWtLCPNr2O2QQzE0/gPR958CiMRk5H3IgeHgfn2ghRuBl0nmbHqHL89cgiqrhC22B98yi+Zxe+j
Cj4mDDmgU5wzaBTW2WxYxbp1hEZQFQ5GEQEtYtdZRb1Tya2v8umUaic4Db7JmQLij/EUsOH9ND2b
0ufPd/W9HxA1Og33ZeDp+GdfBGaYYxkGPyCFcrce9JJubsKJrqTxX+OK/1Ve/QcTkd/u+t+Sh05p
/KN9I7pa/v+/RFcW2AMGOMQ7EfuCWWhRCfwlujKh1AdYW6hzMMNBRDAZnP23Xcj+F+pvizxx3oMl
SZRB9X/bhax/wWMnbxW5FFMOfBX/xC4ED4EH/t9P6mJYAACCjgFcPhBZ11z++28zGUrxKY1lvY3i
QvSXZTaTrkWrNCe/DYH7dyQ4dKtUF5n+AUh6LyEqSm1ija8jY08cHmnLJAdOSM6NsIfuQn3lfE+C
KZW3Q2Bz1oKtme8jUhnmjQMS8xmPPOodbK/VN5d+66tCYXAd6opsGdCYxIJ5StrHzmzr+HVA5hxf
GcKaj4HQ9Z7VPNoVFNH+JcQUs9hF7NkjDUTiQGd3i2A7C+FpOk17Pem2VweIM/qJ9A14AeDW6PWI
rJLzdlYJkxA3rpL55wQS0b8CT0hvB+pIcwgyz88YKYR+vB09CFzzBm+3Y+4nZC44sl23N39UdL9l
taPj3DuIjrsauA86zIrwRLTv2t5qzK0RKlsx1QCwJ9s+eTVr9zrCqkqme+klSKDnvqUD6Rtu9L2j
pgIkNQH7kVNUydWEOhzSTg/AafCC/h4yObpJADNMAEzKzNu8Uy5ocorbq7rGBr8ZhZTtqulS+gIY
h0FgcpwmUDRrxH2DpHMHn8W5RM4e0bScipfJMgiQh8OanfRkBObaRsb9re6dHPzjWCUPoWps6C9k
ti2CiX5T0v34UtrwjsiLDLt0Y9WEca7Mpm0vImnIcp2HgtNCMgFNXyGJdU5E2agGiymBvhsn6z5b
w6DVuqcmUiIhCWfCV0Dyks25T3j3aeM03xwBv2vVUklZK2C6LxP79QFealgxsvHnT3NRut+RhIfW
ukoGr95yMKIbbzux1a2tLKILjl33obS73kRtV9dzdEDxzL3iBKDzDcKJuH4seo3432VUT1Et2zG/
KslgCa4qRwcjTRMXVGKEzddT9lem2wsQCxmkmk/IxvNp1wLjpXJMPX5YQ8yQlHgv8noHvqB+nCc3
u3QkzDcCG676eryeQ/2zqxkYhg3190RK4yop0ou4L+AFGcSUtqnbAXcP9XYMuivMrSaa7qJ6zVy8
KO2SHhMv4aiAh4Cz+8G3oW3kxh5JAUNGAI6SWvmQDxQkrTvuY9HQ0U6K/kDdSQc0MT7pwvyUwwre
146mrT3ki525Kfam7K7GJtxYA/0ezTUfpqKhDPE/Raa9rav0oALfWAnhhqgvrIyOfTtu89n8jo3/
ZZ68V3DLlylo8Hn0mPYMTvBjLpzvBs19ZFG3HGTFQ0W/Ze0Ms1ql9aLvjMptxDlnY080+KcsKTbA
y7/TeOOESGMXpPsQ4wkjs8yllgs6i7P8mK2TyFB02BVTBz2krz2/NzAwarEyvgoV5Hf6jOK5quNn
XcfHMIy/ONJ/GJah3kBpHro62pDLGWx6ozs1EGg/N0l5B43kAq2ifcisrF0XXXuc/QJDR2PcxAm6
rqh4XtCNq5I8yg09kqWBbEZPuVV696ppntxm+GyU+gYzEcMKfQk+v1jY+NdjVJdPrOqS7rquf4Kr
M0As1TH+ZpfFYvTHiXOAd58NnPGLvoclEo/eijilpb/c9TR3HLGl8YjaO61c4qHMedGe9/M6GrGb
t02R7kgPZTMXXXMAa/bFTtt+l7ned6aC+bVE23eqwvY2rnryJXpaTFbkhVd4LLgjPhHsk6uCk1l5
7brpXA5t1nMxmDsCFs1VmDj5nQ41WTuC9lrtXoD23WZj9DnxnNcqJKGzgd8F52181iNo1XKExgo4
yt16BDpeo/9fy1zjTydj8hD3dNCYSm46PERHpryMOlL72iYLlDg0kR07n+4fxoMGO2J/SfTOg99R
1xoZS0hDJlHnz99wN96XVMlHD3bmfvCHl6KIy4e2tqHTDaPcDCa9r1QLcYDDfBBWP56CBaiP74gu
i2luUlte6dHZanqzW5Ub2ed0sPfME15x/zuPPRTvolQb9Fkc35j2bzNphYcySYNNovuGM3n7pMbu
e+nVdIfTy6qh1yqnDoCh/VkFtNRZbIzTiO5qxSNXrLXR3BWpC5dYjE+QNMad6VgwxObrheomh2KP
P10wzWJakaNCSHijGCyDv3Ocfd5Z9cFLFJlUfb/GpwStJNwUk8HTKQ06Vf332iyPUyxPtiUv1Gwa
F33l3LG+lSd/5pp1gA8lS2lhuG7znTPWk2tWP4Wajp6TbCeKTsIG6iuaqeG+xWO7myvjDiNIvPLD
lnd9NC5K6RybXunXpB/AD2ChQ1VJgJdwkTwwBqGlKb/V9XRbLll3RLl982Nn2gQQYS6dNiWrD0zI
Siuxy834fu5CdAzK2xAz/N0Y5xutCwfmj3v0Bv+anJKMDgRBT0TJs7XnqVxFomC5Q9ao5U9Tm/mj
BrBEGljMBBTAN2lysDgwt+zses7IAKSHWBMJM2oOkolvw4ZOiBz75CQgJbDXaLoVCQLiJiWpRMvx
m2/TTge8okmwqEhK+aVBjH27azZA6dNlHxuYd/qPRHPkw5UuZXZB0EhpuIDeOjf17gTAVEZfpsGO
U/8UVufX5YVkyRAziXM4xZhQ0Wyz1mnCqWYDJ8pRVE4c9cRlag3x/MUxpR79bYRoL7D2o5mHhdjb
FezPbB/ZtRirvaLNajCZVtWB+VcvnvjxRN2TGGGYR5PmzO0IPvBOqdR8Je5E0KpnrxD0UHrMdg+t
7+a1e/ANzDWrslxIpfgEY/c5H5aAVUwpI4fiyuEZugNQnQhjWxv2YGogGXXMtIGd16V5Omdl1mwM
k/xGCKgTZoNNUNdPplUOhXGTwg5X1gXJWSYZGcXQ602SabCIbHyuAI5Qb2g3OHK8ytBhkCIUpTJx
7rEk0MlJ3RLoRm7EMts3BbO4BK/MoPZwyOF3r5FXFt0GMGM74bUyO4kwzyrcEtJk2fjI9xGWVBDG
iQ3xrW1Q0yilq1va7lr9BSPPZzaaU8LBWt2qyGxZZFuq67upnCZ/bStJVrGmVb0GjKLSz5XVftFs
BOmTFavafxhJL44vAuHQKE4dHtQtJdQtIXgZ+8lf5PSo1cy7lWFDVsWMx6xvSOchWQZlSZMs0HU8
SuhoBfINuhK/2OzYTKf0diBeWb/oGsfYRdQjEtoktMtg843cdMdJ8VIZdUEPEN6v4+16ZQzZzRws
Wqpt2raBvyNKoAfQippwn5PnvHSs+mx8Zpak7qPSjf1VrDyrZWjTFGKV9qF0Tkk/IgJJCVob9hUp
eYTJQO6m4VcY3iEKC+nvE+gXJq+3QwgbJXO5NeCLQQmyQnptfRTmpDxT0Wx408ty09ghxmcMDiKM
1UoyWJeMIegQJtMNcFdQvxHDm+ICWKJwPiUDTVCUQ2CyNw0OxXBL3kJdc9N6gDGxjXFqqKG5ymmG
ZgVKpH2xAnvB/STgD4O8OJZakMfrTnrfAkV6FpHdfAZpyASLDatow3Q7KlfshzyLqlVkxIr5FXl4
0NM1wF/lrjkdGFdj6NcXnpc7V3nfDYfZGQeSfX15XxesdpB/O3el1LDR3O6jN8/+FUks4uAz0Dia
AcsWV2lsw4TBLa32NCGHVOUHT+IjITsqvwyKroSmW6idnXr1owLpvlbARtfYtJ1rZFTFV1ye3ZGk
mOxTRizeldHF7c9qklSJPjX+jwLu+c+2wX+9QmKP5qdjuL4SvOWn0SuyrVWihWjSfCYAEuXOzqqD
jronFTsIXNkOnZ35OrlpQdw0ywg0HUZqpdSnMEraZV95bbD5rFRXgF4ntg+5jZe/cmZFWNUSly6h
1B7GsUYDo9grL9rUJG8rmV6x6AwXbV5OB7cFoLxGSoW7txuzbRqzMBpx7l3QEDN3k+wDBtfVC9tO
sSZNoXlxpj7ehrTd12UTJZ8asxw3QaEvw07pjc0YeqXzhuOJ33nWLsQTjNSsh3gfElexaafU3yQc
odbB5DmHUeofCkr5jpSN+m4Y5G1Z9eVVDPSYM5kN/S5gL8/J4VhbpZ9zICtDsRGDdJ7GtHuCmZVc
ZKZjbGFD75zYrzZ13HvbuDGtoxWH+Alkmn4ryXrbR35ZX5eVhd6us7JNnimkLPREV2JYsqmdvnnm
SihRp7Dr93XZT5wkM+/Cj6z5NJSqueii1ufC+xH9CeFhXInO/2r6/G8n5j/AK/ypE7PH+/rjK91I
pb52bzoyy5/7qyNjWPa/YKPYtGRMpv8c2mh5/Hdqjvcvui4ICGmw8A+MHf6nJWOJf3mgFiyTlosF
ZOW3JGgscv8Db7ECNPD/AF+5NFT/3Y4BIAFARgRg7fzF3sF28rYdM0rEnVaU3cSmgYLFU5qinXme
uY/4Q1vCZ9snk7AJ4wNR+lnD8q/PDfAoCFqi6Jp/SWp/awPxvtSyb9KbJN46Vn3dc9xISl2t2uHK
S4HOA5tU0YLWtvOX336h27+u7f9UXXlbp5VW//c/3vtoukhIx/EkIln/myqYBBPSStubHoUBDahG
9tssrOYdK4ql1xzhkpgQvrTezTGm3hXojQFnM5PP+INeqcWve37zYaOEfBl3Yfwsv/7vvTC0VLFH
+/4G23QiVpQlotgoBhoJsVscNleBmq12U3iV9YrKSKEAJ2MWH38InGYdwwW7FJlBhgO6mkZ+8Au9
82DQR3Z4Xm0UeFBc3n438IqGN87hCQaoNaycIqjaDcDm8mkaNTnzNOLM+rIXumo2f/59lr/47Il0
HATV/EaLRdM6U6G7U+CUSR3fmDwDr7Xb1a9jHXqbCBr+sbBK67lncH9rhLL+ZHpZvP7zp79tT/56
LpGPYU3livGHumfewtJ0aNmr8JTFbfIp9Ub9KmyRkOgmPjIWvp0//Ncn0YvFmkF9Aijm7Q1GOjzK
2YhOESkMT4Gl5MEqO2v/zy/HJUUD1NAyWDk3U6Ffi2tUL6c4gj1bOPH4NMamudVS66c/f9J7l4Nj
y8W3tRhzlg7y789y0QvkmHZ+01le9ygBp9+gppQXf/6Q936dAKG9cCyfWewCvPr9Q7ocmYMq0psK
XSGh425SXpiOdO6zWk+Xf/6o964nZHRDN3wx55y/m7CpIWan+Q1UzW4L/ixu1yUk3H82hfrrKaBX
D6jIRbVI6MTbK9LhQPeWqC8/zOfHrKT7rNLqI/fxL0vM2TuF8VbYNm8zVLDzKdTQkLwMA+SmTk1h
bKRPQN+uihQhWEylXiq71A+DmF1zgyoTPYDKghLpciMsf4/zBQnQP763Ln4xHwwU249zftHoDADM
FcFJ6aq9yOnhHHojH7d//hA23PN1hKWVcUMgsEv6zplNqIHy0UbSOglBKygjjYwUseo5KfLXMWw/
cMC987B4gs3TxQHC9MQ8W7N87ZbYu8bTEOXxBR0WSB127H60XSx/y9mvyGCHx8RBVoYb6OzpJ7GT
oUohTuHUi2OpaBWgq0jQfdAIkQ6qWhkJBCCQxEjXjDL3xfVmYwu90L6aOyO6EGkRPRImkT3AMOqB
xdBaXduE6Ny7XVh9sPIsX+b8y2KOZbLKoZxZ1NntdzrRSCEI+BRIWWekpK9e7DardiKGopxiE/CP
6d7/+Sd/Z+tg3/j3Z56tQToxxy7Tzgn1OyF1KSPddTKO5WUTIBFMbFxcq6pYxMnkD0xXcIyMuz9/
gfeeA9/Gn2suvkFsVG/f5q5RYcqicvIjbEBQehUBTEn6wcP2XtnAa4PpyPIwhCHHfPspqrYkSm3z
RF1h29turEW3EYnl0EKc0THCU0o+g2lVD104UdEgiwWU1JIbunUyFF4bsNcMaDskiPkHL7b13g3g
pQtYnJny4UB9+9VmS+DL4ajPcxxsorZO7iG4FK9MwMWWQIf0k7QHutpK2fWKfXx8AU9jQXPuU/4p
DG/TaLR+FqUePtjWf9WT549j+CuFm/cHD+LZo9GTNzKo0Dx1aWYdOfaLJTCj74+qV0jk3TF96FpV
f/Zg4l627ZA+kzmAajGVarKwPuMt9OJWXIxNlR8r1GCP//zBgTdog9z0gkWW8Pa+eU2nCB43T0br
0nujh74iPa37gMr3zoqIZQsOB9xBfqPz3TMm/gGaTn8qG6vPN1I7yVOJyGaVzhHdyyqjGfTnq3pv
38EOir2agg4GRbDs579V+c3cD5ZjqdNodvrS0rlYE2/ofMEaJW4Huo/hijYgc0niBK1rJ7XGA5bB
/iGaGfR+8Gi+82TySgpem2Cx9vpnhV1eM2VIAnIPY4PZUdr9NMVYfFAzvHu9C/GQ8Trojb8ZDnUl
7ChP1KlshbseAKSvyQFZAjgT+34R+bP1JoSClnFUg72bsGqs50mTN9S25gf3/p3NAmUL5ztC1UPT
Pt/+Wt36dMPb05BwViiF9RkB1Y8hMF9RL2LdmPfKtz/aoN67xyxvNhsg033x6/b89nPntHWUW0PJ
GNBiGU1LNz1z3LVjhXpFS+/CqSCgdJO4Gov52VjWSbu7o5221Vb9BW188MFb/+73WRYiHnk0fefG
9NkOJCaf6oQvrL3g8QYIjPHxg6v++4csORPsO78qAECsb59x4otbWoryVBJD/JQyU3y0ktr7x1cS
QnlE18PqsIRd2G8/pGZWUkp3OJWLUNAevPw4IyH+4Er+Xl3zIdBieGMhyrJAvP2QioBUw/WGkzYH
gT1v1hfRPFe4WnsX4+UHS8PfFyMOJbYPx4XLYS06qw8mpnS0wdqTXwDVJgjNie+S0U0/2WociaYZ
A9iJTWY/4QfqSJ2Nx68TobTH0BbXsSpchgI+jpR1oUemBYOe8nyrbNUMmw++57Iu/L5xcLvdxd27
9EdYof+2brhuxGBeQMQaI3ulhw6Hkxn26aXreoDRApLuGCyEIbQAb6AXv/IAoR9o4bvFP3wGlm/C
OcEPYXGYgrD7tz9Pbo84KOR08nJ/XlOGEgpvpuYHv8v5M8CHICMzXQvVAwbcc8jIFATxkqF8ArKN
12DIhmsPda4zVdnpgxu7bGlnNxaJP+deKhiPc8DZyafD8TdoHgC0jO0dhMvMXdO69Y+ABQlpxDG9
MifP37dDctdWfXKLNt/4oUMZHhtfzo8ffJvlBfrDtwnPtofUj2NPENCYOkpds4lUt1IM3a1pDtfS
cLytjMl1K7yUgf00H5u47ncIWq2D78UCLYYwAAH8+SudF7O/fol/359zfSLwyRRvX3uaBwNMIovt
d1r6Bd1mCIBRTiKTthx3m+eIdrEC/tNVbfl04YLAoNNoLfiItw8bAQrYc1x18ktrWGNtFswu3PKD
Bef8jPDrQ1hqUKq5zhLb/fZDot6QbZHzCDRa3NdwJcGvTteiHfc83ljchmq8+vNN/dsOvXwkOkyW
a39pIgRnv3Nh4LoKtTwpFZjgFwchrkqs5g9BCPCRu6y7ai3MGnGkCNL7DM+3teHQ7LhwZGFKfvC2
We+9BBAmeKU5CvuUJW/vgJ1V2rUKxYklDi/nnnEJszLHQ0mVGS+sb9YK6qp/EVYOJMfQKzcd4qMd
B4Pqti4b+fWDu3O+KC93h7rFDl2qJJDRZ0uM7sug9mx90v1kwAqpE/WZJBufiSpVZbbuKsLDazkp
cnxoBaXQXxvvRwPmVx4JviVfeyZm1l0ZUdfts3SyRyJNTKs/OqR1/Pjguy4bxPkby8LMkshiSJlz
tn6waxDGV5en3q/ieWvn+PLXgYmtaJMOfohBNNfoI9pYJXIdKlPfkszn/7Bn4JkrfsnS+2CnOK8D
lnu3HMtAobtmwEL99qcEIDoS6NicLEPOKfoWc9h7jJD7/59HJoTWZbEtUXZ4Zy9NEdhkBKfLdWOU
WBGJY2FaDu2CoiqvAkJ1yvqCjDnIKL3XzRLXOdKhTSNtwlnIpS3xwGCk/mCxemfbCB1itiyB5205
k769ePz8sZiD8FoFU3gVVw7xu1aSfIGxMDz8+Xd/5zYTBAbplaYpp6XzhdpPIhKbC+O6JizkAjI8
Tq9cGh8sE++8B3QZbRtOGQur7Sy7xW+FrE9RDiQ9uG5gHRARN3abinbxXZ43bQKrtioOf76ov80k
Fl55GDLooQADIHJe31Vz1Jft0F8TV6ReTNwyREhUAxF/Q9A55HQk82ju1BwiiAuznvR52xqm71Uf
6fSDX5J15/zFoiZj3rQA1PlazEjeXjynp2TsOhJeQbIm63zoZbzFtaBfxnZxN9l6ePJCl2lEklN9
fXMcNAVrg76SusWE4ZB0HAOGvc7KiMwPAp/Rls5REnYXWFeYaAqrno1nk4n3fJxkYR4Bqy7C9U5z
b7vWJZoYg2/cr4Wnx5M1N/kDeBH5jXkAHhugefijcUK0LYmNlYMDcTSSfuuWvvGK8zS/w3WSSzQ3
jfymlRmf6mGcvrmeip1tDS4CNxEshsM4oZG9iP8fe2fWG7eyZem/cnGfmwfBmQSqGmiSOWmebEl+
IWxL5jxHcPr1/dHnVF1bPm31fS/4ybClzGSSETv2XutbVTEPl9IZ52nfKbv6ujB0B1lMMzSPGrNS
d4NFRlbol5uRVldGrAgwThTqKcMoXiCdki5MzKd2163E3GMaHGr4phQvpyJvpue2NhcCTwxtbcIG
e28XuSAAPukmiskA9yUDrmRdveuM2CycdNKEFdsIUauzOfeVCvzZVEdZM61CpJinrh8snVPR6JmR
hoqD3/o6fAMPj32GXQPc/1dZCLCxIH5Hizgzi/3EmKC07c3Cw/XS+L1XHSr4gj5SphF6KkJQzy2T
oObUrIWuZioPiolj2JcxPHDoSv6czZDlNX++8evRO5jxwH/3rV6qIymh+rc6z8QmVpjmJBgxUq+B
jBPCIMS2PBMhOlUJaVH9elWZqAVCQ2LKC2SjG17UO+XMF0h+lB3EOqv/B4nPWkU54WMPxmj3RLvj
ZMFiGzd1GTE332IiVwfMvSkThFjjwLcTAUfpb1FDsW0aTmncOhjW9StrQLyLZmR0sO/Zg16iwlaq
P2KbWZ+ZowPnkEY6cFBNqzoOUR0yfiT/Ox0Qo2X666DRy41Xbf5EckC5ntWiWQh4tuL+a+MUCHO7
bKmrUF9dWWKqkM29LJNmiBZw6VYgsczoUIZ1+2aRRnGXrB13kFjKbghUBz8GGMeMOaLp/SaJGIVy
V/txOyCKHryJ8CQb2/q+WWqdUD880MT8tLRSw3FeiMVVk774u8SPq36XVpplXhjk0KuobfLksyVT
CfvcrN37xlnmB3MxnGpvQcYd9wy85hTI41w8bCGA7I+iyEhPxZ94M8bTeKs3DOYCxdaPqXT2jRen
mFuoDaNv7MhoHc9dGC0Hs4TPh95qODYwcMxTbPNrSDWOnWCa2vyD4y56BZ6zTx+yrtYvoIRq5xhm
0xqBiQ6nvPJa5ZwarZYPUvnZ9SzjoSbXOuumoKNZ9FHizjdDpDd+uVPrZLGGJB2ZTC2oYfXnlvo/
8oV/0u76YSP6xUhy/7p8TV/L8nX4Ubvw/Yf+1C7Yzh/UVt42o8Et5XAK/y/pgsW/CEQJtJYYseCe
p7L9y0yimYgaaPkLYTCkYAvZ2uB/uUk2vO/WgWQiaREZ6fLT/4564eeywwO5yXqvb/gtqnkUFG/K
jnpRvRH7BqEzpaXtSdMDxRFPZoSPy39nX/y57vjrpVzH5ii0TWy/d75/KAlqcucqQJIxatEljcDK
t0HrknTww/W/+bN8/VGc8OurMG10YQxsSFFAYm/23o7imkxwhFO5Z1ZguQdrV2uJd/i3XwWWKN4g
OuLb0OpN6awEnyEue5A9y7weqxibyEDM+v73r/K92f+vCn27ZNvZnvoc6jEcPfPNhwELuXmKa8py
d3lB94/HMZjh9rFSsdziH1zds5bdoVnKC1vF2EhFxLw6akQfiG4M1ubGaImuXtP737+zn8+d2xuj
vUXXDu0zXR13S1v6sbyTKUdZThV0tirM8Z2s7hsM8oHvpVPEnbRE8QA66/ev+WY08ueL0u1gGG9i
0zN+GcWnBGDGeUw4S517p7nRmpMUBuCIGZaG7VVtRKrZtPNAhp1GfxRhrztXderMB8eErJw6eRck
duLtfv++SLv98Rz1/X0xhnY5gSL04Hl98y31k0EfmrgG4lu1ZYkaf9lbvc6Y2M1V4wTqO+wm0Rf9
bi3ne2fG1b1y1Hv0cgoKYZnTBZlC/QHS6bbPu8mrliWJC7SMREbIiU3ySa22du5Zxno3GuNcR1q8
TWS1zNrFZOBWYW9mxnv9xV8fJJ+OLz2M7TyCFuXNp5ocVxL8KFLARytDTjPDeZ5Y73UHfy6V/7p2
uOkcKmaMZm9tl2uBg8nOzJToQbHuYG9B2ko4WRLK24UGudnvLEJ/911xYyIWQBrGN/bmxkWZ27Xu
bPNEpSjhp25EnlQtTrQs70YY/d0F9KCTIlzbTrbfh5A/rHd9uRSi7fQ0dB1c5Ph1R55bo37v7vu5
y/X9CsJnRAGxmWQBob5ZinTVypTU8pTOgV9fZZOYr2Em9rsCWM1Btq7YCz0z90qRMlAii8farhu4
0Sc0UpdjvMXhTieOCHQSCepdZHWTVj7RtiRDHPF5fILumqGu1BTArHjdMcQfzu16FrsyB2ExJh01
Y+k5EPni8p317+cJzJ8fzdm2JcR93CDWdoV/uIJiBOKNZToNZWkW+Mu9ITTwOUYuavtQIdKINEth
6xjeO8L9zVfHfHVTtglUZZb5Zlc0epPTDpMmfHFmevQ7CIfIxpvo9wvH3yyibLs243bMzTpqjp8/
HnkuZV8b0GRHxtDsVyCaV4Lbo3r0ndCblnQfs6C986J/d003w7ZAy0Sb+q0EorWlGNke07AiYjQk
l6K40HyvuEd+1B3p1WWPysRW4rn1e6D7v7mo7MuUGIwqeBzs7Z398G0WPCPrtGRZuKiFXJhaAyrl
wgv7/UX9mwfcZ1ukMc4mQRH15gH3pFVuzl0WY7zxYWEY89HtxBK1ufau+vDt4kX9RkjZhrblUA70
4e1tsqQUILK1gqLXP7VZGaVqjkjfAMyAAhSA03CPf2XYa16b3Sx9/ZBWJZkeiEgPdIfLAy0lJjMG
5LzGq/PT7y/E28v955tjUm1jtEBJ8ebu8mOro4/Lm1uVnd5O61pdxgOUsN+/ynd5648lytuXefOt
kjbiOavE2FOnPqLGRRFBM7ZkjK3L+qUQcXoa7Hi4EM24PHQlFpGGLgHMqlTdEhpqc+iOv85oCYMs
w9Tf+7raa0v1zJbh7VxvSm4BtpE74+bVzpyKjERtPA268l/f+Ry/fpcWdbCxrdU8+kiNf747WZiJ
wO1Wzp1gAj0/614Q6vsfeXAzXGiu+iLjOqPeIQeswbPErGUaNnqfQikftENaPrdSS3SCXAi7J4UN
KzJpdS6WsQb+Q0l6lwiWxta7UPkSrHORTcTV6NaI6SsBbmlFpBFBvlLJmIQEgr1H5H6jeeF6sY3T
IycGkzHrRob9+QN2a1xN7rBgxFK6ERDzNz3zscrdnKX+GVUHwDDTG0OGDD3gOG+6y2hPZ37t7OJK
C6vBtt5Zif7miiM1ovWMFsugejJ/fkMDnR+/sPDdxV4zfyxt8xvYG5hauJx2jlUu77zcm8HF9wtA
Ow4WOR1mE274m6cV9Jc11DzMHLDncB7JlXYcFSpgJiHujP5QUFAG6wCHr/e6AtgxLG7Tn995LI2t
bvr5geGRYNGnfmX1RX7088cm+r3fThQe3PyK1pMoEg7w4NQot9WFSjHdE6RkXxrl0JxrK52RyQdT
SeYS9MoZXjFebv1za1QsH21VnIEDkEGpWf7DWIxdJG3rlc7kO93ct4sqx1Ba04SF6GggBVC+n9+z
bjcAdGOpBU6/wOKqta9lgqa5eD/X829fCV44B1sB2sB/U81IKID92E0aOLf6W1VV3aG16wlLoNDe
uR+26/zT97C1/zkq0gBHu299r+p/2I6W1lp0TDCwhTvdPn46MRwi4rKapmjO4Lj8fnn55V7HmvBd
eYBrnq33Laieho3q/I3FIofVOFgpdl46ogfYqjho3jso/frJmKMAn0GAwPeFBPznb8tvu9mD1pOE
sbMycffGpt9h7e8CUdogyqC4nqMZyt/ZCd504Hm+WGFoTHAehlFB3fvmJiHGTkipketFrmHkCfUw
VvMlbIIg7/3zPJvOCtc65Ol0QV33zkP1y13D44RSz+FcSkMDCenPn7hcbKRAE712Mx3hM8Ut3Uj8
ZlTe4P1+/03+cnF5Kcbttm3xkrRO3qgu8hjqMiRY6oukhhgKcixI59bd1e2gYS7CODy1ndz//kXf
TDm3a0vmywb8ENAvmfS+WbtGo6/sWAEvzDiUHTosc1Gu18lZN00koaMKW2s/dHOzvW4TaV2ARpfX
OnTlU5+8Bxj6dR3d3gtaHZw4OG7Qav58sb1s7JiljHzPGFwjwx1m6GWdEoGjJsCrTDQPLZbI69bZ
QzilNVrPgRTvSfF+3c+Ak/ksRxYzX27ztyYUMVkIdnGShhrV9Q1LSXvpGG0DjMpZI9NPXgq7jw8p
SkSor7N+7dAbPkjavhioNfvrXJmH71/S/zRB/8nq/8P9+ksT9PJzL7M6e5tjtv3QXwYuhyAzXbj8
4cTNfNzm/v3LwOXofyCW4lZCyk6Ti2frv9ugOsndAFoo/lBubvER/90E5V/Yxzc5Ee0Rijaq0n/D
weVtK9O/tgI0rbwhFmhkYcTmYNh583SVgxKIG9M6SuuO5j6CGygSeO8VcItlfajG1DqRoeru58mE
zpyo6dFZB+sVJEz8uSVpVuGNrCPUVn4VWEBdHnVTO9R9C5yymLV7AB7excoy+EBsaxcCjCwPypj8
iOjf+hOwRQFAO1OvQ2vf0vnpkHOa4MNmIubPCWtNrwee/rNUo23hQKQ2A2MZLEAJTRy4FfK8YB49
/cWpFHnYjtvfLKPJDGadOX60uD2CWVbkYq6ZKe9zrTbmwG7LbwtSaxwg6JtJXEId8VE3QP5iF4fG
N/l2fkvKqcLU20qMq7NlNRzzTU78DZ02zPcjGTXmOHinEmndLjaT9YlEXFKqAaijcBDjp7jqYL/2
02wHwk/dvYKHswSFHNJT4xfGS9mMyaEr/H2uxE0bT/oHpx7aFzNb5UdTo/zCTS7E0TVY2ua17Y2I
1DI8zDOmGB9lqAg6bbXOvJE4M3qAigS1tMi+/nAnv9tO3m4NwE3bXUvhTNHscw/+eGiti1UHMgrI
hvknqF3KlpOAvPNnLfJvLR3X7Wt9L/vXV3n5uf2P7Ue/Nu3SZ0kqv9/b//rb9fjKbLB//Qf/cfjH
XtUvn2XW1G9/5qdfMfzv7/+cvDbb4/vTX3a1zORyq1775e4Vy/CfL/fX//z//cd/vH7/LQ9L+/qf
//zaqFpuvw3McP3zYIR67v8diHjfKJn+4/9867Ov6G7+/I2nl//8Jxf/v5YS0/uDzgW9EhhYrCjf
pyZ/riS684eFbIflYmubsyn91zDFMP5Af7Vt1kgDBE2/f60j6M7+ILWNRidFGVvZ9uv+jYWEdXFr
L/ywlED831p9KLXZrdFYvFX/WWi8PHs0MOw7eLyjRDDHtanlXTKcXameeZLAsI9aPbgX2NaIcw/N
Dhd9ECf2gO6XxF/rgie5q6K+7ecmpPWwaHloEs93ZcFj8m6njt3ND+xVJvFdYVn9eFHncFR2pmj9
/rhWTn4obAvKLpGtOk+vXquUe9expvHeWQWUlGABzzowrDZWFSUSPdLnEjTeBDu7MhLdi0hLSG6h
UK9zZPvU/J/EUEj429ujkhyKfPZsO1ixvs7XyDpmwpdQEsTjbupBPQOwbR037AyLPuLsLWt5XTUV
ABiAmV5+j4HKLu4MlC3VlwERwy1UL0fc2oqj+ZnTkOccmXODpdvQ52rcV2PbNcdyJEzogSWksYcI
3AAEAn+EhPGlSmSbH6VH+ccRWkLwAfMLLeFybCRLhjmurrtcmtwx+RrJihOBHSCenpIr3YNfmoV8
vGZ5tqWvrWcgaWT7ii0UWE4gx2bIiCtpig6wSLVBUbY855gM3qUejGORdnpx2+pp3n9KbTcbrjJH
gwjPFH2CwtKauffNwxuvjrpq1uEVbLKOQm42i8wSwTBOJgkmJUrJEh6pI2t2hrTnND5H0lmbFRIU
X8m3WZSOHWX1CosobvSGr62raEdRU+mtn1zXEzukE5Ic41D3yDHW2ME2gkvGhcCuBFi7q/pyuEZI
1ZhXo08Y7ZNGDwLY7oyXfiazu3T04ZM160P8tBqYKj92cmqaG7erd1DDugO4lQcUb9Z5MZnFx6Qt
5CmZfFJnCxcqgNO+6E0Rz6E2jk/Cg7IfI1/5fuPepkVBoIUzJ1GKH3CFYZBosKeTBKnDPM/lTU4k
svloIgpQz51RlNO5bfQyoC9LJ5uQFgHHCRCupUA1qLG2t1RFv3rY8pXyIAd1siepfr2NNdnCyEo0
oMp4mMRGaOM2Nv20DAZyMoBg6jg3Qh9G9nPHuC4/+TZJFHVY+VMmiKsoenEzkVefxGFCLnUfCSfL
nC2kx1oIuKdvKQ6ZZszrF4c++EZJmgv09+DrmvW6NNrCeHRjTz0X5WLsOkvLFEzmhSKzATi35wmL
YZE2xiFvlQm2AwY9tCWy1rtLv0x754wmPbYCIfpR3ml/QVglaTaIeCFwjfeyaCztKRuXYfyy4JWb
Xjxr8L2TcADbAPorJ6Igl7YxvvVCgDXTNahyMHo64pRTsSCFobfM4n/dDwQEHFdtqO4YMOcFI8wu
pmnXd+Bc12UAEqSGXuzE6NKmstyxIl590ZpnbUy7NMoLE5hcqlg6rlry6c4Y1WU0GX0uKlor+MGR
XxTe0QWU7e6p+MChNBX0cN+VDYoLr7FD2PAA/3ul5RfFIjYYWjEU5nm8ymo94mSwUobQTZ0Gok08
gFpTUz2NlZqGYOG8da6Z/XjTLJVWwoLNHUU5Y5VDUJp2/aSMan2NG8s5151sBQucTS+N4RF+00zO
XZV6Tythq3cx7SzzlPGhIdZBKdtPxlAcKhzbu1isoLrmjvWTN6J5weqK5uR2mX7AhDftMkTryC+0
YXie/dmheCIX4CtDc+2RRPDkWvI7o8IZsl25mMudXW+NXkChh46w1YvaKKuHJK+m26EuTOMsdodv
DD/IM4kpwkhgXlt8Jn7zIXdRJYUCHu630dBLfH82GRgwgMlFWjN3Amor9QeYKyss9HpEbitN98kt
0e+Es0LnlS2zs+sldPkz5fRuGGee/dFypnk9rLGOvqsqwZQZjVFcoFp102gk2uk6JWRqB3XPK3a6
6GPShwZzflX9+EGCZATgPY31k1WL7oEVwOgD3dKI6agwwgER8qwXj3yQq4xcz8iz6yQya2O5BBYe
f5rSdNUvykZOu1GVPbmKBkQct8vdWy7zfHIqv/g0tAqo0QZD2Y8eHyqoE2H1UUIoehbOqCnCutP1
9tgaTv84sdkjZ5kNpzu4o2XdlZrnsCq66VMt3PEyGT0NPrNuPUDk6p97Mam9TvN3z+Alu2styL4b
n/w4utoZ1t5s8zc+iGLuribLn+LrBf3Ssc8XOEUtMQjh1NvLuaTdzd/lMTOkMQUi7rujInHoDPSS
/aHXsy9W19Zn+pxcFCkiYTQ+tvyoty34NI73l66lroEalw/tuq4ROWKE5PQrIS1NAzE/iy9kYzih
rVD0q1I15/66lQLEx1XPGWFAZ0xStbtpQBMn66a5FpilIgME07Ofjf2ho3jfdcLWvpWrIeYQ0qAq
g1ZrrNtZNF1xahdicdFXOU5IuEKy10SeXZSr+pZk+TWpTuheu/g51o0bdyqGe6vrtF2e9dZjp2HV
MLMWt4m87PVOnSAkwQrTmkp8Iw6pCoiaAR+G/ErvrPSjpglCQeH3kKRmnfxkpFwYhrPOpw1eiS3X
wrQEptu5J9TIX6f4YfYbe8/O94IDLBtDxyVWpq3UwUcHeN5O2K3rPu/gMmNdObVGX8AZagUz1Uxe
14M1n1PkeEcWVBJ+11w7VFVif6QM0pxPXUMOF/38Bfm5KOvurigZmBK50a2kZGi4xZEVyMc8a0zz
rJfN/GB7zVBBHYxV20Zu0mO/8myKtWOVUJTc6auY3OfS18cvKQSaNhqWdDlmuaqjSToiAjH9rU1U
BnUSk+hrwZZ/5SnnsWwA2FV9yvJMjAgTTVGFKmbUeG62Y3aMpa9HoyBMJWBEzfrCvJi4NtFdlrNW
AOLO2r3ro0iclxn6JYb0J54MbdnlmmkfePOKxn5aJoSHSvVxLsdMO8FnZdVWeuI6odIzJfduvyxf
51SDaY0Lp5HXlhV3hwQ8JXjX2tg1Wb8l8Uzlp5E8Q4h4whmj2Bk52/aawXFtcIddvlgtSMj22shz
DwKJ58ahBXQi0rpyWYJet6oLpLW8nyQnnWBaL+x4gvdTtXV9scS0ybbAgUNjjE0bOpqr7zV9Gndx
oWlGQOVcdgHdemvEEpRM+xkU8m4YUUqYCCHDNpuZa9Haml78vKjv6yKrnz3QBk+LNlpPJNfJu5kQ
POYw7trtR7F4j14/yOM4FvV+Vs3LWrniSOpZGQGCR6Ws19Vlg/to73pr+VJNhnlQhSWOaTGBufdV
z0JpVtf9KFJOgugEh2TI7qAP1iGRbjqD2qr6wFRyPaPvrz+mbvuhzAjwWTtPHBqyDV8Nm0H5XLqv
hCgWh9Ev4dzZvha0KSZZWvd3lAkDmynpmETh+DYkGbhORs0ALV/d5LJnCklhNyfstSK+LJrhNSvt
nNlFJqGWwmi7IyOtMc8GEmwjdJrVo2VWWtQA3T2MTZl+gbXoHNPF44EbDL34AKeqPJCAWCPwVdan
CYEoKSgVUCROInO5sQTdg5xbylO3hrFiTT3USz2HxhTj1y+g6RXAsDm81dRm8ziFdm58q8GinsqV
+gKmv3B3k1shuiwyFxmmXUg2/wKB6s5oJwfVATZVsGo1NYNmWKTeVT3hWhUsD3CBfaydMTLOsXJA
WD0MMjY+VHla+NychCE0HjkSkEkN60kzevsb+Nfyi9Gp6TLzJdXiavWfFoMe7VoRgxf2OawTqIZ1
+xlRXnWm11vEzhqrOVxWS+wSusZRp/XdeFuVJLOhJVoTSrrhpjQm64pedn/Q4fztKszVd2Sq27j8
IMyFQ81MDbYhmQMkB+HONBTIuBL/zxlhFgixSsDI4M16l8jYWeYKzGcO2Vu11RDqM3kGkNKQoXhg
5+zIMkpkumQeXzAjcsVlw71dRvVi9Hwk/Hsmui6TkyB37HRF8EHxMK+TiCNt2TLOZzt3jylz37tO
E8sRDJiVn4195oIXtq3hw9TSYQ5w9eshHaTFDpULeBdxfKHPj2pYLhlb01TSNSDAFNoiPS5pbe4o
YewbE7PRAQWQ89U2JmHiDmnUjccyfLKWIr+YqzX54g6VN5wSkRjuriA8bTdZ9kJG2OKwaBVQg8PM
RzkbNHnZr+d2Y4OL3LJ69r6rimcCaSgCS6d/SOaBR7GhbgxSBLffLE9WO3Jc8pPGKveYQHH8MkLU
3zUyH596IgevlcX6pDs4ZpnxYrbsZapdKyIPric5ijiEvVh+jMnXDEY2GHJ4uiW9sgpf7dLctXc5
HDKP4sEUVzBY3CtiwabPOiUlzE3H+jqiD2/COrdFHJSIta5LFsUTdAzrAqt4/VAT6P3segnldGsx
qwvmVrZ3beuLfUfsG+xrKT45RTLs6jx2TkL2WktO1Rq/WMwTIr2Kp3vP7KfbtUbMGyzLMJEelkIq
FLbUD4WTffWJ7f1YjGQQLIS0XEo6EaScVnEeLZ053NGmWo8o91XO4d7NL7rM887k0EyHViPteRK1
fdY53rpExLE/proen3pMSvdLrOWvjsRovfimOu8abkUlZPzVBqRM1s6QXjkApe/gRRpsPBltNp/T
0m1q+CU32Dx8bvzWJ9ZcxHtj9oedo3snCLIgkaH8ntW+XegBTjFBQmXZ3XtWFX+S8PcujbbnwD2p
7CIlZ2k7t0HZt7mLNcM+ljFwlWDIkHCHWWWbn8gpqc4dbWgvcpMUj85s7oeVogUdv97sfTPPnD3r
NxE9Xb5kh4ksDUBwqgzJc7KBKE59+dFah8kMk5UN2q3LJsKZB/J2IPvs1k+M4bHu3MGhw7pMFPAq
KaxQj5OVn5gcn76sw7Qu52jmBqgJOVzTPaGopgUWzEj/j5KqqQ7kNr2J3H4eP3d9Yz2peZg+tPpa
2aE1oyUlhFP3Pur1ao3cTrN/gkja+ucE52X5l7VxfZ9oD2p8wkML84SKvwNAyxlvOFAqv5TD6Eax
GKYbqLH2FIyd902QFPk8ZKUYSP7xVH7d6Db9JI9CXwSyXErmb8WXwe7n+SEfycomIi2rg6Kbkkc/
XpzjMFvDPY2P+NBlMxYGyNvCPpl2V7ih6JPlOM29bSGTszN0AEyHq8hIFmfn5UhazjTbaupgYrp5
Uata5LuVDlxx6FfT3PsxhMWs6ewXJxHdIQYhMO3KlGo8dKmmwsmNmZlhcHt11oUmCGGlO9iOFcBm
+AoFgPB8nXbc47p1ap0JOOnsGcsFjR0Jmxgn1kPDdlmGBCVp8PuETuAokrsPc29lIN5lTdfLTxqa
5Fn1VUndPiNxUgbKde6zWI1RrybtqxgqtHOLSStgNef7NM8sJpSzGdGfcsMZcumVlmf5rV6u9cGY
oL97fe1eKuKq711ZF1d8Ug5iWlWQCCl6iJXEo4XE6UARZXZVXC2elu5AEbY79tU8IWTJT3arvSyX
neyIuWU6wfrU5Fm2t5s+vyMzNEV+V5f+Ll0sQ4Qcucobh4yNgbzaxhaXuhvTGcSUthDaJ2bTPVNr
uoq7viSemOoBzuk53Y7Ei4rMSPMwm5WNFcY1NfO+b4cmudFIZOHcxp01kQRoFKnlvFrVquovihwy
e8/srJNlJL2+hXTuEHn3MfNYPo4gdeGZIeEu5vhJ2srrBXehQ7KAwZhE+Qg36zQ5lLlb2DcDh3Hr
FLt5IbHATxxkoDX58XlqjMu680TGq6bSdi/sufW+TbnM/U+zN8R2GTBKBsTYDKbTX4xx5d5wcrDy
D4U/ORIzdZ4NJ6vxcm+fqib2LomlmeNbOzbjZl9yaphOuBSbfL/KglfNko0/v/FJicbLc8yL7MxB
ZtZk2oa6y8mW7Epyev1osY1Y38UMqzC+kL1g3qbw7cpjrkMg3/Hacu+4mMh2iRrluTWlMttPFdvM
HcFE47rPCqOKD4Knyb5kOCLX874oFutoFzFCQvpDlXteAnJQB3Ne6Ugizlr1+E7zbF4ciRCTBY8P
mhzoFC7jKfGHSt4smiTZzvSKdDnknkvkGtnDdXUE0axpN3nW+hXYe5NRv7MMRnP0rdmJL0qxKcV7
jlHiA710h2W3zhXpqUQOI93AF6rd+OvM665ypVH7vwZ38ToxE7/HuGC5IEWhpjq2Pvs4wc4GQXBf
CLU4WSMvHpoLV48B1VfpuHh7x+BsFWoTcjwE1pVzM8zVdBErhxZzTAwxaNwk4HRSgmqND86k9RRI
0imJjV6rA7wtIySIkboDM+IXCK/JbuwBttPGIP5B9O5J0T08VYWhnzvLSnKBigtwdpziixHcbmr0
Xx1pZFDbFUmuvsKSZXSX9F/dB2TqcApLyguMTO6WA8rRDbNM/dLFoNy8SvJa3hNZC3OAr/ksa4cz
fEwx1k88cLYP452qi7CwtPbx1ZCttxaQb1JJRyst08d+peIYc7Iic3LViGvR+r201mrXpUl6SOdB
O7pjz1HYogQjcxde8nQYCArZSQ8naWuv0z6uBJnCvlQ7GuP6jT0Q/zsaiYl/aGzT+GQPGAiBEIuC
pgoL+IIIeOfVevaZlGNvb2NDihDBYmgKyTE1xeXar/kRffO5Ng7JMTebamdp6bLvjPJu8OzPmVMy
SIO03N0mXqwfRpEUJ2eyCBNeCKqXhdN+WzCvXQ0cynpyWqvyplw99q6O8DuvBZWvK9U9I3CSoRiM
8kSND/+15eU+YTHj3GTXZlTxTJ0nWTd/82q/CQDi82A7WTEe4lZ3vqT5eDGuc/mRYIfkcWw1J+K0
4X41ycb8IqqMliUX9skdqDvGIc3ulyUh9nnWxytdL5ddz4gImWFb7ypzpNU0kkxLSHC/F4R+7kWb
PjpI8fOD1InfDfpuonICc3ynKac9Dk72ahW1c8q65dqkoRgQ+/pBr1PyzAqNpboj+9FS44iDMP6G
QTM/6WnlgVP0cnjqBFwb1cvSmg49ZsCAhO09KsfMA93dwMsT1bomu/h8dPv2xq3mz5T0WliXIy0P
HjyGqEVyk3mLFzm49mTkuuqWGuwL2ShESMUg11Hm3pSMb4gxzKY9AiKyG8h9rHelpctdm7XdfSEz
5C1ZPpd3a7Pc6mold3xWYrdqU3uqVKJFVon4oomFHmF6I33DLO5z7G5B3PlkoMc8sgdoO+3nsRB3
qzTvFrl8AARCVqXOtEM2T5rbN+d55RwzXSTHDqxwmpvTc0283WWmljNyDdadY1pxYKWtdYi3AORx
7jfirjef6UTBBRN17amD73DZtekc6JmtH3yoKGjV5T7pPP218/H+YZI3thYwDiSnc9TJNfuvWc/4
qqPJdeZ2LqkMc3Nsys0YIP1yLzrqrdyCg29WVjQUyRIRqDqFxuA8sYaOz6qdzqxyjE9Z0Y+hSYrL
uFOd5TIdyIej9JuzpcSlYafEMrDRm5hrYt0mScUYzWucOWQBp6a0K05QVn3Gya1OI53nZTqUsZOd
m3HsXJkOt227ZvPRNyuSV8fysRU5e2of63Bf8fDRn6kixks10CysOkvVI8G06w994jwlPXdmkRFf
WZo1y7erP1bGaoV8WduJLUdZs8G+yVYbvGzHCfZRL3XMk2kXFYgPwsFyqgO1QLUbyZu4sGqlvfjx
TGqE0eCgn4i1X9PmQ1vwlc6KcRcBf9R+mHgNIhnI/7SGLnlEUk/tN6thn7lQxdCedpDvnep5ZH64
6zWYxwlcA9Ij/i97Z5IdN5Jm663UyTnioDF0gzeBd3S2okiq4QSHlEj0gMHQGIDt1OgN3ipyY++D
FBlFMlRSaVaDzKmUATkcDjO7/73fZdjGwTF3rx3w2oceOtLCkF6uC8GcfOUgyl7DLq1oKng38h6U
PMeAE0812i82z/p8KOL2g6Xo7PYThGsad/hRBm194ltkXiLHN6admbjeyZAMB04zdKalfS+2DAhn
vat1dj5U3nCKOMg7PB2wmpXd9Zzn7hnfYf0kaJpHYKg5pNBpdyeGoTvHbFHcpg2bDbKpU81Hyyvm
C4jDz0bPdrrphubOBrC9HUQRIJowOtpWZapBNjgDn9cytLhQkkf2iDHqfkJDPhJeawTIwLSj/sUH
JRJi3GRjONg3HsPDbWVNj6lthMt2oMc638X0XVOlURgg2+1aeM1BkxIlo6z6jzFK6lkzs1hmQSqv
mW7Xm8LIfLboSGkkS3UYOWlmPCBgsIk2igNHHuvCdvrybonzeQ9Gn4e2zb4Gs5tsEaWurTq87o2C
wDU7RW9D5SCNSPhqt4SXELILCIIipx8jUrqo2YPQfW3K4EuWY/GsGEfEOzLDbcJuSRUyagVRj40t
ZR/BhEcQ9jCiuEzS2NVW9tXI7BUBSHRU/A6oQhMmkR5fOFNmJfWeOhneQTldVXs5z/M+NUvzpBbQ
iToKAp6GpT7N/alEeTfnM8oIjCve195hnlma2awaWxXE5q0nHFojZwL+LwwGP/B3vHYOuh58UnCe
UCBwiwkL5+Jrf0dbJdpwaio8Cns84YS2L3CwM+CdfzOXCOceThMoBIskKPiFt1mBWLu68OMqJ6tV
i/a08jJ7OpvdxTK/e0nwg2DJ+MEnem1mAvCDCwJHHLZ/y3RJD76xYcbBrHNKCDOAHnT07JrR7/OI
6Ur8eVyrNmiplh3Nx26Y3lrUT4/fXXD/7eXf+vLW68OVcDBl+avB9i1bUbcEgRoPkn9WG6KMYmRY
EbkZxgVBu0e9Dww/lJ/wT+TjhTmU1jtzkSgNonXp+mHtTc+TUJrhBSAZeP/fvu3f8tncNhwLq7dm
mVd2m4vsC5pR89z/9G8dnprLh+qpe/uX/jf6blaz7k98N0/1U/JQvrLcrP+Pf+HXrT/4hZhYO5CR
STiuFr1/4df9P1w4F+uXvlbcAT77y3eDH4cEs0D5x0EFqPwlft3+w7HY1a/4EXJAOMp/x3Xz2pG7
AoAFIRxSDTBqsRB+886+MHI35DKmuYqvvcywPnnKKe9IB2sM9dOAx0FQDvbYcKr5xXO+Gr9eGH2+
XRUGJNltbgDj2/Vf9eKqaH0U5vGaZfDoRcFcZTct29Nf4BB/eBGCTCulhwDhW+Zmy0Q2SPrgukiE
+DT7qrule3Kaf2FpXu2Nbz/KaoDitnAZ8y3VcgjiFkpLcF0NKU0jgZ2Ia4HLFzqCBjJb+/cvnq0f
vKDevHK/3TnfMnmkSGg7mD9f37kit7S/DP61VVjtGerFTaIt97wb6Bj8+YV+dPdeXOhtetqrQxuG
kH+twe9viWp5kakYo/38Ij96+sh/kYlgCWF3vxrCXjwHXtKNVZp611UchO/5SwytJ8JWp+UiydOH
Od5EAbbhFy/5b7n8v31nPjhDfpEetrY3ly3zJZvTMrjuKkdttVApm8peiG2culQN46+8GVQY72oC
9h/doPP2rlMlj1nicbx3GHpAsJDVma/Cls1ZacXbkpry3wsifP9lguIhN+TAWiZr8freDEqRelgH
/ENLlUpRsLOF7OEjIgbZs+0s4TvJFPjk51/ID771AHACjxYIAEBSb+7MPKSpSLV9PeW9dWorXLYL
Q7Tf/2ECg+fHT5SH185btJwyKGSbB/M6rPDB23GQRijvvwqW40j62y+TAlguwavXD0hVvPksMk1y
hQJ3Pi0jMwrluvpTmGOwPQVCEzTbLAhxyTKS8wfcG9ZAr0wNRYe11LGGk9k022fciDH7ONoiNGlL
IYOIxsscKODS+dU2V2l8jroXhFvdTNgMsyX03hd6LucIrEX8bgGvZkRt2k+E+8NM3vleJe+UqDzE
56lVz+mIwS0iVI+C7xoOcKCE0hvKVQzpfJww7WFOtvv8tmfytAkqEKar0bbfJeZAC7qZZZ29hZyx
7LoezEnEL3Y6TwztXMspiO1t3WTFg2vl2epEWnJr0/ge7c2t46wdMHUQzUbovFdO60x7RnsOLZSW
qq5zxKsFu6F01rplnAlRx/7rnrM2yJuyrU0zYhxbqU3bSVqtmjnjr6CA908CC7iBtNobX5LBnp5V
notjUPd+vnW1S8V5oIz0hvsYHin5qsIj0n4oNvzEkjOvZWJ1BB7e35oOKtE+qfv4iBdFGxvZMVnD
ipaCgkIH1+mhbqyx2TJkKZ4DtJ45SgzLTnZZ2y/Nuc1xgbMfr7A56lMX3SPplPHEWAHnh+KdcBJ6
hONP40HoYI8b076vOZNO0KKoPN+K1nDoJQzSVcNCBr9xMrd9l1T0zjUVV9jkhV/e1jnV9FGDZ+uO
RSU58F+nOCNAaf8cGHo4D2hRc7atU6h3y9i5Z60ZJg8p+jzOuzytrYNHCeenGqk6R/h0RzwlYsIr
F3RjsbNHqYD3gi9DD0VfktvKDzXN3KGW2zw1Ge1LzzMMJu6rYcr1kvohs0bwto6RQbOyFi0fmdyu
3fCz21xa9MNjgy2gkUdDmDo6WnLoUdG8FMkXd5zATQDHZZia1Gr+gu12gJLe+WyDp9WaByyn2i5p
juWJkGC8bJpWO+2WyWx82RTgiS6I0qyimKsbvQ2KQN/0WdGfM2hynkkZe/O7wrX0mY3pAJKpg2+s
HuxZbIu6WtqonNNFR7RPlJQeLWHRH+rSjXG20IFg7HN3KQuIT0hjKISKU+1YYcTZLP1gvm8tUjKI
HGqNg47ajrdj2IxDNCdTwD7dTP1nTbHsELVj4O2NzuR307UuCWfhMePblq2JxS92hulLNlniDhNl
d685Dt74zN6LzZh7s7exYYQ9wIYs74RfudeFs2SP4VQF4zYTYae2eBOLY0PysDqGVTpdthM/vQOW
tOY4VA3V4XxW+ZjhKObGB271aJpx8pl/AWMzThiMzWpYJKMNpnAbWE14H5ZO7EbzqGBKybCv6D5Z
hvlzXPdLurO5t3Qdkv8str5hmhdlYar7TCwajWqq8qeZr4EyeqsebwGiN1+8wog/BzWl21HDfOpe
dpb4MDmC6UQR5vVVjg/GjMxv7VRu04BSsgUrIcO9fHoXAErGqVT72efYSNMLmyJbzExG7Hr42ZbU
w1i7KI2Q3zoJhglHQthIfPeuEeN4a5JoGqPJxFDT5UaC/kFgABVLLnyCqSVRnSxCf7DQ3K8xYJYF
Y7SOTN9iDUV2wKmJY7cGmXiBpZVzjo/WDyOkGwXMq7iGoYW4a1H55WbWMw4LghoYijEBz6pDm2cB
y+g/tG39rpdJea2beWY65BrWORk16gDcsXfM3eDa7RxNxmoM78q60NymsbwueO4DxpOyrLECCiYy
ujIYaPbJcmclohanY66LI2x3P7iYeJPL+2pQDUE6YWe4Ikl60hNChBmyvM9k1K2yc7hxSRcRAlzq
PpLaZfrBRE1p58atFOacBkH4sleiR+tiUF1tDQQC+9QIcTRddGWRG1smc/xyXWnjKGeEVse79Vcx
RTAbJQ9EuLTrYpcoXpu2pplSL1lJGYBvn1lO5j/XzRCKHe5FnIyOptQXqEeD/1PgsNHgyihzzUbz
DFApURfTSbzPam0rENKE4m8u3lgDj/CMr2NhdIjPcejuO2Cx/a7Jzex+YHD3zkSqfTJS13pi/y0W
oDsZXz3swlRTB5akOe1+XTntjDYQ19JO03rnNESLrA9BRpqnndu83MoZitxJi2enZ96XFeZGOk2R
MulW8wSNrJqZsE2lm+x9BJav7pQTTkNwLaYTj/ghZYJMzoj26dicTpxSFtQ5Bsq/LLsp8bG8l7m1
mx0m9hszxJ+3G2VROpuxEu3HPO/9aYtMWn2MzWBGQIdF05/FIY/PFt4DCyU8Jp4s4bVuiEMcw34k
nDT2ts0EKs2pa+9hWtWhXWxj59+IgiHEJkyY1zMP7OOSmr0Wd/4kqpklvu+w9zheIY2dSXsvhrBh
8HgUzYnRGqiV+ItDhCjqdWnWEY2O/HYsxUK0Z+tRxrsZCgY+77BQzgZ0XE2JFIaMNd3kzBrxgBq2
TTEucOjCoRktRnc2QwEirrqlfJCnfucX8YCI5biFWJ2tSbvJMYKTSVRx116Y9oTW3Fk6YPbQNaxU
XhnM+UkW155xbmLeSU8nloJwhzCfT8eqa5yPoJmCI9bRatz2a5UhClmF592csYi7hR/gmE2yLl7b
oEl2VQQ1anm1WC10uQqR93qpLP/ebjWonjhsZ/YnC7T6wCpiwv2+U5XsmDTjyahtsWxRMsGRIWKK
Y1zh4bVmwNgOwCLAE2wcHD1W3M54pJovYZJNb7fLfm/TYjNqGfJh/oi6bwBBSpItvVUrV3AanGE4
sb/hBic4Tgcbs8f0DqosYDyO7MAJjWaSxom28urG+04unLVvbDCPrEjDDsP6eKpc00zv4F2BPBTu
wrARSkOybAYWkXpf9mrAHMkPQ2yliXeSxsEVozgG35iKqY5pCNbWCltsgcVAXgxboOYUbfRyKvYD
IZ/iaoZC0kxFfTomjTEeJ7xbAyQCLJwbndiM5kWeyKeOG81M3U1R0EkguQ31hZNUvOrdEpPuMFvn
g/RyPIPsVIYNe2BgFD2NQFW0YEvEydgv3hWjXIZRVbyUd8US5iHx3dWsxllLpAcsb+5uClLjdqIO
iHIzbxz7I7m+YtwuZZZ/GrLRL7+nl39LlfqfSU4/zYj9r9Sd0Bp+ojs11UOZvY56rSfdP9F51h/4
I1w3wAcZoiGtgfLvspMwSW2Flo8BziHu/S0E9mfay7L4IwCwK62AWjzijn+FRg3rD0ATYPXI9Pm4
MGHm/47s9PqcSRwVvIxYizDoaMHZ/hY0w2xRd6TRbTqwZ/VIK3VHR5LJaOHFHfmBWvJanPnzMs7a
hEP60CX//foMbWd5F8eLsCNqQ7tzg3PGUel+tQkncpf6s3/z8+uxKL06dIIMwGTk02FgEaknzP82
xx8XPSsOpxx8ryyIPSi3mbx3hOOAKldKmQ1OhL7ZDgmtAYx4eW93eIxPM6QFIveCuVqbburK668Z
m1XBqbAmEe6B3EIXPBRkq2zG/SHJSlicvREbTLeyXPeEnDDG9NnWEKmDo3Hy5xiAZZGUnOEjLY0B
g3ufWTmi8rwMwqJu3Rl8P4t86RKIOFNjMesvxAPGEV8oahcaIG10fjhuRtNhVduWLH+Q/3UAu9r5
rOqKHt0tg14KREkXmAZ+Upd4kddyRvB9ZWHZz4IqPGHKlHBwSIvaiT+5s+6XD35rlSxWU4dj8ARw
LH9vo3pouQdTtOsguCd4hiORkEdDKpao2jzB5mO+FciNGedeEkdN4xfTErkuewAscjhBMc5SVrQ1
FS99e5diF2bAC6raJUPLvwWfRACqNM4ZtqLYMfRvYaxT/VAa6jqg5DU9rYbRCPFm8sHjqMoaVZ1V
8NE/YpNqvWPCi4w5olyshvOYiyf3vkvMqjtSmDDbrErMc5rnOe/VrUWXpH00yNJlUYv/Gph866Sc
ejgFhcQwqsC+pZhGThHpjHrY5cSA8q+4vamm90zDNw/cc4NRIHxLtZexDNMvuoBM81Q3i6C8hcfM
4liR05121iNYGNvFQXOAuYLtO3gsEHqLvcwod9kLu5oLjLT24jFFHzENV9QMaB/2Lut+fDaJaaze
y8UwGkaDtcEqQcZAoicQBzDKc2eqh+FGMm31Lko5EACYiXV8s54V5mWpTe2cNZZFNzJdFMYE26Fg
iBhhYpYOORtMSGB8bT0Kh/OhSa9l1gFqPfP6pPWupiSVrDP4qCXAlrwJcYtkrtv3RwsAnHI3Y1k1
YjdpbAdqJ+AKE6suc1uy4ynb0m/2iZq65XM4OogmkSoEh8Kq6DySWSoQTM0rvrZ34I3t8FIlvVxD
F0FR3RiZkw2XLtK7dSsUWwiUqKA2jka8VCezZ5IL8thgp7QGJbt6FBlOOJI9JZC4MaiyCzrkE4+b
PpOnIIKKOHAxAvhjhFcqNpR49EjGlQcs2HI+tpgwvdPc65f5Er90GrDnl5611d0wDpxCgDCn5XZp
cVlYh0x1mX8iLempz2HLqPia01lcMgwOKaK4YYMrSsJdRttgJUuHsrhv3LzqsauQHLvLyd9hYGwx
RvUgLR2TAuxo9iAvDZsUS1C7vNfj5HYLWx6I8c14IyphKHkDhdHJKJ5kFwJxGixjUg4kA0OC/Get
9GcVPC49zqzlWNvsQW9BKwpjvsHEKmBJZ44DvKtRyB+Qnf0k37WEZfGDgHxuu52fe3CoOh8fG0xx
moy9zWhJ7VRRw6s0vEK/z9g4zzx8IURkqN0dVU1mgiRjODLZ4xOC8eh3vW8StMmN/HQBgWbsaMkK
Ymacbmyc0GYO4FoBdpy5O+Ygjx4vDuvOKIzWRVHI/DIaAj8Wp0Uv1RnhKGKwheDr4FhpMfouhbDx
lMzYKAxMjXhjQrq5HLrqGCGr9dgAEjQRKv9MUpIs3dk4hyOnyrAOlI5JTFVxilVLY4AffqGTv14u
WVUCZyU8gF4j9eQxDX29jnk20RN0bCriaRFYE2MD+Z7SW7KPP1+/fngd6HK2x1rJwOoNnYR13+yx
yMAZKySuKVnK8SZvVPhby/KfiySKPwwSVkv/b32FOXZIGqI5zFH77h2XakIea4+dctW5SMVo73/+
sV4rwevtM03ai9Yxm+sDDV7//MWYIW78ZFo8ohvOApZiyajvjRaUjm3tW90WZc+kH2o2H4pY/qr5
7fW85tul2ROssy5YLwTs33xzjTmPXkyEFjN4XO7QC8o9vlWwkkhW259/yr9/eXxIR4AiDpDXCdC/
/pQs1m41ulzKAgt3NadkE+Mh+FXVwt/v5fpBbIxZK4yQpPrrqwzzTB7fgaEt9NKBwJgkHyau3E9C
9PQRNaDi6zlPT0an/LOv5d9b/X8winrxXf+NEXMzfH14jYJY//73jT5MB96OgKHpv4B2DHzvXxt9
24Ibs7aBABGAWwe09a/xMlQHG4AAOCR+DjZbcf7oT0R2+AePDy7q1WfB0JTN/u/s898yHRhRMt6D
W72OliEvMSV9/bwIaHBUeXmfOrUM3m3ajq0fbBKC1aY6D+qKTpTE1CpPMXgunVT3oteGPe+SmA3m
yezgnNuopYn3njmF6OBtRcAp5V0dpkt46ATnyk0sHae3Lx30xNreE9Ud0ihPXfa6m4oej+6kqNoB
0ZpGzpX+23tdfjE0gvW7iyfHvswnsuoSs1FW6wLOoMnWct96lZUeEuyh3mOCwDIX+wAeftfvNQO7
wj/x0VvGbduV0OhKz0m9HaZ6phn1tKAqZOQ6zOYQNF6jNyZaWpbsB3cu6fFdkkkXRWSsI4jCM8hZ
7PqYjNJWYRHtsm25fpenRitd92teM3O+aFzlDnv8P5mFHJKKOtv7dle56PyrhbwdmEdumlqtaMK8
lqCrBbrzxufH2G8lT0hPLF/2F22TILcHrp5bxPouL+Szw9Sl2TqLS+n1Kvf57WOOH7699JKkUTX7
a7eucfgruhpaQpGE+WpQIewR20AubPWnIDj2NPYWz3MjakyFGV1CwxnBgKHYGZpUI7s/ui4jeJrN
x9jqV8ICma1jGiPpRPRBT+zbyrJ9N6wafTSFYrjh63KHOwYQvXNG/xUu8CivB+cCzX3Itm2xUOph
t1N8lg8JqROEHKPf0+Sr16xhybwvajpzUYcSqfSr24O83Uik13JX8ADTRD2kKIl45Pv6tDK7pNml
Fn+RpuqaBEDcOMHGxyWP67ZwkuHU9bT5kRkdm0LBRopxpWvJnpawpWI8mxKYjDhlVcS9aWaYEBT7
gJtZU/xRR2G/8IGtduZT+iPTDUyIlfC3BnsZ+HWFQ7a3XEjtTNs6sfDjk9dr2SBWJWU5aMdYMIlx
SXsIrjxZZOiadmCw16JmJ/uq8cXrg+/VNC8fR8udnIcEUcxBbWtAQ5AtMGSSb0LyMvaxbrrFyQ9j
oWMofb1qwGOD8mg2U8KkbzskmXNVh1Mb79QSNMnGyhP+URTRSwrGhIuDG1W7VJu5CuXMUZS5QDTR
CvJusNzuqxgUmtcCh7ePkjBA4pwdydxFzx5CqQWX8x2/2OkDTy23UZtdjSl7zl1Yp4GGq0CZC1pU
avOH+YgkiPVq7sJ9CO/hc+ho9pAN9ScHbaDQYqxX/T2HZPPG53R/v+aJP8hWVcTTJqc+By3fWCer
CKdhQqaDH3XSJtPSMSrWYGa9iRioyHnYSlli53cVjrMorHr4VC1z8ezUp/8B96T2miPyGKnv3pzG
95xm1ScC1OCh5JwybWFbzL+6jgnnIWR44+dW8IrhfD+X+oSZ7dycq8VY9r52y+B+StlbQ9TgDDpd
9WC2e2yBSYpGa+uqTYkWBR1OWS/zhj2vqtnZ5o3t9jcNOkl5UVPxMUeFXpoq3CSydqF12B4QjyEq
mirX3QZPm798JAtgpO+NPuw5ihmtxiTKDxARAmP/JFpxkTj8TC1SrATwtlQLthmHQukmBzvsUt/i
KS1M+FlCm5Y6TtyOaksaxMGSVlmtd2YkhuiPReO23QV2gcA443eb+qeaJFPQbuFtTmpj+I3pbQzi
B8Gy6YOxJn1bemOTfAH7k473U0g5LwIuCXGMjI0F/SEYc5tmg1KqbPSYgE8zxIpU+NJ6pA8hWIpj
zQDJrghJONjlT0KNDHC3mJ17RUJFkbZLfHGnAW+U5wltO87B9kalDpJiLCJgn+x25EUWAg9y5opz
3TKn5o2XsE4E4swG97FsiqEgx94VhXE+DrYc3tdwiOSRyFU8o4U3dnpDZMMhn0StQLWdnGwigUlk
AhUlpUdkXyaOvc7naK14n1QdCGXsfP01iVw32yg6wIGBVUY+HcJZxhj2cl1dxiMyxBaEmP0QmMBM
9hUGE3QLM60u4Wx4zbrPR/NOKG0AEJa55EA5HrXtptNeXV64HBrpawAT27OddgrEbUrGL0dgSCym
ndtngNiwYV31XRnPB070FRkKAq/vKIFlSsDsUs/HRiiAAqA02qfO8+QnBpLLvA8xO1yMzOUuEtam
9dEwzdOKPFDJ+MAM85OliBcVpbpbzCPzOVbPhnXX3lLanpC2NxovIWNUeiXsXznC5KbZanwAeyC/
JiGczQtD2a0Hw6yWa1lriI0XTqZlRaOnNY9M0pHLsWNhnuq5yRVxOBaAJioYbbdI9vAy0f+bkOwp
ohRjfh242RYcr3WWOe2ckdrCuABSjznKpMDZ7ONacpph+e55q45lYm5S8NIF2QZs8sJPyG/Py8JY
weVxPSn6sNP7JJcYl7GTQNMpGQq2u8C3evLoDQ7uEzCK/fLeazvOtNTyOgeoKV5zygNFbVcL42TZ
KKW9m4CTOOoRnQBfvbhsg40x9POpTVYz2IJnCwDCSTmqy6GO1Sl5pPcEXOlxDStdXoYhA4GIBqX6
oRo6eauNzgt2EycLuow4HNbOBdkSnrEsqS0yCAg96VZ2DCFP4s62r4QnMMN3bW7lV2VaLM0x72fe
/Gw+0mveJM5np2HeeoI1Inty+Za5oVXu2J/G3hbDHfnccDhQkUnFlDLC1AYbJ0bzUPtj255g71h4
BzH4Zg6AEdXa9V7VSuN6cqXTf81q8mJ64/U+yR9thstFTMDoMW2n5KZ1BEU+RmqZX+IpjatNVg6k
TpumrYbdzL1+T5hAFlGsFfV/dpCqW4+c1FfFgAz7dZr4fK+ms3wpJx73PecfLMJBVzLeSgmMPxQT
rkAyIClHzbX++swkec833M3UZBnsYvTOBjJ8dCtuROTVIqsiEozjRZpYXcr3Js07VffAev2GcGAE
jYF9IqkZKyO0mcyrMtRlvI77kn98bi3tY6WAlkexmfYPodX0p1gq04/GWDfvrdQDbuTPpMp5yzXj
RdZAViNL1rPNEmHi1buMbG9PXh1nTJeb1fPouul55/fxM7wR89PA1k8e4BO6B8KSSE0qW3SLByWh
Grw3RvNJD6OHaui28Qec791z6oZN/LFVuUPhtimraReORWp/nkoCh7fYzAu/3iTpUPsHO1O4qY2S
s4LzC/XirQpvO77DEWVF+EI+RaF+fQQIxxZhkA8Vpa3dwM1gol7uGsvsrjO/6CsezBG5+MUB6X+g
/DNCx5/OIRhC9mqkfXMYtjkxjQFCWuRbRXUmHBkcloJ8xEzwbldAi9j9/Hqcsl7YQDnmcD0CDBTX
rRfEUP/6M7oGA/WSR502meTaY70FVwF2wyIWt6PSloYyoldbmwpLrOXTePXzq78++n+7OlXGVIDw
FLOPXu3HLwUO2CoovRZN5lPjmbuQpOVmsuuvP7/IayljvQghV2CAK+OTc3/wFt7by5pmvtKLwIR4
Gzl7reAdTOo4IVjPnOqvUdYPvr4fXwuuqAd4HXTk+ki9VGwsCtJUtva/sOna9gSEP7Y6NM8HlQ/d
L9SoN3bQ7x8Mi/aKREWSEm+bjQ2Liopykh5nGt4+3uzX7FsrczlRpIE3VV/qnWTXvW2BZ54yVQ8e
DXzbu9Rp2XBKZEHWHfFxIrf6gFdkRpuU6lc2479/w4yVGJp7XrDyGN86psckwf2gufl5EzS7Aeb9
iTDy+LtQ9m+F5R+8CF48gX9TWG45D71y8K9//bvAYv2BqIJwQXMSbaaYvP8SWAzzD0vQAoKIGQLT
ZRvq8pv4r1kq000EU1DiSHLIj39JLN4fFgKaZ/I/Dys324/fkVhsb323/Jed2bd5MlDksE+T2WRr
uf4DX/5YpLnMrp8/+xkltIdal8a5n9divhiGhg2V8kO1PEiizJdktkPrPO0mgBU6C9NLw7aqZz+1
oYo4pRdjcpziDzl79PtUF/KuAdZm7mx7cJLIdFsH90liUsLjhWP/0BggbyNDGyA5TTvltBqSPYJX
4o7DFXUObKi7MO19dlj+Gg4EgvvOKfEmnNitMuVuZrf62dKQVL7U8aysj1gy4vSgujFEd8lBOV54
QZEdMTRRzMVkxGvvavKeQOepivDuAEBSui4tI9jDUNHArcqmmHarn67NN3UjLWfnazmHLN6pMRwB
WI3ykDOXtfYTEc38fSekEps+4YBOw6Twzs0kqS6oCCjUPvcbknMFAW1eqjAXHtm2Q0MKgH3A9S2a
4qoBgnfQaBTZu9EiEIa5LbaQGDh4OdWy15ka5ysFFyaNXBQyWgjaZcRPPaQcRee2cOPzOZNUP4rW
H25Ly8V3F9rstfYLvjjqCFkrx+5rE7M5IXnoyTu3m9zLrAYjgucqzZi0MvRLhut1Dv41TLIY6UHo
+hkhNjmDSseeL1dC79peBiV5u0I3e4lMUEVBlXwVcYw7DampK9gVCLKUZlVawR7nCZ4UXefqJijs
0D2Qrh/nrWob9uJjhgGHg124pMcwdhfzQH6wPe8XDkbEAoFbrjlvYzU4xcnzSueSEacqngI1lzHD
TY6tU+TlYY53tl3arx2rdHoAmcwAtevZfHF6Tn1EerPjJN21XXgH7oYgKDZjMD95NRP7zxPtbRPZ
xp86JhTYFUuS9uifZ1k41fLALxKDbB0PxU07kl2MukKAitV4hDg7uD4baqK1H9lz0xKx7gUoEWJ0
PUW2o/07zxk0dI0ZhS2Ke/wJG0cl1VditR0L+MLSvmWAOVHcFKgE6c6T3iWKX/a0ZAGNW1SZNddM
nTMHAMPSPJZBos+SNA2LXczJHBxd5fYdYJyy/jS5dv+YJwyhNhRe+k/2iKX7OGOseUxClJUZfyyb
epDXuIoKEACRna6Ir1F6M/2zIwO8KJcic8AweslxLOg8g/5Q5/mZzrIUo6WL/rBh9I4tqnYFfaZT
jicwd3oNGItQIXokUlVlpmhYgzFNOmJo7GC1600jIkPGt9rCGrh3QgPEUN/D2ZvANPQEV4V6hNFI
zYeogn6bI5oywPMr6N8BxqdqFyZTTRNTZocMp62cf2pv2N6Nk4vY3HiL7B/RmcJ25wtgRHsQmOoQ
TmPqriFY3z0E2lT2Zg5Nq9vEcZ+SDOl7445cOBZzDezvqTT9sN3jx0rU+bLQz4sy6cA2YWRZXS+D
kV6IUhr1lo1Z/jSlorhLyzAFGsZzr6JeVtX7BI1pQB2avcOS22O5AZ1QPgxD2t7zxFDTZTJTbU5q
3ijMAJNYngJpwk7i0LV9Z4d5i5+3CdaQqFt760mjNs7EGLtP+pulBdnLO2+A6OBEK0sJ17hL62TH
JkF1J/4C05MynHEceKEqcag5oI5bZ5zSQ8nxE6hAs3q9vi1r/17hWeFZF//aY/5thb/55382/0F2
8Z//9z8e6q//8U798//VXzL59HrV5z/xfdX34WGzpLLy8xT52BdYvr/7p76Rsh2MUBRDUX4Srqai
f635hPYEuRbmHET9qHjgjzrelun/+Qd7BdPCkPVtq8DuUGAOcn9n2f9W7vdi1acjhPiSRwBw9UnR
TvRmz18KG325HSgjEhvcOvJoMkCZNlo4J2aZqYsito0Mx3yOMdIvh/joV8RxGIGmzumYGmO5rQq/
ugOM1b5zYzQTVsJ5uaeRydii4Da3JK96+/vj998GXAW37eVexVnVG3ZR5A05pXjW2mXwcq9SCNo2
lf95dGH+RvFoWe/SjCplECZdfp04CF0pcuE1GilTnkrFyRX1eO0zJR/OhVM64tTp7OmDYSqUjMnz
GWzAQDib0EUR4YxRfx6BJN7yrJhixxZ+3vVm5p3j37RYPbLS+KJiVz+ZsEHe63qa9u7gjI85RVIX
RhL7uzHlbBMpVefnc2PvmXcUrIuLMuqNvwBciYJk6Z4B0hDo5/x+Tl03HDiC1s3mxcP5gwPQ62Qc
OUL7W90bI3jEuYDz1uv71JMbLf31Pvn91jHDy3RApy2AYqFY9P+fvfPaldvI1vATccAcbjuQO2vL
sqSxbggFmzlnPv35as/gzCabp4n23B4DAxgjQ9VVrFq1aq0/IHiiIIvy/5GhnYQCvthk/3dgOHY/
vr8PAuK//lcMkCz9Hwr8UZPcHvq5/EYh+zd319b/QXIPRkLlW/FOFcfz31FA1f5BvwDIocNLTXH4
kv8bBRTnHzbYCpBYpiUDQ7+Jurt8Ehp0qkysnjQOEqL9VDLFFnr3Ri6qlkPTtr3XNDZaqZoSnKJQ
nU/vFmNjIy5f4v8aBUI6HE1NlfEHEgf63SjI31rlYKa9J5W9dhhRRTyqqLafIklzzv/dUETP90PF
MZRZS8l6z9Sdn0arOCff9vVjUCfyw/WRltWat0kZGuw9XmCWqJmsRrLtIdVT3jVeUUjoOhSG9JT1
A3CGpA1Lr3ec0qN83yCNpzR/DE6tsYP+d4dtLOrGpyPnpwVPaQNkyPrTKfRenBSWmGd2KsRaCdCT
5Wt7Fpkbn45qhiBAW0wWu+XlegIsbRQ/qTpPKSXpcY6r6CHIIPPULZym2yeELgP7kHsPvvXqMlKG
zJZmOUdoFDcVz9IIpX7oaHu3Bz/4P1fe22fjJc5mxH+OF8Hb5fJuL+Zah6S55beeiqDWh1RvrU+q
Y+a3z0XAJbjaEc/CYW+1OTqQe1GKEKVX4of5CNXM/zg53KzXV2yJo/nXXMBgGwCSWC8O8vLjFK1q
Q5ZTWy9Q8/q+UnT4QDQf79M2tR64fy3kRTGeQN1xD8GzsfkwyUSIgKhGQVZZjSzHkgU8tW297s1K
tECLeIjM6ebDTEWSxhxpCj8Wi+Ll/KxZLqIqU0sv95XiWIyV9KSAszgq1VzvVD8v9zkcYoKhqLNw
ot9MA99tCyhIvJfLsfRgA1oPqB1b91lh1i+VZeT317/a1lCWzO6TbZohbPblrNocN6M5i0q2uGyd
8qaG/ypBVpVmVdrZIJeficTz3VCrTEmDVYoYaspQbaPdFXpiPI5BtjehvVFWl0iPMl9Z1lLhZVxX
VHB0hb5EkNz9jWVDUQWrSsr/iMYsly3K4gnzioC5zEhiGiHi745Eq44mR3S6PtTmhP4z1DoS9aAx
qDowIX+y7HsrMGYPtZg/rw+yuQ3eDbK6FM1Oq8oCowEPVSfbC30gBuEgKaemQSHz+lDiMy9jHttA
sDioM8o6vl3LpQPYCHlItgsvbozaCzCjuovkNnPBzP8kGqY7X2pz+RweNrgBoSJvaMvhaHLOcWtb
hZdakeRKLVzPRLKSmz8SiEzIEbgAUothrOUoPDGsPMusHP209gvq19TxIPi611fu4iNpikBcUluz
2bZc1ctBUDcGsNICwgaAgCS+Era/NKQHXb+skVe6PtbFsr2N5YjaPODLCyUkbisfowzGKnsTvbrA
73E/NYCFXB9GWT4LuDUYR3TAoeBQBwaDuZoTKghZmLepJyNo+SKhFPSUI3d8HhIje5rrvPugmBRO
JRAzTxVA/A+JYyOu1+VzTA0RzWNED+dni+IICccYP3IDNJ9ARJQ7Eg8Xu1b8ThadiwYMIUXu5e/0
AVQYUYvrPVJkzre69Q046EXlSQHYJ8SLbs4/hJoEUjosigw5aR1gINz2eRNYqacq0pcJSgLeQHA4
r6/+xkfmKgODzSuff5RVYgDqzDcSuUq9BByUa2UVkvsUu3eWbuVx+/aNxZVJPwr6Hu3EVeBPK1D7
UodSWcNnoqMUahO+2JiBwDq1y0PZAKU4lkONKDTI6X9qWuh4lWHKQPIpMYVqU36ylUB9AuVnPWUa
C3GoeBkD2eub+Uw3vnCHEjOkA5im8uOtS6SqeBSCKKWfJnPAl99d1SbkUxQ98XDyAcTWtcUdEnj2
zsm+yJ3osmo8sCjRoLrDy2w5ihQ4cof/VOL5den/MeHpi0nCFLhgrSOYTHX95A/Tn9Yctp+uT+8t
N1pEYzEyMDFOOlw4QNbLkbUSgozoAXiI3MeAD8ZY+2TQfvle0PKj2gKlCqSjqY3o6mEkdKpKKv3H
En3F+QnZC46d3zbOt2S0q28BgACsrA14T7fx3sQW4m1BfgfEF+ab+ubZ+C4j6oxMGcYgSrzZhDgy
pPE3Ayl6RJ2zCcF+rdsJS1vfwyDukeyhhQuwf7kqKTLRTi3POKd1vnbMcqNFrZmnB6iPCMnapNS/
IX1setRZ88/Xv8jlmcS0xRGpGLm6SZRfDo16bTw1YRd7o28W5zZETAGpq8S7Psrb0V59d54duFyS
rds8uVdxl5q+SUMnjT1sL4BrpLJC6wRbg98aBMAfrKjWHqZJCT/PYYga9Rzo90PV+/qpz9vxHmaC
c+s1LSTixJsOdgwRfH23RcWMjGFpRl6TyQmbXxoAgwB7vj7tjcUFsSQjJ4dGmM6eWi5uPU/j3KVG
5HUh0AnAdyWABjTy/7tRVp9QifypK7kuPHou2TnhPkflMZF2YsbW0eXkopZAsc8Ryk/LyWBrVdnd
BE156rMPaIJon6g80lkyQgO/utDCSfRYVhPlP8R0o9/RU++OeqEWoWvHJvA2xyzQ34sd9RcMc+2v
Eh+kfztZ/t/VUX7CepcBN6SuRADVdHu13m2BCFuAHpIXd8N0l832/KqnWny+vt5ioutR8BFgK1OE
5sm+GiWBG0Z7dUagJMmGB8OpqoPkdOGZzL3f+bSX6QrgDWqrtM1pkLOTlmseDmilJnYbelRX/hpj
60MT6YDoWutzWfpubKs/rk9tZa8sAh+AH9y7hYQi1TFrFYlCW+nnesxDDwFhLMkwEQJm7AftqeIJ
/0FBF8eTUGB4HOlXQQEKcrcstPCVT2l8vf5TLleZk8PBgTMNJ8e0V7c4GrLyBF80JCNM599NO0ZF
zUYICh2TbCcYiL9q+UGXQ62CUzFrLXLQDKWSVuNxlCV36BtM3oh+/5PZVfp/OZ64Dt7dLore9HLl
M5485YmLs4P2K0oSRKZkcJbo1mk7R/eiWkcQUkVuJ2BHrOYqQMTkOi1kitBDYkNBRlm0+iIL79ej
P/XKs5TXwg0B3Rn6hPYfOIwof13/llvbSnQM4MaTZOKWvd7HGhzCRmEfB5VafURsqPhiYemK/ZSv
PQ585XNlZamXTnry4ARA6DuY2smh7G8tP7ASKLNpqOSK+pTg+rxf+XDE4wJKN1ILA/0MAHvysROU
jAA84On6nLf2L/UvcaQolFJwWw6FNHWtBEUAIKPGrWieogQnmsk+4ta4h23a2r+aQVkcYImpUkBc
DtUWMRZFqYWfMX3oBy0c8eerDR+bLFr+CPXFO/vp8lqj5MojykR8gG7UOolLekCsVaRhxYq+82Ne
98pfspXnO1Wpy9jHKOQMVJlpzyE8vJwVYLGybSrBaS/8/muZ0rfvAk1xVavHUJN3GbDfeK/kuzk1
dijJgYGGrBBweL9BAmqNpJo5HhKaXH6ai274GCrasBMANtIhRBXQvKSPCegIwOFyGAmjyjGV4sCb
Uz37mMzJ9DMgLDxMsea/qENlPTSTFZ4hGsBLkuL82OfW+ApKNAOMg9rK9a26Us19i/poPFBI4HxS
Sl3nn2GFi4iKvrZHMbL4gLqM9iUPZ4kbtEF2B9PN32Q7N+qDgeDPn0UMMEjO8JVI/Dh+LtUguNfy
BKTD9V+19SkQl+Spjgu2qLcu1yiTlUGKpApluNLR/pTlvD8iiDKkO8O8YTvX0Z+QBNiVZJDiwGqc
adCmxgQf4XXshx8FslDntK7LRyebEfbuoLBMTg1aJ2ikc5mV5ccZA7y9THH7V9CLRspTpUmzLs2z
F5zOt1Ck06Z4/mc+AKwCLt6d2hCvtqprbUrADr6LcxyDlhFacZFT/PPmFafkgGwJhRFa2euHc49X
hFLqtuRmyOJ8lGzZONuoIu1s/o1oRQOP0GoROiBPrs61OHahmQ+SG8ztF6kdm+cozNy8Mkbil7Pz
4NwajONlEhnFFeiszjOekdqcIPThjnHSuTxJrTP5hPFqpLn9SNRPfrt9CYn6OibgOrLAAlLxPn6E
CGQaWGcyOQ359UFJhiNi6smObvjG0QBoS50ADrENYnG1hF0+kDh1NfKFHYQoVIfIBf1xr1yzEYAF
w5zeA/+gpr2qEtDkCNENYJS+NuLXYLLBJKE4ckZQsTl2SBg+omMd7UxN/PTVaVwMuoqMQTqh6ATS
3I3bWX9uy6F9rNrJ8fqm0H9Y2uDfNbbQ0Sp9y73500HGBHQCXoAq+7rbB8aLek4UoDsXhLon90T9
uS9n7/ooG2kBmxHmMLPkC2riz9/lflFiKgNuWI6rZMIrFy2yo4FqBygUJT5eH2pjl3CPUcHFMAiZ
ovVrCBagkg5h7bhh2NufceXGD6gEuHZ9lBWO5u3yIK00yNXFW4h/Xc5IbQu5njF/cqFqjCBDQeKd
FR9fZZSx5Z+agnnqjLTdLxPtWFD9Rh/8LPROecGeMIF7ibbVxJ372nQa4g/KjPLNoSQQHhtYdc8h
/N0T/tHD086v3ggMNnBj1UDWT7zk1OWvlnnU+JYfOa6RpOWLng6N782KVgvaYoYK310sdeF0oJo5
/RalEEAPjhxGPxOpwD0e7OlrCMAxOrQK4BYYZiq22qZeIBY2DUEXvF7/tRubRqTOohpFuZ9exvLH
VhgFmpLS2S5EGOUMMxqTvkFKz1aN2Mx/NdS67SgPEGnqdrRdyB/jB66J5l5Fv+4ZFR5/5xvszGrd
xJj6wfdBCeOildjN7zke6HcWvZOnKuz2xLg3h9JopsoGeAX5LQF6d+q6IkHFhu6w28nIQp8wEUdi
JNFq5zcfB93z9SXcOHc2SStfivBMXrXaWhIVn35E78VtjXY+SqE9nx1Ex3c+1PYoFlm4uLOVtSZH
yvBTXLMnqNxjr5ajWluGebYTQ7byEibzn2FWWy/BeFgeodu5Gly1LxUcDa/zJf1JKeW/4jZQviO0
CretjoyjjMotXEk0hW+PzDbQfLpdBE4AgOIsv/t6g4VEuC43bP8a9yDZ0KaDPw3/tme4oXikEQnI
FegRYW8q1B7ejzIjnIsjY8nOV4TbugNP3UFf4e5vbA5yA8wH3nTbVvcbuo+T32NP5FIk/yscMSVW
8qrfaYFsbnce2qIDwkPtTWTt3YJ1FHF4b7Ldo6rTX8JQSr8MKL96Tenvldz2hlrNB4kvUNwmhxiZ
igzbe8PxWpRNjvFYZqfrS7c1FDgFcXnydOJsLT8QdORQgH5sF/W54m5q4+YBBGd0Arxp/Y0jTHeC
PABkBM+0VerT0HSjtskRLqCgkMFhJkvWsQfm3EiwbHowlpCnp1/1xkt595l8xDCSvMdGMBp6/FGn
KHpAPEi509H9QwbCrh97LMG+Xl/FzUHJ8IE1ybgOrJlhfadIeZ+Yliu0pM6iA3Z2fH14LNCn/EDZ
uKXVoEU7oX7rtnVMzBc4VorFuMtPB2fYgoHLrocbYr5kw6C5EMIwOks769kKtfT2iAGQWJT3qe5r
qNYtx+sTY0YOlLOMGFd+6qK2OBkFVM+bl5I6OGodoAcBFwiG0vuIAZJZnlB6s12smfvzEMjw0HlT
nJSyguibtNVnzLv3Luit2gH9GirPwFqpwKz3Zgz5u+5ZaZeEIUa/VVKbj2oQ5YVrdrn9R5cSI/VS
y1+DpjTRsBMdtcFU9Mc8CdDUI2/ZWYaNcwmYTDYoGgus7TpwanKnTxOMOxeubHTKpq4+os9dubqD
T9r1Fd+49KioCQotqD9YoqurVQekWSPjZ7llUkcf+wG9ah0zrZ2UdnsUcnPaHQoptDhC786lKRXo
axCA3NZij3Y4qp0iqBw7V+vmKODXRJGQkuS6CRt0cxP7GFK4JXRF+FLd9xnDAu/2BcMyS+dJQ1ef
jtdyKglc9DJFChjRwHg+a1NqH2pDvxlqJT4GYkgC9SLe0KsFs51ZjVL8nlwNY7+jo2JmPdhht/NZ
tvYZaBQo58hmir71ci6INKY1isiW2+C0fDdAYntAUT37iGZSfbq+bFtD8QYEHCS6dxzx5VBzkKfa
MIWWi2+6eTIDMzpLvEJc6Hz6zhfaGgoHFTDotJwVNsJyqCRUegsjVMsFsYCVY9pmaBfijoEPxW4y
JwLS6nFNG+mNZw0minxqOZYCK7jogHm4Sm3gSyglcOSkM0Xqf1oSiunIzn/OHbs74lFBzGjUbyj5
/7h9ZXnKaGwUBLfoOC9/gj9EfpLQCyR6dbmLoSVVvURHIB4P552PKFLTi9mSHVO6ENIt+iptNEa7
RYl0Ml3Ua6THoDDUUxmo4bHwFeXZiJBaGoe8Qpo+7D/aVRP8jVjF/QqHnuc3KfoqhwicFh5fpphu
aqew8nR0xXti5U7wvWytOEibEHvFtQr1em1oVKAwiUcjIiBS4eC0nqMqjjJlav2Clq0+YvGGMnbj
m+e6iIvP3aD3LvJ9zSvm1uq481suIho/haAJVAb0Es078efv4uZcKRBhx850W1tGM8CM0gezl79e
30DqxYF5k0JDgVmIBHPbrD7rUI6S1oNrd9F26abzXHUKWsB1BvxShtHn2kh4/PK1hGyqkiUFc2Vr
CF8mZ8Ym19LCtD4MeqSMp3YostHrW9npPeiL+V8FGrgGjqsWt2rtl/0jBnHogwyTkvSfxlqVP1uY
46J0rwyFLqRosZeRQKnshDkRLN9vW52uiqjAso7oTAMFWq5iMOFRYld971l2VTyjup5hXm9D7MTZ
Sb4re9IK9NCkP68v63pV30alSPQmTw0CbxVc0S9KMlWBDGHWaEXFSRqczLaXMWxu9qQexF+1miBR
iMuIqv7btbGcIIwL37C568CCZI7b62r4Os8YM42BKr3i4yqjRKbb39vZTnZoC+ulpSpKzmSRghJu
uRXFn7/boJAXQ0PFpAh8gD79RV321yyXaBEjznOXmHZwN8IA+37bwr6NSeWZFFEMbIko9W7M0Jry
Wu35nHpaqye06+KDHBb2EXjdtJNRiJ3/fmGpwOmw7eiWC1I9/KflUJgDS4EG19LzuUbdVGFqXSFz
/kE8HiTsfHaWcx1gxXiU8tmqumirrh221KiYsr7vKm/MtcYrRnW+74O4Gg9dBJFcCYf4QAvdvB+5
tx9psYf6zoTXAeftB/AQVIk2QrVzdZ9h75XavplW3tQ2VnIwuODg4o4Y4F7/hpf7htuDxgQqsgI2
t4aD2Z3CS0OF1OLYKAQdy1ztf45mLygHRR7d20qH3zQ4Uu/6sOszKabHdkVkkmIBZY3V9HQfqRST
loyX9Om31Mb7uS6r32dUynZuyo11pFwE4YoSGdWx9YfUSnuQKmUqvJGU+j6rEM3CanW6u3k60PGA
s4puOE+X1YU4B4NsotCEqKMpD18HzZfuyb3zk5xLyd6b5HJG0MqQi2I+0ChAty2PwqwkGNBNce6F
Uoa9p9UoB8CQ6c66XR44MHsq5XWyayrs66adjLt9RBEh86qgi0+O0upHmmveoCvBUfhF3LzdGU50
s/hU7Pn1dsevt0xyXnqeVOA2DmgocNME8vT1z7QxKR6uBpEKI1fw5evPpCQxagRG4XVm8tXMZg2/
Lv2uQdDqgLJov7OEGx+Kj4z5LcqEIgPWlh+qjVrLIDMrvHqU548aGn3u4Mi3wmrFA0sTaFcyQTaE
LX7FuyCs+5LRK5VSeKh5609DqoxftEKudlbu8rwyChUBiMoQxojBy1HSKZ/qtNWhGsyy78KAokyv
9LqHu/ee5s7WstFkBIDGS0iz1qlWjJoIMnsIpPZl3R1k8H/06bvZvb4VtkZhdwNgQaeCNHo1IYlC
tpGOKTSNAbVGtZxbCAfSXuNta8PZPOnozgrq99oz2BkLokDp5B7Sm/Y/w6lRzt3kmOcEra1jbVX+
ToK1Nas3Xhq3BvX5NRY17ZQsqdQ597qYrpVtIVaehdLfOKxsBLAd7GnKiG9p7LstN3bloKIlk3sF
2KJzjsztSTYL6/YtR0MIwgREAS7jtRUkBpZBrURa4YVDn93xyMjOM8sG4LR1doa6aAVwiIBWQumn
/ogw8hoAWqZthPgitwQVWkx3YhuQsoZ/u/SjDtO/cBR6RAjtUzE5jyX0+Zt3org6QOwyuCBkLo/W
UPvpQHGh8JwumFCK60uhULc3xY0DzF8POhl0J8TCtauKSlhsfL1glKIBENwSYOMm/RjZ9V7Yu0yd
bDIKwS4lwQd2vbra0eQxcYBLCg8Yeuj6VYcHR6N1np828Ys2Bypqy05xB+wz+K1K9WbnKt44AmQW
DA1ymlKaIv783eaE0osMYxcVHrp8E5qEquHSDG13dszGwaYDwRUMFhev2PV9RaKRyUYPSylsjeY1
niVA3tGsV7xkEqwL8gQ7+Ovb5DJRs2lJwiIySZpogGjLeSXCzbAnDntpM1WPvA95/QWF/lyjIxce
ZtjCmCWCadjJDzePBvpW5NxsGx5Pq+1pjEGDEVdICBtnmlNdJH0O6jx5sGtV/zkWenRAE0V7baO8
flDJFL90oHx2fsTG3A1QclwHJIv0H8XXePdNIz0blE7GIEtpHekBr8n0WZepeSNhCn8UdZZnEAG3
YgyICWD0xO0gU/aDvbwcFMJ7Ww8lGVANcuxuSkLUoqSgvX27GuT4gpzEUeE+Wo4SEa1xfVQzT8bm
+uMclu1JorJwvr551u9SMRc+oi32qviOq+dTaKFbl6dD5vlVG30o5hLN17zPT2PThie/hHMZV8jf
FJgPna6PvBF3EHjnbcEG4l28xoq2WafGWl1lXlaq1UHmoXRItKlwZ1Uedt5sF1i/t1nysuD0wzch
GVquJf8v4KGhzNAjNX8qZf5kSO1zGzknZKJe1ba/MweUJuEH3eMjeEoknEi04K4ui6/X57wRgt5E
XHgVC2zDuvyt5hUGtVxasKhrImCWZ4cWk+adnbOxsnCAee2LlxTw51WcTQw7L7GLSz1pMOs7fyCS
Yof5VZKyaecbbgQ7FpRXh8A5UwRfrWs7pajp5oCYxxx108bqbMxFgd9Go5vlN7fE+YqCSMdmJcEg
j1kl6ShgK12L4SxuN6WMC2te/6H3w/xy/RtthBTxiIK4wqXrUAhf7pXMCnACVpLEM5xk/BaOKrpb
c18fijF2HtKqVx7iPlD2uKBvt8+yjkHjlUAOdIKjSMKxHBZjgjgP4W14QFKL4SB1SeplMHburNRs
vRj1srOfTerHWcmUE5wEWs5SnbpI4dGrNZBqC8pZ8wy/snaykIveG8vObUbPV7y8Ratj+csmKeXS
DsmvCq3oD7HkWyiHocQOdOfJ1uMX348iV5WDD1aYPcX58ILKv3qIjfHX9Q+zcXjAfFAnJMEkcV5j
ruIalyqjgp8mmfiMd43Q8Zq6ficgbo4C8JbWHnuA63Q5W0qNY2fkUuzp1dCAiDbrB781fl6fysYJ
hdAoPjVoaCEWsxykyVO71DFY8nzQdqcxDOej08CR6pxuZ6SNE0pLh41Ml5LDswZdayPw2zmeYs8c
Z5yaI0JcY+EfdiD5n7/OARJ316d2UZtnu0CXUoBgCEQhs1zPDbsalEZjz56j4MHACQytuECKPg1t
YHilM6YnDL/qU5PazmHEW/exRqb7OJtRtrNztz4lqjmCT4zGLsWy5S8RydKo+FnsKXJfn9HAl44S
4ModyP7Wt9QB9YJ+FUJd616EbYVBGhZyDPO2wK4j66sTniMA+PRc3glNlxN6K+BSOcBnhRLkKgDK
U4gFm59lHhws6V73xx/NoMv31z/gmzjPMhIxigXLnouZ5vZ6Qnnla06Xh5lXImU/IWpYRtVHnVxO
GKzYvvBWLlr/nISjjXFVXzbVgStV/SAQ9WBk/WH+Qfk37Y8NyHGVmhANsVOoj/VHuUmakeBRlD8M
7JV+JSGUYrD+md8+zmbTTSeHdNU8ZsDtf41Yi/0+ZPV4PxXZdO5ltf6QxEONfKiiNbpLUyPPvMGa
cLbVorQv7iQi4Be5bYbCa4wJQwFiGc5civat0gCcoEigZefSrOTvkT+kf0qTLk8nqx1GDY95R0Ze
XJoQIkf2DJlcY67Oallk86FPLNCbqo6Zm57X+JtfX++NPJr15ulFKBBQ3HWhdZLxtWlVDYY4NoFf
+9ox/6hiQ/jWSvXHMguVZyXTbReIovpg5fg0KnZya0OWTJbfQN0Q6B7J9PoNwRM0VTHW4Mox58Ad
1R4D5tLAH0G39p4rW5tYbCyo8AyIYtnyVKKT2cmNg+oBIv7hucDk9sQb/PbHnkMhmb454gaQwNa+
Vk6pGXnl1KkXJr52Z2RD/5JCrds5+1tzIZ+EVisUmWjSL+eiBwlLOg+QuMrid7mHT+GjvLqTvV4G
GIRj3g2yWrBQnaIQn032RyTUTXHN8crIDI/0zvdITptD8ZCkY0R194J/mAdzV1h1n3p9IDcQxCrf
9QGsHrpxandmdXkxMSvQOm81XZoUq6xiBq0zyWbKB6rL/KEpW0RIwyKTj2lXl7g45OMe6eUysWNE
7nQKOuJJtU4fYywEnDpmRKNqtGeLqv8RZ1HrVCM9ehTiLG4fa7fXqhiU+qvgPQF3Wad1SRJTy0Sj
0zP7aHgQlij0Y6OSSxinieuBZGMzQjBhw/Oeo0O8Lszb49DPee4k3hRlw3Oaqeb3pLIwWr59GHSK
4HAxDqSx1SWElin4wFpjGEMdXtSmaP5AOjjbuYU2PhYniiyCtwXUyTUcqcky8n+oJF5c4AMSlpVy
j20s9qXQqpVnpFzNU19b9g5kb3NU7I8FTARg/zr3hxXZmVM1JV4AO82tdK06Ku0Yv+DGJ7vYOMZf
zBlx47+xoGhyIn6ByBEUw2UQMU2Y3RSmEq8tlf4uclr/UFnRrQJlRHjhzEbRFFgIl/oqirCUeMcW
beINcxU8jaWf4qNp9MVORBTHdpU8LIYRm/RdQQZHAVMfEd/zjNaO7/F8B4AwttlPdGUS14ka00tj
B6LDlIX2g9b6+s7u3PiCGjcpOjkkfkCORb3j3fhNjuN6WPmxN+d6+9Ij8nUcdbzpxx6z+r7R63sJ
j/Mv17/gxhOJLiK1UypCqImR0C9HjZopi8uqQsvC6KPqzEXjvERlbbmh32h/DbZd/0Qk2HokrcKA
SY7HOyHJ7JmwHJ/lLPF3dtRGGKcJCDgG8wyy8TXyPyN2qqNUxh7U9uEI5zI95xNGHVWohTvndCPo
oEkolE3YvEB0V9EgszGhS1F39sgqWgz0quScx91ejrQ1IWGQTc+dIgM49eX66pFcyz7MS89PQhjd
81y6uRzbz5ox7HUCNyckGrbkvzxe1k8zPKh8pTIYKqycb4Fp5w9yFO4RvrZ2KcAICMXcgWC1Voex
G0NIL7Yae5rtR8DGq/Fc5lOAj+mE8nZgmvdAPvdeZlszo0pMxkUZnk70KlmJ/azoHJYNcQF/OKAP
PPw29kX1+fpZ2LjXaQdyyb4VSZ31owtpM1+YRyN2Y0TDhyQI6tc89tE3wcWkPba+ZuxEnK1pOTBZ
6abBmwZNuNwb8VSVbR/UFE4U3M4NSW9caZL3lAm3snRekoibsXSgcdfVh1SSs15P+thz0n54kMNh
vB8yJXrSyi55DQIo2yQy6T2I8uh708yGG4TZvCfwu3EOWFo01lDIogyyFlpr4ga08xwQZ+xZ/+JI
MU7hMsIVtd/v0Sk2lpXDhleYEE/Q2arLZe2Gbhht7Nq9vJDz706kszsbJz9d3y1bo5CN0TzT4Lzb
F/Yw6gCGe0oQi5GUb1UGMBN/lPD2cAhahzmY7H1k6sSPeHcnUFmmzpGHkTcmgXSkrNcfMd2ZDpmq
tTvz2fpAoMFBogsU/gWfJpuH3KxLK/SUUPqjCkb/FA3qq4TpyvH6wm0OxLZnCITqqLQs58TtV/aT
hTBNYZnBsZga+ayNEaaRuA+crw+1+Y3QJab0Rj/8Qo8Fz0MVYQUVDRy9ov5XA2HVpcDeGWUjcUB8
inKrRd9dwFeXE4pro88wsog8+oDIRsCe8DEsLROzOfNNxzOekNZ09AHAzMItG4cNPZeMHQ7RRfDi
7UPlQ3R2BCd2/TYVENIWH0CKf21WfIj6uDn2gHexRECBLstyf6dSf7G0YjzA9qK0KjhYq5DstEqN
5FWOwaZlZa4jD93B1ttgZ/9vjEI/gKHok1FCd8Sfv9v/uomqLg/uyFOc4Wcldf1JVmp/J/F6Y/gt
Mj/SVGp+vAuoM4I+WmVe8lhTQo6qyJOoJZT0ABowIRJyd2nYaL/ZkZO8mEPsn1S9ljwrxuDgkNVq
9mypyAwGTYMJoaP0nTs3QXNIK1Rfa20YzyNgQjc1JOlUR/g8hLi8SkdLq6ZXaYrMnUTu4lSJOTii
DEMWhwDyaqUylCVrtWWl9LBtmlNV5TpZsm2m0WEkoT1dP1iqWJLlkkFV5kDRErdoGq9ZLXqkJ3GA
3a03qioaD8FUxWfbp0T6gNGn7T80lgDdpvUItQCH11/1PAUvWC8WKNdMBdr0vmI/QNrOf4WmJnnF
pI4YowVG8Rxhs/cSJnpw7jo/ei7mwQLV2uWHHvHAY67N+n3bxraX93J9lyH/f1/50ndQ1Xt8+su9
xxSRdoBOCfXqwoIqUmTsdyJCelakxsuEYP8h0cto5xy9sY7WK4kuNlgQC0IGnMnlFjdjLVDSuAs9
X42cQzerrlyqv4U4cRW+86Xp1Efd8l9R4ktxHtExmWzuHVxyD35eH8N8eh3z/ne/p7MxyIN8qIfa
rdJOO0zI9RTauFP6uFwTUZES3BQSTICHq5MC+9uRdJqNrp73E54zhZ5VB5gW0s7+uoxmjCMeAABI
YHeuU5YgQTIDAQMbd9BZ+xTh7/QDUyPUy/AUzX7DxXfv9tuamKB10NwEDcb/ll8haayx7rgaXB/L
1Hsn5t2ljWF6a8IHbk6gHQS3TnSPVzeF4USwEml2QHGoh3u9ayMsPs09IsXmXMCKkKCLasCaE25q
RTuXGXPB9TJ8DmRcW8oMZ6nrIeAy4JBkgScWz0Yy7jUxMbTVAm9lmCFtVVYnE0Pf3i7+zAGo3L4X
RDYHQA+RM8qVqwPSajgBh41tunkQTI9DlfIE1yzeHr0xfK4mc+/cb+w98SKmY8gXAgG+utki3Wiz
iizLzWD3fBs6hDbNDBGoFuHN81Aoxk7k3vhcgogHIJV7Gw766kzNCY6b6HqZrq226qOPoeyZmtHo
/o3PRSoEThTyGtLhyw0Oed9BvkzMSgM9FIJJuWu0aUQjyNwj1G8tIHcRgVMg3YArLYfSJhvpQW2G
4kL192GeK+1DP9LvmJ+MOi53tuHl6gn5QGSA6KwTRNfIrBaD4ELzI82t1ck8hDVOhO0gaTsp3uVm
F204WqoUQ7ns3q7Dd3lIERvzyDCqa1fOj9lMlKNBndatoZzs1PG25gMAQic75lEISn65eG2FrZs5
qKpbO1IKUN7oTlmQ+jcHIuYD+JXEmM/E9bYcZdICecBiUaUNHceHKOmUz1KjdL/fuueAAdGeAbVG
MRQe6HIUBwnKsPAH1S3xf3bRooncuDTkT41q+DtDbSwbd6cg2YI/wG5wtedmHTFknKlU8u7qvul1
47HLrD0hwM1B+DiA/IVT53qv4RUvI1HMICa2l1T7LfshGqS9LtNlSU5kHexoUg8Bq1hXVfM+ReM1
yzAJs/P69zpscZon2LfhR0knsX9V/KFpDolcJvDUcHiWDyXc6uC+mJsZoakZ2c/zjB/sXmC8nD5Z
0Bs8EECn4B8sP6ccZO0Qwa1w9cBM/kwBXdL/l6udTvFl9KBsLlPJFvRX2v6rooiTTVmTGrnMItNf
s+0JmfkgferDqjwaWVrvnOzN4aBz0pkWWuZrJW2oWTBdskB2OTDzfV7qqhuZaDMFfRYeRjnb02W9
WETBwSEBILfh/gSvv1zE3o/0Ws91w9V7E481S8nP8qzvqRlezIpRgIlyK/M0g224iiJYZCJA19n4
Jk7RL70XfoTNpCMf0P6UJCPbeXtuzYkiBU8BLHkpu6wO31hGcVPVsuGOpZ4eUaEvz4GjpTuRfmtO
4M5IOoFOU6AQv+JdDK5gKkalpOuug/mfNzp0AfR+Hu6bElvsUg/3ZDgvxOffiLc20QsUCm+qddct
woIKpH4B2bvy6SSWc9/6R6lo0vo4VzpwAF0vy5DStIq+ezOnqnGo6mD4ghmHEZ+QnivKo9arane0
w6FVzmmhSBoXR1VgPji0gLLToZz2mlwidC/eE7QOeLiAZYcQQnN+dUq7mEwqVirdxa1x/JoDujhP
uWSetBIqG7pJ9tMIbGDnCX0Zs95GRWWYCoggk64ulG60Z9kKeJ8Ec5i+FFPvPDqIfTzaqd3fhRX2
EYfELIaTEWBRyBqYtkshsHjRi9j/0Wtmd3f96tnYkhQ2wKNBnBZizqtjFqDz0Os4u7pOHuovEypC
BzmdmluvUWYtPAqAuIr0dB0RKZe12Mu0qGO0+vSkD3gqK76l3n68gFhwHyhCiZsq7nLj15oaIf6R
6O6ECcfR6FHA7nR22PUV29o3uFwDUlTID4Vb3+J4qbmcWNpgay7GDoV/zOx0PCkORKlDjfvmHU8i
/Z6K3s2tX1H6hmAGKcaCJrUmmI/J/1B3JstxI9mafpWyXBfyYh7MbtUCQAQHSRQpUgO1gVEUhRlw
uDvGp+8Pyqy+yVCa2LK2XvQi00yigh4AHO7H//MPwWo1DvWbQSMxhoyAYFdH8oVb+DcXR2QesNgu
FNgX3ucXN3fuaA6jaR/d3dk7shjngNmalWYz+3lcsiiSBOrrDz+/p/sye/Iu4n7ADIGVREV9avzn
r42L3+ZKwWAteTyuS3NXzUtwsMQaAmll46EPM/MmC9dvPx94f1g/Drw3S1B/7K6cz693sAJ8y1l7
qIpHddBTO17VeNNfrKNvvfCmfQcoTsfCG2A/weyh96dE9lqOpRjH1Tp2pYnOWhaiSXBgU1z1Iow6
zYDcHgu38lIY2yFJsCsBoFVQuYm79fqApZy8ZMsIkkoD+qjKtV5JoPTLJi/Ifgk0dr8GXbNo7MtX
A29JXKx2m4ylJdQLyPTfLBo0XmHpsnDQwT+VnUU4dJk8H+sYedI/N5a6SjIaJy+8aH87CjYiNiPs
YpKTuaha1wRF0dbR8OVbqbLgWmeV9cLM23/JyUNhi9yXf0ZgLzgpAHoFoLmYo3UsjY1Vt5y+RKK1
sRybLlbFWf3n0+1vL4maMKArCBpwSg7vSqcg+1hYR00QSmxqJ7ioNwKqfj7K95i404sCYmdHZi0E
zz+5qI5sIElwvXk0O6/zEhTS8p5gMWBB0BBS6uu2+NAXdlUmi4OXG3jiMitCLQEq47waTaSRoaW+
Dc6SiVhi+/nkBGp7mDM51fFC+LZ7QBIhy8SQrtckEp51eYaZH5tX446bwHA78h+8VkRR6jorvmb8
D/Ft71hTSRGekRheVm73uZ2zkIRqWT1ZnIHvJjec3y/aILnUWx33nuiGeolReXsf3VwhIUAGo63Y
RLUHu9UOobA1bm4uSYvV7buwnswwIdKE9gj6zv62Kef6PpfDkieO29pTMpn9JhNLhEu3i2YaHfPF
V+/wz7APgiJUnXWcsqbyYz+HJBybfdh9eeHR/DDd4M6ywAI6sdmirn6+3hDeKTbIT+aRo1lwsJdG
xItRCgKilpdcnH5URHCSBCuFtb+7DRO/8Xws0xslyaTDdiw4DA0J577tgmN7x97btqW8WGQ1GbgF
FtWYNmPufyB8RHyx+7l9NZakZCdrM4OSunXXP/7yXdhNnmjAYHXERD2Zn8syiKpHugRfc7CTCFEk
WaaOFdtieAmA/3GBZ6/eg0Dg2LDInzpmsfblkfSK7Sgzaz7gluseDTOc4QxOL93wH/dOhtoP8Oxk
OyH55EA2mtrQYe+tWG9mnDutIRM31uaucErd3LjGvIsYnpxobOOXVxWQCZzjkIPjOwFh6/mD9rTX
FJm7rMd1jrbLus++Rd5svlAZMGt+nLtsWnvNukszUBw/H0ZsnZaLFalj1s91dD5EejUOrWtt9cHJ
1uWz6w3wh80+d/rY15H/YSL4nKzxYfZh3w4qy9KiXxornby2smOMbw03LrUzlLFlzVZxWCLh2Qc2
/8U9FN4y3C3R1hfJnJVLBUcZX4ZzogPBrIY2WoZj3ij06B4+xIeuyVbnfJsLUSeLAm6NWfBxRCEz
oMqTMgP4uiLXmyCUdWuCKmk9O/80rFNoJCKcijCNOhG+hoaWu+d+PsAmDWQfxaKe7TtzHIc8nubW
oArJqnw6TL5sSW3P2/LGh0VMCH2QhwSg78buaTaa+X7RkrD43X5173NaWZM61uqL2M7s9lO56uwW
rn5zM4W5/3XIRuMWVppZY3omrNtgsKyPozOGRrzIsBmJc+o5Yw+q93yIwfZMfrllwxj2luhtN8o+
i6M6qLxkXftgOapiaDAzDoytf93iFERfdesRs0ylMeZ03UIOZIMIo/KK81drHrfJ0tdg1wrNx1aY
74cpbIgUFs5UY3uxtW28lV6bxaWD1cbZ4IuiRcVlZ1VKP9B6586SSPu5sZU4bws5fnC8wnmgGaox
6NhZ36X0pyvfMIqGkGTemvdZKdSrstjs7TC40VzswrDeOdO96LokNGs/rcKlDWPXy91vkcx8DwMc
b4Vb5ha5Q0rYar2dZpbYuC5n8wNZLK48UoPk0YGpIm+a3ph6PPUt4pOszdbgIn4R6ThYK+NcDXQg
Y0wdjYxVflvva0Wg+1GFBu9pMRoraVpCcR6bIsE7XJa0k6LMGR/DzHO/GKOvMcdog/Jy49NfpnxY
eTIypGibyYF+DUKyOUehJudumqJmpAYzC81bn89R4tuL7RO0NRbfOqd3X9veXF7TO8TJwWjC8rqh
HH0X5kNDXRgF3ZTqIQS1NytLPMptJsdoDJqZSzNU1icsdjPW4qMzXfZF7X2poQXQ3AL848raaHMP
eZWv34SsvVt7nvwAa3Xbogul/XVO54BKPyE0FdSRCJyCRaoPx+0cno1qk0zn5vXkG+jUfVr27B1z
Xh56JO0XbRguMF+qUnyzey/7jNvPcN+FKAxjxanoRgF4O4kdcZSE0G/JN8p/G0z566EU2d0sBuMb
ByZVJ8M0qi7BeDV4mhEO3FfVaFtnMmrc9WhPTtu+anyXmz2XlXxEneR1BNUVYXG0x4LsbRlO1VUH
w7ZKAncNH8QwTE8lCMsNNydDLsAcWhIT79OnPirGIEFkbnTxTHrmA97z4926zqY46zFM5m+DaCJO
u7WcPhlxcs7iTdTVHfBh2SQm/S0r7hDWf1ERWMdhJafSS8c1Y4LUjZd94mMlvK5x9uM6n6siKb0h
OED88ynJPSN4p40V1zivqsPYsZS+bhyBQRfJmgGzUhW7eXsZ8QhUFxQidqCjvopmOxsuMuzIpyNv
VPTWz92QlLBlpTfuWr3MY+XbNBVLzO8Cosjd+Y5SaJMxT3CuqJ8s51XY++s7p63MZK4chLmzubqX
wxZZzFmrCOdLZc8CZStHIJ1grJq3MRc4ExYX+OqV4fnlTebrpUvrrvEIVJlM9zYrsvbGLwbl8wh7
iywvX1vnHqD/dR/5KH8CGiWUV1jXDAflkjVgRLqDADeWrzdMUO8G17a2ox8Ib7jsiJsbYOoY6ELk
zFKalFNdvN7jW5gb7uwvx563bTpui+67s2msRAeY1YXdeS3kBG2kbOF8Lr361IDiq6Sgq3gWZrnL
gis6/NxbNXuvw1EiyW7swboyYTn5ydxW4xtrUHh6tQQfnhFlySrakahXXpKJnGuCRorZOvP8iTVz
QClyJ+uqeSxsY87PvDJc8qOeqq48azCv4hxEXeucld4cUaOKgqWpykvxmQEWYMuC8gT5aWTdkoBR
05GWBpWApBLrYK4aa53gx25/3FryQs/kOAXmOQGvdhF7PMWaB1OisVmidvFiZ8zCPkbbqD+1YWli
VVCZiGO6wN0+EVFNytnWavsmtOvmwhlp+MflPPRL7Dgo8A9VkJfqPGMxNlM7HwMDR7U+uM1xAPfj
iD3rjeSlCy6DQBgmHuFu08R21TVPTTlKjLpwCbqn4y1f9fi3ZnCtLAmMKQLq8HUT63UWbcZEHEzX
sobLzFvioKqQTleG2w2JwpP6olkyL+45DZyNQ2AmW65fIztS1xNPn72IWq6KbQK/1NETYuIW4PhA
7le+Z1TSFB6v3XLJqxi2V36vPKMdE09OEOBpSVWX5uiJrz0QGwc4b/SquHJNKmzqYEOkTdVRBWfr
OlhxLvy+TNc1MF6PLfaegCpece+42n+zrcNcnrFQOksqDJv9rLAqIw6iipDEsXUH1suhWq69sVL3
bZ81feL0Qbmylno1YqnZElm6wdOo436evSnlhWmiQ95O+mGj/XCGpfQaXs5FWZ8Pkq0jrQKK1Ifa
q/3tUNZzbl0UnVF8DszJFamYJ2tMaEyV571fjQe9lP1RlQLtlevUg5V0q2hfcy8rzmFlr/qk3Ixc
JDZedVdbg9z0i7suAKxjrf07IT3nqYh8FK6+ambz0OgQT/iOix3jymK7js1Qsjzo3ldvaymHJz2w
0Z1hJghjy1HZyuGOZVc95fMYsiuZ4LJdZq4fLWdpn6bNsqkOBrm6d/VkzI9afi2ao1W121eCmMP7
pdk6KjoB+rtkGnaGDY0gjI0p8IeU5+bR/iQY8mYYQ/2ox2b62ONp3cQDmt0P5RJMXzmfUN4J3xJz
vNqK8s7FJbC53cuTm2JcjeJsagosICPSr6YYRj96DOnpcU4wwViKZFs2NDZmVE53UtrBRxF6+lMd
lmq8QuLfPaL8rf0kVFYg4zYz5FWwqPKbpzv7k+24Qia5m2XfWNjYmpXtAruQotrmMb+neze6nfW+
NtvgdhpWEyJMa+DITue/GdKlpARLeRub6IIqyl8OdW8tF/7GdIJFu8+eGpkAbiMFitEw18EN6Vl1
Ey+FKFBPYpJ1Y/aNk6ezobt7kdXeU40ejyK6mqL3hmcXDip+r31SWWS87eTavalmazmUk1Wvh86S
7R5eUI4PbdsPj+ugkWS1WSa2uxlFGlOiXIrbfo4o2oO8tgICCxEKxlOGoSDXUK8Igru+fs8Nq6fL
CWeUD0VvlA2Cht4QV9sgLSOdTADKNGC9FzG4FRtSVZdecCYsC9wSX4XcS5tc2yUHFdVWb83ZX/v3
qmTRSJR03C2tFxOqIyuBvsFIXIqki4JVxy1T9aqT0rxBku6TLGHOLG9UXt0aC5DQNrYKMlLjcKyi
Na4jjP9imnBefm5HxLoR97bIMqahK8ZDrcP8A4Gx0deeHhOsuWAptljDfbutB58UHO2bxueWBJKN
Srop3s02u2hcliBRi3SzLbYLWDLx0ud9HxsZj5PXscu7S09bS0FOxORctRjk2mfKH8tvi+5GTtZ2
naVRtbQBEq9lP3tUjqUTUiLEmEg8NY3LmfypElOGsLirgmZyWf9WY/lAgu86nUfhptdDyymQOETT
H2hIkzHKNhPZhgeC6Y/i6Gdb2Z0P8Plf21LrNa2dCrh4a6L6mJV2rzCSc7xve8oypejchd5FP/bL
V4iWgbhsXSeXsTKCDGjGztukRmbwyXF63qRaB2wkvRwX9dYms7c9z+XYRImcvbJOrWVbPnSOHh8y
KIh5Uo9ToRJ71uKhjEqZJzAUg8eu2og9Hbtu8+Ow4fklJTHWXuwaWn7UJs0xqFJt+ND0I3Z7aEnB
m9rWy19juz4YB1P7VnVwlCgIdmNnduIFWnieNn5l5qmx5RO3Zyt3f7683tqzyW5RLNjBVJXkkmDl
ceYHDXYUsz+CuuZV78xX+EZ08/WkAv+9EWAdk1izZtU2zTI4n7QzqtjMQlArvGMxrEMfssIXBQdL
vHwazPNBNY593xAWMl4ZSokwwaaoe1Os+dBfRPVaXLXUCX481p3bxZxD9T22O/paWkSQx8vWe1US
GRSjCW82crXNs8cs6Thm9BQsNJLjcFgrqvaqqW9xXGqceJy6iFBMNao59jFa7uhBRGo+0zzu8KyM
SLpIwryYild250TrKyojkhQCYYUXzSBM2GgdnqpJUwXytrHq8VtXsyKmc70O72Y6RDftWFPzVznH
w1dVphrWDlQFRHSJXhevDWHIJQ5XKSbyIdsaV+xy4Y1birmXMe477gNScFWkte+J62UhY+TcoAw4
q2s6iId+MrPPa82dTiWlXZ2EejBvxDhQNDqz2VeHaZwMud+aYLwBf+6jVNejVnG4RYMTV53DjdOO
nQvqSbMfqWEWJhIYD21wyG+e9aouWXgui0nqngokFx8Dw9TlRY1w5z40cRlIty2XW9pGHYHczbzi
c0gFpc/0CPqJcXBGuKZeg+WpxavgUk0eh9dpIzMrRhuG+Y4phjZjuQrbKUbanr9RaDavw0L4N7YR
smRbQ96ahzUcMjuefKpnYNSqDgBKyiJirLEWSVSEEYjANpuP4SSxV7PFor8OFX2ncxRi2bFftihL
/U51j6NypJn+0ymmXhAfNh/r/UDc1zbF42Asppf8U/gc2YeWRjzwfEDJrmfnLhAgT7mHqVqCkyzx
WtgpREUMCJ27PDenueU7Ry/5V/4IumHYCScU639ctRDBPEeKfPKkp9BuAKRymrisHOwFfh8qSGLe
S95WP0Lq9BbRGgPtIVH6oek3wjSZrUqsx7Kf2JtHN3pbzEXz9eeI5d+MskNeYKmIt3HBO4HYrHJa
e2ftlqOc3Df4afrUFwrE+JeRvCCAUIffsY8qH4j0+Y2r1tGYhGXORxNNKQxgpE+dub5ktf9jz4PA
YoIV0dDRL+UVej4Ku4gqcszgSYQaqzdtVbTXso2aSyvznOPQh84LJg1/0/TeGf8QYncDBUzWTpDR
rRyczfPy+Ti7JP15rEytnNivneWDgQFKHHaDmwwYOcfexnGkrW4qn3OB/NUURA/xkLPr95y9ewXF
7/mFSz1Ro+S2xoComs9nQW5Th9PBLz9ERsExB64yV2ydmivUNsKa3Jn1EaEmumoZKAoeEmR+PiN/
eMdwzKRpBRff3FkMp+RVkL6m7PMJr/Fsnt5UDTEy4MveGQeEJvn5UD9MfpKtYZTSG9rtOcHtn982
vWiRb1PTHgcdqEQWXXmtlnJ+4RXbQf/nTSsUNZClcMIDY8Yk4fkofHm3VTwXHk5DX2eiePWrxyWb
QBCNexRn8LtfIpX/cBPx9jLDXS2HaghI+OR9a0byHrXp8ai6qk6stjLSAD5cgk//L0vz0BowLyiu
eAUo0U5uor0pb8s8vR5d0mriksPX2YZF9wuz4odH9X0UpB4INGhon2Y0NVXbzaM70IMQxnbgRLDF
m9X/sq/XPgr/7eHqrL2nPKa8DebA0t1KK2XxYw9c7lhqMh43Zfzp/fxfz+KL1L//mz8/9mKVpPPq
kz/++035SOJe/03/9/6x//3Pnn/o32+nJ6lH+fSPNw9C/eM4dl8fdNl3p5959isY6c9vkj7oh2d/
OJDTq9eb8Umu755QBenvw+VP/f4v/09/+I+n77/lbhVP//rtEf2j3n9bztf67c8fXXz9128cG//y
Qu6//88fXj20fO5u7EpVPvzwiacHpf/1m2X9vnvSIJBykX2T3sGiNj/tPwl+9+D1QGNmy0Jiv/PB
u56D+r9+c/gRND763eydcAh3w3DVj99/ZP6OKhZtDx+FXkga42//ufDrP97WP54ON+LPP/+jG9vr
vuy0+tdvO4fqf97p7+wA3i5ijQITzinT8vk7XS3utphr2zFHzPZzU83F5ebiyVZk43RL0luTrnIj
ALYz51dYofya0fQ+PORTLH8R4O667VOluLs6eiihlsRUl9YVAbPjlxIM4FYHhTz+5ZH8zZU+X0kY
CkoXnTca+yxhDuYTz6+0NWjAqZkCy+mq5m7RlU9BP2bpYDXR2c+H+uGmurvKi+gHNlIAo1PNhyO7
RUpofbHpqT2pjzRZjrtT68XF5mGux5B3/hTCi13zInpSs1qdFyiGJ1Zm++WyUO9hS5CSmHinK4Aq
x3w2JSfsLZuq/nymjaMSr2tGDxSndCMKYCGPchUbCqe1uaeVY5vx5NTig9O4ujoaQ7B99edB2QdC
YcVLXmvP18H9+wX7HN73eehSkOyfP45yDRtr80UNMrqpN8KopkujHdoXVD7fSajP5jdMDgbaMz/g
qtL+fT7MAB4dgaQTgW0QUBH74cJh1pm2npshbfM+WPLybUu/hl5g184b8ZsiAiQMWvfr3GayuCml
XdwgQuNASQcDcWyYl7JJR+CGW1JNghkPGDCbZO6b4MipRV21UaCdOJjxhjuT9Qp1by2cqYqHSriP
P59pzwvFAJ6CT51IxQZbEYXwqeQKyhZ2dBaWpvaItYO/J68NvG7xvLbzAffI+frn432n9Pz1fjIg
GwomWyYD4qVyUpnmeD3PYb/tUI55BrWEIBcHF5BsTO2s/hxm8rYn7q0awHt79342/UszzNIu1Gdg
6W/y/SYq46Vw9b0q/OFLwR6gL8GKGZ7qTgLPMD1jWltEE155S3neHtpsfdpUHb5a3MlOGkCAXyq5
uPNoRlEk8VLwhvO2nywn21R0S+5GFZ3dsL8obLM+do2aXijMT9+SfRTMHRkIpzGq4pNRxtILVUUn
Nx4a0SWUrE6S+cp/YbH4u1HYBTilUTVQM5xsAuuCOnXq9lGmJr+wPO2nfRQ0L9Dh/2YU9jiig7GK
pVu973bPWM8AFMYie17FcngAx5o/089wv/58gvLITyfDfqhF97aL+iBxnUo1FstXvTV5jzIaWezx
CPDqc7/cIvHkW41HI8fMP0Knaszz3HUNO23qLfAOuQW3Kh04ccxXo3Z6+8orSxczQLik/ZXTelqd
K79a82TZdD9caBTCIT0ziTjRBn4O41IFDcjMtAzNKxvPFed1bud81h2HVVwWmUdjDLcla0smlVXj
uXKqrk4hGWoRB0XnvsUSZsrjrRFmC0ehqM7zWkbR2dCVYx9PPBAwptab6lTm1fJFe9jlp1LPHa28
VoKyD0rM+Vsx5c45IaBL89HwnDVIdI/Q8nVTtOP2DoOljfZ+X+Q2rTqptwM9L/kYLXTUjlIiuEhA
8Cr8vMvGqdMazeiUdqs5u7jh0MtMNSnliIAnvFaOg/DCHD36Jj+awpjadDSzXKNzFN7bbpA16IoM
w/Ey28QEZtx5vZXqhgbFG1eooUhne+lXCH0uxy83s4q70N9GM9b0UmEUQjkKY8tdszkZKjsczmw9
dkGa9dKFAO0MBtu3pTzrMFtQo8jsBZMxLWXKI6arvUM0BrretKamvwjrwOAzKjc/kxvS1/Ry3REW
fO0Zw9FadEHmldjvoNe0jT6svpff6IUYybhkz76C1gKclnNL8xgCCZDC1K+0L7Zqm+6XVdRPcnYm
dQjyqo4OPd/+vZwkk6Bx3XeWXi3jLb9MFkmdWX57kPVE+g9IklhpJmXbx9ouV/PN0leFPlhLZ0bH
aF264+oidb+wFYvwpR2uO86I4VNzbUyAsEertusy9aqiHigwRuOTJaN+PYDs03EWjWzvQ2dqvwBm
TU1MTVqWb1Zodjva5uOlZNE4uCd1uglTupSqPJcwgexUme3wdXLwQYoju8QHyaqbNc0HHxONWTUK
YU7RVdx4r1sS5hJOfZlrWEUykUURJBPEiIEaopWaspFzSUISs4PNYB8ah0LryIyXvd1yLILFal4J
4o1mvtBcXc5YrX4ZVnYtWhq5BYPDdxUxWcGgMczsjZ51r0OenpRYFj6swRBBA8KeXB7a1bC/hKQ/
qUSZPfi3bBfDTXOz1XigLl1wIZwc8+sqg01E+nrk8aaAKNuJXcP1SXIafNAQqsYCYZyiIDtOa0Hq
Wt4Jm4aUB9AKAigMfYVfjbucdeu4BdfjpOx73xiEuM7UmmfvLa288tJAHXaRE2cEhC7AMmluE6SZ
qBpaSVLOBfyiXBnLfTUrQyX1hPVLmi2BNR1VpLrPa1TONwRFFXYODykI9YHsbE/Hqs68imOpRuAo
gJ9o7OPXsUGRE66k+7xpjPxgmPRpmVtqiOmlB8552I2bjqM1FBdlruru9eYFCyUQa2aUhGFBW6oH
BvEBcqNgPDidDF8NEGPs2G7AXZMNGPuqUfhqpmCf4KvL3LrbtR2OYR2H9uB+NSsns87gtZXF0a+W
4qPV9L2Z0PcSX0tHB29srNb6gyNM9uFxiaqD1UXKSLoqFK98a/Dv+ErZm6xS9I67voMXI+tGOenS
DMN52ciJ1xYwGGjX63waiNK9MHCJnFPfbNw3tQi6OR6yoAVm70SdpzieThuoqYgu7aLp5RtAPKqh
qnCkc2GbIrt1g40rnlonh9VKFrjhbsEAZaYH33fDRtF2d6MRvkFDbFfqeGIerqdMb/6F5ws3TzoY
BD6MirXJ4tZXw4P0wvWV2Vptmbh9HVjJNBXNB2uhaX0QrFZndHss/AOgLgxHMlsU/fCqbZPcyfxY
B5v1dlvKMj8Iw8P5v9jY1+KcLmtajK51ybvZOq99zLpeddA+8MH0InHTtINdH0Un/SHOyTRtki2w
mxkmgJWXcLMqGvJysY1vvAvq0wrZ/aEXPZA9tmOOFwdtgXPhtGgNDQ73zzwOwgxXkXnJAauL2uA4
KPw8MmHntLRXFhF4nyO3tuxkD3RXxz6YdBV7qoA2YuStcb1OpJMn5gxtAXrDoh7djlhzvNsIl4+N
rSDZT5WtNA9zRTjFQTtO/qlic+ou3dwukKAadEVj2fvG2zxr4SS349rfZn4JxaKyyoKJ04zlXU08
+PsI27Rv7Ui3PzGGwTZfc5rCm8Gp17I7w6E9/6YgDKLwqJ32w0oFF0FOUIhPi6Vbq9iHaxhAGMnD
MM4yKd/gzaBeG7zUMHXqQFz7AtFq0mST/b7JCh0mLCXh/UaH+MYzmu59XyvXSmobilGCpFwMideT
Wph6mb+uB9cEebwJRNUs59a4uDj0zSteG/sNuXK6oJ8vCxhuU1qEcqRF5Q3zI55GHU/CN4ea3dMQ
Lc9gGCE3otV1YFTDR/E1zZd2aqeQMaOdpmiNpnHuUPWzTY1MXyfOjKCmk23vr1UE8hgHUze0V+5m
EVXsR/XS2eRjSXfBzGI1LCRu6JyundztllvDcnFhT8i/0MFlz99Bfl+tfA3p5pAjxtRq/Hxt0mXX
4l3sREeQgd52MlbZVTnfxsK12pRQ6ZAcEFWXvv9nBvP/C5hJPHW3Wj49aXCm/y/AJc6+//UfDOdH
cOmh2x66U3SJj/yBLrnm7wAbYObIYwh7wSnqP+iSHf3uEFNIrgDHIha6XeT7J7xkmL9Dt0HjAiwF
TOgCsfIL/wSYDAArgtxY58ht5fTGL/kVhOl52R9CcAflpB8TEVUGs/D0cDGVtZ1ro6GUzrNqOeCA
ZkIS5vD0AujyHN/Zx4H1vOO24KoRxLyToxL14krLD5FXWZH1HFfOPD6629Z/RFr6a74Uf4zlcLMJ
aoFthc/T86NMbVNsDT1dbBNnDaAALPc3/DxeENA/P9z/MQqwHEd7qNw4R/L8/npgKpQTtUi3uSJq
nBtPDTSJKcuKt+gNYSGGVGvpX2bWixgZI+6gIhNmnyzEl56609W2q0L4HNw9l8U9bspySQunIkWk
rPLl/P9usJObOJjrNq8O9OvBCtflrKFYeF/njlmmFKrDC+jfD7OQ9A5Q091UijYC8+TkXmrT7EYO
T7EDTeGmonJI89n7NYzx+/3DhnhHIBACgmbuc/Qvwl6rXX1tF1TPoVgrmtyOBgAKtkThdfRL+MOf
Q+1jkSoJRHzqxmhxQEOFN9cx50frgtadl/BCzy+8VH932zivmywWKP+A7J5fUNOOXrOu9DelcK2z
eiTigB5k9QJK5+yP+n8AnD8uhp7Lbo6F6QFdpufD2AanB9OkK1/nRShSqRYO0NxEUegzjrwjJNxN
T8CEZA885JIsqNf12A3WGTqVguRFDsDyzl5425OOSILumC3QMDm+dc0brELCKbZ0Nloc3MI8T2iX
+d6Z75MYm0RDL4c4C8zeiCWipW8wip0s1c7WNwhUq+jBb4JhjbfOKelFeq16B/tqGC7KcttIXYed
eZ+jU36pebhf8ekdYaLSo6c5v7vsPL8jrAa5KgyXc9haU6l4q2/GUdA3N/QP6nf+BDO00YjiFMyC
MUZiEf2SIPj7I0EoDny8y1b2Cfb8C2g1YW4KdoJzAPQ/e+YIbDrzS/ndPyzaOwKMYTKOmEDV9ukS
l2/QUYkXrsH/xzWxsRR65WiKKUoh//Hny80Pq+kOOuFlAgYFdonJyvMLqnwPh5WdJuLWsvsaLFOt
idJ1NogP0ilvO9z1vF9CvL7fQ5yf2J2/mzfSV3w+pCGggpYhQxIPyiW6CxHIZbi+sE2cvqP27gON
QQL2J86eR3AySsnBjayUbH9HDatOR69EPyKDeXpJqfXjQHCz2RX2DQnY81RXLbEBhL1DRnFl+cWl
tXlWHGAecPvz5/R3o/xRMISot73T6Ip+6YaiMIY2DiPE/eMoqtSB3pX88ijImHfMnFFInTxZ2Eis
cuGLjm28znCo+t4HeZsa4wW4fL/1f32LaeDtXWsbq1Lk2j/4lVa7GiHHAAwqyiZuSlR9qTHa61er
/WrvB6uusA8/vy7vu17u2ZjUbFg97LmwjEh+6/NJ1y1+jiEvKACxDYBkyuw6GRfoMsdDKKyyuwjH
yP/oThNqLxQMLRDI94McaPdwtrVidGML88DmvGD7GneFiApTKMaInSo5jO2hBLoND2qu9JTIsV2/
qMiaA3rztoSO2Mv62zbMjZtOviZ3OOz/F3vnsSS3tWbdV+noORTwZgqTrirL+wmCVSThzcEBcAA8
fa+U7h9xRd1fip73QBMxyKxCAgef2Xtteyh3rrWVy0XwKwd69zarT05l5zTYPTwAZCabb4QL2dK3
KAta9KSbZ4/Ralnq0QkW+yOTfEG7ac1xmNZZipJ0CSx1GMzWRVA7DoyNWm1IB5zwQv5YUR5vkaZM
gjNSddG8rb1n1ReyoYIhyEsTHnWK6y0EwJ2/1T7zrcQI+rJkBADfgVQjY5gS6efNwuzA6FZ0zAqv
UjCQSXTa2Kwhzmt5j33UjJurqJt9DKOMfh0RuVue76YiHfQzeFjv0+5XTTwHkOaYQ4zKzmjUOvrA
LhqMtsQFkbXutJ30YEWnKhy9817N/NKfL6hhkedvbdFHxWo4/T5nBNCFsDAUc5MGE5DduKqI3HlV
6cXb0/oyNiff15CnDnrJDH9evEMmrbyNgr61vixuAoJf/Nn9ZOiZqxeta9JvXjczJxo1Hu2QQM71
Iahd7TvWAWAkU9OIJ0wdtvbZu/r2RByzWUQYR/wGtbuhHjPfmbNjXxJpHtrolLZk0AKhPQu/xQzh
a4XxNroy/2AypndRH5g9RFY2cXMoR09mcanIPt/ZZoU+V7Se7EPNBIUYgQ0D++aWDMPyyBSTsE4V
nD6mYAiwPkhH0/sPr2pGO9FmO813ZU1rsMfZbKF5cGv74sabLW2nyYwBXiO3dCUyXZUmVEnBiCvQ
Ne9DY4I8hS0a4hlxZMZ9HlSW9VBf3BYMqVwxfrcLzVyvZJNa2tEn+Ahnmo44OtICfax3lai2O667
Ub6CezH0r6FO6/F5RSwhDxODiTJiXt4aBKCs3lu2tKkLjqcvHxu4mdYRZwAXtg0ItDo2ZHDYYdkQ
+rAjJq2yIhD4mApLrATeT2yADb4UadnlF3uGRbuZSbvxQhyXVnHyAzGW12LCURfZuTv3n4wXmxLX
yTBtIkDfmG8Hhye+/y70vmDZn6nBjZlkLlhTXKPo78l+z9skZUVThOi9AcAgqWRoUhm1S2DiZA/Q
CsRkw+NcG/FsmJktYqfum/YqWGafaXqweVniWIXth8OcUQN3ICabM7saU57zoqiaNiFzS2X2XlqN
ch1Mf4GnLeRN4vFCbDnXCxPxzrHbmCtdVScgaU0ZZ7R6MsrGrftY58w8NiUziDuOnFxiQ8MKsWIL
6p1RoDRPneFdetY0jj8GDDF9hWPZKZ3OSxY3yPzqkA9tsVUvxHdgTF3UUtzOMKo6snNKpPCo6o0y
w6W4bZVQKpzNITcuqThNtoQYI+pvKZfVR2aLxjrpezN4CjJ0UiGRTstl6ToKLNozZlTVLGhgt86q
kX+pejZCZbvDReJpk/dq0yYESKotA6+UM1CpBvng4fI3NF1FPksL86CNgTPEU12703e1DWsNgEdM
8mqsLkOxlipV36+Iq9OznVGnJn2FTz7qhc42o9gawAj473T7sLiaXiT6TLqntnS8sh1EzCopUfkz
F/Yl4mQEhcycTGUFd5j1GXuK0eCnL6lawBHJsnkcF8dXD7qb0caILhXL3iXkTIYT7grO6R6DZuT2
vX6v1fqWnvpWgSXgVsvuSrdubunIL6gciFGP/BvuEqqJzOW4GgpZXXWsyugqVom/C9mm8rHC+blx
3KTOFsToO/+RK4VpxdJU89atmZdGBtG2+F5IaAhbZTIhr7c0KCIOnbY4WZBIPjXfW6e4p5OwcBp6
LlL+Wes/NXPyynBkbfJkGeU47bB8CP04Yn3owpQl8llTaWvuR1lkCOozH++hkyG93HmcKi+jN+p9
zEjafFpYLbQxYREI7wcg00w4G+JAkm3d3G89r84eHb9Z6FGumd1H040G0mTLEMdAFJ0ITUknFLKX
4rRG1re9aOjFLvSdPFdR4Y7qiofDEWGpt/3ZLtnfhANKWj3ZzFRC4NVF5oZd71vYqYdG8kuOTvaM
48lxIhRmg4h00j/zH0XHM/LMj+l0x6GZvZobSCudty3H7Hw1Nro3XRVEbPdRY3iiTgjfaFv0/2ae
ftj8tSlmoeD1R0MaeAaGwYfBEbiTzSI1H0EBl0I3s0cGnU6eWJA6caIOJmxcJ60r/Syx7cm4mF3L
j9gBzZIbtDK7k1+3BBKj0Z6qpDOFNu0DJiq4y/Ii3Y4r0tr5uq06q7zyOXiKZDFRTOPtDlbnw4FM
bethNTuVOjYD7+SdF4i1eJl0W6SJYACaJko0ToqhHFtHFVlVO+jXgfQEvpGgXaR/72SoXz7TvHOH
n/CQJ+QJVuVgmODtgIWCg7k4bNJg/qmq3jRDjbPFOKA5zJ+HKksF36qr1miTfgp+p8A+FzpYeuqo
yNaCI1Xl+GFwWF68ibbb1KFWDI48lXXP28gbzYBR/1Rkacheo+WFSu1kPRW6NWHMZQXIA45pwTi0
eGIREGnzZkWN6UzmsVS6z9XVKjWD61Jq73cWZ2gh6AaT1q14h9Ekd9QwF+3pyQnQhYXFQlG2Irzf
4OwGCrgX878bbG4pWn7KlouWn/fWfqo6iCPl4nU/V45ZP/KLPHv20H1xT3JSpFe+5Q3ujme/KkNN
71H+86YL0HW4Jms1BkUiUpjU7Bgvffmc64ayYgxQDiFWddUUSb9Ol+tbC+2laTaeEb+uMbMReqVt
O94NwD/qQnP29jCKayvTQH4F+TpbSQfpa4pmNtovk5y1WymE78ZmMLg/fb40PXQEa9+EDVmqJ3Nq
poh9UoYGy0/DNZ33lBiy+WnJl0Xb6yn1Z4RTeV3DOXNwQStKv1eLJdtX4eh9e131E6f8prdsBl3L
WtaTpdrJRCGkEcDoKiwNjVO0MgoIvmKIX+cOKqBeBs/lUOdtWAc5ii8UuPpbiYcziDxepdSfC6jt
ndZOrBrStLMebQJ2hmOGGBqPxGA0XlwPHk291+AhC+WMJDscJfrBsNMmnnSny50nrDTdJyBlVe5F
lmKJGDhR9ahjC2gDVdBcqCVk7rGEaJnr7NwM58yN05a8Aw3MQok1FVUetXhtTxt2sikkUdJ4cjH3
Q2wB4foNOkvL9RkXggZ4EQ8QSEwxgINYbIZ1wzBUS0hP0BaUCML6PonBw5KPiq9lm4RD+2JZ7d+g
Kyxb6NZbw/CwrQh7xlXTVqw5NgechJ7zKqL9x3HRer68nyxu8ticJ7Ji/BZDZww7Aq/uzD1pho4r
7ZcebkOA8aasr2A9DKipZa/XpKPNSxvhFl3v/76V+t0y8OdO6sJDoznEuoCW5FdRvO5QnBrb2ITa
SNFzAvBW5Ogj0nS97jKoB7siH7Vgz84XT5yHjZew5Wpb7zZjXKjlK7QuuxWl6Rrnbb05e5gJdhba
bj92dzWatfbBniUbHSCAzrbzM600j9lcmu9jp7Vzsi2chve02lkBPqctxtDqXPcdHmPuPRmbZx2x
PLpe7E999mKb5fJSblYa3K41wO99WXFf7LU01QJiJm3sEM2gpvn976/Rr0MVqI+YIC4pCyD6mK78
MlTJBS7jDIQRBgHDeNbcLT2kQYmzFoCI/gwpYHr6+w/8dWD0+wcirMcfQRYqFok/d7czxhm9WlmG
IeCpvzZtYFHK+C8Pu200/mFG8B8+C80V+i5wUHyg/cv8vXKteaztAs/DoNsJEkB/VyPwO0LNbf+h
bf/L0MOEbAl2iAiVi2j016QtXE6FdJqsD1O/fwuKaj2vfjH8w7X764cA9LF/3xNdtj6/4oZKETTC
nRcKk3wqf0J4yXGV9Or499/Qf/oUz0R6dXlmYBr98g01/kBrQ5MT5oS0HAy88RH8+Wb/959i/PXL
ufz7jFQ81GSXVOk/3wiIpqvAkQMwBr6kLpEMkDHRa4YLd0MOl+RGEg7FXVoAGHmuEDjNjyWt3JbQ
smM6M9fVNq95MwkXlJyxesfcyCovQkywBPHf/6z/6YqgRwN/e9HjowD/849qBbA+aaa57t74YPWG
dpRa5/3DNuU/fgg8e5s5KpP0X6eAxhzM5gidOHQlbQh1bY9xfe17f/0HA8NfLjxWLt5rfJDLwg0P
1J9/m4pQAzGMmQhJAB53BCeMVVgIvLIALsT/LmuHcSMDOnC1F+QgxGrW6X/+sHybGFw5WJQZIJEe
W6OaqSf/ZTC7f+LM/mVUx/lle4zMdFS0OgPvP38ShBqvYCU1gevIphAmlDryNitvixzzIEqEIByn
4J+C3//ypV0OTSS1TNkvK5xf1ckZGgBT+iwPigYmgV003c60uZt/v//+b3X+35zO//Yo/mV1/px9
w2PyJ1vG5S/8sTi3nN+wPRA18rvjjF0dK5g/bBkszh3UsJegPox+gcEd/q+9uf0bNyTpNpS5F68E
EOl/25r/ZhMIBaaVWwiAJIDT/83WnIeWG+7fqw9W8gzzDYefgxG18SsHXNVrKdljPtDlbu1xKEYG
sNyfuQrzbNHOazY8ClcxLNW6Oh3CvnfMM5CXgOT3usvfNeUxPmRACONgMNyi2I/mhP41X/E1R5oX
rCqsS5q6UEJEckPNweAT5+Wm3vQaRtpR+eXqAYS6zDfGoEif5nGcl8QUPrUx9Vvzbf19LgKRaxPX
wtZFnu6tXB8ZnFTGNqf3wbZxhNSRp1pp7Cwzb/s+qlxzsPd5yvSE1OGayupR4YKorzJHMvOa3QaB
iqNWflTF/MiNYN8UjwNMmGGvDxc37axmxPRKmh1AMuCM2T4rRkFlNjMk40kymjc1aZ4V4r3Tpygz
DY0aCxH1T515xZtwC3FTLU1r8UcpcKi5yGCgj+STgDHZat+N0BEOYsdBsQThOrjgrTgLM7Anuirb
pKHsPAR4ZuZ96pbVF/OoAU1sv2WMzkBmgChUuvVhlaZ47idJcKafdcPO34iFx7lsmpdhELmAtQ50
mZmF7IOrsoATuB9q3yjeJ5T0X7RmdR7XwAHla6GUCt5NXevfy4UIx7iEd2/GK9JOxoaGrRLCHZ1X
KsTtm7cU3CcacSpomJrCWCPdVnCWtL7uq1jB2oUnNZax17RbCvzCqq4Hz6BBvQzuDRpDsWWRb4ou
SMAQyVvFUnmI0SE72MW1RRIjbq/bNdpE00Yu3SzVgQbJXuJZsGJlEoeClVeQtBB2Mj3RQvJDlgJ0
DZFpIXeXMe2qpuqcSIPknMZ9MFtIEh17gyAOj6MO18VBhNe0Ll1PtcC6QDOIzCgEJJ//MHgbsKfN
2BGEuG9EDXpudsvIV6AFwgBCh2IOrvwbgJdFHapAC4Z4YdCTn1urrD6JyDbu6HnqZs8MtfjuyxGW
0gxZGVavpEMsGs98UCPdlRVbFdFIfcK8Tfcl5UQKzSXM60qk72uVBfXPrBFkIrEbdbfpmBUZd0eY
I0XtkE467mXiEQTVWasr/yvzJ8J/Jp0Wap9zu42Rb8zrbW2hRkyAnA3OmYGfzbSom+a3gTnYOega
o9/rG6LuXYuEy0m8RpvHCJLQoO9UAQjJbPzlO422x5RhGh3zJfOK0tgHXp/XB1SHhnPcVrnu2bKM
n+lI25DDXhgZWzT1vRV4rF6Yao2Iln0MMFcj46giweG8HExgv0TwTEEBycdZbvylcBGnVX15sOtq
UPvGz4CSKGl7LFfM4CezvuomSJEEnz3NFzKG9ew+AhFR70QyDxxdIgDmj5cmf1Fo6iENmnhsQIOJ
ZJKiQ3uWl2Md9XreX3dwgMRDpyxEbJbL5jYp/bZ/x6BsguASs/We0wa+CuJpmYvUiwUNr3K9jiwm
3b1Trsl9R+NKO730ThbLwKmesyC10xukQaINGRrVp4HVbL/fWDItu9r3BpuMTgrvyACfV+2NcYTM
1llMi66dyZtmd+dZFSNt0opU86DnVAvhBH7wG7qf7hbpv4uixMs3BPfM1orYH6fmXE42a6Mllxx5
VivW22ys6CchECqxc4LWAqOaAs6NUseHXpK2BQVta+elvLf13NWSoaCFCjcC31fmsb4hY00xgj5Q
xfDvAA8c5o9lYA7PtMBfOOrttFCfgV/a484d8+VLcM6/WYimPqnBjQe3zf2dJemdEqYRm7zrnJ48
9Qh4QXZAZp3SSddF8MUGonXiztsqdfLHy8BjzWTdcvuXiAGtdO5BlghnOxjBnAaJkxJPz2atBHrG
j4RMuaym7WNEmVsCZsrNLZqyumtj092kClEfITheVgvXgSlhBsZpPQk2lk6QIrIwNGbuU2UYkQQh
89IHyD4vVjqyai+XAOjWgCUdwZk0/qht/69SolKijv//iwwvhK2i/fZfu2+y+3O9xF/7o14yf7uk
WHHseiQDsta+0LH/qJc05zdqdHSn/sXMSkl7kXH8q2IyqLKwFAWkdmLK4S/xR//SGQa/oTtEUnQB
NmDUuWRI/T8R5N0fhdDfGVkxxv7i/KFqZ2xp8V9ACrxOfsOfS/i6Yvo0gaslsI2FwjiLDeNOYP0Y
NY+3POYscEdtjlQ8cPfNXJnvbVbuxJwfNFjgkUnjZ4YCS0OejkngkZKn8CrALcM8YvSBd7Wl7Jqy
uuIUW+2di1r/AKCAbLo1s8ORjW88yhIFkv08DONpVcR8wIgrEk4XcZhk4F51snzMtW2vFglAKs3S
26JbhggU604fJKCSNMMKaYrEZ4V968/2FHVov0McpDx80zA+DPgf4n5N71FlvaYQKEuNE0d4uyZP
FXD2NHulVoPE6LXXq5G7cVNtOuRL13xDl53vezb87FPtIt6ktWAmQ/ed6vIZBo5zq0bTOtYWVZTn
Nj+b2guSVCh5p7Mh/YnG6AMfSh2bm1HHsqvKo1lYEkiikd6WwWRftb6q7vH7GscGwT1QKDk/F17T
KWgmi3FyUuiHCR2982AjGo9E5tz3haJJdT9Y/hnfl5Lkxwt4qVExgXX6PTaYOYuFtNNr31x6MKGd
vZ3FuFlnVKBtl6isdHdZk/o/RW44SZ4jiE6c0fOHMCA37L3zJVYKazHlXQa567WGluUjgmZI14m6
ubF4KvKQIcjKloeBmmTNJe7ktrTnYvB+BqQQ2mHKJZwTc1TrceUg3S9r65IbL0emvHs38zIFjbul
bGQwDezSamGCWFNpzLFic/Rmlra/fEqZpbEmhX7bNwDBonGuTeNJQKK9IUL9vnU1GzCSwfzcrWuU
SVoJymak0Ofaieq6K2h/u9JqRzA1S3Na0GPfzgHfBqhNMkrGYrtNh/4Gu+IFRMtr64a1mhWio1lP
W+a9UIOb1akw7XbfGfYBSE0Briddd1lrfjSUmh2+kGhctuK1SM0MPl4LFZApdK87e7E5Vpya3tHn
fL6lIs5P62ZikaFoy+573SbGdWpvUmVf25V+DUaHopqU0nF980R5zrYmyfziihG6HxOhkGR5BqiP
BNiCvSqihANNCa1HH/a+F22YOIfLaPnsedWtNXv7uplZiqbx0sgnYEERqrl6v+jmwBJoucHAG43u
cbQe5u5ROMO+n1cq+6/K2njFrFxP/Y1RrnyYqumWeMFwscWe42jaDVYOOsq8qiEn6mt6zqw2Xrqa
nedKP1Waydg2cxJs/qEoyvRQ6wWIN8G3qgVXftG3JKvXO7bWV3W/ROg08dRVjhFNy2pEEJWPjIvl
iQCn7c7J+dy8ZHCuNZmXCK/uH3lsro3ybs3M0Nc/ispnXYLFkzkxo78I/f/RarYwoPdbx/KWJIuo
Zz6FG/+KrjXOi582pwo+qvworWJ5VgO+FqOBwlaKvd15lFboYUB6PXs18daVbBzOOfmRIjm8zst1
jpaq+NnV9V1dgkndLusekiXeeqG+a2nAIo2n8Wja09WyYO1b6ptWyG8ogveGtkChtYzPta2W7Mzq
1YoVcL79WrYpAsVKT2kVOkTD+sU2Foi9pzMSxDLU3yC9jKDIFNlRthubu7JPtbiEKIrEgtjtsKkp
IajVZvzTWrDLYJGNeRVrREmvsn7MKjaamv6JJZEjLvere8J+o23G0pfOG/svG5GSN2kP+Abld0ZG
D7qmpw9DA1gNV412U4JnshJwj7DFZ+AeZyddqxiNxgBshhTf0JvqY5b1xgtybBl2jezetK6dI+ZD
aaK1W/DQlkgyLh3ut2pg9QW8cJel5hix1UP80lOT+HAgL2m1Z9fUH/N0YPVd+G+15k9MrUsiqwN8
TfWsXw9FWZxyC7cS3OUpYobfX6fm6lNmBUkJqUz2zZNRK7jDGEZG0NkDVq9rQVjtbdqOnP35s7fy
ZHT6SDXcQYL/hiAE0lb2CPDSDAlS/+EX7iFz01MruwNifCrbgreK5S5X2Sz6RKvEF4ics19NX81S
yCiVdoeMq7ofDONLaPBD14zM0skoDs1iaJHyzKR3qyQYMFynyITCbbP7xAcoCHGbNEOaTxvZauuH
teU2HIX46PK0xcmy9V+pgVG6HtvTogfl91nVpIV37fdg6E6qoq8Baxg1jh31zQxWW88vfoGbtSlu
BcoGBGgYWnHUJWStRKkAvokoprWxW71sG7RRBgiQh3Ou9kCZernppNe9BrO6rgfeaqMNNGxaDo72
Xmjt3qponFxze/X8ipTcd3e4iHbU2bOXJ4IWIN0Noo0vCJgNolgHInHS2/uhnnd2txy3zOVxwNdn
e/NdNva3zA2vCqyuaOXbT9IK6hB5xdnc9OMkhyPBLfGKHDkQ9nMq8jd8k6d5nk4VN3GXI+sayyua
XlbvxhxZWFVhD9yQ1nik3Y4a77x50ys+gJOpWU8aQcahN2g3XtD+2OZHIb18Z8xIQBmZQEJf7Z9u
6iRW6RDF+g2UWeyXmhHqaJ/TxXm0LedtlT8brz7MTXZ2yZcIQFaEll7edLVx6NOBSYhf3NG+hMCc
71DW2iQ/Icl2VlQnJS2zJ8cdHsJzbl0pizVyU38JvThmvZOYso9LJhvTakBstIFYLR+F70cWX3uY
L46VgCw4B+m8BxWPqkqXxxpHoYb/vDRWDH91mMvXfMmurPV1JZjXb7LdsqyRZho1ggjVk8zLgg2F
xsMsgsO8LfeoMDAsBm0ypcF3HtoY88QeoG4W6l66HtlT6vgvte+IVI55EOy4YBG3BgEK+bFrVl6F
xPAOa1LOWqy7T442fBsAHFjghjaOjUwvBA/gcJPqOBLb8cFE6niRFLaaOKJKi7wmIGBFxEBpCavV
jcgsq/NFXIOfu3mv5A+/dm+WVr6ZxrrDEH6wKwcC0BZvOe491BCxXu/VWB4zD9luvemI+/IhYCJk
8fXqLsK0KUa9zFFlX7Opul71AHO7kd3Tmz7TKWtxo963hohFt+4OWH+9q0VqJb9osJ7G5jtf5bEy
uSYdNi0604vGYJFlPFc2oFmIv0ARbwah48NU3r07NwODNwXKcXLOvSdwOwPxl7n5kPUp0yRTPggK
jXmc77Sc1+JixE6ujgN4eqR1yBCV3BuLE7tqCpUlHxeiOuMOszrPREOYRium2EYPjcjCfkPt0T7N
0BcTy5GkbWncfu6s62G3aM7TahVvRvcUbMvN2FuPWHxjhzigSQM+6osrCEvXHuZo5oFUnDZxJoM8
YbqGHS/u7cEk9Ho+LGbxgXDijp58p8HdVFqcb/qefDfQsGglbHndKB91ow3IWh+/Xw70XYO8khN0
3tfgPKNhfBatedQ3iCXUpjvMp0Go89YO8jQZfBvVXBPji9x56ytCyJBtQ02OkDPt6VtpfaFEFod5
ynNwpYUBotzhVu99LNxNogXmVzZ8tswNyBZF+5natpU05gSvs3lHhfJhQmU+gdlNWIZxBKAlykwk
C22bFIF7xILF94b5nMQhKIhtEMEL4c1RVLBOvPTb6MzRNNc3FiJNqpPIQ3JiNTJJLbWTFQbg5txY
6Y2d3aTFR8u+3bdv60ru51Y7Yjt6v3iCmxrpl8m0udc/rAzpI8OGMc1DNBugTrvE6Xxy5VoN2dew
gxAajylrYM6Yb8K19iXSPr/gC3G0J0+RTojgryeShrb1gLAjzsyAm0ehQurNPfTLdF90vDVK1q5M
VsDweul+ZPgi7PTBEx9l468RjHGAK/aD5TdW4ghcCqoi9ZjBr8hAgBaOcSx1f44875oGb5c62SUe
FJxlXb0IaPLF6h3gYt44q/Ajrf5kngC3/Zv07LsV4a6RfdW6i9ItF8xFy9NkvIKF+OZUG/cMYp2h
ysnVBVtvein87JWVtI3qugPV/JGnRvruAxiNqtYvhRYqc91vA40kgFekAcPwOCxeCpwXEgT/L1vP
klHVbix6agi0GEeUQ7wwJYIJ06a+gqi5XSTHV5ZdfcJ1eFOcz2GWpYgotMst6c6JzIo7c7U+m8Ur
QBmLR2Pxdl2ntlOg5KspYOQ69vBa6tX38vIuTatrTYMcY6j9sBX3Dpy1xOyLG6ZT36XQTkPRWCQT
gQ+rvLhMh+/CVtHKLRQs/hmU4A18g0TWlRYFYHBCXe9QKNsJHI1rhvXyrgxo9xi+V+d2FuVNj8Tr
sCJtpDqth4CBK1nhARz2shlu6HS1HdRU6zipynmsR1PuAnQgiIe96iPFQoyDekNeZZvy2sWSFI3g
0z7gwCM4mmctwazin+dNC2DwIn+KDLOfZShTRapzvWnXmBxrFVvapGNI9li0xUaz2T/nPu9nEASt
uqlKa7pFDkSkgrP5/sWQji4cv/7ErjMzhryIjSlVrJoLszeuO+pcJfZtpU1dcCg7fLFxOgKJfmEL
4Q7RRRc97DXU32wPs2LPndaEWXtRGheXge1GCX7XqxlCE/5aDzkYCShBYSmab208jmSRhahDoHtU
dY4R3BwYzJOfmmPv3yrEIH1nGyBhHQPI6+xlXTIz/mDEQWHxOnGOFnxvjKaJONHcA1xzxHeACtRC
opnEjZIihCN9I7NX5Cm17e5URbGhDA5vitTx4JIfYd94cLGBKJdugR4TyRRBVGt2WAdvuApACz91
DW8CablaS0kGFihCl8gdXTU2BO926bybdMTwX+Bg5xvkDw8T1W84gyg8T9nGLw9MoL9nhFSvfqKk
pspb3yDXYDeQjLQ9OTbC4ZidgEYHGcBFXQOjODYsalmXaun6ItqOuEzX5lkCtXQpO7MV5q5OgEm2
MZBPPC/1RBahYNGML5/XMmpPryv7Lew8Z6isQ7lVOtRaxxBGT4ACjGgjLnwu1DFtg7a+LtWiE7Q3
sNICE7Eh+GRLsnjDTc2eXR3rzXOXxxKfnPGDBi73fhQtYqdZydY+5ZjCl7em2NT1ONrbQQcAMlGD
LQrVpl8czA0R/YOwp4ERcDkZVykSAk6mYhHrvh3LOt07ow8UW9k1gwrBacJ51rc+5EXfZ9fPTs8h
XWEpVdjxvy7U9AzSeWm7fBfuVsqzK2H6ACnSkNbNVeV8dgS6wTEYgxE0y4J2Z6dva3oE15GnkSWW
2dk3WUqtR2JzaYCI0L3bfvGdHg+5oT1Apbd+tH0ALRsr5P1qLPJHN1KhwK924nHo8z0+e3nq9bl7
BymOTGypHHM7Kn3VzWgKUkS7Tb1CFYOIg+7S3MRDjkL4NJdpdl+ST5rHvtjcInSXbNiBPDcRytfw
ukRevEF4kFfzUq/3k9QH7PbKW1mIjoyxEB/RP1SZ8WN00+CI2TN47EfHfxCF353NcXLudVYi9G6t
Mk6D7KeBFDIneB1V6dwLhMSXtrusVFQ7chhDV0gUgs1arie3afrLt6/Q1PeFE9zRPznRAjT5SMJR
E4rc6y4K0Mqzdwsb59fFycef+uBzryvY+xGxcu1j61nWLSN+bQep3bxCDEa/YFwXl/wZ6VXUEGx8
GnDzRCBxf+gWjIU6Mx8rjss3XN79qYQU+ZiOA/WIrSQbsmlm2uZQjN8QHRO8SbAJvKqLtAywHCys
x9sa2n5Db1xKaXxVXm2jmJuN5qWsiFXzjUwD2Nzn3Q3a5OGHkbW33EcQY8a+/KmRMceNqrYZ8vHI
eow5k3B3rl/c6LXOkLTlfKFoz/rpoRSNwWJAZva71Un20bXru/712Pvuq7H0VDOZJ1kVWbPB6Meg
fdts9CrcXljH8b0s6IpbeGXPzFzVyk5NRzsUXNYJnU2RbN8C9OW4qi173+tW6pGzMdU7SOfywBgO
KRx6+7vB8DGWbFZ3tLaPfHhQkJKi1Lf0ayafq+ctj96MXULwFJ4slxigwhs7B2N6R/msGcUPo9oo
cRaI5yezHrK7LPPtR2XBr/ftTYYmGMinRc9pfBlBy102OcsZ+pD9P9Sdx3LkSJqtX+W+ANIAh97c
RUQgNBkManIDI5OZ0MoBh3r6+yGruqeyzbqv1WLMZtYpyBBwcf7vnMO1tb6fM2u6NeyGcPDO9E42
sPWe97u7mqwwHDtkGQzjo5mhEAgkhn3uN2JlwfqtqYdscSEiSfJZ6OMpw84XNJ7st7mZhuvGJMSa
Ub8O/xqiqHa3aohv9Jzt1E53PFb5hqQ/2rLsB6lzEq522uifxiL6Kq181+bWSuNo47ZMi/1pr0jy
IF2GY8ccBno4q/PgteGqYnK4rqlq4svJdNVzEZyNSvY3VjWER0tONpefzPxyik57YQAdF1u9Gpzn
LGd1Mo2gF3dh0yWvTpueSNWWnyNU3k0xjebPgYNDupooiyRfRmSveTVNP3LLzN8w4VnHcNI23hjL
QJYh81sUGVfuqfyq/UMH8EMXWJ2V447vZxEfetin19wt0y+Ad5zw2Wzi8l+S9htXSwI3s/In8sGM
N6fy61uz1c0IP0Gr4RpuXLXBb3KI40zBT+K+wp/k95dJRPN1cLsQ2V3vnM9UWtkRcp+QpdnYKXvQ
98xtna/ayN1zzAmJzCmR9R+ys5Anhq65mGVe7L3G1ndUe7jcudx5V9LPopnldRzRh1R4gjcjM7eL
BeD8GL9OsjB2Q4z7DmsY+fDVJWILxLiF8wirSrQKo8Q/6KG5bVlMm6VCho2cMbi/PJJj0m3jubnp
h6JFe25woPTRCVmLUbgZOQH1YwTRRGi8M2a/52Eeg7E097XQ4q/OpXbFqnCSjAkdaUp1+yp0rE02
29Zm1Nyz66PYR7aPSanlMtu1/b4lFpazQszG3geEcItVXoVPjrDSHbhheq6MgminunMCp5rmO7et
3sZE/kgpbk/pzopEA89rleVRIcVj8x0rjEXRse+KZy3XyFxvzA/8GghLcaptHWyZ+IF3uAnCQ+2l
CDGD82SQTXIr+9C9qDJFadEKuUXTYl7dcaTztGaNwCsvTm0/9ENEhgGjc6bFbvgpvPLEMAL6oSPf
sdLemhoFsxqpvS74Gvs1seQa06FOmW7g9V8pNHfJRWtfl5jspq6/hpHTrKyS94WQZTdQXv9Cf4Hk
ObZvEW3SZ46fkOF23wcs7ztgTnzTZC7x30z3nplumAvRhhdX274nF4h2qGlfmb19WIz3OEIUj3Ip
+7eJ5CWO1hKxAvj9Lrdfba/atUoeI6TdYFouN6YzXY3M77Z9lJ7UZEb7bh5NIrqzeV7pkoL0sSAK
KcsJKmstcTEpgHXHxFgZGc9S5UHY2+XGQajzhu/YOWwED33L9RqTh7B68ucF8ZeZcZ+TR9bpbhGI
CO5HM5qAacz7RNYMKlvNiUl1L1aGdN74zRaqhFmaZQ93BDTx9eActu40vJF6CG400KLSjt0emlat
05gKuGHgG5PlkAU+Gwksf7olbCA/FzKrH/xQv/H91jgorXjEhXEW0fg1ju6xqZuTN7tnxvjP/i+p
b+jIx+/1VVGBNNRQll9Y2whCiuUtE3HtPSXT5wIrSkTSKNWedVcFZNfkJ68oUw4fvJhBVfPVEdln
9wvM50mLmS5uFjqLjI0sYq4T3dI29WQh4utpVaDfC0726oBjB5YiuzIi3Beeu49jOn6Yw7M7DRy/
zGKftTJoNXUp7S6gtfyVfHP3OjVqbdL9ck3bxv6osM/dk5RKpHbISsdpSc9PfhdxrMD2QlCtVOs8
J19umK2VdKpyi90cwY0pyw70tTsPrnkUiHjrXh9u27BVz2An8SXUaGgSXXJvlDOSW4eXQdUj5t5+
gsTxvY+mYayInWsSN3DuqDptHx70ykIQW4L69PdpbrCgUOTqJT6hYGrYDWZkbCtlPiqWks0YjfKo
yqL7HBdUzOmymi9FeW8m0Vov5zNM7L3WGp/CjHY5S6KHCMgnejS7pVXoISuZ2kTJsILBOUyhdooy
60B596Hzq/d6wnJS9qdBKzoO4gTKWTXJfe2MnFjXOdI6C7ufjxkauf7d7LFigW+s07T5MrBw0ql3
whl5yWO5mdJkXCHxOztuS9PeifV424v8eUJ87GNhPqnCPyqEvDIbchyvv2RBHoQxFu3zCIX3Qmhd
kDVMXby4ralToQbbIMn35MrmLY3iE84AhgVMuOd1041q6xKEFLAvJ2tdH17d1n1pi+qB62z+xMsp
Vq09NOvaO5A2ucosFOMxqjcqjc6mTe1UfUoRkO4GpSdYnu1LmnwR7pUmWEHRZUix27pYtEYuhG9J
L8ZPKUf70sP1fCXRoBx6pynGGke1KOlJ44drjUeQrDdtsapBLvpXggU7jsHe6D9HXEG0ExNy7WJO
XvlWRbb9oS+aW85vSV2etzxP2JuxgXBuky3mEtHQG6nlxUYAMnGEIfdUMU2hjE0MqM5h21M/43kb
r471G4OcjXkjXQZSFubA727MEQM9pvjBYTRijpj2687NFQtYbkTRKaILhTFZ+EOfQBM5ByVdNewE
B7N1TDTlm6mGabgJLXNC3GxTyCL+vrHOq+6/Mdj8f1vilAuF8R9gkKr8YHf+jQNZ/sUfHIjmeN8M
38ZAoMPfEwa80B5/giD8ERNmCFiYWuEYrgFT+w8QRHzjbxrgHhhGsIz8BZ01xDd8CRC10LMuZzPP
+jsgyK/u7D94kSWqnTBkUBMwFYYSQCr8sH8JgmI9S/XJYw2ri854idHD12NH9jeSi5xTCpO8JvCR
04DAmmdIJB261AoPbeJwaPcbSrH0+ZVZNo1PTcZYjgCE8HvV6vjUVDwPBVWqlLUO3Je3ONEGlMZZ
BXOpd9+xsTtPuLB5rMlL8d+ynJt6VFjODy2JGGuEjdccxlFgOB4zz7kZJsfZTl5PvoAqmOB4FvkG
A+ftN7c15oe/fIZ/AjN/TXpfuPx/fVs8QnbAdwCbPYuP5q/ZRDKPZoOMEyCKHoNk4pro3mVfB2C3
NJ9FZXXAJC+Dgo7HP7wa/x1UVf9Ddv87GwKWzo1//0gF7UDXQZn89kwt/+RPFl18wxbiE0vDB+QJ
Ytf+8UiZ+jc+MBI9SHlyqa42/+uJ0oT9zTWobSGvy3YJpF48C3+yVZpwedxcvAVQng4UOdzV34Gr
zN/tEdiSFkDLMfkdlr4Uktx+//Zg6DFFTYvTKtKjXVPXj9aowVmUjAimnbQ5enosGYEfMftVKi0v
dVsmpyFtuO7h1HkfQYe+a7Fc4r6INAMDyRpxgEK59EpzVlPF5JlCJMbLafziOQku1uTTY5ff2ql1
LDudYrjQC4pebtLOfuRn2Tsw0YOY5FY5xI+rEopaqFclm7sl1XQ9eXG8sUYBst4Xj9Ry6muTZrjn
QnOaIKajmOiNDgN0EGpTr3Zm7nVUuhUi/JIJohZSM76ihxHrHjuP4TACsThTP3DOjDlBzmS/aTZz
hmLQm9uodIs1N57ujqeHkDExjcXScjqgQSOoNdGzACXl1qm1jPsS2heToBtio/+ymkZRLtz2DCSW
6g0IEG0hvnoCSghfQkCL2w3hv8ZNFRvNGWVL47XmTta/KPZAP4D+dXZk7BHzW9eRXgaC5E9GA7WK
rjHn8Zu4zRhFOx4SvazNgdAXNvqCvNEwepyxWKpbcyzVjrxZtvhK96Llxj8+i7CHC2afvmG52/Gz
r8qGunQroJlo0s3VoGvtHqt3dOarEwwZcaYTdO1Kq6R/0HRwaUzu4b4BZhkGyPA02UQq3lsJ7Fzs
LjB641onuHKiC6iP1NNTJ7NHAPTFBScffK2rt0k/z1fXoBtL15KX2fbjGwDilIZO39fWaeGIctMh
LIDRT7E0XjzCRwo4mkJAgHUF1p2NG9GCvtFKy4Ql+fUI/6117fKftv7fulD+bUfK8vP+WZnyP6Tv
xMHY8u9Xs/eP4vNfAimXf/DnWmZ+Q+HkabcQ5NmAF7vbH8cDwT7PCrYYW0A1PXuxvPx5OtC8bwRY
+SZ/zl+wWbnYvv6xlhneN92lqImjAweEX+vc31nL6Cr4fSv8VZlAKhdEFgQqy+S/LGbY5DSlgUWQ
Nhx2dJ0UBbER/tLVTEl6QtwwaJHNPdCQDmmy0hhfmo5YWma8iRExO07o/foazXTqdoDpUXMkp1Hn
ENr1iffDJiyFsl5ZREV8S+w6YUN4sqvqOfFDr803WAeAR9LUMd6pvSTQu7DpVqSBlfAPDPeTfqUm
z4wOlGEDt4Qhids3UaKZcmORNqOCQg2vFkXs03amlNnDN0wcMPW+RVZMaylSQ4LEdCOtDFHt65IY
cnIpNrUxtCPEeEQa0TVcBotMQzXmf4G+ZDsFqqoUOkHsltnOmXWbTKYmeq9mlpJKOP5N0vXx46wZ
/Sm2deb50uvW5LuMrzQr1MfJL1mbVaseJEFX2ySs3ixOXwsV+JW7OYTVZAyngTd3xePabbDnNB/u
ImrhI50PoV9QUdoMcmcTg36j6+qiJdjJc6GmlYv2vjb8uA2yeLT2ZT+oE0ng5Ya4hLepS/p1WJMv
XRateycKPWQIDiDm5GoT6o3alyPp/vRvvHA7608YivtjbOnlT0CU7ghCZO4A1sms9nF8NC2KUcU+
vYobt3u1iyXXpqMwJKXCq2nWiLkI2Ct7qKzu0rEILyWMXd0sFnEvNbOn0QE+3GZuywfFaqtX8qox
xvLfBli19uRTZU/+Q1mmgmG0VK6PwYgXLy13LTp6aRZdIOovaZ+Qg5RGJwuempirDKMJY+rqrmyI
2A88R9XhEvbARKdSKDA2BgexMghfpfa0bITzJGpG8yguj5njIOamer+iNlhjZGHheHIl84ACPT2U
iDqwcB0iPilKXOUsZqkIz55/nyQwpltH89VNm2r9ZgzFcJ0R8YAQe68xH+JYCiYQturfejJsrL1Z
d0l4nFMSQ29aht8YVFrklzO66SeXbp3wbjNU2dFeTB6IxvKdSHn1UDml7W4jwiyRCSLGHPsQUmyf
e+VVwFuuZFx3P2a7sw8ZaWjP2aLEp/Vk3JHeB78xlXt6kuCN/NIoToWH2UvoktgRzHBls8lxymxV
RDYygwEInO8t8wAOE1mMGgZVsTMGNyUtrHdnzt75JJdxY+b4B48mZXHnxLXXrRJDUFSMeeFs9dE9
J6HbRs35zkq7H2ZL9XfPAHMlqsZ80fjvqtfWm5vqVLcZNY8axBvB8FNYfkYNutRK0Xc0UMJu5c5m
pBahOeUuluVN4ubauAo7e0i/99i8/LWu3FutqphIy6G38b4oNZSkUPQxmLBtvU+pzVS6mtzvxLxQ
ntnWZxYow4W0a/lMY4LN/HUdNUlLqYduv1iQwwSgk485ZEr/7KfSdOBzeploPJfm+MVaUHNMmF16
AbxOcgNPc8tbEOsxYXrdC24/2kzZwTHxEzTdMWznTTyUsfzsc+J9ViE0bxOQNEWZgA+YYK8crK/V
hh0j9PcasH0aSKkBXy45cxHn4XNHcsCVh3cMbMoZbuhDUbs6ShDnonx+m5g8YF10SJ50e4xh6Plf
RFXDyTEAWrfYDg+xphh59sP8xCTkwvGjxcNbt2gGtNhPKmda6U4nqs20LcYg9+SlnUnyTWwdrSbR
vnuUrLBwRhVIt+0QBmRYamq2zHstkmWa1iZeRv3IoszfGGQsvTdd+dJqvb3FKzYd86aqtg1hPieD
mL1prnjdmY1Ly7S/BixmN0h0RIkMZYOCOlgvAwrtqpyS+egkjDyGX+krfcX9awV8lJ0JlZuJElft
Pi/1H8R4x/est+GZZmEOOWD0kD/4LteS2qkdlD659GQLrbramd/JdKq2mu7O7xbybg6zEabnNC/z
g2U72dWTVnkErr8AB/0cmwLKnNx37+iQYXMuumY+DqPqaCu0xX02ewqnJMoLK613SLI+Onp9HT6Z
Yx5B2Ndmw9DTwiM9tcMlYYuRQT0YE40Pwv4gm8d/o4zTD3wMYHfQH+l1grq2vLDYujBye6oRyz1z
d+1caxnHXGJp0Ewd3kTGrC2/ieucx747JUnu3rpD+1iGXEw3ZuO3VmDN9k8vHu9tu7QODMz6nUzD
MzExGxX2vBdVta9q8VFTy2447R0V9DAs7JcFDcEPgjEc/Oy1GJtT5Jlr123H7YxL6oSbYQZIrqt1
bHb7VCosWlNHiFoOtKwn0DkCP5riY9tKa7onSwBXVOZQjoCeG+vuwTLmNuD9t559a+C/olp5PWGg
3MWJG92Moadv2fWXAVAeHp2x6NaRpUWflqHUcZ5nsaMxNtvEvVvdGGCYblWQ5eQTWZjb03cGPMPV
A52SSfwo28lalZq42DU0Rl0NjwopEOD0VypRFM+70FQ/q766ZjWn6RZqsTPfWyk3URof26peZTFI
KxXXm3GOX6Jm2PRKvyTSOLoCpbFzcInRSkBrpQn8JNP72G3Ofkp4vTengS4jgwFs9SwGex+TuGC3
9ChguUuP4DqnFNPZYfyVm5S05bQT1fyUMukGjKY2hrquO2fweC3j1q9MfUO2LTuvlG+O2TLgGntn
QwsjQ+B54nKQOHHGumTp93EW+o+Z31DB3CcTPDXXKq8pE21tWu00ExUGRbYqe7KrNzWAholSnHTx
YU56jclqHsNrytbJP4Q5X2rog8Ah4HFjOtLcQMdgw1Ezj2GZyvg7cY/5gRg0wOobIzPVinC9GuzV
zPN1XFDsm3BPZrHO9BOtxsWLN3jTBt4pxC8MhbmaG7dInB1PUL01psI8UODCGDZVxaWdVQxZbtXq
KPxqfpOlIPFPTn7OBbB1YYt97Uqj2NJBbgyzwYiYi86OgITxo5+4ui00mcZBck4N0azTqSRvDiLI
xL8gevelZ1aFabaj1Jpe+Ta600XXXeZWOHvUdvOiJK0xCyKHsD9M5OyuGKCkQOkLtWjlLjqQacx3
fjpZtzVpWCCiZkYYTdYwUcxA2BUfuigMH5rJmTZtmFvcZROMLVGncz2zzFVepHIzWL16Jn0qvw4T
MDkDg0uGAYhUT767M6f9XS/qiTG5LW8mW90n9KI0xKhePY7gS5fGhSPgeLZUQ+i0GQGXjADEWyIH
H6IWxqjrjHrNcPAZSE9usKCdhT4Dn1gxDQSVpW+gqqILpxYdBrK8HVp9AO/CeUtFyZ5iZd79cP4R
OdpH7hrxMXb7KMDVCdxEPoeTDh9YMok4bMEqB33uDmPVMJ8VbJyrYRzKRz7W/o0kFcojIv87PYrN
Fp4+21et/VJrrbzlCmQeBm7NmGzLB0Pni+pO7gS8XjMVsipWV2hKLEYrGhdxyMRzfCZvCXitt/HZ
5mNv3skmnx8Ge86OZmyam0l4N7kx2TsbNubQm+wldjJNjwUyxYsR1uFucFAirNSoN32d+FsGM3bg
9xqbq999Dcq8YjirX4tlIOYWkJyd4a2dQS+uBAXVgUFs4Xc/Ff658mb9FYgFt3LF2c9pqlcCr/V1
VEbePf6oBz0pi1esBF90W8NvpzF6ajq96W2/JdI12VOoa33SlVEdbUZl950yZFDKMPqsO9f9rExb
XWRsWU8+LgryBEI35aQS2g/lwCMWOVX3oPQ5P2nMuhlX9776aU8arala0e8yKLWd1rnsaaLVdo5o
3PdJJOqSNxDGkaMTk1ol1NGbVv442fzaXl6ND3oPrpUosdMJMwfuhKUSntDerHws39usiYNq8oyA
WPD00te6v26p17vk3qS/JUUhtrqTyw3D5JfeHIkeN3vIO8az1RAvfqcIejx35IF+a7Wu6WNZk2UX
rvHQzsdcd6vd3BrJrukT7PAEEbisSL4MT+g8/a4GTL76qtt4EsEZ9KQg8aTS57uMeTrkhEqOdEhm
T3MWL6Yp0st5UO/jOmuPE8ZYhJfwGiPK0K7eGZsxhTEdyBw7MVokoQ36p0+Yb5GzHaQqrV8TqRvX
TlaPWP2a02hGiNQOqQ2OIjWSu+be7LzsUmmmHdQSb5NmRv6H3cY8b55686wxviuMyDnVsyEeDPJl
zxZbxzpjKLBxkginWjjRMuYfGagNsJGxeZ9yRNpGmo6pzBhzKtMxOo+5xI4JaZDgjAinR2IdYivI
lMEsXpXIRIbFhW9io/lKS4Z/HG2Tu4poy3uu6dwuQ9dvbx38KxirIMtSE1Oy7cXRqamAvEsy345J
06Ku+QAFPiYV1jutZgWhxYi68P6k2UNyVkZz35ugaYhsS7mjjQygUfuVNXl046VoXhGXLPZHaq5A
/KsVwzF/30xMAj0Ao00iunabZrV9Xy7nn2TAmmCJ+jvGA57QBpgw80GSQ51kNHBU9zCAyzCPbPSt
KdvnFNRvRcYX99BuqLl719V+Yk7ORgQyurZH6weBua8Qu+JpjiVxtQ0FaJkxjZ98XvZR635dlJPX
lkv/K1/nQ1jhiHPnnFBcRg87re/rhpfvFAdSJ/KgQChARPWnaOQ6GAJmSJ9JpamT7WDHBMT54Wge
KU+zOUZHGK/hO6Le83ahTdao0O+FwIOXIsjdqth7qpJ+Y+iVf6h978ZESV2PDXD2kGW8U6V/9UMb
HF31YTA3yQc6CcAFsR87Z8qsEzDlHppjXqXNfNCj/L0vFlSo6dr2gj0LOCQR69mIXULNyvyELa3G
oD+D8ubfY1FG+9ju1OKzcPYCseCdxD/GxrlW4RWcd3TInYD86gcNmPWzX3bnzhwDpdXZAxzrOXdc
/FYAytvIcgukx+zRtO32uVX+cFHsAyTk9gTcJfaHV2u3lVF+L9u4/MC9K8/5lFVwcuQx7quodtZk
XNkrTcvajSlm7+jWWKugXl9iXSY71xPOR2o49us4WPoOh+85BwNas8jA44mZWTbOVDxooHl7LuHv
RPIpAuO7V8cav/iKhDwWZoWoLrTdGA76OSkrfCBmFJDel25tcsp+Qv4Ojw6izspPSZVTfu8u1mQJ
AxTC4CTZuO8083tf5EQwekWbbARdoTht++JpScNn3Y7lXdrW3YErm7Nh49U2JCEu2TJ0HVlGhJEB
FQW7wlStfTsnYqDA76hXuraxrYa8W1I6V7VvNE9ELFMNNUIs5OUwX4Vl5cc6E9yA9Z/ziFuJtpho
i7uf/Lo61dqHepq/0hBLpzfBQbalLm9KrWCv9EiCHytRBlKzicMGu9tVeiM33tSPJzH7+i7C523A
Gg6T+8LxiEM5NeW3dQVK2WHtPGOErdZVmRN4A+TlvpcJF2C/jn+OE3v5Ys5mJOaU5y4d68ANffdc
8eLWHv18pBQ+53FI0gPOllVdoPr7ynfZdM1il7Xl+JF3xnhLfkW+p96w2DTF/Erk8rw1J+Wekzkt
+NHC+qFFobbWC826EnQw8vTQMWFEXYGq3zobvBguM45EPCSlXm1boXdICsu9zpwBtpXHnbDBo7iD
ZLW4V7PGu9wzAstzr009YN6VOmY/QSj3FM7NoSEm5WB0vrGWifiJAoUVz04fWqboqxwTAMgOVWtu
XGKcyqRB3m/4U9B1cSp709kXwu32wiCPoiHYNih8eecIsqbVJHR8rYnNHtgWx4Hz061PDgxGOzpK
iRpC7gBpMIYNLg9uTJBxuE5Me90yX7jCAlUgPvTKEU7uI4/mLfEcsPosin5ISOjkbvp2BG+2IfgA
EdeaRlobpIIL016TtekAQMpYe2fH0zAqDPrJA3s/RGIwtwXu9aksDnXspScjGuudrDDrh6HL2ZH1
YbFre+lmsoYy8DLI63REWSLwwNiZTTtuMpD+AAKwDQq7faqi8XmKUBaRF8V7lMvPvHIugjrgTTHb
wzNNhu3y3WoPwkjIrtXFZZyx/2eO9YOmbTyrVZwFgyQypdawtKt8GtfSGZqjALw4h8DDQU0i512W
pyivUb+jkHTAUYg3p+8mFEQr/hgJ6DeP3Nm78CQmMp9WfdPG1S5zcE6fRQd13sSlbW/xtKj5LoxQ
4jH/hnqJDUlEWB/pcpguLcn7Z8KieWed0ARFztKmDdHN/D5+blwY4wziOgKsT9PydcQOxA1aH01c
0E7hvQ5zW8GqIOK+5MZQPyY937dVU9aAlAQV8ezIqCYeJPVH7oRebOgM2luz7dkscy3iXukNC7FS
1Cx5rZ5zSxmm9KGmjdP4oXXIdVfqmQbtmMpKaGx65uJ65sd34tr1OhfutDHVvDH8UNU35iCFgN9t
fK6NfmfEp3qyzT6wDZlVGxZNYz7inBeL9X7K5RFImuP/HDvFeC4cXZmrWQvFpUvd6ScpJcQNDb2O
x3NsFytTgrR8h/Lv7902ARQqo8diVimFkA7HtOImVO5TbpBQQidis46GXN6XkX1sLOMzBIUBZzO6
oC8yUKDR/eo7Y37mizA8od/CSeojYJ3DxP7FaCe4nxSpo9D8cduOs7ACkRX2CrK/vvHTVo9KYtHn
cjmWe0230fI+fR7DRnZX0aqS7wP2ob0PwiYA7PryPkFASgMCr/LioZRDfdIRhDB9I1u2MipeaO6J
hlUx1OpmqGfGErGxx0bWrNsYG34uZi1g66yex75/yavisWiwjUkvs+4Vcbz3tTGVaxFP5xE7KGC8
U77hpeVs0dkPsEtcC1gkYxYlUewaVZd3RRfXh8zXXOROJPPnuQ3dg1l79rZJE/kqiMj5aYYl1nCR
pNPKrB1M0lX4ivNkgjLHmWL2kUHeQmzjSSG6y5dKm9YxKwbx60SVGTfeiNl6ZY8DwRG4kVhC5tqe
PgpnKsS+SMhXCDiKN/beVCTM7PjSw2kmSYsNB6RobA9JDM9ESljdSPMElGEngWMbZDuTYiy5QAgG
P1yRnQoRt7TouitJikoDP2FBwNvSt9UWX1qRwrBXqnzMSHIf0dRoN9Zt7OpZgdVuQ77ZPDf7iAKO
lmNR5A7D2WtIDYK5xnvFZ7PtZj9eA2PPwazmlzGu7pCmj8xYweBj0125UyX3xoxSW+ipdygZKXFl
h9Geh0k/MqNIrMXyzKnTLocdhi17a0bI2DarHSB9tmTveDd+j7uXecdq4LryFkl5yQF5CVwbi52g
lmJL8aaz16tRu0hbVczfq3Hdpx5OMVZ3w147Rt8ciG3z2lXdFuJUwte+w3jTawCUSwujlQTGbA7v
cePFxxGJFKNbjCprM5c4d8UMAat8b+/R7nVUsVmo7VDjF+HzSVo8dYLdvo6jTNvkfGXWmbTMInBj
XdChUOrk1ofZPQkz7zOmtwcGA+fCMA7DFNdqa4/x8HOGg9sBqNU8ETlt7qIugdKdcJ23ZCiDwpGI
xv5ZX3raD3IylcjsrlGqtpg2TfR4a0rQ8JF8XmYCoyhq1ZBxR463bxhBfrQVGnMuO+dcm/jw+TYB
9ZacYdJaVDfkZnSffe1duoELV6rAszmh+/gPx/FIiDZAEK2w17gybx0fQFh2087rk9sma/eydvyT
AcIg2Y/S5uJ7PSN4pgM07hITLjOsR5Se1KTlURwdlB3ZI+Af3aPmhrdMO9gUuUxfyZSQKx0R8B46
9MZpki3x0UeSl3cST9HS116+NdRsIj67H3aNTm1ZTJliP43uDRpv96gA8TV30yrwe0vsnFGg3sb8
0j7E8iT87LOesbv4/UdZw6djxNpj3SDnDTUg7KJrUevjd9bb4qWnfIinsQm3jj5dLK21ScbqvGKt
oRAQDJahIpm6MexVLe0HWC5cq3pYAHMMhrk305FMmDkTtFhOPwYneipsnfEXz93Zxk+wJ3Bl3kze
TLdt4d86wI13Uc1nuEqWs0JuKwnWWdBSOTJrknhR6HPB4h72+LyrztRulUGknWHUxWnUmiGILdZn
HmhPe8i9qnno++yeFMGGGyx2YI/Z5io2MmOj1biYopxwEoNQmwMx3i9laupEh3jYYgGabwpNcAkM
JV12VvsZ0dQVGCq6dZc3VRrSDbjApRu9MKdNwmkOiPJVgrjs+1BxfEur5ziD58+oE+GWPHwMKWXh
nsbJnaw/QhcdlpBTaZbFDXEDzoZIxO+lazOkcU39EZ+pIOm+v3FsDMkz7saDGYVbXiBytJP+kspu
Sz1DOy6nwBkH7d0lz3xVs2gdYVQK3I1zUW6aLI4fe4td7ETGfC+p9+SYFK3sNnROBWp/+C6h8O2g
y2FMT02Yk6LeGxb7rkl4xDBEI/YT84RNn6uHX3Paxf7hHJ2wEMkTg48YBM/nIrzPpqHqNtwI4+aT
AjbnRKQ2EElDJGr9R8Hc3yI1/i1/8Vf84v/+R57jfyKpsQQf/3tS46FSXfx/HtTXR/kberb8qz9x
Dfubv5Aa0BdLAC2L8T9xDZNmUZhsSM9/Epv/BXMKnm1fNwyTcSnI5T9pDf6Rb1JE5hk6QdaO8/di
UH/HzrjN0QlI0pfleAtIQrjX79gZbYAxSn7+hhNRf7RphwzKMc+PZKp3G4zRtHYlffP/q1YE0/8N
EFl+LFmuC1i33ABcAj5//7H4/WGr8v65kjBmgQKCHnfVZIeAF0nNAo+SuNx6sBxwySZQERnYfRRL
yiK2Mng4qivsw//j7ryaI8fObPtXFPN8MQFvImZuxMCkd7RJ8gVBFkl47/Hr70K1NF3NLnWF5mni
6qXVKlUiEzg45vv2XhtObJRuBH1BMpbf8Yzjd1SjrDfjOx2MaGfotGZW5GvyEbFUxZrXdO0YrMqu
k0u4AVAgqT31T4hUQEPSQwYTCdYIZGRjJsAEv4Mk5VjXqIZCazBsFj7zG9YVsJOKLEL0ib7jKLOa
7wL0RShLeJV6T47xZxvRVnw2fqNaxpEswrg0uNsQL5GZjHXhkaViYPvlEeMcY7cl6E8hGIrFCIRB
g748ni14oqUpd9Y3qxD8wUUvUtK1J9DnDUtB/FyEYJLWY8g8f2tCpjmqgzkEj/zRiL9zNK1ZWNVV
BIhs6KSRBVCKtTtKH+OjYIJOc4YJOQm7nV4pV1ao1nrD9EBgIDLELOiCdRbW4y1p975JLaExWbAM
/Mth2Ikb5Pp64xrW7Ad2MIxatO5GoZTgCmTCMYrHhJ2pPColBQqwki7VL/1cDPWQ4fqqS2kzBkJI
TPoSvIBlAqWTlxGAwQKjLS0Ap2k6dbgpo0U0GBrZm8ymG7DhoJmDG+G3t4ds1l/KhaqKwz0Qeuqc
XYH0QuvC1gmpSJKsMrdspqCqsl1B8jAVNsY/rMhymSVPoar3z63BvomDNwgIODQ+ope8lYDtiEJX
44WWyaS025GeJZ5PFMh7EdvGSq+G8iGCwvjshyZMpV7nviGWZO2zha6lFVYQe4ZCyWqyCvpCNG+t
AC8q1RuuHRrxR8di9pGRZWDYFuUPCLaNFn404tSrbkAh0jGCnJWC+gG2Glqtm7JQAk6JWZGCBJLV
gIxz9E+1I/vZcFh2xUsRWwsTqi36SOsw8qN3MUMJjbfRr6mYhBrGpmYo34OGrSkRcVG5y7OpelBL
uaKxMiPlggGuaeBXCDyniJoP+TpTOQQ6cCT9teFXjJeZmBYYrWSNBV6a+Jnqql2gkdhZNu/Eike3
A2SP5XiW1aeI2sMjnkTUoDOyzMOyOQHLmiT1LTFJA6DxZGh3YD6DDJ9NmaziUCShvaC1yDazDbhw
Ns4HCzocmso5T3t4RygnHRPDB/WxmevZFogNyr50p3Sb9Q9paEI4GFyMZGiQR6EPZXOhjEkHdmRR
nHGUru/NOipv4oTGCw3dGuDdSKcJLK72UgTWfFWogpo2B5bughA/ugO1mZ/mDAKuO9WD9dnPhQWm
F7+UspMCELM2ULvqSYUxSuuKoueJwPTpfppGXmK9b61blCjTI0WE9JVGC5UL328l9s0FqnVSpNDv
2igrQOapmTw5piU0mJmEMSGCdJZi3TbHRsWHQz1WclnNp2xJ2iPZ0I+1BFBKZyIFcvVUS0xi1TVC
qTxCg6LyU+VluUsA79UfkYLZyA4IbDmS4yy1FG0KuXUVLcvhnsU5kIYhCQjiIXiLvQwV1hpzFl0A
aq6hmkereZoiCYCcxuFlhajGFI9BXWrae2YAXt8hR6ooeGolqiPwOrMPj0Sk5oL2QK4tdiqOOAZq
FEBpBrgLvKHqjXHVdw05NTDxKntGE6UCr1ZC3Sub1DDBQ7RLnSHWpMSgVz/lEJGEEoNpsoLRaupv
ege2Yq3rWUTCHcbOhLDeujRzpiJ8g6gZZtwETXwsoG/kblMPWLjkopeaTUj8Evv/Tqk5bas0CHIs
M6WitPIpUU0CFcapBz/JBjIz6UpwetcTshTJbFrpkPGp0llGMm18MlwA61phoau7ZYkCqJqw3TY2
VdwVujebmcUcFyLPEGsgOmAKjlNj0ePG5tY0+n2QScRnOgrNHXGZVXNjXWLnITJsSuWsv/cBt8nP
tUjOEqoeBHCu1Fa1f5WiofmccEI/ksFIzksn9OJHAcFR3nJkGirbSEVALFM8aOveD1XWOi0Un5jt
/E/4sCGlWDH7jBPf3MZtS/0jEAToQE1Mux8tHgoCzKY+hX96CLEb1gpnlWDIi1vQ3uGV00m7EzDV
v3ZZSzUL6Vf1pk4tpvmYRqnl9DS/A8+fScO0Azz9kA2ISjTAaIC9pehZklySgN9yJrkvTsxYAnkm
yXISnoSw2daGFA8ei5CMjAkvBWUvUIv7XApxiAAjNmWbyE/jtRp9+AmaUaq8+yM99RXCwflb47P2
48zsOl7vJBPfFTOs77ucPoujsNChU0sT4zaARNh5JPEBRZZBxGXgrVICBhWVjpRVpsGdRXEXlzVj
2p70gR/aTeVI5bgS+ppFFxpEuCqp9HB0z5OJ2SaMxxttMM1H0u3aFuFnmmkucYA9iUGiMdXrsVBA
LdYNaCc3jYOh8dK86Z8HxWDKKuIJ/kfaqEBG0oqodYf6m4GhTUv6lZU1eulZQiK1rhVxniZq2YCO
GJgFlq1pIJVMISrvfeS1Rk6JBOI1AF7RQxPPLdnBTFuSL5ziHMB3GcMwKKOZv46xzjipiOQSV8So
FjiymWBhHAUOOtAx26iFdVmIeysc8bl1dcQehAmZ1LLcikr9iF0gZRUq4863ZYHpiy3OrLNfE5Zr
1zpVsm3cA0xJMPkbcF/oIrtzje8A+ISK4xXFXFFtzCAsLCyLCTO6ThQfBO1ERsKopDolHgqc0DrI
UorL1VSw/xmn2UCti0g13TZD0aueqaqo2qZZ62anVYKIemhu6LsIrNiG8GXUlb3sWyInWPx7YmAy
49aDTuhtiIbrkPN/tuykFSTJ9ie/h8ojhIzUXjN8bUP/1GocmKXxdQD/xuQrR/ACxkxq3juMfdJq
BF0CnYhMMuwKeUr6SZWN6iWWevOm70eB4hIeJ7A+GvNHUJHAJOqCdlpyQ1+sLByOaqszd8dpQuUw
McYXTdJCeQW+a8BCjUcfaVhvnMVRF9EjUDj/KLEkX4aZNsBqLBPhyi/XyRKIg/5eEESO/81kUF2R
Gsgdtk7H57UwipwlClov4vCSt1P1pZgosjZjtgszhBx5LLyYsVl/m+oYrAOgdKumEF0HTyO7hYvv
w0QYmim58rS6bdlrEWAfs6KPhkmm/CT3cY5dWYjk+7qaJQU34kj1ekxHaOZFgz2V6j8wlU6jJouu
1oyfhy5F2ZtiexzX/WCS1oZltJ+dwEdCAs0Gdo9TVGSCuyJihDtyJNtgXYT6AtFuRvIDW/K2kAbl
g2anCVMMoJKYIKZlq88MFqGmthExI7thboTzENA9pQ5QAnuyFa3C/oFYQz8MgHJuyRhDYuFLak8Q
4mwteKQiSi4QBoVPTQ6E3dyzYYSCJhlPOQP+0qSxemO1rbntDXoa3PxElZwwDKB7cPhvmm1lGYTG
I8kAiYtqCQSyqvjhSUta6yPPAuUlY67pqRALurASc7zydPnoacAnmlQ6aKiSJTRvJAjE47gsPWZL
Yy0rQKjYVjSjrqCwwo9oiWGIvFiQsooK8cQutGrJkPRMRIO35NhnuN0JkUJm02rL/50CcuRYbOgI
pJO6DtGzQHIcOxnGYGQV9bnRk5gkQT2CHzojDLANKDZnY5Csp6xse9WZoxn2bYAyalsAd1FXcdDo
yDQzSfjIDT/I0NkHXXYAgdWEbsP1ZoyuaTy4vH+hfmfCXaBPxDZxhNqazRjIdWh3PmpE8CI0xURq
on2jHSIdkBHkngovbx1XlxR5Pf56JSAKgU5KohOdliBJgepqvUt+Gj1lvAQPIzrGRYzQIP8uDYxK
Dm6c7C0wjRFLb8PtNqVCeTNnNIY2xbi2cXm/xZc8tNi3lgtwjBlAfahlyQccJPjFpcdHS+moKPg+
SRzFb4kq8iVk6Oy3UpFg3GoAit6TbGwY7lCnxlptkBmxFxoEhgUiSrYg0LPphcpzrW8MLa/BGMcW
MLm0FDn3tJUwHwL2yETyYcJFCMy0SsNGAGztRHKn0FBQ2pC5FY0L6u6wK2kL0DIphkpvnGpcpina
1qyGoSqI1IA7lmNY8JOcuSzGFlaELBCeOthuYIDYhXi8UUnvkcYgcZOHEoo3eyqNY5YOlIfI3yaN
nDxTCK6LB6DdHK7kAk4ILSp7NKCfOQFblyXIr0cybgjh+NRwFMntf90G9P9ncYm9mWyZQN8hO1EJ
IvyZ+ss/LzadihpgcPK3bZOSu/NjvemnH/Rb/Qlsx79z+lFlS1UVRbMWO+9vdqHvf4ImgswszaQU
s/zJP+xCsslfUmXkgNSY0CsvJqN/2IWI75HooC5FLc0y6Pz/K85HClk/uGYXYP33T1qKYwDlKZn8
sRKUAuZVB3pb124HFJqU7af5t9okVcXgo/iJL1f6oxvpz5f4YsxtJaVFbM4lXJNAo/4pPbMXpTPp
5vNvI/WfXmopW/1uAf7TlcwvvqfUYB9nmVyJcvTmkv5mh/unn/7zH4KJlccI5J1IgD/eqyDvchrX
Q3ila0EU4mm++ivxvjxFqx9G1U/umLzckT/9jh8uxMP/0cqsSqNJ22UMr7nqKCHcdNtAr29bb+Fq
29vKTtu1u3LvXzo3trstLYcTAAwmD9dcJVvdLVaZtZIM76+/lfTTu/vDt/pSNITsHOhzOoXX2tzM
rZNsVsWH5XWr1hvc+nV8JKmDGsavQgqXNKq/vBnLCP72ehvlQfOf/yb9n7Cm4FIhK72KO8mt78ft
fIgJZ702D/1e2rEOXZreQcyV73bG/f/gJ2NMtixJxlqufy3PChXNdkww4VX6lvc2nsvipXBQCHJq
vYfdpZ4RSsseM3by9tdX/mNd+LeR/OOFv7yWllzLaBiXoTZ5wBQlRE6P34rNX19kARn86db+eJUv
b2aj9CEaqz686rWNhKR8pmCC9R/ENBdUseOgGRAcWOV/fV3l59fF7U8enYXxcfnzHx5pHxXYCrG8
XdUMKBZ1hSBACkNrcSlwoHFXB3DGBGHcZBrAmWncKmLf2Fmtt3tDIoS4iwyKKX1HVSMcCxTD6slq
sRYko3EXC/WLkJuPCTsRL/MzH3PTuM5l4RMfUUghg6OG1AvRCmSvm+TNFRpdQ2O3DNy//pXS8pZ+
fYsN8/df+WW64LxsUIKSwyswnXN7CY7jbeRIJ6w8j9Ob9KzYxf4XV/xjWf8fo+b3K36ZN/KYHXaP
9uCq3KkmIeK2YJO64FHkOguhY6Ke/NWT/NVv/DIn+IhQ+rqSwmvlZa/VxvcmhHkegUMHESCbg3G6
v6DJcjNvtMnqUgjWCDzLhNS4gfc4ID/YhGtOkZt0zb8nZ8GV9/4vJq6fTSDfoRAKYbea/P05/TDa
2KiLIWVl5q3DvLdOmRu//PV9X7pBf3rSpqSxJoiaqJOb9sfxPLU449Q6iq6wTh19Xff2Mbktbuv3
FhGDXTmC921RfT6Yz/M+dKdze8WbIHjRS7ufumNLiPF2ush3ItM5jporcUHeGENIs42tsJLuxku1
EWl+fMQOTktbe6+hmUnejeiCAnhPLuB57WE/2VTJSQG4vA52/IulT/nZ3P/jL/wyltEDSWIbCuEV
mqAXbns3Pwv2vKpIuLNnV/SGW1G1k114Z25Vu8K667A3d7OV+kYd3glfRNvnn9Vd6BE443a/+HoL
duUvH8CXgU9WzJyrkh9ep3V8mHYi8PPHZNOt+02LNy+xzXY97qSdeAh3ysU6lNovvsD36J2v7/qP
9+fLewBnBKAj56crXq8DXNRn7Cubwqn3wyVx7o0NVsK96SbOtd41ruUsg6LaVU67a47hqt6PN/nb
5fXbeJN60Sp1YueJLHBXeTbRdbshRqZjcZVvm/0g2uVx2He/eI3lZYD+6esvdA4TrQpyiS/3L5QT
3ClyGF1bt3UJY0TmviYkayW5+SpeLYHbNm6iu9nrztF767QPgfv51+/Q983Tn74C29rFPk/q+9eW
pBwGwgQljXiWR/lR/iDi4l0P7ZYuiQdfSc1sOihD9osfLv0xUum3GZM2439f9cvmYm7w3SA4iK7x
qjxrG8G+NAc8Ibth/6tX6JeX+tLqrUujtHxO+tfkRMoN2Ane8FW0xa13YuL8eybqP92syj+bmX/8
ZV92EJViFRCL8+iqrv0dAlDXP1HRdMfD6DIhncY3wcPNsgW+4db2sG3uEtdwo+svnupPX8wf7u+X
HYYxZfCDM340L+V6WJebeZ2+hefwzToFO1haXnkk6zI++ifiK6b1X19dXmalP40pjcxgQhgZ2t//
/IeZP08hZ2WEzl3hF7n4Rc+pG+2JFHIhNjvl5/Bcubjo7XIn7wMXBNvRdMTgF0PM0H/6JHRRM2nO
WjRjvpxKps5CQapyD562b2jz7Ke749vjCnGUnbuMuMbp94X9tj2+GfaeKqUtuZnjyba3WyNfsi9b
1cmcMzpIJ9tl9pO+fsEevsrW98wh4erWS5zNIXRX9Nz4vO3FIzvH7e23x2B1l9lnuE/8zdXeyZ3a
bWzFPgJLthv75eZorPbF+uUmsc8zf1ezV/R+XXUt2jejmx7G1fFM+8dD8+I6qe2sJ/fysbo8337z
prNJVqg3ryL7eBYdzZadwt73rr47H1Xv5T50FPuT4p59fHxxK/v+seK/fwNU55yPs61uM3tT2Pep
zfVtaaXYTyt/K3jZ9xsgrXQndPnUhk+d7Y/zC25v+6ZwM/vuNNnvx5eZn+DuBde7Pdu1fcDnZWtb
d3Wze8QUZB/5Pe+1Ha0eNu90u/hyZC7amweo1M77k+89vvhbkA/OBTU/M+0ddX+ncM7cy2V0jPs3
ngeWWDvjNyPRtreafXO8c3v3uG3t+/Vov0zrl73zjq+S/+ll5EeJzsysyVpOq8lt1ucXTmrsuSxn
lTnrmV+YHFv7lqQyZ7pABOSjVZf3bsXnt7ZHspqNoNr2vnma561N2xl3iuPcebsTdLr19rIa7efN
A19Vcda9s23sS2SrjNvD9XS3T52TfTnMDOfDZmc5hI653u6w824Ppr2z3KfK3m86+672tpp34CIO
Oy3b8Rlen6+m2zjsSGfuz/pZtVVG3CXw2p1pM70fO/uU296GZgYPF/eRc7qT7Y0X2u/0ebihyu5b
6K6HlbBTdra8erVPD5Ob3Af2CyWytc6N8275R2nvguXZxfajZaMztXMHo4F9+DAcb1eu/b23k5zl
m30UzsoVGWzouM+nAxfiezqlczxHrvfpubv1x7LR8U7vx87ZdZ5lPzCh0fC9eLm3/pideFN5x253
MzlH2g0rXDur1t0k9uZI19+Rd4+83RPD6ni+793V5BDW6T48Hs+a/bTBimr3rrkW196mdQ378bi/
4ZsnLjsyr3Rye7L3nXd+TFy7cD8V++7pnZG8vEaG/Zm53ubh0fEuu4kBeFo/c/sy+/Nx8zTY3N3J
jU+vB4wf9uk5cJ6n1ejtvPaGvoqNb80T1oS52PEe9Cb3hUeR22ziVhtudrnDPebyqcvndY7lai5h
Urb34D3w7Vpv5zt3N09vg70f3YYbYti8eSti9rb3jyJPDFMtt/CGmNAHyvmb8lTvcmfX/OIUqf50
lv1hfvvCo5MFcFZqxfwGFtR+EvZPs/t2bBg1jzwpXtht6BxVR+bWF87b/br1su03ygbV9mrah2Xv
2nvVSnHu/me7wiXLmhORZBrqlxW3jEFMCUIdUTnIt6KHa8xfl9sAlcZdvGopQA1nfbMEIXjY+hlw
f736SMvH/2n1+eHyX1ZgWs+hrubNsieUb16K07g1mAfXkaec/I1+1lflLjlXv3gay4d+vaglajIJ
lqTY03bjz39Y8kTi8npTGaJrg8jCg89PuFHMYUOqXnMgFXaO/86Ba2r8qsr3s1FgUbDUl/O8ppvL
FvOHC9OpL/AXcuHBw+r2aX6qz8OT/MSJpDwaF+He/G3L/S9JHv+ra9qaEKrX/G84lD5eu78Vn3+7
ayHRNW30rfmPP+gZ/+8f//V/B4iK4+IPo8p9bV//9oERqp1Or9nHf/7bf+Xta/2N3/L6Y7X5+1/6
e3V5qXH+HU6JHPH3ArIu/jtFSpUwEIu8UAmQzu8FZJPMUg3MnQpVj7IvNeB/pYIsAbBatjC/jzoK
1JAwVV2EQyMjZWRb/ceHX04iBqPYXJTEHVEGtZztkkSyIlPKdoFCBY+KZoMcfciyrG8/S/wnrXjx
OYsIN7pQgfqtyKKrs3og9YxwDdkr0EI2wlEJgxLTUGpaXVztjCmeCTkWo1Ed6cQGfohYuZkQfhEk
1c/qeNeomhoLCJ6qbux34F9yIFX0myfcIeQAEz1XY7gP4c3gKz0X7SiNxxIZA459S8QzAr9mqt/F
pu0zb8pUa/rWqj3J3kgupoz0LKRz4P2DWl6XI9GoxQ5yb4Bgp/UbgXgyhEumCLVepaWKIsy3Elzf
eO0roPtAN0S3nzIpWXXgOQ8p8XTJCWd0E+2aKEU4g48+qopvzahk7XUuRv+Wh4e/eUg7I3RRTMvh
0W8Ka7gmDQ4MyQwCl3q0ldp9MFlA/wwEkCg2tfKBK+SvFrDP00iqSW0jXgkhNsu+Xmw0H65Lg5WB
fQ7VuXDt123/nlpKRTkiC/ULnEytYDvekN5zUGchWqOqMfun1kqrLUpNyZsbXX1N2hrydTTpobx4
hnVHyPDJrhEWsviAj3jskVdPkDhVkVS7OsGyBKEhpnI8tgqLqpgOoZP0EG79oVebXRvWxXUgJtFt
u0ngwDJnhHxZ3UiY+mzMzYpkaBLVEwjRPhEMIi1TWPqbWGvAniOZIDbsrsankzw28yzEnw2eIDyo
QMAUWsJBZJyFlNQ1txKhc2EqMGR5i3i1i3nSGMD3tSlXyZvYqdnabCUkk5jisSprwb6nAs2kqVt3
UERSLN4hlHA7RD/qVnoinCFGRPQVcQDQ90cHMAkWxoMhucwTiktStMLsxYQNtBoL0lIdQPOYtlRs
tWD/tCWoLJHhOUFvpFRGt3OVGJOyHdOuvspYLwl+0ydICD4JgQ+Z2QwXwoiBmBCvFt3P9YglWSjr
dvwkt6tsPQ2RXn8DcipxZrkYGojKCo/TE+SpKnxPyQc/9PKwmTYN2ZzkWCkjm12aNNJBqgFBh3NW
g/XJUig8ZJPr4j5P+Ih9RCgO/PtQCBaKU9hYcH8SAapk6WVRx7eso7541Iss718zgixWELHmjT/g
cYI+HSL1J07Dlz94gylJ5uR9YWpshEOIDaHZkAJIYztHs/td+lc/Zkamh2TZJ5xXa1/xGoNAiiZt
Z/S7pdp/DOCvrtYcZRtZa4WnvusSHz3mXPiIlor0SFplemdhhXd83EuS61tduCpmsWFwdviSFuls
c0bfpfLkyXUaHLnzsZoHXdnCZ64MpL/DgADTs7qho7Pv58HszEGMajGPGsXrOoJTZyQpXr+ExxN6
riTmUS2lQLyB8AbWptVSI/imK0p9JeciLfe4L8xxg1i2SVYTSOrE68j2CMlqC+fNIOeF5IAglf3D
qEbpEU96dCtht79WfVA8tJM8XKdkslxCCjQRU20bgFOTacLnAfDMmOwqFfBlXmi1JxFSimRiVNez
ngSXPjVkaR10jY6z3Qwo2gklxKkuFswDgs/4KEPBwpMbW/Wx6a0eUUfBf2wMTAn74bCnOKBkysyA
mOAVqQExJLgZRljpvXFswsasKNGYeQHzRKlwdk+G7/TdQjczu9p0yE0NTqh+MvCAhSqvCLcilrdW
ZxicxJMtZI6CucPpGwH/Uj+3qtPkixMbcSKnoGDAd6axLKK96mPjOFS99uibTN/g4Oa+cWOg/pI9
VnKDq1pCiDKOBEE+y3URX6jsW5zyE536s1aMEtqTtO39g+CPGWy2qTnEtT/e0RcguLPB2kFUoSbd
huCfzjm+5kfQTJXwOWcwI9wxL/TWnqos0NkxGnQtQnlKfYhWiS87aJxxqrOSRdDJ3bwvZv+xyRRC
j9XJEqtLxbYJrlRcY60bBrkdbiBQx3j78wGLbBRpL3NhQKHgGgMipSBLrJVO3u0mD8fSlfKAx6fQ
V3AJ30IwCJBCUCw7kvt6nGze+OhWb0dhPytlniCOBvqI7KJGq+sXxmLG94sbXSsX/aoCpLAXYTEW
Jt4IJ+00xDQoCGRQ6FPwjDpieMCxL9MVykG0fBCuoz2FzEsVtttxQduk6VpcXia4YWa2ang9gW+Y
oUyGZrvQ8mOyws+lhrbC88c4PAadiiBQ0PuBngD2rpK4ipnMDqtK4dU0xZJxaEY1Gmr+Zlu8oalY
LtFmrL5yEgcbOVlk600vwhcplA4alMWflWRj5BrCvQpHN8t7o6HmJ3QtAOhm3UN/JRAghC1l17Wh
ppxkW7LL8Blh3+er1X62ptdUzDvD0IYzEn4zd/H15uVqxHXAN6LVBMyjbENs9znSbGY+Be6uFLbK
in3SvML4YHkQJCU0b5yCOscgQkEiqVbqd2bTjIQmy4IebINODEm8liHyvg0FzLzKzTMWaGzEITHV
rPHSZcxEIWXdxUV5Zs80Mf3FxGbOLXcrSCP2PDFd/Nc+K1VzjUBsor0gZZYAbjuPpY2S15CFeivh
3iQshDlylFFIHyxs6aNXwaxtgID4MfwcubQAVSnJSRgygjSccqp0flROLGbtR0m+lcIYFRDbx4aq
XVIMWwEhYuZIwpKJV2H/RjlPPN+C8yO5GbVgU+8qYqnabalBTVkSj9RvOVaDYBMYVs2hA2VNT0Z1
NqQAMK3kkltMe7Yi5+W4yUWl0OwCT8QNukPK8xopPrMj5Wp8JRm6RdirstI++Mkk3ovlzFfrYtV6
EJF1mQ5CzPw2xCL6MvSp8BzDLymPfg946RwyVS1YS+wsZRbjMWtnUFKeLMv9pRrmjMUYaaSBpj0x
OKgR3P1GupSqO37b5bVD9nCgHjpBxpNszoLU2n1d4yqFU4ld1SJc6p1PsuxZG6P81iy0alyPRsCu
REYS+YTfQoRMmYgtLMFSHPLU04A4jbAHlWnbCqIGwqqZp8TBH0BMFMYKctsEa45xC7DKvZSdgeut
xj0vrAZRGDNILm0A7Tgzx+FuxpTxPkewwiYpZ4bM+7FFHC5VC3cU7oOIHNvSb6CDoUNuQqkcH6a4
9Uuv0WaL4Yvf0Vr55Omkq3iorQOPuAWXKCT6pualuplxBL6C/ATGCX1NEp2kK2qwqKCt+X5Cl6Su
NuSmYNcdpEEGvsEUHqlqr3tmaIK27qzYKHc1KDji8zLTKva1WClCtVbAwdFzhkPiF+u0lAecLLE+
3E+dmrw3RkOknjGmgts0EOjJhYTK5nDIL9mCD61518toRXf5qCaRm4hiTuxMHuNalWRZVE7TvKS7
pU1Y4U9ozPpYpKTOstft/eaIvaR47WogA17Az0cDLcnBG5SIoL1oeRj6uxZ85xoNLLHajB4o3Fpm
lK8VQk0MCFln5h7cE7G6HXVAGDfprM9MkuDDkJn1sllhhABvqz1UaN/R82p1uG+wANDyJNYxWyvW
ONIMq0musEPDHN78XNCk3UjxOnfKCnKi3RW99dCGEKBXvZTLB40tF8b+GE8KGXBCEXvS0EPNFuJK
Jx2yHQKskyxJYF4CTU08ms5QvvrUGnfQoAZQeVppqLbhZ0mOTK2fb9uxob+YCzMm0hyigc2mHkyX
hi1FJOSGGZ/H0WsHP40ljWGByXqF6K38jEjDNBD26dp9sayoqNvK4BR3nRI96wKqU9I8c4jkplaG
8iUpZ/LiAtwZ4c7IZfMtgzhe2chw/Z0BQ41OYd2ihWVV1iNHFeLwhcTXQdiz7Cog/ILaaC4mCtKP
miNijoo07jCLcE7YGlVrdHtxFoLXsSjD/dzXqAVigb4+CjxyQExziI4cO3Ht8OmtXRTo/nD1QqKM
yDSMLPUgD4gQ9lOclYrbNYXwXsphp+zMLhCTNxV2U/8uBj68lbislcUwHw3sOAc9e5viYVqHVZ/u
+5q8NR0ROhu1IHgzEq2q7BbbxlUZzVb1wAiFj4IxI12NyyK7QfNsPPKbRfhXJfOBjd0OPlKZNT24
jiwxoBH6RfvQi63sH1OttQyPWYlUoUCoM+UoWYKGozsaiXYYFL2J7uHm9KGrywQ03Y7ilNW7TNQj
/O1FwJnPyWcTlfYYDKJ4HKBSdl45NgFWex8QG1wmJXxS4qIJ1qquTvdqPouiV1LHQbZcm3F/kkfd
f8FIVrDNxfPSxjCP5ylADi5roysURjx+DGJbarCBE7lZZ0tUckwg7zqaquC2mw3xUTJN+SHr9W6b
idFcPqooLV2Mwe2zwvpk3sR1PhOwYmoDYxqnJFExCZmvvmRW5H21RVTDIIPOQ3i0QtYsDAkVETjo
slEPko1R5+Y6QmOOpjo0sJ4n/lEafbJp/ER6FMQsY1SSAF0iowXDCGMWLUncs4VzNSOzOjSXg3bR
Z12CwYOwtoX0ryozLJooIfpXH6Fo4GPHcYW70QI3DyKMbShIkW6JoharaSL8kl0Q3GPSFgPWLnnJ
pS0iyanMWjccHw9rBT6u5I3OLa1IryFjIT+WmsSRYmw48sK6mNlcEIQQ3yNaaaaF4iVzEEYlD/6R
HDI/b8ZtJpjJt4I9v+uj8r0bxdwXT3gNG88gJ/kMK6I6qlKbc4AYM4MDOcw0WzfEzH81pZSTCx6m
5lzoA5LYzozynVao42mQSHd9LpSJlhwWFKIBUcrsTbPp913azO+zgrLOaycpO6WB2q9HGlqwheMe
lbKZU/dxZyOZb3O0lj0a8MhCBGGN7V2CYwBbAWFWkCVz0LFOG4bN+6yF9YOvGL2+a6DYqE6ZiNUi
qTOsB92Xg7sFnrBYvZGTzbNKR84XasyQnZpPr5owSXfCoEqPhMUHTlDPwuylYOHWhSmjy8UFMLC1
reT/x9GZLMetY0H0ixDBAZy2VaxRs2TZkjcMP1kmOE8ASfDr+1RvOqL97LAsFQncvJknuZR55fYI
m4ef6BbTngMeiB7AUofASELwffxEQuq7vWEt55No1fIEHS8+JeCCkzQqtDjyF07xRavVPyTwxtZ7
Qx1pti+A1hg+JV6FY50cwr4oR0ILBq/3nmLWCfe0ykT1EZSCH5wT9yOrf9pXvBd34Bb7zFAdZ9+A
PPOPfAmYOVc+pVc8pN1rSXHhwkg+9G3KPVC3T51LmAdqaJ14B087znVrfGckgt70X26IAPyhBagX
oAxxKEE11v1tVPUeKqbW9ZUTLfg9+KUDoJNqSNIMRfPRJl1srwT2i71H2edL7MmxpV1urN6wZA/U
Udu1I3gxCXp7twIeeWBB6ECEIWh1yaK2+9hkFAxk64vsOd/MirBNFz2hFA4Sbsic+OctmeP3NeHh
OkyLtPVdpSI903QaCdqWPTH/CdbAf/BDurBd/DOPsljmr03KviaKHCooKUl+ioo5/0UlO9th4y0Q
LnzgR+Da3OAM36+jM3qlFbJZvBteOgfNk5iinx65EkdHzvvEPXVhznqzigCRFLjBcm6mch1fnL5Y
hnQzoygINrR8clwtFpx8FqYHZ/MQBuaiYM49KYOaYMLKV2+Fm4Bq5yPm/8mVHu8KePjeLiiDKLq6
rY3f8KmFB56W8gQAvbrIPMpeAhHHz44P1SFdO9OEZwIiVaqpHromAck/hAOvO662q97J0zXnpjG9
2m05Q++RzLNvOZej4XeT0R/1U4fR4t3RPdKxUOIDQ8DLX/TF8KpqAMPd5AjihAnYW1oqshNnZfKm
yk2Azihr6v0qU28vmVblb5EFvG9vcsPDmNUM/wm11ST8dFLym0MxnwX0Jr5dSyw+uVIBn8JG3f7t
Ocwo1jGY0mdvZFpnwwJx3lsFGVhUSG4OSZddQRFH3h450X0g4zMHhyHoerAk0q3b8T3SdW+eqg2C
2j8avNfnmFPJPpabRQ0LW+S5pfEJfWZCzb9I70HF69UiU0sqbTiMQV1UZbrBdBwPIAPr6TEqfV1D
2UU26TWhyndfsZMiUbsaCnp5SYWA9usJd1oPQxjN1wvH776FEErkICZHNhLXPSo53diMsMm95AWc
ZYbPNEtk9Nz1UoNysBlWxYohdydJ9P60BVlTH3aMvxuD2aGuuBA0l8V2au/Dpif24C6GzmFUyr8l
KkuVxhHz73ExG+XyXQnSlUt+fw49gu7HApX6iUfZvjdkfV51lqMEjMWiJDN5NFMHoGx9dLESnGwb
A5IEHFwQRxZwXcvWlx9rFFb3VWFub8FwMuvetXxADguJ1/jc98RsIFJCH7l4BY9aWqil/hhyD9rO
LGL97HtWv6t6oco12WJZXWLf9glwi6z40ah5pOkFXGCSjhtsxnQcm3C+LzDW7agndH7XU1XAyQX9
byhBt/Pybt3Y/J77uPlYOlJ7jaI8d0dFGpfV0bcEGFc6qshym3dlNe9M4wyOPfhDHJ+LUBIF77Ip
sSdep233klUimUi8KJiosk6Q34DS8vJekyH+Uyrkll1HXA5aZVT3T17VL6cm7NvfsODzexE2LGHB
qB8SwN6EXFWCvjSHJJfRQAKciICQ9hYt/BZgjaq/ZoCGipiGNbEcxCn2tbhvIRec59YEl3B06aPr
Eud3NS7zPf+u/kn5nqDTdQvuyq71olOrXGFgQIrgu407qmZruGdnY8P+RJo7/y6ounuvhq1VD7SI
r1CsFpv9Kpu6fclbUZ4zrVuG62ScrvBHs2qfewLoqwPls9l10xJBaBIFgoJfk57ZgSqIv/x6k/8N
lZguxJyIP1HKgfHCFuXRryxoqEFuLXWsy6zLoxtu3W8PMZ7HKOrclzGDtE9iZevktfBjGlQr+C/U
greFG6eNLqezjmd3SBMyqQ6orIR2Ye31Xn2q5dxN6ADe5Kc1qR0O/66z3O1dqZK7zPrhr5ZWH7kH
Ibwg/XmluIdlOkTfCI3gYLI1Toq98OB8HRvwCw+cv3D8VLckp2XlzuuLtX/MhzrAo8D9ajkONtTo
CcLfWB3IENqjFQOPnAnzl7k02st5h8zsITcyVIwR2kNuj736ubPGfGT04f4gRxsWvLYUi4hgXGKQ
3K71zLNUJDTjmUvfut962aCu1aoonmdqD14CxXnxSPEHqWwI5cr5x3sv+yD1GHaAwcsYL9PgPaOw
8yPwG3EGui+H1CPNQQQuk941KPqy/4xUHf8xQVQ/ZHUXHYKqGj4ofawmIrAxN9RNzPHZ9ZulTEcu
ns2RHCKyJen8pT3zohH3tpoa6ovrDPDApFX1FMIMfalXZdurGOJG7oqwj/9QceK5h5oaCU4Z8EVp
0WfVkXrbOGXRRCC9h2seUfDWEo/c9BCuu6qqYs6WVnbxvrMLdVZ0rMbrm47y6tTgkr/aoZ7+bLim
9zylkMNzLxRxmijhn4OEvuE0DgUuqzXrGtKHZvqtdJx2cIiAe+fHeQI7llYwvy/QMW7EuGW0xz72
xbfxLXIKYTpUrWJElGHMNpikaJTsdtz37X8xlxzqxCeB1iv69cmda/mVe6Y7b4Mwr7xXVrDcdZMd
s1lk94En4MFGLG/UaSoHSKQbfV7lIQD6ua9q2pxeKS4oo8Psw3U6DqODTLDVa7lfY6d+H8GKps3k
J/+cUjuveRd0vyiZAztbzkn/q9DujGbViKY6kKQLXqZYUGGBSOn8G2VoH5DO/e7qz2Te+TxavfI2
rGV3HpKcYCWDzkanh0V5e0EaAQ4Ctjx/jnoFmai2ybTeKSiDip6cTj/5ifDiHy0G5wEoQk/yLeeX
wmdSTckJucOPTxZTPKN9Fyx3WgbEf/MYdNQpBpq3LyWgBcjmQRukI2sXw1hFMPKkwVvmvIQz1l1h
BWvRmU3sf6pkHaIDEXgC5OXmzX3aucLH4FvT4pOieNIkvEeqAGlUOA2BUUDFNdlwMmpcMW0fyIeF
O/JXtsVD8YhFfOlg80aw8JmHYxy5LR9EXnmV+pXIYWIBI2bz5vfl7NJGIMKUgZKpq5ACOjSHidyH
c1W+qUotwDwJYXPnLWMMZ/44H5gJ6e6hAIES6TRuugBNWvhl4O0mU2eyAO5ty2RH7HW5ES9r1N19
qAbKXnn63zYnJtSr+PtpBp7bcdxHWuR8koG5Jn4BqWqkK+eDP2sA9Pv9ZY3RXtktmT+bp71fTjLZ
H3F5W1NJEB14uQhHgrju/U1yQ1pXKinCYat/1kuyiPs4atXwEsicrSdAby9kURd2P0TVhy8UpM/t
tSollKptm6J7C/qHwT/Kuv6lpYM3OvfQPahfbnqaepeij8xnNmVe91vm09Z8b5AWLS+iiPFfukXZ
UnVO99iLnyzxst9U4hac+pVe/o4tpdD7LTMyPlCKUYb7lQ0e20zg0GJv4RB/oVMhl3FhWf702oep
0PHt3LkyopyUCK16tEtImx1HDaqUUYYT3p9a9xCDb68/w2kI/3jaMpwlqws0XmTjf7Qj6HgnS9NP
2Je6CtzaiEyeX5jD/aspPVPsg9BjydF6cMTAqkQPddiuGMqsCYhYxjM14hXUphMYgVz94KCJRlSe
EAoqX2TBFQVVw7zjPMi2qzN3zSkAoxs+whNLWFNSS0S8xd90Pz94XkEJjovCOB3pLrpp6+ge7zTN
8SndCJf8A+eweddpbjtc47mWdywbSDQPzUhFHUHLDVRtHTTujzWEJXhdumG4ncq2+8zYzKOT/l9w
v32lWOxCj+qRdVnM8tZ2jXfAs2E/4OAwGMHlm9S15m0xX9ahWCjMxotwCQdhQ7Z16BR+3CzVf4jr
4mASgmFpApRGnkLTVQ9b4FP/C09pSStDOTY/BWb5EdH2TtSJ+2rDWkB9UTzVcRTMcKQHeTCOs14K
bp0dJUqMCFk/RNMP4vaWpqyayomHkTaX+uKGYt0H60wjfO06d2xk+19WVxFP7zrbxNIYM7gP7jK6
r5UEoJh2jA/cg60NwpQ86pQ6o1xot1vb+l2vjnC2HRvaIK3ZDsGKAY7ysXbVcMdVnMXZKmHU1Fx3
w/rdi+32x6GQlOcHx8JPzj0Qpgkbiqa4X+k/2NwzlxtncajgQYv+oCZMFcem9ofwaWO6YrKnp50Y
bTea4o1JNcKKFHH1O2c5mk6zC5Nm3n5P0+YHNmVd1Bf3uVkbc+AeUSYwqDLFFHffGC9eyoMc+5nG
6Y0anDA5lV2YQJeK5qVNA6DYWv4HUkr4YAlAHD1o1M75xVGcExutgFOT0xfSFSpCrdT9dpWjKyfe
/rkMzJ2aax13hy53pddeFE/m8lEFRe49d90cFR9hQcwGEwBsEzwcPBmwRAFROeLRA2xJQ0U4zPpk
O9oawSSVlXPaXGdA8GZPk3x6k0k6vcfowMgL8cPpl4MwyYSDhTYOQMUZwvRxkabHggM1eHobWMCA
n+DRVOUP4u85NF1weWj21071olr3XRBIbWlgoB3R2c9bXQiVeiP3veGUIEoDErkhhs40GnDDe4Qi
GHX/tXxquOXbdesoPRGF5lIceWhJfFxksNzXGbcFFkwsyxgR0LCH52YF2P4MhKVsyEsMdZanasGW
E6WrdOQMZXGqc8KAa4/MdhbMrhiKQfmY6pQXtcsleUWcd/dxY7U5KyRrYNO0EBV3ldcN6ok3h+Y+
zWqXdWCjK2ol9hAKO7ABfBunYJfjmwPW4S1LPUHoavXSVdesXvsOB3mh5+i7k9EYvYMp8vN7BtmB
9twW2n1albdGaLoCog2GoKk5Hp0sdgFP1+jLPztR0ncfT37dHlj283JrA6wjl37I3eoRIc2nPEaP
C9BkFevs1NVZknwTowWlDfOJYbo7kzru/FTawCbBnrq3mx2oyxVj/YHl1RJdwxU+AUiNRaAJsiam
KfLJV3AgLaNcXZb+mT4QNd1hINOQyUOGYq7O+EeKv2PJbux2WW+nqePyDNwwONUrvPDldar63N3e
6N7zgxNWGnbx3JS0dE7gay1gZYvFZKT8avCDdhdtuF32XdTeerBjqc0NSklLFtitTEUXthe6O0cJ
aGhasDrHP4xVPQMgHfMKOarTtcWWOxbhmJ14NywOQFGHhyidxMA6uK6sWL5ZwdRjfvRjI/Ij/75g
vChwYdPLshSr86+MqUD9IXkq+v+GXLBY+RcU1FyxGGxbyRKLy/KWEKYH7FY2ACqcnJPICThBb41y
YhTf4zpMHSQUH95ojb9kPAr6KBYkYaRglnLoers+tzVlo5QZsZz1RrVe59iG4rEE2kFF8+ZWyXPi
Jy3HKM0WIuj3U7+U3dsAGTOBYh7CZFYjpXr3ddFwQw0yKCNsjAvl/SlDKk2ATKFmufTIT4A4TRWM
0b+Jki7wVYVDTsZDXJ5IQW6eR6EP3fHmYe5k+8PxGJb3Y+cm9X/l6ujuaLWNg2rCDYp40rI+VlXu
dpdtxYnww/i6yTRthCIo4TENwjvOA4uCg6HzB7h/1/UJDTSZyT+6mkvQRSqxit+3HUFIdB755pPX
Yw9rbKn76ieVZHZ8nAbQUfQzTm4+01bS50TxmnWCHeG1HiVCpuBdx2lh6Ee6DROxB6oqL/rukHmx
2o7JlDsyrcfaCo7KTa1/4nDKvU+NGBrcI0Rxed4lDkfAWy1DUZ9ahgcBMNftpw1C0DaVW80bK2KR
zFYwSdiiOvh9aromjNOHiPlNA2FWtE5MC0+0weMYDoZrb3JFy+n0hbK3YPvoJXPtdRCZEQ5eqnFI
0n62/XrBp+MND7Mh6/+P/7UMWo4EAPoYQ2oYQPXTaNle1+7GVgIzxieS0SeLIcqX0OyPBVpYdsSc
WNWvFA7ke6olmRJ4J4qwQ+oT68xU4dcLrvE241vz2LK+Sn6FbTdY2uLC2U60iuV+c52wLmQnz+Vd
/byG/J9z5DhAc3elM9ly2tHxEXPHShQOgmdwef6w3+SYj4g61huzS7jkXXOsFxfWNhjm1n/l/YGp
4sSefWtey6pRdWrnQvM6n+qmsfe5IGPJ3XsuqOh04Qian7LWovueG+Xk32E/mOqVN3LHJqqXU5aO
vGu8+1HoQR4RKiv9kxEszs9bjsL0J4J3GMF999CmnviQL8P7tvYJtCXaxgAiGqU0tQfuAuSJKyb7
MxtuhVvtQpfA0YctOraoFp5Tvl034CfBUWqvcv/JaO0BBTk6foH2yvuOHctTlM/ehMWkDPgin0rb
ZBIW/+oOa3tpotmsx1Brh1I15MBh/jP3LnAXpvnAZHyejNuTlg4s/No7ZBA1Dzi4QD482S3m57Tb
cJoU6gsi/zbPVEF3a/0FVZ6hEBmq6HS4r8EXdv69G1fByu0F1Yr+5IFos1c55bJzTRSKA/V0hl2U
B6ZXQA1ppH6Vqt56jz4kbnpvXtXF/VkZTlK8OBBEPbVrk7EtP8N5g2l9iIsFt+YOn8a8rcfKYc+z
7vn2DvDqA9fIR6YoejPwymDceO7w9cH0rLBuVWfsJ+CdG87w/CPzPLtUh143NmelP08hl1XYSDGU
d2n4SxMMdS/lbMAvRjA32bGEOOtWcFrvgXStS/fi5P+FoTB+zsUkXxqhwmXnK6HvzdCHEgJPOLX7
dnTK5FHQCYVhF1ZpbHBF6K05ZXEQb4cxbnxGbbrjjD6Ezuh0NDFUs3rNPH90j0mmq+Zbz8h+T3i5
vOXTM7Q5cP4MuSRNP0XMeTTGZGFzwjJp+NBulevCWrGOtPeAOuUjXKziOGYDpRolkCkWHBWGOcfN
ZuZKuopQhl05PrdQ188g7Nmhj3pQ563dxscVXxhhLFdDPQVJnWrQfsC1y2V7lfSQPikYkOSgMIV8
jhWU+YJWimvgk6JAzxz9yy218BmGkj8O4o73BIzPnz29HGkRKucP101JbWHg3rn8NPbO3NPvCHo1
OZqOpR9to/I6OkGdig180B5/sf/czs38pJQQHkxDQ0uRoM+axaINHgkDtKkHdfWByhyHxTEa9KWL
5+YNuLe3D9c2evU8BWdzo9hmj1TrDQzdFoMfb4ifLZPxgYZR8xFhI4bqX7Qn2hDytP9/M3a2TFdB
cJq+jHzs3xiaqJFhuFAsZZM2A3I+CDo8vT7aIzjWH5Q0sFaO2vWfE+WhfWK1k3NDG2t5ph9P/Z0o
GNf08a317W2pvK9abqPdg+sFgR9aiob5/Zg7cxXxVATFY2z88jcwVZwtwNODdwyz+DKkDbkdzMa/
jGEb75tMZfce/E067HKMKd5SgMwWo3T3vF97zJadwUIDBnzENDmCYO3L5mCC2juX//fmIqsDU7Vr
7e04FBwqxxk7QTpm0bOiIjLad9Uy/nB0gG+XL1g9+NW6eGCk+CDmY908gOUEEA4FH6MLJH6fpWi0
9XSuCg9c4zhu1KJY+xhSwbxn9wbTHlDpwW01VhwOFY+PxrD6O0X14x6jT0yRMFiiU2XjnG0bVYsc
euiJbIWRusuavfxe+VXBpL5ihw/ULPHdIpqcxlDJT6Ss6uhP5Xry4y0+siVDLDTSRSdYyuKy4sl4
slHbXm2iuK2Xc7ihT+Ji1ffexmPKcNe81YKlPYpBvAVpNAT1HWR3pt2hjXdKMTLuF5a7CJWqweMV
VgaA71axnFXjtmIkiEW7HWF/8MkAYDsd2BQGt5q7yqdoWbKlqOwQp8LrafFhmCdwTbfGpfBBzs9O
Bd1wQJy9ZLx7LkaD4Y+2Sl/UgCpZt425K/jFD8yz7VthGE7jTfrprFGFmRlidS4af3kaloo2k1gl
D3QrLdi+AA8/uvOCBu2EIQVlTYKlzA+EPNNFKa5ZtMr/HBQe4LskQXt5sV5X3nqw2u29y0T9w6l0
906XRnL11tE71JPLYtS1W37m1spWI5tVAB7SxD+jeuGSSSGPzCnauO+RTu7NUk4d6xvXvV+A7j8U
2Fk+4mGIvMPYVLCjmzB297eAQ3yWOgHNq6CSXokP8BS6pmmexlpjKIo5ZODv+gHcRlfdj9hZiqOu
3Sld55iyTonjZc/Fj5KueFz1Y8VG76P1MfOvUdCdGYzb40gXLAvUxBso/NTtJ5/n6q7I6J3a0/4j
D6MA0tzXWSR2rA/CR83hhLeTPSenBDupcxiT1UAY1dkPpOjt3jChf2iHIiW22lSsYSbNd36HOpgD
BNurrJ6fkz4myFveOneQaY+Bf8MnckW9T+pNp3Krt3JfuFycnyfaeUYiBEP51kXx8hzxc9jfql/z
o8s759viZe0P3sZsNWCV+8P9K7HnliaGtANn/NoS7DiDDme43TUhVcrbsJIS55z9LGpbKM4b0XNv
cti2JVGyMFQDSyzSedEzq/ww+OrHLHtT/SjRSri4oLRMQ+KdfbYeME36aV4PSCGSNht2W88MTgvz
QNC8T3iF7/zeT36Y2NPBZULLOplbe8nThs3F3dFkub7nWes85sRcWFD0yYuLhnRxQP1dOhYJ/Q7l
PnaPNnMk9VFJ/o0BMwie13XSbyiQkzjmxWAAMXB3BcLh5siXmy0l5ImpntORgiU4hdt8UWEgrpz/
5fhjLBs/SefCGbpLOWHUPfQRxLUIH6a36+pbc+9a0LtytHMAyJZ1Xvh46wmAc+K503+zTNz3myMi
JhizqUuX0WNZ5FXbnJwhUfaUe5mzfTS6j0o0yZU/f+YbX/sUym/S/M1X5bFWqwv2gGz2cfs4K61d
ooyc4qItXumDkEk9Lew7OsllUCVT2T7pjLZGBMqkrF4yh93DbcJ3s5DQsLGMkZmTJ/4dx90ieRtT
GclG1Roox57ArzJh7q6L1IHSjA252aDqkXVOsL9zY1w1mplvg+IefLrCisCecGFhzO/+hZG84bZS
mcHccQNLCJmb0H8O1sx0LyKppXMUUTzGlw6JSzJA8i68cgpSWRcYHCBZRIwgHfKYhoxVLOutTT1H
2RZ5MNY/lYB1gbEO+/yRxq8Vup82gMsj5j+8iIDoPmURMSjGnR8cBd20+u/MULivk3bQV95d4o/D
VWNIbWD414uOy8+E8ZOHa+AlsquGuTKYOHNLX2spI3XO1mWD59kUL3lzC4xspaPlZ6+HYfgVqwJH
A6A9IK5qFB7iqIhZyHJOcQWOEGmLO2oZK4AHdNfiPFy9bBjuCgCs0Q8l+TacAm9Lhn8N1RQC6wDf
f+6qA6/9c6Inyi/RapcjYgam1yaKEsVR0tfVz8lS9XZKFra0qc7b4Jjj8R2+yNT0mtPahu5rPyIS
3rN8MS0qwzpFpOtXYJwXqxWhpoNjNEm3fQB6PrigQgKYmshZEfqo2qubhJXCmw499FmtLYVjuz5b
OixVA+f/T3prIz/tLUmFLxqakCuriLqbbGODblHQcgn/ZfRoU+QOInpuUBNvqJT2Tgp4qDPLaGwU
EXpkS74CTOXU083pL9kT21FB591YgcPNa+zqjtP8ybeZmXUr0FB2qgqykRxV+xrN7UqNV1mH+wWa
UXJWbtEdjXGq9V4gvoJdUVVdUJ00TMtXEgQgzbMya+76VZbRS4b95hsD8lJeQt1QhrvWHNC3eBzh
iy7Pv5pJTvzjtgoZb3XCM03b5XcJT/zKci0Mzzpx7D3u329nomx7O5VR4bef8PXJ0CF/Bc1yDPGp
9lRBbxFfM3zanhffAOD1EYtVp/aKb2D+NWwSyr8R0eSbdKEnk8Abkbvp7FuVhfV+6AKB/5yRLnHO
RjLKUvfVjM6xaWQmsMF488ocTIQKa1YVJ3XxTDHf4p2aZNPNh9C9ZQs3jMlWHec1oue8cBwZ7Squ
7f2+abyZtBYodj53Uae/tygZpp3XtHIl9bdgyEE73zDsKIDzyUylTxpCLJ+Y9sax/eodVwF4qTiJ
URdyHYh3sh6J13CZWebkb8/ycXvoK43dZ1wKPCwWC1j1oFoFGtuhd7hEstz01J0ciQpzcPjPIXfR
iSb4rcd5v56LEcK73tspaP8bNo2Yd12os1JZuoReM10D0SS37q7S6SIHY8BWySZ4g9hprL0LIzGi
onDtMpuXDhnKN+aUBUDGo5pIa3V7FoRyiLDwaCkJ8KCDt1DuXdzAKJ0OjabFZn+F09RPb77J6XUD
JuPyMeb2EtKz0wpQxJeq0vJr4ztV81c5AMgPwRCL8bMdsR3sAjqeuFzfME12N0ZURl+Mivx+PELG
b/VBzYIGr51opG2f3E4u/LXGoxrjQZt+FS9Op8CxvSNWlVCE41Elp0IirjMhST3ijrZBNw77WBEo
u6eGLdRZWpMgbf7pSrnelwspnPm5HTD8OrQkpTSvji9QonP/yuBLB5QXIey80M+CH7XzfGe5Wwu+
PW8jYvh6kDhfDZ17lbwEFRaondPd9KlhWZ2jOyKQ4o5fGxaWdd9dBJmrO95J+T6e2U1d8enjIuzz
+atiq5hWeJH81OPCRKZpKa+RyhbnOCatPPpD5N5DOSdHN/aad9Bh8stsPAbKLG5yXKWcOERJpQU3
4cOq5dL3KhB7j6+vIhchwr9b2d06rYOx/B0JraH7bhYqu99EAVIRQgYfUstuvR5VeEuqQl6GzhuD
6y0Xc+xrTdVUVPMDOATS6IexJvbIS6FrX7DAZlevD7o3izU2Y5ocVzqf/OFDT6wG0s7r5G42OUle
FrX98uSLEZesHUMX+xMOWHPBb7HdVb5PqAQvbq0IinFMIhGjEMy7uUm68jQ448gvVfRSj5CBn6pk
YgjTq1c8o+6H3Z3ssplPvrMUL0GQwKoOIsc+eAOeFIZo1qY+K9F5j/g3OU+tYZF6W33iWKf+R7z2
oKEJu9ajT7+DaQAu0PDc8mBPlXPxVefFh4ZgzHBsQ/bz+yhTfdpT5fbLdwHSLYmJXWaYik1ajdlc
PMJFnE61wcV2kEXWOSmsad4ZA4rrvgDqvO6meMr7I5AqZR62STLFEXWbNuwKFasogkQr/1zubsnn
qkT/I6LgKd8b0jm8B4ds2i6NH8zuicNk+WM7sgZkcHDp9NSsvnuJdbq9o0WLq4wM0ng34+AiCLol
1B3NFNj29SoviL2+OmYTVXe+UKzbStbgP0OqzWPCxcZ+q4DE7t0QJfNro5ZgukTBNv9w6TBFZBGm
PAV9prqjkzBPHptIy/NUlN7K+Ow28mlCSXluaYe7DnIZgsch0uO1rEkKBopbtW7G9ULjdXJZ9BRe
AvoSviIIzegTCnlcyqp/ZjrmxwUt2TTjISTZ8RWZvDxD3I3OPCrqwLSycAGbEN2uhWW2u7jEQghq
VuOWPPQjJsHzQH2DOjq+5f7WKMGeVOBsxS6TLSzWaQQITtGgxoNTcE/l0JyHb52vjLbM8CHK30b7
ljsU/V2JLs/T3GvxmSjWNm9ug9cpzeYJwYMy+QfyG4q1Mee0x9DQamquowKqxAzRcNV5z61prrzy
4AVYCFALEnPp6Oaq0oTrwNtIM9nP3h8y9K8mMlwv+2bg5u45CUUtNKH1bJCwEBR++GJd6iP362pb
iPW5Q8+XEeY5E2V53CrRXO2cjYdFzviOjLYvDeHHvRhzXIbtPOpHC+7/qnnsBibOmvIyd6bAnv6C
W0WjHw1HG3jN08BnDkJ/76ax5xRUi9WUDrr4egU+f4F3M0Q0py1v1f674cVEz4iO5EnFAntTUczh
bf2eGxRgv8ZVhNDTOZcx1qVIQzEk2ApM1p821l9XgTWHu7chAHzEDYPBeYtKHt8CwPO+IZJIdKn0
MAUqR7NP9kwY2HOBQZy89WJibhmeTFKXDcJZOwuEHb9CJ1NuJv4SFFenpA7V72DEk7vbMse/eObW
FNnSWxLtPNRENBY/+y3JFf2E4W3EfsQ1dSVh1h1VYIaDA7W//NRUWr8FXlBsOATYUvwchLtepkG6
/rFlW8RkWHgJNW1se/pDUKj6rzAmfB6yTdTnhgiws299gRm4r5Yver1VKgk9vrS2r9IGNzMsnGnF
19CLpt8PbGgvA8vc55IOlWet/Tp7LdiKPvWG/Qt2hpBZqsJwhJDf+mrnzVMeHFrGv25X0Ln5ODkd
A+ACMforXFqb/WnbLrtnm8BT1rZ+5DOE5CFhbCSusy5xrTU7je30yTSdLgm9Y4UQdmVlyNug/KEG
py3PJnPCg8tOiMuP8VKWyStyGebokgLwNxm4DMCaaBZGsGYt/i3jpB06S9D6d3DCeakSXhFpbAgZ
qsG3zv9IOq/l1pEtiX4RIgq2gFd6UqQkyksvCEmnBW8KpgrA19/Fmdc7Pd0UCbNrZ+bKnYNv4HmG
85+vWKiJfdd3YcJj81ZA2BG0+A2thTiYoOJZ2ap/ELmdBduk4bGxVrlVswVh5LiQMG67DRvM+B7S
fPdmlOAPDAY/5QuKzYBdmg2XUzNvdEPpr01Q6CcOvWl4kcOQHKumc8+h0035KSJLEe1Ug3ZPX0xL
OklQpaDekUnodr+pdN1xcrup3hEcqrDxIq9StottFbMCiQBxibk+1AHnwfiNj6C86+Xs3/IgFDWk
S+TLjRPrRtNclEn2BLl3j9ejTFapR1voMZmanmbsvP5uXHpzVqzN5yP/Z/febWo8s/yKlnOSLKDt
S0tc7d5Ednqy3L46gOVvPzi71sN5VtE0U0+sfTbcLW9R0iTSM6S1pErYksN3OA23wyqFD2S9ml5o
2g4nKoCA4xV/WV9zumgnv/tbcKh6K5wyitArxWq8n+hndU6xzVjxYuQgGBS8KKFhpWrjjFxAgbJV
aYUXAutkfijDrni0vMZL9pSxk7Y0tiFGZZOsU699Oi+ZWIFZD3CXVbPtt/8ITak7CB897b0S3/am
70UACwHLarnFw800Ihw9qD0JtlZCc2wLhsFq7A/odxGZGmAhG97a5oHhtes+yIyQPMeg5jbHkNkp
PCyeTk7LbE1fQc+6eG5FhUsoopB1JvFzvS2RzYeSAb0plPbQpz3GTvGZz+wvVhxfl1cbRw1XNBov
7sWY89i9k1a0xhTEGTDJBW526CrphFR6DPqOPxH6AieE7g/Cd/zqLHbPPlnh+MupfPcQemyYBJgw
aS/1CmeQe4kmEpegBdqEnAbWmYQYIv4ifWtbYF+6fPJwzNBwOJW7CdIE6VkEdxTPQzKRmN5HPg0R
G7fWmO/CRUCb6EvP7b0NjWJxtF+crPtxgrG9DngSltVceiwduRRQ/ikurq7UMgZPddkD3MeGuxnq
2QaBr9stzxeapZ0Qr+6Ak2x68TV2DH/Jhz1eukg9hZTepHepTNN27/ICyNm6FvNyND4Ij21CU6zZ
IC85575CpbLIxhwbNxUE3mQzs/Q1qDcR61+35w+DLjE+xFjtTgmL8V8LhMxHlwIi4KWlAYLNIS6b
iqzRTlAhzmMzheXAgcNrUHwyaxf0Pj2vU+7pLWkpnjrGcrpqAyGUOAkIGPIxvchGfL8j311DXAJm
LmKg9vmjG+SFzZiMYVWu4nCSVLPzogktsvNMTHv8GvO3jHtz6JQGKsA4C9/Gu+Wg6Ecy/3Ej1inp
/WS451jpuKsx9MqnW8XYP2NPPtcTi9ZVR5XWfmn0cMHRgrhL5STVuCJvH+gGso7+7Oi9mpYSY+7Y
sOBLHMTLLd+L9TwMPpnpdMGtCkEZpkdO1e9WDwHfK2RusxWkEz5Ewr35N4u2F1/WjGXSGRaM3vac
MZWTS642Wmr1QOgoPPa2YIlU6CHiFJUIH6ErocegKJeJnU1tqPqeveeOM82hV6nmNJPW+T5jI4yZ
358xhbZdZ1mHUtrMFconr7+jMicaNotiJ068OuCX9fvQZ3wqFq4y/mfSLb3h6yuj6r7TdX+hobs4
4xsiYFYC7eK6ozVvTdMW4TSVEDWR4VCdOG56WyIh4T+KTEikdr3nrnHhdPHW9AKVFOBGRAqwNxg4
SRq8+JXvtm95m3pISqE0lFK7iiZ72RLELdK+5LkQEpRHLK6DLl9Jl4as1vYACHCsMRRvIACUL3Y3
+CC/a349pHhUhoN2JW18tqxtYNSDm0aHilVysy3Bs2B9kajqZGF1ECkbOzeFxPLkQFJBbPbLZN9a
StiP5ExHfRnJkzxUacG5NzQs+R+F7HHwY5L0cDWgq+1tClJZ9vHLW6uQ+KqC/zFM6zzPlwcavnr+
FQFBHgLV7xNi2QtzJmZGz6MU/A5bc2bOYpwLDHpmdPJ91Q4hZYKhb/XnzG4j+9wtIvBQKx1M9zEk
44PP8uYds2r+NUWFbvEWhphjeRe1r53FOUrw7qZQZMGX1+9NbaWQD2x/T0aW5SMF05rsazthTHTy
u2KMi8/MlPKfG3rBtUwi37ksdmWyO84DGBl5u0/VJmWXwOKV3fN9DWvmN3TL7KHn57xiYR8Iecsy
D9HEHIrB1sEI6vcI+sVxrxIvsrt1naGDz8BOnIqxmhDDOjB4XhAvSmQhwYmMJitGb0eukBs0DsOE
0XTqYothnYbymH/hfyWd2rDgsLAnINezkbNAZxNlzNMhCnczPHqX1AsWkzc5YVffhzGGly3Iz+g4
j3m4d720fWhGlY18NcBFNnyagUgR5rxjX5u5W5t5Gd/pq27/Akqim005B0SZ64AJbSWLkcLLBlPB
eqJ4GiglDqjzrdtN30/JAvk2dhscp7LpUJTDVLLIjmMs7JclTMqrJamwv1iLi5PF56KVe8uk/clZ
rHnbzHZwKt0w/qUDTt+ewkEv7/wGy9oF5lVF2bAQSm6w75bNKS0H8VBmdbdBsoyvDU3iLwWWYqrI
aXDq7mgnS0KISYuHRFdg9QuWjrzUOqos2lKWomJvlrDTNl/jyBdU3oKcMRZ3X4nqgApvHhI6n0aS
QBW1y/RiHfyxhm88OeIAdWl2PhDrQ3zVBZMDjV4jKeVbR9qTxYneW3PqD8PjnPvLAVWLygq4St7z
7I1x9IA5ghNd2xDzvUTkLyiIryx3U2nyCFTRoIU7Ns66k7EElTmWg6lqbcWhE3yW9uTmL13d15Sq
UPvo5MSxIof5uOHvRS23qQ5auyq1X0jz8GDA4uA4dzZ93/dFrMEvZv1YsaMPUEGI5QXPWPyj8Yo7
X3JIpzmND8oWD6UC/pm6QmFe1B150ULTbS4IB/CrdMWfYLTzXt2qteh+QkQy0WrQIrwzJoHv06QN
jgoi+fTlKD+MOSJmABj+UZrU72RYCv9iqQGXClmo3icjMFYLMtaKHZEI/RUkKQe7VeSKbKXkOF+4
UdTW93sYReUUbUonwv6eiXHcLxYbxVWlPChCtRsV8Q63hn/KZ+Zxh0rbc0Wwg1DF7CZXcrst/gKb
ISHg3HkpYyf4NmGuKK8YInIqj45FqOQAMIrEAOgDgsBUC2DrLwlTUqmpL4WMamcryUF1G82eHeSD
PZvsPHKCSPeVO7DyzjXrr1VTuJneu41FHjgflDwXXSPMFzEZ331V5K++lc8HTbuqhug88hAkBN1D
WFPGvr1wZLDF7T7KHXtcsRw99kWr2R7K4WQHgrSjgUl3Ht0EeyWgHQ+do55m/2ucTGAfkkFy4Mbr
hMKR9gHvDZHX4/xvDov2uUPgonoHTQMz4bouCxb3c10U8q8c6iZ/R4AQyQFnQ179n/CNV0QFEwWe
tp93u7B1Oe0Wfut5m55GrhB5Xaqjx0SBIu1QSL/sOgxd3PoeyZZQmCq64xC8aP7WcPkOOMqemzHr
3qlw7bNHmq/kPcuhpdh0ugs7eDyoX5Rkq8z6rzJdZ+PPkd0JEZMnGdqgdS7lMm2xeJYERiUOZzsf
Dh0lTxtgQg3sDwzsOS7SxnNerbHC+0WJtvwGUHA7uBk6YPPPPrInRMkZb9s4TQzUAbcGbWLoOPBl
eIQ4DjnmNzy1OL/AdPFo3sF9wiWqWN/KbSTMMh6mW8uRLlksv7tFzVqFxSJ993iEYyxO1XIu2PyA
9VK4qDb88Q053DhiLzPmiN9dx81H5OKpiPJs3+ukagGwGdYSrW2s5qipQptWvkp0BAeHSOrDWM/O
cLVsGWOSDIIM12jPPxJk9s34MvRXbuXpCovJPuW6Kh99Y+SyakTs/7LhDy94xYdNOYULFSw+kyXo
NuzdN5RXH3w4arxtRLKbDpouRNZO7IWzT7eNpL8iUu/etzSGuqxOpqrwfxD4MUnFaGv0QHrFg1s1
ktCK401fUEiiS1Lgn6RmvZgEKU0x7yePqWE/VVbsAWlplb8t51y89fjpWSh6HsS+BB/wcOBGk8Dh
2jSr8CZhmqhOi2/6s8pL/dKF2IdJlCSm3MPAMcXGz6uqW0Fuqp8Wzstr36TlfYfwPa0iO/TXMcYQ
cBF40ySmwf2AWWdrcdT/j9ufVJTVO0xfNmlQgFVjGB/baZzCw1goVHaCX8tru2gz7YPKs7ynosvR
7hLMq+U6iGC4rHBzBazjQzAKn8TLF27YPgmia5+zxVpzMG/fQz74BOxC8ISrGClOQZDGZGNTiwWo
N/W2XuuwXz4x1Q/fHBKKlVDDDB0uniBISZ8VYoJdbbdwAHy202JhX4CwIHYDATOqQ5BRb2Qj7OTx
zrUF5rjcxlSKsJLiGefF6e8GHlDttU1khvOMfstdHdbqMtm8/q5EmLRziezSO3mVV9HmKtHKjljd
O/fOsgN4S3RFOV90tNmhTV67bokkWH7V7lKpwvS+xCedf0RuExyVj/ETgtXYSwgMmW2e9GBXr2HD
zFdGCY0Mpivau6JuqACUARybGbiUJ95N2kw/cdVYh6lvbv3BZp6fSsuX9Ac5ffPn32y3a1N2nfNI
sMAtdwylFp7AUkJ48tIsnbdJbLXnklnmAjkBzSByvV6xJ8QieQyrMd7KmIVVueMMysg1hKZq993A
YRJD/uKxrbUicS3t5ZbOnd2yxUdlJu9gE/U8VbjsN/DL2ozDx7QcdUwJzy7GkYhNquJax6Mbjc0x
qafo4DZR9uj7eI/Actn1S4Ml+zdy43Dt4H06Z23f/Tf5hWvjtdUwNhIhLrxINfKlit4FUUva7hR2
JK4uz1w0xvVTw8ZyDXKkJ8DZsHF+RKshIWjT5pCcopT95AtdgBnuJgfuSfU1L5bYxROJSEb0WPCf
FiCVtqnTIm9wHsLQydDetOcpEXBLM0O+R7HjcLZhQLVxWYzVv2I21knUAoFDKc/HYdYxkkZWMrso
MSZ6zhAnzm3TFq+ZHjEQ8+VDOfO5IXQQi25TwWKSL3lvIYK2JnDJK/pYGW/5C4wDwyCPNWq0uirc
8vhkZVf+g41AXCL1JpahrpC3B+WMOgatrv1Zoq65Ltm8/KRaeq9WZFnyDKuxti6sTTJuFtRAl7VH
7ZqtL/DYvJrMC3k5sVu5YdH0dIdwL2l2LXgpHukD1seEDWCwm3O1WJuSRMaeF2tK9YvIxwdexZR0
L0lU7cKysudV0dr5Xo7lmO9yqiPPvi54P1jMQSAduaIsEItR/cOKGOJoRPACI0R/24GlQ39YlohV
otDQI8hblkduzAHfmKuOHW5Pb1VGc0xXc40hCXRVx6sQvhlRmYSi0GDTQ9pI0WXc/FcIk26x3Ms7
GiE65mgvwtvbOQl+uG6gVqtShOO4GOgZTuKIUHcIKPXU1pEEZwPsqCZwS6iGwQ0tDZnIJim1Iy0y
rWsvZHtppkw/57VKSbG1pHOuZTowmsfznO/ESMo9GMXoPIBhWBwquKs+PS424Qw4WkH60rKNBo1j
dyq9MGskF50SagFHyhDB434RK6+NovoRyXjpHuAr4ryCiNeHZ2jP6Hv1XCn31KCqc+2CXsTCZSVq
3nqDbtQd/dKUUGaJVZNtcyMC8zFa17xOApck9aAA35Knwlm4wTs8uGuQGTgkI5E49Z9awvo+4PX1
5eZ9+DRZnj54luG5VKQYmW3hTDXib4NM72Hsv8+bUrU7zDLhw+Db9dvi54XZtlqZZ/aJMn2KyLLI
jC7XTOjPZLGjBrhYGKE9BLZiszGMRNa1x97hj6LLyvvyOGr8mXImltrlk/yUjZOtEwwkIZH0jrZy
rxzdq1v7nc9fbablhTnZvb2x2NiUmyToF3mg3XxpXwMdN92/UodJ9sMJIyPe0C9JcQqXjtA5whBv
Xonet2CULUNvR4NeDS5EVuFfa/zozU9SABoo3bz2cVtwXaCy9vqFZSB35nYgBXHvW9qOH7AcYkRc
VWJGNJ6pa38PwtK7TpZdNAetyvnogg8/wGVonr1MY6wSXkR8sTfQoxQl6cNKZN18yls//GoVAKrf
miTGT93xGEXMDOru1/hV1N7H+CzcIyxDv8ZZFnIW6AmDsuWo8Zi3Xxzr1PyPCFVTbIglO/8pCN/V
o7xRPgRaAAXOhzoe6n2HW4iIeMiBcuXKODzlPHkvPkWfARwQ6XxrRwcHN3Ixmci2DrduHHCVU0Ba
r4WUxsa54XZbAAMcwJopIjQDBGM55riipg81eoH6hLfh5Mw5c6K/ekcZw1s5C97xGpj+iSvF7t6A
CCrYEVNE++t6YgtIgLspHnlGAIDpTIr1o2dlr4Iu2fYyiu4UczjtmbENEIu42+gdqmKq0mOaO8kf
lnZZb3hSO48MruMpahZ523tHw0+hqvajzSdCF3mSqAMJj+GpBxSwb8Ou/dZAn+4VvomeRtUkw71i
OdElGJxJrfgUArEZPySwKqae/IddvLHj3ZhjVCFI64Y1/5ps9reoo34MthXLH7+aW/nmX7xkLtDi
BpvguIly8NqfPLn5Ty4MTDG7n9i7VyknJ7qCfefUeYgqmJ8WgepihJ2JjQ9v+q2A8VGwfMtBVxA2
kXLN12h/MuxJSCxpqWgZlUSKuaIna0w3EqSwoUwWn8oHIYYcE6ClPX0VVcfVv3JI1rTnkRBgu6n7
GSaNP6T9PsqlZmHW4BnaED/MMmhdPUEsL9S1/ehnumQgH9gINp3PsWHJytAiY9t3PuDWvnWao3CX
2sf72k7/BkoW53OehiyAdZcn54kcxHcWobUn2wTpDo+acNBQXXCmE/CJGHBaXy7plXM6Tqi+K1DD
+mm6xi7wbLMm1yQOLFBRUGqiAN9N2CXLc0bdL9xXfB17VyE9oeHx4IHkFouNcdSs6KjHdutvuKKr
4asu6uCSE0WpEQ2bzP9Pq7wSvFAp2BUrTKVcMzcopIqvhLCa8rXKoDhuO6a0fDc7RbItHfjEuyRu
53xbd9TOgqAo4upXEN6z391gsbEweBAKX0dyC8V7iAcBWRTPbJyeYFY6z4h+NCkTBsUlJiRVeQ2P
rq3nxegSdps2+9rlYdtypq/O0kxErDOcrldqsilik8byH9l+x9m2sGHY/g5OOnKBQBINhj2jDXkT
iIscerVzjBlsnA2yE469cOpSa+NGIzEF3EYEL/1MrgQpzz31Ou2RqdJaDosTWtZLPYDx3odjmmQ3
zd5OzotrgdhzaeNWd71hv38ZuHrUvuj7iDnQYz27SZJsOHP9Lm+AtnoKsJIWM7IacJw0gbCRROxM
/aRTNxYr5dY5ZSnkB7ktQs/Ve6oQMAvPo02ZO/MB4QqXkzrkono+NpPIJzhlTrmNMH6zPCPUcbRd
H2K6DEe0lMohQrkqbeqXOrdJzogi+XPltzhCcter3iKqBVNOOE36jZqV/ED1FFBIjMaajYeT3xYW
yRpXpAtkyvKTqsLDtvhl/1W0c6AP+cRpvwjYfW4luJ1dgmZBBraU0A0iH7zf2w1zRhkFu/Vy2zHr
RCvXRQvlmmqcbostVG/IfEEhI2cBd4kF002MhxgJ5KuhQNXWQVg/sIgn4J+VNevoEOcXviBfZGxR
HNJZNbsCn+AnbM2VWyyKjEOv2ajEwSz67eKwt+S66mY73oT5YsLPlgcS2NaWXcYzREErewoylhfP
CIlMBJENnv3A1DGnrwvPwWTrJCnBKA5Nxwo9EfpMrPd+2qClF958wooP+A3K6GEm89uulJcjapS2
lgRnbneyENDq97wMM1/Q6tjaisV7B5MF48hkfkK+w/nMEnYB2WbbJNpw29c9KuvA1fC8cNkWxwE/
Aim4gbQsftkgfA3LzHzDR3Hbd4tABWGGmo+RsNQ51YGU55wNzR8nyxiXYteX6PFD7b7lsRO7B7bb
+TnlqMz5tHC75BFzioNTYjaI04lJLuyL0MvyBGHXJwe2Yn3tseDTnncdagtUpG9PpI089uJbnlj+
B44Z66kpHJyhXu9B2gU7cplGyCcpOFc0ctM23w2Irru+7vodxy7SSp6onIPG3/CSpqDxLyH55g3o
CEtAJ/Myb43HpXxIVecsZLDJD68L2yD9o325W1TeudnyB+rnmcPtC0b4QOwDIo98TaZoWYtPBeh/
Xxan3lfS2jVtLB8CPUhEzTnBg4i9wBne0qhqfo3NBpqMcddgzxNBfJfJGZwK8oPz6iKk18epWkx3
o/j02QHiQXxJel5+pOFu+7PVEJEiut1tvf3RSMiG30yhXvQwYBntnqdkLORdCK9yeQmjLus/O5Ch
u7qNgNJGtHt7G2dhrnpY2PhuQrubPxyHbOdN/PqDcYgxSSjAtHWAxSoeu/bLq2bmjLYee3+dtXlx
hpIcjFd3ctmYNAw3IK98gadS+N2BYG3iHLuOUWMMfXRz1fAPrkpr7r5aa5k+LIvgOUgrRRpp0Hug
In7A1aDqo7acmnWez0dEhZtDdS9Djd9mUWV+sUMoNE+QMJwYJ1jgHHhnLFWC4RUPy5aFQ/ApQFpc
yWsWwE6aiFXS0jucF7FYbyrmBbg5VjbuwRVwrgf3XPyXRtaEpKyL5N4MdTV9qzzEZDcFwSwh3Yz9
3rPHkvajEiTwesSU766Zd6tPFTgwVtuGxLgp/dBdsavzHnhDyOeS0yvGEzcl81GHxQ+AWnUB6D31
pLd79xGKcb6pMp7TWyaJ5dmTUbGZO2nVe5c0/7b2YkKlsT0XZEwgsfBgEnvBsP2aGuLqqyTQ3ucw
k//mIMzPNHGu39gW5z3Ojlb2JmgmeCbZ0D6ShvnGk2p+oNmnhwnaDMv7ojyVWGUOLjBBVvBeS+dx
b/yjlBLQT3aLMK9CMYhuDW/d3Nl9FrnbwSookddVIq6eFwbfveJhjfMn7Q5lVUvgF6Pz7rBMYEk0
KofHwxAHh8DxEba9G8YHmwKfklVx+rdkXvFCSnX+ATNpQbfwYxeNj/CKI7BT45nMoofJiPq552N/
wq7tHplQGcU8cEGk0kR2LbXxv/PcaQkISB1dIqGD+S5x00DuCdoSW5msKdibjLMfDiU4WZJUzr1n
1xy+mBS2XoqXfi0U+F2YqzhH9bxcHCz3TJoQn5HSsZjpKK2QrURCYaJwdbDBU5S9N6lK30pO/Tzk
++g+bcv+uW0zsFnMM8X7KIePrCt9vq4CQ0Pfu/XFjmPvswHk8pq6EwlIOeTZIZjQ9Bdv/temodnn
yeJfy7bLi0PIjbd1eesNq8535IOqO2w3AaG78yg4iG/NEIwktwJ1nJXLtyrb4YP5gwYukjE7p0mi
6cfvKhHsLJgruwZmQL5KVIY8iu0bl6yFSa7n16LIJNLxwZrqyNlYg3gOI8/ci9shC98I129qwFBi
MI7unCqPnwSbhBUvqXLjoXqhbdBgcupbNzuypd/OXmF2VSqZs4iYdzlSXxuetFYjSBPvqqcUAJw3
NydrzJK3WQfPRK2snQOf7yJwPR/q2g4fJWHy/VI2sz7aDZAAnkUt5wWs0vXGdl3nlPH7QDBCPbBX
nms8lJjRZszwyvpt5jF8AnfHb4vSlKLxdFn43qBjLgcPm8bV42V1yNNYvGN/oLoC0zOiqgT7EXTL
WGyM64Uep8fhG2tm/xLlDVagMsjfMWI6x9qHQVyOjnZx4YOGxOKd/qIUpdusHmjJA5O5Cno+Vz3B
sspHG980h6pN47pQsAppAgC8hnUwfVPFA8GGcaPTMHpKEZs40usswRZmBSj2uVem9PRA78JQUYkD
nizzT0/t9O3mdsU4O3zhN5y2TmkmvKpVHL1ZYYxbLbGuy+0vxQTZzFRhcI/cCDDELioZICyA4AbU
ywl2xA8wdPpQULGzBlfn3GGn4CAaymm8aZ45HWdTk50kQRs+6gItt8qwcQiHUQfs6brXbLQ9wNQr
mwaNRwQqYNHsffKJgalzCpfHYdLRiNC3R9AHPT0v49A/Rsly4LuOtq1asANKC/mPSO03nanlprO1
dZoycyJSzbayDYb8L7TTfmUNDi+/nm91ga5cPC9zFIabMTD0nkA86IkyUTnoJCUvNIBcHwnn3dvA
NnbdTRJiPMQl9UiPRvhp9f4l9ZW+AxeQOKcosXmo2iCs78WIjX+A+rQmHQ/BFFfNhWGpvPjTLXwe
YLX4iVub79svSSBFRRjsaArpbOgbXNGWbf2XK/BgTjYDWiRnsGPvopEcsYKVypX1GoAoL+JQVs9F
Iws4l0XpHEO2zZ+hVM3dJEci6IzDP0zu9W9VNQ/lLWHJrRtL/p8pO1oJ27K/TFs+NL1KPkI45qsB
RfQhDoNqBxndvvVAg3Vd536k6cCLG17qmfdTW3Z55YU1nXwmrXZlwPLQAka3z0G5zM8Mt5DkXAku
hNqd2yu05I315iYCgC67XL7BaDiwpRAsIPmYi2J3oeZsPuHswW2d5qQXMIWoTVpKtgfMtitG+uhd
TQlRgrGRB2xAADjykohtXqqXvuw5bFII1GM+8m/I1MVk2ybwMx4y/39HVLr8hzgV1VtvTux7pZfE
IdDAzmhIBmjzyoXNZbL6B+LK4K64/G6GVzWkr0UcO/f0uORPHrL5puynEPI48/+0VrhD5NbtlzTf
lNWYcmRN2lsfekJSebG622SR/k6xMzxz1v9sYzfe9znYYxL1TAhIpFQQVOoLId5kDH6tutN9Hnrr
FBUbNgALuq8Zyk66Dvy21nei58ivRuqryzbe9NTJAbOaxvYpC0QIdSrKbsbzCgeQzG9o0RHkO+lw
58V3DSU7fteWXyq30/2C+36ddx6LbdhmzX6GZPaYdLp94pTCsyTQrf5Ho4deteOClUDXFauW1vfT
Nc8FSd0OgJ9tvwTpsLvZFdacKs1aW8CCmlnFG6uy8HdMCVFEp+Dsg5e1Rs0IxMmJ2e12hLU2mIn7
baMzRaChIqoqct2tg2mkESJvQjVss6VllG1wV9HI1W5GgJU8TuY3YHP4H11jDeveRERbzXubJj46
/g3UgdsJ9k3yoQ25Uih6ESFfnMrpNGl45ujsAY8zMhW29eLMyDauq4uzkK7zwY4m/dRStMdoiAK9
t8tiDyHyZj8q+H2IhzvpY1yzDNtJB/5ip0jurGkbwxoTd/TwGALYeaaOYN2sY4bw2OytgfWgp2Xw
XJLKfpaun24i8m/0ckUw0GTvvJeqFx8WuDZrX2Yi/xm1h+WGt1b1W/i9uWS4sSLg7tR0rR32/be8
OMM+DRwVT44xo7Q4KO88E1LjrUNW/XAfCHQA34mHgONyQ1wowxvv3XzskEqzsT1keUhQIEPqqmTi
4fSb/ksmjFGkJU+5IFjeMB3jqMo/WLzwHxujazWgnEZFdSIkQOl0aPr3HBo9GZVpZrW+FEn/qov5
JYlvM0LOnbY3eLkxAnv+ZoYptA2GsDwSPEseFZLDZx67t9aNSrLWvmkNzpTy+CTjxMgFdH2PyMBW
IxQV/TqCiswQ8mc+F+rFwKdYF4V2uzXGBPvmU0xfbl6/NyIPc3WKWXowTSVpQyEQiNfzAkZ9SxFK
/0MAO9KIWUnNAy7KcIL50p05uzkWjcfDNP02Kke7HPkrfn2TcWVlVby2WhvQv01W56vVhbmr2M64
e0agEDw3SjhZNC5wDLdZZbHRxVcCl/sX+sT0zv5E7MMy8hVFV717HcOmS4+FjZy96xfPI8hDEE6v
bGJaf47t8SqaMJNuxlQM/7h87Xpfodi/Onlm6i+hdf2wdEv7KGE+PBpsJ5ztVGST7A9NccP0g7A5
4mbzaJWKBLDeHBan2fTQ2InyBE4XVE8cHL2ObUfLGxyTa+4cpFvfKHpxZe70ZKboa+ScJzFK9aQ3
cC1Zzwu22/mfyrgFFikhzbJtwiYyLilgw0Xn9V02h7x5+QHzvLpKM2ogHEtbnDJHpjDzmuxndlKb
tyrean8HkMYvH8kAOGZrwIm900bHrKUJwO3SoK4PnA7xSOdjLR9sA3ovHLycg225hM9pUvgA5TRm
v2fB6jfjsQHPhmlidPW4xfZAd/dgW9EZB4wTrIey8rdZ7outUZy78QvCL6SOc652HFxTVnVYZNyo
hbLpB1SoebwOceE30XlJ61rsBz15/6GbNqfCHTJOgBR72DioHXPmLrwhjykh2EEt6X8z7JoPbHHo
8qkiz8MvHLt4MyE6IECGBItowO00GyABq4C1DjH/9eixVN/5oVw+8dz4eiW9JXjVfTnXm0TUgXow
A+FRSuo63LjDqhx8cIF+l+U3MpzDSS/dEHVVtBXOZFAvLmC8+gUhy5px59zSv1+CQ2zzkXq4C7AY
tIgp5Co49/OPtw6xU3+yKkYuGpz6tdOzlVI4eZN+PnJW4GMSjsqfoZmwj1qjddh8OvRQUl6pVwRw
pECtrsn71PHVTYo0yTeYq9JJMdqygM4OPBqsxGZD6ibuU4Sngsgw/sj0FY5iHr/F1aijT0NIfjhp
g52f/EpjaYzaGhpdY3gb0VPo7HEHDOaQcq/mFRpPqi3gHE0ssosTx64ATg3XCZpbSAdEcSySTE40
Wi2LGOhYUt1UUZk1ZCUjHP9Tjus8sImzM24kMTEwjiE6+0ONFMF/poSDYgAtZLnX4ucoA6Oe/sfR
mS03jmNB9IsYQXAByVeJolZv8u4Xhu0uc99AEly+fo7mbaIjprvKloCLvJkn0zLuYvwVvI8LFxwe
7BcVIS2DAefiWa/YQoJbfoUmzGuQm0Z/6GLQQZSocJ1seIQJInetGYSV7GhFSvA5bAjKooulc4KA
jEm6/yyS+baXKi19xws3BqkO+YIJjIQJfdTK7YrDWE3rEOnAqT4p0zCro1HQVCDIA42hlZtFfuA1
TXeiXKY1v4dzl3v7pfNs/zjDWYuxdNbMnABlrJO2R94oUHpYPLm8Xp9B80B+3BhOOwznaohRcPDm
NzWMLT+br+SacA7XWvKEtrjZx/timD33UKk6mCLfyNaOgF2jPy1rhM+7YWCanQuvl+nQk47Ejl8q
Tz2rG62jEbeqRjyvgofzzQlM8WKcEZLH1UAzulMlQyRgeX012Yg5xAFvzV1Tudajl7rLjZk1YG/q
Jc0pR8xh/nJUrS3TSFhTWV34T8qOStEOQy7HgaTS1BjelLF4Txig9PRCR1H/ID3t8JeihgZQiW13
+7qvbKB2AYqMsDoe/C72Mgba0pw429PmlWGhHn9HmD+/FNSRhrJYjvvEyQjw32FRUO9tmbagbRHb
n2pjHP4Ch3zIgcwrltYSS+k9OqKdPzidxeBj+/OOj136TbrC648G6upGtkn+kHMclHs9lWkR1VTf
/UhJT06YkUGk5gLpMjkUcN1SYqAZf074w9UZYJikqsqwMidci9Za/tDjx6tKumbcB4vyfyDGmWSq
aVBEZrQHZmgJXMMM00Q2x8bJm/964CLoSqZBN12/TubZZMv2RZ50vi5za7zxtaX9CbcQDWf+mI/e
sXdjcT/xanGiWujinA6wf5nOWo56fvO5EzldwYZYIRgQ2SD2zwKjy4O7EhKbESbEMngqcgKJ81Su
zRsJHYnoz0MJV7WwMhItsyd4t1nS5pFEQ5u6pwkh96hwajGOlNLqvmNKOC6uK+PT6BIl58KeCrg3
oiFOKHv2lqFXG/JlTYh18O8gBUJVaNKAVxqFd6FPgayUNCAH3hI6qUbCK2UV4m5zi7cKLvp0qMax
+jHKGXPaiDbLZzabBfEhAEU/Tk5GlRy9iL0XGObFM7/Rmp2AKvsTtR/eh3B5wx0QAS08SL3GfJzV
/hipunWNyOcN3OxXG5E9JJnC69M2HWeOFBY4Tc7VJODXk/n+zNYpbs+lCx34hAk2Tf5TKq3ynTFM
Q7Izpq4rjzFwxgxSLCVsRC1m8QzoHPa2ZNd36/NkUBsJAT55auwQREQsim1ZMhJuJn6YoEJbMOPc
ctPwlOPfOpsQN7O94Fb8pkKRNzP7W3llKgFoqsvbn3gYTfSK2qipw3HzklT8NAZsL3yTycEu8xlv
cSU4t/XaWt6enAvkZk5K0sU9J+8TSYLqQzQunbd8egkUJBpGUkhTGCQ2rkTqIToOoqNOsix5UQvS
824EnzVukQ/sxwxwWBN2/B1eEg2dK5xtJ9mCjhV3xpCZZFOStbg0Q83o1SO6Vp/KNZR6RU6tL8aw
Tgn5ranNTjz7nF1HUmPYo6zx2WMdVs8gQOFEOtjxLyhy5kkknBoijfW3qPySIE25on0KMnRsgxb4
l7fPXFIfO/aFuGeoNxNYKEn35mE9WeoVYJhc/rPiikKQTSWQ8L5zW2NTYPS05YGBUMtNr0yBZxoW
c3odipqfRrGIifYjR84BNJ4AJWmem6DfLROJ/o2AejptS6PSy96cjDjf68z37f1gIIdZHZ+dTTt1
w48v2G9Hsmyni8CU03636MkFhoZEDUfUcSO5tBSKyr2tcymZoEogMhPiwrWcbR93k2LkJlqaQ+WT
pIYoNmHrBusETVbwo5Y6mcwDa4Eh+2LDO3Z3jiRvfrAsp3GvOWKzuTHV2K6HsunpGLObqXYPi6ly
/8htMSGIZzeo6ZDwHoZFY7EvtU2Q6luzbb2XmlgkfVNAoZLvQY91e0q4/f8oamFPwy9bPRsK92bY
QwlZ752kNv9wJs8PYzIBlW4zyC4EH4T5uHTQDMJ5ghpzUo3l/eFjYEsnHTPzth62R/9E28jqfXXQ
Q8PRxwI1QDFkeqjK7N5TjjZ3mpvY4F1EGE5g690uZeqdVj+gC5nRCgUuVylQP5jvYUW9JIcBFcki
yk32nc82wLVjCRKH8WGqf2cPU/RGqwEPiXbhOe9EUiMNDM4IILEuu+FBwQ1hoqw0I3HWZe4Lf6f4
eXZNsHDc2YEJZi6mzCn3/WZ8yrAKHvOVLf8NombeE39PL00nPsyOVW84wG98WKcZ7gpdeN3GBeKy
6xpzJY5v2CcfyGDCQS1xutd+LN7Jow750zKaLoAqdPCtxbnLGsSwHjzoQibJ50oihDXGo8CDfsnR
U4tthdAXtUZOIeGt90HVmLZ2JTL5EbtECmlkroI9tjH2+naQVx9rpcm3VjaVUftJz0ZxUYuNUUkL
iGFDF/Cz0HG8ih20tK5lzxWvZYEzdiWO1OTWv6IjE5VWMzdS09S3acr/vLFi7vkzdPcg2til2mxa
W6xOZWFtsqmBZVZXy5e0KwV4dyWpYhJOOTmW/ZIgde/iyr9Rq7Q44ZyC2tBUwQf8mP9gHTlgWPX0
iN+Q738+rnwJ0G3dh5lH1BVs8MyBh6IaYXpM3gZjcPaFz8ewmJaUnosqEzD0U54BbmuXd1AM8Dot
wfCvdYfiVLemZO1aYNXcBVlRXQIrLg59mcu3xi+5A1lkkztSkII3U0diHLegn+Yb7gRvl7nYkgEP
xcGmGwILaBoBon060kiNE5zc3LAqasCLqfHuMkHGGaQG5jVNWIZNCpQS21l3buxwkwIzuM+KVD6k
GN8uvqBqCHUaepGHZIrXsu1+RqaNMWRuW170aoNBYhIPnO8GedVm5OUvtp1tC2mq4bJAKGv3JR8B
M8K5Hjf89DrujqXvIPDUbTGr3WCN2XxknWvGoS6rAfAskwU5GL4bz3ytqVtEWi7aSHvpaIae07XF
d7Fo9giuMXPk5oC3AApUVBS+ZDij8Nu0GjYZ3miZAu+g8A0EAe6xI5BeF5F6Nhuni4Tg6xfy+KiW
j95s03or1t5XD7ORDNMFrYVghySx5/DZD3A2bJKYSOo+MW6cS04CqFUtQoq9La0JRwCiT4CN0nSC
vdPq8sawpeWH6yVx76FT3NZoQ/ovSEiUwQ5ol1sBECcILYiY5sF+WDFtJBHrc4pu8UtUgMoCetB4
c48cyXZtatryEM1os+srPDJ6kR5/ecHr86YjY1faZmnVLdxGlRiRryCe4TDHMB3WVuI9Q9Nik8Z/
Pn/v6objbPGD9suOWfNt4R4F3CBkeNtrT86WX+9MNeduxrtL3os4MrFU8rKgQ3yvHyPsls4zNLKA
1RzOjQSfX95m+7Rg5NlxZrOizIc08CHmxjjrPe4jvub0MUP1TPUEizEFHRQ6teUsB7JBk96qeh7s
PRlVK9jbII6OTQDgBWNHqjXSSdflF9IRXbcfCnYsO9G3tFEEsm/BpPhG/+CMt34Mn/b5t8pocfIN
xEaunVPAlgUpiC041362cJK0prmnRgYlkU8SnbMZjcT2WdGtaBHlqlX6C6oDDHPtL/GXCcYMu8nQ
ZV2YB2XJ9smO1YtJKeHvuvQAtOl14r7HsNvwwPcccfuzad97W5OB7A9TZ0miTkHBPXVLn9EiSAGf
HTXLSl8QTxGHF5PF5MbXlT66CNDksIY4YnkiYk9mDKTdV68h3G4LPp+dT/OhBWzxZ/GL/aqRff27
esmN+cyhSTyaVjiHwB0PrCe+3uRZvVn57KwC6l6YCILMoKhG3vgAOBeeArzO0Odi9jp8nsziOHXg
sLa6X4JPI7YMa+vlt8wQTtbahW26KItVQ99+Yi8F1MaEYEYjTwqKcCzcCFRbq2CIHDxOGD5tf2lw
YIy9j97Ee2Y3NA68JqsEFbUZ/RKGhu6stDj3iCMuwnfjZgc2boZ5dC2Jg0/HbQXUUGvf383twEcI
Hokct6y4Gpu9TdVf3RyL/C09OpnA8jj8OFNsTMV1XvO8Fcz4fsg6ixOnFIISnYSco4Q/TR/ujp9D
U0CmiVvniHnFTp4dH2vdA6v2noINt3HnT1fYTRcB+7TGfVH6VrDFPCJd9rLYsSjf8vvvlIukD0EF
eDfJlaK9bYrv+HnOSoohyfAN7j6RxuTuGMKV/ZqB5zdfBE8uA0K0lwWEF/h8hhhRyuIyYgMEh8Qg
fCqkoX5ne7ihzKu53jMIJs+jR2Bk1zaCXDlkmtm/mFJkfgWTWpdwGlxdLzs5N/BmPfyALOeHm0uV
iVT+wRxmmcfk4PqnpbLiv9kdczqpSjv7XVLRXirKq5FSoLzwe1+dMqY/FDsllqAAL5Biq8qSBc7Y
Jza8pkfGtWAeEXXFrpYmhgEpw8u+0Qy0Rqlt8SnFnTxVCdYsAhXt8sw/854CjLftbrVx0kUpQrS1
JVTf/7CInY2QUaVzw9FI+/EB2bZI2aQPNRBWMbm8JntcSXdW4lfuhxET4jkuRY7A4yhNwTs0yLHY
znE+XvREwj9csJ3UOySmttsmJP2ueCJ4/eYKQp+Rus5bubjLWeHR78HItt4jpGaqaeje6IbjwmzK
QatYtoDSwlYIdXJMD7QV9H/m2OQ/Rp8xC089NsqjRcBYHFxu65cFdOUfmKK4e6wtgrKb1qrW+5Eh
5kH1uXtfJy3riJjDFJjN1BhPydI2xqXqu/I7pRn+nzMkFIB1LeZYhIGWWgb6P50Qfr/Ekqd7CiUD
ZUBV06b9czMP8nU1svxeslD8D66R+MWjXj/6yYI5LSfst8ftBLXWTGwaxFhYQYJTdI2Q/ctuYK3A
kyNrNLtgXnOEYJglBWq/U9wy5FtGZ+ep7ACc74pa4lhrDYfVpmpBfD3DzrTaUGE2/GlN3uUUUZjt
m6B0zNtSjpH1kfJ7ljm5QgW6ec6CKzls2rpckSdExcmrQiHJ8NYRFtamF3pLmrJWJY0wtFXwHXeZ
QkOBq7TaCyNdx5+wY1UTZa2U99LonVcYmdeiWV4AMT6WWT4/GvNCeYOaxQVvGawflSYP5GWXe8VH
KgNtPRfHEiPuUVoaywVu5fTY615G3DLFATN290zDz3Jlm7/ueOFRUzl7xhcGRvNMSS/nszXKXdvT
2ZUDnoqE3y/viRxeptqZ8C3k+dZObe88Ex26k3WP77nwjVPtz2Zo9u7nygdlF7vDcwewJqwB7+FN
oNkOJ0/NchblkX1sR4gm8FL9QVDhnYW9/1sSdXoyBkgFzPfZIcVJSe9zGXy1ElRSIjSLsxbxdhM3
ZcmpOvbREjjyywWq9G6k9Y1eNVrVYy08886e0niLnesr9imnARfptVhWWwgQSCHdhbjTy8qNvxlI
B0DXMlRIWCOn1XDOfhsTutyyjMapoC7lqcohNJilWh4xD9KOoQwahXxfnfFhV+eiGPOftk2Af+RV
flB0Aj4YelzfJV/KkGesR0LIXb94si9H7k+iDSnY0fc5I7mIru/+81pzOMNUusEuVfybM8mHib+q
c9D53cUijURgvq8PmLjGtxGLGIvdvnsIOo/XtYIWaZje8KKoigOjQeIEtM7C36v+yVMv2A6qsl5N
TJNb35XWEQa3fXD0YL/FeSL/jWTc9sqiHQgLgni0RF+8um7efdiuz/veakgfWyyxW2WUz/SEdfu1
Mwk0kJLeGSBRZNvle1G1/yhfqXdgJBDxSiSJs9ZwweMGZ7SrbQe1FwvXPoabQPzF6annod5ov5SY
YxlV8IbZ2NBCXRTirux09gYTqMQszeCIp2SMRiGHgyvr6Q6kK0zfUSIA0EWEkBigLpLuY3eBbHKE
frBgfMknnxXP7G8Yl4NHbhZZwbVevPvJ8Z9HkiV3Rbp2klO5n46WaZTf+HGv5EfaT3skhxOkIzbZ
Zj7SzxS/NUUQGYhony7PofPSV9a+wRBBwBS1lvxcf+AD9Eha+CPruZxFaYx/xADJrPJmLJ25f+SM
+/TqNXsvXGcKgdMiRVkwoGoqFqE096jraFxvcwa5Pq1J/zD9u3vL6TgXIAySVrV7z97GtCddSzBS
GpBGtRNNUB5AB3ePdI+RBK0m77iSDYpKMRwJ25m4RtogD2n95tE29O7rgifkk1/FROOC8dwSzfs0
Cp4MmCfqC8VwtNQ4eGqA+I2EiWqqng+tlToHFxQb9d6QClky18g2ybT+ViJdsP4POlpFR4xqGt+F
YeIap01Wso1NICPE04hOyUOA623KlmdJNTgVuEbyLlUXbxcq+14KnVIIurqd9wMFZXoobLaQm1qt
RBTIxKHI4xO1fpK+d0MJz0ls3HbIof0ndvu1ttVT2rpgBXp56YCNYrWpaMjg31GQGevMLQWtw3ue
1vqZ34nccF97e0HqHYHZ1f+Zjhl8eBNGyHSGdt91buXs1gQzfwJFDO4vppmwXhPxYi8dIQ7XIuRp
1dSeUoR9FXmDCzuHIbdi5PTyV94g7d63qjks1xI2Hkbz9igTgOVli1vBaVBgJS6GDjjmQ+marEP7
Zv00Z3pA5hhDPstC68x6dtg5E62EwsJw4UFbP3Zx8DG5QP0HXk/XLPGzP0RP/BNtxvvfLJo88jLp
hSQMyHowE8Zoru3wY3mI1ky89NugzNPg03mg/hobq1HPoEo4QBAUpV8IE0S7wu/tupOf4rspZMDb
D+V7q+KgOyRT9f8HKZkM3kTv2WjqD2J+zO4srJoTp3H6VSbSOiul/5kadwJ8tK/MEfa5s6jGnigG
iGKgc1sxWBrCR53cs8IiCmqzMw9xa5HrL80lMoehvierAn6iUCxS+pS8aJPLuiMqzWoOvF73PeS5
c5f7On4Q7pxjETTSrTm6b6BgkzcEGFbQON4eDKPMPiekhadZKJKEFYz4DhblHbUDD7QW2I+l9sRe
LXP2aBtCv1slZtyhEMMNS3pDvRqtf+78XO2DAGgvg6BN3gukxD3BEpK/ctRbNJ7mpXFM3LDF1O2a
ILa2cJ10hN4mHzO+E0zLKTWIWLZJz61e/1fEQMCw+Uz2le1MTJBci0OHMBha5RBf19IH1ZDQjodP
Mb7THvXCPKdpR8LoZX+TASNWM889Y6IzclqRzjxDWYF6g0tjfgOl1iShDHhxblyTVduQ2M5lWbL2
jvQiu3yRWOGK6H5vJK24QJnsz/PsdyeyFN27p3hASuF1O5Tg5Usl6ROQSJy0if8IHvfLdNwWHypi
3aayiOjItLauMdiLaHCX/mxbLbcP12Ak5WgfxVJeb+HgHUVWEOoLy2B3Mkz7JeAHMnnl2G3bKeFl
5rt9sNE4wB4y4pQnjb/h2XMH8ToMSkKNN0Ec7mLSnsOmljyAzzJ35cHva/PI6C4O86I6ejJ43h95
M5mMHY31KVc7PhYk/U/dytMnYM0Qqljq3YihQ2BTVuppaarhUGfz/E5ivz74Qw3UjR+sB2GQhejz
3LXrXaBYqZuzkZ5V0NgvueXzp/X7PEBW4hd8A2qMD4YqjG1hpC9zBuuQ2gDAoBJekrOdTAoitIYx
OxPYwvbqJyz1HaRI0KxO+t31cROKKY4/tDncgw9zn6zsxjGrvDg+271MH8pmrF5JrWGDLYGZBiP9
s6xsx+arzhFp2Daav4VFuUo9NGOovK6ECN3Qc2GM8ZVKDzaKUI9/qN12viG67CcerqR44G1chKiW
fQ2nhIciFuka7XG0w36hxu2U9+ypbsj9MIszOw3ZH1HdiFUTA6PRLNiwY8vJ2EJX684sh2Qfzwih
fHLybZ0Le8F3ya0Sd8wF9iqb3zTVw96dB+9tmHX2iz0YfwVIr9AlSP631AIbAGeG2gzUBe8zz34f
JsKtm2BxpykkbV5ekUkKeOGuaTxbJFE+x1prHBKuEUeyceP7bJIpPm+eCTvKjd/SoRuozJDOI/4m
yGOc4AUT31zTEuCQxcip2CCWw4bmI6ZI4YUnKV44e0hC3Il+pCrX2CeVEH9BPoH5uAHXaQJImc1j
98Wh3p0QkNU9Y19W0AXjBaAFjdxZNQ+0AdPRw9qwHJlcJ3UlLLM+AVMzeN0vHspeWepjBnmIiW7x
6HJo/ZBmwRgHZzJ+u3ZlRo3d1tcmk0HGDWKmYSIEi9/Ep+6giRvGA5WlUJkDeaTmOrjv8kF9D1xF
l6n0vFciWGO4JANLAR7eLg1PNh+ETq1FsEFMbrYx6vV30dIezypqvgjE5ENGvuSap3QkhrZt1p85
a9VfUpVpRAEma7bCHB77FgyDVaTZb2vZuKCM8VaeFTtn7Hr5/RrMlFYuhvNW430Nm6EaoyQQ3s3+
1/rvGDrUK6vJ+GjbVfy2dON906zDaciB+NeU3vwkPJx3JD04Npbe2qRAM26gFAFqx6cFWhTGcMIa
2f/zej1G/P/iF8M3eQ53LrVzI2z9E4xlN7J465Pu8paLjMV8rBPu7alibYMEaQ33GXNRS3nsjcal
q/+mpR7vawh+d65LegyzJ1R1cyZiWFb5Lxt/TvcsNW4cXd19jzMlsgh6pxlY1gbkc/IPJat44BnQ
fi6zppmm06J+XbX1RpgO9aKne3DbDgzbQeuNDwG04+KWDK8Rhxz3XRv47AjlexNVC648qRVtU8fc
s/VYJVer1d193g0aQP3cVRv616YnEIo64itqUrxg+CeU9WDYeyhNmBn+n2frrLW/zn6iTwPIkf5E
S+J4oF+mulNwQDdy4pm1AYw7QCEra4NzN0s+C3ekEJkgmtyUyVxG2ZTwwkQSfnN7VROgzdnTQmm9
FqA791SO+ZChTPpHCYXMmE/hHmniFmRGNhbouf93T5DksDU9uFhbyZMxOfAoxz9UpXF8wGUYzFf6
TkZ5wUJUhLRKxM9QNgSTPsSkBgz/rZdMbUug0pGStqIWwr8Vsvg5fdDC6v8Dwpk90JPlZl968fm4
zbwT+P6/9lbGH0nZwwfrkCIs+WGVW2f15S53uRYTZOZ3H7ApBaFz0mwmQzLqDti6kZUmp0VTEPZh
lnW7nwPR/6Rc6v/fnfhfeAQdCtSBR3KEjLuVkEt1XI1OZai1AUsr9jPUPzLftMVOsW98ikka/cYK
FmrRxRImXuX8Je6oEGSQxC+cOoGxcfnmkFjpu6NHxl5Gava+wJZCmm8Wm7IhkDIHm3o9PlEpYxu7
BsJx7WIaK2hVSJMSGPI/4CmtuMtbwhNbAEDqvNKV8zwNYCHIm6XnIJu7f6lS/TUO6oJIbqc+M06l
E2laHSYUtT5T/5EfA0K9F1aow96QzENZ5WLEXByj3vnWkB1KU6lqFzitugpDrm9GlcjzUhiujzEP
5yDmhgp3HlKK5FfSmxGc+DQcZjc72VaFv2yehyuuUPMYoER/FF1u7QjTFSjbde/el7kxYOxkMpOP
rW10HxmLSg4tJJQ2dhbiJGubHWasl599kiw/0irXx84fioelXV3OBHot/M4UD6KX9ETrqn53qFMN
h9j5D75VTy8FSNO+6o1vY6L8ZrZ1dvBgid1M+/VnP1vo97eOirhKJdKVm/4UGD/YBNTWWVLouJm0
nZHFJ3EGryPxQJqBr3iMUxxTG7CR8phoaYPzqfOnG4Bro1NqpeTEJzsXLXgNYlY9s6ZV+o/kp4cX
4srqruaNR59nEbUTNt7RPoCFsfcrXgdEI2e5o4FSf699bsCOWFH780ATucBvWtc9oxQiY0LQfPbr
o8llRt4/iFP7bmyxRJmI/9g4S/mmeTUFG3Bq74QiSFMbpE0+47jV9+SVp6c1TYZjzdVWk4alNMSR
pMptWBo4fME6sHSZ/B39DGs0VrLcZ0E8vQJRGc6UXldXcesfAcXhYHllucsmEZAUmlovgqvh4u6A
24w1MSclcHUr0spUzPDyJm6t8yGi8tT9YpCa5qgeB7oC8SOLs8TvLSLLYN0O34BRWrHI248tlGTu
bOcDqTYnAJ3pCSSov1A64Vj+ZZlmD5DGnLmo7302/gLQEBbWMJnyc8eLt1NNhosnmCUFGLcMSeTg
knqvb7T7JwRnIXfg4awTfjN2QMjQlUvtn+uawS5jRHph14jyNFQe278sp6zth9Di9IQCnogobaau
3U64T+aznfZ4eqmsS/JHnDcWDUq8b35tKUx7W5UsUu7w/PcN4OE0/0SJxPNEGWm6boj7YGgWxexW
26rlh4HgJstHnSkiF0te2YTWigkeIsI4Fny+x/iSqRjCpxzwOBzW2bjT5Q0vg0sWg5niZqOHySue
i8AZULNEVrGbKXSe0smT4mOoApU8TbiRrjCUMEikhUEUGj7LDnIgQ79n2/WhxdrBhFLWfo8/TyjW
ewGYpGNliBs/0wvWfwQXyA356zCdlF7FeoJl2b4AYgYIp1hWA09obpNY7onYfwTyyuaXFBW3pZPC
GgJSVhj8tt2J/GTA6wrtqybLeLYIuvJlyIaKCiM/GcqDBgoG/n4GCkYCtAX7BqHd3E+yJ6CS18XH
hEmVsZDQnLx5kumE000bnNdM8VvJTGsF0gf3dwuJz0I6Y3uPg5YnsFcF7Dy1k0L66AzYFrt58c1/
RW9QhUJWyjxnIAF4azYtcEr+kiRt+mwR8PEq1z1N0+h59yR1Wr73raBI2TQ847wIXcU7S4q6ChVo
lPZcicA7UMlmdsepKKHgeXMmvm90U6ZfrZo/2528qJJUYWxy9gsvrF77lSoaqAlRR4XadM6E6fyZ
euTpUqZ+ewcEwnmgo8V7TzjMecKig770MY+kncB6TK0vsLK9WzXAbAJuV8idxiewU/MIn1YjtFpV
40eYLoW/8yoWqiGyF44Meo72U1dOzxZ6668xFK/UBINvSQK0VLLsJBocyCl6+QYtfMJ0iyc7LqwF
W203P0Na8c88aRg8Ep7m75jnKXCgHhVVDcx8XOhdAIxzU1r2Oy9HBAZdGXsm7eAtU/PfYudZRHcK
jz05oq07VXDosNkzShBzQP0e0id8F1Sv4kBI/9kjvg6+DICr5c/Ccf0O1OnkEiPdzFRtN/b0SKPD
tnZJiAOHeyQkefVvccWAIZLc7bvsXbyL86ToNIeLu6vwWYVilMT2YB5St5hYEQ4qQq6yzQ9W35dY
Qvxxb1GKCJZSdvdkWrzHdkCC38a0coEuWKaInMkHBsfpDt3aPOdJ6x1N1xcfzjDEJzh5NFz5RtB8
rm0X3BX65pWKnZdyxNg+mkH238LDfm+SsSZXC2qkwWBTBiykHb2xCv/iz9Z8JyAObsvGlJBDSbDh
aUhfOhZm7sYZ8IfCQLwiL4s3BEH/Dr2u+U1ioR/95jakxHdghwBY4uDwz14p2gcmAF/dRqn1MNyc
+gVT6WwJ/ymF/gomCm5CJTysK6qtiNWvDrSKEtgVkOj3yld/AXv1CLBN/LWAUfoX08XNy1g7jy5Q
w6iI23lj+8aBbRiyd+VzYZuEcy6jFETOZM/Fk9XNa2K4TyMj5lHAVokUPZH3QB0K1qkcUey5DklB
qqQPYiOqrbTd5AjWKpyByt/V2q3OPGbR4PwrO8IMb0Unz1CCY8KwqZkyF07PYi0XZ+Mr+MXlRJFp
zYmzQ1Fm54BTb4/BhOciuyv0jhFH4uJ+KlIRm2G033x2SzvWOtWG+PqD1wbxvTFbdzmhuc1I5joC
lMSPqi+HcFk9HS1z0IYowfVuNeCIjm7f/oDwGyLsrEPUO857uhCHpJR9yxwPWBJ8MRMsi4XA9PwL
3lJ5cjX2YyWo0FIxfjutSD1bOngpE5hx1AhDhJE/K/FHoI66ts8eRupjnabynZX42V0xiguVZTQk
u2iqo/hcFv2f1RV3PQyEvtOWjYRqdmc7rvK97ckjblUnlL7boOnE6QFrcrlLVIqK2LhL1AzKekTy
989utpyB6qE1x9MLQB2HWWjd6dRZzvgsv1IxesRuFHBs3MoRnqdvIJAs2BL6JLFxgoug5OtmL0wI
hq5WMj2OJlpKSeU7p4R5oo0DV8/ceqGaHUHGzl6cbuOldfcp8BxHU9dAB+4mXMNnajo9udUedwPf
DKCsQmxmHwsvCx53DxPJeupu3gbGV8bZpXR2vQY8Md04eRxPuKhVI+87vJ/40UUamvThIqvRU860
GgpS0LjhreFAWAxr2iT0JtXlv8rm4zP4q3FVTIEn31T9AZjLtFV+1lxie3gN2D0+J8pGasqxOGp6
R/vY3reePf8I0+U54fgXDwWMNxjIIBAXKoK5BlSLsN4B6lFx30ON2beD8aOBF2+o1RowCZO18KXs
acrgKDp4mfJ+qBfEJVKUU0MVPbFXU7N/KgOh7zGQ3RFYpmfcNdni+Evd7GxniY+lZ/DaZXLOTmk9
Im8ACNhPnilYYRBiqCgBgByZd/TX0lTgkLOlOjsX1B0a8pNU9zBgTCtdeBqeGHmMY8fcwPYaCJCK
7L6DOBQBlurCLmiz11QYP8Dax+nkZwboTNLRf9iNTXAycKv3eP4bfNMZJd9GPbvRqiivRTid5iNz
NfdgY49naDbGIffG9pEulvyTBz3+qKxz+Fmit2Xt0jxSBeFdLFtHwfLrNJmDRqTIx94AY4AoVrKH
DTFFKS151AG6RW6OxaNf2u4m8C3jynWDcWX67jDe5PsZgfDTsQf5nx59vDMiWZatzpPeOrL+5Vmf
fY69Ez9IbqUzumKEmcC/I+VwcW2PrtW8dpIxZGfwXmuM+Nyw4KkGngkZnT/VXGLDbkYipHz2WZL9
l/UejvKgK0L+R3Ay07Vdzv+j6Ey2G0USKPpFnMMUBGwloVmWLY/lDSfTmckMwRzw9XXZdC/6dFaW
LUHEG+6zlir+TA12q/3IllsEOp9dIO/X7Mx/m2kcX5qEGXMXGAmSQfHb9CNyH8ly9VkwuDeKrJcZ
l9embFpcUTsnvJybYclcz3Yh+VFshPDVfp4G/x1bmDZHMXClHFgwOWR2y1upkcHVX032IUV9ZF0J
KEccm9ZF6ZYXoBLlG/4Km7N8rbVr1nA7kvyd6xUPJBw3qmw8/t0aOSATeExgR71S3vHw7/F6bAQP
V9zyZWjOTtXbe0L59SvT3BFD18wy7WyT8XYvpmBZclz7Jk/FWvnQv7cGobiy8j22/Wp4SUpyljJx
mZtgpY3gPj+0NZ7NQX/6TbwPeiJWFeWaRTsa7nqlcKHt8k/szEqx7WFAXJEcCVGxb32ayY98YbhF
z9ndFB6vrKYV52qK9kWb/+6MAsQNlP8AlKA388ukZUaxKf7TGctwodEDd2nieQ3XZXxyg8BBpk/b
w5z069+hi++enawvP88RV8OPu0Nspd0br9I5NKcaEIhb9sWX9Dzvx9RW9kO+DKJKktYhG3X1v0hG
z2lKGSYchv6rc5b76GWICxoXa9szDJAsXvfwbHUYerglsv0dk0XeYlVlFKa0eZxENV4xx9YB6RXo
kmPXTMkYCqKMW14hvznBnUGS6lO98KBxqWWf7HamM6L7ON10LSNsw6jKEAm2OojB9OmRDavfod5x
gV69No9ohMTdJTer/L1b8GEGOTLgiUo64hzW+Xvt8FyVRkzVFfLvcfCDAzj2v2jdCyjrLixgjl3S
nHxlCtz7xNfEvdVGctAz7a/JqaJs1yGC79rKhmidDpOBDYyvIdR7SxZng28OVsXi0KvNEkinYLcn
d9ct9WIRTzTsJpNrM1ToqPsvUOMRDEeJu1LWoGaC5zyjjiUjEhiUedjlknN6Yjkvu3D8ig+a0MR1
rL6I8hDDHt4Mpso86CKK1hERBVT0BbbJIZa1z8G76kaW2iCMGhD3DsNE3LCa8qPZNda+kW75MtIX
DOt01QqzkgWoruAwXHr32M2OFgU+qqW6+0V+vzk4rjHvWfvj8G1LWH3DoG7jkjx86DQcSSA6l/Cc
1SqD25aof9NRTn+6vHvlC2Sx2lnot8ol8I7LKn64prPQ4FCrfuSqaG82XURWRpGObX/4boWg7LIZ
rfSRTDYpai+IV3WTQ1QOcBO6NkKNl6pr0I93MoQvyiL0PLNauIFZ8jsYq/oChqYO+znhtDiuq+M5
xvGlNVRz6r002OmYBqKsOLel8e+5bHk5utrdE9R4S6zqrlTLqxRpVAPhiOVx4jj0GHAz6QlpUsj4
UMWU+odulMYrdcdVvMWntgnort9968NZ8XRZwDGHiGZxNETysmDvkMTJ611MdvrFiPrnIoeyy6HC
DNFqzFD5TfbHJEfAY4Yvbi+C/KARsEKeIC3EJiJKITOXggV6Y3hJh2Fk5ofWxobQbxaTJFpH+1Iv
/VKCzgoTXuuod3OJZ6xMMAD7kb+nUq7cUyjhpheD4eUCDHx716ZudWyzBIJTBGPG8/9FXXJ1yVJD
PsWfyf1fXAe80wJ95GBPjrhJHu0HI6MBrPlcVBEvRwgmVkhmlystYmk/7VXkT2++iOtdKvzsje2D
c4Obc3Nk4/ylV4NVN2TRl0NVd0XtwYBTgx/iqX3EvjnQsuVS5NO9mTVpnXpBUQ+mecL+Ig28M9dD
x86IOLVSzGdKOw7iMwjip8BwJ1R2WDC5w1TCeaEXfSvg55/lAjqRT66S30Epu0drOE8KmgEWF9L8
icQ/+cQk6NNL4kPktzlwbMi0Z/clxzcZBlYFMr4d71FbplutrO5rwaJD/mCAGypNek6HOPZOpSCl
WqOHcJZHEwMfDagPdg/XTbtInAPNqmLHd60+ADpoabTA9XOZmgPPLAkrc+5kMQkIKT8UrY07DDt+
MqIwvjiFAsOnOrYlJvm0UiNxYu3yrMhE0i6ZeTVebKnLV1fH/fvYiOapzmNz3yXL9GaxBoB+h1x0
7jx0ClHOl2JkUKe2S86G7AP/A2IdcJyc1k6VZNhpRywQAFYZp0OxZ2dJPTWqc/ZDZ/3Kg+os/H76
GbnDXSgAWjx7Kb9o3C6n+5fwgy4Oeel65AqbBi5Ami1Rf2DdYcJdjaJn4tvDJR5jL3sUiDXufhKo
QSfP6njsK67MFDxRITaJ6joLa6aWHw3tidBlLvpZpgjSxtKT9CbwWLm8A/LuRUr/xxrSBK2qdQ4F
PK1QezOZ5NwOBFxmT4cuV6/9wkHiUPt8b8pBQlDSlIhitn/IrzerX2dqYDi0bgmsu/nyZ+zT5tdc
yj9z1XmHYmzzEP87yckRlnyXUduOC+iYl0yUxrev6ogJqbW/TnyYiqlvs8cL7bjhYloMG+Cyf2D3
0q+0edusdLVtzgLngYtTv216xmT4y0PDSNZ7PXf5+tzVsaJbT7HcjdloI0Ld29slyE6iSgnLNe1I
JHZurjwyYRGQFieKbQ7zZzfYNYAhWlQ8LJm5LN4GB6vyLKcpI7bRVnxMoVsRVuwTPEEEBvZhUn4i
ewI7njxADuhORUVEaOsRIDuQXGuxNdOy/WAVhmovTBlXnEvIB/X0JIln4fkaw5is5zGCEyOV1zol
iGcO14X4MuAVT4pwKaP/OG0vD5cetbmhpG4fkajG0wBe4Y3SsgQuQijwo5EjnH6iiOXDHKfpkCcB
kcue/7tpdvE/+JNDGDCFeaYS/01zozouBNjXMB2LsOW6y27M0ET3EFSaKnRk7T44vfeXXEMeI3yF
gBeMVnyPvNYL04DPJVF3AhpqQqu1sy92YrpzMmLgc8FtwZZK7DBK9sPZhDeKmY4OifGPvYBTnhBD
ZI6PtQws7N90yOjKOolvb0BNMZfFdqNPiwVxDcVkg+aQHzAenCwsLIIbhPkT693Ox49srpAh5xnG
DbV/h9CeaP51SQnmE0gpqrsdTnK+5+zsboaEmBHfn52uBv+JrI13a0nqAjEG0ti4GL+zYFOJ98Gf
1BmsfVTOCQ7Y9BHbDihXOHOQZLjDnZplGYiAqDxClRvldGabftmky1istB/LugxmIm8dB+Ej1RCH
bR7IpODqmdJpAIARXpvO2krpaWEGhQXD7ItTL6gIR7PBBaiCJDn2fkPbOoXw7RZdsGvRYYiZ8uT9
5nRFmD3q3fcosT/5qa4KONncTWxk1yWSy2flwi+su4lIW2szp7mk1bOVm2PojzN56qx5sEOKaR+B
dV4XL6x/MfoHLMDVzkHfsyjGQ6LgH7IaDIjmvKmAesJkkTx9+fTM7c5vifAos+aklLFXxuJbwDpf
U11YIRkYpYx8jKUuD7P1JBpBK2QaQ/soLcTsdzRjN7WTcYoMJlajIIXfVSb/zYv/t6fIT6EGMklv
sHlFQqkgbdm7hEAX5tnDXkibu5Mg+wmfEBZnmtV726/W5MxS8Qcu4p0OGjPunvTS/3iRvFDyZF/B
osQOrJwDP6NeCz4G69PRY4YJQmNh7vUT79/mRdPMnE9Uzh2qVPzXTMZg5qmBBtgzGeM+Z7Z17km+
HhFVy2OW9UyE2Iz04eAFO/yBGpvTIqprx9lFE894+IHeJXCFD9J0sL8L8/cSG4exaVmxLKAsNlOB
vpXYwcs8sasgNaMjxaxOvmKLihCY8RUz5gvysTUjvk3eAjmwsb6rbkjUnnVRsCETpNDKE/2BQ2h7
LheiXkxjqrvfzvaxTaeV4sBYXGCP1AicAI8nyy64U8FzFhiPybHrnQsFl3ysgYZbTLZmAKgh5t5O
HfiYnkVNf8Wtzt+K3TWQ+wzYX/oS2spaifC/a2cUc6izeSkvJszzV4lUW58JC6BXjG13Gst6Amba
+tHT2PO1vWPo1kWo6xzSQzKXw7QX3kItdofvV3XUbkr7otv14d2MzavO9SOzTbGzm/E3pSKttvNI
2hJ9iJOfWtiBBHpOKbaNYe6QkYoJsgnQAzvNzfBYpgG/QG2KP7oP1DlCpyPWiPTX+sW7YdA8jGd0
dJM4WAI6fdNSeI+p5Gocba1jtMmCcE9u5sQtzAI2UUQdGLWmtYqLv7DvKuZiuuZuAfXNknGzLZRf
8rbNJtPeElZgjHue7A8e6/VfTgHLp+JyqcN2kfoVrXV8dRfo4xk17KOFInkuDPNjJWSHzEt0YWza
wRvx556qTzIRDnf6DovSVGfPbPwThwmQF7mWIXFzBDubkZZniApzQSe5yehDx9FV8FbK74YzWtMF
D3g+Q1bxiG75qj8Ss5gCrA4CTBn31KMcp+hmWQtU6V7mX3NZeL8UY0IPdymcD5ZdcQWacvQ3Nmho
vkUj00FbzKqYjkjEDnaJJBAAOAA2qdz2PeMP/myKWu2H0Q1RK1hLXCjq7vkr2hzLRkEJmqd4tJw9
GaWPFBjbbfKBmKGJQdICEZnpfTprCivlJPLtLMfuj1/jyneyQX7iSbX3PS7ZNZ9do0znJAQ3Afi9
oY92BGHX8BnkisduLYlmZmWzdAc8iih06s87k5rIMS0D+VQv+X/QxeNwoU5MNU4258Rrn8pueatB
VdkjlhFQJuZpjKX928eoh4GsyWJ7E7Rvz5X4i2VhbDyvbEBCJGJY/1lvUZUWPyVRkDBohoYcVhos
lFiNfD+0kXs04TuT2Szqz8XLDm5aPntJ+i/3eAhQwKeN3WeUE7AheH+pqVlnMYRkIjw1sm2cwEzK
BrC7MTzQsOoQ0Cj4deXH2Hs5Xhn4bXRYHrAtWaa9wbX/ZI5OfltG2vYd6jPKDUaRioJjR4TsmHNL
kDTc5teBtfdnZpNrPjQzKvDQjPs06MUF+YarsyyHQ02b+RoDGPqbwhQAJgz0CTk54PpR2PVdznNw
xJW2SWBRQl90I/ed9P9KBr8vjABx5ICwfuCRA6FVZPwQ+BrvpeaMQKJ1oQXm1V8KJ8FnhnRhfqYf
xVa0g3WsffvdCnRR02kpmv808Rz6u5Ckkn2RSvuFZPkLIw7OuVtxCZHtP/nKEE9kBHEzMZbZqbVy
oPVJ9JLgUu4YtrTljiR9zxLI4AQhLMj5vRl663fsEQK2ffpRQ1ZbdzVYnG8aqM7msQpabyfauryX
QaZ3Ds2mB0BDEexn/udq0znOCCebkNMFk1N9OEI27X4ck+k1Hwv7ackiPq5Omh1pRhZnzoI4JJ5N
QRx45eqrc7jFOmLfeTLIJHhN0Y+PSQr1q29j9z/OMf05j2fjoEYruwRJ33voHYZ7ALJl/SDiJ3/N
2SLwjkhezF11k7q4Te54rzGSqNIHVManIi0eSzXke/Y81q0VSk/bYPIcWLwG49WMVZ1Kbrz8h1uB
nWZJGleBYY66+Zum4IDslsc6QiwvPOryuIQVcs5mqSogsZP1aBvNH8J3lvX24svKumY/cVvJtqbJ
1r1wZbSfdMWMGAsesDkClg1xPk9JAwsU9apeZlhGGNLHSltxRKWjd4yTwdOcDljdTI/ObgyNBmNF
16ap7OGY9fwuXhfARWA5c4+bsQtwmsEeRjNHWBs7tkdJqEQSx92FJnMQwCMPVhcR210Ez4Vmgl8m
GCVDFR9phrIa7Fk/Ca7lHUACY9+KH8W/RC7FaSgmaeDt8LirTPZBwokm3N0nRXaBVhXs+QQWz3Mp
/oy0/sLIgoWcCDCGtArazcS3LZsoT8/eyKI6+InibyAok9EZwYbv0ZD+ZSpGEO+tYjp0wjjaoiyo
71UvDncLkvBUGhB0GGyIVULmBVQYloCFCWJ5hn1wVMMPhebUK6h1OrtsBqGOKg2KCmNzT2QPkIau
SHh7o6dvC31dtKBGRAi4SH6EElFMHT+AlFV59TGusQ/ITTvB8ib6LvHCtpXd96jMsmCroZzTXaQJ
wW5pxPGlIxwxjB/AlAjbuPVgXiUr2ucgy43glTU2L5RWA461Ap8Sshdt/7MoA794bhyNG010aTcS
LPhKOph7mzxxnVsTzT3La4S+91mQLtGBhHvVogGV47o5iEuf6x79RNtdn75yAdROCBYTObtq/HLX
GTr7Eomd7x1uEd439/FpOBmjmrK9a3ZMkcLTIqHm8dS+2HPavNQteCrox5H8hn8vy+cEAdN97YSL
rwTkoU5eRl4GdRhEgaruwLYF1z52pAd1Hil/6v0oMkOsIlpy7VKmHNWUZs4rvibVFseM/W4DCYUN
wi33kHifRhSWkWkYkkYYsxmIVktxpSfqMGZdGT5nfC3mcULMYOAXpwoB41S6MkfxIBVJvLceoWil
bDL7yh2pZBfcwTZSLbq9zJ5tFa8adItx6FM5mdHGGpsaPYSUFjtZy6+2ZJ3u4gIv+kVF1d4XlYiX
O7nLrA3bqIvnd45qFPjR2dPqx3c78cKhr5SHwvUjqo0DAlJXiu7JKMzcYuk9n7wves21ujvKEssB
O4B0y2ax0Aa3cwJrRW0QmwbIhznoz8iIKIOltssbr2YFTG0N7Raar1+PVM11y+TsRWA3YN28dk5U
FcUv182YNSfGJna8Ith9jTJreEoxEotrDK6WJA3BsNOStaX7ZNXgeG9sJVQPLn+5OHIBmnjs5pre
cGSBGd0kCX/3Te7DrYIcM8B+nHhdzMgJvC2DoCz4tro2MwODrJW146mTfnE8dJhUNFX5Prf50HwC
uJMZv0Hi8WAJxkMbZRjvDeOz0ZkNMdM6lUkf6ytG+yzY++W6tQWun3zWZVvL3RQNVFhGfvDXMhXu
dCZzVnWQ5Bz/SASssz+o97Jp6jIdevA4G/9kLHR8YIY04ifVbnqdRM8JVeChhsBb8jMMm/5eTFZ1
NNcySW2yRrUxFBI7goa3RvuB5HygqOUMUVYyjr5rTqzTi0f6mGcY69JOabhMudRdtV53y4EOk9dF
6fRPU3iud5VIZLMngKP734UxBvHvjJXz6Wzak51fi14Op9FDMWVJqC3WLvrUkkk24uisSByZD6LZ
+kEhERhg243sY3vlAtSeIZyE288T4SWb+FvK40I7KfGvRbhDeq3owGVPZmmz3xjPdnZ2iIwr6DSJ
i0vGXXksEBDZcDhWZkbQ12rinJSMEz/iMWCZQBQtffuhLFiJ7LP5ahDi7jGcRfppLBVKu1uxjnxv
nMggAOsA0fJY+5a3TC/+5zCQHd4YmtH4CAn+o1FK7CodmQ+/VtVJpF7/K7YDT8I3sYVFuJJe2CVY
oMymKXxbqHfzWA0suqJ4oBdndXpAFGOebxpjMznYDgUHHuzUDXjisOzStxGZbfLM9bfjxYPDSSEb
Kf1pvPqTis3ph4Go4WvJUTQTKm/FoEPI4eihbQz3Zo1dWJE6RV1jE+kquoVEuNmY9TkDywFgNY8H
xDaGXkqN7QJTGmQQVXlnsZff1iD66YP1ibjbZ7rO1phHkrLh0ejUzw7tZLq3lqv48nAsYnA5hCNZ
bejdCHr/7PIwbTSq5jmZ2WIgR8Zo38YaDJZ/qgoRKBzxatFg0fb7S2f0g4ugGUv/yYTKHwGWSO3/
ai4zkBbh2VmHhGWtc4OmrcmY2sY7UDVYBIx1DD6815WnnGxbC7uaa1xnA5E9+zkh/QYJKWNQu8hi
YgVmVK/j1lYFB8+BGUxMgVe37tvmLW/gK4g14PuhhtYJ/o2Ug4c7fdManrwYKbsYmJtEYZ6suTOR
M2tTFuLss+W6ryNSk9t2gF51TafBHtlUcKrkpHxOCMcBnz8ksdi/O20KGE3FNZfXNWhzki7EBhK7
AH4YspI/HP+7kO03QkUxcM3nwMa6vCiL6N6j99aEYT/XNlzSFmuTbB9LQE+DVfh0rlMa4KxlMTXF
hoAubaemfTcGpJeLqjmN1hoMNNckzT5TQfKPhQzLf0Ku9Mon4pYuKdDA8hvKwBbKO1JkJiRlrmzi
1SMTs7f2Dp6nvDtBnOCsYFfsnAXW6o5Daj5fdc8L9tmsW1QvgkbNRZZT/UG/Q3NUqozuszDtJszT
UllfnNvKU8rpBOdZxB7QF8La3buiWp5gvDjezmxxJA92HEHh8hL/lJVt9EeC6kdDH9QFTHZ0ZrR5
usrUKiHl8DdwWTTunJZ4Z0/tI8PfgxQqiBN0XMQwu/gvoHhOUsALkCPxeK6OyZ4wfad3biIAA5Kh
comPOS4GLG3FJIwtisKXqgySdfGiHxb/4rk2DK5poLvS81mg/FaLoTh00AcwiSppvvvVCm4GgoW0
aC9pGea4lOU2aGZw+TQuuccVPFW22djIgrW61tkmnJ0/0kEGd/418fVI7g5rzHRO7hJzy97Yg9Mn
Bw7eHSFiRjfEvSWnezJ8jFmK5prMIchTsm5xI0wsC2f+cCzX+7CT0XrJhxzbfFoXCW5+67T9zWTr
pLr1SDDRT4nDx5PDljxP4dExbHXkioniiNbESlMs08JIdwE1yrjgNcHn92hMqcMrh1DKW6xLeZWy
n4xsw3iNUdxmkzsPdKoEMLzmua82XWnIL06mlvFimtikXyZE0QNRp+JjoFA3/RDKhXzG+9xJvmTP
8eRAjl1NjyqbE+ZftCTL481q3rWKMRBWb6VLR0fWLw6g2plmNXfXnceCDr+2mnrFZSmzkfzXymz9
HIw2C7kUqwefiWi80tSz39geYYHc5NJwSnFXJZ62iL+oTfXzjoRcwFeLX3l0ieBI0uRUTQgGZGAY
aTLk1ul05eIy2SLxnsTIBekMhrEUywacykweqonTFSDh0P1/R9iIiWs76PFzFFCANZPyj2f5/LE2
IcgQP2tyyHxxhD5Gsx2cQN/3WPx8TUJzHpr44mju09ucnH15zxoP9gNSFmffYmo8cIe9jY1nmzmc
j1p6nUHCSwhJp8636eDKjkwu9MvAC9lx8PR3AJ70ybD47dk7lOPpY6h6w6l2LF91X7Cy2QxvFAcR
h05Fd4n7Rp4RCJJsSxJiFQs8lw+cm7ktjUQL5qS/sXzXTk/C9azgVGWpzLe2wRtjgwZLHDGR3hRS
71quSMDLV9xZZnsY5sZDemlnxoCGhSkrumnTlvCee60A5sH5E0mV7XJ2QxcKvFFnfJD2jE6+bCUP
Q7BVzqO2q0a/pPQ962xbQCeiJ5Y3sS/2Vm+p9qVM5gnrAhIqJQJBBJUPQTOCIXHGE3rseCWQZTOZ
PMMWMYS4SvgvwY6osoBQkdWd9d2Alvd2Q8upeZvBJpmJq1hpUICgktV0toLVo6oTW6hmV0MXCbhG
y0nMwy6b+EzifrE7XbDCzdeB+9eeUmC8i/Ugfme07m8+n9Ijw9yyZ9hvqfXDNUz04GaKAKH3NFAA
CheZS72+RZD3nEC3OzHDlSvahkwtqerpNyZRkvz4ir3hGy3pguKpzTrg3kbIjEhhZl3evyTugJnu
9H5VHGD/WOKBRg69fpJOdUiayEATaKKSahwTdmqkLH/0TNqlYVZn9YUAQRGOjSmPsSZ2uitr9KdB
C5hTskrkypyM+TEv7Y0hYs7SsZi6LiRY5+yR0icyVziBDVycbCjfeu3n+TU3/akm4L6Yf4Kksf4g
1ED0rQ0nsPi/Ax/8bvjCiN3SArKJdQ8ufJN6JdZyX7jvNDndHZWJAZxYZVxMCs8c6tAGa2OnCt+q
YMIVBSSQCOQCOR67in4tupvCEUrH4IIjixfInX1l2Ocmds21p4i/PVBHe/cKQ3m/zC5pbwTCF6BL
qj4QT2D9BBspc8j9zMMeypjG7K8HdBtogW7CzyOzhxDEYMutRnX9XjRE1FEt/enBCS6r32G3kTrg
LTtKuoM9pxolZt4Czeh7/rZyyW7OtSZXDvE/3tasZ5JhVsacvzAcvfiHceCodup6NxJHv44t9Vas
zSKkdxAyv/Q4a5iAFaSpbE1OK3VeQJRRB5emPXAnWOL0hVR4674A0Jrog7mjz2U8SAxYNQxaq2k6
w1VMWtb5Ko49b7DjuEftbG8FYdaBIULhpQNe68LbseNao7Lk2e8ZIdwMI1nCnIh1XtObM7GgmAph
krILlZz6v26x+uAZ8sy5lT6cG66kzF7ZffNep3FwSIXlNPvYthKfIJdw30rdBa/9kPdvVhskfzVQ
BfNbAGdYUe++9YfY4UTKPBfjM4f2BCRJogkk5KKZeJEn4H1a/pQuqBFOjT5O3oxhNv5DJJofQZy5
EUMTPnxbsH2Qv64RPLmXiMv638YMEIt4Fnhv4LBZQyryaZjvBWD0mwp6/uWBJjgsrrpjGYeualyb
LdSG/afBS+o2LC2KoVvXKuaLkWEvskJqjW86aZNfAQksa0/GPSmffWVSKIkCWlkh2jFPNVNzjohJ
H7+BpzTEeXb9QXPuKQBzw7USdQXqO2cgBecDr84cguBG10Uphl0bRoNKD6nsUhLBLZhWZWaT1kni
WuHAbsfFVhjQANzY2MbL470XEgeM9DOloOCLJkjxjiU9jWGLe32SpQfjHyDQY7GxXs5cSb3yHON8
/k7MdvzwzdG/0WgwZiQMf2YL2wYSGsTW1H+zatlM6rI0aEI1ISreVU/piPPHWrChxv8YuSGgQohn
wTIDMxhRuQxMwmNgbhcEMh7rEM59AjFubTQXzXpuvcWYxwpKhm7CF2Soijlf4XsttGHyefpptILx
Pja9fLLTunz1YBlGd0Pn7NPa0ahZTVayD6xdZamOc1+kgjq0oV4moPab9JgOSnwkLlt1J0x62b11
nF4onRd2Yu0CNmQkV2kFPXdDD3ICMWOA6reYFjxGrZv+FonVvAu3BXCTjeZPkRXBmRhM869Pzf6a
pb57UUUcFwc7GBlICihHINdNZfqnnLsV2+os8cjgjuE9yQhz66lLoiTgbsiR+DILs7WvZJ675uiM
/BuT2IJsFCQVJa1a+2kDDdn2nG937I0TJftu+qCTFpjI7lxIgbi3tI7/1j4v/3vplmi9uBJLHfwR
budmt2IaMhQmG7wXQwK8UgjaRY7m/WLx7t9VzAdbmwDw2HEcl3S8ce0gTU0/niuCzjIQhgyZqoXh
4IWT5snzMjKx06wCds7nMX60FM2GcJitHJT4kjjOnbCLMRBJ5ch/1kxm8M+YM8oykeNPTyOvhxdb
LvOd+WBPPbM3VPxXVTGS6hTEHsSHVKUU0NbfHYBakkoVTeZdR/3FeLg2wIvqaMUMh4B2n9tAvRhu
AAbZyATgvM3IM8eu11ngDPy8SAKQHjISNalUOXFL2GCcTgb0DiU0bC/+vucI0inzDUIN5fhp4Agm
zlb0inoYclSq4yNaM7ho21lW59dl5PRqNjx9iDAiyCEjzclHDFRO0S6vl3aHr04HHClFy3eXSTSI
4ERHsqsbdLJP4QUCnVEbXllBexVYTp9epEF59DAiCpSSOuaSX87MpGYwHcBGaLem4wwAnpulEDlr
IT11TOuzLNsebMs8JrF54xrZE90raGtioju1m9ORoDhCVM53FwM1nmYsvhXa0InzruaH19XesbQq
mhpxqw0G8XxxcjyZd+BDOJVAgwV84r2utWP1F1RueYgnoQ5Ow5X7rxTrh2RgoOMkAxtnclRp+aMz
x8643FvLbmTqXO7Y8ebTOA0NQmsyML/2e5losB6LmuvHU2pIVd9t2xiafUs0LN5aY+UWJ6PTpkf9
2q3ELY9zApOs8VE8YbPnqPn8g8V0Js/86xLJLw402XhsZlztL94UQ9FN86K5g63mVR7lSt9qHAMz
2LR93HhvBYVL95X2QlnEG8JPRki0jRihgmRF4C+YPnECYTGkgUlMHsUoJsuhDPtWcPR+tziDlC9L
VqWvHootdzd04x+GOjja+W7cvlhdm9U7thX8S8X3+j/qjgvMZPq7IRcyxCK8TEvnG8HVQ0NSr0vv
ktYx/wOUe9iCrC74gDo7o1VP2Gsp7NNkcRrvw7PkfARN4NKWrRgpRMxzNoPMIPxWeXPqHJUb9447
EBEOyxH6XvM8xRHFUiiXne5k7JF6CZy3FBQgiag0qIpzine+DQgmD2o3lZnd3kjTpuV/VUJ69tv1
vHFgxJDQ+9aLun7a5qlpRM+JQUEIZ93lhEAftra9rxqkhzQ2Mfwx+5MSECYZoa4gPxE+Ujdbu0Bt
8BrEr4CFuIhKEsvHjPzwNPIOxoJ4UXLLQby/GVaUR3+DGt0KVhkPZbC634rfqHfka9X2LBeUptXc
nI4l5I9RIIDvs8FWFiVMU8oQO4rmXNxPS0gLge1hiQ8F7qV3F3n1Z8gH4CkWeavYWJHYQDPSRxAW
6Dn4N4At39C7EvJr+KAcQnwq+TShHC5RNSUImQ/nzCcydOKBtngP5rybGDiKEXWcmRU+YsFsn3Mv
Fqfaqsgi0siBMan89w6Vipu6KqX+g3xOjJWb50xqAblR5ciQTGLp8a8T8G+4tdwUjSLQQ/eWF0nl
bkvUoK+ZZzF2qOElJSewWb91HK6fi2U0+GYlzSccHffYKGtYro0YuZam4F73HtiF+N21TI2YsVi5
94c7hkt5DXvLfi2Sxv9cmIiI471tL0A8NE9/sB/SyuFiuVH2VtV1HN0HOvp7JjMApnf58jpY0PfW
jeYxHt5dXVhJGIwz7FQmy5qqf+G1kxF4Lsuq/rSbmK8nLZjkPx4x/lc3TxLBpViYomWH3H22DBGY
lBGacURRKxYCE6XrvszcD8xTzzTGd+0PfvpJwAiCmRZtzoK0HzmP/zk7rybHkTNd/xWFrg/iJGwm
NlbngmTRoNpWVdsbRE93D7z3+PXnwexNE2SQUStNjBSaGSUzkeYzr+kL34AnVCWkROFgfTUwqvfg
IcOpJV61g5cWvS71EXNSsi1Ojvtj6sf+4Jo6JOWxzB5rfYHcUyRNvxDATkfKv7Aolem0D5g1I5WI
sH+LEhiwgeltZk/1F4gS0ficqHSY6k3RG/ydS4WUoiOh7c+WXvaC3HdwvUKjBuWkroRYl2e1fJjJ
mCG8BOSC27l1zei3j+Dkm3HCqdHTY7egV5e0TnkwupkAFFW+8hBGXUxTpq7QdzEIWqHR0vXCx3d0
rG0+NOod9tCE3DBA6OwmRaa+0XIuP3aW0aOwYWd90z+w/Jp4k7tyqL/p6PtonwZI4tp2hvG1Lbmk
rZMu9Rr9r0JqPX4MZh/+ksSn6anu0Ysw8MOQbyhm9/XRhKDc7xCZy8BGuU1SvleuGmDDkWlp9t/U
n2yI3RpKC+VTCma6eNClhI+ILCYK2dCLB9qrtpYGH0wNdTcRjXg9PGhzU6mnIK6hlBLD+FtanAh/
IN2FbFUEZ0574PfJ8m05iAL8seJmxk8BdcLCJ63f+bOtfs60lLBq5hR8CpDdAGeRoLsMn0LDOJOo
0Ei3zZwN7o6cyDD/cnMIvFu0k+kSo/sjJoJhsPn0mlAwQFwIJiDlAlpkz2arYVNR0QVF99GhTTkY
2YONTFdHT0mSByDGBebECBeNWilaqChUdoP9YELS7hEwNbcm3bgXMPIi2cdEJ0uHXEzqR47gLLJW
oVHle5rSPgRWrGC9cSjyT1lb1zQ84m4KQFYusp1ktyD69iEBKgzfDlEVJPWC9HvHDTa+V4lrJI96
3EVtsxdTKbUvJbJb8lvZuegytgHvjofqFui8Sue/U8SjfPqCwkFKYEzw/N4YO5HMG8sExvVbCCdm
3bhYXASJ0WWbj8D5W4UQC5/4a4kA9vwFtoAToKQTZ2H3XOAa+EzvdgywUFDB3whsd8nHqlIW8t4g
FQ6pxhoSFUvwTph52u53/J50PAjMaPoxtfgbh2lAlxVaqLlRUwAGW4qAFIIGxaKbFATx27ILit+p
r1wKALrNn6EbOHtH9dSalvb35AHvtusvdTT6v2nhqeLHwEOBaSS4bsIjza/rlxxpBpTjqQE++XZF
aSBBIIj3w1Dzj0QLS0hxBHYQ+/Akx7Om5NKxO2Cpb51RDMd0FuVjHQ5++wLYZzSfFpGA+tAaLZIF
u7KrJtxEOp97xAphzD9jV5SFz7SYDMYUCZxTU8Ot5oBZhfMbZyIS0Vi1Ia2luNtXrpLvK6tPToZM
qodKj8VfElofXHqQ+cDR8LWp3jizgU8VZTEAWjNHcg9PQQhAVNF80IucJKjjbKjR1CjvWD4lFQpO
CGoIe/5Ya8CsdlZmD1/zIBvdQ4Jx5YR2k+/imWDGVCO2SLLnWBFyeSDPgIq/b4zz15wmGEBRPZ/j
CRoEb/uWnpSziF8SYWx6w1blCw06NZ8CCKAJSc+kkFzjXqyOod3XtI6m8i3tyLyGkmPn5s8udMpP
Sut0C+GeabBngDca/2CbT/0HJ6+7N4B45BHHHA3uTmIAuMgHpAgmV7pLyT9H4tXN+/mL2ZYRIlZi
HL4I+NA2FSbooaLP2MIR62odCZYCTAlz95kGE2ucaSrWuMhcG3onvlw2nNws1ovnwC0zDPe44oBK
dgXxtY82igcClepigEJ2+kC4NYPDcK3S3CagcPND0dEFDcAgW+ijgy88Zs5oJ5z7vra/ga4s4pZq
Q1xRF5hngJPm0YJuwAjxJEL1EQRs9HZusrRA2ED12od+VgOGZpXriPdjpbfC4y6DREgWVn+v8b75
kAit9D/LstPsRXLCqE+hbxj7CiKGh8Xu9M6yJnqyWuS8nUitmq+9Qw92SyXO+EWVpYg+4cYwf6o0
SdRGLii3hWJZP+KOGH1q6OJswcGW9i96D3Pp4Z3pPmYdvjpbNE9d+lAxRkRQiXE2eERyP/nAuwA1
iZTA1B4iWbl0r+MMXuO+yeQMhWWIOKKjVyGZhwiwReUX5zs8UXGS1h3MHZBCdYd4q6dEDwZAlx4G
5TFphSPjXcD5JNTN7E4+xwOZ5a7p5oHs3py0D6WaNHjG2VLQfjMDJw8OQwxTBxsl1+6/68guJi9T
MyYBEnSioSxhDy40GYhWVJMDtKbGvdbjtSm2JnYGmbbprJI+TKXwAkHMvjT8qX+CDBDM1d9S1F0P
bbEvJ2iU0KLakbplAW4tn3Z9FeateEYvN8b/29do7TcvkYlU3udWFf34FqCOVga/XILt2N/TP+OA
gfkegcsfVAfeGIe1DErvO3K9GRsOSwo3SBGyQAjiiJ8I1Ad7Ivt8R01fzbuuMIrvUa0X/SG2tIoG
kl6ZVneIecg66HojBKF8KzMgnOaRdlEYfgt7ixvrOOEdOpV7PQcfZ7d///tf//f//ffP8b+C38WH
Ip2wMvoX8lcfAIG0zX/+rev//hfX+vI/n37959+kIahU2hJFF6I216bCxV//+eMpwuONv/v/mEmQ
tbCvyh++01bVjsxnOKQi1b84BvkEbD942hDnMeVuhDuRvdSKzv2Y0NeKgCfd/jXy/McYkiI3XhEu
nE7HXTqo5z+G7t3kDLz73xIduMdOt0r3qw6npX0w+mzKDhipQAeukpCQ4pUjQ8q3bUNI0zFR7Tet
85ENix6QFmrDF2LF5FBnE7YsDuA4KZ3gDeTIn7qPwNXtMXX3fLomgnOm0i1q5mjASczdzwcFNkUp
SYL3xgBkaN4qs3MQjmwtO9vQj6X1tBk4NlzNZWPrH2wD3ilC+Lab8jqbkrJQSTd1h+trIY4OZdqY
IlbdERRgsLngEzXsrpMxLvvnQe985QUZic2b25NYfTJTuCaSwsp2LcMCaeWq8zkYLNBsB714mqTe
A08qx++o5/UPjSGQ6jIJar5OhhGcbo+6/L/+sWtN3RA6BitUMdkotm4tu/qPXVvMTRLavlM8I/WI
iUWZq+xNn8AshEY8t1vKwZL+Mo6zp1DhznFnm9pXRjctabFbDf5DGOejd2Bl66YRxbNfDO1Tkpn2
c9AsMF30Ee8Mtez49URNZRsmwDzHtaxlC/0x0cYwNRoCVvHctGSWOcCPLWSiet8l7rivpVCfbi/s
+nPqhsWGBG+obPalIVaf00awpxqhPzzhOglvIXSXNgt1DITlovxIwZ++kUN4fHvUywVlVJsCvqUb
BOG2OJ8lNQ4mSvPtqUgI0Tez5vwVNlSw6Zpp889Xj8U2pTKmbB3d0/Udw96sBCU2/4nWufmJQBHd
Euho0VKNgk13e7Ary2mZli6VoVs0WuVqp1iQwB1K14sx0ELnR73ux7SwcZACMuCvkaxjK5lG+vRw
e1z9ct9YDKwcviL3qGsuP+yPfWNrgEcNN/WfQF95pWbW6b420eINqLVgsd0gUR8Nc/0jc/Qv1uLR
s02aFp8BH8WKmtvWgfgwkM+56L98QLLkxXV7684hvvIbHRJOqtAORUchVr+xCstgaBCveJosnEk2
YeZQloMvbT3mDb6PUVpUX24vy/rCZXdLg3uKfcaScIWcr0pItjyrULOeDM42wED4Ay1FAfDRDgrO
JipSR8vR6N5DP2n3EQa529s/4MpG577U+R1Ut3THXG30pNehiXSBfHK60TilVkMlqUx9wLh9d2eo
9cvOHWktkCDuWQBtyGWY55MN4tHvVFY6TwjaubsSXu0e+D05Ie38Qx6XjyWR3wb+q7nTdR+VjaIA
HFDP2fH2nC/vatvVXZsfI5i5sFevXIuZCzj+0X7SBtdA73ZU+qlM06+w6Yn0C6RY+1RMOziy0Z2R
Lz83z5JiUKV40lmG8xVw56F27dKynoB80AHV7FHuRupPezUn9huaUu9TsEZ7v3MWcIgqH29P/PJj
2zxPPI26TkgB2uJ8eF4oBWeg0Z+MmEhWj4diRPQpnHdm1PR/3R7r8iw5UgqM6iyDY0+r7XwsDKfx
3WiU/ySAM+5F4y4JXWgfgEi321yM8eH2ePrFV5VgK03JJQMjWSAldT5gBuKiVyKjyxdoevmIuWFs
Hns6npSGI9+u9047iFOGzQ0iUlOAzZ2cHfM0YWo3f2iQnPyrAGxvbnKrMd/YczJ8jWxecSSNaojn
ZRnG79zQdt/f/tmrZXIcQO0cCOkI/mzq7mov9s3UoRqr54/GnM9HRMPqY6Fl+o6OXPoUhOLeIbwc
zxSGw3dBu9elbLsaT4A7whM9qWhRutjU5gPsdZREfcT+6VogMa72tyf4zxX2R8DADAEtCSWR9FJc
Ae7qUu0BTRSgmKpHmsntJ9fSsoNlGfnWCcV4iszZ/KoNVoIZ3AgmpMza5DDTvt4JkpgH2zDGOy/7
+hb6n98jCRvYlYgbuqszqKeIqnQGmkqAZvIsxNizNn8NcemHf/slfbhTHY6L0I9I40MOagalYeRR
ny1cipRnYnn66c4CrRKef34QOCRlmtyJtFZWp5J+nQ5msuWTBFnab1GFBqlgYdbEDrVj8R4PSZDE
VGdRNMKucTL3dqeJv9PSiMJdn1m0G2//oit7RJeu69pKGGrZLucnyRXaQOQ/tiACnHTvxvr0jMDU
dKD4YP4WOlWj2+OtTu6yADwKuus4wJ0NYaz2ZNLhgdNR63iskI1GOxgpp+GtkTh0uCsTYP5RVbUz
vqspb79gsdnXd7aosVwNqy1KMMvTz/rrBGKr4L3pUmxjmrB5DMd0OrX41KEOKsbPblS/I+K30NIK
3y/mtb+ypWFDDmzyOFXUzB3cU4/4JaEwTnNn3EiAUCgD6+rvoEdlKXCGeOOHTvQ8mVIeIzMFDpJR
ZgQ3++P2Iq4/miJv5oOhCGnxxlBfPf9ojYWgIal7eir56VjeODYKNjJ6zxsotzqeBU+3x1u9JY5S
juXa8KOFQUfc1VfHOjTqUCIIrp2UcnsB05MK9EizsQogvG3SbOIFv7Mvl//LPz+TUqSkvNsm89SF
7qxOrgNBgYK/aj2rFeVRUvbG92NCtKi1mq1jV+MDgovFnc2xerKZp5I2yYDuGPYi57janFjmTRmY
T0wJlFS0DzMoavZ7J6VncqxEWU97VL807TQ2etnStQfcsI072j93Jm9e/hBXoDti8KDaitBh9YFz
Ab6nhvjlYe8jhjc028L2KQNTnvF8O13z1ep0B25vR9VvZwYo9WSIrbXj9CL7yG7etHRdxWfKuzZV
EqSERfRtMBfLHBC9yG6+i0H6JU8Vshz+TtBcc382FuqbDzq4fS6esKvFU4lya0gaW4GXQ9UCJXuw
0W1ImFZOEW7R0VDq4tSgD4S7T2aNNE6nuNCWRDQSkTd0Wddj4hgBsd9CltKCF3NAnflTDMA+/UB8
jSbhOIxjZ2wwkUCb+/aevTgjJOiubZro1ZDTGc6yxH/kIAaYPTwRwCk5TU6HNPEHZ0OLEUkcYy5/
UVhRdz7asjnOdywDckJ0/lB8ueXi+WPApIG/jR9Z5olhbD8imFs+Y4wa3Bnl4knjiDEMubXBoeCl
Xc2rRMIlBnSeeQA28HKmcniqLRO3Fqs3sXwujZOWIbSICXgI9wnPkrTMmq0Mp+ROgLm+yfkh5JU2
GBmdEoxrrS6FMTERvcQiwAtca/hkVWm0z/Gm9nLc+HpU5hcdyKgoPVLe6s4iXDkeBqUph3KBJLlY
L7WOOl9RRjq+IdALt06eR+8ztIwehmUXjhA7TmB+JGaRmBCnlGQ+3N5aV740SY3JviKst8x/npg/
vnSYNcY8ZaApg1wH9gomNPulRVn0+h1sAGwTPJPgeIWzihX6oegkbuR86Rl6IvKmo/PWVP5k74N4
CL4A58cB4PbMrhwavqhEK5GYCfGY1eaKm3AswywMvcbCFsfqm0cYhMDqO9BltoEnxu3hrm1mNJh1
AQqcP9jO52emFsnU0hILvcFJeUbHpOZ+87k8xjHZI/WAVUpaorMxxeWbwKdFMKlWfy/q6uftH3IR
FbCZKZFTd5LOUgZehyW9NYIgqIPMQ0bVwF99lKPyIOuMyVcLw9J5U+FbZX4fG5B7WzIoI9o5BRXj
zaxsLfiVyFGU7/3OQHIVuZZ6drQN7Q3b3NW6GxjmpiCWjL04mofy3QwsqX9f6RK6vysQOmq2md+5
5rHIrRoUDrBaBDpvT/DiBecxNSm1E3oSCpvWKvVHKRITaYNqjAKx/ntRjD20fY/EK+AhDABvD7au
//COspr8YYMjprKyTjxANuQq4pFAOS81832IttBPeJ5IZSdqco5capKUFBPOeW+AHagWd67+pcSS
J33DP5o/GwBi/K1UTfQW12y93GPka/yMiWH1O1vwyo4nJ6PuLjlhDmXA1Q6cCgGxt4k89DBnE7A2
frVWIJtP9myo4m1LZ+Pv26tz5d50WBWWhRTQNNZ7fnRig3q7lnjD5PY7vIVsYLEy8mKusX1pGs2b
xgzwOiyD+NPtkS82AabgJlqqXNs8UHRezufapDrOTFXEPnSwmoXKYwQZ6M8uesyAer+9PdiVS5IA
3yb5guZnUl49H8y0YQToZYWVnqnGUwvJcqtPyf/iEeKeon0kLcMhsVpF8wMuD30E69lr5oSSJihn
AKRC1zDyRFgJNYUO16EJMJyfZg+3J3jtOxKaCUdwXy4V6/MJzoBz3NYqYg9HoZQanlEcWnSHd6Fi
+KyBuQpHytoGxjwcbo98GRvTd1juaTYs74O+OswA2c2hc5PEa5VVyPehRg3oAWeU8NkIDDq7I3aN
+FsUo//6rbvEUst7T5YPeed8ynVpmVOt+bFX4vHykAyltpmAtL8Zx9j5PeJDhx1GUEBsoeBa3nnz
LzbvUi2nQi/oFlJVM5fP8cejC348iFQ3G54Dk25b8Hd9nA0fPcBYZHfSq4v1JcOhJanTC2SSHNHz
oWyAHTlFIsPD09mAhoexkwR3vgmcZnyY0N+j7yuy115ELOoyKq8QIH/i1vNB6xTM/iRM6aUIeDyS
ZiFlhTHQJp/b6NDSALmznpdvL08CiY6jKKIJh6fhfEBDZhjoJJnNkwd/AHokDuJx/Hfl4EWAhcm0
yaOM2Zc5Cu4hdA/ojsa+GBGueeVuXp4mXVJ7oFPAtlptKsuJE8sPfMtr2so9NC3wTrQp8p1VS3MD
XFe85JDU7sz+4vAug/JOLeeHId3Vakc+upij8E0vbWInBMHbzSBmBuL1jUvo7qFyiCS1tDN5rMGv
vjayY3T6lUQaBuEPd/H50ltCr7ndYxvZJbrxX2qJgwASIEXxDmBWglBG0EA4eP0y0wRyuCPp5FGf
Ox9z1vBxzIKeYA7rMFgpVfzga4X7XuF4cggWvTdQsVl8Z1dfObXuEknS7rIMna+7GlWnyzEEreVN
IjMFklRNg7pT4FOR1UPAtLfnuGyVsxRsWVc0ITlCPOY8P+ejZansYk3LLc8quRnaUOZbOvf6Pgqn
HyaKht7t4a5NjjyAcJHAgwd9tXM76GwRClAmqhFTtm2NCLM8AaglR6LgTspxbb8utVXTIFwmUl4F
5pVeDbNFl8VLO6wihNm5Rw3J7n0uc/PUgnv/1Ea6vqN8iTri7VnqV6epuJ3IuUg4142MGv0DRGRD
1zNRX88UEOe5LLbI44z1poJb4j+4EVi0B/w2BAa7GPhaWEUE7uRS/2pNB6F+H9r+hn82RigTrb1J
7Occ4YlPQCx84w4m4NomkIgpcLtRY+UaP98Efuv7QR3BCJ4VSMQeBChyGTI75jEpzRQm2p31uQh0
2HQLfIINR9rkylUOM4PEL6spQGE8a9tfmDrWB1ip2bvbX+HaR1CO0JUDVpGdsNraVqvGSoja8tqi
ap9xWcoe2xaJp6iZrTt34+VQVC90kyIlITwBzmpC2BPYGtIUkgC1F1s/bI2HrrIQfI56885FuGzb
8wO7FEoE1GOlO5fAlySwmxpKoAS/r8BcBWghSyNqP4MS7/c+EfgDcHp/N5klJBmBMsvtRb186Ble
0iAHewQ0+Z+d/0dMYaK4hPBE7npTqOY3aWm9TUrUbimx+djRgz00QmQEbo95eZIZE3iRZI8SGatV
2IgiI6aA0yJaQanuScwjWmZyMDFplPk7u8BruRl6WNiF9vP2wJf7dImd2DlLR3IBG52fi0YNZVUB
CfKcOHOst6XVoJKOZnKVfL490LX9s2TzS1JFGWGNp+g1u68mk/siRCTCw7+7fBM54adasLS3R7q2
fVhGa6na8gHXeWYStiKajEB5ZVhrwNicFkvKqI4f9WFANy7Jq/5jksrs29CJ+LfN2/jx9g+4tqZL
EEGBxjFIAlYvALlrqWnZ5HjIR83vfTQCcTMi33/9HUO+RnioOCl0a9aIoz6WliYRTvDsMI575E3b
Sh0SyouvvmUYh/cTTB5FZ5ok53uE8u2s5lLibgnW9Lu05vwRPlFNDid+3V65K8eAYFc5Bui/5V/L
Jvrj6EkrtABRu7Y3lpP24As921PjHrd9X+GwDQCNGBvrZZtW6Z1vdm1kQj+uHEeafLzlr/8xMn2e
BSPOnQNvPPuGblK8c/MWqgfvKbq1scwOaPt1O4Bl95pPV04GtUnaXzQkQWCsT0YR9ZBKw056oZvD
xdLobk1tmuy6QUWH2+t7+QoSbrkwPblsBAWV1XsRxlr/D/nSg0BMG8ufouGYWRRVqBMjuKJhF3h7
wCt3KdNSNIh4d/n3elk1lKnKMuZ60QMElXv71NkuAieRiY3iUNQ7ifbH7SGvzVFyyehsVXaRbZ5/
SfKGoUKczfTcHqHtABTto2VAYBCysBCaSdw71821zwfOgTKlQw4KhuZ8PGSxZzGZlemZlgHEgF+E
EtmMK8mgXn9X05Ul2TWpSF2WNaJ2GqtS9KY3F7b7Re/Dfqfssbhz2q+dBPQ+bIpCXCly3WMzGh0l
QCRYvLJCQrlyM+0zhgD5LugLEO52YzRb5Bi/R9J/JW6Ti4U6hCmVAuxnAfdbxWho2Ce49BGo64B/
8w1cWOdzU7hfDB2gtTVCjqiXtOzV28UgHEQzc0kSTGe5zP88+EUrw7JPqIFSsDq0QRLsLLfwXzqU
SXYVBM3oTmR4ZX8aSCJSuXf5kICPzgdEogAW90CS2beNhcl11J+M3PBPuBPRarebT7fnd4G+WFYV
tVcSStSAgfytzoOI68mO3M70UPZpt3YQo3MD3nAXDQPchJHYYNNHJqobvSVJFfr6bbEwfQZ6v+g7
hM1wZ8GvPM8GBQaaRDxeHM/VVx5xW5wKZzA9fG0buuYKg/cNmBR4qg7mkMd6cMt9A5nhWAHHelJO
nO5vL8mVE0vOuSBREM8BVbd8oT8+ueXPyo+62sAPZ/APEd10b6zq5iGsiuDOZK/cf6YOepWWowL4
YqyeTjQETVRKO8OLMyUeYZogi9p1zucinqPfk4ynt63Zizu3/JUVBjkOAICMYLl1V5du69qyl6Nt
eblAzRdZcbebMYdAyGWTVtjKbnp0Bd8FLdo3WwTa5aO0hrC7M/Pl3KyCeN5TcDw2/TDO8uozoz8Z
o9xHAjRhufgtagb/49yHxvz60wRuxqbcurTpUZo5/5ZFOiDDV+imp/uSvkuHqGlRNgb0fGh5Zk6n
9/V7x+X2BanC1+SqOh8Pm+IBB1m6X7WmZ79GzXI8TOS1dwX8gztv55VtujT6jSW7J5RcI0OR8Au0
2kotT1C53aL4OuJe2SKiHBghAua353XlViL4AIKzpCAg6JfP+ceZcJN47s2SVzMDrf7i9mR1G0iA
WC2ZGDng9eoq/86QV+bH5iTH4hDypq23KbSYmOdMGR4ELvGmLuySYl+DhJ+Dxunt2V05EZQybarT
/9N6WO2SJsLZzY99vJ70BaNjI78xbAKswXfQ5+B5m/34TTMHZz8gbECKOdlPt3/AlXsAopyi2cZp
AIK5uoSnKJV55JfwK8Nh1uDImwv0DeUbtDeMUUekCOROsoWdpao7J+RKSZfbFp4TyGuSIjLa808L
kblqqiJMCYNsOcEV9FGbEw4WTDMG2jh4aQqRvihM3g2GHm97hZ+3mkP122ql83B7Ha7cCrRSSXGB
OrOx/6Gf/LHNklETZNUieZy1RP/Nzsi2ZRrbrw/m/xxlXUntkSPqkMhPHm0R+zvDHS28P5CGblVW
fJa2+zRHZe11UX4PzH3tM/OwSE4SHS64IOdLbeUAOV2Y648DvDDrcarRcnhxA1t/pmmZfm9HgRag
1FM53gnarpylpflDuYREHsGt1TsTt5rhoE4ZP6IDUR9V3hiHONYxrgiie+/3P42k1c2u1D+RrpJw
hNYBTDvw10zsLh5lnVo4qoBqxbonyjJMLrqya8sTFn6dvw/wisTcd8zBeh+rCtbxjH80tKI7z/nl
1QVuku7PUrM3uCZXzzlBTzL7U5Y9xsT9FT6h9RRtBTHfx6m0h/ddm9+j+lyu9gLd5rKErbHg2VfX
CdSowBZajC9tOGaHPBXRQ2VnzU4a1r1Y5XJHmbZLeWYhY4GjdlcfFp/WFqshuG2xUzU/Qj3KkfPk
iCLrk7cQz0Mj24nJRTrx9kG9MsUFSMgLDp4H+szq0uidsosxk/W9EVW6mpe0zt52UZgX2zJJaNnf
Hu0y56BSQzuYvavDrl2PZkJcxXsEdC3qtupdih7ag192GMbg9I2E7tR17dYoF7A65W7/5+3BL/cP
7byFkcB8JdWF1d1cQO+QAyaUnh1lVPjSbtrUdtlDtHfcTRpE1Z0Q4vIOXLIbOv2UGHkNLuiNZoaG
Hc48XutXFFHt1DgMoFgebs/q8gPytDoUhpc4EAbT6lQM0kDHFyNzbyKo/lA0an6nQST30jZ376U0
18biWROUbSh1E9mfX3sykmkJ3mnyEBpagB0ZWtRIgENWTu4VZ68MReK0QOY5TGC9VvFXjJ19OyAq
7k2djH5guJV+yGMt3WnzHN/ZlNeHQlKPTiC40/U9hy1HKVC86uFhFOMHZEXyo1FY+QPa4vfwz1e2
IDyJBXJCELs0Pc8XUDU9hn1uNng9kl8HVSOhnUUDmI8ClcB5aLs7U/uHCnF+h9u0zRdAjqRpj/Tj
+YDQiUU4OH7vYSqY4bip7Og0haP/XFiV/U3Uvn4IwqmPN3VG6cQJeMd2ZWYMRyPFcYarvMSPFufd
23v28rKzuXDIXAAjUYNbV8KyGoM4I8b2CsEDpDWMKXiQnZ94IYIyqHGMBwRCX8n4ougAgRD0MoXi
5TpfB/RdZg15ijqnZ6Li+1UD0fx5rELkM5GE2OsNjnW353hlVy2hAQACuF4O185q5d0RfZ0s6rwG
sWgvRxT5RI1/PkrZ6If/xVAQYgAukGvTpTsfKtK7sQ9TvfUQ60pJtwP/ZGqBtQ9JzO60167NimvG
WsooS21xtZ+w4e5Qv4pbb+yj5oPSdPdAwKu/UOhQdxbwyiaRFKIpnJATSXvd9IxQ2ihFJVtPVCOy
81rtHgeJraoM4+FtXU0IVs3F61NqCm58LWJoUC5knOdLGbhNrWQmaq8YZuAmOzRPfKBoKd6NGR7V
IYrLuKCN4YHWPYJYhWum/i/UWcrmTsv3yk1B7MW7rANKpDKxige6LsXruC7AgKPyO31s8TwIT3ld
oUhHkqMhhNpZfrp99UZSJhfTAmpi3PXzLJuJQsNsNZ40s/Ew4b21j1CCOVoa6km3h7o2v2WJSUNd
okt39WxhzTUmmEcRnS+qO75wf+Vz5D+Au5vQMdD6/e3hLgMPm64XryNNKTroazSt0fWkjaFdey4n
H0l+aO4TphnHMi8+YjIUHZvFrwuNn+bO2bw6T8IAEmCKCBfACxQL80nDodcbGzt6Qd4j/To4drBD
gmHRVizrh9sTvZIFUqFeTg2RL5CA9RMTE2aUVVv2ng0LCwBanOBWnmIptp2GFq2ZpsamJJgihb5k
No8kTFnwV1JryfdRT5rT7V9zeV1wlqAWLfVWkGrr6yKcUDVHk2am7lYNwQ4ntvmd2yfVdBCNXtzb
U5cfeTm5qDgs9Nplb50f3j6s48lKK+HpVYGfWZwgBr/Drs78NCEk/uI66G5jPRUnu7pLyjuIx8vr
irbAP91s7kXe29WBBWqkT+grCY8eSbWVTVx+14c6+l3kGtIy7uIXbLex+vHqBQaKTkBNaQU+1Rpn
GSPYatkD1ryBjrKcFbfqfZ4ZzU4FTXZnJ1/5lhQ4AS5RqiICXEOIVGNXoWVTnBqKxPyey3E6oZyC
AqFAge/2rJa1Oo9a4KsvHC2L+rngY55/yIA3chHWn7wAxPSetqqNfnNuH1PQf0eMbwEGNBoYmLgc
kZoo8ztn6MpMJfB3PidvAdnC6hFQaPJmC7PUI2QqDg2pyGbAnGSDtNy9AO3KUKCH6IYAkIKGt24q
NUIziT2TyisBwz/o7pQ+Z3gkYYNaR3euwCsblKIQfUGKU6QM635ZTfkHe+iRWSGPCrx/1BoPzHuG
hT1S0V+ykoP8WHNcilc/ZfRbkVbQyS8ht6tlDf6oBYGPjaYwxAHSxCME+FIgJ0lwLed51yKY97N0
6yF9JdkWrDN4Gce0COkXItVqzBZjQoEtdu5l7lBmh7kSbravwgRpx8zpcEIpqPreueyuLTD4rKXp
uug7rDGc1AXLHlJ35s0Jnql+Zf+I0IzeqA4+oOGUv3LNvQeBuHxdmCZqEsAflpd03UnTx8WCyPUz
r67M5q0zN+W+HY0MElaVHQatuachsB4PuPFS1VtYVRT11Doq0Ts0dZ1RWadJT4sAiXoTK0tMbsOg
exe3Iu3yzdKiEnd20Po+WIaltbC0zRfBoHWOK4oiD+FLmyfMrpr+WE6o1W4zs3ZQxO7Qjs0DHSJc
ZqtdSAP/YVDj8HD7Rrp4Vtn8iD1SgAJrwpWwRgXXFVa8cxYYJwyEWoq51ZgPL7UNfmnvzlElPozY
djp7X3N9f1+iHYJ/VlomwduhpMb+EKJQH92JxS8KdPwmCjbmAp+FCwVd8vxghYETAGItp1NaVvam
CIL6caSzurWhzQClCHG7geG6VfhKUcNLgkOJz9prU9rlR/DULiEcTCUwKuc/QueF1yLYJKcBmM6D
VAyIo/joSdn+FDga3wlR12/8MhyFdVKPhU9PmHo+XGhNmBxlRn8KnWGsPySZm8JOCifswPcN2ySW
GxRsE9ybsX6LJlqeWCPc2Y7LlP58nvgNwMYoTXDIBci/1fOEbH2Ek4bVn/DJM/525in9nNZh+q5u
wv7OdNc1JIaiAMnOA+VAgXPNSZ2x+xPNYHco5eUSx4mqeXBIwO48DZfHmlIL/cMljuACW8eMbmbn
dOKH/tT35fS2TqH1oleBNU06io1C4m5z+zRd+YiL9gqP7JKKU/c8/4huDD8z1+fuZPL1hpc+KYjH
u8ycxgzLw8xJPShuho9NIu7FmyBtLXGnc7C+q2nJEy0RykBsBgwnVtvIKROJ9HjQnNhkMUYFsZVP
6R56HWSSpJLIX+Va1OFDmZkYed9TVrognC3DM3WeKMozBDrLAv3xJHa520uc2ecTblyB4R77msQ+
2ShMoNI9mtq1elT0/sSn3EIvj3K6akt32Naz6NW3DrsV/d0wK2UeUseItG8aKnvl3uzRQH/QBPIF
hwaCWVBvg5Fywc/Qr+P0g97FEoOOYiFCfVcudsxPDf7liGlGIVKcr/3CoEp4JnT6MxyTdQhlRW4E
3jeg9xVVL3nY4Qfd4mzTaClsir7PHztptHtTj7Q7UerlgTHB4y5wPG6IJYs/X9nExLl6dCb/JARI
0pjcaxs6U/b51dNjFDrDFkkdu2f1/WqsgwvD6vwTxnVGvAmabhGMsvqBqmFnl+qgHMDhD3JMDAss
aRY8v3Z8ACXwNwgzwM3igXI+y1AW+QjFyj3N0ocbyk1Vb7qentMcJv4PPAKDXRKknYtgl9Pe46df
3hbI2pDOULqDSkg4eT44snwl8jazexp7HZMgYWdv4kplH3od1cdKMertyV4Zj0IMonwL7wf2wvLX
/zgsLkq3fRiP8tQkFcbGhWn2OJ7WkMuaUiMBaILqTvR45WVFNIeAgzTk/3N2Xr1xG+Ea/kUE2Mvt
cvtKsiwXxbkhkjhmb8POX3+eUQ5wvFxhCZ1cxAECeJbD4TdfeYvENCwvNdsOSMDrwjmFcyupIFie
zyXlhzoxI3fqwEDCso5KBhmAaeKY5HmKYasOWpQ/po2XFSuf03tbALacBjVfp9RWut4CkaEHwJCe
LcCH4qyE41ckw+td0KvpY14p8Uq2885yTEhsiGMAWyXl4Hq5oUicFgso6xSOCbI4LcSQMpzsnRZq
42ZSmS7cf8O3+R1AN5oWlO+67C4u7oPRZC+xpgnPXYmfwWaudDxJocFrf9llUDzUvWVj9DWZ/Tdk
4LEm8vAsKY73f8PtjcBtwPoQFlG5uAkcuc0gOTAa8FmjVh67Bsv2NI4ynBpokhQhMocZ4e6D41x6
qIxzUX/kT1luymj229HOGXLRJBjCM5J63jZnZnrwSqfYQ+xfU7e4TVpYSpYnsj5hBrZ4p4ZK3xnj
mPCMo7ii71GiDMudpcLT3PVZ430U7MqT0beUBTyKI3KOc/1kWpVWGBrpGDQ7SnPC8FLZFLmd/sDb
eK0x8d7XCiiI9hL9Lk6stfg6qsDARFTr8G2zrHlvpLh4FjZ+ZZWGhrgYBtNPRuRR0ZTD1BwmEja8
XrS/f3ze2V5uHMpqCgQJg108b5ApoVr1nndqu67cD4P12Z3m5CEAgfLxWEDGQPJC4Gd3ly2fOPOs
2ULG5tSzHwc3L9RqIwwMEvyiz4SfhXn8QdFJog66PVyqdH8p4qk2r19mPJsI9A8K2mmjpj+CeLBg
5mv1EUZZu6Ir8c7LlA082kzMwOXHuDinejjkWoiZwmmuGvoEdd2o/wZVrf1h9yn+KDW86bM5tSNG
z1OnPs6mkrxiB2iuhKTbEPhGIeMQA82ivJEh67cvsyrn1oC2XJ/GSnFp1LboZok0fXRLIU4aFf7h
/vl5U3m9LiqgrJGyUEgxKqbKvl6wbHE6xMekOnnY1yBZYme5Up4RJnfsrzOeFDywEeSolEttmkPr
mbXyMuKKUj9Yg5rWv4JamayzHU+K/TLgkIqBjWhy4y8n6ewQe57BiGLfDLo4P436VHV7TxsKVJpj
gZnRJtF1zDxxH8TddzMyzlXjzRSGnvEaeQ4OPgdN1E20t8y0B68Pl0L/oWIb9w8aW/gsumiFO7ts
SML02S3KvNvEgSiU3f0tuo3QyBhzKrgqIFyQXl7vUGGUOhvB74+bKjh44/zCxHQ8MhjJ980Enlcd
g3El97j9rEnVpYYfPU85hVqsqSgmbtd2ipYrbo7bWODhrBaWjccVTciPPh5wKdIqiBdUegy/F4+X
THkRKXl2GutJ/25iYRFu29RtRj9w9G48VP0IRnkWxNOVlW/LMWb6EHaYVPJtg1+9Xjn3wlwInDNO
NgpAI5z1UAV9ooS4uNAMSfeuGWMeWfcYuM7EuJXIeftaqQChKtDYoXFGF/R6dVhfteDaGk9WnxvI
c8MlpJMw7no6O49F5s6fC0nEvr/Z77xXj5EEkzWarzBGF1dGB1SamTtm1I4+RvWxL6ANHlW9jFDI
bj5+FyKx5hiob8qpN/Ou6yeMQywgJq3pT2qtWju7wTScBMfbzImx1qe62cw3UJiONoBDWcCw63op
B+XmaSyj9lSBtcROM6t3mP0NT2OoauciyVIsVdM1TOnNZkrsCb0fplugxBjrLxalrjSHMm5ObRCi
fU87zHpy6smr0E+rwm/335w8DldxEoUlMnLQSgBKeX2LJ4ynBN9N3FlOXTN4u5H51lM+VN4mRKJs
N8Fc3E4p2aPbFdKpuzZXbt/b+0kWXhJJIVv2uAcs7qc0BhaF51F9Kg0I68jiewezGDJUp2cRfULV
OPMn5k4mvwBX8S2GxLWOt8iHwe0k5+D/6OYzP+AkLzVrUq/ERtnVxCmfDVQo2s7C/gA38E2GpO3X
+3t+cxnKtaR6iMFkmJ7bIgp2lo7GJkq8J2syQLIWOGcmm6JFyXRPRLH2ZlQH2soX+t6aYMrJdBiq
IT69DAsmChvCDupT3VhVdKxyLRq/2ULB1bqkLfTiQJv/6OBH7qnJqJJIJEfFS9XUwMlGJe2smsZe
V/5rw6Hy7Tm0v00dGh/3t/S2ocxaJBccZHIrMu/FnlZJHNhW3omTwhtOOqazVZGFfibahpatEkza
kYTAy3duVXnfSNQraxelsd68KLiYBsmmMeqyXYnF72w6iSWQK1Dvssu6+FGoirQt1tb5KcHc7RVI
Yv8n9X2kbIDt9Qf6UmHz8ddME5tCU+oSye/6OnZUxWw5Smnkpy7L64bp9KjF2wiHtvnPwEzN70aL
deRKjqnLb/Q6hsB2of0IacLgSC+LEzUdjNiiTXaaAXbkzmbmw4kr38K1cELERLbJ9CirpuhsGPgV
fbbtIhn2NS5t1tNU64jZtNY0lP9oOO0YfmVpbfjmtpjg8NPZdEG8OFS9bjdEnofmHD5gg7WJKmzL
vqrOOIpjPdtVe7h/ot55d1IQlxzCtQEdLScUUWk0TjHWGajcMj4WiqUfU0WMO72yvlVulKxMH2Rp
uthD2sWUrFLrm4JyEQerPC+1Kk6ak8p875yObXMpnGmtj/gmibpYBnof4AmuNG7qZa9dRB4KW3M9
nLBe6Z0TFW6BFIuKxci+dh2G3IEClt/ejgpOCV9r9FK1c0iuhpy0kRXpj3TGbuQZp+gh+E57xos+
JSYecNPW8gpD32EoGOL3l5IpS9/WscKYDfNM+2QNIzEdPqiLMvxUZ8bOitOgPYCyj5UjlFE6boUo
apiAQA70Y1yZvYYZdOVYm3TOJuczsrYqCjlB5s1/tiVOtThhYu31d6FoarTLA92sniJPi+NdhmDH
4McNzkDbzK3n8Xtmmki+xLre/8KDIp+e5kJru0s2RYqBTK0RzRr5eVQUyll4NXJDG01HViPdgOuw
vCckDwOXfuSEFdH9Q3Z71TP4IFeU2ssQppeADrAs/AaKgFOLmO54bCp9xKk7jOLMhzLT/Ht/tZvE
FJAwkANyYdThOAaLxAIGeTh5DK1Po505dbRFU9ysn/Grd5xDMY1x+m9bh0mnbV2My5xdPGKw8nL/
J7zzwMCyIXzCVKazsIxPyiAy4MhTTW9hLF4NKBWvAuMZrE+xV/l/LCW/JCY+MDmWN55X5M5kx4U4
tchCa68zhInhh5KSof4a0ekyP99f7jZVZGvhJtJSfNMXXPSwh65OKoAA9glLuOYxFzjCwXA9ZZro
HjFezTagB62VyPvOmrJxTFlP3IXMtQgaZgJGFWcqrGHFVHRbvWt14duKmX/rw0bxEafpvkQe1jf3
H/XmJUrqGNgHScnBOmZZzJPW2AyOHRsgW2E+Ophen2Om1Zhatmv3+k0UflsKHUGItZKbtziyIomC
BgEN+9hESv2X2Xiz2OG1mT7riKGccmPuV77Idxck6Euhd5rxS5ikUUYNfXrFPtrm/HeA2vXjgGXX
VnPnn7muxt/u7+Rt+ouEIAEfRgjvECiAvBZ+64vgTjPjMemYx1JV0s9aZ6k/zI5kYpekhR0hn1yU
mCUnQxucdMVptY0aIBq1xX9W393/KTeFgMF4h1Yb8FBIOFzl179EdYMmdBtHPw49brv/KlM0Nc4u
d90haR+q0UpCqUeWqU9zAsjFt2tAf/skNfLh9f4PuT1dHkUzqhpy1uXA+7n+IV7XMMCM8Vwd5ibc
hEakHnSrKQ49WJrTh5eifJTOPRxnFXTs9VL43+JlX2EHiuutW9K2iTLD/qKL0B5fSdNc7+v99W4C
MCpKUvoHhCbzF87Y9XoJM+NpVJXuYCf2sGtyO/p7anGUovUjDpFZQdd22/BimlW8vb/y7YiUTwg/
AaAWKIloNyOPrJhdgcRNe4icBvM2REVeYix/L4oRVDu2qNrCcUXhR3NagM6ag2RiOT80jRqf7K7E
Tc5EPxRgQr5Fnw4xr7wqTxnKzhRmXo3lad9Zn61qCE/qgNNhFgj9ydQSZyXg3Xyd8imwt4IADtud
Uej1BsbAVUIT08MD+2RforquT1mpJn6CDcQeW7M11dgbwD8JEJgQRFWpxYEmLEMdyYBdDFUCqMs0
o2qPmnvECN0Iugy5yXmu9fDLiNJodxZOkIafOpD2GZkCcJ4HF5sO9as3Rq5ywFyTVttGQUzJXKvs
3jLRq5yO30j4QEqBMguo8SJGKmgEW+3YiUODR8NZayZ9I0QkNk0dl340KPHfdq4bO3UejMexDCgy
0XnYtnWCv22VJAetU92tZoY4UkVR8hkbbnPfWFa9beYyPaHmnz7gQYgVKFrJ37y20veeiC0/Izie
qqixNxbmqnsgI8oR0+Bp5eTexCX5dFzfLpglBNeWMmQI/SEgVCrikIdOsYVelT28uYaXldC3Qdq1
jyOaUVu17doHhmHRR0OEXJ52E+I7cgC/vIBSoSFLPEbNIS8nIKd17B4iUc9+bxtrddRtdABcylTA
IGWhFFgSTjU4fmNlG8mpzlVP9FstTZxgP1hiTPbGXAblk6vbifFnEEbF/NcsaP+pK5t9k1DAQuLr
Mpj9kMiA0Vp8X1Y6qJko+AlpNl6isGx83EObR2vI63Nj86Er7Twf78emdxflgSF1yYC/FBcfEHAV
rh2mJ0/obR/7okVpHGVxu3SOKh4j8z+prudJ6hepKZo1pfGb6wYhIE6XHI+A+iVXvH7kaRCVXmpq
cFQGtMA6ywHf3Tvpjj5TurK7t0vRSWSGRxPHJqAsJUIiihk7zifvWDZ2dqSFqH9GQcPxZ+x4V27z
m0DJJUPjm0JP9vfpRV8/VTjhgqw6gXcc0zjcqzkicW6v2xf4AN9FqqcfHe+wHL1mZmgkR3Ieer1c
OpaYLeHDe8wgyu9U1NT9DDG1oxJhlaVUCBTfPzLGYiuZoYMoION9G19QnyyybfqYamAag/JgAhPJ
QYeW9fCQYziT7qOud2vah7mDIC/ttFBshKNWxR94/g7qIcUl0r64g6miLos/CUKzMBbVPXl0N/+o
KEp/UVJi1ZrMFpjlmfI12Zl2ak8HC2jA3GwxnkofxiFV7b02Vmm08VD+r/2gHccJ16s5GJUnD/by
M6okZndMJviKPkLcTDzMAGTD0Ukqa9zOVR2Eh7gNnJwSPNdmYw3psQgoMGzBd0jLA4nckeX+9Vvp
Lazn6fyED2pmBAchxPe+teyvRjA6vmN29jbpHfA8U7/W91p80SxMgUn+Bi2VTMM0FwtrVLFvfWWk
ykKENFTtLzg2yq5OW/2kReZwlGIe+/tH4p01EeQkRhvy4CPecv2wGCbHlTW79cMYuvYxjNErKLrK
vYjEnBAZD9Mt8Ls1mvFbVvzb3YsEOEKrLCkBm4hXLgv4sOd6t4Q1X2jgmOqu791Zx5anzUpmaNoU
/SxFMPxRp4qBqXLZZKbvokf+EmJxjIBDAs/er2u7aTYTeqFPZl0XYh/kkeM8hlXofrdmoYevZZIr
WUskBsyHvHcWGdiU59FUY+fGVlQbL8Re+QmdrDbZ9lPruF/VWnOLba2WbfXZcKtZ+y6Gss8fHGzD
UloqwZSWfpGBoc4RxfU6TqIUjA+RBxS4VmDsMIA6faGzh16Hr9Z2BUTHqbyx3mphU4hth9/QpWng
ru25R9LXvkKmbsPcfDghQz+ru5hr89MIle5nirndvx4ERXfTYIn9sUjHG2A28ybjxsiNULe4skov
GrwZSetL7mkCnTHtr2kK4icTds5xihNjJQO9OWYsR1JIMoASESXpYjkBDi4YgTQiGGkllyboTYaz
+IIHtK32c2f9LLzwg1xL+YjAMfiUwLwDGlgq83nMg5oRru2l6sT0YlVz+Uerd+JiG8xrPSnWd/9T
ugmuaABKowRw4vi3UI1df0oWwqNxSGr4VEfWdEBYLXmY56g8AHqeDx9civueQIG5IaY4kg1zvdSc
BnUBOTh4qKm3v6hinDbYF7U/snFcI2y86RP9/q0CZ+GtoSbyJvAD2O56rTR3a43SsrkQK0tqMMNs
87OlD8qfhpKY1QaIJzj4ITG8F/BVQ+criPF4B4En64uL8a9k7+GDcmxdOtkwoBD9qKdOe22nVlvD
ZS/ubxlXpMoSwVviIUlOrn/rHJY0tuveuNSlOf0ooOb8Q2JhvEx68ZeSiGqlVyYf/fetoX8ElYRE
14LkRm94ETyLtLHzoTDnC3Cc/jLgU/w4tHa9EqJvH0qWKXw10ssSJpD8tn5rdpRdhU9lWg0XoBUp
1gyTGj9pldU+j/GEGThXyspBfndBEhOGxDSPuI+uF0ymHnTIrPcXc5gnFEQqzfP71LUOCOaG+0KU
9pq+7214YCchzVGIESKAulyvOE7FXCoFubMT1arqVwZK53FgxLk/5u30SQ0xHeonL13Z2ZsvFptj
mUATlOSYehmVFA2peihq2qWx5n6rpLa9oaT61c7emir0OysxDpGfKiN4SHKLj6iFdpkWWdderADp
o83UQ8KxTGrEjWZHYiU6vEElFudSRj/GlbxERuKL7VQhWNltFraXIFGCbadzv/uKAJ32R2c4rdjo
eFy2G3eYoh99a/blpvU600OUVQ+MjcwUtK8hg7D+WHdtX2/Nzkox7dCVV+5Br9zlrdWdZ6/FtszW
4hBBNSE088HBOp2RFQOBZOfkffe3Wdhq6iPBU35GAFVP96o5TRVKyJ1gYuI049r3eLvLsPipSfBl
BNAPw+f6GMHhGy2tFurFwrvtkCMkuumdoH9idjGspNK33wjBjA45+j1oNiAIc72UaHrNmuj+X0qn
/1XUFPvBwA0myfXJxqrU8p8PRnyKeRAiaBhJ3RlC2/V6AbC+wY4GNCUz3fw14j2061u9HveTE05r
Uq+L5oE8O1xg0jYUACZBbhFxnMkIYlF65sVC6XlbFSaqAXz2F6sMHTT4+ynZ4+0pwBrr2XwwqmhN
tOR2d2lZMHF+U93gkpMv+reQlzOVLidMey9m6I5n0XVm5XupPv90bWF9MgsRByvv8/bocG8wWAEs
inIhfIjrFb00TzLs3e1LUHfzLsIM5xR2g7sLx3heiTq3wQ6/KuRtdfJuR0W593qp0OpdM9Sopowg
1XYqmqHHzhy5FStkL1TMcP50FSxp75+fN3+832OCvMbpo0IK5OMgfZBb/tuWJqIMQtcLqgsZc5aA
YHSG3O/ReZ53wlDm6gHFN+cPGGKBCvo3qOdDpYa66SP1nZfbeDKrdCPm0jWekmhw9pUKG39DO8/R
90ldxOohC3TR7+7/6uU5kD8aahl2pWAhJPzz+kfrOQoE9gSjLCY/TD4XXepq2wb62N9VFFXV8xAO
1gdnJ9LSlYYg/D6Kcok/XwSR2R2tvren+hKnffY3OY+bbxXRVo9eknTN3gv66c+PPiV3kARg0EuH
zbEEEzlwYLNpDJqL6OvyUW9m9UgTXLwmodoh4GisyWcsC1yeENgHMQupXJD8S8Vo3mevlzl+myE4
95AKXIvbbegaeXAqBU5YGxuF0G/2XCn+oHfz64efFoAhKgSoNNLyWIrBuFZBd2rQ6ks2jLa5683K
cn2vq7zocRxKdZdkFj/kw2tKhhOwN0Y19FIWAU2aXueBY2ElNmXl93jUazS5W1fdWFqTf45dpXm5
v+AynHBHyhmMbMGSEN+U1Y1pcy3qynSRlNhjxvR9LzyglF3WrNUCt98IhQBwKCIJPYMbXF8VeHqD
Vsh4GSrN2NWmWfrl5KmHsAj/melKrlRy7z0ZKQyrAbKTtN/rT1LiOwYDbvqlQPQy8gWU+G47RGb7
p1XFHxXcxBVdphsSiC0nbDhxXq/We1NsugCvD9k4DztHz18HmGXbHkm9h7TvzJUx5pt62+9RkvXg
NJHgMDeVtJtF5uSSLgxATutDqQ0RNGKqmvyp7Vyv3YC+yqBR6XF1GCscJTdhURhvMLQwBtjc2r+6
SEV7HRUKcFpDM5bPrpa6r7UiGn0TIHr6RW08pfCLXBmZN8NqdH3sorNdmCDvCU5a6XZhAV+cBpMo
In8K0dTzI6fKv90/nMvr/e0hZadcgidg/y0iHCkdnq19LQ5Dp4insEki4MtqvWcAVjATwnZntOns
aoWZHRwvmFau2uvlUZORupAoZtNaYwBDYL9+p4WWtbrL/Gk/jXZ6DPRcP0/KkOwMei3tdlCUCg22
uABbYVU/wlRdUwlfgN7++wGARiBrEOqhPy6OsGPVXpiC99sbDXaqhQ5ZOdFm9SUC8bvFBnl+HHXX
+tTqeX8SWhPualCe28RWqpVL+ToQ//dDMN+hDyYpdPya653I66hTvNlVsQoPwADQsEI6MkQ4t6ub
7hxAlH6uOyfcw+owD/fPgPyr/++gEypkc5P0Q/JspYbaYg9m3LcBWkT6IXXs8GsazMFDQ/6+8qqv
g8XbKgwCudzo29P8WXYXs7ic1c6cjYNrUpRjVKm9aJMutl4SrPUprsPg/y7FAJ6knDkxpdb1XgYA
qUonMo1D7HT6p1hpubyENv4IwtHdz3OwllDdPBodewoN1K4YrqGxtdhAV+lbT9CAOsRFDwFGhe6C
/6iyH2gZ+Pff1SIq8WyofHJZkh7wtmDYL74YK+QWxyBQPwirbZ/nrgu2muK6Gxim2kFtk59pHlUn
6uPxG76H8ya0IvdRdeP0q11gtER21xw4hwAjjNLdTqRb58nG7lx3kvgpjnLlZbZTkEsDKs4CduGh
D90c9rP0lkTGYFfYXf35/jMtRsT/+0xSGYNAJIvixTNpVjPRY+70Q41O6hdu5wSJAGc+Gqkh6D4D
nlbNoj/qvVD8KJudY1bYghmsInauMaFl4CKqev833RwhtlmCF5loyRpguc1qFWlGz3jp4Bqp9Qnh
5c/t1ExHUaDoWpbzr/urLT9++VLJD7jU6IiyCYuPv7TnkcmpYRxg43hfUw/9Ms4AjWq1UQ/VbGqb
GtLYj6QiNH54ZeZOJIAI0dEDXpbJaUR+Bp/EOFR8mudIAyuTGFGwcZxq+qIasXKJmlk/BUqzNoC6
fWa4DjRCoDgS75h2XH+khhUIeqRTeMxoE2+1tuv3RoKDX2lmFJauKHdZlmPX2xlrmsy375bcmseV
KtoWRcVit/vKKgTAtvQ4e9CaqtIpd6VlRI+pS36GJtcaTWixHpM0aZsg8xbKCKLfYr1sNBGbCSuI
QUYFbX4/pAo5WU5h53roHY8zKqd0Vvvj/Vd7uywNLYhr3OscKkiA1xssnBhRZVtoxzwwFMwfMerC
M/2nWQ/jPp7DNdjX4irnKWWn2+WlWvBV6RZeLwfHoQtNFKWPuJCJbeM53S4te+PVKOLoT0vx2mM6
uvaWnVY3OW97Ja1fHKe35ZGKc//zKec/rpe38YbqJjQajhn3+bkDpLhpY2U41FXyKc5bdZfF6Q/Y
i8b+/i5fV/B0e2gSgG0hM+UGIDov1g0LNfaa0NSOWR3Ery6ukL6ZDuEzkmf6YTbI7pj65iu56buL
0hoFcyVdfpbRSY8RwnO9XD+OwjL2Sm67KDEQMM0mgnxPIbetW23NYPSdF4ziDJ8L9SkkiBsNLKC+
9pyb+jECVXbAlTDYJJpWH4wEOQqbssr3gq45BmVpbSHm6L/ub/TtcaaxrhmUxlDCUKhaXBIDUq96
PDvWEe3ncZd1Vu7rzpAc3MhKNrMafcwqUL5YfiS0QRJ/uoc36PUp1o10qFP7mDC58O3SdZ8iMByw
PGv0Jleu9fceDvEibnW8AmUhfn16kb0olLnv7GPKGT5i5yye9EGCJgdz+J7z4aykfAvCwX9PB7MP
bgWRl4b34muty3lECiV2jjOkgk2dGPNDNQz5F70MZE9YMw4isouDnpkYu4GVPEzcgZuEmvXQ5+38
kAR6/9IkmKpTI5TPRlXkz60DRaTStMgHCpSDQlFJiYYgHPKPpZLy1VCZUZLxJ9iMJb6R5mpvlEGC
c7M25M9Wl1u+oaHHW4tuTe7mNqwQtqV5iYrWAVm6fv1i5j7Qisbp7WNdusnR0yHEaKBQnofGBnkA
I9Yvs9jdxzVijffP+yKpfHtIOGxcUQAdpUPt9cp2ww0ZuQB4ME6x/pg9fsCmNmo0dwpN+3p/rXeO
n/n7Wotvq0KsFbfx1jk6oYZTuANLfXI6+2xDIfCF2TvH++strGE4fpKZDhQMZBjfF62K64eL56qz
AybvR66m7kWp+udC69Kt3kTt10F40c/aSy56V1mnHtGQDcps455ERfJPlXp7/8fcbDR4czDg5O3c
ligSLL49p8cQWoVTfRwdxfYRdrbO0DQfI68xvnx0JZJcqRwLDBs/uqUCL8gz01HIbknPkTdQklnZ
DZWjn+JUtz8YUBicsQTUCjaX0c/yoTq3ncu68LSTbtf5pWijvxS3+hlnY/6i5eq0+9iDyTEdKawk
IdItvdFWwN+ndsLMMOEc2aYvGi958ArMGrM+XzMSW159LEWRwJUnQWBMCRf3bS8mgcUMByNWm2lT
Ta0tz8Ts522g7aLJ+FvkprNSoCw/j7c1qYSkeSCEMHVxQqwpYSJpNtYpQn9/rzeltsVTtPBjW8S7
dqbLdn87l0FHrieZTPREAAARLK+/jiZD4r+gKjkBJ6+3nVYZvjqCHdxOtEn/6RXU6NUx92a4eT2f
6v3F5V/+WzcArQO5OGuDdeYKWI6Y1aBwun60LDCUtfrDqCp12wUCV6z7y7z3Huk6UHRA7uOfRcgp
88rqPHewThi1KXt7mr4ZCsydxEGWGk2V8LEOnXrl1nvvPTL3oNmDCtQtdcZG+bZq09g+JYYbXhCP
7z8ntpcSwqfS1/NB/fv+My4ji9zK39Zb9iHMotLtlE7SqRzLb6oY+gdUCqd/+9hx19AO7y1FmcHD
yQjGsbk+MvSUINqJAR5LTacqa8v8yeGi2koyxkoUe28XoaqDEwOtKBVcrpdK1KEIXCAAJzfo02QT
2KHr13GWkjcgbrXp7aJYSXffezjuesh2NKqkONr1innYmEamRvYJMwhxINAoj50eWKcUXOqHl0LP
Sc5dXIK0RlV8vdQ0GZ2ViMg5aXH+M8uM6UlNsM6qgmpc2cbbh2ImIPMKBnGUS2+8lt+GcF0/uE3p
dM6J6UH0CZq8gVXJIIUZ649BKqhxIc4y2wFTKDudVNzXD5V2STkFoeGcDL0725l0S3aHFoCaC1jN
gZZvRPb87f7Zvz0lzHWgSEKDkTiOpd/O1M2YErpzcGpDoW9s6KxnVWiS/N+YB8CbH5NZe3tGKUJD
Aw5yA4Zni3shD/pxbMgQztyl9nYqRPjsmKmx0hZ6U825jo6enB2ROjM9pWWzWMbQwsyazDHEKdDL
D06WNX4zZ/1LrEzTZkjy/qmqGRk4SRC91Gac+KSoQ+SjXh7vEv61aZpeP0LE6Zhd6r2zElXfsHo3
v4/ckXklajw3BjFmP6LMlWnKKbH7cNMAEPiJ/VP/ILrhe1YifKRktrGHVG1sjbZyfCsvvINlFc12
CiL93A9jeyzG1DzqSWNIWZnnepxBhNZZiLi+a/jMJsUfFm6FPiZ6BO4MET1FscOdbSX2zzQZ7EfE
stJdZZrDo2IOzqkY8/HYV423tQQg6iFxwpX78p1PiWE9QGTZUeKzXXy0pZ03JOqdcgIpOp6zCLHE
KSmsc0uVuLLB7y8lUe4MBRh9La7mMhWNaZWTcrK4oJ/gnyM3DZbnHPaFWFnq5oa0JeqBISUTAYDh
3uKoZQi9pWigxGenb6JtnCj6yYsadeNEjXIyXGh8pol+1P3P9ub5WBRQEsM2FpRWQ9ehAl4gYcQY
kzPKY80h7qzmYLhxfyjMZO02fm8pWp5SK5ihHi3t66UcBb5LZAfJWWlLjGhGe3wc9LH1xyYvVqjh
N8GIp/p9qcXt2GW9NVmjm6Bq5nYbEWnFboqMaMv+/x2GDDDvb+ICJ0kwkuu5EnHFNUK+uDiQ3gRd
1qnRA+y70vILpSy3YRpVO32csfhxivBhsEB5WIXj7CfF6AD9KzO4YeQT9EQrPnlo7Xydwr5CB4bC
pKyy8KMpLb/QwfoO2Amni5dwvfmBU1RaYqC+QvjPPyWd9TrqWvgjY829Z2blx/QL/9sRphXAIxmq
csCM6/UweAkHpPBTDFb6Yp8Us3hKig6NksJRNugX1Mpm0KPan0ndis1oNsnFxgluJQFckEXffgbk
HEBaUFXA+y1Rfrpbq0XRqOnZM2aEGxUVfdyxGmfzadbTGNOlTHh/2U0ft3R88vmfRg8YsHhw7+uP
xiwJM3wTAqf7DcVkcSSB06PzWrnpuVPBG84h8laQ9/O9xde9stSyccdpZNBMGgGlg+pzibIQbdkn
JTZ85yrN9Kcwz5yNBex8F2nO8DgGte27uCE8R3akXoIQn6/7X8M7H98bGcsChvdmcX396kcEBcsW
CbFzofXj3m3U6FwmarOrpnL6YjHUXFnv3ZdMg4grAaS5VLFfLDjMwVzlfXbu7dHggKcD2JW5rTeD
Z0eM473I8mc4AKE/Z53ulyOyOXyUa/aH7207OGg54yAFspYpeVAJr0eLMDs7ozN+GQGB7UNc085m
1n3n/wyvhuJlvj01sW+3GPOsXB/vhFeZVYJdoGCm3pGv5bf8sp3rcAqqOTubXRbQNGrcp8au4jPg
iTVjvts3zBGm8qdTCoqWPsr1UlUPcb8fvfys1NG0KQdnoD3sKX+h1flV7+J0Ta35pn0k8eeArMEl
kozB2VxEL8hmoGY1rzmPpeP6aoLIYoOIMJSlqNwoRYGASg4LUO28bNcbRndAmsb9zPjRenV6c20m
e3PgSD3oR3LkpEwewOXFVtdFa2eTMo7H1Mlab1MDETlmDNV9jlqFNsicP8Xsw2mqevMHY/76EMfK
Px/7ymiFyj4lmhBsB3wl/foduCKxyqGEMNYZ3ggmvM82llNGF6Q4xsvo1Gvt8WV2Qmucy4MOAZcH
ZdkyUcDImGSrsLSzZxbW1gT9vjV00W3wJdLR4tAzPw0LeyV+y5Tnt+wWiIqUfAQESvbFRbKUQzLr
oC0BvisP7lQa52J0omelVXsk/jvGsm1vHccSk468KNYa9O+uLHUwJE8Ypb9FuB7HkPbQBFtOSy31
XIaee8AhsDn1JdLRApnETatqEYUNzn33X+yiH8MzI8hEA48unoygy2Z3gp5I1DPNeWzARW3TXgv2
ySA+OKOUq/BRgQOkHKVMXMq6W43TtF4x54/jqHXHSG2NTdiO0aNo1NlPtVk53X+qRXR6W49+hUF5
KAGwy+Q2B+8zhNaUP2auk2xtS4RHMbbYgM/62rj3naVQI6MnApcPIN4SYwT/PO7zzM0fqXJ5T1UZ
OM4mH9Ar9erEXSsQZdZ6fUS9q9UW3yEA6VlpcjwrGYQYjh8LOLDdYGeM8csvJPLGMzd0/bUyhfeI
oJixwclZW8k/F/FYbq7sK3C5EJjANS3C44BhS5pFTv5YCjMPtzmCVT48TeOLMMyLqeTIYd5/m8uA
/N+KEshBb1a2Mxa1ytTyyM7EHlvhPF1Sa3rEZ8r7VXRKfe7wz/vsamS5VeK9tp4TqH5o0elACLfg
x1X/Q9l59daNpHn/qwz6nrPMYbGzFwznKEtWcEu6IdyWxByLLIZP//6o7tmxjgyft4FBAx7ZKqZ6
6gn/cIw7eYBvJjJt90+JTj2I3glHxMdYOKZCCCyP68titRQmv31pB7ITJvzrAkDbkPM2Kj3Z65NT
BUpcDomvQTG9BFIsIis1EZc26BImrWt/HRtEJh3EAYwwrhYtOvLgfva5aPSZ2HVsBl7ax0sdJo2x
uaLWl1JiYFlApEX5P7EDJzbVi0whUxnAxz13rjAfRJMbUeJKVx55fQex/P15bSUmquxby0s9SJjK
LVt2c7u+xC9rBRExWZLhud3urU4WfpwPiu/oxd+cJ/+5KixuZ5PSolQ6+EpjpXKkW/GWksJwrgCu
Ptaz3gByWdZIgiQNGjN9bTrVfVh7uR7Zpz8LChyV/7f4wZE9xd2MuoSoL1sGeVcDAn4h1Dz7LNPb
p1+/4p9tRtIvnc0BQQzJko9v2G2VOG3apb5curh+BpBcRE4xTvSAOKj9ikpo9+sFPx9ViACAtGOm
hcTHp2lFb+ftSOOnvuyzrr3uU2zO4swe99My3KBTniFm6s73kjd9JKb/7DMC68JMT6W4YkLz8U5V
Y1qEmnv1pYK1zD5Tuyy0JkiyWuWk56qDUv6agAr59d3+dFEAyA7CjMyyD8mrKCAzA1mS5jLNxvUu
t532wkjwIXT6ytrFZtJ/yVr7mDbyIWz0/dulvthkEgGHcW5+vNWmVOOkmFs+n7Q0vy3o8J9wci2R
6HJxKzTrDVdV+8oVyu8dFPZLjDt6msi2cYw9/bO7R9cDggKJ0TaD+3gd8azlyLh09WVVetrOXOzx
RU09JtNTmT3PnhVfLOM4HXnP7y/y4IzbWlJAOWkSoUR88KIBJbjFstDm13vk2/FTV+660YLX7+bz
g7Go6hAknbp+q8zS2gE8SvdO5i28kqY5jeOm3THsTS94ccf6PD95HGhV0/7loKcSOUzEW5vB6mhX
6SWzHASWRncJHas3IqdHFXHR3Hi/LOW0/5tf4HbIkI6y3UCKfBp+xkqbVAUOPJdCpglGV0CqfXVs
MGkgGaiu5DQiH2P19pG38OleWZa0m/+APCLnP3gJbWIqFoTw9LIcNO2txEH6FLhKcVbW02O2BTVj
Xo7logdrAkOA/Ev3hI+N0QpSFR8/t3YWhTGVXX3dYu2S7fvYndzSB1XbWE3AOM8ZbtR4GMudpw+L
/fdaViy+9XZRGAH3BFP30G09X9OKhpUzXjfd2pxTx32lwwV7aRaaj7bJfORQPIjbQCEpLhkCgfvY
uGDGQXtybKVtNaY1wGQe9v0IP3KyCuTeMbg5Abto3Pz6K/J4dD/sKZYDig8Qc+PhkOh7B6dh3zhm
7RmTeatilxbMOhVMlSMCYKPQRqK4zNGk9jiup2V9UTSTcvfr5Q8Ojb+W55Oikt+OqYOvCQwBXG4j
M2+FseaRJ2d5qlS9Chxy8cJ81u+tybUDKNx9+OuFt1/8+b7/s/DBfRsiMYY0ac1bNy+aUCB99SXX
dff+16scfrh/Pl04MWwUxBsP248JJg9m1wrzNvcK5bGXUBkVKs3d4jrJSdOV3nnVG/LIrX3+gnil
6B7RoUD8CJTtx93Se6JI1GQ1b9ehmXbYxdmhPYBoxgLN8isvPob5ODyV3l/iu643Ohrs1EMNmTJz
stpebfO2k+0Y1JrdBbifIUNvNEsIXSjZ2Xmf70pEPe4bFG0DPVX7Lx26LUdacAfZ1XYh784MBhnl
ZpuwvfQfek+FcBetyHLrNrWTOrLGLjvTBTzutWmOKbT85CFjnAV/BdYT0PFDcSs7KTvQYJN1O8vx
pnOkdmYklvVcygKklDN3x8i+P/mSGPzQRqVqBfF6iFuodeHFaz9atwus6pO6Gr03DgAlnBDmiGJz
8bABNI9xJ36yOw0kaKA/bh5vxL6PzxPTOiMv9NG+xT4PQKmXD6fePEI4agbzco3hUxRNc2uq83LM
z/HwrN9eJd160sitqbSh7T4uHU9Yf421Zt22CxTY0u4Y4ZpoqscgJndLrGJcWSRZZDnYDTEqH3cN
GCA/RZr2Oh5yO0rrVj0RSX8MuP7xPYAb4aAn9dog61R4FCYfr0vLizSlV2O/bEQJ75xmZ6mfx5na
d14YGwaAX1kPufxajU1i/T2x/vfFWRZWNLgnaCaH8LV0Muiu4l72MrdOtitwYTjjIaZhYTvH6M8f
z4U/l2JOAfkUT0UHzNzH+zRzMhbXmN2XBZjavnS0fjfp5XLi2SPSC4oDs98rVPXBxQHMz/Et/Vun
Li1RFgeutjXbwJbAkPq4vlVq80h7O39tZggjJx7qiuqN6FJp/150qTbFvoJqwHokdB40FLZlaS6i
TEfXllMfEemPy+pZVy+D2emvq6gUGHJeahcRQlR2d+qUfStFCIBIHe8M6IbuDTBQNb9aRJUK39Rj
IO8ISMTREFNBH0m7PsYbrmjzNUalm3Y3Ez70oT5eGBkXkD07U19BSUKvMYtC2+VxPcjQElX36Nat
PEbB/xhN6WPDfYc8Sjd/w11/Aku6Cup90rHSN9odAqfseXrAjXD2tapKX/7OOfnXUlsislnekMwe
BO50GNlwONm/QdbLjIvcG8G6QW9yy3tNz52bRaZYELLXHOvIGz98rnzpgOghSdCgQ4TjUGeA3jZe
U96cJ34hnfE8c2tjv6Dqb/iZYysnSA7Ux5TePz1XYL1oAdH3wPqRyHrwKmWMG1TlpdjGKg5jdiUZ
rKBNiOqj2iT7Xz/YjxGcB4sYzRa66XUw9WNTffxsFGKYowxdn/i5ZccnTV0x1y+byV9aLbueVse8
RjKt8FNnrU5+vfSn2wRiu7Xl+Gg3JYzDpftV0idEFxKncdNdrhJviaOKmuVa7xgC/s21Nni+B5EL
9hRInMPBt8iUEVBLHXObY5w/I3fY2j5osfGiWoUnjqTon+4M3SO6pRCjaPfx34PYWGg5TfO1mFIG
xsAMQRkVlS/y0vP8iUPqyGqfXiHVD7MdXKcITShMHqymrmayJnppp76amOrEaqiF+r2Vxibzj9Iq
NjAvrATPWppLYzHdx18/24MxE98QT/ZP5Qa6hcx0DzbnROe2NKQRpz5TEF1FTNjIl7CdKrc8a2YP
X6++SXJMu9XefUldRP79YvDUx2EQw9/z/OJaNp/fTdufEePmhHxwLSnZ8up4k5P6o2Nk+1Evh/Oh
aSWv3KlxJFqPSTF8evpMF+lmYdwGcYv4cLCBdDkmM41JyAr1NIhbJqnjDnEpxTfLMj5Ni2b8ktjG
FFokIUc20GGqgb7xZszD7uW26Y9uR/QP2Sy2Jk7vVpKlZyOvnpaqvcV82XhoapXpsaMvpwVy80cC
xrsM0H8KIyZN5Fxke8iI0h4Ft3dwAso44xBqDDX1TXJ4cad28MjDfq6WOuDP5r1hp3NzMpez/mQP
VfbFqPSx/maXmrwQ6DFOvtUUy4Ol1pnmz061tBdZXpuPgPasS80R800/ppDWs8SalL2AcDk/Ew2n
i0GFchwMJG/9jaMnxfhncfBf3+f/Tl6bmz/vQfzv//Dn7zQ2+yxJh4M//u9l9r1vRPM2/M/2z/7v
r338R/97LV/7Yexf/3H5rRX/2I31y7cha+rDf/PhV7DSX1cSfhu+ffhDVA/ZsHwZX5F4exVjObwv
xzVvf/P/94f/eH3/LfdL+/qv3743Yz1svy3hsn7760enL//6bYNz/NePv/6vn119q/hnAIqb6o/s
2+G/eP0mhn/9ptj2P7emIhqn5K40O7aNPr2+/8jV/skYa5MJJbpu8H5+VDf9kP7rN836J1SwTYSV
8KtuBfVv/xDNuP1IMf/JZ/ueMW9eQXxR9m//vrgP7+s/7+8f9VjdNFk9CG7mY9yFvgBJl3Nsk45B
K5nN8XFDWJK+H+cmJmeROVxUX5vb4cJ6TG613bqL93O4BOuuuMIQYr7oT919e7qG7W686p772174
8q2473S/Cs5kNIUyWsKHKby7aAM99Paq3/qpL07xmghjH5x741frbvWXXfHywyP/665+vIt3psB/
Nti/7wKO7/td4C7z8S6mDT3CyLzalY9j1Ib9qdinrj+rvn6jj8H81d7lURKmp9W5eXtk6Y/Jzl9L
b/bxG993AzZ/XFrQDU3g91Y7KIK7+SlH6/XRvay+wpcqzjGSP4VMVzrhWl/VR+YeP1mZMR3rQiyg
pFMPokrmzlPp4iW6I/rsalRYp9nZY2R0VUrtyF1+WgokAjUrNctG8sHA9ONNxgLghVpY2c5xC7/F
sgcwRqLmJ01/zKhue1wf3uTBStuV/BCg7QnG/dqzkjRuJ/OunB+OvK+PJwDvCx4gPf+tkwHqnQ/m
4wIubtYU3n2xM5s87X5fhLT13VDz9fzuFkrVXdGjb6wdNgtx91a17mzf2cLy2tNClGL+2pZTZzuw
mJpFIHOqDPKkmUfHCbCNNClR0SswIlP28Xjz6wv/tFE3kAYkGaZB5NWfBFrUuVFahuz5LpMPS3Vj
565ft0ewlZ8fPvuHdI+MYAP4HaZ84NazSgrWGCW7xjqzmmNp3kHi8/74iYMoZVFuQY4/BOWPzpCD
nEQmIraGlxbwpqHlpDbx2RTLBxphfrHAkDfjUKmPfMMfq+9/r0xvaVsZzurBRlV720mkysr2ZXK7
XMY3w1l2M++PGTYcAEb/vQ6sCsI6RP/DbWkJUeeN7mU7w39mUHRh+GoAkzdsAi9a98k9ALXgGC7v
oMb+a1GHNhaKkmhdHxYGNZN4UXt405r78rS5sk6Gk3i3nuVX9olyqh2pmw8Yp3+uxnwO0DSZKxSj
g8ijKAWQaXLF3RTYe/NMuW6u+lMzmP3XIZp2MpLRGsxR7BtB76dR+WfS8SHn+DHaHwDj/708FFtw
wOhrHYrm4S3gxHqmZ7v01D7ruNn5PD61T91wOJEnSlRcOrfWrZX4YxNIfw0UdGBe81flxbhxr+wr
fJ5Ok9AL1XPn1DryZN6f88fwRbODlv9fl3Z4nE5tok6r4MnMSZSm6P5E6BAM2h7jvrb0Ze9XjR/X
vtr61Z2DzdoxbNN7nfTpAojTaHDRQoA18DG8OXUz50Y8ZbvKT06MnRcqO/dMD6YTNyqulEflMTsf
rpF25H/mTXxt7vRz5VQNp4vmvrnpz1AJ9o8hSj5HFRg4W9gCkvTOUP54SWPbtI6Xj+luEE2dXpIf
97e55uTzEajM53U4AzfYHN4IRJbDNmKjlNAe7III2YxzGdJEHAufeHdUTv5zKCYQoQ3LNImmMVzv
jzc0Cb2rpqljocT8blejG0j2SjCu6zH866dzF1w3rWKYMLTOYHZvh9kPpyFYK6V220WJkk7Ze5Ud
6d5ZnRWBUR874d+bjx8+nG0pJkObqgWV6eHwPdUqEQ+YCUXoYd8uV8O18sdwZ5331wCsI/e6uKmj
7np9mBESf1b/OOY7cNCbZk8zo6PshwxKV4oW2cGdtuSmij6VSjTs2tP+ND5LgzSkAX+q79qrKmyD
l18fp4cfC+NWENs6TRwyG/brQd6r2dm6Lts+qbM+6rMAdFH46xUO3x0r0Fmj4QrmjxnrIa4ACXa9
HtMl2y1BE7g35UlzpJb9dAu0ntA9AcLIKIxZ7sEjS8BvdM6iFIhZAgNPrdXzzWFqo1/fxuEqTEc2
GSRyWyQGYEodxvrC7ssREkS4KGuyM7ouPS/cbPib94KKC2+eOoTkYMN7UXP9+KHnijHxcRZlpHdK
e5k7WnwLuL3Z/817ocPBfB9QH/gSepQHwdErJyGHpakiT6yaP2rxGHRuHx958Z+eGKtsbVdaKdwV
w4WP99J2q5x7nC6jOcZ9MuwF+zvQBxj0Rw7CwzjEOa9i/LN5wjMJ/aQzRo8VqXu9r6JaNg4mfV0d
rGaF2V91XFztTwzXjwECPyxs47bEUKOhYR52y3FEzUTpZUWIwHt5ZSS1o6fXtqiHxc3Crmr7ygei
BQpPtMj++FaRgCKZLaVSsEnJp/tyTYo1LJlEqzuAt6vjl0kqZNB7RrIErTPZb8PSGtekqBqUrHJA
61AK7Q8jRQAsUhdmFblttE2YYmWB3JWLAxHTWgyIchPPHWS6KGX9sjExxRxG3cWGKTUYrOHoYN3b
EIVGZiqudpJU61SedysyNqE3jNYc2eOSb/21UcS+nWfqeu5UDCrDOs2TNdRLtZu/5p3BkLcqAHrd
GXayap6fauk4BEgsGbnvlkO6MfAq+GpmV8gvOLRpevjuD1kWNg7b2mp61+uYTfcAbrjQlklY5aez
ySXOsi+/dWPSq75wof4GRRyLW3tMrEt8HgcRobOMM4psHU2GNsId2p6HmVZ+Zpfx9ThWGQjxzbwr
pKmoteGgyGX0LcSFX4ykNRzfUyfnym5HTG3lZOaYF9SZ/UW2OePiFWjCxlVBdcNPV9lc1VwUurzU
gb/HndEXPEcG+37cgALzMyRTp10295hgpisg+kAbrIz46WQgQGU+FRcNDkw3butONW4acBf8lb04
+4OpKyUNsK5uz5ZyA7VPa5IMfjWqkOLt1q413/am9rkzlirTT7TFUXsQ96XzpsOkaQNnzWkhjM44
qIHMBQ5liZevU1BpprIEBWqLqJhnSnxTrOjuRSlIoSw7LR2Jxuy+n9ruW64vFQ4PWjWAnFO8pQsW
3cDeWVuX+dITjSvCqfMG4Y+uzFH1BIfvRMLMPSXEgmh+YkpUK34+4woU5p5BCufmTYEr29jMUdoW
7uzrqmKWaCtPwxLkWb3Evl5V/UPSyqz1dRMmwYXEQ1n40xijnu/Yc+xGIGjhy6c1X6AP1azdWRo0
OizbJ9d3Bb0HfEOx74CDUCfdZjpk/O5odf1VM6vyRXcr65vTqA4M8WHEanSwGmoqh9hzMhmZdsee
XpHawUtJi3L+9rfKxv04UIA5fB8zz2n8BFmUN76ttaNPESNRtjYodPpVMUzSF7pQhe8hIOucDrXp
lrvEMBQLJEmJXcbI57TAPBZgE8ZJ7Z48q5n5vL3WU6ogdYX70MGOqvxusKoEMeRCrU/0roWVNY1E
N19dYsTrUl16520Z4yolbaniWFy3/XppyLq9zhlvub6Kjci8T9DYTE/nhFLZr6lQvou8ypJIRaLv
TjUGRG5FmqlKqDeONfv2msel70E+M4LO7koZDLTWy33GCL7FEHIpdDQppQafN3fVp0JvdJ3nMjsP
+pTJpxZWVxImClYmilIVMqgSo9zXSjleuc6iWmzWyrqwKguH5QYJvwc0fSVz/Rqz1rW2PRgUFWIP
+87Mh3OhtOXqIzulvurz2MFjcoRzlbcU+yHsITEGidLN8x2MVyWxQy1G7e+0S3U3C3KcO94K0l41
0gtzikO+N06tTvfkEmpSq3pwGRZ4gWbGOcdHRVu0PgxEwM8eDeAWtHN1Ng/6fGdh3/VFF3JCdz8b
FD2SjWK9JihieKdtYab9CXwXG75AItAOlqQddYSsZzmHdp0J0497bB99TjgNkG/WpoFXIw7iz7Vg
cFMYHWCCFNsu4TNpgEoylj1fuoK8VL9LGozCIrdpq2RPxyzRwyHvYysQikSRtU/h/EaYyuXjqZPG
8V4kbaGFg56V+NWkXvbcr5lXRJ6pwMBJnKK6K9lRDNmmblkDd+rHKchlNxBMG5yPAlcyjAvWVcxJ
kOPc9S0ZR9OKZnCMxjkIsEY/MTttJstsU/d1Ah7JVssF4ud53tmIFi49AkSWwZhvJzN7/d0TracF
yoK/X+AUbXvB6FrXgpGJDSu7sA19RcPw5XKi3V9E3ay16dWYuJoMzGqUSji6Rhv7C4qAglvXzcek
HnXUjsAUvnW5ktoROz12/XHQcP9CJNFNwtztCe3TOioYv6MgYmAxoIrXdoHJ7XcK7gq+tczGTZnm
yDVMscmOBEic2X5OdvuCpW1mB9Qysg9Sc7Lc0E4TV/f12SW01tmIJ1QB5wfPxdkZiU+LqqQ+xjyt
GdB97ppAVF7zZDs5HJLU0GYsDuIkx8RqtHTkIUrdOSegSD6Mtnq39HMLrSsSTglPPiWjMTcw5V2m
HAh7DWPYQlAsAtH02WMzFAQexPWbl3hck5pjrWq1s3S23TXQu1x1ThjgIc5FUWB+aWhI3a+eHMAd
UQC+gEwez8EvgJPADKRKfPqWis5JUE3X0m2rNGj1yXhZ22Jt9xPFaRfk8YJJoQa+g9lPNWb3nVRx
8cGcCzMi1xBT4RuoUX2rYPK+LujjziydwmgUbTIbvid7EggnnZd9g76rQ/Symj88Z3Vtv1W3tERo
i6r5xjAtRC8bKa4grYSmRWXD1j2ZMRBQEA+wpfI0ONoa+63QCmOHIW39rCAe0fl6VultwBeXPw5m
T+RV7Y6cw8Sf91nODfGn61YyK+6kfZV22/IwJnVYT4bSbOagk91qRjDr1Tdb6qLzncns9UDQBMXA
SF2Hp74yqjFU4LQYPgX0+LXU12wOKtdYzdDKtf4u56DVIlvN5V08j54KCsqcV3zqiXMOfdxvJhL+
bA5HZDg3KmW2vOTqrKJOoKitDWLWLev2qs8kKmecvo3YjfRpvjHp0tbAYEudjj0E5YDAav1eFmY2
BuUwpJeI0YO2cnpvvcX4oAbyPWn2C1JH0/fMmrDxBa7Z18GQW/FtAxyE7zuenPvMtpZQTWC17zLI
XMPOFFmtn6xxjwcjwCV6vRedl47PsuOBoDOvOm8rHYE0EgYukGE5DRWEQik1zW/iyRD7lVhhRM1k
mBde15EP6r3KHLhNrWyNVNoKWD5iILU3lMR6xG6RclhtRJrumt6OLX+EPDj5RrK6i28KZ74ppYk+
TIGz9PdkEesQtsrclqE1G/obBMuEbxFHhjqyp9jqfTXP5cWoWbmHGlJF/3ViFO2nneEN5/ghuud8
7DILNTvveqzVWs/YTQlz4cgqjfwtRjrVxvCtjqMmG9plV5okQ6qMSWJw36q+wiMftZtsyZUiOYnx
+uvehg61iwe62MaSgzKs1LPRa7wqqhRoKrvMaK3idjUGOYUryf+0V3R7HRFQQ8LoiTqnta/SuGun
S1mrbntlVElcfJHDaA9YFA/6tC/sSRq+6LD9SjNa8pFwFcYHQ9PXy77rXWMIcc01zCAvO5V8Ycrn
Iiiywsm+uEpP7riUtaoybtAAQOdVXFShbiTpd1q57us8r5xMydyk2l7pYEp9HcArtEEFj+rJ5HKT
01qrV/XS6Kj3zmjfY5kaLF5SKkGhCxSqw3GAPXKRxQUA+6Di0L5YaSyRmJfof3iRIzPFxBlOswqt
J7LGqHwWdrb8IfXZM6J1GLFf7xPzK4YbRrsvKHRwS8+KTrnMc+LtCUCYuA8I4BaYDTztTW8OHXfQ
abKAr8j2pkyS7KJtF206VQRhpPCnZM3vOGEVmlflWkJtatcquZYSaOSJYq7EbDJ9p4pALtrrzpoz
OZ05KaKjPjTNrj4zRdfXe6fFGZOoH3slsTX27gd3XLPHOqmXRwWwp7eH8+msZzPu5t+9Jc86kNfq
NJ3YuHglASCIXgrfStPJ2ucbp/20Y3ST7sZq1ZpIDPOifaHrJaH7IEbsRVJXiCXq0JswjFyZlKFT
lxoo3UptG1+KuHIq36tM8cocup73fU+2c1bHelyeIdOtZWFdc0RfwzCrUA/OAcHcdZbTX81WObtf
FK0dzdATCqacmIcXBZpF5In2U6bybsJ1gjXvx6Skw6VQRwJxB6RCDftpHrMQKwa12HvdNOgR3QGv
wFar7uwdzBozuelxnceXiA97ispcLVzfG8u5iDZxpA7jQ11JonpsjCTAFWBhRxmiKQPQFL3gyc5F
TPXX1nHQg++TEZi6LHk2VLi7vl7UrbhdXXOtLyx3yFx0c9ZKC+xKaczQNmrnrub/uZXe6N7MozCa
fWWr/XcLye7xzJI0RL5AFJt+B6HoKXuChDf56FM3pQ9AbtAuQTdJNeqceeUgRMlletKnxUxOCpwg
pghEa4dntBlr2i1aWfVz1eiZttfd2HvT0O2DT75SNl0JlXcXOrxf9cwp9MreTX2faNdyszg7lVWP
XCH7WxQO56yFrWOotCkPaxisesBVYnSbcCJTmwNSl/JNKzOlOevaGKVcf1wnLK6aVcmUcMjMlgRR
lZy+QN/64co2egTSDUXw9Q1NmiSRNiECeo0Qo5aco2C/zn6Z0YMNzDHLNJfeebNlPmqsVdLP1mqM
zwy9dM2vDTAe6ZdtLP8wY5vcJDPcrzGC80aYdbZ8UIXlyDslB60V6JB/X9uYQnqHFqP4jvG1Qile
L+tZ6WZKsTcS+EcgYNouMPM0eR1Uc+rDd8zOSyUaGX/t0Qd6XLo0zfA9zjARyVY9CUBp0NQv+okC
xqSr8OIuw5yfVuA23vD/6JSgTluredQbFSVky8XD97ypeuVJIcXyTueuqVvf2gQPKFGy0T6vxxkz
YQs9xQezHjw3KCZ96m9oCKUPpVUmzZkGT704rasB+EylSnwJ6rXDfzAe5I7KtYv9wVK7OAQLmRW+
tBRdoaY2ZzBPciIfte22S062kFVdD+h9lYHet5MWVL2kuFhmfb7AMqqv/RQDD2bbHDrcmwDYR+7f
aA9pRYgIFH75XaEmpABpYYnh0tRmu76bxVBnN9j31vpZvq6DuNgE7xI0ku3OSy5axWz+sMAP0mQZ
4GhEVU0lEWK2t+JdpTtrvWt0O/1SUUYAkHaaxdiZ2ZpbAT3xKg+k1W8+mt3kdnSCJI6LoulM/bKo
00U7z0DHZd9J2wrvZOlcNwl62coB3TarvkEywpUgBAubAm+14bX649LX3wVu5ze2rVfxPh9m/LWc
XtfeaMcsHVoAYuj3ppunqZ+DB1DDdQTjFBmcvgORwMAfoh0Mi6F/Z8C3brpRtlFqxJ1yMpCJpn5p
k8YAuZxkHrpwZzPfpiC9WfSmXy9KfCZ6y5dIAKdPDjyKe3RtlPxEJgo118JWtfxlsVRxBlA4Bm0I
Vn3CuGKxh4AkXkrfBfE4wzfBWCN08mRq/G1y/SwGAMV+r5Bu+HMxGl+nNF+f7FLXH3G375JTaNua
SbsIVpWvJLkyneRJivgxAntrebPMtckOMMQYQjQ0G3oRSIyBls0T/OMWYynDWLGxCClpY6jYK3HZ
EHM793uDMgtmrl2VXOrZaBS+iGtticZOH/KTRRbWTdwrznO8pvGtncdxfG6mSjGHMbOV/ZoqEzMq
FD/6sDAKZPEpcTC+7ynpESrQ5+FMFEN6k8kuLXxL1utZmnitEqJ1ywui9qCKbnnWpl+Vgi7fPK79
fYblIalZV4PFUnEafU5qYd2Z0lnv4qpYuXBtdkWg42c4Uw9O8ltrtvMfRlFZfZjSupQ+OpjiVOtK
s0Thhk0UaXHTPbSOoj4ZMe8uErolQEnImRNZOgq/KFvkYO96gwd04falmPwZB9He1+FW3BjIlbih
kncck2Lp2rsJedgvfZJW13NNa9/vB7V49BZDnfm+57qjowwr2lfT2LlpjbyewbI5yW3fOdDvm1RZ
XurSFiXgusSGu61SBDjWSqfPqW37KivjwdpLmHXKTuSjInxRAbgIPLvvb2ALc7jPncpocp2VN4wv
KbHc1EiUCDUGXQ9RzShTXytUl76ry4ADhUdIUFCth5qyP6VvQJWU0LARrdbOAeWVN52xfVBL4pcT
WURtOhkOKZV5YY3CScJCLdvKV/ul7X3XzlD77msvpbxALsHd66QROWHKS8FnpNOzVhmoEuOTmZyY
a2Ongeh1866Jbed5lKCAwjk3ebmuPXVvDiZcIOnrtR7CSo/pRejDkLzm0hTfYXH2bVRhlPtmw6mh
eQ3y/GHA1PWpS9FR8rpybnfKZA3XMLjkBtRMxWuNqdaTHGHnhUWTLyU9bNv6gqC09mC1Q009CUMW
WSr8lVpOaiC0kWFPlgq0cUqXcztecCulEauGmVaqZ1AruiyQZUw5rsex+72bTEmTNcvWc+gZgG28
rPXOSkNYit+RFlT+UK+LGXFgk32sxug90sCjoet6ony2BTJ1lLS1NpOf9K6HfvlYaEGZ9M13sRT1
EpCMaUQKpIIWP0P9rPAd2+5gqruLbH1nlvUf5dSgp4AgWR7YLuE6wLaxjKMVluiXJVOrnt3dkDv3
FOBZKJOJpJp0Z0yDSSOunnlY697pwLDfIM5y4Hdq6tzniTndj6NeIZqFCHI0kmxq4bwaFI/GUHkK
/eVSvqQpOoZK5/w/9s5rOXIky7ZfhDZoB14RQAR1MplkqhcYU0Fr7V8/C9F1Zxggh2HZ83r7oazN
sio9oFycs/faE7vBKnqOEwiIHru+9JNWhHqQG415ZbdRtG+MMh68ZKRx5EWVS8BhHtrTF8DiJYkH
U5p+KBzH/dZTmPhTh1N3oevAuQIKzn2/g0up7NYjZ6DH+8jGfrEz3Hr6UHFQe5TxmH+g/Bbe9EQB
Wl4T5+N33aSUtBesklcymsUvS01yor0T06iuTbIcTEqmqXxsnV69jkpHu1Umte53ipLLX0rs8BFR
ue2+RnIevlXDhO1/VtLlmWgPpKh6K2iSJKaV3nDKz1FZUXiOPMvIJ6QLruyecVKafLTCmP+4VDP4
29JhfprHzEAwQ8dr2KlSdX+Y/ciHx3fX1ruZKVISq91V300lyeUOf4cxehQvYo0JcBKfjIGzLata
PdwWSiyJRcKSmXvqKOyczTUmN2pRVXOZz13J3npsi1+O2ojPK1cXlcC4FI+J2pVPek+Zw9fMueh8
scxiYfOV6sC4Qkwcfmn2eIjTLAnv+qXtLM+sE6Py8D663904hu+jOCFlDkNqzYMh4vpHxP6p9iiD
rNUL6Lm/pdHOT2Jx26/WNENUa4AJUL5kigvpvlb+6JrtTarK8id8EK7Dqopw9sxSMy5TbUybwCXJ
7imNu0HdqZUuHswIMgHBCSBoePmQtvmR6uTa3hIKqZmtPUEVKZ3JqIO6wTdEpYw9wm6Ag/hrifRe
kp3qFr8kVRC+1UlIfZfVacRq7hCSuWvb2OBTCrPupzDtWef3jdWtyJGhezrVfcWXmYwGT+paUu2J
GkC2o2TcnCA13ZIdTsZarqypnYG09fF+auCW+xnWYL7+tnA/Ck7oT1KtG9PjIwp/zAPtRgI+9Xyg
2yXQ5iNTVD8sRml9M/V1U8ZyNtioTbTJQk7vap0+e1OMnK2aFaffOZzamrV1hum5GdZv1jAp8QWa
NhAnM+kkGPnzMCWqV1Fe4JrDxCr8nJuI5rgc0oUUx04n8Bp0p+3PcLAW3pc6TgJakeFw0ctQ73aO
yXHkltnf1r33+7pHN+TL3uSq7xS0wlFAYa1xtlF7EU0vSyuaPKiFE8zZIU2tS9l8MLX0qjOfbC09
6Eu/p90fVKbjR667U6wuGLRr6nR3mk42uHlnUA2kPe1b0bC3xkuYDl5rzpeFcyuV7Ezn9q0WsUtj
Hf4Q1QSY3qct4jGH6tsqNKJj3WqeFDpgd3kZyb8eBecmrVpU9uTOA7o8HaVx+lFzhz4P4IeHXxGT
iDtTKMr+/Zu/1TmsIDgijLn5uGKorKxd6hcalbRbUzWklQZWn8tHdWrHW6oT4tJhgxkQr36OyPj6
3jEeJ20HlaKKeWN1F7wYT5DfpbPPSoPaaCkaLClbVwRxZ16pN68KvSX/JZIYDIqnowz0e1EAmSla
cxVJma7UF5jH0wuTKs1FjR72jGhgFWu8fIPp45MFBX2LJjsAzW1Q6QLdzRKZ4fjFOq/NpnmnTjYb
eA4OHLqVD2WcR2cucSsfYEgcxlwd9LWVXry5xDTR83igr+dXVYKNSQElJEg09g24imeu7vVQvIfo
blWWKTJO7I0kQunkYtvzYPmK7pY77Nu0/SNqXfOYn3tw29fDARlBBCvUNB2DHe/I6YNj8rIByZum
D6uFYlzcElTTNhqHpPdf+7fGMVHf8/rzAeDiOR0nXwzIYWFi+tlkGBeWYFtRzUI/o4t5/VqAtlyB
scze6InE5hOul46+ODojn8aD8cC0Lti8KXpBUG+cfR/ykm6JMcznKNOvL45oIzo8+BOgxjtbS1Ca
O1o4LdSoShvEBzUa7bKx6nj/t7cQCR1qcoFMAyXplnOXpCw1QmamHzvteGUl2LyYPv52vjgK2tYp
0FiDIZhyTx+UNWexnrup6Y9odjjPq+MuT9v5jLRoO18wykojXeNMUFogMDodJek5Og19bfh2K2ca
JqG2xxlQelSrLb9Qk+b+r+8dXlIT38aKpX/lBLSmxpqofBq+lmvDvlXc8UFU8/z7/VFev36YT1Y1
IPSMdYVd35MXc62sEINT4TSo5dqk78GuOQxW0z0SLKDcy4wOFN40Nofvj/p6tliVq0wVAgk1E/zm
XrqDdKMxjw3mQk16bkR1NjT7xCvH+p/Qyv9vYHphYFoDQ/53A1Pwc3j+VbUv/Uvrf/CPf0lY/1qn
n3UVRMS7Ajf+27/k6v9iAVm3XExN1H3XP/p//qV/sYzhsEDTh8afnOf/sS9Z/8ITjDPYUUkAAF/7
F96lreuHYG+BYRGNnYGwmL9sfY9evJ3KXA0x6eFKILNqP4jskebrri3+lJZ5kc/uZVUehvwZnUwu
bhwxBhyJvX6uLhtlOMyNfoj1NoCzcEYDvpkJ+FVMBJAlSdfCnYPT/vRX5RWKnsZV3AB5S70b56zc
TQAZA3iBQ5DYnHRfPK43zE/HWLIXWwds7JzwxJEpCU3zVfxGKM105Huyg0TmHWUCu7QItwUeEnpj
nNWoOQyzbb2pVAQgJXVIY48OjPKp01B+ITTpyPyaoya/G+SSoFCPQo6FKrjwlLNCp3zUmrj/0mRz
2AZlllKTMGgEcUDjhPkV3jI272iM5Zc47a3vyiDm6BC6y0Kar+NM6aeyc6UWFLpFNF5aJU24X68E
sUM+APtBXGPFNDbUltqp29IhMZr1aeZpmY2UwvX+IezI6iT7OJf7etZG65BIJzoo9pJafq4MuUkb
BwNpXBCn6VW1gSWgApx0SBqrsbx5KNMvkVUYBuqrWLP9Mi1TapWgnL41pq3gboaAsK/DFAlhBeK3
88mEsolGz0wUjaWFGRdZWsjyTiJBg5xQK6SK1KQqaTfHyLZ3ZrjInw59xBhiVNe4V1lUWzUqTCZU
Ehi7KvPLaFo+dLRf68BGZMEhmHzE2JNKDmBjdETRB1HrAmAoY8WKd4OiWLanqrn1NMimXXagUO3P
s9KU5m7KJ62/iNQ6vdMUfTyHJ1k3FJuXCRQC+LEV+4J8j4/65JuiZU6w0IKHKTG6S1vN3Tub1mzt
VQoyu11IUeyyV1J0JjnA5XqnchD/Z1L+Xw0e6xdy+htAQ2mry4mPmt3pZgvX6VHNadzWgqoFYLDL
16P+To6Onl5JUWa8KcpUWHT7EGZih6X0tX//k9LWFebFL8CHTowyemQXoD2TmLX5BbJblHaQmRpM
yWQ8DlnT3VM+mPxlKNobtCjlpZtH5T7UEneHmcm5USY6KiIsUOACo/ahvJ4T+263ZGLVYQPzh91i
YmGy1mnnxWRHnlWdLGqq+bEW5rdUPIYPlILap/ev/M1RMJ2iCWRTwTb5dJRojvQ0HRKNLvtcXhPX
nAd5KI3g/VFeucDI41tzutb8AWyu7DBOh0He04ekvmk+DW/n3h0d64EahvlbM1ER0i+9cxf3K1Mz
uc1mhIG5yc6xPzbvmLX9BZsLxeOnSrQGmj/N2h94XYgnu35Esim9Ct/7booIyE6bpTxDz998X6/G
3axZIflTZpIgpx/poF7J2lau0sb83sTIf72+buo9laTl11LaSbwr1Go5s2/crE7H8Vc4GfZ3jH58
6Kd3XimRkICbIwgqayKgigVR5LE13Iu5g26+GPaPM4963V6ffEo8amxaR7c/r5SzbjFfvLcJ58pQ
l7bq626bBUDuhN+ptf4UA1ok9ZH2qJVnLlpkZbyTmjX/XuxCfKK3Of9dGhYOE2sNwcBLY7Ep4fI3
X1ClMjkvqMf8MEWWyzemP5jNkn18/4K3W+bjKFwvVjyqOzAmTq93cirNoHWs+bQh0sfeXeRlmc3i
0YrxZywVb7gXxXl4Juvo9XdrsqECPYv1CdXF1pIEiHzJ8lUxSReCdTYeskCOybkExfXlPH2WlHe4
Q7BygD1j/Tu9tgr80sLjVH1TdPGeLJjmQK2/vSm0NP/2/m18/Z5SkIC0si5EuNm2xH1JzwlmIdpY
yvHTbelO1WdlLgeP8qkZVHWUnrG+vnVpApUnnk0KIljsTy8N4rtVIrlU/SqpmoM1KlTNsin1h7mI
zwy1dYgyLTPpweZFabJurLcmwVjYba1mkR30TTfKINII4vYshAE/DNDF466ydRK4NBQ9oz+l5nSh
qzjn/CVq6uWmELXaozJp5vuJPjDJvDXyhNs5EYvuRZPCmvz+k9jcGX4tO2uCD7D+COqIW9PMEPUm
tM9UD+gczr6Bf4ZadDrvVaM8V5HS13X1xQv277FWHMHaQ2CS2rxgmhzkUGaLHgz2oH6f5Jyuqlar
e2pLsKu7bilRr8oszsmDn2cUOVnkmFd4CadlB/iRLlqHJhS1ciLd5wJtvrM3s5AKdzEb5mNHGh/x
tlWnmz7ps/gwQ22htPHX94ttEzUuYADuehY4fZOyzJ1RGCRGoC2Gc6PnhnMl9XaBcpkND+8PtZlr
1tvFbMbeHiPYCpvczK1lE3dZa7M8mz0SOKmZ8qMlw46NZdp2gVaq4aPVpMOZGe5Y2to8JYGzbV24
KU6xETu9wmpwVF7FwkCvkXQPaQMMeZe1rbLX2rCSQd9q4zE3dr7ss1mb6LTp2irARRqOSJxmEg2B
VhOeEa6UZjuV1WFA3nOwWnDmu7Fzk/JKg4xmXc9RDoIGqxWZB1SzAZQCCnIm//3buJk8j7fRxnfI
Izsyjzd73tLpp25SOaXobdTfukPtohiT8ZlR1hlke9dsCmrUeKGhYdQ+vWs0Iqeinh0EwX2Z39jj
YP+q7JS0raR34iukAw22qEnelIPpPg4sTGeWiDfGJyAIchToP6p725ggZHikXaYWs2dU3rStcV3r
5lUsmrvGTn4XgznQ8hKfkTH+fP/ubmby9e5SPqfwhgwAvJC7+R6aUtGTkloVoCpjDDJJ0oIKRWFn
jw2Jm7hQ/vo+Uytd3c+ku62Otc3bidTWdiOl0oOMvtiNWxn5J7OIy8uMY3ThmZjCAqymysF0l2kn
EhMI1PsXvGF3kuywxrTwbZicHoBmbGuBuI7MRBcNVxxP4SchCqfdLSC7UYq7Pb6aShMjVQhbm3Kv
yvDl0JUEK+3Z2F2eGkTN05kp/PULTu0GOMpaBeDmbA3z9CORxxMYEPCniKea8g8R3+ds+cfL+p8X
nE0ezSwqMSthQcXQu6UCCEvpuxIjb6BmaSg9Go/Wz7qLtdl3qBea+4LJ/T6BP8nZsYew7ncZQrbD
pJbg8FBFfyPxAWWjGGZZe0pBp8/D1dRdx65Mur2Bm0qnhAPefWfGMv/SZRl8tShz8CPQS0DzkQjt
bHfrWOreXBUNCx6jDSdshRmefrY4LKu6TEysMjmQnEhnI5sCZNKGwv4pZzmrntRy5XtC4xsHyNgM
h75K59VThu+8k7W+M5PS+mg6Svb0/nt2ujBzvw1KTER9qOuPIxRyM6G4Cg97yVqBlCxpfMB+mOx0
SjgfnUizPv/lWLCEiVaG0bkW3Wjond6FYZiajh6I8AUrs986UYF0Wja7WaBK+tuhOCzY8LLWyZiv
ZzMbu7HZL3IZHJ96knGTzZMIqNyMB0vk4sxhaHPO5xauBxMqmDaPFjDnWvh8eTjJjchRZc1YKrYF
ya9iQsL2MxSa+OkaFLwcgxpSNcJCJYBIv4rtFElOk6meMaT1HquLeeZ8+Oqhrtt3FnVW1vXUdCz2
vTgu6dgcDK0TXL1iLvsOcyUFvQm4Rbuci4o4N9RmyyvMVtXLnKGSuGqDharGTnQ5E2UvozMT0OlG
Zb3PFCjpb67NBAD/W9i47qQwkgc6cbJUx/sRrdfnCnHWg5wX5+PYRZqf5aVxZsF7/emuo7Li8ubi
VGP5OX267VIusTumJNFEyF0yFYmsO5vpJYoa/SLKQwfXMYQbI16qwE66+IY5vSI7LWl/jVqLRn90
rfFB5o3+9w+ZYw081LVMTJ9t8zVJYHdZmRGRMzmzu6+bXvozBrY9zj01+NuvyaAUz40na0ngk9ys
vlMVVeZU2MIvZEU4bNTZt/RPszu1EvnT+0OdrjLHh8xQa71/XWcoHp3ebqnVTcWXzVAdtmCLlF/o
isu56eG0cPPPKBSP1g0vWIXtKLZitbVphIKOqEA4Q8ai9Q3yeHk9F2SHeaPuDh/sqpTXzhieo4xu
VvZ/D07GETfTRGZFbNXpJXY42NHIDOC8bGO4opI+7KOsMT/YRYj3uojdQ+RY1mfKGvm+EE1+yc4/
eY7E1PxdIt0/v4SOMDkRcDPRIpz+ErWMQqSKpaBOveS3nQyzn53dzHcF8tULo1SXvaj0+klM6vBY
d0N5hrXyxgcN24hvijn/uOSfDp8lUk3JarfJU1Tm60JRjc842YmzGvpHKOooaLIh/vr++3W6gf3n
kgmrsHWNBejVSmyX9qI4cyH8uULOlrk6NTsOv5cYOJUfLK/LtTS14vPULfMhLez58f3h1zt6shFY
KRjkla3EjRWgvTmboqPMUnduhB86WrPHUjzcz0UW3va6Pvx6f6gjpee9sTZTs1pXU+vkUqC4Rm7J
EdwiZ7EzsD8PzfVi49MVmTCoxsvxoyWm8E6N5uxbaVQ2wUdL/B/MIdRF+LZXtC19gdOHvZhLBLeA
d01dmsnvMavyYVd/2AzN/8eRthOjEpVlpjBSmRMyElIKD0oN5mWOV9M/c4/Xv+v1Pf6fq9rsM3KU
c+iwOuFrtT19kHYRBVhb9A+xSWyS3aSBgzNvlzeCBJouMcbbdpr2OczYMz/kzfdqPTFQm6SuvyX9
DxQqTZYD4Rvj0vrSCvG/Tr2xn7XE+Q+GMgiUZyO3loC3apI47Ait75i+DBAPh7ztrb3ezIafU965
eP/2np76/v2x8r5AlzSPgrzNG+zmNazrmc3pVNJexDFAXpLaDtfEVRR7mYj+DAzRfONpsvYwISIJ
swlHPX1HowWAbjJUPM0G2spAV2qHmX8+s495awoii4ZJgNqdxYb4dBQoHIXeaIwipdZdNZNU7oyY
Wp2itqgFyyzauX1i3BamUd4Z03SOnvfWrPty+M0rOxudECTtMOlb1O3zLnb2wEWKAx49FQAGzGsK
Renh/Sf55p1FpEifn9CCV1BA0CoqaC3mvYngaB8QRX6Jkjw7M8pbX8FqkmTby8afiu/pnUWhXNSm
4NLSXHUOTjlbBxWNrBC4at+/njcnV74pCgRUyylubobKQJfYhEcLP3Nz3hCloQ5iJ/18kWeDX4bJ
Esz6WO2ledFnQ/21sYR8ppmuLkFNPffMG/Xmd0L66XrRXPX266/NVvRtx93FlKAHyJ+aW7Mw3Nsu
NRp/mPrh8v2rf/Npvhhvc+JR46UkAJPxMpznu6aPTAAlWBX/fpQjYRksFXt+sf6KF6eYsMDnZajM
rV2uFA9aC0xFmWL1P7iWl6Os79SLUfpyKlYbI988+dKHIarEvqtlcmZNeuubZ6NO0jTVM47Bm2vp
sKNqxH7z0eVNe4U9PVG8rEmnb+NC+8wjXrCheseZ2RPoDLVDro/ngtHe+DhWzqJAacj86GwPhajX
jHAsSsefp2i4HuIBNi+upx1GA/Pz+0/ujSkG/Sl6HvD91N+3vXdbxc4zKxBZZj0qv415C2SAmlHX
VfX3liVsn1ehun9/zDfeSca0IGWhfOVwuP6mF8+xmxd8EgtjRkkj/ThNtSvVwkDwH4yyhunRIbNQ
Kq/P+cUoYrSlXNrc8YcOfaujV3+MxjiHNn/z9iEZ4H8IKFhjTwfJO2NYbI0nlRiFIE9DdbIASpz4
JsWgf6C+nH2cUs34+8+N8sXa1mWK1jnonY7KThyA+MioDbWJW+qt5nUWn+3krqvLZsO0hmhxmGaX
wsl6M3V0wCKGQtGYOiYk9tkg2i/9jIPBiQuJl7PvH1NpyAPeOuBC6qQfshqeeqfnGBeVpjlXknrz
VhNLsApj1zlmc6tH/FMVsluOm3GJH2VKynlvTHpzyLElMHUX0+1iwmk4c6/fmA5WMeR/D7vepRev
UZzEQmHTJHxrmbpAr8fwt1RqEYBhaPwiatLFE0ZLaoFjLTsspMmZ8d+oWaHGpDwEhY0GKV/q6Q9I
INr0eRU5flvO2WcWuKHYaa2FXSF3OvHsjNb0S3Y2fruoV7XHCo/7MzakmBzQQhZVUEsrUilxCbox
739h2pv3hsoGJR6givRST39ab/exMcNv89m/IhwZVqeS3ucKPu/BwXmoaF/nwTykZBjssLfIoLEG
/GCDvTzKyTR/d234TQgizgmdNC+xCKd7NXHSD4mdTAlS03A8UyJ6a+ahRUdfgqlrlSic/uDFyhWn
QNDro3aBQRaJ+FJdzUjv35e33lQX0js9X0DvBOGcjtLEZUPHM+WJ5cAw6mRSZg9g77TXjGg+uOWC
dTyqFGmdGff1soF6F1EyEqpVQL7Nci/LKE2FyynC0epoFyPuCVoR5/u0B2v1/iW+rsowlEFjCWES
J4ztk5/SWhlcBG8+0ITivpsGDd8lVLMZuZJjFEFmqOnN0Kui+A5IcD6nGDuKuE/nJl45YjPRkoNL
fTW5TzWIysKJQj8bQvLDs6TJfmfKwB4KtaF5l+a6C5VoUO0bC8OsDOx++qSoBa3SzujqBLMYMLsA
WhZkQbOV6eSRJyMw3NqkIuxgVafRQW1G8zmRM+YFCNZhv2eF1O+cJcpSTxdJOwWRUNsHtub6x7Uw
+dxFo4LvTuZVtS/KrjW9qmjmD2RZddWZTcrrF3mFWlLqW8m0qzPm9BVz6TITM8hxC0j7FHSVSB9a
qpx/XbdklFWXwbfCorXdh9SDlViRm1F7awe6OqV095Ycf4OMmM9oJN56n3Suhult7ctuS7cOMkOQ
aIyEZrW+FKmhP6mDNPZG3VLkUwCo/cHRFUyKZZzrCbx5K9fQJMfG4MOO5PRW6n1mFiDdGFpttcqb
wJkFrKvJwVAX8RViVXMQdl17ERQk0GAshS296msmNfB62Fuh64QfLTynH9//xN44t6zHW04Jq3KL
/7MpQGHNYY3LRwpQS2cZtJ06/ZONHPSRPpAJJoUcILQRWv5ziQxlxDbuIJ6UDh/hbp6VqMFzPSx/
XQfkN0E65yhMcYze8unNggYVEyG0CJ+3srrL0z70hmGUvzSzwondSLJjsP+fU9C8NbHZiFNpaq4c
163EutVjPkLsAz4EkGkX6RauyVb80mZAIWdu+noBJxOLxdZCt3kV2BSjCt1cYBtqnetS6fQJr86v
HPTKXg1a4IHpZrhJHDwsnhJP+vec2PQ9wMjhUJWOSS24SR90WdQ/Hdyqv+pZV+9tBcCHl+PRPjP5
vlp219/Ii4Ecim+FTJDThxBGkRIDK+E3gsq5H6Bi/AzbMHzuMhs6alcmsXqoSZj5M/DTvi667A7v
36VXn8zmB2y2Yu1UAm0xSxh3Q47cPHaf5Aj9/P1BXk0J6yAcwNhYQ/BHr3F6lWkvYMixzgDFU25o
5V1luVHuZsW4aa3xujetB6trz+wP3nz6qGA5c1FXost6OubUAKyxV3SNAy+hBM1UREx7dstptjkk
ZaR8ff8aN8JYymbrReJDYpfNKQxv3umAloKCUSgi9IU6hH4EAdZPOxcIBDbH9s88Fs2PsnItxH3w
b5YGHaFdnDu8v/q61t/AhmHVa+jkFW2e5sx7FkdWpfgJKlkAiyBHoQxZd0M91J/ev943X5wXQ232
X/Q4IwQzvDhlOZtXqYgfwCPlF+8P8tZDPKbxcmhcBX6bQRZhjnOkpEBBMTyGQSlrCeuxcdRDWHTq
lxml+5/3R3y14eM0y10ijW6VS2JnOH2KSrcsqLBIryzh+F5rTr7cAvvMP+ZzhGNcDmm+LyUO6v/b
qJupKgt7XFNL6+I3dysszIP9R29WVEIH+BDzbn2jLF14Zrl8/QRZXRAFrgYhC43E5uY2mZT2HOuh
b6aJuDZVCGoaEKjL9y/t9bfPKGhT2OJAh2ec0xu6MqEcqY+hTzQ6bNl4RHcfm3Rsk0nacDYWoKIF
OeaTV6V5cub9eX3istbR11wHauevo1cyGARzXlmhv7h6etetx6wdiaTNo210N2QBaLsyb+rLpYvF
J9Fk7jNHNHVv08u/WmB2XpqNk//1ZMgBa3V2r26AVSx5ekPqxErasoXrlELhQOlXZRcztunPYav1
4c7UK8jRpQ3mtdRl6r3/MBBG8LdvF0VcIhazBFLWV5LQSSsWLBojERcGUMJoVbXtwPDJIUhFraqc
/tn9VKK2PqSRNncep9MZqwhJ9iofnm6nbJ6UtvUyq7GtA2TjxMAoo+ZfWO3jLzRg76vQAJ9b0/wx
g7iL4SLFmVGWOxfWDm3lCrBXAF/S/BoPgxsfyDMVCDOqrr2HDQYUo1S06SPcU/XDAME6gZNQtAMc
RoUZDZxInvlN54w2eecZemmoyYiSasyWqgf4yviF22L+U6K+v3Fl1sH8E236Ze6tEmoqXV7q7LM0
Pxn1Un1ukcBwPSBZP1uZUG/DUcylRwx16Xp4yPlnGUqaWUsp8nxXInj/KftZjzGt90rv4QOyoRIA
652vhDqOvdeHLexQrZrqmWI4pH23yBuMqxKYqxfDjoluFEtfkLGrbfODZN0o8u1GqpdIVYYvMyLp
NMCICvjMrp0q/qhMsBcKIrmdxwwEZzYGzQTQa0ctyRlB3DrKhdpELhqMcmg14r1k0Qr9SaNXxMFI
cH1F4zvIBWAWW0UdPiWRQYsjcdTqUQMn62gHUn3ygsbg1FZeacQQcs2wmPJAizPX2KmhyGzfsgcQ
ilFO3CDVIFU89zMO5nak+bVLYc3mYGZgjWKicSx23XCfQINbM+d+2IBZt9NEMv8eQT5/rGlI/46n
TPTwGgo13+UKvGLfwcEgP4NkjqY9dL8wu+hsEwSTlGpfe/NMY8ivNcVOdu3gsG1riH76pHUlpRwt
p5jl153FqVXPGghEOWA6GQg8ahASlQjYEUVuwEf1EYLkHoFISURysdevnKRlJSbNR3gShpX2nkoL
SCWAeSGg7yNqKT1il0pjtO+cI4wpP4KZ4soC8FTTw6mOzCaytZZftAMgOS0r1Kk58p20FfU0Imfs
oBCtBKjwSINSrCL7uhwZUWOr5x/YXjof+xUhhSgBmpRsqppyp15q98uRNwX2o53WtxIOVRNWHaC/
I59KQ0wA6BuSaebx5GBYudasftNXsBWVHhhXlk5FZycju71MWlUdiT6tzBZsBnAsGs7js3EkZtEN
xGMIKxuSFiYI+ckKI/UTjU/9u3VkbqVH/tYyyPaxPFK5KKKCD86A69u+PiTQgIZ6AZVGuST53Rvh
cgXVGcBXlyfxfWiu2C+DsNyr7AgD65BiOl5lxXPrq0dgGBuzlDZ5hAi8oUsY3TidOT8oK2dMrsQx
qxN9fGGnMQbGPMzwZoeOvjJWgZSZSrryBkshfk6DGxm8fyvRTDnSzdAGQkFxgAg7u4J+pqQuHkND
G1QDMtpSGubv5shLA0kEOy2CyAxL88hUyznTGZ7Q5yq5jNus/NbodfkNxJDxuTtS2dSmhdAmVlib
c+S2LUeGm3vkuRUF0Vhen2Rlv6PSCPOt6i32ZK0RH8jUnR7tOdMvOitWsHFCXPNqeTVkefJjXhCT
gerK068xvKLFg1DfMgFbVvujGOHLRUjltV3v2P1Xrc9t7cK2xCLWiQEgEuCo+Amin/2kp0PW7eHe
zZ2/TEkxf6NqZsz+OJsEpS5JrH+ck3CcwSYqADPdxFCHn0nb5ACZFxTVcEWTTsDjW5T+MjQ129gD
9EtJrOhmmt0uuTMV6GnCMna1gkApWKI8IwAuHsBsqv2sXoFgUHPPpnyuUHfO1O+1mYGhXcwK3PmY
K2CoHI1TDli+UV180ZlA6WaCh0gUSHRcFCVWeRs+Xi8gKXfRZ9MCCe7JDtL4rh4HLGbLrCpAdlI7
Vy8rwJURBGkkVRdZIaaDkxK3BnsxzYYLLbeNz7oyDuGhruy2uOzECDpbRe7kegiHQv45RZHYD2pY
JNe6PSuHOO7UP3q7GgrNWSVBN7eKCdhZyo56N3Qg3Z+yXunKexA+S3WAo9KPvC+RzZ/iMU29eqRx
5+dONn0dhOWU3mIlmbvTANtqF2WNPe7JwARb/OqzdJp8UuuS0ivsrr7WBqi9kZ3YT2rjyq8mO1Aj
YAYl1z4xwuQLBE4cvemENeIOxJBRBbAEy/RHSEBtQ6YIdmoUCS6NUXXIqdUa2qJ6ULUHcM0iVp5H
pQMXPCmUJvwcmOjsSz1OvqP3m+9kQRzEA6/2RGhHVGsXqZYoP1vTHIZLYwirZ5VeSbbDaQy0qbfD
iLnD7V1pXCVDziJQlUqvMfG6k7mfEPhYASJM1AR4DXoSxBd7+ZIUvfZZMUKov1GSMU8o7EOenQS6
JBylVvdKyH3A5czefIzsUPnadObIkd2YOQ8o3WgQCUCVFEBVm8VfALJq0a7KgFoVyIh0v6lG7Y/S
jP3vyZDLN/zSEx8ePP9rEQLtYoOyAORwpQn0KlbU+lq2VJL3JdECEQHvSX5pWZ29AMgvzXsKKfl3
XcT6XWuVOtGaS1X1T0abJrdA3YzWdyvZ3HX8W6FHc7a2A1WPsx8xvLt4R95rYe0AzLKds510/K3D
0pNwq0L7Jq3V+vtQtYNC5KWW9cG49BiQYbdZ133pdv0lPLmmP5h1Rhaalpc6OpMBvfLOHOE38Pul
1e4x3pgfzbicP4Ul9PuDqBOQzqM0J7DxE2VQtnGDK+gq8F57WECqhpUUWbvHKaiMfbiaWriziR55
zvoSkCkBu0q3G7kvtwpsCtcTFZ5xrOZ5Bco8na/IriEGwSh+G2M8g5tsTOU2N+I08yVtG2uycTcn
vEKsNtSQxkPcV9l17tSNs1fdKf1W8T32uxE4Phygth4kMHFT+UpiBh+h1cfdc7sss7UbOcFbga3U
zlVZGeSGtIqKu1JDPvdcQipXjZwskZHf6xWFrh/SqlW7H8UsIhWAVa4nO9MpQvoWs7s6UqlBw4oG
Dp6w+ENQNtKpUuEEK9N1qwzxHdqxMvPVXpgPOfhByoyy2kFQ4qqLLGV7TFINS8mk1zmOwLHidF+F
surRwCoT4Ky5LpsAusx87ZBKAYhUQTgQiCkCQM/MP2c+TDIRNEXV9Ds7TppfJrEzfxzYbFBSI7u4
dbHaWF7Ujsjw8yW1iZXpQdzuODa1ZPLpsiWPdcaA7YUhhTpPa4Be7bBqkorBzpfpzKV5j7/dssou
WFJuzXrI0s9VrY9tgdODBEYYGjD8cy0ibtWpoG+tlb6s+HhSYixCnGOIpmur+ho0uuuF9mJcGWOY
0ikxsg+O6Kd7SzqNP+dJ+CmxKwVotpAX7hCJh0K6FoXpJLwu29HyLHjZh4rkYGBgJgF4JbRVmAOI
1+X0X+ydyXLcVrauX+XEnUOBvhncCZA9yWQrkuIEQYkS2o12AxvA058PaVeVrOOyo+blgcNREiuZ
SCT2Wn9LlmjRkzHbtJ//ejX6E/wGfymmZvw1OuEUv9rniURfVCz1eLPq9vcGwbJHm3DrqGls54ZG
kDwqjTg/M2Cn9CVi3Tr3g5v+jRbq/wI4mOdZ6NnP1ov7K1DsTYHqKJQJNjZV3pHS8+GBZw3jeDW3
//li/oeX+mUP1TTZtnUO0tFXWnpIC6N/1BKS9CqWiH05Y5RYmvbJZjx++esr/Se4AwYfvFTEw1Cy
dVlRf6JhSQ8lglkWAXtFRy5kUbRbjaiNv1mz//RKImdmw0b96P+KrC56VfhlngcbHGLiRVie35Oz
RwotqNvfunT+/MVYp0EAPbIPfgE5qNbC1U9zBlDKRG1YDUnK5PkQzOxNf33x/u/+zg0CmPGPV1r/
/KeLR+R0ivqcTw1CbDqkXlwf/HlNi3Q8lLtJoyKCVdKnv37R9df/5bsOrIl6AA8pX/YLvfHTizqD
itOmHILNjPlvM5tescn0c9pcGzGVHH/9Wutt939eCwsSNA5RYLzTP77Brkpq2Xsi2MStaX9XQe+o
jeVIcmInqW9ojqme0soqX4lpNfZT7ZjPf/36f3J3Ap06K2FAPhNczR9fX7kxY7cJbmyZyntuS2yN
9FCOv9Fx/w0v+im8aIX6/n140a77Xn1L/2c/ZO/V+88RRuuP/R5h5BifVuOSTnoVdlnuPT6s3yvY
HfsTYhbwS6BFFB2Ww330e4SR8wmygeQr10XxvKYVcQv9XsFufkJ6QcYXLgcYF3BB4z9JMfotueNf
NysJg2hXQKbXpncmByj0P94srTTAHCqF0SeJx+I4aKTeRLPtNzm7UcF2PFNCQiZ16UxlpLJWfbG6
1B72ShY11joOeZLnWMw2GLJqPWpqXZC6bSXJ3iFf2t7B1xe7LJdSbKWzqEMtzZYijm72gzArXE1F
YEruO5npzM+yS5Pbrtdq+ot9mzUzabBERbHZsF5ZBrrXzTAv2hGBev8j8HvxPDYiq+ljaaRzWLzY
nqKxYzTZQpDF+t6eKb4itJs0laiP03h6HFCInFQ/9sSkuUH3RWYylRG2XveeXhHr3k2KURzEXOcf
hTa3DwV9DV8CIxkJ+h3T9jUxJQnL/TTm2tmr1HRQOp05ZB6083dBsj69faBV34baTF8lYSIP5OiK
eSNqclqv6ULQrIiQ2CWO6t6xPwPUjQUxyVrOHKw08WGYsSue9US6/jOAkgHYQgVIuvWN0XoaK8E8
mXgeyJ2+OAMOcjGW7NDulA0kyGskTPl4tQm9F0lCzUSADCmchTXwKaYjPUIgT1p7U/QpRXSSeoVu
P1RdFoBpJ+2J0sX2A32XnkX6bOXtrvNmn8yqHKYrLOLOXCWoS30Ww4q0GXnfDyfsZCRlDJSLiVNG
al9C69nQUhMhsMqQxOQUt1Uz9nycpisaihqrPI0WuuY+0mAySbMp2NqPaEC711nX/PfKVPaHm1a9
CFm752c715KXUmf3DQu/Eu3WbGx3IAIa8xuBr8FAu1Cjevr5QH7NG9tr7e9rDYm4JTXHNnZppiFa
IDV9yj9LxBb2Rk6Vw9Em1nB4c1j9t4SdFDcG5roqpI/OtnY0UA3ug+c1HZu15upHnM0rQDkBn25c
QFDSZ702SZ8IJmAZCjNjVlPYNnzPaAVAtNtVurCZgJPpq1kjHGLOnujdQtzbvaLBIHm67dA/dcL1
7+uUyXdnjUsp7g2kMeDBQa20o13a6kcn4yCjOobQ/3fZzdLnSxBb3hXMUZeEYgZu31B7SVbWUlZu
vKsE1Tlh148NNQDLRDYesaigjUaZyoA4+CqWUdu3ZYNeO6GXcEnq7BXWJP3egjsh6XS9xgiRMbL/
dpalBJ+VVR8mJ6nucc3baNzgGribCu73TebZa6dQDYG5babKp+wC1U260YhE/kHLDzIFI5erTSf3
zR7TeVq9ewaBV6Gyre6R6EraWlKrIzTC1kqyJIlZsNubIa3ltDUBe42NlugUTY61OZxUN9UUVws3
2Rlmo2eHSavEfsqdhmz8Uh/vLzmzTZp0WtSV0j8LvY8B5gJDPpWdSMUmMK3iKUFCQhWFOXkvidCD
h0aW5p1O4tJNbi1UTCTuUFO2QTjpBvq/Ju8eCMyNaN2q6dnrW/eNJ2T2Qk/j9B47s+8ffRaAMuJJ
3RLjPmUEZsVFXN2CGYzp1qWaZAiTKld31E6ivRSkGttAU0VB3mSHlRxYzQkISxPKNxCGFsO0rtve
gdDngr1+1vrpVMbDNG58Whu560efUF1artj6L6fXf0/0n070i93x3x/p+2H+5Sy//MA/DnP3E8Fc
5OrAjSPRIZDwn4e5a3xC5MQ6SdYnsO/Ph7n/CRp2jSBa1TOo8NZQnt8Pc+MTP2AiPUZTwMCI4/Y/
OcwJi/nD5MlhjgXeYJ5Yc3x5Uv1qF3d4hLsFdQFRCllv8Dij3gEioKZRtZtccAlEecvbSFbH56VJ
DVoa/CDPImchZA+tkRwfFckm9F5RDveGwYOTxOxgERARak8zuPqHWpoA73xSnaC6mgdVJisLoU2K
cHcaJK+shuAPzv8xeagBzL1Iq5bifhikc23YsQdAO3XO81TQhAdUXNVqrS9SEEz2bNNnwArHL0zh
06NK9IBOwDhPXnt9kOcszSCVehUbcqdjHKCRlYzzV6oeY7WxK2s9GyaInc4eknvqf0gxT2n9+J70
KYB+Vydg0yiHO1hCBTyhdT0AjZ4y1MydSEj7c3vf3mtV5V21ZuwkG2FqMtk0pXCBbGxebGuYNV9R
VxnJF9knw80ogYpDWrlmOxwTMd+nBl79vZuq/iR0Xxs2AivCLd2RdrkD0SCr0GzXxsrCG4gWFfS3
AA7Tb0DyXpIL59gsOtbghIfwWSUpIGniTN4Xw5ExHXpegvok7osgPWqKkMVw8Mbc4dorknCSbMyg
fFrKOfYSKvkATkRJlaWcx4LGoActtxNmNgTiJPSX0njQREpJVssueGPz+yWIZj2HFlDqcD4nXezZ
oaun/lHHW0rnrNf6ORBjPM+hZqf0InINmyoshRZ8dbvJovHQdeRXY3KYBqzCaEZSg4Tz6MiMxAlf
K8cnVdCFGxp2P++aZKAZaEpBtc3BOWVVQcy7yog8q4egueFJ6BCuSPtrisDGM374mkVDUjyv1ObQ
Gn3P1YY9AekOtPXkM+2Wcr7OBXsHdmlIa9T023yw5w+rr+vvI/lfP+CH9Vu3m5d2H1emRT2GjqmB
2aFM221RlAHTgK3REinaOfuaukoqejSWGQjL70dw+7h58ypKoqJ5WPmPikqcQ+mCBISLo24WbAvZ
lj4CDh8FcCbJQui6t1zB7IeuYn6uzTHbGXYh7W1LosKJxlYwEg/iAS4nSfEailbAmLhm3XRfZy0u
zyDf5bBdUq8/DlnicSFJgbC3My4+Z++ZI42uujuY9Bf1zpWRk3+/5cxtnmxdWH6E8EpSFWS6FHPT
0lbpdHgWYtnXXT7ed4gW8iMJv3DD1C5ZRuRri/+1qSiViTo7M0w6J43aPU+aOdB0kS/q1jBa0Et8
UeWHNPy+u+oCL71u3JLkB1ufphVxamDGpbXQAN4sfBYrwNj80EWVItMs49esr5d3SphSmjU11/1S
wUPy2el286VMtUYL6ySnrFRXDIOQcI7Iw3YJMhHNcTo9+ebo5JEqzPFMvH9K8MZiDG/OlFvvqrBn
yndyYkBDoSqmzmXR3r2BhWeDLi/48PpE86jJiPsnZHuePFo8/lLYfdk+Vogo7rnHrJ6r3zROtAD1
5tu4h/yjijXQ6LOw3OzZpzOJGkjBjQsMr5sJsa8Ef24rvM4DGrAmME6D3qjpPNrZ5IVSefTnxtM4
yJNbB1wOu4WYioSzYuoDhdSCFsulc5+QFRQWJS8NLWgOCEzOQ47sY2hEivrUldL1ujg7TZ952w42
h94TCkznm1ylREAYZI9+1XIQzjBGYuTvy5LmhmjJdCMHoKIl8rZFH5kfWovgr+va6dY4L7dx6KHS
ZnlfL72+RDZKvRhqlyydB9vQUvPUkUygn7Q2m+JTNwiHRNclc43BDO2xnd0p9EhgItSgM7J+28+D
/tlbFOo08jM0usZs3N/IvjXu7zS1quFs+sncPZO5KcvvRVmsgaVEn0CX87nCF7S+P++LZIALJhfL
fsHY4d/13IvUP5v8/EZMpvF1lYZ9pbCF0pku5rOCvM0UObK+kE+Ka0PHO/1KwS5ve2/a0QzmTpt+
TtOzoxfq1KOGeM1ochwIyQ7ym4UUcmMfo0Rgh5x9rY2UqptviUyWb9Qodbd1W+RvDYaLqzR1jZeY
L/Q3o1HpEikZsFDx0IG7V8XifXhKDZ8tqD095OsmZGRV8ZDTVEISfNjAKHebro+B8GhR9l+scQrq
KxdmmIDJRTDwtjjxtqxgi+CU4JEzKGZvQOiapw06HIua3HmpjWgMdEpRcYnm15mXDY/g/fZ8UH3j
PNcKQW6UT8P8GXife28syoR61Daxx9BSioLkTOJo2RWiE8umJiKYvb9bWP6MDGif5S0u0p0xUgYb
FkQcAMXF7fAMTmdbVFPbdhw6xkDLT7mg6g8HZeWfM0/1fkTxBykDknQGmpmo/yLZNoiL6yXA9UFZ
mO5uNSdZuM2y2nxj70LcUfNAIU++LMpxB2PnvLmJI2hNCgj0Qo/QdDsk9PmXqq6nZ8dE3Bo2se5+
pQFVPhEzROeXsKeSOB+zDzjFJ0njSa0FdGcE/YefzcVd0A41Dwx7pGOjc1aqkCrV8n6usrye9py2
QaVfVSwaz0NOJVHUJ7KlGUVqwY+iFvOPUU/oKrQbnaeTsM+ZtVCKIIquv3UqTRwa+pRuejHJ18pv
y3RjGbJ+ynqnLcJlzvU2HGzDhP0yGu/AMoCRrYr97rqUUPT0ZFeW3Hp6ZQ4bRPryEMceEc3GwjIc
pf4Mn46fRf9w1bTMm6mB7T/MDsTfxspRuOnTGJCFnJvmE1kA9lNVU4i2Mwn4XHOT8xgZFDnA18aU
+0+S5jM3osAa8YvX4CaM2Oz0de8bXwO9ktYWZQUypaq3rCzEIrucySAwhk0/DP0R+4tvh1lT5ufB
TsrxLCBWiXqEFfvMiaIXxzwojGfPa00VWVMf79LeXVskNF3amzn1zWRreQPteeZUldq2qjr3syQk
gr5bJqfX1RRCsh9O5qcl15s78o2yJBp1Te9h64rymoc6229gjx8CuOCDaXb+Wg55/ebTZMNTiBJV
WrqpQOS39PioI77zHgmGDckTgDyxvMu8OP3cT6UfR8nAOBYqCtT1KNaK4knlQ1zg0zDcL/OQL1dV
kjntzrFUEJwaTxpu2MGpGMc+ixG16EjKnlsx1nf0+9XiUDflBGhD89jG4uy4MuJBpZuO9p+1Y4JN
NqSh1jvKIR/NUBp4C9Wy5OXG6nP3tFSJWKIhs2hGolQNKIN7uODQNEfdInehife+NfJsXIB6twux
V8kOuRttO0k9Ga/MCIKqOWIxcUO0Qf+SSvhPcK4BOQdAAoWZvQxA46wso8mPdOgspysxJkep6pbg
YabLKwlt31NPdt6mLzUtVDBwooo7yG8zfam0WX2nnq9MNlXB6BSSngXzXtRadoVNIb0f2h64IVHK
exJNjriNMz45Z53fUdKmN5T6Bvh9abkvJ37ab9LgvHgGEoCcr1llDdqrRSy4dcg1+peielDVSVMF
Aq7RmZ1j0br253zM2e8VVCrRuE4f346Wye9AOWpACfFMk3uoLGUVUUCB4e9uu/8uxD8vxD4K63+/
ED8OPIjexfef4W3oqH/h29Yn8GlCo2jEAZfGzvTPldjxP6FZ5EnBnY/h6LL3/o5vu+Twox/lb6+W
NB317k8r8W8WKhginHG4Ov6Tjdi6OIb/AG+jZIeDQR5MAQd5/b9wMYlpdm6OwBYmcG1wbcwFZpks
77ojQpzGrJ1vlA2RPXpcR2KY1Itwq+nKSWJlhn2R5/HBzo3kOQV9xK2V9dVCZ31ZmPD3htgJIdb/
XGfsbc6ys8tHKklRrZfaDoGsQdOgo/K3XFtaoKvSG6y9T2/XGNqe0NeqSUdczYTRvdskxbODMpUP
obV4lMsVZofru49j06S7nCUuCsiwRFKSDc1tMKN/jOaGeKUtR1mHilVTfGuzPskZ+RfZbqTLMgS2
JDwvKv3O/sqQM8mNqpfU2A2uWzTHpPcQbaBZKpnBq3VPt2OiS0OZOLPY+j6d26FV5wE7uuUuRViX
Kdo030+fK02pZad3UlD1l07BvZ1M8Q+UNcnn2FEEplo1byfwE+ulG5L0wZzMiVJkOYjtYJnMRuMF
HMOrVN3mlQ9k1nfg9qHPcE0HLIIu/9gk3vTeBXn+AsDovmVZ1RDPmaeTG2mBS8lobZC5sQGOGMmE
XbE7Y0XxgkWZd3WZxA9qxfhq1hUEdnlRPjHzAALqfTY8cfisBymWvnN7AQwt6Qev2YoilvATiGGS
UeybRjeyQ7UijglZsMw7Kw7Z0ZHHiBYg8t3ERTtMPJkNl+AEXwPCzC5wZh8kQJsMTd2jfwE8W22s
3uMLDGpeINGkXOHRRIGU5hfQtL0AqO0FTM0vwOr6cF3lZBqAK5JFwNd5xWFBgOvDyIcpIlh+gNp8
pKON/I8VwPWtJvuOOCZ7LS8A7zxngvPDTTR6By8gsHsBhOOyIvu/vwDFCzBsi4RsBZD5HgEmo+PG
/1FdQOZFwstepR25qxzHBkdxZQxadkqyevohfHvSjo3mJVAg/lKJ+6RsGm03umVwP19AbgY1SBtb
616nUpbJybBLPT+6WIQe5Tiwj20QpU3mZ+gep/3aB6SSXmESQhzbKAqFK9tB7OdlrptEhqM106Ht
tPhxEEUio0EDPUFeVXp1SD5C2TxoLssdE5DGRBbpBPGqQ+qYyXmMWxZ6fM0IAu2+9NJ9xcKcXytT
qRuDVr5hw5IFA8UISJGgOdRGsUUBuci7WNcaulzRoDLZ6v1qqrQZMGaifFO7iLI+z6sdsUQgC9SB
GcNpTBwwc12rAY4KUdk0sBoOkr6xSMZryrtZJ2OtHVrqmOnORNx6WTld2Al+QVe/N+q0fcwDvUi3
bWE78qg5U//kXhZYKWTwUSmy3TZMXdp7ue66QUYcFu5OPgsuJtuw7eXjm/ptRZ4SdQYrYHGe1h26
uazTeluzWiONXjQmhXXlTgHX+W+zbb6gsiNb0fR790t8WdVbx5nfy3V/1ykU+t5ir/tRTu6Am5jQ
MzsyL2t/LWul79sLHNCvyIBTNl135Vtx8UGKMF3d+QVFQNAJgYNQyD23F6CBuDRAB2/FH5wLFGEl
nj9HVV+W+TFhur1vA7dY9kFuCD2ynAxAQ1zAjVp2ph9pNZgHVSC0hBJ9c1XIVZo2jl6xIIpeoZJ+
yUp7Ky8QyryiKcEFWEGfLM7OBW4pL9ALqh/mrCBB6ROmZL+IbWsX3kkVQ+dt07QetS0Ptyi7gDrG
iu8wevB36aqkXHu+QEAzYFBxgYXyPtEPtI6tYJEfAxwNK4ZUrGjSUFeTzrLVTZSGr3hTTAf7sAHw
AIaqL5DU5AvgqeACVc00AbR7v+voS4Vyal+I0gXWcqvlo1qhLktYUCj9BQGbL2iYPlFdyQS5omSk
EYGY4ZIEPQOZS4Dtst744SiHztThgrXFfFz3SKycN1K2Z5ZQ60TysR+R5wBMm+Ir3al5cplSx3l8
ogwJUG9A3/5oXqA+/QL7Sb0evlIbbqar0yH4ml0gwvgCF1JQvgAdYvkCr7tAinPW+kc8NVQ/g88V
z+MFfrQuUGSzopLMtgCUqhNsuJplemF8gTAJ3xOvbsz7O/YrzlkYs0z3Gp4c4M8LFCovsCi68fRJ
m0f9ZXS1FRSqGAOgXt3Uv7fzQQ81MTcPSSWIBo7BY6DrRtfhjKtFg28V48Xvxrb/DpN/GCaRFf37
YfLuvXtPhvf5j8MkP/IPfsX+hL1qbW5ClE+k7Jpd/7tYwjU/uXi/4eTJdnQJM0Cn8PswCYP7yVyz
cen3+/0P/zlNaqaHyMIlq59/+LdLa8B/UPr0i0iKs2bNbEWqQSvLWs+4Kn9+UhExhvmmQiKwtZLy
sTLMgdRk1vUG8fDmpwvD/DEndfU/1SDu6qyS/f//f3/+StjPdRy1pFn8MrfaY+EaGslsmH/m+dwM
unOnKKvb1lNf/41c6c9eaqWmTOgj3uGv7n1URIM0JW9KT427tOyzSDOch7aL/8a/z4f3syzqcvEs
UmlM9gdKC51VtvTTxYMga2kjCnKisU0qdXqo25A107hqfAgZJ0+Kl7++hus1+tfs7/72ghjpWU5I
gvuNLfvpBUdanzOMgYi1q668DWofPD7vbrAP2DQYUoXl0GT+d5Zt6it/fVlykVGakeGFcO+3tefn
94mts9WC3kq3qLO8OxTJ5feqmeMtHor0YNEx/ThOjTrPxextLdk3BxaT8oSn3DvHINYbp7PKjdMU
4iUAWd3lSadOI5K9uwW/U2SLzrlO56E7BgwmBwO26DEfF7ZjY0JjSstAHC0iILZQ1I28asbSP7lT
XXwpTUdsUX6ClSH4qfuoKxq50ccuBqArwRPiZZQ0phfelxHzwD61NGmHveq1W0wy/rdYj+03m48O
W9aCMkJ0xURpzCDna45K+e7V5UdaUNvNsngeey+/yswAqXVTBAZd4TLnetBsPGWOEbXCQl/cdeWB
9csNC5lpL4ad+mfHa6m0F6Pcue5AOfkEivtcMZTu0U5kt4XycUfhWTvaXSAPji7e9bo1D3G7kmAt
Wb5glbXx3pGX+diwx4DY4LEbkErM31BVEfCtK7/cQdkMe6AQP4HDwqGhuYMDHJ01XOCSAeXWAb6T
odtO5VeJFTKKpdtep9gC8qgfdOrXBQPtWPbFA/OseqI42jj6ayeYqS0ulsPK/Iq8VqPRh86HHkzJ
2tDUpF2Ta+VvtIwOrk75w7eEUNEQXZLxpFkNu5hfx04WzVLk127dFYdRlPGRXjJ9ay5tsom7oD+l
CWLkvOySO1m28dHw5AJizv94GISuGVEuyhL95uzsiiy3qc6mbj3KyAU7IcSRj7NwWhcZRaUMQCfh
nWTupF8SwhWMcPHZgpexdJF9FGg9Ft06oaes3s2kR29Sy9z8xpHN/FaIfjgoui0wBcrOBYPt/IOR
ZcDyLdquLZugsbFFPe4Jl7/FgLP0UbsMH5JHwElMwdBCXYFZh5bVGQ9Sl933Qdf7qzxO3KOrc3EX
4vp2WQ8zHYHckx9UtcxejQl4lpeyfW3dMTm6Y26FmYnOYgg0un0s0h8QWFYVcops2VjzqA5rIcYz
ZGJ9ZxKsuU2TqohIVY9ffLnk7O65+6rZQj/5Ii2eHX3Ent225Rtpr6jcsZHu88X/Lo2KIb/KvFdI
McBPV85PWSCSh2p0XJQtdvA5BgpAJOb6ewa/5BTItLrR+fZNkFeG/tla0tUO2sRng2hNFO0LXoeU
CvFNUav4I8uS9JYWmDxaZq+4Ckj2uKclun9lo/PkvQ01VG4xpFT9Ny0lF2BrzoHID7Ka9XpHyiXC
Uo+pBefOnNKD8dAVvdXuk9Fs24M/uZO4H3UzTzctAjD9owpKVSI6Wn1E1dL61T52/AxtSWDV9U3K
dnygKiPIPxcFIdJhMpf6R8+M6u1m7EXzNsmA96LWrwt8aw7WWCjMqfCjeJb229JqrtxMIC3eDgPM
IDdaXNiKlMPGg2FL/DtdioNHebhDXJ3NRtYFja02oMHAlJXDL/vue/PwlI21XWwcZjFvi7TBvvH9
BWFYOdtCnVJHxfWJ7K3xhSHOHiEfreldjKgzwtYGhI9as5++DeRuL6jceusZ9UzgnQovlT9E08+P
xixS6ynHuQ4wj14Nlawwl/TYaRqtsMKjL+MqzQH1kdNb5UOXJH6oZThQ46Lb65jAQrIbKKXr5bWj
I5zmyEc11ROfMMgu3o0jrD0UKaq3Wp0SoKYWPihCBh8/W2OGIVjk+Q87nZcINpOMhTZoSpBPd+Iv
Nr4X2lot9+ySp479AUdcoF9pg8vzgutx1Ebte+54OCltrbmTgFuRXg5seciJaVPGycHN/1hwe9VS
p0/MKA46r7c3JkZwmQZP/dDfdq57iCvhN7yWr+9wleybxD0RII3ntkJfWGGYuzXt+Rn9RlQRc8gJ
tPXb7govxJWbakfReFflVD4r1b46NTE1Uzx/c1rj3RrbMJf23ujGa2jhz76ejp85h/YwhwfdhcFw
O3zVZbsqF5WE3jcRDybJQG9mvV9MB2DKXZ4L3JjQmpiM6ep9L7Puui6KG05JVA7dj7429rVl39p2
sxFl81i35X1lBRUGEnuvXGp6QNLeBp4NoSB+dkP5+9Ebwf+LqrfPYxX/SG31lHXy1jO4SYIKd+9w
bjyaOes0eOnWOqMAkieccR3tkr6/9xvuo3E5eHp7lZZoCWYak5Y8/TbpAUJWUs+C71hI8fc6wYae
iGd2UxmWzsgjk3yasMhKXC9AVW117TjTl8z1DsRyUDszReQnRyTobEucQLaU793Ib7wY12kx32I4
gI/t21CbDebNZuFvtLue1Ccv925lrwQ+KPec1CbnvjXcOLZvPtKctCUfYt+O0xO+5AIbUFfftH58
AArjPjLFwRmM3dwE8ELl/CUGX4nwIJ6UkjQw0ndjYhPlYanhYBmDGvBQs/cDRt9NMmluOANERIbq
sCz5LU45ZwYW66LaL7XQ9Mw9rDYChLm701KWVsPHu9pYdnc7ZN6dNdoYfWKs89flMqRQnmhkxiE7
2dkYbKAj8DyD2WUOo6FeVDcwpcmemP7dsGRHffGvnD59L+vio7L09gHL5Hb20jm0TfNEqw3fKJJg
YK4eA+FfzW1i3ebkKES+0oIDL8Cbz6utF8+bprP0nSc1yMbJf5nj+buNcTNqMYxHUCspj9MB63GP
vsmVhndvenlzBm9BAkrXaqjr3blphMT7qg33umyCY1A7r2zfXLJ+vgq8PN6trk5oXX2Pmlk+jB1J
5XXdqp3Q4kOwmOrd1Kb0pvUW7zTM6i7OqsOsQ1HbCFBuCs05tr5WHwibOHZJP20mT3uzOOsPBqLA
UPjGDRv0fTWp4tCZyQSrnudfCt2PUFScyzToX1M2pEh15B8MvbmfY/VQib7YyCF7lYHb77opfZ1d
XlHxAtHkT/f9mD3XhnoA4LsKVJ/AQNcUtwbYTpVpng1Pu1EwvlHqAqvVMn2cZv1sWOPREs19YM2n
IeuvR6ObJuS12DKDlE5UDOI3UJ3L1tfFW9kmV67dHepJwbKToTQPCKQdEKrZ+FFk6uBZ7UObxs/A
9A+WY52Torv2yvSuCIZxRycGDVeLHpb6gKJ6nr65qCLmWdvahX8MZHfoFfLW1qYbEx+f7c877OU3
6HeIiSryne9nZ9yVX61JYEbM9qNE05HNPIIMzX8z7PYhmal6gbi4BTreIrnbgXUgTS+LiBi5jZEu
2rWrV09y0b9WBh43srE2qTZlm7qs0a4wspx6axaMgjhgfbjaeZrADEtCHFLyBUhkcFf19XKNHvh6
yfmu913Hs7AGuMkyx3rwWnk2+EPgpcEgURIEd+oQzTcNdKFsBi8MKDLUeuNY1X6z1bvFC4U+zkcM
q2akdeaH7vMhFjDtgYYu3ii0b01p61hsBveEdZu0ibT/XNb2Y5UOGmVEI0lyqhJhbzoBkjmry+6d
rl2iNc40hEkh9r6m7mbwx29jUsdRNTY3g6u0E5mC24WvNrdK8EqJx9vUVRuvz5fHBdI1bKwO1y4B
SlGPSWDXqMDYybF8ceQ483+pvszCuBEl543nGlzbRjiRZuIttpe+RrDd5x/m6H0ly3GPnv9q7ur3
1SS6ncz4lsfUlsDsIiyTUu4aopXD1jWWXZ6C2ncXfUMyPkKlcLg07pH3z1txq3OeNd/Lqb/C4phy
0kxzpLdWBpqLSNJMivRqCmzmtxzLqSPoNZZm2V/FY2/vECdrx4VsBnByo65w8xfVvl7cXMel3OTM
rElLDrgFkVPjCViGBmvliMzcGjIemU21Ncu23VOe51QAzTki6V6fnpdynk5gvM430jCKpyLozn2f
E+KJPPFxISMEBkurNiqNzWtR0PKDOd1FmoFpGLyN+Zg8QfW1AhBNIlOklB5btf+YmToTQMLOt34X
uesSgGgwlvq7MaXLtUaUyzN4dYDsAourVBbhkK7Im82c4cb0MWoFW58O5WitRH+Ay3ffC72cDp1t
3SxWnO4UGbPncjaz75gsPLkhiQGFND3TEZi/w/HAWI3JOS6IAmuDI1FdkxkiYZqP2YCeLMwn098v
VcXSlBjCvMajkZ8kvEtkq7bdVJn8X/bOpLlxJMvW/+WtC2WYAX9mvSEJShSpedbGLRShwDy5A3AA
v/59jOp+lhldXWW5700uMiJEkXS4X7/3nO+sdzIOp31ogvlGle3wOAw6uMVVUl+rUry3KxyuHAnZ
l6wcR25kTtIVI5twm5as0VYM7UmxC174iLpOnSrDR7U0RWJ7Y3AzNBYtP7eaIRqrftcxcNlKO5hu
0XGGL8tEsgVxTyOXqKXT16GZoqPOHT0y7NDyvhMEEZVOa23xsvM4Tf34mi+Ze2Q05NzTHOgKnBVe
eQ2KLX+CCkH5K23b9NsykOWeFRt9R2oFFJUD9HVmFf6MolElU2HcT2AK1ckuV0z44dIds1rldH+D
gtpCkAac4dcxwLcCnv2r0pj0wk2n6LL35XAdSATiVW5/jbA89uhoh50vs/ipILTwthdO/2hW19ot
2lCe1c4hI7ZvU07xj0k5SAjZSK40CYYlYxmk9XbXLgxE1/FBEWRNVyMqSN7Uhds3O/xsTn6FfNQC
OgB6jarJvats1u1ysmsXU+PPRhNE2CZxwHK4izJ3WcZr2+9zx+x6horFLqoHsqaHzYIWzEtInivU
tjLYYJK5iqqWjpflXGsVSP8uLGPndfBr9LZn1R+tY79NH2p/OTmBz+aKbf5gZ+mEbjhvywsmeQyQ
FmiFw4qkxJcG2wvp2knIb08hmnl45ZW7d5yqP3Wxi1o/j88ol8lO2qUfkwB2VuL0tbwgbyvYk2pr
LqcRtzVO20R5S7/lZ+xg5TQoqpqIFkzhbyFJDTv6hPHJc/x4Qy7JXW+olpxZoP1axHzRcvCv26Jw
iUWP+LrKbsKuX81XCMO6C678j8tEoDNfcHyQS05G99AnxWDS60LP7368foX5XKCqgt4yeYOVTFbm
XWXIRYCHPsSMLEroEVcpmX9b0TJ0mtNl2OEmCvbzrLJk6sbxakCCfd0NsSGlfq2OGfLrq7xgkGgt
nvcmRfh95nm+SMGa7Xx0j3skWSTIy3FJ2sZ/IlX3MloCvUcNRkb54DKO62ZB8uIgw+PgMj0IAovY
ChJD97Jr1GFoA8w24Ek5K6HW3DALDrE87OcB2FvUMdsIgvVTqIyVx0gQaJAX7hen58FaXCjDdRbe
B75/VKAXSMZaT/w+wTaAioWpuiz6TSugPnaxfVjzNjrxKEOeVOSUWIjKEd1l/q3quhuY0eKQhfaw
T/1ZXPXCwPSiiVW86rZGoqlhnBxGVX12EGp2YQXrAbX9lOi4bC/mBe+ar1NcWLZX73Kjv+XL2pDH
0rTbNo+tfSZTMCu4xG/7dnxgBhvuIpW+TDbilGgxZaL65QP7EiBHe2Jg5bbikucdu8ccMnnpBaf1
ZO/bmjbE1Dje21I3/V5OmSKGnYh2E3s3tDoX5taExXOrrHdcMcZjUCIK9HRpURIxrtujGNq0VBzb
2mFhpnYpkazCDCD3Sh65qH2z3fKnCptjFrM1m7WubgrisK5zIW/jAFVdoNzp3UNoeRALKvlNO3lI
4VzZb3pnbJ6DiV2wqtP7brDzU2w1bGqrJ/aTXWSXyD7sd4eN+dCVttoNTR9ds8UX26AnH4hrTJVw
EADCiKNqOxe5mywqCg62Dsakcp35baW9mmgC5k70wevbYjYLF52i+bQkbC9UowEyBxEU78HQlEkX
O/IgefOJZgyY9O7gmw0tfHkYmfhfuZBT97Ya7AfRBcVZ74/OMyU16Dkm9nrLdCkEtNCMj01jeUfu
4l1yjn5/heNjtg7scHS2jThYEgbPxl8LGpugU7gcFaKDyVTH8gZsgYP6vn9ZxnI9LLL0thO+rG3g
qW7num7NpL/65uYO5zD0MJBf/cvqezdO2tm3wGCIhowEVVnUN8XZPWlgSpSLiF7cwqrgjLrpxSyU
dYVjtNqs6IZpQrTPJSJ/ZKFOK9ss2kqyvSkWkd4ajBe7ZfbijROsbyyH4lKrlQmoKVx0ma3A4jVR
gsItorqZWCk+hbJ2PmpwDJfe4NB09pAE8DzdhfOkYV/X8X4s6dcXuDS3Iu7Cuwlf8Y2vvBvVwVLa
rCjqgO/Y4QHz5vNQOc9OjHJXNxkX+Tag/lv6YCMbxS7BkogVrjwP76M3hC/9WXnd+Jjt6nW/cks0
JRH3Y5P4c/ceFfFlIb07b4k/6nn6pJQKKHGL6aI38UBezvzD71Z/X/i6TqQfce3Q+jNLiQoqu+XQ
5xaXvN4eDo4ywR3PnLpe23I4KY74y7pw9K7Lq+Uy69M5CTuv3Kd5ZNl3pduWV9har4N8efX65ZuF
Zo0bm1kem9XWD76hwUGARbpsMZeFiTu4tx1YcwR1M4SH2jiGtE9zHF2S1RpAbK/E38yvgddxj/Ji
67odKZ6r3EeRiWcijSGDQSB7DKf4BSbxEf1Bta/qEqxNwAmnUnSIc/9OClW/c6W56CaIbVF2SdGw
o6F7WiI//ugXztEys0GxNpdTND4ahRx/jncgsR7CDtsfHfh9UNAKye32Ol4RJTJGxpwOgwYjaH6P
r3ZHA3yn+EdtwFosxv5gmvwQzcFNlIs3oexjgV+n813cg8VV2vuX8Vo/zb5NHAxKfTsfL8eW/VLk
99oan6asO+cnb1UbX9JT3WczGiDaIaKerlKd76oMDph0vgYGBBq8/xLquwYa+Qegi51CaFo5HLZr
hyijt0iPVfCll/W1iOrLFRpPkAXbajo7UyMEXdZR9Ty9jTh6kbOv5WS2dB32szXjn9F3xMPuRVC/
dIifs1y9k8y30XRjzPlqs6ZXYEAQbHX70rH3PtL496kO96oEdNzrTadcvC04vK4WET5LxEjkdCWV
P7KK1p0o+/1SohAtMgmC39qGLucb2itC9uQmrX/UXtffzLXQl8Ztd5waV2hPujfjeVd1oC6yyRz8
jFM9l/MhTb1d1pKN4pPuQ3P3NLTNBRdT1qr0Ts1gDjQMtnMG34bftEzb965QO0hCW86PXd10d0xD
3yKLbTBOObQBj9dB89BoGkgItGmtkGUOEo6UNoepgMOXMW6LKDzNkb7IwmlLz+PO8zpvm2LXRfuc
REO8t0TZnPgor0UgnwbwkqX73TPuSef5fs7LO9/4R/KeS2JXkKvI6m6JkdmsMz+E7jOXHeFO+zFN
T6loGTTl9aO0++tqofvFie4N7m7t62k3h3a3aYx3n2ZoZFbxsdTWtuLhSzk86I9al7NbEGuxuoh7
5xNq7Gsdd+wX8bU1dsdK9zu86klotYdGcu0fecbEzOBv05mRiO62vu+q9ORNxYfR492SNjkjhOHK
LdZtBtvmgcb6QhlQ7Vo5DkkYkGo2IuKxrHMDU6HmaKf53itd2toIBrDAFncc+PdVOFyTdbtf7ZIG
gktrjXdfTjPFvhiOU5M99Hk3blQ0HbtKJ9lII7ZCMZNnhDD6DgmCRGBqIxC/p9kdBq+T79UVsQDm
ATnsY1aB5S3cIxj5adt42iSjpyrAOOym0sKMlbXeuB9y+zLPJHdP1hV32yQs/A8vljEdifG99ccX
5bN1IshddyVYNN+Fnp1W6odtMHOL8eeczQfYJge/Fbu5yd+nLLpnYvQM5Tqm8z5+VN50XMtYHJhF
PPnsWh2zQWac14PIPpdpucomsZdFeLeI4jKNJdslwx4nF8iipdhHjnowAU0F14h86+TzsfedQ1DW
Z7P4c7xat8TAa7yEK76F1H8c80ZvpRq2SM+vzVR/Fa23mXv3oputWxFm3wSKrC19F9huXPzOV7mW
t26s9pa7yc6zy2NQZUcp5ocy7B9Gkqa2WaCvmk7fcP59tLnwt+DFn6s0my9qd6B+iuIkZSqIg7q5
jVR5Uu5YXkhrfWWCvTH1fMR3fltlSEGHVdqneLXzRyflHm6NBdyxlamciVs8wcvkjo9rXj+VhZm3
maRNUtpWumCLUly7wAEcIgFpyLHL5WQcGzWQWG86BXYz1jwXPB/VQS99dJHOfnxTsYdcDn3kPC/n
uaCdZnTonXhYNpE7iEM144Nzx4aGT6wa8HyUs29WsRQri06sxxykxDV6qGFbDrrq921vZYmj1LkE
isM9g2SGyH1VXpZDlT3Wqyw+S88t7qqlp+tTiqXHQyLtHWHp7sO05MGdF2U2bwbe2WUtS/trgv0L
BM0xIxuRRG2eypWcWjv7rLJZqkuZk98JJDcd3yElwsv1TWvunH6E+TKLeOSwcqEJ8rM/x0q6W1k3
6r5nenjZlm706OVifYUrEN929RTfWIIwtC19I5WIPF13evLtJFNAyGkdeu/SyuwPQyf5EkUVuqqg
kt0+xLW6LRjDVUmeniNToqHeyyg3D8TqWskZQpHIDhcRXs8paXSafxN95NGxWMddOA/zlqm6Rz2+
sPsUA0rhcfb2jBNQAbdSPASyqpgxa+6NFcUFjC7L9fYOXRI29slcY0XJr+MlCPmOYB28VI2ct5Kb
+9UUmPhbVgvOZ5cuaFqO/iaOx2ln/Gp+xgGLqhHxHYnTetcuyKc2g+EAgG7QXWq3Ga/ikTuRyfUP
YAEf0RAMtzndg8RBUP801r49bvxWTycxl+1hWcfyUQU0VjuT05Shr7qDi+NsozZotiWjFBuhIZ9E
lTKUpIFKCtknAY/YdTMhzGG2dHXREaSyGew12kdx3x37VjU8QGxtfWrv/Na5aem572fabg/CXstj
PgQXCBPuGQ15D6T2UAf3ir9uo+rZzXHTJBPV9uus5/VQedCUXD00GtwY53+QwnM0+TIlAy3UHQFB
w24CT3zXIxW+lm1k3SxthqQ1ms6UgCAHyYlgr7p1F8PIrPHTo69mw9lh5Pk0QXGxMfhQb3I8LzAA
neIoQR3eE0z70Su339P/0aSrhhVk51XgfQrAztktBzt5mMONPUVtzgrQDJtKKBdXY1CKR1D9ApHc
2OofqwMg9+w2qfd9ZMbbuLNrrmshqLpxdceLyQiMUcRCzVzxI/9i9bUaKAsQ8W2AoLDRoE72r6WC
TK7jdLjyy67CM9WvAP1CWJrTvp7n4nJkAHqWKxeS2t9V/hMKP6JJg9nDWSJsOgB42cQtOBQstN1i
LVSMw3IzlyNTLdSwb4526styyjPCVLGuzMMQXGOgafmZVnjTSWLUAtx2fKZLjYejaN3N39YGxU43
OrQShLtgxIxT25Xs15KrRFtJ502ERZi9QYACpTeDkOAWHM62d/jbkDm90zOKTNIJgRXjDfLCmY0N
vX0T9pEeLv5WwqnTIZQZ+mKCeVaW81rbhTU+b4tuyV5S6XEn/qUV+l913h/Uee5ZqvQ/q/Mev33+
iWL066//pzIv9P7uniF5mDKADpH8iwPkv5R5/FHA/0KSF5+RCC76sv9U5jmI7wIbvoEf8k9CMHn/
X5h3/iOHNoCN5CyKSBmN/oouz/kNfHBOSyEZF/kx+kEC6XGN/Elb5hRchVcZU0IOwrpYSqaquEA3
8Wh+umijtHkKO0ZbTD2+k/d9QFgFWXftbjym37t2xZTXTO41NJt9ZfHYBcP7/y4vFP7Nn5WcCPD+
5+V196XG//bX/2t5xSwU7EB4degNRX9cXjFgDQTHRHefF5nn/GF5WfbfkXxGDpeZiGBgH+kia0+3
45D9x/+xnPjvHuvLRfoJrZ6NQvyVFfabqO9XNAZyDqziGJTBbv2GycpASVspSZJJb4OT6NpgvYAe
K/9N4sefl/E/AjjOsWoISmKSzH/PzFIMV3EcpwyzVfcAFOqiE/k3fLjXPp11wranO8trf/7hW/gn
StPfVJL/CP0IzvEJsAigkfymaW3iDkdmpq2dkQuMW0taD2k8yhNc3G8zHv7rucGC9K9f8zfJ6a/X
jFEOAUoBp0KOwJ8fV9hh6UIxYjFxyV8dkQ0wjtJ1A0Kl+se+/n3+v+lX+0/e3T/7RGkUhzboE6iD
4VmU+gcNqNMGeZTGA9OOWZuXtrGh4qV2BV+Da+/SSOfSs82wp8taHf7ie+T1XMAv5PecN037d7nr
WnhB6bs945x4YgjnD85j3RJxuCsltOR/84n+t/V53nuRCjsIeAlhtH97nwHoj1Q7vkqA0NGdyTX1
gUN/6F+/p3/6KrxShFYSVa39G1lwWKIFU0aokhFoyXXcUDZCCuiSv/YqoEM5eyKetABfe+T89ipe
0wHqyqVKKuRtd2Jyrb3rhM2/+cR+X4PnV8GzCBGHVBY2nt9epUPzr5sq1ck4nHnxtWMeW0DwV13v
yIu//IYiXsbx7YCOLMrgPy/C0kPFgq8WmC2toy1sdyIG6in6Nzru378c3lDMZN7lCw7igIDoP7+K
WuZqjHPywjpDH82yR/r6y5r+9S8HUbONQJ8ClKCZ88f6hweqUmi43a7XieHSuNE1Asx6ZMD31z4x
Ngb2erZA+Iced5jfNoglKHwsOQVUhJ42Ani/GUzDYPX+v9kezo/FHyTigJLwBsBXdDlbcDr/HqnN
l6CmUfQ2Rnw9J3gy9aVr2eV76scMS2Jo5Hf/+o0550rkT68oWAU0YzmZWHMEM/7588vqthmnCUUv
xjHyuHqPC7VjlXsqqOLKD7tvqV+Li5U6OVloVBxdv8pP4JeXf/POQUOdF8QffxXKJNYLpyMGXEq0
32NctB+tU0SUU2JS14+2rW4nwsSnNWJuU9Rdh/ayc4S389ERu3tTKlG/nK+ExDzIMV3oIpn0a7Hx
010haZj1dT9jC33DUuUPdwwj4vpKEDFAU9SrFdv7iFE8Bx3kqgdouUW+w5trUm7U/qouq8J0d9op
zbRvTKdOdjvVAADIigeN6HblE7Qrv77MQo2yLE/RLm3nJY+zHT1ad2A8OpL8aeN54/4JadrZaWMI
s5CqWJNpkKv/ljq9njtCTADj2/StSxpRhCUddQnsmvA0AzufdsC0pQ1suD4u3brcOCXTAusIOW6I
T0CqyGxIU2s8tXmLd46cFXyGOrDb5zgWOd4wW3eJaAIJZgrrwbFoFlXsSrIOnkweIfs1Ml1OcvDs
7kcT13VEiXp+ZMMyj6AzM52wt+votHpP14o8jLYaasABc2i5iWfG6FVHCrGj6w4qTpg62Uz5nIxJ
T4Dk9Q5ncthuI2X5R5+TDlog9/xiZ8Oe3beWxoPWpJD6d7XosYF5uQtTQyMzDXZ4WVaYe3qOHuw6
wqun5/NPscs5Vgngj+WntSpaeLafM06ctNTfi6E3+F3rbEyTwJ7Tj8zR4gG5svdBJl1E9kOxTBMm
2LJCL+Eb21zYpQs1JC8cg8Ks68y7Trv55+o3nMywJd7G3lffcmA3clfnhsa8xL6rIRrM4ZsPnwWJ
vxQ+sClfR6dQnZtNtK6sW6C/3fcSzV92WQDGXvcDpKdq23IpgApWFPoq5U5Nx4ToxHYjW5Y16sJM
772lxTeGZrgF3R/ZN6oP1YtuYL9deFOYIjpXeWczopTigsFg6G1styNlQnJSBJtunvJyNw1ZfWGV
RfQxpHn3hq8sfDVeB5nkLp5IbmjvhS31ej0Kpx3HZIjc5iJHL4IbLXPFA1+Z6zOBMfCjSsois2nE
LF5Cwt9NAsL+TKE3dLyPsYVm6kJFIfPmUpWIUnIyFputWwZky0hypRmcpUF065eSLlsFOcfa+Ate
2lOapQUqQQWdX76X8apu03Q2uDD9NPyxulX31A0zBgi9DvgSY2Hmc8uknz4sMwYQOzqEjxBRgf+T
O0A7nU5W85gZmoXgLWR327YuqKlucBhyuwjsUTk72fQUjQV9LhUX4qnEEh8cZm8sbzJV+xOtPd/r
91XVEBntmdh/t9YJKJgzzI59RMs/g6pQoesl0hqKcDvCamEm0mTBtVvXzleUE6OGrTiSVyYkWW0r
MnxS+8BRA/NPgVaBsb8KdXrdF45jbeN8HdeNI53I7KG4STwYLtzTsGkmeliZRSfNRnR3jEr2K2b9
aBsTQaYJ+lWLdh3COujl25FIiJ/GJ1Z5i+43R0TUBGJCio4Oe5qY7F+BAWxZlMYiubwlMeTHIuLe
KNqsNrfKrss+W46yZdMMCKHI0ZiDr9Gf6hdPoSq4UKPrvy+xn30g3M5fVmfw3qt1pv8r0w7bzJLW
YbEDcTk/Ao5lwtgzHkYNe9ZB4z6htrDztmqSYEmtYLMQGvReGW/5NEvfPiDmKgoa4nLo8ZjO0YRe
Z8VtAmsId6zXuvLJ9kTunmDoLNO2Iz2JOE0/sr+3PqPtZExrHp6Kp8IgyA4A0IW5Dn9yQavQhivm
wZfSBzNLbk0a9Qckz97lBPON7aLO+tcKR1CGSJj+OeACv/1S+WgxSahiB6m6cN4D0gzezqYisS2o
MLpNaRHeTbstN0zV/IWnMfJKPzvE3eRfsJYjHxZSP39bbaMdbDs0C2lSjZM+jp69PMTQ03+KBlwp
WzFVAHOsfLV2CNm6z4A94IdVlJbeYH4P792eaANAQWcIVyoQPWwmzqCEdoNmfNZO2Z1wXOBscsb6
tGmRQRKxPXnZ5zho6xzQkKPbkGocTWIVwkE+DoL7UbLmU5TGrjVd5ArD/2b02rE+dmDgbks6wajY
vbAFnpRVY5XITPU/nSz3pl3gpy2q5ChHlzXnPYBS2M33XoBtrIIt+32YJ0A51jk8BeVMvGzIllff
SBlQsG3Gwno6Q4Pe5mwc4L1KOOOb2u28Hyln0HKo7AVTUiHrbqIjWGMUWvzOUQyVbMaCDp1mfVWm
q682hBUVd1PVlKhxitG5t4FGdhvsmVYPn9kdzFkQ2j1gEmc+6tpZ4G8lYXU/BdC2ZVPp1m9AGVnL
SY/eFJFYvLT37gCUCq6jcDKEsOESXIZ+1r3GOfKWzawceDU9kTovFQgapAZRyww1W7zlJw1SL9iN
zdiqk9+gI7q0oAykUCQDT+xCZYPVCAli64+am8tDXGU82osKoysHsXq3QR7e3DoD6SC4weoKlfKI
PrEeKi+87isvOhsrACfB4HGmI2xG9LZwwyTpQjVi9HwY7WsVRfiV+1LqZ/YcSD0c7OKmAAFtowqe
wq/edg0J8Ep/hd4KoKZaqmK5QCs7Pk7IrKJNVg0Z/gWRzcy48OmIDSo860P59fo22hFqv8Uf9YP0
clwN/UzozIpI44PdoqJpP3FONaHjYmdgp/sggsY+TyV8cm9dOfivsAPd7ysok8uRuXSz7UrXfWlR
GufbVeXWLUo+dJZR7mWo3Ht9Sxlgf/qMMvtNzc9GmOCyHBgy+/ano33nrsuH/ovazkehkAbDMwlL
FQxGaetrN+20SoY4luuOiBqa2T2KFhDG0nqyagdZoWC+fRpVtFZboEjT51rHpt+NruEhQxpdHmAy
xAVy9oHCr4wJGhoGOujUxM54aLAuSU5bWT5wwaSFFxad/8jcMiQQm7wSiJHKhnAUhxZkIJ++YLPr
OvxyG+G5AKhDI4qDVpkNBVXT39jEMwo6mKFxfFdF7HBbqqywS1ZflE8FMwZckVj5PmvXOav5pcYK
a/rVOquamJ5myqzMY4oC9pnrLY29W6FOPw99HV8rnwnZRW/1skr8WjuMW1ZJ6l1RI+K/tKgb8oSv
SuNOQJEQAg3RBHLJCcYwhWzXzIk/CaYLQxbjdUlLnde7oEV0m2AvGoOEhHp0RsEZPrkRg/J7Cg8r
Rg2e6fkFYGc3uIh2ZY/QtnRLkllbgUeZgLAmeB/iwb4d1paRamwKCjGMozwAfPrWp213yNBAt9bP
jCkE5BPHqZmt4jHb2aE73UV1ih6UrCfKuKkp2706R6clSuZVsW+yOWv3CFRThs19CZuUexMJhkZM
KEsgZLg7L3bU956ZOHsGQZXIv4PF4kQ1sNA53UXODasT9Y8+mkjPmTrf/9EyyAO23DOH37ToQTmL
Q4NrNIwsEH24T0tn7w8eGsxl1QR3eSkTgX3Z99ED9dyIUbNv8ueJ20GftPE5/bKtJWjPdF6Yla5l
813pSRFhaGNnwT/FBD2A4/EFZa25nVql32xPzc98avUX4/reRbzADBNeT9Z9rkRBPuCBkOFWZhl1
cF414oOhmNtu9KI0dubFEzfcfuxhi8aaWY/JC3eCITnDC3H9GbSI9Abm0oBEmudpWuonO6Lvhiqj
j15kHVc/Zmw5ITaAtD8Q9sYmXHpDUB1SVI9sm5XhfeTsTdfuqHCR+lkZPXb4bJwN4mWMAYGVVwgB
c9l8OMo3uCHx68DXZtgXb7RTiU/y4LxxK6qz7qstxvmZ58smhMtq5p9ZNVH6lmLV30KvMvHW4/bG
FlvCvNn3vSlOnorO1qFyXrDGMFz+1o0mnhAQFuM7RkL1FpExB/9udZcf6Wx3wzZrcKg0Tol7zXOX
p6DojL8hEc1tj8MAtjJppjT+EZd9feX566o5jdzxYwyWJmBXS+XJ0mV1my6B9+SLztxmOIPRlUdF
f5cxioOziIKPupp76GXmQxBkcDUTAzjpFlqhaufXrBUSm2hDmBSuBswOm27S3veRlcBtJHdjexNB
8/yWp6V1a7XV9AMRKh6hYWwoaKcapyLE4yJI6iFHGtIYZZ6WZoyepuL8ZNaFlf2Mua4+zs5YZVd6
AfxGKW58ri4Ci+xuGdoaRZ7DOJts0KW5L3wbWGsUtzPMt9SYYlsbZKnkRjafZbwgYCb6FC1uEbTo
Ykt7UcvGwZcEOriRzbLNrKj5HpS4nIGvqJiKKRxsZtNjSh0SYMD9JiPYMggsU/HmWTmqLqwmi58g
4Y6YA5YueCKZd2iZTEQRURDRdQzjZso3pJnF303F9JKIQkdxX3cq+yro0E/uMEy1b0FlsuVYdLGP
nQjXk5uU0zkXTU04vDZhNzTgLuPYee7WKryHR7hUvA+tyl2rPOu9Axf5JbBHUAy25XjLiTJ3ezbq
+jbr1fK+gml8jrBOwFiq5/ynVL3qkmluhu/eMKRf4zSXmo9hbYYdgeg5wauh6X8ufKQYOaYwQgMs
Q45M5fqPBiJxtlVNm16CVXSybRwt00cUiux1BBtEcqpK6bLrRmT4J+MhdNl1UC7swxEc304WwjsN
kEwZ9VJuI/BYejgmjIyFuRo6p5uxSKQRx0MeUCOIJqRloQZw20nI4b4kiFdheFYtaj6e3RFUqPsr
8lMtenqkz3kOAv0VCmpmxqI7r++gO0xSBzzIv0JE1a9A0Wg+h4uWv4JGwacQOoqbD/BMe84ijbjh
3NvnfFLL6gq9RfxEbCkk7VWz5lPEVO6vaNMpr2HP9tM58jRQa/Ehe3DZfqF7uLThSMyPdoka3EFB
IjYV8fhUJe2vONWRGwy/1q+YVXIh0qU75UJ71yQ6yGe/kKbxnganl6H7HKUIAnZmnITC7TLOMbaD
dSAu+J4eBFp5UTTo/CL+9DU6p8YS9IO307LJkoVuQTICkDmdnkDWnFPefkXP5ucUWvtXIO2c4VpB
LRbT2ux+hdb6DP7yJAwH6xw+lhFsWxPS8D3EJl5xAKMghvlSMAnMs4b/iulMwcFcTSgcCv8Xyz5H
p7rnJF2gqv5joWvS1Ybw/KDaMwGFc5kpQV+QLN6JeMGfrrDcH0PRcNC5CzmKOMtmjbJMc9UHlFMQ
7TtH52SOykGiunURjYptHZbmbvCyu8FyALF2daYQ1XhhuUnxpmYXWPj8t3m0yLO056iCSdDSLd5C
Lj87ZNWSgf1YsL3RsRmr5pBGVdi/OcUY2wQENwEBvlgi2AE10ytskA7f1MZV8LyIAyGxg73Dd+0c
SaOODFtLBRDH404o4+JUF41EP7BCG4oPxDxOWNCCX3Fz8Zid5eNkF1Uu9pcUJ0fFqbdtf2XY9UUW
X5nOCPU050Qj3BSoQ+JdgBeYriYaJz1cyTUOxieVGSLlaOTNeCbXkg7gphODP2JYFKs8djN+bHgW
9aTynQ0hL7gR1cqi3JDgGkqJyc3vrBc1QBC494COmw/AVGF1k3ZmmOTeuORhXJCIKigJ7NS1gXYi
F+gJPSyJeeYJyAThgYhG1vwexUoMpboaIrEfI8/hYjksQjCHGmBjcUBafmf39ckBXg2TDhE68OYd
onwkp5sQriydDVfT0Ko23Qi3L90GNn2F72TjCjK3GTUpPiwb/ru3j/21I0px9Oazhay0VLYXVWS3
HDVV9YXZVF9PTaobhxuXwfWVuYW/XiwjeSDJjKKbAA/CCUlIzv2IGzdvoKFDk/f5gp+b2L4yeGYP
LICGWqu/DLhdyjGbyNfr2EAdPu8yqH/EZiIX3U4XxHvMINr6q57Wc1wxvbMGZngTiepou32BAVun
LfOiQvMZfM8jjc24sSdA4CzofO5Pc5z25ilAyx2OtNDo+9+NjW9HNMrcKsBoRfA6qAA409ZYbozl
N/kjh5UuX4jYAUddZuGaAeoP+uJ5+X/snddy3Eabhq8IfyF0o4HTiczSkBRl+QQlSjYy0Mjh6vdp
kt6VRrtU+XztKtMSyUHo9IU3WNBJj5HXBM113kqZ3s+QD3gT/uwhOQhlJrieQflCmMQzryvhraGY
JnYVptguNqCuqH1vB5avrqJN08DLvQBiYnmXOa0VdyvLsHT/KJGYu6fFU3vufu68sEgh07dZPl8u
Tjc7674HfBMHR3hovTWCNsRZmlpx7sHPpYZMlgQ5wbO7HiFfQETssJtZ66K9mRQKaUTEFrjrHCmE
ZOjWva9KutCvLar/B6X8CEoR9GT+b9TAJ/QhzxSjXPMb/yhGeWiM0vjC9RIaBVhc2ilvuBTkR0Xo
0UUEk82v2CH9sn8UozyQAwFlgRBlUsgi8gf9UeAd/+F3aAr986H+v8ENnHUZATOEgtaLseYwLR//
rPWHBuAoxET1fi0r+0tXGMYUetuPhGtQen54M7/vdb9ey7GFxxMTw4RnrbnFtlMvbXJvryqFm3CE
EdToquBA1Ww4DnQtHvKsBrbeJuu/az2+XplrOnRUgRG4Z/CbYPZAbrsI++YxnM5aokusYay+/3j/
66v0eD4APjZdddPL+6HzWIqh9/Kai6QyeOgCmOXReJuvu/evct6ge32WHy5zNmLOWHcLsAuPAsOY
3g0Vqh9T01qPWlhoZAOIG471TEeEWg4YOlnkn9MV6495iH+jl+WaK/3Qn3u7EyEC/hV0js9ahRMx
RBJMjOe0Rfdw123rW2ubHjkTjg7/pWQ3HUgANvAltwTDJ8gO2/KZNPsKPYfL4Dez66y9/MvdmO//
8PrZe1MfXyRvP05xDcNE3li4uP7LMSbPgq2tZMgAIwMXGLDKDxcRYpmmaKi8ve9qeaAAXNyBZQB/
6831xfsDff48gM4cbNNRlaNb7uDAc3Ypr4uBe7PjU/hHmzbnYEn6/nc6bl5wPm25jlKgGJizADRY
lj9fx8ZRTwOg5GRp6SNt4JUk64VbD0tH9p5E1VGMQ5IcdeqJZw9U/Ir/VuRpukn0+qnvkpaMaH3Z
lDHkNJHkEFRH+ohE15yf8rFB3J/aqy0+yALPLQRoNeRpenUI8JISO9g2u67qrtsihUgP/aGgJ1Np
vz4hro+qCx0i3M3rjKrsVlmFG9yWC2/mMssxwsjTerkLDAUglDfoCsdQFhqbuo2VN4rkNp4dxIfU
KHaoWS2f1NSjYUIrQAS7WVh9cZGa/x51nnbhRdLOOnvw3ErTLpgaxMWCpoFmAHkhfMJmIIrQRyKD
RYjFkZDEFzmiI4J7cvatJHcn25y08wWvhAjXsIKaxT5GubFHyZEAMXACH5/vEH2MNq667NgLkVLT
LoO4O+Awnbhbu2zFscMMmmg0SwCmaqqUB2/uAsjUSeRRL3fwMfSCtL+cS1wzseCy8IReyVMpdPfB
d1HP2vkQFvjXYBUe9+5mHiM0xZLCSWELD7Z1m9L2bo4TKp/LfvKL4HtoZzDxjiqcg+vYWnjeUC2I
5FteAOwgn/viqwdSaNi3hGbLoUpnRGdyWCwrKQ6y0nCaK6zpo9j56LYuDQHfX4KPTYVfO3R9daIR
4j9L1ki9LRDYvQ/HhOBkSsJe4q+IHDCiTP467jxr6f5OZqKbHQEXyUQ7o1690SKZHnOJ8AYE7Gml
05UAsNyA0m0xt9du8Y3zk8rT5IzNl1RUfbntSLPQk7GCCoC6Lb5ZUF7vQC1Y0YYFS5s10QnSdlrF
Mb21Pi6+iLAqHBMKWzRZrED/ndOfvYWOGn2LKSN/BAy+wqxI57jdumoYP0yLrj4jOsUGG+s4/pB6
HoVDRUfn1CEQuW68qkMXX6XW+DDDjv4+dTrVEC+nmVJcY7XCZDnJ57WZo2xX2iAbNkGKP8hGOG1x
h1wSdea5CfobGhMpqkt+N57cwSto7njLdOfFGLltxYi9RuuiTrcjseg+YVURXlKNRajaLRQlViSD
JeeCbdGjXUrEgK10tE9LUg5ys2atRnctrih04EWDw07ORP/gWm26UllRFgrBBWwigf4/Xfjc8b7T
XBjt6zosyU5hef9Jy6Zxjkyz4MPUjJRVqHZNqB6rwv7TDyuFAxJSOhqxfi3uw2hkXUZ01v6GMe9/
7dcFBEvY1pnRJnGyD1Wkl09MKVT6YrxvdkBKpplVlmmUmtgo77A24DVlsFLuO/YQB2oTwwCTY2FR
r7ChbyNZCmJi3+v/WMaghD6O1fsuZcbclxUChsgXteVflZcEetNmXs68pZuJfdBia86tqnH9C9Fk
5bV0gHxsKfkX8iJ3WdzoGOgGa3EXIy8kXBRs1aXF9XgLfxKqbYrUXYJNxpIPW5eS5J8YW9Gwga41
fpwBcs27Igiav2zbQpsOfBxSZovlzDdk4oW8SfOm7zZFAn/goFK15gccUUKxnySE1X3jR1Js0HGj
iovUtpxPOtNVvkmHeqGiWOom2rl1J4OrqNNti91T0474soC9OIoV95QbBxeXJ+D8A6Y7GHE9JB21
qCOSY3ayjdLRQ4rM8WSxR+65XW+N3vLHFdici8+NU3gbt+o+oMmS6b10OjVDpUGUwDAeJXSeaGiy
C3tZGrw1oLZ4FwJJOgbM7nHEiX2huy1WLJTw4N6HDyO1ICQpUgsmUGVXtn/0IXOxDba+hblS6czj
0Q1jGlEU0aNpS0MOLXPgP0m/n4MB+/OS1h14aaVtaPfww22qoLrUB1QF1LTPU3to4AcFWEbkUtG8
Sorp3m91Cqsqkq53DZogmaDNA7fkIEiK4KIScKJ32G3Kj7M7tTh1qtmT+8TGnHS7VikqH07NzR9K
WbvWtTO4sqWmWqPk1yh21Mxp9ScCzFjsg2Qc73AWsPx9nGdFsAcHCRqmBj5sAxY0iLfcMM221IWd
Zuvbme/eSERbacjGsoBZZydesdd15vaPPt2KacfB6X2WczOrC4i7c4iCeMQLwweumQ+Ja7cYyqKs
MG1YX7LesnJoVYAyikY8uVLP2iPY49kbOdA12Thhn92yrdIdDlrtXwpM6y9sVMQfHKVTBCbHSD6g
P0Q7rY3ciqARjfQdjqGhD8YnkZKPcIs2uwmCcfpbd7lCybHMqN+XnOck12sFQUKlgAWuCmCzAsJI
aXjTPBtJaqXcz1BHig9L7vp/9D2qozdWYnU1O5kF5AUFZe+m8TpUuUSq+vzQosv350tU9f8p6w8p
q4Er/98Z6xYDye9ff0S6m5//J19Fxtho4AKfhbDATkTM/5avOsat8S1BDbz/OBCmDQac9FHQbftv
XLtw/oPzLSme9AldDdviX+gZi58hgJhZvkgiw8JArTY0cNufg9NAr+jUgy58UF6IRPczc6NiWo1d
NTb9J4qhA8ecAteXA3arB0dXH7M4CRvkRDJO7gm9B0mnZtO7IzArGJOIEIlL9GBAUx17JFCzryho
1F16XI0eeP0hHOGyu4CuQRZ2l/DT8RG69dAHClBnW00AevLdNUgfbMyjuQyVM3B4D1E1iO4AwsJt
OaimMKCHTPvO4U/YMmMnuX27rW7pwiY7YNphVHQLywpbPBgWywVMMDdDUxc7VmoGbbGtQlrcYDoc
CqFqn63BSnPfSgFR/A7W/wIj/Z9MTqhAAJd2yDWoOfiOOjfZLtGu1ZUI4s+OH1fgDPXajb69J40P
MOjMqyYGj2fhUd88W7NcZ2GwYUU1H3K0PdKnMfUneFeTTANeSV86iDYiMulGVb2PGZxsuRwxqwRw
0HorZzQ+GkOAEl8eRB4v2y/zjhGApNMoKpcFhUW9jWNV2zOyWQMZxD4Dn8V9GbUX7gs5HxfFJHpe
wFM2+NpGqMeWyNfnCPko11YnbyqRyd/mC8Xm722NCNIn9DbM3VXU1PlAv62pxl7MSWx68guuE/w4
oCGimQsaepF6sFAa7rqdaiIaotert9JRO+aRVQt5wN5U6vI2pkOiv7cghRFRWPuJvHuXUR0EEtJg
2sbnN+g7jONNMBcVLyHve3w/bwRNJ67WSFHx2I12bG6hbRpSkmMxp5AMt/5gm/tPhyHlsZPMlc3z
D4v+fynGmLTu5yFXDsg9LG4E4kPeefLe5j1hcza1TysN5VhdoocdrdOVnU3ozO8auIo9Iq7xmi/T
ZT3UK5Pc6vOpzy6cMpJ+/pts9+daAjMQhocTcAKT7MKkCc+yXdOfcsN5jj51NkY9iMlkdjwTUvnT
YmGL5s/mVY0T4U5yIorXPqpBKcWP9DdVBOdnuom5EXY/qF8+mCvezkvR44cMfw1oiQ+6U5/IqigU
3Y0te012bDEg88UpZEAin74I8xF7SzfHVB5McjM6TK2UYHJaDtE6mC/jtIQQFstBy975oLJx8awP
5VyMwXPt9UOc31JG9/LboMwd//T+4JpS00+DSzmRhJ7lTJXQU8EZ1B4qE3uTJJ6eqZ0nkt7AikXp
Xgx0cReUs+mpjVehVXU1+cj7l6Z4eH5xGE9QWlymlgMj6nzPLltHDMnqxZ/80h+W6HEYy1w1h75D
pSKlqg6mfLwyan5McFETP5D6giMNm9tqlV3l3WGCRH5L0zI2K3UcETOcNgMgQjMvYiuBiNomNNjD
D6DVXFce/QGfYKpNY1LzmT5AR+WiDboqdmHitDH8gvhxNut7MvmMVSxgYaMjGMrBEuHB4wRgkXU6
i3xEMtxamoWLUDm3ucyL4pNDTw/sO1BZB+6o7MjVQrbi1OxJkTX7DD74T8FPtrR/e3DWKkhatdXN
YNY29hAL3wN7bD5lNB4k45XdZ9i/gHHtzMaCgV7JX8Iyjs3jzZV55iyF0f88G1dvew9jGQnyb4Bb
hglQuDdHE6kVEXDzzCZa8YarbmWnxu6HDFjvogJB/Z1D6AuwbAM2noRn0zsBkd4lwiJI4J8ynYLm
OVakwiNycflQ+dbX+nWDLFTcMHhz09P//jI6ZDj45C1wreRnOw/6zLkpMkRoctgPbp3NJB4Wq4EN
diXhjfeTLsxdByJCD/IqzOLRehA4EjNA5et9Nha6jA8IHZhztJYo/NG9WtyWoseC8EQHMmrwCxlu
KnBKnb3nOPeaZ1jtFsP09lExzZvFRw79ZUede4zn7kvy6QmSd96N8VGmxdy7j0NN+xfWNHXwrPjc
j1NASpKrycmiqzypzDyb+iH0h2vUmDr2mCpyY17p+2tD/rLpKh9XMXiqxP2QG845V4kPMm1dg97A
ydMVne91DYFIv+15VoMJtr33xxy5K3RVyJWofKErzt29/QhWeWBdsVgse+sUuoE5rGkptYxiT99n
ehjbCKHF3VCAwFbHkK4dL1y3vuMfcauN6VvOdJAkrWSgByk+j3bYwRZ8QP3M7dd7e8YW5n7C+mD2
b1B8XWyKGRI+jRquMXYyB6jrdRKlUlvFXOD1D/C+zPyuX2e7g+2diYKCzOzZktge0LhMy5F50C6Y
LFgfNUr3tvZxdBwRZ/38dto5swvwEaQ7uINw21ihjRShpdGkTE4cj4RVG+DdcdRvY5HFtn2osmRw
1U08BG33zZaI/LkXTi9dzlg8ggaD+YK43flXEN3iiD556aBqfgScWKHdlmOGyOuW2lrd7Le74M+b
YEDvlUMVGhJCJj478VngqoGPsyfJ/AE8vKjRrkaSgSjQRQscLYa30DASosTevJ/Dosk2AeZVjrz2
Fs9UidaaQqb4l6dbYBOvE9eHEKRgnP4S6K2pdhGMSttPsscoxN6vY22+UM6LuvC216PU92y+Qc1+
3UM5mr6FBeSF5YgM5pRY3xa7R1v4NnTmwfOP7lSPDU7OUTFyupRgYFBkwpgjEwoXi8wXCAJnBNfX
7y+jsyM6gBVEu1yRNcN2heR39m5nuAiDdhv3wVnaJqblMM7UNTKEDnyH2LqKMtl4l6419ZM+tgsl
fffx/Ts4i1a4A9axAyUYXxKzmM33fwwS2taR09pMD7io5Ep+nrCXRtTOCp2SKZ+DAx+p1vttz1g7
gTCjq1TpLfP+395HCDcQAxlYyUL88ibyxhWl3zT64XVvdCXkN/RRBsWxf+gje2ZYwEeEZkGw6glH
IIOYuPf92zgLN0gWbaQy6Ywg/SEFhiw/v44sH/oW8knHgHRWXVKkdEIwb5u5Hio3+NvvM+ScrzMx
KxX/K0YyCSIXNq0LAYfGvIWzuHFdsKGo0RF5SKzUJ/tjs0CYeDdGYMDJzl43H68a2qXGUhtE41MU
ObL4XbOG0PlsweMjCdvQDZXL9GRMz97BVAQIOJchIu/JAEz8zntdYElGlSu4KKh2ZJAg8rplub0F
MWWJQvl4k9TYNiNAV0nS0YOTJ2bLRiiR2DCl+No8J700B4LQ8uWZXj/YI5BMyFCLJeqoWiezbCmL
N9rq58fUsuoh+4AoPNqVe1vlcLovoW2I3L92q9EEGmjw+c2zpEjOKdeqpbZahNVEnBoEaWBmsbbb
IVuuyJAKYHfaQuXWRrbYdrmV9DUdQ+O+NIGQP03mpHrd/rOR2feMoJ8JcrpwajIk79D7SKMjFS1z
aDjUPz1/E7KJSjyBUbGtP1Xz2nLGONRaOeNfT8Dabpee+jGGxT3fy6ui5GYF3HbU/dfVpIkH24ms
yPlsSRqdd1VU9858GxXS6Lz3+Otw5kusXXjLLaJqsA/6JcIl/RAFEZ5mGxgVemx2IqjmzFg9I2Xb
I5fvW/oT76XmpF1pvgXiQD6ZcwurlAm3UL/GLJh/ufgApGuvkmXLhp/yvdXtTTlhqoU5r/QIMagl
j1sFN1YEciUN9PGf5cMkGFV+xH1NVS1WFz/59gsOy5qJUnHmkkwSs5kXHHkLinRHqLxYAuzQUCak
Gns0Dgus2UbQuxcc9CYCrCbCBWJRPYd8QVrUzKiu8k2gBVev4DwtNCe8vXck+MUY2OVLKgoRweJy
Yk7ctj2sKe8qOXhltcQIiVU0EIrxj1m5+RJfD0MN5QDPxkxFzZ5aNPGI3YfSFK9HFOD+biL1Er07
/cI7srK6zlB7w83CBryHHwjJlBVXzHHfS7Og26rXpbFSlGF/6tfcQ7kT7xmAX9ZNucZtavBoiE3Z
446WW5D8XZIPuCOS/j6izidR9OusrgAOmbgtq8SqUH2CAl53IB/HlL3jyRL2OjZXVsax5GxgqmD4
R5+JQvhwiLoyBmNax3mq78pomcPlgRUDkh8VpkhE4OBsWpMmfHVFs6ZGXS2Q5aXzup5gZva8zxJc
ohx32ejVPCdhmuf6aFV7ORfChNIkCm/Zzdt4O7hUGE7dazhFk9t8ytupbA2W2bnpx1m8ktcQ+v2N
+5dzLHBfmNKcprahZp9tWg1UhkkA3L9/PT+oGBDaeTzRfJITypouVpKYySOEZeUJeWStRtb2+/fw
y+GBHArHBiIZgmIfwJafD48mBQk8ttZ4sl1Y+6fErv38dkH4en3CPpNc5wD6teBYe/+yL8/2Q45M
icZHrUNJ4rSQ/3fPcuQMNWb6jH17n6QRTrBHB+0nzL9c5Ilmaw+LDvmqW6dJOhTZoAs2qt6zFvNF
XodYsqzrJ/h3gIMuJsB4Xr0HvKoCfXDiicD1onOlx1gna+YQ9bGrRT2EQXScR4T7ZUvRssnsJJuO
rhYtnIE4URrzFfo4jVMcU7Yu7e0KL/IS+zc5iPi5388xTTHVN8xutldPifODyvGbaYr9YrgPq9V3
2q/ZbJSnvoHBHhhvr3a46MYJpoGtpkoX19QuYUA77S5lvQWP/RwL/o4qjslUHbtjoDQ5Fz8Ad3BS
8HkXmDM4j2InTPyRvX6wwGQja6/6wZnFtA+tlgLrxs9t1te1AgZRpvukj4lf8F5Fyi07lGPX8LKR
QDenkeOBbhF/NQpSMcDAFVT8Iw61gJR2HY7DcsKgbFqwQrDhVSJr7UycQhGdEOR6NdyfyA6H9DRr
j8LdBRk+oMqD4vR13E3ThYMDd1dy3gw5zfdlMaOsIWW/PHufImLJ2sV5+TdZwnkgSwLoEzYRwaBZ
JH+JxrNuRs54GcKTh6vIqP8go8/n05p4MWvNxCzs3kk2Akk8zLAzuJv318D50qMSajMFyEVNGP1L
+FgjcB4veRmcKDAD4Java33xCsUUcCFbcEUCePaEf31dT7ro4ijQZ1BZzoI2aIJ+OolVnGwAO+sT
TUJTx4WmYvbHbvYopUPadPi796/rnJWmAH5R5g7NE2O2SJnvbK+BYVnNMKXW0+gw9XlGCFK4KryF
q2xQiVtf1VhSK7T2yMa1/NgU5GywhDMwwCCcGpGp9rJOoCHBmOmIg/6gxBBM0/Cb0N4xe++P+5Pr
ohfFsJBr2MaV8Gx/Cme7RBrUS05zFAxkiUGemIkgWr8L/iQGyOJw52agSPGg76jZwJ1fgJaT/w3E
um+pSAQEGtJeQoM6Q0fXg4Qz7VqtzIt+/92elTYMvJFwDQYu2hE+SltnY9oBVA/mqpQf5UJvFfVB
2u7Moll4C3/SLwdHOqGWsZPuAI3vCBc05mRBCj4iL3n/Zn6Z2GAtUQsiSzT/qPPitgkT+ppa+6ny
h5S1ZA/CBFeeBGGe7DoEgedTV03p+vT+ddFsOh80oQTZEBonLK1f0n4AR/Hawmw/zQqW6CW0Y1N+
raq5ifKt20tTPlzrehgB7Yk8qfPTW8wVQ9pgTPqwiwgHpmAxgbV0Ulia27eKHJ1+H3eFwJlNIdQd
ofGkKHQnOGDv1FzWBA6innKZ/v3+Q70YX/40E72ACqUZW/wiTeHg5xM6hDW9yjEbT28V2VDXof9h
cBoEdPfgFXyt0YjHQrfaVYiY5vFFWqGNqGlwF6YVF3dTw9PAeHEIBREXSYqaeUy56n7VUOQtrOMH
H+lCu+9IXQFYzyDLDg0QBpyaVJnAJLpUvfBz7yh62EL9pxGAJHqYr8GCC9iCN5IalD1RL0Wdly8k
w90XlG9xlUL+u8sQ0EYEXBfe0bdSIRfUvn17rPZFngAbvRpgiVoPa90Xon9+G44VwVgC73VYzMB1
BqxN+iKcOubh4sIp2gM0LjMcVNhKZvNbLbmYE47A3UCTqA7InTRnyk0BBpyfxCxaLtORPC8oV3gi
MEsr6zIubePrpKBTZ8FWjU6atL/Z/X45bWjHenR7fOIt/BXOD35fJvEqVN6fxgpQGViQmsoryqdR
yDqlFGzeoXKQXb7s0hzW4b++vFkUaOUgBMV5HpzFmsRaaUaZX5/eSpnCrWzOl3wIfK4PD5FSt5C5
x10UKDKzbN6fxu4vzy/Z9X0fFSJBQPHL8yc9vlPO2owfYz82WVVWEL9RI/XAtoA6nqJ1Dnfczkpu
BrLDlBFctD9YVii51iQVb7mZ5U6mbjiwIfOXERJhDHz12hN4C+eB0TGXok62ttr0cIUHuG7y5apv
MwugkulxtPHQl/JiUWMFMTa0eyQpdr2zKAvzsSBi14AqBUektH6zQ/6yUfnUAj2Pgolp06OV9POa
ngs/d5E4GT6+bVGkI4Ihf2tWe6SrzXO+JOxhvo+as7td/KSaT1PZ/jYBOA9IBeB45gMtIwSvMEA7
O5QjZ0aGYCnmx7LqrVhu2Mu4Bq7mqHfBT2Q+vj8RXvS5ftzPBMISvlDSgO7RBzpXCYPN4hvKe/yI
wjHIva1j053zQDtRvSJkRMpu/DoJVUabvuujhiY0e12BULZNjQJ7LE3D5neL8xekA51HXoGJB+kN
/HpkdXPRL5h7J4/YK5mdZPFyj+M+p4dG+PsaoE00iYB/WQPvpJxtEyCtL+cMx5rIb2WyTObkpUbB
a/TRHchvuxTzAnf7ulGWsVeuTyrr3EwfV8VY3Ddo29tgJrHKoN36GoA2xM6sws5fiEbf+lqp15lp
7pclUwJsD5EHosMj3oNh6dOo22hlR+qmCaveXraxpbTcdUYLDuyqSgfy12pIS7K4ccJ6kDpHi9Av
mZEoHW4vGKDDutv5tXj3/nCfxwIseprKNOQdIgJUx86m19CjpRnSJ3h4yyzLVvXjoU6xWjiQmi7Q
UKVmef8uIKIe/FMwID1Mv6HdgPeiwc6255/tePZUF8z20T30Eju2YKOyuAKEGSF51dCH6Ul9Gkql
aYhmwDqFc4RQURgk9Qf3tRECjnHmxcHacqxnBwQX8ld1HFD1eevrvLUsYVvpCV0TxKFaJJDAyKAN
kSRr3d62sZoW1DFUkkCrpHhvOrHVBNUTvAzlmuKumJCrpMdG0mTc4F7bLEUMuzrciFEDzMIjKm9d
ZBVMo/P5rbBVF7pqkLKpwtUZj5qaEL7cSdZJfVs7QCeQHArdzv1Khxx66X7Bmkk95WskOYwVsgGY
oUTjCtrmunEjPDSPuNyF0d1k0wKKd2uRQGXaVBKAd3YslrCKbh1zQpAeyNBC/SqPRh0ud7Da6aoS
NqUr84dy5hrnF8tIx37BroU1Mu/QBE8tfMpxB2YCY1kbzNbnZaH+VW87DxgcSjgEJNajMHBZ+m51
iDjTIaeA46pjitkMm/20BP1KQLb2SxHvUyw8rIdg6tmnEB4xR1ZkW6H6Rr0oyY5xEU0NWho5dPt8
1zb9hEYYZLGXIMWnlMhF5Iy8y9a1FkLY3Th3qom3vbcgTrQlpE8y7xILZMQQHmPqL5l3ZeOLBUNw
hTWdNpT7amV34FUGnX+FCDnZz2FjucHloFHJjrf5HBVwvLUbmIPurf3cv2wSSJINDEib45SU34wB
iNt4/1p2fevJh68NbYshZefpG3hwz+MK4Rm0dK5NJWscOKhwnLAmOYA1Zj2P3187gXFWMT0ThSjC
cO0jHI36/+TVI32YLLCy34XbpIs/rzFOcoAO0EOBq5FJknj8fI6xtCvfd7S8HCEmoi9QYHpWZ4+O
inCZSsoqiS5gP4TG2gnFliJsNfm9G6mLqaCXv5sdnCGu655dcKep791MU6+p5Q5O/FgUA5CxUGBN
euuqEiv2ZBb+lc07GFjMLiI4+VXQzBgq5tsi7DuU8lq+B2HWzdH3x8cRpRoLS4zlOFDQSVH8Tsev
UA6X7ODJdCqNmVB7T7qU1vuGcmexbeGkLsi3+u506Wt7LnALiEIseqNY9djIzSoWO0RiZucahqS+
sxShA/jKmPmGmdAEzyGW66YC4byjYFeHVzFOSAF4s0rdkFxUIWJ6Wgc8LMIMRTU4t0MrsCGh9+D+
CUMwvSpm2aHdhf3DHaobw66l/vE0l3OMDXr71U8SaMmOi6mesGYsuXuRAl52Y/geCNJ7CZ31m4bj
yoViIcWawv332rKzb6jBWd/DMfaONOjK3RIl615rJquSXXDBszrUbkiyNzX9APw51nzThWKg0hyu
NxgZCNRFCrV8sguBgFojRI27SNF9GNNGf4SQ0t7GqAIdciDf931geRg22LizZdq04qSsrgmmqqON
oTFAbfT1KUGpW1B58QVSXf2jraX8srhB8gnD5Pa0WG10E1M/vyy6FjD+0HRih6geTJxsgk45Z4Kj
b83mS9vrh2t8J+cPtds5+3Vqs32OICF191HHKHM4y3cNTeqhARb0sRR2f0WVPbmblF1iRtBmDVL8
7XptL0X4QNm4uHLgjXwMXPQQNhlwBFR8iuDaHjLxqZBD+wlyenYEt2FtR9lGF7IdAFzPcPsxgyot
ASA6EBcC35wH3U/4flF3poGxjNbXGNu5m7CGcwFTrn+AmeHu0JHyjpOq3VvXixHZXcf1rxxxgOfY
T6nhQWzd1SM2L1gNOs8IQxUXCrL3hZfK5cPqIvThx50+Iqc2XiYTDsJetC7XhcZCfJtCgf8I1CaY
9wB1Kq6CXItFfeBaa/hpWRC06gBpIfo7yOcnBEmGZ4fj7VgiFbbJSQg3XY/cf5nm9qNgA96jyhgA
RVfQafFQo77e8QBojsnHgLyTEHuC5gjcuq6+DmUmEYtosvqGqZmixKUn1okLX4D6LEsmyJ0bONr+
1xkO0FXjtriDkz9eSraTU13jX8CZWT1Ri8J1Yh2zr0mFOTJWPNX8sZFTtY00kvZYrMNjmtDa6uFD
F9UzGyrEQpcvRkuRNwiCBTWdxbWaPxZLDQe56uwS8Tz8rYpkzU/02PrTxGGzQWK/Og5AQNEC8qoH
f0obmO0l2gwvxA10DNGbRNMPY8ay++KovrpL6A/uLaPVuotGZaeo80zxnvLG05TR0JqH+nNCQ+oS
SOY3JEWe/AL5qnjI54M1qBzzGpwEcl9p69Lpmzy8CUVUXvBghbelXaPviCgAvhfkRuOuaVyO5MTK
kNILIs32WglAn66T2V+xJJ+RtZNAiWHDf7FAUcKwbOHjwA9Li+9oAsoLOE3iul6X5s+wrK2rPIM3
VnRivo2FN10N6I3iq+NLbOuyoPkycXZcO4vEykgGzalEDQKCdZL3Bx+285PrdCXGMpHVXqle4ng7
EAT+ZSVlggDKoHsycheQ7R6J0hTdT2+g+AU/YqehBaCwoEIMJ//Apz2AMN+iYVJBjbkCqebukHLo
ccjzu3uUqcDP40qfHkYYgfdxDrRkgyxmxAPheGSDArgnbLdODk2Mv2pvYfuBmXkDHgJHEl68fTWB
FcYNcCjh4aCWMM9r8DXy6vhTHtuIktWAXleUyIR+cMJMHrLZAVaItnCBKleQ/onwRXehoOQ9i87r
LnHPVFROpgTTTZgM6EBhELnpiqk80KFqrhANRGaqLGkvoLK4w0Q2/R7opNkWcxBAxYLdNXYivigC
bI+Ksev31Gnj63Id8cdIlztu/FvW+eW3ZnUqKhy0uercY+9uvH7fBmvKb0lUWWAIhHepmmHBpLI9
eM0U48g3pRrNIkveCD3jdKHtP6nBies5n9VWFV5/xFg3At/D2t2lrS7+WIWbAF5DTGqDZWx4ocXY
PvrUKum45Hl6Z8U4e3MI1/dVO48X6LqtuMrAkpuWJboQXBt7zlFYGL+OI92pKrSKw5zlaXVEXCHJ
/rIIwdenpot8GhErjuHJLl8dU1tIccGh0ObnPomTXgnUMNcFIkcUCQEljYcPTZIDeXnLQHUzkhC/
lSfecqFuqnrt3Q8BqrDUMdhQQMa8pmhBnyfkOknp0OHf97SvinA7F/G0pk+qYC73uwwQMz8iX2vf
BFcmVcIsnftdqSsh0WHj15ajq4M81vo0p33cfI5kiMccch4GCYe2xhigboy7CSaIeLgJNE8TU2+c
rZ5e9rYrgWXslmEc11twInF70UZosFDFjvWCZpQ3GaPhcujHAVVBifDJANA92Vso2bU7y6pMCw45
n+AvG8xAdAXm0ikR/M0J8SwAutOhUUJXJzE1UfYHCoV1rylzdHV6Tzc6wq4Fjd7Cta8p0M7SP1KT
ihtUV8BEgNaZQIAuiBxEVkBprMnrDQlirJNDNGUcXBuSdMjoYzfTfihek90sLIw/iUOkswOtxrfD
l45Js656MVJ1adn/BWImh2jTJ3Ynv//TrHJ1kN9OUur4arF9lligan2M8shYWPUiX/2vBGQq3Q/Z
NFjHpnHy6uMbrLRcoc0iGqLjan16zZBDvTYBOQgavBwTo9P9TbPfYP7tZTLpwozEA3/C27oGCvIa
Gqe2ZQqFb6igMp/wvDXGJM1/cXZey3Ek2Zb9ojALLV4TKQiAAFUVqpovYWQ1O7TW8fV3nXDnnSY4
Ro7NUxlQRGYIF8f32WL4oFtNmkcVxXiu+heMuLy6f6aWYkgsHLQ401tlKWi6M5HYmyOsMvByutEJ
aPlOhFwc142dVuN9efBGigSQ6YPCBuoSTyAGQwexICc+8TjN02ECD6g6rP8IzlG/o+MqrCXNXsY7
TEh1qYnbLXdXsnV8UOeIdq2FmS08j/U7othlNYgAwVE7zrb3poJlg7SSMYlqweYpqqspkCkP11pB
/wNHOj5cHc/H2ZKP7ZMqrkk44x+uJFEFM1pbwrFnBxPFKODRNOjEoH/Z72Jc0Zr/EBMf9Pkj5+IO
Ue680KloH/YEDjkmNyabP6F+ECmZp4p0XcM1HKCW4N58sFQRrTEZAQ3lUmPAP97UFlsGfDY4Bo1t
QdkrLLjTlevJ42m6kNF269Ilme6x1eUxToMr/RnfDHkghRKhjCRdA6skNqeD8RJmtHq/wUBMGmDt
OKxRqAWpn+8vUE+BVboowWPvnsM6vXLSUcnDg56/7AA0N6vppw2mqHpWnWuvq3npcZ2zaZ+BtvPG
FE96Jgc9db8ZDYGyEupNTWRe8m7ceDERmkoZPnUv0FGN//DxRlwZuZ56TboHmLhLSOe9igkO985z
GskLjSlYkCuiD2vJcazwXuHPA6fiEeQ++ZQpDoeh9Ax9MULKb3iGTdivEzfab1SDtI+5FMzuS56x
RUA6f70MuJR8RSkh4BLZykH3dVOdTknrDpo7k1FLijXTrnP/pGUo/eWRZg7SxSzn5PC0Jh7KQBq8
qdzTtI1y2+QcS9vH7+aZM8rqRik2UziweuvLKm5jX5vNRMiCljVj+S/9SjQPgx0QtHXqFvrOZLp5
u+BUUbZFG5vAtK2fc5YF8w8TCgqGQWBKeXWdEJjMnzm1ZV9qocksd3kfWcVHE/MFODPImVmoh77L
3ZcUdXr5NkO+510Juav9D2otwQta+szNscOM5L5mXwwirbiLeTSBXI3ZBGZQkw5TX3nmU+dKb20u
4U7ZdxUKYW7WRl29v+jmbTHCQ6fqPQ7vKLkYknWLjN+DCB6BwJ1AaHzAuzDz7OKpZ9Z6n5eAxtI/
TUop/bXwRjno9zasbO/7pD0oaQoFGkghZ7fzO1zAwQha1x4/VlsTV19am1YG6Y3btG5INF0YQSSH
HuuRhizz4wc4OHI5pQGqftuqEMfLOKjdlvPggf+20UJ3Qj0iHPvaqjt5cbjFjAWOj+vfQVbzaK2h
SXhSriI37kc7WWGUascu8HLgSdWrK7s9dmSyzzsAKvySrDhpQC51wqKm1mi9zW9EiH9oo2Jzvg1e
4y6khsLWXz9EnNf5+1rh1DORf/zhFggjlng+Nrlz0jel94daymDW5MwJjYKWoUm7cVAAirRRjREZ
eS8LTTUO8g+nbgGwjVGddF8nu5WJBO4ll2itm8zUdqYLhSMd4gMuv69oduAWvlIEpCeAH+EXq2EC
bCb/oulauXnFpYGyK9vPvnBcZ/2q7bVp7vMZDzso+2oh9k1jYx7suFHwLzGnGAR9nOOMi4tIWeZ1
qfEyukhHslueLQtLooN6bH/x5w0y5j0+lihlyLaPgHap55si94MLTmQby0m35uiA7me/lJUAaFBq
nqQ0WfuwNDG5m5rdpyGOsWwyVvrK92WAq37tdz7GFktPdI7g9uXXJcwOfdAxeUj7k0GvX7YPvWd/
aYRM3JxIH5Hlxl9i2Z6zahBSU9AEUuEJI3L9gDDi4BrRDBQXgB0GKcUvtvtMj2OPc/diniQjEOH0
dEkRPZTlA/Bn2PU3a0CuVb+vIx9PspvpVwz+Gyh/YcL/DUBz5oeiSmdYJTMUBOh3E74TJApinllm
fv4GjZyQaXYfRBnTULeXWY7oTkarT6pb2t6VddmO/wwlJu32J6d3Kzc7e+a8YRhuWZu0CkxayDwZ
p4Ln97WZIyGaI9GQjjfdHIf/4EfMnfrHlmOUw7F/HyB/wgGUiyMeGDXJoOgBugFB11Ie4NrVUgHg
Zsd2FRezx+vUXXW1efF730lODggu1a1u7s3NXgcpiYt45rdvAPlpOj00MIC4tL2MeT8ufnyGg61D
VbrleTY4Up6XhWwN6xlSN0fTc0LEQlCcNbGXlp1ILKMwwOnuz3wM95JQbzWT9TBWE7pOZyTkT0lm
rHt6h+OH3XSfB2tdMF5FzTBv5w7FDnehKx1Hvf+sMgJn/Apl/xheR8MlSZqGoU12HikpFz8YMp6V
6fay6qYQYynMVh+P3O3W+uBAHzJVhZtdLIxr/QCLPhcyJnZ1sjM1Uy8zNI8xGOQwgm03E69VbIGB
qAYeYW/kEOHoWA+4svgFlp/wew8yzuRGSxx8wEdEFgcxneeDcSMw+MSq5KgKO6B25TMyLMT4YN0Y
MsQQJT1rTgRnfZkErYmqAzzSNTm6fCiwqh2c54aiD3VnnRvymdj8yN8lhL6Tw4ywfQKiXyHV8tGz
GSfwfMeKMxSBtv6W9DDwR6ojujqrDRMZ0wW8LkCc632p0EkdZbRu0tc9RDqM/QwHR7fz984Xai7e
i6X0UR1FCxfWHGWw2hGx85TN2/DAf7zzGELmwehoqKS7viFmaeGab25h91+KwhMyjC53AWF6XiC9
rXS6b/C4ZCDpMdO3tjR6F0jL/HIk1pC3idMmPYZbRj+xeMK7rqYcoyqTabPaMfMgxKuW+9TPFYqg
zJQIAQcXshKiwew1F5YT7xTh+Y0p8EqCVlXdqb0NKF2IdBtg5HIJHHOvsfz1nRz+hB4z+uQBW/U4
gAx0i+/1sp+ptrmneJkQo02uSh+TSDwcB+tcl1lP/0OdSAlxlz7imKcjz0xt8npOI2hU986ZOL92
qjG3WQH6idOMfGsuro2Ji9y9XrCJVRGSKjefwavW8reqzVPGwZSDMWw3wiukFg7xReeJ6Jafu6FL
oa2otjbVYq5HLL+J91D7c67W9slMJ36Zz8tRO+R5w0+q/0x2sNvepmV3Fuu+ParvEF9CvsRoHaQ/
j2lmsfJdpg46TX5VD1oNuYjKkGekfmXPhdQ3AY+ADcCsZO/8/jYnDC/w4usHefmmu4I3naCSs9fv
uPMwo0mJkKqox3LaI149nQz/tO1RWIAwOqlftyciLUGdWyAnDHr1WFfvwRlDeemmN7DL92Eilx4c
TVVdcuuNPILSwldFxSp7sf4J+EBekaYccCCUDdoavJS4nj10Ew+qgpoU3YA3S379TiVMR9n7i3WW
4Vqvq1QxqUXmDSUerEupmMFa+D4tHdGXPLYrEAD2tLILOym+bC9pDK2PTcajyUcJdZRA0HRlqKt9
wFeABhjlIUrbdwQA18Hp5Nmb21p0otB3RRvA0U4GLYaWstQKQ5fnndiNnMS0CnMmIoyfom1pWXL3
HsEyNAzgDahG87TKy9iUcLIBweZTNGmxCrGk5U7VoXf3ShmNmpM7Ta3MzwmmPJ8pxzW5lqOG0dXi
HC0wIc9C/mm80xgvEJhOem5x/qIaRxEhi/94VGwKtEmcEATzzgMdDJITdoAN74bD6IENqZFcGQxb
DklH/35ZCfSWEShkB711Iy6nynT79TgNpQigKMMUE1cxJTtQDQaMf0AjWP7wdmgTSJGnqqjBXViW
KlXpJy6+IOkZH1Yps4p8mluwUcqb2HiwlA7NrnALfZoSJHuyeCuuHGaBvBY91vWzM1Jn5YsV3KJn
nKo11+wgt2+KtKqFq8640YsA9ZfyKY7RhX6ti44jf8BCJq9XwV1mRooHMJnaQzVf2MTNu6bAKwZj
x6Ca6VU8B1Np7stdZ64EJ9HiZy7iVSMsB1Vq01MYGDyeenLOHmK6Dp/axBYYoofshMGCfRN6cruU
RrHG5zwHYyHmBWEYcJiPi2Uj34T/lSAqenGiXBZvTYFAziXruzoKhGqV148autUBYYBi8dYDfxAu
TbDGqb0+hcCJPhneSoJt2dTy3hnMbmWPc9VJfLcx8PUe9QIEJVrqEoV/qQOQsUIceEKkYXlgxJOz
EMqhFrJqsLFUpLd1HH9/IGXbWXVMOpPeEMHT8SiPaMBsMSAjAafeaKsv0A3lOKARTX2k5ywmtb7+
CaNKgRf0my2U5pdpyilRDQcNYaJH3vr+BTox9F1yUhjJGnLBUYhUISjMq3lNMfrhkdKFO6gqx0BW
pDOUiCMPr1ZrFXglVSx1ogexzzGG4aZmSr+Gy/BUsXw3Hzi2V9s7DN/QCp5cEoUxae570UhBow8Y
83p3VIIGTaQe0ICyGGQdxxTr4hOc3c8PVltRq1yhaPczkg7sgRmWet0Llkb2gzWsZNfrXFPKnt5v
pcJpjxotYb6y/mk8peFQJ2VlP8tU1Uclx1+kbMBHSJQMerEKCNfml31cyuG0VpVb44XCmk8r8J7m
3oYSyU8Iy5xwYCNF1tZSZR5uCMRiiJSPKIKU3G/PJ7dhvOirHdAycMD0V0MUkXSW5YYSf1vN/gYH
OLS2Mxid8O9KK3CYlzDj+MGXwz+Pj0kig/QAx8MGtvBXZyc2XZIMPOHmLwdwqLA8TapVkyjIgf45
lHaulBm96UtxLDxnmYJVTXvnPC5Gy3+6jqWMjXpYpEhGdSM8IPDSndv19l6Ggi5MZgWw76qS0sRw
KsfjM02oQ6CQqqypq0DWVAPpe0BHbCR0GmNKujYACbsPyvRm8caA0lGfJR3awlyKqg+s44g/TVZl
J5e0s9yx+AS6LIU53CwZApjJySu1NhojgKGo4MMYlgc6J+gAxzqelobf8Q/HY8l1oZly3+rM3Lju
gZBhbc9nZDBsWHk000pPiiCpaDJEYLrMPhdxJw8GjqrUfoOErWCbWONcx8wsnAG8XAMQagPQQp1o
HZLpUoVjnw30nY5SVEPO+DrLmPXhaPIKU1X1hWtAnOVHhBByGMCEWs6ha1MJprBMTuKad81SD9v8
YqTQRjlRhrVlrQ+7hfyDmskn3148w5Zu9Z7HKImGSLDSnRy+9Nvam9RQ16Co7fzjWMCu8W+p7c9e
iKTKSiYseAKoV9Tu/T5NEhKwdd/Q3zTzejYQPRbPHLWxgvNbPDImsuUcG+dGBHNpDhq07w4ufjHg
0G2fg9Y/CxplPQ15UHePcwcpKr1FxEts70l9mpz7equb8qVmGP3HM2jrvpT+FM1XQtJ3+pp5tfnA
8VCnHpqlm/42265vngPLiasbFuQ72R2VM2x5cyvs0CCJdtht9wbml07v156xda3seDNvbWMu+6O9
5/OZ8CEbZlBjE53nJSy/0E3cCKvukXTM6WwuK/wv7K6Wh96bSfk4bZzvrLfYZtfLuYXc5V9H2noT
+YL70jyGJGeYPS7p0UiyyBQi4MuubrkYqECzxpieDNjD5UYda28xQ4wWIDlpXh1j0YpQz6ydgG6t
0fh0D/d+IfZgCfNhRlUHscxd75oMRVB+yvBcwmo8ZX3AbJ9p4Jw7shS8tzEVvnjQpcUcRA9EL+Cb
fXJmC2f680zPanlXNn7Vf2m8GlYLPo/e8mhZwdSQmEE6OlLK0nyT5XmFFZvfz+9avCDa+w7E032K
CGMyHr1mntp/Qhbl9p/W9H0CuUAExu1ztcN3Ki4oa2cM6ocJcSDIsBkGX/0SFwwDoiLOYnTISdRQ
OHbrJDSJGCLS2sBa3Cf/gMm5S/5U4DSfvZ3yChBtWqnDtbhGAYeBRYDiW5gxtv8ekgxP5tS7eAw6
8NgLyhkowZwZMDbz3DcJrZd6O1WTCYraqGXZgMTCVMV2UTYKXSirEt8+lqKswRvorxCkncOBKpGa
JBYkLT8QVltJsBR/M7IjMODVgRD/RCeQEkp9SK76l6x+UpurT7Gsw/EE7RXtCN3LQIG4hMww5kG8
nddDVqc3HAV5qhZpTCgRV4tjJ2yzOyjUMvGnBig7uwsIEEFQQk6592c8d70ZvlvdvTbCSzFalJtZ
FsgRabdg+n0bUJM1NS01KUT/98wmxdFqdaxuQ9g0zR9jG5IkgsmlH/97weJoul/N2aw+jOWIP6Rq
b6q73TTuNEjHczEiTsDZtmDzxy2ZGJxGwVC+oG4qtksDujiFV/SiyeqcHSzwuKNCHQGyoypJuEmy
+BbMVbIa88W8DW/bOkLNjE0byei7zpqScrthWDOimpk8jhMksDXWMlBSTHXxznfqmCQsCg/8unyI
lPNdUZBa2F+cscAR64td2rll3JqhzJJm/hgMfHzQvYHqY0XzYwp65c/GHRs+oS+mc86yBNX1Xdfi
tX9aK9NrL1PfYbsJaco27jqq8Oa5XQnCOnEIwt52XrywuGaURVdvXNLyFuFxWXAigCl3xerF/lSY
Rmc+D6z1Z5RjKy2jsvwXHqHeyxi21B52OP3D5jO252A3t0scefF4hnnIl5ZkHTwCIsKM7ed2+TZn
YHBvONc1H1NQzOcqn52HMJ/ny7RETMQRfNn9d4v9Rn0eUFb3NzLN1n96t+d/hru9ZHfLMLVfu6S1
+7cbHKBzAJjyqffC/nExc/ctghWnPu0L6qqr7VXds++t+dcN5fU7VjfyoLzcTa9ZVTl/pm1vvAli
1nnPbbb5jY39dI9uwXHMz2i+WNXKthn/opZPHgZePl6pcTM5wZk8EO/eBv3+Nxj0+uAkSQrro48I
maMFwcMr2sH+SguiILyRY14Nl3nJrbuUhnZ36vsMhNzyZ/+WBFR6p4y2ln/veTvRLgDISQ4ZzB6+
7nUFAymxCds+EfRNL56jy4K5MXmUdm52T1Cs6RbXQWkX55wDEn27rrkPqsw555azvM2x0P07NJvg
87RY2T9ZWkwPMB+dd8tqMcoiP75GrW3CXyrdB3shkexuBLcnPMqM+wfLspt/sbexM8z7UPzLsNz6
mibMO456f06Vn/4dcx7CTmXJ39dmVF1He4xuxH2vV8dZzc92ZacvcUbknBcV2XUx9vhjmsPdCRZc
rkHC7RXXSb97rl2HJTUz0vkMw67qbk4VZP9eG8P6NIRDuhK3Y/b/wH3FDA1mIwCgmxIydmqLhJUl
bq31ruuXmESqbqNTbRTtcziu/XAxJ7uqznNUOxBNScu7BX6wfMkjzmJnkijMO9uNcRUvVvcxjz3j
yWOPfyTeC94gXsyfrLorrxNRzGecp6N7r64SOJEjft33cDcJgWVdaj5hA528bTrkGpeWCu7DQnzj
v+12TGhAzyEdeSdvh/7MjTifHJHtvydzmVg4+hihedcmxIrztSVpFPF+RTFU/VMazub9QYY6ljX8
xTWU/sB/MvbML3jN1TE+urM//RltkJm8p3BZgyC9cPzeI/8PL+QNrQX+VzMk+lvpphB6cXqggWo0
d8aU2ni21oQ1Opd9AwpGUT5W67udXD8SthZo+PfQc1rrHhytsL5u2xgRTEpAaui9JDOMjukUWMw2
1hYbyJjKDv+X6p1p2lXBxs+ENFf8WDfDj3bnxJdWQ/4uK/YCJtEoja49e4CuzP5OzMtyrup4Cp5W
MzfpRDco794uW0Jrt54xSbnZW7a/b8Z+CU5m4Q3vszxym/IOk7AU57+1hpJ2yk0a7G8w7DWbu7ak
V3RGEzFuN9bdzrxnGJTO+3wqvf23sucfecJiuuR6sP/QmkAzgXDyI0/YbrcMLnSzvt8MM1rbbzTW
hq58waqoKjDL/F87zf+Lsx7uJz9+mQ0PmbABAlpQcyABeC0zddfdDhsEbu/Tht5Pd8K/emZZSL22
ZaX0UndemzeYu9vI4QqPxNN7bKat3KPpPMl/CGZp+Ie60eeY/Qrl/3DQmi1nk393/ODFWCt6d7Tr
cJFEc+H6/mffxjbduyNtSgAYzEGkazONLny3RxdpKFRyNvnVtM9kIMlHIVTbuYwQdMP4ZDGsBXPK
p2l+YRXKCV2ecxiLsBsNt3fiE4GAcoUGCC03Fqy2/HGcmEH5nJYI6e37auk9Pp5MRFNuj2PFasJ7
c4aI71Q2XJgZt3189XqyTMs/a/UgFnbxdfuLuRuSnGpb42Q67/BRm7PtoYKU5k9XRrfndo/+OmAh
9iHBfIRLIQgYbu7F74lCqs/ZUMlBO43Yuol47mY4a282M5fT1oya1q/eeOuAq/jFo1mDcwrpGGaZ
wYMDHLXPqR13U/GWKJmOF7Yjs80kBIoDfvy+dP3Myq/N7JbxfkfnSXxU8BfGouNDTH3if47LUC4l
I9kQN6WCoz5qC/0OmFSDfGTrUtF81JBSZBY+FiV1sQzE+oJZ747zDLk+JLmLjBhOU/cOQVmUhkaf
yPXteGbgimlFUP7iezkE88qNVW4ZE42FY9FgYjlCFPFQCEAbogbkzhuvwWpNDSED3SIvxq6taDIu
8UhxXp0brKr6FOdht+MhulY7MEKHqXQq401BuhK/1HZCnOksM37ISOkTL+gix1/pnExGQJaxOdv4
1+EdnEB6vRVbNk/Bc2t265r+QcO0on9i+4XHt7eYpvA0WvKUlu0eTy9G5j15hlIoliFnDvM0k7rr
3o1ZO1pvB2UKif8eAsandcw7742RR2tyIRl+8LN3OWw9rnHKvJY//fV8fiUxwKfNdTwHZJKMBKRg
P5lk+N1meZBA3zgWpg5fNbY0Uhz/zgqDofV65QiQKrF+OC6qBh9bnh+XKe4Te8q1bN7PKABdgq8g
DxsOvX4Y/vWpq5sVyagz+oDqd8odENRC0OJQGYZu6WQRoUdmvS1Gh7bfogx4IdwJg4O/l5hBCn7h
+EaEClw5pRS0ivxbB/u8iollwHy2OaNsNoiPZDuiBLtf28HkPc4YUdEbwztSvk8bssLDoUm5ejHw
JJwDcXPdlYWsx0fw71LUB75LsnVG/X9JXZjCmPrbM9Z8yUIeBBbsBn4PC1Tv1kG0E8abnNgqEo9k
7oyD+NloR7kur0vc305w6iJmTU4nPQ4uuKYt7fhYWpZTRd//cLPLzoDRPTI3KkqmOdi6MxIel/9Q
s45hxXklWOq/dC8lcdoZF3GMv6sZPZDB/MLZUUk7UxtdASSMw5pIO0EirBG3R4CquH+3twXuqZCi
ixbHxDqPSGvgLSnbnWZIs6Z6pCJem/Ru8zcRjWrt6LAnsZGNd0Y1CezCKl01yTvfR8fFPGijecQ0
SOtGtUth7g2Yur+n5+VZOJ3Tw0RoY3eboJ6Im50+PnsYgZuwMzCx4c+12WJsH6LVroaSZD1rRymt
H7NbZJI05mhYBy19HhLLbCqwzs//NVhywr3YAwG0dAgKhItweZPDyCZiyG0OXsEGRnoPv55zP2p1
8YYwHbyn+R5s9ALLdkRa918Ga70oQosk2p8T1GNAl+3hH6D4h7r9oP0xNOnj11//ozqWr7eBkhiu
wDuRB1b4ahrO9Jebiui8Z91H14QrLZJVXf4kqwQNRH8kk0pDj/8vpgK2fNv/0atyNRB5MOm1HNdB
fu+8VjBiwRJIwzHntbnTBtdoZJBSk2asBqZxN1WDky+XuW0a5kq0iCotzWgq48yl2BJ6tGL9FAf5
+5TChQjXlL9jukZ0Z5h3CnpALSjqtIkWUfZlasKkmj8WRS2bp7b8ytjq/eqSsEVQvf/6qWN88upO
2fbwQmHnwEYNm5rXylyX5jRC2zF5VycNXmYXCp+wbq4UPQz7y4D1BPMCsEP2NHinxOzpzSJq0rYK
YQCzV1b3dtgVHimf5jRNb0fOCvU19r2cv2W6rFhpO3NKyPDR0NT9ANX9mUoYE95Z87IUtzVwsSHF
lTOq5Fs1a8KKScyBPNGQuOreDQaS4e0CeCVPKpx6+RB/anEkOBVDyj4BPw5MpnKrQnoIbFNAu7Vq
UuaYHGBch7WxxRyGhiS9VKJspblpLKbwQzS1E3IQ+FNussS/Y3m0seOvMUXY3tqQYUC1Q4PQ4u1W
zuVhtLsmzgYJnCNLNhHTTsB3etW8MtV+NpcUZ4cPDgSo4hMKUmhYSvO7VvQW6JGITaYM7cLp9+sE
J7epLpEySC/Gg2C4TcawUN7xGtpHJVLWwBcCR2k9hFXvZ83DvLDfNWe6K6BZjVGEpC6ezB3ziukx
2SshcAx5JMwVxch3zfbga5VwdyFiKDqB5jb2Hd2f4s1glQmkVM08HVdbmsmqoZ83bhm9qSN61dtD
rvrc+oKDjvwbOiI9eRyISbdQlnEOgtIbK+0hDtxTVZdlL42oZovdO49zuGETQARuML3zzBrH8FsI
eFHaV7tLXfp2S+FKywY9RMJ1berhTTUwSvChyIo1me5gf2yZcbUzYBlslZpA6LgjbGpmYJ6ApiQf
snlpk/7ehu2Q3qf4o1NCtsDifIGm8ZgGaajZjR2/o/LcInoNX2dCguQwlZmJQfdN96V0vRQ6ZJoU
j1sQ11yY1bCp2m/0w7QNHHj6SzgRJjleWdJDFvh+N6TY1H9um9NAB9Xhf7rZHVqEpHkXBz0Gg5Ei
QjqBL60c3RobVzEUultHWFsft6xawY8V6UE3utgkGWL6B91jwttA3vrorhCnNAFeu2YVFvHA5hsy
3fZxhdlrtYgDIDuG5qcW55SCat2ze3zJY98WH8XG4FzvPHqJRQ/xTjOw9WQ0M1KgglPbJZZBIIdi
/ybqhWnulurgRC0mYPT+phI0gihdNdYm+Lj3yybxq+gfpJW0gQgkRzWiq4RS9fgVajmXJgvSFVef
jJCUATlv/AnZpbWYD51d02m40ANbFnANFDcMHW/p25pY92nFg/m5aWppUaL8L0awXX+a6q/lsYws
TEvWA/b+dkWGlu0BnXHYzslOIiXS13JZb0GakCdwyswqLR5am6iV9lw2ZjJHzyPHXcbkCDLAMpSH
fgezinRc4UoYG2QFprfHWMSDQfWnFThsjjtSwfROG3PNs3mQqjD7oJTQ/AM2LunHWSwoeIrVUScr
9bZM0kfUDLuin4TTahQEOtCJ5x65CP309tEYuOWk7czpnmiZ8D1+kF6CDEHpHhSfeznqzCpu5S+h
4kwWBSbdHtu8NFYJVQmX8HiGhViRYkREzuCSGNx+QjO78wcFdQYt72KakmB6gDIgty1WMFx3TEuH
GVnEvRBNtBOVbqo7xBNtYJD+Gn1xUcIXT65dQD89jf7WJSQSDQNq4w9E/87+nN/pabYYSyzExmzp
d/RzRHr1mVW+B/5K8R+Ab3PM5TmE/lk9ZU0hI9jxB+HHZkqUgIm3ifV2b3NINL8bQAc7Tn7ErkGi
Fw5tO0dCwiJEiZ2I8CC8DZLopOhanTfB5kRaKQyiAuUHS0HC3bKEqE5HnyGMKB596nBYOXEE5zX4
0Fkt/Gpo9ZH8P12Ou4rUY4Czz9VdMxNfHL5sQRCilFPkDX09mnijqClrbLit81G/r0mx1S10rJzA
ARwMWbBT7OckvCHHNH+80tnDBORJW9bSI+1kmVQ+tnObygBdapqKzscmQsfp0cbHQvtbIqTTr3Em
TmXw9KBzr4dPSao45vBJZY0ZFN+T5fl4yCz9NLTDHJh+eVtVtMTyN+3KiRqH9sBHr3HnDfCNlpuv
O0qKe59I7sfXEuQBqUK0N6Eo2g6Zmb5BzUd0FKmMnoA01hVtSC8xitqlySV6u4wVqc6zI5enr1fs
alqEimMexoiIiaQA6ZTEAmalKSwDH5vr+v2sqOaz6tvSmpMDS6laH1qoM6kNUpMakFhL/aIpUVmP
xh+fJnwYmBIam+iKViAkr56FnZB448Ho8eGtMc1h4HNXWvpGJ0uax4VaAffDKKY/eMWaFbS7yKcZ
dUGw4RPfTTSZwqtthMIR8JTeSFfzuZ2IoACMF6KyvRwWlJXiq2kNS4k1BNt+4JdCp9ZyHMX1ztZ4
iL37gVXTXB9svEZxz9T3rQeRfhjf6TKwjeXlKMKzboXr29eLcBQwDZ3TSCHm5+eEwMuKMsbCOj24
S23sbO/tGZ4lQc+q+Ksnb2fj3jw7r5rHdWyNoHzr9ci9aON6Xbx8w3qHxfJcxjBvXE5WXeB/dvkl
taxC67o5dpyBOEb6SsGpHj3B0RIqf/4KVFtAO+LrBSlhXIT8WTzJq7GTEAhqcEJaeae96mE9nOaQ
NHv3wqjugUXcJq7H6AldcS5IGaw9PrH3SvlP5GZY6WJ448brF2em3fB5weCaG9M0PVBkLhFbMi53
dCYO2DCUqTTtk5/bRfsnEg9BBJ0+FERw2FcZuQqgooAY+EFDUokCHNu+lUlJSJWgoPS5haT26/PE
69MEvBKMVzAX4tDEae44bfzXITIt+x6pRuM8LxnbTMOEIHudXtfRhXXVuBvsZW8yPH/n3Mkf1bj7
9VX8dJbE3jHCHc8HaeOtvHaBCczUIJd0sJ/CQymlp06RMhogqB7n2nydpczVdMVKqTFSVRn9+mJe
WdLYFuZ8eAzBrLFIBcF95sdzdR43Yzd45NKm3irCsHWmymKFOeioWhsC+wB3gduvv/ind+HRr7cc
qnwAeAuM68cvtseQzJTInZ48teEGyLPxBNfWbZPb4WOoawFSDYkO+5aouv3Xl/H6/gEWZHUPLB4C
B+nXLoV01mbCQ5fyiTgMhY+mQj4FLBcWHcd+EYTos/yvv/lVbi+WaxAGaKy4WLDRfwhen22RbiWY
TMfG21SpT8og5txzCYlP65GrHkotTYNalS5oIoGT9VizcVx4pfEfVguB4nfmU6+HqG0FPAsPoCKy
MEt6DXf4UFmwbovNt/qErXlz46FKVENUiSq+8wSVLsdTepvfPKfXaIeNRVzkkk5ApiOw7k/Qj4+Q
33PpF9OhcnfMohU1DObcbH7ckrFzJyTAY2B+KQtfgG/L6WvrSzdhxZ/cRR3JDADeSRChq/HmEs7K
75w5X4NTfgTdwiZcx4frTDfiFThlxiZFe7e7b5cqDPf0L8frx7a4x1/ExRWI9ZwFLSBhrPrb5gmB
yaxzHlHkjMkKg+GZcOZqWS414EpAzGl3BFssJbIvUsvEJewztRpif60GAp+OjfH666f8ejri7+F6
oU28ONPB/clclFVzxgU/Cp40rVMfkltcT1iGldgiPLSBJD/B57T2yuNR//oivB/tWD2+3uFlhwHL
EW6uP9mxsrPNgkhvTzmyObaauRvIQnyK5qiMX5KVmND0NBobRK4PO+s777VQiWGZclEqcC9zn8fA
29rihiTbhDsSj0nxJTUsIkKckz9YMzaR4UTFmd3cjQY2R4VELLQWy05AyIBn6XtBiZXNSBejXQW6
RtiNGYiTu0Z8m2SdYauxH8Os/xr5XgQS2oMMyd8ptI0h0fCR00L8ESzEEJFUwVaNuxB51GFnQwco
TDF8YEyHIUWVXvBIo5yMT0kYeRmeTc4c9PMFnNwZSLClwZICDc8F0aLBzZw7o024g3SaqluhpFlJ
OAgHqLTTNDUvgUdp1p5NdADj+NB3KU67Fw71qfny67dn/TSGyN9g3TA92Gqo+V7vJUHIKg0vP3vS
SHerbp9KhvPdAzAhyiLClZYyouepmNme8jfXkGKncp5gpgtsZu6F2OHvtIP5SZGT9G1XNPGaP80V
l6EF4mjox79r2b7uu/i0a7GIk76LhcHpa7Ndhxw3QGyzf8vZpvXqf9DepU59VSxkHWykZyrMJ8T+
cGVEK6eW7XSGHWP+bna8wkIDHCp9ckb8yLcCAOBX7nEzNPE+oKn3NtgNmupgm3HlJGdjPfSe/1/V
QWDCcPYc+taB5Icdhnb/VTDRM4EAlXvVW9261MVcp0o1gu0y6sbOx0DH/g30+3pJZQlA5B+FdNCA
3n8q1Yq5E8PGpX2bpXnAQlNxDvM/f//+MsAg+n0QDdLjiy387n6X3/HT9zvASHDxBGR3afe9WtLr
ckvHLbTSR+3Vv7AgyPHqhxiRyvJEJ9EpUfSvZ9NPF8BrhhTs47FL+c/y/GN95IMk+mTsDQ846B6r
h3uct/Tml8CGlXXZ4xCf3Ty4vcFfv/5+ucH/7jGEMDGpS8QPlCPmTxtCsS4u2UjJ9pizuOx/hOGE
a1g6+DHnfS66N4arb5Ne9ZtBbpMh+up7aWgEEQ6kVIaMuVf3XXjO7OxV0z8SdZF203Pgts32ElV9
vt/rtn1dWI3z12j10j+nWyMnH92EzWI7Fyi0yyfOMEOAQe9OnvgK+nPt7UrWZs0LoL8hKzy9yYox
hAJJxEazw9YChwwycPMnXVVhNvz6sb6urLDFZmC7bAac3GWv+/G1xvCdVtwj8scxmrEaOUHqzorg
RE5dX3RYUhSzh55LhZF4REKj/CbVZcbaAYrc5P/mJXuvHzbPmtccylXR2np9FFlKCNowz/JHRUfN
DlGbquwUIvTrm//561i5aORAvgtMtudX7zbP8FuJ5t17SMTX8+t3LXI5U8COitD+my98ld7IMwZz
guPDTA49k/DYV185DPEqLhrdgxYzKa+BNUGeikHHIm0XCXaby8d0gxJpwaj3MV96ticIn+WV1K7Y
7B9x1ChA1TRwpRM+vMQUOY1Sj66HeFmJj7A9gLxLlCFRI++9fRpL9Lp8Kj0NTxwtiGqJN+lmtEqi
yy4fMIS160QaA+OTCnIQXJWUTEvNvGkWxUCQVdJIH1O6rt45nBTht14EDMpxCgala2J8vT5k6sCE
0Aq/oGGuJFekmhE8vQRWJmXd92qln7PdhIPa0e25I9cD/lGmejBzbYi6bw9qORxJCjxYcE9YC1+i
DwVNUnsgVHM7yS0xf/hm9RyG3BfoGHamgCraPwOuswiuNOVYnShKOQJ+3TBuG65hb7jJeFr6/2Hv
zJrktpU2/VccvqeH+zLx+VwUa+ldai0tSzeMlt0iCe4kuP76eVCkz0glhzS+nwjH0WmpqwoFAolE
5rto7eyeugInjuBaNAsOaOs9XddH1Fwgxo6QPo9OjOfb63WytsvKFo4FyuHc5LYaylY3rhBSW562
HjIlrjPd/3z9X8uE1FlUyfCsPa2Xjj6LU4RdzWyEq1TudhP0zUBNptcMinCztcXQhVCmk+m53rjO
wPqiLaW2Szu1H3NYoQM6JxS7bLIaKlr1F7JLX+xQ/RDT8wqUpsefp3IXM90YihSogArKZOl5uZaG
ol9pKysVfEBbHmu2VeDeFGY9BrcoNXb9O4FpId40lJqdJdivaUmgpJvLI8qMXUFrDL+62EKfxLap
GaGfWDwDsUq9UFJ7d5vDoGMb7uw2MZtVRwVWmRYjog9Hcdi5BnKj1qHKM6w4dvwVxSyZCd05bUz0
kpJCADTSwKLjj2UtcEP9ltarOHPHfN5v9ditgQ+FWtUgt4pk1CNH/BkVAEj2O5w5Mvuh1VHsgbu/
YND+fqUcWQ00pJcCUh/+jYlYEudppWLTZu37PylmGPYT/dGhf4Vfa1GbRwSvtPnJsxdYo68QN1L0
ZAfiNQ2xzBmXDhljsRhdvu/WluBWLMbuTvGlUcVVdP1NZsKjdMli5a7sGtzcalFR2PdoQS3HrS9M
NFRA/qVA03d49PxMarQh1mLrRops1yiwJXDB7NrpB9Dphnhcl3XvTmzZ7LxxBzSsGuRwB9/sqgPs
d7UM1751pFH6vqo1E1GFcFiRPetVPcOliIW5MgeFaQpHR4MZo8VlXyNJQLl402LaxLFcgWhge4CH
6/RU83KIFOBM22h48DIrHoGUbTrO5ZRw2G7fdF1i/uzCk9yYRSsFbxOQWrd65ge+9gGdysE6BGvo
2tpAG/dq3TjyLE2rn+vc2zT9zUQWiOnCS14pw2sBnaqfUktaKY+rrspGpLJRDSf24K8a60+TJLuA
+AiykQ0Eq6ORb+vCBH1bWc5QUM1d691rs8L1J7UaoZZDjDxtQjvLhL8CjWpmJoj3a0NlI2vaa9F7
E88KqGUTDhUgsfm8Oc9uRLcWnBMBHtFZGBGrao2eGKre3hiJk9w7aeUucO7WQJmWkU8QLabKYd1l
VaJn4GsDDS/IXaDZMLCbVfZhXN/vLHLSWvPsv8e0mqe7i2DRQ1vGw8sA771dMddH8/faPke9jlkg
yG/MvzVSYtCgRHX8VsGROGTVKbBpyq2d3L95j2eu7MZejVHAXZ6G3lW/vZ0SW9t11SLZwsNaZNwU
AjZ620ZQbEG0sC5LlPryPEY2Lk2Xp6DRUMwG9MYFuA9LrVW6L8ZK3F9JMAjj2WTpWO+p61ey3oP/
9lw6k2X+u9jgKib7cQYajwQ5xH1+31ov/VuHpqQQz/hXHvX2gPSVOmsiR72kbwTsL2Aj2zFne5Kc
ZvQX1R3Z6iZZddaY7lZ5pnklH8HSoxdwb5Fm0LfY+LNyjSs1rCkOrV41I7UD6EdHr2h4S9X2Ik+n
t/NHvfKXYTTOKk1YfzJWeY9p/fQ1dwNaoi4OGywpI1ViHWUEVHUY9yWLDy8qhS3xVlcObpyFcS80
f9bvGihXdF1qeDmfWlxVkg8xfUYkvykxaC+5gA+2Wn/lK0l160/VwNA4ELeS9ioGsKrplAK1Ugy7
zYEVa622KwHNGg37Fwx4KNRFcVBm1lFzwQBWUATOfODOPgsL2fWoGljUjO3cD7HgiOJy71IA7LtD
r+u4wx7kKli/LtvAOhvjbZnAdtzj4EsEuE4bswcJiHH5UgZh3EACSEKo0Za2HHMoASyElUe5BeQt
cdwW+so4MrJZ5RZbqw6BI7jN2w1xUzbaQBWBhsseGmerItuW4/ZrUrXBfUzTUsgTVE0UGROvIRV1
Vn0spzQdEi1M5VWcBerfs2CWzk2mt5JWpEQ1czXraFc4bGRym6t2wkCSDr/GM+NtgyFsGt729o7k
h7wjymiqNlqsDOsNJrRKXsEZVFQvnaOAUXW0K9kL63m0MtC0swpZskanNXlq1/Rw0y7amoDx2nJd
1RnXJuC2PFdq6SqZ4K4J6Vrk6dbMFoSzi537kEDABW0JOIWZJMhTM7oWyNqw0VPNVza162reVAvE
uueEglIribDBAtvZdsCIvGtflk2VQouKXPtzsT7s6qxgJAU2fVjrJcDNHi1XV11fa4jjbngXxUPp
VHgRKAe63PcUMogrgOo9r+AOTZy5ys7anaRCU+RgylDYMFF6s8mmw60dO3cOQrDHNML3Bc7lqg9I
f1sl1WLFTxmkFzz/pkOhonqtj6llAEBalfXcVcVrnaRtjwHQX9p+7/vpkrvXW7FCi0eZGWEM8y1x
d40YzsVmTskMIt5AMIKGpNPTo2G74tus3FGwMj4H8YadN8c5en7boP/m+U+aWosGRzIrZ5vkzXqI
E7pq7FAhj5LpoVvRJKjWI/tz4BIyVfXehuDciY8/vt5d1igC3/RwZKBr5fgYrF4W6RbHnao0LvOb
Iq+BgW8CrZsqzbx2sjatmX/1wRZQRMgjdM7oPNC8uizF5ZklG79akhuRJ43/eeam4EEnqLEExRqx
0aaiPJSoLBDmf/zB57LPV2UZyuNcaH2bvhldD0wkLkzANM23Wt49uSrHufbta4qS0o1vAkxPgXDT
7e49/wQRuTWAVCx90uVlaKezhb2qy5namnfZWW1P6oUPfRHRgn6sX/94kJf4VECpKFIZXB/QPtG/
9+CdAT54Xj1Ypw03tiLTps2/vBWqXKr7U51rRwhVdeIJVOt8z387yaGu61OVT+DadiaSB9rbtkq1
Kg7BT4E13hUsA6s42KtxfJMUeQ49Ks21EpSq0yJrvEvIVK3kUCBYTdF+3S3OuaJ+/pr/68/pf8cv
1cbr6f7zP/z8Z1Wj9xIn8uLH/7yrCv77H/Wa//7Ot6/4z336Z1t1KI7+8LdOL9XDc/HSXf7SN+/M
p2+j2z/L529+OJTK2P6xf2nnNy/wMOR5FHwP9Zv/r//4y8v5Xd7N9cvvv/6JF7NU7xanVfnr9k/X
f/3+a0DX5r/0J/X227+p8f/+66l9eSnz5/Kvy5e8PHfy9181w/gNgpdtYuaLSJFOmfXXX1ABV//k
mb+hakWVhoujp+pk7PeyamXy+6++9RuVaGRWYTs41L51/qmrMCL5/Vcn+I2OPl4ugWuzMTzn17+/
+jeP8P8+0l/KvnhdpaXs+C4XBTEK6+wp9T7woaBqXdTYKwQHMG4RIwrhfdPDT/InRb+TfYrwnNnF
FtrEcwG5HjJEN/rR9YjoYvMEf7uoH76atm1oXw/lwu8PlDeuREDmGIZOLwwlg29LhZ7jCPwOPOO+
MWPXFAdgGQkNHJmO2ntZoG9An6Xq4nRPKgPq7xQD2BMfUrbAO2U+hcmtLDJ42j61ihOGt5b/2Gll
uvykUv/dlEHIoytBkRiwtUMg/naYw6R70eRY+b1m6nm8UySi6X6CtDl+qGz8QveFkcbiNLZm3O5Q
ZlMGnVytq5+UMv9pGPBxeHKQUZiwi9my5qaaJz/P7wtK5OXn1hqG5EioENmOS0flHYF3TG67b8u4
Dm6FPuTyJgah6n/+yWO77BxRK3c5mBxgp7bDWC7mIxJSIEoxBjcFvcnEuHErmUmCb18E+m0NEMt8
J1Oyqh00InDEaAdk9bUw3QiFuFKf7/79cKDHOSQbNFet76w1pwCXsVFY3o266ZaPfWwhiF8NyOJT
NJ8wALGPpNZZPHGb9ID2wBYBnAIeEaed7LHqhDVf/bshwZyCGGVbgYvLr07D+eJRaY6gnJ+O0XEz
PvJI5rjfcCvI4vlQdEap5eESNwNqGB5ZKYTwvpEUH4922galBle7lTLa/XhY6rl8fbJSBicewSxR
/BIs+y4qxbVjpXNfmcOxkEJmR41LV32jGUuMHngSuw/cn61iZ8eJ5p8avy/jnz2pi+o4/Q78T3X9
DAzBBfoyqQATiusG8fBoaI0h77nL5eaumGfnL9sc9fw+sUQnX7cpigI7hD3kUxJntb7rylw417Iw
+vEu7oq0PtHMyWexz/Vp+bh0+bT8pIdxkXZZGCRCP7EJ4jTm8FVUW/GrrqDno82BK6UEnau5/tHo
MswdgL533X1ZyPxtydk//dtF49MyMH2DOOixcr5ryMncmpTWXn/sq0X3HwZ9SXGCEJnmvLKTblyO
TEAVvx18oENXXguO+r5pHbvbIbkd2ea/WyxIxJL1WS4twoAJ4LD4dgpya07HCVrUde92eQX2O27a
+CRk7GC10MXCqykSrfI6Qe8U4osjAcdlPxmFeYmXYMHSIQ0ASkDRAYNysZMkd1bQwMZyHc0BV7FP
Xotme3vn6B1gMpi8WorhjKkj/JIimSaWKgoTO6gTezeDyWcLZT3lhi+6PTl6WM54Sc3hqGlVZYaD
FifsRnMCB30bS2yWn5Np8jtcH+iazjuwD032jEGCghoEAfLiz9Fg87+yr2Pp73+8OS98VAmmYNTo
fNu4trkOnUG1Jr9ac7T1xmy08u4IcDt45WOYahx6+MjF9VJgkXGiMTI8uvXStlcFWk2hi4PoYyG4
94WJ7y0fxyKL3JcAea57s4Ngc7Dd3MBvCwtRewdf0JowD/Iwl7HiVGr/7mxSg4fDSZMtAFrj0vv7
dvDG3NhjUHXtEY8tf3jMxkl4EUzWyaLyPEnzaZndZXo11BhhfBmHtpKoPfnOy0/mUEWwryMcwyDa
EmEA+vk8pYth2NJGCYS4ekzRNruZMst47EdYdyHkcVR3oHKPnnHIca+r7+g+iPjWsSn87YMpmqZT
0WiR/YUKSQd65Scjuwx9jAyRPsAGpu6gVG5dxF6FAxRm4NbHxKRSf0OdYfTCOKeLu0fwsS72miNn
65Q3Sdmjzpdg1CUdILfHXNi59w7rp2iKadHM9ducdoTzagLelr0ikhTdT4iI57FczCIHBIAo0k2P
mtvFWHu84GZP+v2x7rzivfR66sdz3mLFlxhdnd0UhtFDHwDE0e+WaHRCy52N+Mqs+8b44M0WkrcF
LhOQQAB9HSkJJEdvNPrpEEdGEdp2s5Ro4+CMCs598Z6z2U2nm6mohzcYRDXBoUn9HokmBKJuUpJc
XKcGBDDFfQAKoWt37RQ3bz0LEZ2dW9t8gldWvMoQ1iJ/ApJR6+ViJgAJAl2kv8F/l3DamPylrX0U
iCZjmdNHHdsZsctl2zivLR5eQxPRSe+UEO37H6+Xf/xgsJoufQYwa+pC8nUwkH4FVG6w4P9DRRv3
gdM1Jydw4+SoF2XT3wBdBoSfd4aUr378yRdZptrJPlBNH4SC41ACUAv5qzDkIU0QYafQHwsckKe3
eEp5H4KpLV4WyjjBR8zXYnMvpzoz9gWpz4JnRJtnP9ku//D1CfVU3l34qDoXqW8HUVl5bGuYDR7z
VG+6Y9NPRh9qjiGQ0HCMeHysgZbsKe3G8U9O/n/6ZOzZQVuSSjL3F+eN0Uz16Pu1hIBp9C5yJ1ER
fenY02HajXioUqFFgP9Q02762fl/gQtRM88FD0YYBRcdRujFAQC9qy+nOUCZ0OkLfR+73aTuP0Zw
09ZA3wJdE8Z+AXZdHWPM/vJTN2huGZKcRN0t0iRMzo+Xwj/NBfrNARcziPnG5VPAhKimDjN2xIGq
dO5obNUvuV8Ed41Ji/FlaCf3ZvGnpP/J07/MU311Qw2Aap+Rkt+BTZe61Gsw+t3RQerN389T6b9r
a7N7N9aN1oTZ2NTYBqLHuWDs5Wri8OOvfXkt5UEocA55GBvAJH9X4/tqC6SLkbYmjKwjxno5WnRx
2QyHIfNSb2+LJQsNPdNp+gqzRgu58R3tVTUB7EbMcxlvLOLQq0EiVbqLsqbt0E7sBvf44yF+/2TU
9NAdBtji88fFCPvW7+EgJYwwTedpn2WuP/9B5067DmCAdn/gs2SllEyH9ieP5p/mhqs6mhAe8YEK
xsXOtIvE64N5aY+1NTbvetxb5j3Of1YU4gbu5vvSLqcPWSCtjjZb7t72gVveuUZsPuoFxJ14Nxu0
+e4cvFqezX6I/J8cXhdOxyqNwrLdUiPjfsH99OLwgjG10CGLmqNEofRPymSiBZMCuOUwg45yQxC+
4mPKg39jzYa4zjExGELY4Uvzk6n6PpDivEsV0HCpABHCLwZiSrwQ67poj3HgJhprucAMB0dOU7su
0btL9/OIEhWeB6Ib65vYjJIDEjax9ebHS8W4yKDVhDhc9lQOr1bLZVgJajE7TaChwOBWS7Fvst5a
DmLII/yogmLw9x4Ews9VMxbeTsMh+CNoGi06znle3meo9IsTa758PxboGv4s5Kk5+PZ8DdD80LE+
ouTrfad5kFRFTwt+aY5kI651QI4qv9P0GQsoXY9vSS3Q8ZKifK9V/lzvHUCh5i4WTok30Fi8tGkz
pz+JeZcQXzwPiD0GfWAycZty3EUUnvShwnCQ6UJ012p3Y1fB0gg6nBoAUsYupra+fepzN/3sj/l0
j8gqdlquq3P1KSnI+qRwkukbCM5NWE1AmXYw1eaDpLENzKgo9GPfm0H0s3F/d3pwUGJzr560Cz3q
sjpk0ucVnAf50R5dZEWQnh2L9P1qHEYsnb03csJK8S9pxWX23I7CT16XFuy/j7g8ScRxaA/S1v3J
4vt+VOThQOKgwrAprcvSGV3BWrPcIj12elVhwDx1ec+lTDMbP31lIh7k3vR9p2mc7jN54VNeLd7w
Zhl7xAsOXlHhvnCcbBsVsx8P7Nw4+WblUVDlpIUuxdNGm+4ijpU0jgfP1qMDSgktbDeLGzSVTyse
shETI29A6rIyofZi/QsEI3sudXOkWrNCuPra4a+EXnMbFJmePfC6ybmqkeOXdzUeMfbNbHO1wFgL
17jpyg46of/lun7DRzWdrzSQf/yFvjsRfMOipgPcEgY6il8XJwJa/CnFWz1AFJ+3x+u716tbTeKV
eMDTr00RKI5Qzgt7DxvH2x9/No2Pb/cxyFFgrMRbgzBDwnDZs4nMdrIIJuI01xjeBK+mrFuYrGDU
lN6r4I5VaeGEBM8wfcKy2PaGa8yYFnw/50WUr9xmdOXH8XzfxriC+zp6YSPrxOgT1TLu07ya/FDT
p1gXVzrSdVN/0h291+orMyN2P03lVIkvlldr+bsYNXHno2g4j6MdVVL3Lf6PrvAZgN7MfmgUXMWi
tzhAwkcMVyVka+YTKrwHcgV47BYRRMGhEFWLQbGbQWnMw8xuBSbjMFIVA2csKr2pj8izNHlw0nuR
8fJ5hsDo74mX6qOBA6b85JdN1KH+6wVqMRncq+jlpwEOys8C6i8VCGBsqp4wCTum0GIh00ZvOxZa
zWKhgl+60xt4M+44AZnUh/kTKiaz/GBU8HLLG9ulmEcQH0p+Pkx4uET4AA8aPm4h/AoT2RMiuW2H
I0ZxfI0CwQB1uUy0rMMGPouYuX0/gDzJwzpzO/ehBa2p/o7rneFc+UURdMt1ZsvFi48ekz3lrzRs
ikbrUQtQP9JPG021dm18qpqdZju1o55Pys3udgSuVbavdWMge37YRps2LCTjuCyTR81TTL3jJDuX
ezcCoEvvgoSJZkpbXgjXyNBoHaMuxu6M2srgK7OMcsSBUSmkPuOkwdBpYC9NrqbHGKxN3N/gGGSx
8MAcBUz9ZCEgEhw2LQkE6peeGz/ibzmtd0AST5QMOnZ45tbiSxCvMifb3q9G5JHDDDQhUxKVjdrA
20/VvAxMkIcu7hm70gTVkxmbufPG79DgfQLe08oHRCzjLy6tge49FqRj/ZwOyJndQYovekigbdNH
OrAoDOx6iPNBwrPsM0196JQAjrGQICi9Z7txGjxXkRfja03NrJ5W22dEciMvdee9a1K0OtbpPIz7
HsXs/gnVV8GQ83XkiU3t69mDDTsDwxQZKcdjbcKCD05S040u2ol+oUW4NybPZ1fISldx2pYxhaOd
78eN+xAEWFtb1+aIN71GFh7DQL3R7TKQ+b1ZBZG1Q0uz7dAGpmVZ3c4SiZN0B8F+7F6D+cad+ZCm
uvR1nDeHZbpDfEGiJk6lFekHrIkcbTjFLWisigdHcR3Ob8nJ8m6cwTE8IbyATFUqKyLQrkNHd5p2
nrlU1qelAiMhQ8FeIumdgJZlSyjqYSz6Gy5LfMej16T4Ge11bl/DGz1Hu5vT2mlAO9QAJphrIHCs
A1O31a/ZDYuHSo3tVEb92jfShSWIqafLXxo2coDWIXUR8tUeci/A+XNBkZtZSkvXs6/QNJUsNs/J
lH464Az1RzZMJdPZaUEmvqy7zJKDepHN5Zl9ay6BGNK3izUaWgC+slQm95hIMk4nSWf2CiFGPfTU
jloV1iqgmF9EC4P3D0OL2uYqWGx7+IT7lIORaQI7P7gSKIxEb8qBLjOqdWeoVF6DlH/RYec5rKM4
VvticmpiZ0wRFmHYNJPugCp9MajTbox9gEQ9rkzWIwrqbfpUm72enYyGIr2/g6AITggrumoWb4mA
Q/AGXy6UIKne4zgndgnpbnUXNdyBmnB7TguOpATCzZmlmAYO/PULo//q4VPtpMYY3GNr2ND/y+26
/9MDttl/aLM49fDCsEYag4j9logs+k1VL+XBGOu+Ptg4ump/IZXWaPcGROisPNI29NtH2QW5uHLR
6U+QpNT6CongftFuM9nHQ7L3c2EVV0Bh6uChpexKLwsDD7xh21zTRvTE6zSKn+y4VahklCIo1G5b
wgJ9+N96MPNXmhqiaWY8vUenBGXw3ZK0bZXtzblV+2iUPU7hTdBAqEOpN1b1cpQ51FHpD74x30rk
LLJnCxd3luFU9o1zHWedMw9HbJ+L4A1M0I6XUrZG7eGKrojqIyH3mjGhhSMrJw8jjGaLnsCySJdS
stdUd1Y/pOkdC7ZsrtupNYydYeRUbpBhr3z/BiUlnw2NfDVdX8xaMZdH4qyTJsecxVmkafsysDtg
advBRnKBdOQpqa0u7ihTtkbyOm8ww/i8LJ06r7dcyTYiFa63szzLhcINlrhzqs01z0pAiL2vquvb
8SuSSiUK2yFhRg4koLA1bJUurYkXKi7qvBowQuRlnnRVEC96WuwR2kqGOosFlqzsqHLs1PmJ6GnK
48plJNRU2Z7a+tupV1lmGvUh/d0oNf/uc7galMhq77lTG2gYCY6mF+rM+jLtnLUpl5fj+Z0x/Gba
AzS4ecvYmQ0eY+n7GnMpcp0kRhYjQFEEDHKeU9i6gi2LKnvSxW9mPVry9r3QokZzQ5QWquaYGFWG
hXprdyO7skHTm2hrr3kp/XEl3QKwNijx5mQP+taNiPi5upWyaQkQE0ZyvADig8oHdOnQZAz1qFM5
xSa9knmFWjfkNYpknaKkpSF2ambnNsj6Cfj3lTY+GDNFB/1QpLk6QJ24yDIdWuhUx9wM0e3nuRSN
A4vjPZ5jWp0/tW2vglUQIdIhPqEpqma9WTwwJ6iKwx2pYMA4yzyin9MXpt8SGweplrlVGUriqQNK
z7qoLNhKxsMGbdLxVORbkFHnTCSqTa59VevQp4zXZpPDmHpeysZqjVcwNDKmokoHB89hJMPxE5Wo
bEud3A8Ba2M4z1SZeOrzkxwT8U+p5io93C0tMNIslZ9r5LH697NmWWxG3OKkKlTnXElDu5AqDENk
SdWga1vlhJZCSEg8RGxQpg+pSDj2075CzPBKAhPncWy5R2q2Fb+PxYb6kjjMkxG/HdvGHd60foOM
xc0QIDWMdUGu3jBq0UGpbp2+r9hEoAm0idQKS7XOdOmoEzDw1ph3poX3hRmi0KWaxSlazAxtewuv
INlF3qpGJjl9cKDG8ptz0hVsEa1JKt7GqFKkC/aVJZp2uK/W9YwYpnp0MVrh6lxaASFQXlyGZRUW
eQCGxOePAw3BW2aUPmiXgOUrxZe2Q1Pd3JPhA6ZVK0R9TZGDRl/2o+gz8xasc5dCQNPTTC8OmqV5
MWxmIItP3qC15R9BgjffixfweWFvlLotT4HX1eUfGPCieU21JEN/HCeSoq2HKwOEFd+4yB1IDa1N
5rkXtHqyDyLRmxYb3CJdwLgkzdmmLu0wtX2Ny9Eyf0BX1EKbvcfgq8Xgvs1g+u2Hhidj3SdYmc/d
LgucCsHzpZq1oT+woP0kfz/FMzK774ulLRo3xNwLlwFcY6LJC6Cv4Kp5aCaaTDhzAxhBeTPLWVCv
eV+H0kUic7P8C6/EQaJqk5hLhNi67DLPuJODX4n6jQ8oR8+PAXR7R76y8ULz+1M9IIdNsEtj59Ew
KFjJqyzo1OfrscLwHxqtUj/ZuVHbVxG86UI7FKbZF6/qbkh1/2qCB9QtN743y9Kil4lJmnFYOvyA
orDBYrgxjvQGo5kzshSVuJqQumZsSVPS1U13wbQYdH8KKwGS/jd/fmR5q4gngEm/idaseQvZdWpi
Irwnt9FyIvEmnTBQucMZ3hezeO662gFYXkQd8mQHyXWoeIsdSa0Dp89ywKKJAyD3AzIrYE13Y597
rtz1AUb2870EQe6CugfUXYRomzm1HvrYGEv/g78YrBs3jdrOBMhgpMjbO71KV+FbqmubtR5yQvlR
56Ep5pmvYK2/UuqxDcWmKyAf53tasepSxgWkI2Ssd1OnLdV72Z1Ox7gtHXavQF10mV5H0aQsoJAL
40hnoZBMLufriQjE+VzIec0tXCJ11lszZRELvwN10zXtWJ3eLmGtT/cBnIlqOlL4jUT6sIULGtgl
J0KPtTyBgsQvAvsYVnQxk/YOXWh0y99wT4wGY+dm2CyjGWCgRYdojzeo0D53qM7OiJ9ByoPS5UO1
+kK88ojsyeiYkfwUza6byz1GZeecNCrUtGz4FBQ/uWZZsa8CHhQhjzMDuibfMKh7BRE2y1o12kWB
puNwzHpbtNmV69bJ7J8CUGUTpmh62Txa0mpMnnXPtBE1WDXogGcm5yrSbnSqt2McTOlEjJwdaDbM
y3qNwQ0rNho4hm5X7tvOH5KQDpEksiEqzyoLlyRYeJVVAeK6MtewnJK3ckFaE2dEwijZtJqlwAwl
zrvEs2INeTLJA/KZ7XDd6CMZ0pJ5ukOygooKlmpnTl+9Zj6pBIpa4SChq1TBRDOUoCrXdD2OCnUd
rOjWqAvFDL+Efr2lSg3GpECfJ79Pew4IvzNUoqUjCdBWhzzVguR2RE13Nj/NWjCNy8lhgqdxzwrx
g7e63cgq3pcQi+MXmAYyeosAZ5NdLWmiIc49CG2wcIpn/RQ2ZmONPYfQ9WujvaJEl/kvlAn0d00V
NdOnZLQUDgpZR12cbMy0aySd4mh+qqOsGMPFXazlFNfSWt6RWi2NdupQy57SG4TAjCbdt1m1ZE9T
A8P4o4mkC2q5Q4I8F8VlQP7dLjZQUax3UNn66k1aNIuLx05upf4VdW8t5SBb5jk7yGqyn40on8xr
rZSN+CykadBNwPnmhEJf0JQ3+HsP7vUiB214W9CRi1ABTdW+7EqsxYOT8vOMv0TLIOJgj5Rcme1t
IEIud5Y8q5XsPhEL0cuixgtozzFpR+m9uppFJ92YZFlSI2PmSB6RMOmQbkh1A/GqpOmWz9uNa8uy
SQNU1rMWCdb7imahv0aY6xNulXFQk8B7GGVqWH5UPQC6MKlLj0WJeY+6qMd832q/rn8cw9S7IWCl
dtU0L5QbR6pHLI8U8GX2vF65s2hRqeaW525bwnMGlVY3ULRYtRpAbf0jZQM8R4Y5xYhxttVzPy6W
X48zxjY9nMAdXgjjgPO3iZ84rEQ5bOmISq1TgfxHtcdasRV3EHF88QrLlKSvERXUq+LGGxa4Bfs5
nlTI2JgeGhcEPj6w64nNn1VFpC4zkc5Vsm4yoyEF7Q38xIEC8IQrZUkSsWeytDfiL8SlnNC11LMR
HLIGIUyA+tU05u/YUpg174A6tjpibQ5IkesIufbxgQdYjw9xVvmLi9SjteiUT9xm0Q+gL6fuxQqC
vnshl+jF58RHYuYJNwadZdi1sxSfpYBGicuGB5YKiRLPbe0eUyhd3aew11E4swUbqvlTDRmV8U7K
2+5FACFJYch2kLW4rCM3zePS40nF76oedINVfi4eefTyqxaoGghHscu0Wk1H2Uw6gbQlYyA3alKH
H4bOb90HfJrVSTAZZsmj2mIYO86nPAEZ3iLDSTEPwgM6c6JA7Ayn1fLiNUS4hgfmrudQr6NVn2N4
fU7nW91St41o9pRYeYA10fLkaCabYl+zJexl//chrYpOTHuVqTWQGQ5lEHc0e7c9zfCBU/ipLB3z
DkqIWnwpGjPkeUVPRh3tzA5P4PTUuHWHanpEZ69qwsmzhl7sMbKJWJjTBryiCJwH1DxwmnX3FW5Z
QYB8W5DVwX5eawCFXlIxQRWJS7TWTOyfqFRyXmFgYPEDl2UY9A9LnUKaBqRWuw9eWptMG2aY8fgO
QeZ+eLedqXpZn4unI0BPHH4wzZk/R3bcGP3BAjynJi2ee+Z6pC/C1yblVtMUJZNGZNZ0dnm146Vd
HXIEqlOzNcxZcmpaNsXg0NPMgsnQ09bo5K7DdawvD1NgRVrHC3ro6rcbLIxm7FmiqSVKzoTKtZZH
HZbMQUpPbfvtshgPUceVouhdXKZ3XCv9ydmnzYAdEBt0djEVRvXWJ02e54hw0nYO5KwdIBgqYlep
Cbkekqe0XEfuKI36sYkgoVB/lH7FmCjmNRhosoaSgkfXAuDgK8SaqxL8ArVQLiuVpX7A6A6+6n3q
pUMhm3BeK2oprmfWHfNe1Q+5pN73gp9ZrJN7GdPyYCfmiPYnCif4un44dxT+P/HgJ8QDaohftV6+
Yx68fQbu9Mvr9KVtX36BgPDLfdr0L/m35IXze2xUBMf9DXaKrbAM1rnTSpN6oyLwTyD1fJqvgBnB
Kf+XiGB7v6nqKlo8qC/pKATRUN6ICLb7G508D2wiihOKomD+GyYCqhjfto3o0oMxUsJ84C0Atl+2
yG0NWcy0HJJTsljdlTemH/jMY9MVd14qG+qKi74TyxwfckMmoZdgqDjdLhDyjv4gTknOvwBWS65Q
Z0A1y7A+OWPq7nq9Odil3++gPN7axXJDmeSoV/rbvso/jW3+xa7tcHa8W7AjN4Ry7n1AkHCkF3/R
GLrG5uvJTyrw4dEkD2ZfcScl1zXqIFT/R8ROtsd8sw7tKf5cQEO4Sr1lCMHSTbvB8j7DrH8psgCf
EVVdaWCoHTI9zvekTo984QfLLj+lunmFcqu+F1EU7zsn7XaJhaiW3QUh6qnYUUDxul/mZbkij+HG
hap6QIctDFLxxad6C3qyZSs7zR95XXwKECkvjehG9sAuRhHdzIN3NBI+vpDZZ91pgxOAvPgwGGW9
DivtzHwHjA3l9LIOKxG/D7RXU229xps+O3AX/TTO7kMSU2LtZPoXl3LCLSNZQCzsSzfATVfqT0Uy
1K/tJvLp+RBTp5FM2fTQqvPEX8AVRVhln9siLqgE2OQedf9gV8aHotO4MY+fBnd+6jqeXJq5024u
ks/jAvkT+eKQhmIN5DCtwy5yH7oFqxcY0YeizF9rwfJhGZknE+tEyrCob/T9Yy/r1xlQsVDMfJ8s
WIIQQyjrZC6qiWTctVMvb6hgzs3YHAvP/wOkaFjl/XDMB5fmN3LxkYZCyGR/9PRh540aLmI5MEXr
/7B3Hstxa+mWfpX7AjgBb6YwaZmZdKLRBEGJFOyGx4Z5tjvrF+svdapu67C6j7oGPbgRPamIKhWZ
yUxg4zdrfavOvsX9vBxdpWyiZNSVyFvM4pDWPIdA+if+uph3tpr5uS3HINMUOrR+LvcZw6N7gGzD
hg6RUaVlzAcy8E60+0wXcU2GRWrP0QK21K8IrWTaKtmGXicqFWgVxRuHyIJG/khvNlNJgEcFaQpr
2bJJsFVTIPVmfMg7lXXKbG7hwFJjm8ZWKSUQODGcF2cYWB5waZKXSUO9crHbFulYjRZNhgbvwNsj
6QhNrfq6si0J6Wc3CIsPmlncl3l366h8+2k73ArmcQlB423x9ZfT6/bPdfuvBqCrluLXJbzuevAh
r8Yai/7U+gzfsiu1NpPRSbZu2WCEqK3tkts79oYGF1T5O/fBdaX/L6+GHAZtD69KXgr//ousS46a
RlBlnGwd+HS+nXhbgkS2Sl29YD1a4+IMK4cnNOiSrOhf/v4v/YzCRGPMn8qhahN2YwEi/KQGqoRm
1LWlJ1tkft+unvfQVpZAX2YOuImz5ucXIfrAi8sbtxI3yups/v4tfFYIXN+BhjQaHJKLTOCzlfQq
PGQgpyUsoyQ4b3GTpPa+bUWwmGVUx8VvPm6Hx8TnjxuLG88LhOE4uT4r9ytD7TuWf8k2piVnH4FM
fXnqisvQcMt3OLoYZ3qPQBE8Ygenp9y0T0PzTW/Za0BBL+DfuzH51EOFRtt88molFOMRp++TW7ub
US92RtOehddu13fmNVXQMsBwlibSAMP71WjcVYvrkrPo7Js6e8unfk/G9TFu8U22ZqS66YfdzjSS
Y/l1LsnDbAztBotVF/DGEczLIcpbDZkzw8o0nd5aw3sUbHf9QjW6o05sAKR2891pu5f8Si2E29lv
m1G7S00sGaXHgLtMGOezJX5C7fKYuPpTsbiP6ao+Lawj/axzz7rlLkHtpoeKFL26UXYN2Mg/lUH/
v5b6TS11lcD8jYnzo+6SDDn4n4bQq+vz+gN/1k3XOodD6YrlQwN/NV3+s2wy1T/I+qKmxRl9Va55
/Ms/DJwmBk7E4kSYUk2htLuKMv9ZN2l/gFqzuA+Q6OAgNJ1/p27irfzl1iLlBBMo4lSKMLThOrLh
v55kpG56jjTGDrHP0BZbrFCq3ExOYz9lVg9TPqUP7wNA/Ya9sc1u/gKw233jHc/7mDGzTl4mayiC
6kaTB4+96uNBVZFrHvvC8F6sGL2NPwzCo0/OvMLaVklB7qi1SnmZdadv/STRG6a3Se9+HUrbGP3e
Uxdrs3ptfKqI8RiuN3i6klRAQgUxGg59R6FO881AlRYT0UbGY+IANrlMMs53GQXYzQAT9Jzobf1m
Wnn7o25IhM6VVH1jXE++QZe5xWvtAYz2naWcKnxzqXrOyBp5Hci6+uJVYsq2aUyetC/z1BO+vSRZ
5sfs/CiKSrGaLLxF/2YXrfaeciCbvrJm4llnqUR845IYtIMDKne6ctnGIVA6Dipt6IoXK7XXY0WZ
YpMJrLVbUg0uusniJhgnrzvoKSE3W9FXypkUp4mAJGxG7ynOrcVHNLUcIGt4qq9iKLKjdFr6MuBT
1bTA0oeJtEh8U5K1tochfIgrI/PRvutelJeGEUdxBe1+A9WqOdV4KyXglVH/avaVxtlil90dGsZE
iQwEdi/5sPZJqBZmafmtPriXrjBsoncTN12DVvQzmZQmqv1IIdnw2agt71sJDhtWEkp6Kj0xaW9S
0TSSFVPhxlQo03CQaefau1hdJtUHGirSgKHFMPrwtK4h8KQI3No9U04fv/7U7CBd5UwACUA3N8pU
6TtCwCY9tNWJ8qvWVveLqKZMBEqcO7CLzQL7qjugbGG0WWXKdpw9RwlNkwjhQ9s3Cy9kqcC3WNjw
rGpqr2djG4+NvsMv2SIOZAHLOshwJQmIbG64UDrCP7280x9wEDj31Tyk+4oXvsfkk1Ln65WxAHjk
GkuSbOkDp+/ll7noqJQcJ8c0isFXoGxPIboEOe3QW5ksKkQZmH9HfJFI6hbbrUVAxlRf+hZuLjID
mA5kAUWWe0JhZxes0x2XDV3DCtyPieF2/cLpr/V8u8QJfv7OsnYgEe0kWCCW4ekXRZpFi6nNX6th
9l6vmKs2MAe35PPpzd72Y4+tKLMPqCBIZL1v3Trwm9px9Px0abrTalSaRQWaqzs4CGURTcC6Ot+w
54nQaDvFxQMjZflRzFr26oxrm/kOmzwWEXlnLfvU9jIr8CDY1v7K9uwHm6YSeFqtmEXIkEhLQgnX
UfNLQyHjdMxi6xmFZlUEhjmj9Rg8cjYCxzS7p77Kyh/gS5Svoh9adA9dE38MDYMEnztwOluSsPiw
bHC/wAiphRYUHTNINm4d+cdxpqXPbuHpUzCxb2TzNadqQmUG7iyAjJ2sPnKOkr5pNaFXlppL4Y4U
DjtAcb14Amh9vXOozKFlCTSAgAkMBDil35h45JiqK+utO5OoHbQkp4tQdQeh+tyjY8dyRKnisEp7
R93bvTvl2yHr8ph4Utd0NvVa6xiaCKScQjtfbWO3EBxMovkycBwaCQuvqFu7CrOI2YgmWJtJ6TbQ
mRwEHO1cehtkwuZLbXWwRFx3zp5cMhXf61gdX+AWmEo4qVkvtxQBib4BDjA8ejPuKPQEsrB3YzPo
VUTCVa9tYoW0rE2F76rh5FGN/DtvZyYpHLHtvFHt3vw6ewD/ff7w8T51yAaKRKPIadfV42psk3LV
6E+6lCtEUZgs344ze4k9H6OC1pUeYDNNqMSuksj2XWW7FvDy8SYXNhryJrszwchwCDNtJTa6dgRX
phh2erJ4EGkoYro142slZ4Gvz/KgTFk5jEhLbOEamzeIUE/5pJt+S6anxVfvZtXRrZdbT4ealrDn
RQTko9Q8F4kR2tzG2MMuZqt+73lt1SokqcXaAdbV1hjTLIxjYnHoenbId0PDrY52w9oSqY5veOul
b1owLUlz7DvrBdPA+9JXD7gDuUkbFp86s/lbObQn8p5KhsE7o0/3/ZDvm8SLFomKh/BfLSkvc4Z5
u01fOpp6dC/t1YY7PY5VrNH+Ebpq2CXUruoeEOUVy45oLHZPVUr7V7ZWpLYcMON3l8lbIGUdQs3D
wqViqgV1LCasEJ6RP1uLkW4GQsC4LcuQ7cpGYd6Nn8MM1wJkn7EcMtIXD2ZvKAdXjI9JYQofG3DY
1FO9m4qdXhMpzfx8zzgz8dPK3RFjtikZLffauGcLe2CYwdmTkwQ7f1ulylZjchbK5OmZUclzn1PA
xpX5UBbZQTrp0S0MyPSLhGiygjVRocgy2MYswK9tEvMuJQAdzFUVCZnSmE+WJh3EMv0TG1VE8dyo
9O6KqW9SaXKLrse8UQ9lpR0Ru4GdrDS/scwL+hGuGk4ctaj2SdzbDd19+9IpdQji4AOgUMRqfMeI
Zqcu7hPexNm30VcF1xjzp1U1A9VuLr2esQ8wDH91xYmziF4YEUCUznkdIdcpgrTSnpwabcigXQuZ
cvie1fp91wp0btyM15VA6Cjlpq3bR0J/XjhOAyTPKSsq/U5OKhzXoeYMyCye01fqGcv65aF16iMp
5W96mT7P8eACTNG0Rwc5K4FMo28bLjmdKX5JxZ1P/aSOYX7lI1n1fCdTfmfDDcSatJ0y7kbdPIqx
++6aChMUR2qnSdMWf5ivGoiKq9r+4OXC3C3OKXRqJyTcyguFFVOiXfFmmsnIO263LuVGqDfKO/LF
sGqmiI1AfNCbrkEQ7VCaQGWXs3JQilszn1K/Mu5RtPsM7XFW1rq91JQs5uvYyfUGfFkIej5wy5Zg
vWq5081pw8KTTCud+QVCTTS65q2omm3XnQnuTfZY3c4EARF2Ouy7EhBZWmXfWFaeVjFgG+WxMSdn
xcbYv9i3zpAHFBhZMDcqYRTGg25VS5BObD/thAxVZ4zShlBmqh8WXGTpsTcd9BBXLLGdhdgNo8oE
pTgtXXJkAH+ra+K+clBcOkVkcaKijL/Vec4ARPYLTeuDMS52XsvFRgNJslnK4t8ov6YF9Myu/0KR
8YKKDIHj96pxb8zyLlvOCnGAPk6EcTEOdszXb8k3ikAlyLyeH852BrrG2zF5KkuIc1q3Qam5Gb13
pR5uFjuPENTGp7KzjqTZbdjmiIBdnD/qH5NmMPUztQi8E+jJdG58njHNloyKFWnKuNOSPsoryaDy
+lJ9Vn2NvfrWbBJV28bGmviGaocAR72NnIoL60H6T3tT9njha339XlxtMk1hrSGu39FfOooRdR3e
qz7d1FMjEayPlMiVufNswRSkP1YzxOii5DjpsxcxATThT6v9Gs0H6d3tG6W13Hn126wrTRvY6uLh
xR1E+tVBKp/sk1V13o1yuGgYsVLaggFMVqqoeo8BxFWrTV0wt911tii+AjHzUBbapZtvutqbo6wf
1DRMa3tiGhOPyoY8AJ4FfTNmZ1NOvQhQM5okA9vC/N4x+n3TTLHICHd13ES2E9sdKQPotdGEW+Ba
zKrKupAoSG2HYAMHmDfbPBEHR3d8s8E62bhCq31l7o0DDcz4wWdbyD24EicLkZJMORela9/liRA/
SjAkqw8wubkH34smUHXbiaj5OalAgjqpvFGIbsoudpwNt4hZ0zTqS2k+NHqiARRsPHxE6SygNeRk
PLxza6mrTwR8p26Q+K8iGKtxwX/i8oeFjTPEJXaFKb6bJr3v2fUMy4XoTGYTQus8YggHcht2PHrU
q00yGVHssq1ar3mOeXlQUeTzWHT1a2FJfqF9QAqmPJP+o5wpTJb2iEC/AEeyOO/aYPOYaZpxED5e
6/Xbz+b63xpC/N9hoi7NR/UwgFgaTm/NfwNWFL3834wZgrdFvFX/se+vvKj+12nD9ef+saVx4Dux
CmFyi+VM+7lW+eeWxoUlRTSWaoLIh6pg/wKM0vgpixAH7I4qZEv3OlL8x7yBf9KZWgDWv3rqmD1q
/8684eek7pfBqQVHwcYSztj0+i6AU/113FDNoKWrJkUjhjp8m+tkYuq0xojC2DL0c7IZWJK/Xusq
d9KT69x42XZrH6rYGjh3ZBx6Se3tVBh6ftIthJQ0matHUpAw35tyhnCaI7+Vr6VaaN+9dNH2Nn3q
b7xo+icv2s8/A2oR2CuaENhFn5ztcA+LrDO401YD0llSfHGapYHqAnCZIiEdz8uybNN2IYBSR7kB
ZbKZDWJ1arkjaT1DE7E221Kb7RvwdwYTk2QIGreaLTYFcnzo3KK5n9fmmV3ynyO8v2DYfp2T//Ro
/uUbYH1HrpfGdUBgkfuZuKS7RYZI1DY2Pdu/NNLM7tEl5faV7HrZBF6nqYE9N/VbvZjVfdNOX9I2
U08VOpwzKHVBoWtU+a1URfMEaLykL+098rptm8cmuqjpI9WltydD9HWpO2Mv1FS+KUbHee0uorrD
s1SzI1+qPoSFte+8mrPTg6Je+vUQ175ZVgi20uxZtUv2WaB1YunTVKSeb0DZ+H93lsiPbhjZlXKU
9P+xGav3twHU23+DU0U3uDr/z9PLx//xn2gzl49fD5SfP/KP+aX5h8s9e6XIqM4VQMcv+3Ptq1t/
2FfKHEAdcqdZ5HIv/3N+qf/B9QWPjSEm+kJmm/91nhgWv8/6ycDQfo5DzX/nPLkeF//rYnZ000Cm
h8CMN8fhpX62XjrIdOzGNMwAtfsrVf+NLL2jaFEbzRMD2//6VG7//KW/3jj4bP83LwbHCGsipTg5
Nwxlf136FCPqyKq1JI4mRazgLBqtOTA8y1Kfcr+tmNDMukY2nIdCh9bd3SLWm2Sk9aO7U3uhAEsX
rJSuM8u4uVPcdrRorJK8v9Vby612VVYP6cbCIq3s2VzbM9H08dDubGdyTkZWtvWlSAf9xsKzlJyr
NEcYy9Bwbo+ptUCqWU16hlAKlyr0T4SspiBuJuG2W5FG6WsVUh9cf8jSZ1qO2DKK7cBo4DYjdZgz
2SCs/DA2RJ1SRLZC7MzJpGxodHlZEoSGNA4VOg2bgcSrVxCA66OANpSg7Z3WJOkg5aPIx964JQbF
zTmvp6sXD/I00iZ+QTDppUw2HkwqjUU5k2YQGAT8naZ5VvcAjeox7IbpOtKjByvabWXXmriRTWZV
ZliOquOy4kJtude9ikmKWEbLYxecjUyXe83rWP7XoPy0CXtngNxc031XZcDtWz219LSMa7Vfa2k+
50qOsFEmyrckB0yrKXeNtOzQ0nmn1arMhFNKJSL4UON4W1sfKyd1+XT9TbgcQ+amUONdZ5tNYwR0
WWNy1A/hmM4Jtat19hrnPrHTJtTi4clToMQualKHK0l1Sqq/pKPzaC/5PUrFIuoU/cI1rp/6BrNT
uUKdwxwpY5bKQqUF5tLfo6Oz9h5tGdQhgWVt9dhq8R6YFLSHzB4P3nWoKGeduEm18DVj2KLiZjBq
Me9xlIukspNynULSrHZlX3VgHqY73UiPGQVdmObKxh3KKWixmYSgcdyw5csWWfweT9CVOg9xtNYe
JhyjPtvhnViFftJn6x5CMn+bnrylvX4A53JqWL+GRW/LsF1jAfm335gQblxZhlgzmzDXlLPUxs3q
dvcMnM7oBNlU9YyGmUHHLlAH1elpC/PupMRTOOvWqScf1p8rFEzTsluX6qKtvIOmtm9qW95aevoB
zo8pc9c94rh6MEaV1NXlTNx56osx/oI77qia8Y5EhTUavYH6f433s73G4aIMLy4LcJQGGTgUqmXV
Xq/vLQuIHcsCfaC1RdaxJ+uaReCwQlB3FRvFhKiQaok2ZK//jCVZ8VmyX6S71Gjrlc7H1hzyUMOh
5L3jwqNW8WYUZy1KE6v/6Gd2f0jIZOjGeYS0JezKdROv2uw3RX9qNPFoY/H3YS0QprzeVGt2WzMO
8wHdBpT5Z9iHCbA7C20eE/qNqPIKVD1i79iomX/p2pNOmnWYuWw+vbVnJz4yWx5eeKM3bG5w2w3q
d08pmIKk9S2N9I+u7O9j4a4MrFEvt/axKscXpoC7wchQz1RoGNgHfUs7T9LvAhMaiedA3BUr4dIZ
JyKtjs7CH62XwvOJRvmGGyP1+3jdkz3d3wxNu4Y0rrdGU5tbr2luPREP547cUF+2626EykAyg/NB
zbIRtYvls0ju8cBzJ872FFFKroxIUEWOXcfsv1pvzASViwDcEhhG8SOhnPR76T2txRIMZDEdnbF5
RUJ/3XpcZ0HNR515mp/owEg9oo8tc4wswFG+ZMjpd64Xllma0eTrF7ka/C9DduxTtdli7dkYgmi5
xWFUUI7exey1Q7oYDJaKo4pVlFnzEEG7uOsRrGOo4Q7VHXGXx+BCugwhgLRKfL+G9ZS4WsG/oThn
fDqiBNfBWbX2V82SR90q3NuYTjJiAKxHWCEe5xYKd95Ou9Yq9n07zcGQtDvkK5E7tfuFzGff6Aih
0QsC5pVUW+8LHtN+bRJAjVN8W4x5gGXQwduS723hvE9diuRmWlD6qgYwgqSInHQ0AiNOFahh2fe1
1MKmcpl1e3ODQBnhSNLqG5P/eqP2rQVxi/q6ksphdhfeaTrQSiZtoT6lIk53ozNu4gT3JGC9wMzj
O2LezrbovrcW13ctqfHIA4k8t6VTZOqBP1gNkIk+kjUVorR3fJtdX9Ax8OPcTc49s1aM8E5ko6ON
eEhUZ671OtLUqdNOBH14gUYeyAXxah96Y8r0osQ1zjaf71UWm9Lur5bEOeriGOe3J491Wx6QyiO0
9JwfxlRwGmjk6YUz6/goczXk4Cws9pgYDzgl1KPFVB0tDBMeNMXpTq+yu6TsXqHUnNg1PA6GgDqJ
xrxjbILafXWeCW83PnocDOdK1wjkm8qTU9aMbtFA18bKksEiN7snBLFJH/WpNj8WUaohBriLY4/L
HROWcjsb2YaH3zecn69DUyMPEu2yRyO/i/US6mjc7NKxovNnpBR1U72vbEX1kap+o3XfTa31Q9ap
EeiycbHups0tgR3TUYPmQY67a/CIrMRjEvPEHGlwAJuXBh8UXxJ+8i8VoRb+KFnx9NNM0FJzrzNJ
Bkqunda6/EGeEhpaHCT+vBjnrOCGEiabNCur2kC5TuSyyuIx242X0etRkCYLE6BEVM8VtVrQNL3L
jV9QL3jjU+zFFVQEp/TJ61WY8MbLgUiY45h43V6lcA08kR1zrg3sE+iToF+/VkM17hvVegHkghW/
Xr8mjbhTOJ5ieh42RF530oWFdywrzBvVwMKts5DwJazxUJj5bk2Lg1tnd1bdnVynerDczIi0JbGv
z74pslLdvCfzMfYNAbOBCVT54NrrqzWPur9IcxvXpeC7VLOdkihtqEkx3rFfzI9wP05NjygZreRr
wh2BW1Adb8ArsgqkAY88BMPv2IG+j/Ncn7U5u7ewn/PFUfIQ9aI9Wa6zqUgl2ZoN7tV6tV/XSqDq
ptbeDKles8fga2+VxbgY3cBYbx4oWCASSTXeF4MRuSLdMya+ACp5m8z5xBVu3thSyNCOy81YQi5U
LA/f5MJ9srg16hgeDqLQKJkhhg8MZxNzPWoFury6ku+1WkYIpo8lfnwWIAU7b+Oydt4lH7LHRpqh
ppanLkWonjTl98KD2RAnPN2ICAnJycJSYt3C2r1jG75ddPNlXkv+XKoLCrk0GFz2vnOpvg0uMpZ6
tJ74a2us2PM3OelfVGfo/MyZjvg4Hz0uRKGr3cGkv2d6PClY7pLsIoTgUvQ6GdR9+9rkyuyPa6yf
a97MvM+7hKLMbJZy3LrdNQs1c4lfh3OpOFAs7an6yPDlFvs0bTGrs7UR9wmSyfkkePBoQVZYIg27
1bLAEQN92ipaXCl+DSTY2Zk2MR9vrHuLZyyJtYTpYhs8IXGPG6d+NFVKQjLlSI1i/x+aTlX1F7Uz
Yu8384i/6rGubRDUGdp1WrRrou5nfVRS6Xx8aBgCAjGoeXOp12HNRXeDIDZmKwzYi7QzK+5/A/i7
Nn+f+i88Qp7poryzGA0ZV+HWLzo4opfl6Bj2GJharWQ0QIqZoRoFBhyUOIXQ3rWek6OktDWdwazg
e4fqpat8zl4fEm1YPFiGifOkLY2X4vo4JEixUpECDOQ2FWysQ3dRapWCcLWOqcqjWhgFBHyFTbfu
q52lPo5djS8YA/x8+/cd379+qnS2ELcY72CT/zkU+/WPaysndUpChgM8uOUTHsLySbI1UoTOU1hZ
FOfFbguczX//qp/kfT+/TJi97IEQMrpM3j6NyAplhaukToxhIGtloYk/5IuBfa/fdPMs0N7rEvBG
bZFhAR5jpsuYFxdVJucLFgwPPtdvrq5rX/vXJhv90hVaqQM3sjXt0xuSoBCkondqMHI1H4VTuUf8
GMoppwG9hSyjnNraiWUA3yD/zUv/S3//c+jAJAGK1pWUe/2Kfrm+0B27IwnCQ0AobvJNYnHiuKjW
LgkMPedb75wVeOPffwGfr2nEUOSzAHOyPUTrJEj89TUnfe4cB79HOJbrQTi7Kh4jlNu/eZHPF5cF
jlInpcGzEF4BLft051iTsfbCYb2qPXibMlz3F2GH297/9lUeWGq8mL52x0NDa9FvB4G749Df/P1b
4NU+TzSYv6owOj2XcTAzn89voshp8ZwEzvGQtkevqB/TmPKrKehMDAAvDzMr/bBUrMOckn4hrH0D
0SMAPtfvlrJZfcq863MZ9207cMzVZMweZif9YSvjPk7GEiMmVkEOdqO4Q+bIio8gHmrW9HkggoRj
3my2oIVDeEbB2tubnqGBtdQPdWkdnMy+bXLEEVqHvrU+w2vbDWUDCV7p9nVrEAiZ426vBOtM6fK8
NlA75ZSIN65d6BFNfOpj0LkdjfilA87lWeKB5InvqyGOEDLSkOblXNrTc2fNB6vkU4aN8RyP06ve
z6+qbJ5jQz/kBrY+TtcQUH3kNLSUs9buWcpjuFK8xwQ5kkj4jmIVfqK9rc15r2rtxZOmc+xd93uu
K5t16MBFJEylVgTwvizzBy0V58a0Nziktr3jHoThhmhrQs9Tv7LnekgH+y1r4xscSLtlMu6z6zZZ
wvyz7P6ViIBNZXTPfCqPtRwxJ6juhozpbb5kB6FYL1RodM3JORULwWn8n5UEFV0zPkuHZiXXWFg3
7QbT69ZKle8Fz1cdky8PSflRm/Uj5zSruWHdTtl0iEl4CLg7Q6WOv1RuAsGnGSKczMhnnHv0CC+E
4QTTKJ5Wrz6Mwix9G6al38zAR1G1pY3t53Gxrzs9lI33yoybnR7HSN6e9SV/npLsWhvvCjkR9SPf
xAS2ZTTqeyObHsB8oOowIrXXviq2g88Vr5nGFytLlBh9+Zgm2kEgH2Fv3QcrKz0eD8SZAemv6GXy
6tXOGOYkOZMHmzItcNT0gYLyyzT0LU5OVFGlylVkozy+GxUmCtNwGYzqMRmXadO2pMLg/y6/Y/B3
NoAxbuK8Ji8GSYgYo1pFOSgMVYSQw2/M1TnM3ir9WPAdE+exRi1zijV1t6zHUNiz7mjK9WaxMoRK
Rn/1bwxn1PpUvkN+Ntz+SCN8UdqeSx4ZwkZJzUNuN0da0wO0JLL1FocQLfSAviZXZzuib4iURM92
yL2WS1E3NzIvtnE8snwzczn46pTvSnIdnBHfu2Ksy97slC8m07G92Y4goKr+B2ogNvcwvIdy+Fqb
AxmYyrIGqhDDfuRui7I6ex284dEWscBcas/IRpyN6qxbzoMhWBbC8kBbBAALb8iHZ81aXPhcw6qu
MaLYmhfY6yx9fcFh0dYz0MyOuk/VF5SCSxeZZXYCGrkD1qc/LfPK6n4ZH72GJxziNpQIsn7Ge6oG
LWO2m27CPldTJsLRwVePkcw1kFWOx35uf5DndajGBIyAUqcR+yKymTrz5KXe/dSPz0o/3bN9DpIe
AaMTG3ngGFcVIHc7jbj5YnZqe4BmsVvd6poSaQW68E4QLyP4ro+oAiNCvhzsuKi1Y969La2Lasuz
NSevfaH7I2LOTp93mrC2TUwl3VukCTJrBPpwxql6iT1ro3OlENHzVjdYSDol0pURAI0V4FjcNK4G
Vb64jEv2DSFLlNbqLivN29lWg85dj/0Cy0Ary43q1WQqaK/j+qal2vOIluHg5YPZ4b8ulfS571S5
HSakqo5BezB1+HGrUYlQ8DUNf3DCm8uIT3a8LZzVD1uZINACulc3JYG4fpaTehJbFS4RGzTsGxhn
RnM42gO7y6uH0sms+3HKO0bCfOgeZyMK3qOmyOquHbLmrCrZvF085BptXzyZ9IZc/Evx5DkpUX/9
PAcVqZqPGHrbW4bI74Oi7VeJbxpAS4gr8Ycy2sAOXSiIoc3OZ9qvRRxHUzfcOk0Nc2821B8sxyr9
kBI1E+RxyfxtdtVTXdApoPZjymAlvpVI92paWU9Npn6xdKndq2oOnkxkzpcxU8YoRwsZlOWk3xK2
VGID4o88uoja2HE5wzfUUO0hz5uFUaTqZH6ZFHFQgbMJE3e4TEtZbduy36N1PCKoMANlYA+GpXgN
SDWkFZjsUyZlG02lcuNO7u0w6WZA9FQSOjYTiDTm+Q5k7sBujdQypwa5MFHasiB8GnrjpZ3RGSIZ
hjHkYOXp7FY5EH537ufpbpHDjblUChYcZ6i/4y59B5U+bbUYjaNsFYbAogVT5JMUN7x6gEgx1lal
8q1MTQLeFmQRCLeH1SeK7FWFQXSQmblqLPhpz++FtmaMOkSZXZhVmR8aW4dNj8YJrGxratLv7Qr3
Dwd/ux4Xc8gN9JPEgYQgY8snQEgXIvZMZc/RmiKuazxNhDCfrNKXVYw9O4lN2I2p+X1MVEvsPIju
58ET42Z2Uwzviog3icLAIsxlD5g4U+cehErRpCfmJzAI+U9/zYy7pZm6TR3H9F3d1NQ9iJk5i2q5
MjstXb2+4IEaXxK0vWeBVTwOASH1Ya67KrNysmz6UThRIUt2rQ3awSTLb6yYYsZQ57ObykzZS8uQ
bUDd7d1L6otHwue6Q0co9Bh4QybuinHhQoalPTO3Cl2YBzdcjIPfdPPG7NPbRc7O1lXqJ8lAe3YN
xXdXPQ51tcqifF4s0hmbrQs/MSC3a3qG7HKPYrhGrcQBmMnJvsNVUwa9dLwXZUjRrhsZuQKVYZiP
uL1MgBzGivQuvwg9DrzcITyxJf4cWkVQt+4TSDMNaXq8BFfMQNB2c77z9Ap6ajfU5QOlSInucnX3
CObKew9E9xd1GZfl0cNNhSUO7RWpGvNpylrzuRrTFpW1Gm90YSaRx6RrW+Vegd68Q86lx/Mt6hpr
W6zeBKZ0LIadZRJEQPvQ5owDJQc6zLuMaOo4/p+UnWlv3EiWtf9Lf+cguJPAdH9IJnNVSqnVsr8Q
tixzC25BBrdfP0+6GoOuel/0zACFQpVlSZlMMuLGvec85zCGbRcnAz3SOR3v6mCe3pmLeVuIis9o
E9YzUEVaEAJ8GvTrMHhh3X9Q/tSdSEdoieOhwIuIgZ+cHSV2sQ8a+n22OJdu+51L8xXk4X2hrR2z
r6Ni2l6s8x7xk7/t/KnYdfqmUrdN5R8AEQafIwiZuyRdobzVLV11cMpHpVWyZ6Stb7vnuDo7G+/D
ebZYREk3xK3HROzMjAi4TQ9RKS8QYjrTuB5xEj4m8C+58tKLAAa118Zf9niQ+sfaVfFEXPjBH8O4
ySVpRgzp0NqAOSQ998ITsuBZx5BhdBMtbRhu7P7VQQuo08Tn7W5EhyHlwxlC6W47a7pCpEB0Zt4m
Av4mnfQn3rwnzzJ6ji44CuribrIQQNHxvsJd/8DxsW6NAvEWvZnt6A7phinMwmjJRFFebJVN69co
uQFJRryIWoEnJ6AJhmjK9Gq4dEFwTUukaqTBHhxon9E8zvvZyccYpuq4YZbBbpirQ1rn7cbQ6/oa
mMkr3FSiT9DBE1k9vUDN6mLbbdh3a+SbjB2oIUw6DZu+x5MwUYSBS6KihLKzHhqGMOJIcOQUtzCG
uNahm1/1xMy1JyaWagAcQ+kGVyUT++Jrw9kboyveaVcOJ4T1kUMU+aa1QhkPHfXrhvkkR+hO1pph
wNxF/qrIyeQqoIl0uiXqa/8wkSkUSTScH0pl2ZjCDBp+5kUv9wbtigfoR49SOvN9WQf2s4B/ucED
dm17We3cCmOuN/WXcb45McNsP9nG+tjVVKp4fl+7sHgb3HxB3owvwFidBx8dWFSbHTBDVLmpov+b
Tupb4A19XIkBTdwc+P1Do5fxF1DtdsvK8rUoRv9UAB3fwHJ9r8uEw8Ja5ncVKPttIrrl4NIP2HVq
wQbbU7JOKXMuZK3F1klwvlW2Rt81ptclCdeIhth9Ixr5s28Jpbes0idOpI3t392GpDmubrcvWfOo
shlDV5hRC+Ntrf3HZlRc7hY4uY4gI5j0f3tkeJPZPuX9GtWDjHuBvAxscDbsZ0MHP27SCrqYSUg1
dytK0sU7ElBb5FuXXQ9Tquekz7Y9ymfYx9ObNw6oQVP68Po6ek1TblpQm0jWZBKvNeW8XugVeg6b
udiy0DMnZbOEU3JvToglx3BPfd0eVjt/ZHy5yZr+AWLww6yKGLzGE5ghBjKVtRcNky3lM1JRffhL
lUEL/bAevjiTMUbT7Ee08cRZzYmxW0wcxQU+u0gTALrrizqJLIxGmGOtGChotU8HIz8g7Y9YWr6P
Jp7aUliXBkUu2UsnOksfjDKcmAURPbnvxIHHfj3RnNx4fovmZeowPc3qih//rHvugGYsnmUNg5FJ
ZxWg5wwRUW4UMTxWyxzNT2GdD5a64mM5h74qnxyJp8SqqR0SXx7HbrpKD6TO7ejVMYroCCiedQTP
5ku+DKySKYw5gmozFNvmVlnW905ar66RuE9M3imonGH66psLgVq5mrkw5BAXU/UlqSwy3pfha2Pg
iWFA4RwJoH4xlrB5DFMwmR0SqnhyMYMMS52QKd8d3T5sotxKwSwVtAS8JOuYvc5iS5/RvMfqNUdF
lr2LhnIxHGtGRW5xZy9JFWuXGnvSlxscdMM9icCgTryz5Y32zmIWvoFe/Zj24VNicNk7/5ey0Oj6
Rfjoz+h/8+6WTttoBOsGR3S3voeCaO0lwFLCfIh6rYdrtoZn12uqY05ts8nIKIgKBLkn2SLaL8a0
OPHs1ggbhvDTzo0rvqXvenVVBCfxu917544spWvZ0BsY/beBLZgjhX1UTKGPEmmoWTNeMsFg8fCq
t26xWsxafvLkBMUVzNF8GVMk5A6Ywcie9N1oaHeflgqCPG1UENbhinloUvS7s/a0eGyQztKu7Mo4
kHpVy0OqreWQjOkz0w1jA25ZHChCdknrDeALCuMRy9BRG2P1DlQhxePWjBGgQt4vjhWVMclsUY8P
YnweOoW2Iu3vpeyDF9C7DMXLNd2iy8hjMHpotdGA8gn3b3Ov54MOtHcKS1Lfm36pD8odXcTaCUaC
/Iez1vPPZiKDZ6rd8DSXcJGUhVWhWSKZFV+7zqEN5LdfK1tdV9HW8ZB6xhH6vIzLKeu3Vdm+oLr5
THJkditrbIweDWozQb2wd81oZjQOiNSPg2JmpHfjxLb5Kevx7lhzepV5XURBycc0GAZmRhgwyzxG
t86D5YzP8PIeuEL5dvSqwzzqQ6+Z92Sud7atDPhRgj2yYzmm8fxQjEjV0BmFDzRqvwlCLDarE7wu
2vzFvBFpftMcheVcM3MEIVbm75I+4J7zrxHnWnVMw0hbmeH87KdJXnHEM3WRa3AIq4x9KmcQaosO
giRd82Eob+xQ4753nCud6i4C6PvQd221KdAnblzD/eH6Bb8CHNER3lYadW37VJLkHCEZAhahxbmu
xn0pM03c61ycssmsf0LytvYD3zJ6xbu2eDhhDd41PKoX2c7POMjmDbG9NGP69t6aHV7JmgP6strX
rhOvS+hf02rezGBfeCHWvE1cA8OzY72Ybv6gWx5oUDiPjL2/uQO1UOgW59aeiUyzu2WjdH4GmjXj
qSil4oGxssidzQcYuD9Thycnd41tVtotdw8lYtXdzBLg3iNjDAE8qNsxh7QUhP6jQ32eAD9gR8HK
Nmwd/gy3zHLXLy3iRfm8+sgjAIy99KP80jjZgavoboTLfyzyOrf1O8XvMew44XL2oJ2oZmBJyDi4
R8J529kaY7vFQNscjNjt2udxUq9yoc1j9N1jkWOkaFp1Lrr0YosJV8moDgkkpU0mNDQ/8xxawQUn
61NdyHYDeefN6StgtEZW4QmsvgDdptMqH4o1e/UdxldtPu6cZjnOifwOCuS1KMTeCxFl5Xb17ilZ
vAnHw8gzCiALQt0xLSC5r60afBglJeBQ3M26XkDzZkjOlFMchet8dHNbRDDKd/ZQX3Pt83vHd5cC
tS9KjhhVgX6zbCKr8xBoWregSzpKs7tnbP5AWlSEVwz5TJoihpq/E7t2gGVJ5VG0zW6S4cj/0pxt
WvE8ttlbl62fPNzO2WlksWUKJUns6uKyb4DZV8FjKcdnnzs3NJk1T9h3wbAMB/h6Dx6wNoRLCoDp
bHAOZKZA/cU8n4P9LlP5lYNhzolotalYgusCiYAWk2x2TExhlHjle1iQgN4B59tOLEHOwohRDoUX
217VxYsRcDvVBUbM/g7x3rjnmLtrLXwCmEmzLQrla+fhIpO9e08L4Qn2x3sXouWTTolJKN0Odbgl
qWNHVGR/aHK+sQhp0ZF+SOnshQci1SgeHaW+ubP6kFno7jlhrayKM7zHNaUlI20rASUKEfM0sRRv
LXsGFqnEFfsAXfXE5dCWJA+LK+8WMd4x8rqkHe0pW2kSE8UcPPnu8jrNk4ptqb9WxEYwJ7P3kAhP
aPogfq1shNiGQIhrDMlVkN1D7wgR53nfA20CCuj5tVXSJnGgp0fTdfG++KivXCJHIvQKJ+h7b6JJ
Xxq8YZuwq+6g/+TbXJQvzuIk3BD1QVYkxOoicSOmr7RFpwuwuPt2Cu7bxD6LxrC3mcwlorzxY+hZ
AjItn7Na7KXDHHAdAwqmbjxOznrq4Hvt+owZMBwrh2Qb0IxrI94Gh10d1wEVu5WDVl86WuWW3I5T
TsJMUBpbuAh6g8wQXTJz3pkOjQj7w2ygNUEF8gjVfSYLuB0uwq6fQba4bJZpcEhNDgR2Xq9cKsuN
k2DmmYJJiUOXDPXhHUsQZzKMubZjX9PwlgHZ1+Kpx6ZFKwI+4WmZk5+jQvxgdWv1Y65M44JjBTMr
wRl4Vc4o8WwaoPXyZCYrbexQnxsVesidmjaaexGes0bae0JN2ohQjYe+ELTH8JlEvFMjXnz90ie0
EqTUBjrC1twZCvaob7YPCXcrtl8Pjl5PWANdGxR9fWa0byhl+xcvafrrIkVynQyTfDFV6/ku8ZBQ
mGapAY95etrMg19m51SwWbJy7gcaopzLx10e5qw9lHFN98P1tBPZzPvu7CwMsdTYzoaRK8k//qjU
3aKyJ+wiNzs4vuYiWA7jGiQHSj6O+eK9npOP3mgAg7ju69ohOEWN1W3MQP4sqxSDs6LhVHrT17VE
+bFm3rWcBXxpS78ha/iShx6+RQoI4KG3R6ZtczCz1c8qBTpj6u6h9ShGhIOHj4F8ujeNGftaD/5m
BnspU9PgaeXte8NwmLIZj01uH6GLWLFnW59haRbRaJmcsDN5NsaV9TtAdiVQimx8s/uCf4qiz29i
kQbnxbbWE26kV+c3R8SivVyCimdSiDrSpGLX1lzsu98SF/pifYIAOfFtThHGpV7ltFu9kUMoQDTc
VOaxyvikSp/F0S7yGPezg0qPek55eG+0ANBU++4PnSX3jjOlEQ1Zf4tmyr0fzKG9gIeYuDALhEA3
45qZpzbosnuDNtjWThUdbvtm7l4ARd5YQYq9ATEeXtK0R63Rdg/dVL96jTux8EppwNobpSx3au16
+q1p10SelzPfMQfTqiBro/qPFWHD6cZUt0GSx7EcH6vjeqfe9c0oNTtUX7cONpGOnFjL9tBZLX49
HLNu4jXx2inEe5K5x+DZ165lYsWCcxxrf9dmFOD2mKy7sA66cDPmbrWzW2ogk44KjCn4SRwIt9qA
H11NJ8aPX0gm+lG1mtvVhxeIi//V6ohGg2tq0D2X6Sv9hwds9/Ie7F2x1UvYHVjjIdOFzmGuTeCM
k0EZmznN7c2UmdpY+PWZiyU0nwwLDW53HMKWbkb1FWLinlY47SZXXmpoHBuZ++7Gx4gIt5mqJpkR
fE977GYvyuacUq7WV2Ma38KpvowkO8QexyQaFotOooXrNSCHSr8k2fg+TivHOFrvcxWInbmGr77d
P+NjBaukly2td7q3RCrUPJ0Z5WTafwOSJRhz1U5M+nG9HRyO2Q7Yly5p3hCrxMNYH5ciuehRfMy2
9aRm8661E4sWQ49zZhnSSNrjfY2+KPTBaDs2JGDVbIhQe5JVT77PgLqSV/wLsey9KLJ+L5ORCNYJ
EL8HY4z4WMmvlHEX2od0Dc6wAruNW1CdleX43a5WVqPR3NpoZpOO3E5/pvHUjlc7+1bZHeA1jUm0
DmMQWFte2RfmzS9J/znhCDY4M2VGBcPiIy0Gdq3Qgl2VZ4fGd96nJntq/I6h283D3VXnlOZpb/Un
DpQHPatv5rreEgDidoUg0g8MXYMn3RXZxh+GS+lBpPCzB8jnt7vmyJFlTxLDN3/tce2gJTnK2T8M
7s1lPh9JDDlWfpbtw8x/Xmd0T70FGj9Z6l2H/IrT44osIy8+Maj8at3qFzmx1wTbMfX4lzKXZ7NN
b21s+y0VEl2pn2hUZA5V+2ogWvFLc7oDGop416XYI676FVw18bti2Fg4ozhsnMNKbp2OLqfwm8bb
FZMXcGHo+kalWOGF5PoC1pL2WjWOXzvL40Cgdffkpm3yzBrFdLqc8hIcE772VjGZH5BX5zbZsE5h
0ObHFLitDV/LWBqD96uXVvoaprDtyhVTrrIGfNxaVNMxwa6+uo0dW0v9auXril7WRCbHuFdpdBGT
8NstufHjtg5MNJxlVu9HD+Pt7fSeB1kSJYn/kaRT9wzUHR6WzqBq26BNaDiZWHHH1Y3xDfB2i5aA
mmw9DmpE8O26Pt521DFz5Kc0ZCTm0r3tiG80ShVPY3YI2FsfVnChPC+YV6npPnpCVB4Cu31fHaY5
RDHcD1lfg2MbeqRpuELFoOM0c8RTnlou0GXvjmDsKyqIeGHqMzhYme0WU3PeecUNXMKTh+1RlMif
bdzPFmYzkHUI08MemdpM2sl91poepQgEMJTThIiPsU/mKZJa90NxWLofU+fFT7LHxKeIU+sHTUw3
NpvOiFcn83nHKY2/2/HH9tOfGhn71uj99Lhk2AKK9M1fnKMMsVm37mlqgVa4zW2ZFFgFwaesZX+2
ZiH3kvVpg5Y+h0yh1m0oww9qk35n9jnNIhH8TKWR/ChA0tC3t7pd29nYlLvOyJHSeVW/WWx4fnTJ
Hh258BJSWFmY2Q5SGCUc2OwO8wMWd/TQRoPCtki88pANYI5h1yEMKoJ3wzBeV699EIs/RbPFlK/S
M8NHz42wpsPPd/3Yv3nscZX2m3Yq1da1OGGs4SNVwpbJCqFFmf0M/xrF9DxuU6P+ktb9R4cnOzWJ
BeB4eiPvJOAfIhNjv3SGq260FRP8ZOxIg4sBURQRjXdyNgusu4HLqJM6FEgALg87XXw4KxVbuqNO
qzFh4q935pDMMSwMaq81XHd9p49LYFf4xKdTsXSknDQ0yIsEHs9YnAzH/kI2kLclfkfs8j69rrYe
L8ZSfFX58Nrc2AdDHwD5uCERMk30d+sOTxBsdqHMmkjiyMaXW/KkCGen2tKPXbolzPzwKK4JegM9
dmdh6ve1WLnV+DGkrfH2toEpFZkjFS5uaDfnYjB2YFm9DbLV5NkMfMAAan1HTKMjau5rIc3dVHoJ
qh5n/im08WXpNa8YTABVoPY2S2L7nA3zbM/VUAV8hOJ9dsRnpuzh2SEBLPLrnkW5xNm/LKhDlpna
HlJQJNrq7BZIm+3KCKOlXK95ltpPFh6AgTwrl92G8XWk0OxHs8rDzZC2byjP71xyHFBAUnc3wVtf
Kc2YjONqGZZM0Tt2xo4OBjOnRW9pdx5lk1mIvbqTB7XiuORUKlqXL/5kPRL4Vm0B/Vt7PQjULFNJ
owRt0U3vrolI2Yg+A62jx1YgozNMx9qjxrRGCBb9mJ757Ndwl7c+iubAVL3/YGcdRpZpSdNkM3Um
SP7xj3iXwLbds8xu3S6hS721UbwvUVlWynqwJPCQCxEm/Kqa+LGAx8YZo7bTIn+ZLRqU8VziPjkx
7Q/92HRrIt/AU9k8NDYz8hI7VLalHFq++5a/NPHQmK0Xmx6nptgFiMvdsHg6XoO0KR/G0qg+R01t
Y3Qty3c38EPvctdfehKiKO4w2pQ8kH1ImcExqig+ycIu6rd65imHGIG2aDuYudaflezZ9E0UYQco
7Kv6omi3SgaCbzRHufqpHm7/BjIuIDksJWkDvUvdVHemYR/mivx6KDbip6NtiylOQWXe9Ix/k7Gp
qjvASKM6MRi6cTFguHxNiTcg9tobyUoDby9+dOZQLB+TNY7Bx4z45C2bEpHHRFSAoryZmg/kBUz1
0ziZjbO11qq82HBAlsgsZLOfsVosF6FD6WwDyvV678ET7mIUwfYNJNYh2Qg4LxGuSyCWeAYhMuyt
xNdqN+osKA7snjPXfRVTsiuVt/jXMHDC8FyuItBfqfryJurRdzZRIlk6NxNYYgMyXw7XG9sQZ9es
HDwSbYaMJpzRExxG9cxMeJujsI8ddGMlio02oTpTN/o9GegS7vdkvjh+EuYxBg9z3Y+StLAbxFvn
l9bzjewYahgJ9IrzpvpJTyab9xm9GVRGhacpcbNJtzbd2LIeoXUOWQlNQE6denDxTVXPveEBoTWY
F8+PTcVk+kReDbkkwLUs55RCq7cugKR6k94IA4+kLWiMgH41BIGZYnbj2ZzGD7pY9UTJFbTiko0+
Vb0QZUHfWpSWeDK9xX0fUjUtsd1pFAt2zwD40YIoXiOmK6ZdkHqKgWjWm8gpOtMiDxDt6EnoPlPo
YeQNGW/qttGbwBkBwMFLxTv2YKJoH588uXrOoU9zPhnGxYhddRs0/p3Pce64osZVEZcSw7Axt8u4
NVDABcy4ZGE85DW1+11p+R4/S/kLKdb1ah1dw2v8+9WTbCIs64ijQ7OBXFRCN2sjMfY0V40MNcAm
bxKWD2SE2bNTrrRhROm1r7VKM5eRmVybSyfa4Fyg7/lpLK1m33TT5sBgYbpDsX8hX8QFXmsYqE6I
GBgeq7bqM2Jb65Z5orsMr6vROJQLJYI2Wn0Ggv60X7Fi0Ls+jaSkYYwDq74D/iYZg97GlmCd2BQl
nefNnJFqAEiurimI3LTIR+5Fs/qBYsT8kRdsLBt7/C3HpLYCemYPrvPWuqNQO05qYXuxStgOmG1G
qZDqc3WuFUvZrQ3Z/oLDvtb7OkfnTYDUfHPmI+i1j0HvWV8MIpsYqK0+Ho9sgnG+SftAF0dUpRzg
C6uSKPsKwDGHNshxNmhYxU+ul72U+Yw4d7amWxislUxWe6q9avqV8nvL+5q2Ce22THJuUU4zJhyL
GVfhznReevodHUqt0oWa3C7GijkCvz09Wyf78Ocu8MiKYWfRtRl8r0rZXsmL668ugZtsalbBVI4e
Fj0mInZe/WLmUQ77crAe5oKXQ/SVLY9uMQUeET/O8NFYFppzNWtpXUakfgcHxJ9LdoXnY4Bzq+FE
2VAykekFi6eY0/KkM1VOlGw2Ai6KZ8jt6OSZvzq5xfVFQMLSaaKrwufwW/Xu5Yjxl8pEpwDXn9mH
uonal2TW2xtH+B5vM0sko5XXAapvjry59+KetJTukC+gWKOwnXO0tsFgvIAFRJ1c2LZ9SOwquxto
+l4bgQXK4ZjgRyYiBDKr/cp8sZZQj7xYkWNTMeSxT6blWWeNeaWlQcO87ehWRkrU1TYAkZweG9iy
GnllNzh0qmiz7T2A9Bo/aDo+IMxq3hHbsoTQWeqJ6FqdHsSVWLNhu04p6yPnqKSNiC2xP3Gf2NnW
VvgEh7w0QcMkhJHQokDOrXPGefR9asK/CYW5Uzn4yU0YknZSmd747o0BMnbTNdmH1ExzuWkaNtwm
4HOawbl8U15TVJHnVEHDacR1pw2uvP6SLZ74gc6J6r81GnoYTpY+oK/h2xxWCdwuM3l4m5r6ONt0
ySh+VeiOozDHWh4lwHMQJRd54GzSlZ5mzPIyq11eYx/bLNgqIevrcPTiFrpgcRJBZSAh4WkAf9kb
3+VajF/7AhCsF0zzFatzEGyp9OUbI0PCiyazR+0pDOSizHlT577UHmu4KWYn2bZ9E/wSfTvcjyGW
MQrgFk1Uz8ZpmyQtYaqogq9jM7cvSKA0eH28y4rorjTCocC9VFkSs2qe9t5zX3sIPhEAYuNzluB7
subOOwo7/m5tUUFcA85b2VawsDN5SYzsKVRtgxih9+ULSfB3ziD7IeYsTrXeD/NLPSzZe9h3dLuE
XzkoTcpM1t97YdWPsyHEDxccxh3giupH7pkdbTsX27ZRmhynhrWl+yN19cT0BLWdMFp7i7JJEJHQ
OuOx18r7lRNHdFkWQVWCA9na0YWTb0hTM3xIbpbyyaxIcyoxCns7mbP7rGXXGweHUcs9XRiAPVPb
8Y7sbHrivPsySNdisYLRR/XpLsXLopL6U4/yuwaGGnt04tZ4HZ8o+9OrxW70GDA3LM+FrxCHz3mI
jTsLMeIqj3AtJqMoTG5OXb/LruSd6TsAzCFQI7/wEVIZwz1hBhq5eWZmH3kaEqEjnb55zWXOAXNF
2wOe0ysxAI84bIW5qkdkEsFP3nb66NgJAqMhbYw7t+3Fq9J+/tGgODGw1RH9shsZCzPmoyvtbPH3
6mMe0DanGjDyXZbS20VOKLi1C+mwpVn2zZMr1eJVqFhWdV9wrIDuig563kvaGzxQv00Ta6BHiHc2
kD3HrAjB81buS6o97ntzXmoPgWhFJkMgGTksfZhaJzKg3V8M6I0HCHYFTX0x0v7+/X3QpBjeYgjp
tqgp1jPqrvCbzgfzQ6xY0ra059qnLNMws7zBVjRR0BwdS0OwZuRzxQoja5vbOEElurcTG7lN7yPo
7wuofpuGHRrNkctfE7fnSaY1cbDSWtyjJZjuT/1I8xC9I7qrjsNMmgBvjAlHhEmS0ytA9d6YLlKU
ooAij6hm65qFexadx6o7OjJciBe1MV50xFduBhRbH/My2v1u0C446ArPwCfHi+TS4Dze+vkMNhMs
Kdy0TkeUDYwC/ZWW42YmTBFXjjHfDuLUzCRfkdi+r0JrBLaFObeO8WXKH0BwuCjMFfAVLUkP+4Zk
uCEOaXr/QqhseRAgTe9t4kFmKTNlN+3Jr3XaiINCNj/3lm8xwrOJ56LXg0cknMRo/Rx+X6xhWG/Z
Ai1STB5g8jxajiIpjNthpvmaYMqqV1Ozd1I/eyoATJ9LrshARkzFfwbJBa24sRVTkEd1GM5XJfIF
KCe6aFwIvDYwA2XV4CurirQOX70gTfe4zJ1nq2FwOuvZfcs8m+KyouoidYET3btjzjXGRidAueQN
2WPWE/uBwsp6nFYvVWRM1jfFOu7R/JEAGYe8YFfA1g6NlBKJYIbs0dehaZ/soVp3ulPtu2Rm9JaF
PraCXL2qBpUyGN3yp7l2EBNxFf+gw+tdmAFQsecCzSquMWXx3R5W3Q4/vdzVMBXolYmR26VegGwj
3eVst2kaJoIbGJ36iZg4dWqVk98z5fwwIX9oUnvMMIjTEerGW2NBvooxbfCByqpkHynVYDkHEWaG
iv/Y/adco7XGksmjlSNw37bOMl9XnWVtFCSKO3ykzzKeiZnD5x7O8Pdi/7fvLbxtNZe6N3p7V3Gn
KLJdMtrMv38AnXCeiAZ3LpKDounnq9ellFx2eDu5eRqQ4mmyGv7EmWce/JIoCbAfcDFIJ/gjNQpd
lvhR3u4VVPZYHF0hlh38rsK6eD5E3cuwBHOyW03HJUJyCD2sMiMXqEw6fgi2TzaoaSC78GAr2YUx
BBEXWcaqORlbwzSWhzYjJ5RP9rYKMJRJvFMASSDlgERYU4SGtcTv+XsBw2bgLy6dqDEPomSYUMzp
zElokcjc4pchkUUQA/q+33k+SUPkz62McHQU1LpxxAENJ3p69ArGgAhtorNWnlayPJPdiLxO4Ej0
qsUh3q2kux8FvwvCnsVHvFbDWkL01I5dXdGnhUU0aBSJEf5YiyBw13fCQ5h5g9oToY4ecuJB3a9J
zeJFrkZQo3SW5ZtR5VBr6f16DHNR93BXo9P8DBX7KbA604IQMg6eH+mBQmqzdMkqohpOoIhycsqp
BAVQxrt2mc3ioCW/e6OMss62htGoL9xDHo3NZnbTeJZkOx5VolCh2B6tpMhywvR56FVCMTMM6anN
6xxrhNcLfNZ5iZujsywYob2LLnqzrrVr7DMzx4u+QRhoDa8uJ5AgpizCRKg7D6UU4XzcOYU/yrc/
PkNFI74HBZiW+jDWJdnZHX+7iTivhh9MKUd7TyeImbCwe5A2uSs1q0owBJHIBAlbi54xBskscYNd
AaRqOwn864+cFxJ/7825wJwwVdWH7dHkZM1fFrjI60LL1Z0G8ZLWyumeZ9Q5yYmTPbefo2bmMIii
yrfeDrnlczov9bYiQxPVUDFZD+gsEsk5MQPMQXNREjFM3lJ2CPVch4d+JueFKj94L7skLgIDDVWO
veam5jXS9MloufemtH5Lc6IFy0beg+nH6GFz7KEVsQmXKn1KC6bYOM0G1ErDL0uFX7EPsiK6Lpv1
bhDzl9+2vf8T/u6lqfjnr+wpGGAfTbuoPM2Gf/zvCHn7z+b+e/XZ//VH3V7Nf/+s/h+/v5x+Ntvv
w/c//U8MSnhYHvWnWp4+iTcY/vGff5DIbn/zf/vFf3LzX5b28+9/+2h0Pdx+WooE9F+ZVCYOyv/m
Nd1+/D+/7fb6//63zfdMkWj012/4g2Hliv8ILMw5Pqj90CO8ApzbHwwrvmL7gO9DsoluNDqHr/yT
YWV5/2HzNf/GxMP9awkcmujOh+zvf4N8BdoKT7Bpse6Fofd/YuKZ1p/9tRwSQUrZgLLC0DdN0gD+
bDhFwGUXviTg1csCvVv8m3sKYPtLIQL/biWpfWsXumNASTZLQjblNyu7pRAtgNFse3KO/3Ldrv8v
58r5i+f298uxeBWmBcXfs5y/YK5cYPmGMVPIGczSiKEpNOoWpQd0FI0eSYjJk+8GsDjwLgOWurWV
3QaKM6J4kRSXwtXZN3ARzjXo2h9eHi7bxJns54SFkulFOzlv7Ki0nLAffuVwSMNLKaiBSPkdyeEO
dNKblZKnh7LB2BM8kwPkzg2FdoX2Fs4lqBVbwmn8Z4IOm5hHdYp6r8xZ5iAiOphCm4uLVQJVmO+P
nxK1N1ZaetwFleq0/DIZs8CXLyukZ2O4eN8WVJy3cELkT//+Qt5CGv7VN/37Qto0nG72ZeGwh/35
cw0GHIhG1tKqZc5lVhanFGKTZya+040ZbCSXsfpptiadwDG2+291Fez97Km7pf2JdNf4z4na+T6N
6gVS73zsADVovG8tf0z+cJSUOWOBHvFlcHAa4/LvX/7trvsX1/cfr94G+mE54F2wKP/51a9dSUZo
0fPqyxGL19A7DF3yev/vf8v/7xphQsacG/oudve/eMtNH/gQ7nq19Rem2obLR1onj7q6k371bfUn
jo4EnPwPDMS/4BuB1nEroL8RLm9PuN5fsQWQg5CtsZ1vbShncetU4m6qFgK6GazN/8XemSzHraRZ
+lXaat1IA9wdcGAbgYjgIFESSYmSNjDpSsI8Dw7g6fuDbmUlGWKKrepVm5VZrlKXdGLy4f/P+c4X
V2TyOx8te96ATMJ3qiQWb9dldvJXsxW4Ef/WrwqUjm8hPLDBLTmrvbIzkT2Q8pK/T5ZChm1n8tNM
tVRwSIjVS6/WWWrHzwtgNsOZQtVBuP6Ze5yJZGXvSQsN0fwcdhKkOhxz+oHrQEM78+pjN0pvvxKa
c/TssTimi+SbsxtNbgLRHS7H3b1rJcWBfWC7G0SDVVXS6iuRaZ+WorvCaPyuLAbc3m2dhSi89WsQ
D+aN0YE8eY19O2worpwTQDi6yfDCBZ654yVRP7bDXK03tF/AxPj05XMnS/JnmxYHmOouRNddtqk/
7WOhfjjCC31NI/r3L+Ivsx4jCuX4gtGw5Z9jMYscf/NUMmLTdfdLi6ZnGTF359ZVXfbyDxkPP69v
y4TRDl4gFO1nUz7BTXbXK4TAUAjovLgDZbCU7pgi+DbDwnxsF9Sc9Vv7wvNzFabzj99f7c9J/MnX
jaOZaYmrtXmNxPncNEaYkkeFcz32gpjucamuqNFQ5tcrLfvejcJkobczVp3ejS25SrWkA9G6ukGQ
XOC9p4D+imNTENZ6IFFzuF+nfDko0lLwDg2AwBLSIj12r7QJ2f9XfmL4bZ6kc84mOaZ1do/LhNIG
RiY0L+C+4VUnnusezBTEt31mITeHcYQApYFSlXX0RwPmUHdOFsolg1+/552k9Qz3hUw7TCeFzK5x
hNQf0qQdrxwiVUHH8OioNMzXP2/fH+3B/u82WP+/IYhdvrR/v8vaL0039o83Wdt///cmSyoyi+BY
BFvfULoQiP+5yZIChHAgHBvwJwFtACf+a5Ml3X94gWISdmy+CSgU/NB/brK238fuw+an2IU5WzzS
PzeX/7mLYV/692bzmV3N+ZQv+JB8X5Hdwr5G2MG2BXxMEiHLGwtOlK77clpxUiAyaJ2dneXIPibw
eHcIDad3Vt45r4JGRV8NqxKiL+V0X+fMi9Bkdb24oPjZvM+c2bT7wfKHL7XLkawHZzTu2tHRw6HN
hqbb6ylNqHZQzVfHR7f7mcs4Wy65Cm0LZn3uFwc1bMJPr6JrtKntjqQDKuPlvsNLT/+R4JJsVS1f
YnxAxr3hDj79+bDStpmO8bkrdqlPh4UFhwYO5eJ+AUIIEhSdzwp1onyzzugiyYBD5tG/MCH/gmHh
Uh+PKZ6OOc/GQra7jYkVk34QlnDDuaxtxQvJgWL7TY/mwp83lbuphPC3RL3zudDuUp1aTSb2Kbt0
FrxaQMtKJ9zN8NUm635YAlIUkoVqNrEKyI0tlFrYVMEXzGnsXXM8dy8wpWI7mHIB1q5JOI3uOLDn
lw4xN19sFyrHbpZsp+mABvXbRtJR3DXORArH75/U30ics6tx2NH4EmIRMkrBF/X4RXfGSomqxnaG
a2At9siTAqp2xMKEYLyc+aAohxIjVI16PmicNmlokar+MViRQ+BGcYvr1UzO6ygih/jYOeO8Fafb
6XuCkN6hi9L6d0Q0bJonbUUNVFZFw8gpGgt58c/rFNslq1zkl0PeUKBYx4J74jc1GIhou1Vmu2lB
bNbuEHEnFTFVJDP9vL/9dquJcbXu2xy8AELw7VkYvHAHZfuRE4Iq33y7FKwA3SYl8Lyszuf9yvxR
I33Hr0LHdZzb0B9J+UMUOP9QM3a8fcIgMBWMYku5DoH8kTfpit+uBPnH/sciC2ISkUJQihx1DmcX
+v0retb4zxA9otxAHokQVbaZR6cEwGHMbVmFc9D0mHi4ixwIuRJOnN3Rc7tq42w+QFoR05XZULUO
FAz3UNlCoNkjIv2hcnWd7nMhMFIGMSECLMH3Sy6R87moVl4ljm77t3YcGCekhlHeshmrL5OZ7BQI
wb1Zv6HDpothZvpVZH4E83wz52WLhJ/GAGqIqV9uAWliB0q8BUBq2hPxdKIRjvelUBm2rmVQtEv9
wSXnaBw7OnQYvYrL0S0reAQQNVG629RLqZEt4thXA6tvwhlqR64Qli2JUD7fG8s19yKiRirstCSS
J+95TTy8BII85w2Iwjmtv+PsFoPkjWLxI6E4j/ZRTRIkJ6T1sM2EZA+aT+MX5frmQ+NgEqNFyIMu
YsJUaALUhKLObOWzveXIIJzBKnTXJU9t3rO9oLcWJY0BeNmCwXVJwmr39Vi3H/ttkp7SFocvCQ/N
e2+bxM3P+ZyMjO5r3QtmeX+b8KNt6u+3RUBLd7j739BVOQG1nUASYAU4OlHmYG9OuTYKu8jv7dmi
0YeOnx2Olwf3abaJ0176ms+npg3pxgJIuDI1ApBRTz9m6uXCJJpbuQr9ppLlNz9D91D6HFnrMcXl
07EyCfGjGaMwCoY+XDvvlSKkdx9hXVnW5QKP8wub123v/WSC4W8iJoCVlDMti+rZsfZfNybtNVdM
Y4uL93Ngh5jmuSckNHF/igEg6a7dbtuy3cCfN+Z/NmD/4dgsT/9+B3b6sn75X3dDlzaPd2E/f+hf
2zCY6P+sWXE4/K9tmPqHoM3GbgpzmH66DXP+4bINAwPGDsxx5KO8Sen8g/0SBwXbAWHquEL+yTZM
nq+1VNq05pzlbVU1CdL76Qtd9dS/oyamvAMTFz2Wpaubie4UWCOam3q+siJZoZZugsteVJslcb7S
ntttUWOcdJ2klfEe3A54xUnk1y60u+XoGFz2BMCtCOZmWBi9XDgAJ1UMagGvdh1yWinDepwt601v
9/klIXoz81+FCuFUEcBNyIvnxBeDGPE36ApdUwE6pP578/Y/L+1//GQC/vuX9rL78rQyuyEE/35d
PUmVVfwsxAimEsh7/3xdlfoHZwLNrtOFA+k5mlfpP0uzkrgS9msuwo7A3n6cbfC/SrP4XzwSV9nr
//yxP3ldz8sQNNU9G66l4IDsBFAZz95W0vaWjMbJATldE11NoBOukwx10sXsTzL47NIn1JBy4oH2
xqPP+pmd/tn2V25DczBSjmtTzAycs1kWdRR5pCqyD2oE12BV2XJvFJCzcbJpZ/9+rPPLpNCiHNsj
WBPkofC29JfHW8ap7MlkZJcQJgDzjn0vv6UGgM1axN6D0w4N4e2ZeSnT+ekqghGSMQnqFvSnhMSv
+nRM18oh4JZ6CX0QMTtAVe13qrbxg9Xk1g2Ai1ta0+qFMbff+Wjl+jmmoMSO3pEYB/wIZ2OOg7Z7
RUWauKsEqgzgojc5Qiixs6q5uCs7in2/v7PPjciR1wm2OQ/06tlTNEu/dui+FzpYbX6Npzu79vSK
wKWV2Cutfjz98XhbZZOiGbMrdayz8aAr9v7qtAslwfg6mRCLEht1QzJoeiltlG+/H+2Z9yZwHdRn
wqXG7Z7XzGBk9Gk6i4WYWFru9bwgvSxep+WI9a5yL6Sf3P1+wPOaNC8NPvlAoQGGc6vOz6ELcGu/
QI8cpsJ7309ZcOWuS/nCPXxuEI94ZYJNtpZ8cHYPhUXYpdd3S7hGTkXgoEESvVtr37/8/cX8evc0
74S2uXEO9Wj77FDd5k1re9JZwtgQv3ryunJK30gP0P9xtALNnjOr8SauWV/O7gvHxPOxmVbZvGlH
M3u6W6n/6ZcgSrD1LQbMcJoWwseR5L138JYdox7JSowt9mqtuNEvzDPnd3YbNaBfpqDIbu/oeUsh
XyOdxMlKPbOKsCJ55KsBYiaF9fj7W/vLQMxkTKCalCneFZ/+3JMJbbC8rk40IXWDzmJkWUn1TpR2
+wL9+LlRAld6vhSe5O0/m8K0b0F2cxOb/bizfM6xtbD5jRPH+8PPTHPIFxzk2YT5HD7OP7Op9Zo4
q6M1dNELflPMqQcbgR30QVLsK1aSPS0GTCq/v4c/V5jHs6WWW1PyZxWG4oXnbSvUI/Yu4cRY5LMc
cLg4NUgafMqw/XzyhLzoLU7xWXCImvEEX/2FkX95OZGp8vxczjx0APhGng6sxqW3rLxf6JvJGASq
xHNPnuuOgKxJHaBDpFOIwmN4+/sLPl9xaQoJBwmRYlfhU0E5G1ZXAchxZrsw8lHPHRTS/QhZDSg/
zBFE2aZ/2mBjPBe1HA0O1KVMNU8vs6w7Y6O+tMMYnXxYgDW6iII8e+FTOF+BNJ5UyL8O9SDtMND5
VaEp77Fc+yHsGvd6TvXyFsrVerJsYhGSOV1fWPF+uYuMhyeGzjGRTDaf+dOrspBymxnqKU6ZoD+s
XYArH/Aj6NoUOWv6wqvyyyfIaGwNbRpwbNSc89LdqGYEY7QWw17b+WU3+BFG8rn7u9z/b4vHz13T
pqLhK6RPCRL86TU1aUY2weoD/4wa/VeFgvgvgsmrHgWiZYV/+BZuVyTQFvDNaU37+OlYw6wpthYe
qjYbZkaLIeQ1ZfL0ap3m5YUX/tmbRxOK/i5lT1q8T4dCwLhmmLl1KOKsIZkXGOaqy5cY8c+Owkfl
eGyEKNKJp6MIuOlmzHIfWc5U308VsNIyzqoXHtFzr7n3aJSza/EwF/fS5bUrAd9dU3xbULiPSbhi
TaOJlxTvf/+YnO0XPpkdt+ckOXrSopAU48+eU2epaGL+0mHnDeZ902TpnYlreU3UWn50Mk/t+Fdx
9PPevsJjg/huGiUZQyNUy9xFPjrlV7//k7YRf/mL2IeRBrC9Oj+58o/m6yRvtF5K3hzdTyQ9O073
qqyJVexNBSjRHr/ZphMffj/mWT+Cng13waXkxomL7spWbHi8RoyQpmvQFzrEbY49w7jrKSis8lTg
8/4QQ3GOo9G8HjZ39e8HfvaTdKHjC6SuggXj6cBJF6GTKV1NQXaSFw5kZcBKoIyL1NYvnBq2efiX
+/poqLN52gfgkBryKUPy5eZXSeLcihGaAPSWZudIbEW9vd61qUXKOuLEFx7qs18PzQmP8y70B302
eB30kkYID7WDenMywSpPaLGr/86k869Rzkt6Lfi9xExah6uc5ms1JhkWCb/Zu43q9r9/cM9e0DZl
MyNQcJJnF1TAXmjZOfHgBH7pSuv6s67Hlw4Kz76XvJisqwHb2/ODgkXxGI8Ut212veoqkMC5p8jE
D8jC1Rek4NUV53n3BIBevHArnx/Zd1mWEKHygp69mDhUTCkYucCUiqy8rZ0Lz06tozvWydXcKmj2
iD2Pppvyv/781rLlZZPIJxG4509xRUBJBMPE0DIFXFCp+grdYvzCzPfcl/d4lLO99aJ7g75z1cjD
nAzuR632rdOjSJqD8eb/7YLOlo6hDEoyt/jyKj31l7BJo2M/jC8V2Z9bOmhsEtnE8ZJC+/bvj+ZN
Xdk9am8uaGkhOzmg4PZ9wI7MoY27qd7r/oVX5Nk7+GjAs6XDlp3tDqmAROsVsOVdeEZ5VKQfekMU
15/fQcpXPpUAj7PDz674o2trkR6Nc8CyCK9H/qW7abnszDy8cBB67oKoptDAR7SjlN7+/fEovUra
2OWbzuGl7TnuRtfkz5Uo2Pzk8PsLenYoISHBcjAXVKqfDkXQUJw0dUZAYeU3u7S06m+ahtXFCFr0
hZ3sczMV5fLA4bhKx+P8vaBHtnYcCoAKSeXgem+bA23c/IWX4flREEyQl0q43Vb9f3zv/CAHR9TF
tJJocR8d6TevltqMl7+/bS+NcjYrLXm/me94QkuXMcvHhFumRAX+t0ZBPUVpT3EkPn8PIp+Anom5
r25XveuXWRCuBuHoz68FALOH6o2NMofip3eMDOhVrSXXwkkZcJKIS+Z2+VJ15pkXjaIrqy4KKYTB
542KXrjjmJkG1kmWBVD7Zjrhh2hxu6MbRXHwwnf662hbEcjmsCs3OWJwNiWsrsrHHOwbNRHaqEcP
+VvLLtLYQNTxO1QvbGl+fR22BGiOS3ywrsujenoLHZH6hDUmIrS60jmylSJXMfbl7vcP6pmLch0k
PIiBuIWsxE9HwSSMlIWyY1gPLTnRrW4kASZdDKu29fM8/+P3wqNUTp2CYprLDHE2j09ly5aCDnwI
k8/9RoELr8dSzealcszPv/vphpAQr60mj2BEUcc623s2qMKXhhChcJ2W3HyFZO214B00qdaXOZAl
2P9+r2T+oBat9MmeJGyvqRRI2DIRcZbgLMC/3FL0Jpyl5nDeHgMnt+npRj7eE/6NeL4jmQOJOESQ
Dov9NDmdPP3p49nklRDPfJuF75ezc0wGXz10kvPCyDeL0NidYpJJVJse57yqb38/2vkq6xOa7FFU
RQ6BnJiGz9OXgSe2cu5BV1jR8i/RXVj5pxEvJUBsfg4ZITajl7LOz19Axtywi6gx8MZRS9r+/dG6
NAISqItKBWgO18C/boyUiCmg8GdhPlYEd/7+Es+/Kvr0W0dTekS6cZ4+P+m6QTq3AXYjCjqJphBh
e+pT503ihVn21zu5yb82tRL3kXbt2YqBQ7HLyImOQqvQIAG8otFESGbkLBIL+dnNR8eEf3phRERt
/2ONpyZxrsalEkxwypZbUA+mI623yi4bg+v596Nsnw8P5PGXxXGOX09fiFgsaqry7BPuYdXBxEjq
A2SUKv9S2J7VXmhwIt1tKhC9HKFgzkiKlmj8mGSFCZNRgHzrSv9NPGFtBeUA43unlwA6eFwnw12b
5dEXhDIA3zoLBDmzYf1xzWP0R859FdfqwhE68gnMiSTRkWUAMrxkZ+4BKnjLRrfAcUDl5UOytsMB
xVB2R3pEf2uJAPb86mDEuEZm1TTXxkWNPbO3Si7wOdGoyx1nual056Kf8tLy3h1Gg7M1VZc2Gqr8
kOrMfSBbrUPh2i43lmi/N8TDNDsf5PyuixLnG6Bu5HaQwz87xOVdN/izN6QjyyqGsORejml51LIa
Q6KDE8yPyLGUu3zN5ypOd6NahjvMBmRhBNNSiRAWjIPRsCX3cIfABtb6EvsxWPXc4PbCeumDZVon
WIyYJgzlOrVeeKb0r9vBKuGhSpxhiaUIInOH9absawKx3LGDyNs35GJ2LbxLTj/LazmN9XFRKncQ
9UQQiyQC++ygiADZpVbUv17ikvidIK/sT2Am5g+ZoiKCFMqFbtWThdBkwUj+USK/w+wR056+/Qay
HQEgdHVTh1MsBmJw2e9+IEfMihEFududquJY3ySZMbCEcQ+W+zKmEnmMvBIpv0/yrH6QsjDurg5a
+4Oplf5oCL4A32s5QRk2vlPDsazQJ+d9Ff8oBqciA7iLx3vLKWo0Nx0K2JpOV02LEYs4eAxnh0i5
Md/LVSfOW6xxgEtlJ7w3enECfGpBSeJEv+awY5PZE82R/hXtscwMhfMasrCYDqjtmwsyM1V3aIsB
5pusUVmKMnI8+Jyg1dAyJ1PzpmXScU+6dFP7G1b7tDkSwKEfcplYVxDbVkiSflw+QKK8dfC7kW82
9h/FInS5I0IbQFRZYwo+xMOKH32e8OytzpC/BWWyIsSAcYTROM5fG4sgjx2Ca7VXNkyBd12PMJTZ
rPEMOUI9CrO2SmPUXJUpayKJMbTGF3gODK5OTDoghKCIageUT5urpblUzZqUxwpc001crznYi3ru
zd60cKWHnsH2xkMIRjoU+JAw88RAdgnr7vIasFAuy1uCTGJqLTN5y/N7OYKpOckt7gXHO4YvYBPt
ktyyQI7ZUQgDT04HAL9uPQRyfNnwe/0YA4sqpvpNAAa6vImH3krHPbdDDFC4434MwQWiMA1yTS4t
ovf+Q2v81t/rHgPy58rOK3mh4yrHTZHFFp4Af+jfWOjqNo1hb3o89PFiJ7Q8CZLZp3ZKz2TS/TqF
Qa2hqVp6mPjF6OQiUtF6clpwTS9WiMgKLVyat4SeQV8haZlvdQyNTTTAsVr8huR0vqRjQtYxGFqs
pmHkTRV9pnnhqCWx+34ro66Xe0ujS8M3FknnWCYD8ha/NTjEmnhJq4PETNGEvk2UHbb4fP1AcC0e
S0sGizzoNIs3FuicvEmbDCSuT1YMCk5bvHHnyKQgSQmcDWunV96uQ16EOJH4ndA3Jr/UxElZWHqd
+FvcsfqFSOwgl61LBvAVk3iBcasiPyTUXbR+NVluyz0J09OnaQVbclJQNzdceh9/8fCkqLCsY5t2
a4LOYddmacbfS/zQg9dZLbrP1hhCs7QD+gCL2XwyaBdJE0tRLe8GwCDlriO+GcambJdrMg0mYtpj
ulS7QAO3PTR2jyumiUltnnEv+nMWpt6c6UttHNKaWNup0fIOlM6VjU8mP9pkRb3KyU8NsNVaIxaG
AKJlqNQsHpK4DdIT+egznC8vyrzdWk3LDxuxBFB1v8nn44Qd9lWQpyxZk9vY4iD9GdJC2yzp3ulW
mD3pkOgfI2m7N2ydpLpIILR98jyI/Tjdu5Wm15wFIKsaJJf7sa6YR+pMOd/h80/rQZVu86koK4+L
Mktd79QSYxibtTM8rAGZusx6OJsvBpaOdwheBQtEvY7BHlyVNNBZNXlqQxv5ryL6Nt+svCY+vHQM
LtesHXq5i9sobU7ACcirKkbt/cVLRjKrzzoMhHd1uIIG2my3x+rWq109QFk5JVMn3yV1lrngya2S
7DZTA/6vM+Yg31v6hGRN3Q1HpaokC6t4NnrflJrkQBpEwbK3SXum3UhgEFIv3obPkt8o0BdExYbc
mSVsEsi6n+xOyc+GYGKaJWUpP2aqzF3uaJ/nJ4cG80XvaqBBTjtvb1SJc2lnNyJ45bhZXIRp00Xf
W0tB3tYQdUiF75Tb7lsPwtsxp9BBsLeXjm8A73ntTtcWtQwqd319AIBdYFCnMutj345n0q8gz74f
CGS1ww5Yd86qbIDiusrMX9eIyfrGE8n4PiKcZTxCOTOflV7zV0Qv2zBa0k0lPVRx+d0amRv3zTAk
wTsoN6Th+alVAd5d+rLYjSR8YYDvAaztajthfZuI1yX2qQyMJBAm19apJiIDM2GVtdVpgVNaH0du
tkum58IlGmdj9GQELq+7jh76X64/S3nd6prcsaaqGgXvzV+Dq8RecFDmBhP6nk8sJZFly23ZrTnz
7L6YZNIzE8QywwngwMCcIhLwcioMAVsICCicJgJ3ueiW2j7WHUnpex2YbvwoImb6y6mBvgy72rji
SzQumQMKU/T5DXANGvY4v5NmOaACN1WYxIVs363kx+cjHsk6yb5qkab1t2G2vIjyo07H4qQMcLn+
PWdKOF03Rg+jlR8BmEKN2SFNUVn1DsW0EZAA3KGLnANIFELPsNc7HZWXXBRut1Pcv3o82M3akrhX
e5bXkytJeGH6DVyOyD9q5NxYVIfeNUxFbNgUX1pXV8em9JblWFRpF4XukIOfTONy2DjdRXYl+QO8
bYrP1h1s8+I78/WAu77toHk2SUKWGUQ9cIpT0G6O/9QkxMfHESgsMbd3domWCYTX6p4qOg3FMaHB
me6Gkf+HHHgtXpe0dVhUJx4o1BCWBAIi2Ai97pTIgiMW9e4TMD54o37SWCfZDpM5WeUwENcGHYRt
AawG/xCVs3lXZIPyrmeTWx8nh1XyqGINebNY8QIcTIlEOji2GVh7+knxcFcDfh3R1JfZsi9J6p2O
IJDiKztunepyrJt5fd91E8EdrBmN/1DUFuyEptbplwkt4IqfdGD1WwMYoMecMC25NyPV0b1ZF/9u
Lgby5LmDLhkQkAPIhJuTEUyqiPxxQ7c72cEXU3AbtwtRotDA3WsrtaZrVDMe4NExSz6hp5ekJFV1
cp81GMxOKlmzN8ncM2N1bTpcdYsx8L4DX2I+DQqQUiXNrk+6mAXsAeoVMRYIp864376qjrbq/LfV
0hc/nJywLTwBQDV3E2ZMts4Sey8UWz3fFrqpvjIjintAmCDWXEF84mmVGbggVBceDdcVBElVDcmP
TWWhTmUuxm+L1cMwIEOH8mbULM3FgpsoOqCDK34ENev+jkINQetdPkxvZ7WRZtzaib5nwhs4uzQe
W/eWAKjvs89yBmim7bDoYdPcj5ZgZa7BOnGGi5zuqqoStoVTL3VzJHqT3Tbhi2CbnQwMfB7IRh1y
jjxm16f59LFe3YdoJUTKLuIvrpHdoS+3C1fe0AehWsYfBH6Dz4wMvzkqpjeOntM3nT9+w8BDaIC/
ZK9nsBjscfrOjwk03Aj1Cd/6fWPm9EeUumK8TCCN4ewc26MHt6ZjPvKdas9S2GMDn/ojTRXrmOUx
+URyQ+6PxdQ+ZJa6mzkIAV8a2B3tGqScmriUXJ3wCFRhZvdriMMHGk3iCZjpY0wwPftxzjJT6iEo
zqLb0vg23h7cu69gJ1+uGenABgrHvbLjGUxZR9A0HJTXfqLbI0i14ENAA/I6YI+ATb2alx3pbNY9
zA3rU6ny6g5Qr3VMRafuO2Gmd5NfAqeB/Pi5wlbGIRQAKfnBGafX7bF1sCjJh0jY35/SqCQUkrfo
IfZ7c1cGUIsisU43yiUHsGo7NlUWZgjPLe/XubpwRpjOEVbzV2Iimtl0fNlEUJFYNNlY29j6bP62
TD2kbZFegMLJPq6sIAdryIO9IkCNXJvZf407g+wFDlSRS/IEl1Xny12vWQ/xUqors6TDZUIFm9gA
+xW+9mtdqdOgl2WHRnUASavAgCSU+gIAtLvcOHjc+1Q82ByxLzRYoFNdz+LTusWWuFuASVXl2IE8
8gfeQCuajt1MqPgSVe8Xi2ScycbaDlanu45UcGXRjfmxTH17aab0Y1Cq5EbagMIbZYNbSQvCDArX
ekhs2ZJJ4Fb3vquGW3hKiwfcKSo4sRphA/VbhoPNqyjXSR7h73+aOG7u1sWG9u3XD91IWXctquwg
MPftlqntrzmEpgttVzv4lLaZTo5qjkgu6MlxIMPCh1NKcs9i6vQSwZ53XfTl+sP3gaTmbcGWmqCI
MOAYvRIS5DWedVsEOVlIJINdZ2mSXqQN5YhdYqVQ4AgoqgEqv1WFk96nqUd60TTmr5N5ti6pS8wX
i26Yy6bl+4hS41hGMJVdwKAfqUfhYSdtkczUPv8rykmqqmk7virc+kvF3ouTBazfrFEq7KclvTZl
lX6x4rK+R/Yrriqr6w8tLJlkt3ge99i3oXE37XTM2FIW+0hZBQA0qk7HjEM9gQngQJFivVuDLrhW
E7LXvQKL85Mqc0qr3IhD4k1e2NCYvbK3rCvU9VdTYaJL5dX59ZiTgBNJ6+3qO/Ou6lVz7UKI4X1c
5/rBSxp9g0TmlglDfy8zxdrgxfItUJcfg+ofRq7hC8ePutuXblF/nmHWEF/rE/Di5ll/By6WbN2V
/EFpE3hWjZLvZgsmg7cDQJNi+FvkGBsabzCf0ok4Sqx863EeoxRPk+QkwroknYRcNJTQOw76RNaA
Z44+OsDRCPnEUI0pkVSkaS/E4AU7rETrRdG0LNkp7Ex26MSjdafO7qd5z/4Nc1dVe6St+M7tFNf2
DI1Nuh1hiFQVwjEa82VHhrW1xTy1/e1sXHatfleIa6+mcAsrW8mPjVvWK1QaT3xFkV0eExX04GtV
jXlrHb3sZo4D0gwpDxURweqxicOWp0WwHVNEtZcQHSHIm8b/y2GKJckm9twTTjUBO3yaI0RaOaTZ
MOpzLHn4rj2529LAsr1JqPYkgQVKL+UdgpZlGdjVqkwoFLtd5hA1W3RZs08bOTqXpCGaEWQ8Nw/c
1gzg3iQT4XG5nRCP6TWFfmtFqefv29UiSCH35fLJysSS4Ff0IsIXrFg+1BbA7x29CS/lEAiNnkBt
17yuVQsEOHPK4FtXW/1XbxgGMIslCRcRdMM4nJi1/6os3Egha1spj0MXtLyYaO3ivZ9pQZ61V6v3
hK4wtaGpTHPMhX7HwsTesnk9UkaB7gxPujlOHImCsF+KNiMo2OvvqqlOvV2AHkPvWH23vFf6dl+g
0GWKTmSnJU72YQaPmg7E6SymIhjddWLCQAcic14PvYPThPwJRGpzmpmbwG0cizk9Hik4eW3zXg8L
deOKrIYH5eakcNrdksYhwMXhx9jluN/qcmq+1PnUlpczrh103iYSGmDbdmgGlkJiZVVHNWpilbPQ
iGphSzmy9QcuFbXtp2byuYZyoWoaTFSO4I7l3D1y+DbyNmbLZS/mpmlDQBY+WaSFf7u2U9AdSzLc
CXL3ugXc4MxZPNSwCuzLdmKPjeCgM8cMo32xB6eSZUdnnJgi0wpZf4jYgxBc8j08PIJFZ5en2gbe
uETuJ+mWZKm4RZzlB0MZdkCPDAgH4Hg3rRdkHQ3DoWDe/uC1MvpOKsQ2gNdWt36a9skrQK8VtqGt
U0PNp/C/NbQmp0OsB5tXME6iW5gOvt5bQsCLqNF+lgdSYMAzKo5b74spopLNC5hx7INbnBxQetVE
llIohugU5xPpDIMiGlWJReZHPwqm12vdcSALQO2ye4e22oKWq5BSCgpI/r5vbJ/TY6lHcV/71hj/
gDiYD4exKEV/6VB0e10tcTPe2WutNpY+nxTHkHbjHlSKm3H0U9vAwarqqQzxzbOA2HJy3TBdG3K5
oFbBRpORsa41p5VvGQ0cUsvWBa+UQzq3HS7IQ27anIArZw623LM0Wd6IeWECHEFqYHVaK6JXI+UO
N2OiqzQEiwXTd07AxU6jjvVpIGRUhYjtFLzTBoUuUYRRsuymjiPZVVs5PPiwTUwzgJ+P1MjqMzSz
ek98gpe/69q+al9nCHvI40xEUaxs3wq6wL400Y92KTj8QHKA3xiRPOntYrJciq2gPS7v/aGwikPF
XEe91tM55xw612/rsbDZGLfFLHdtIIB0DPGozCHwDEzGdnG1s6MsCsssibygJ1MphzC8Q0ovUGY1
vRkhFJkVSuMCzKh+qwkbYAGf3NWH7Uiq4Nsldzrntb1U4FyCaag5lcCnt6mNy3w8QXhfOYoaAkt3
kYxLTUxmUDWIKtgpPCyUB6dwNOwOj26NCo3ACUxD9ocZ+o/rHueZhsB1sMAhvqKQOQ1v+34LkmTK
F9Od24MWBlUvpMWTLMs08051GnXtfVa4irjLwjLmXbRIO/4BM7i0rhJEYc2VP7to+5hY2u7OBJNA
mdYA3/gKXrLxEkJXM0lsnZMqyz25dIaqy55dLuyhyvFIKeXLS9ublJofWT5BQ2ZLvbdLukgENTSj
qW3S/upmcfYlDesfwH/mr+A3g2nPcWymTGcvvVcosNXFXFxSnhmC94Qvg9Pc56W1EmlVBZEHpZSz
oEWpvADO670PwOHPb9be0sFtWgiKP06Kz54AF5UsMb1hJTkHLIGbAyPnIF1+pH5emIOVqN4qd62T
+ey1Mwuo341XoqpqTrQrIaw7rtPlF7WgWrSPrZYcQuOaicjUNVhmj31eRbdpR/G6J2FBV27WnpqE
SOaDrUnJuDJRZFkN7FPZAJdiCxiXH8p2NuNJtwSikvPHUm7dmv/D3nntxnGsefxVjHPfQucA7C6w
PT2BaZgpSjcFShQ75+r4Rvsc+2L765Zsi7SPtLpbLI4vDJsSpyf0VNX3j0SV0/KLn0cZ7xEeJ1Ed
qEkuc2XT0HU67FtBOQf9dHKazkTpxeGZzZAfU/Lem2lgwBTEQV31DdFxDZhNelCyRlY3sFNC31lF
avVkqBNybPheV1fuaSoQ1M4EGhZucVnJ0qmfCg2y63bK1Dqnu5k07qr6Sgv/y6X4D+3HEXInbfP0
JXtlq11+4Zut1npnuwiYsf64/Atbye8+RXJKGCkxzwIJGiRBLvESv/sUjXf4Zk0EJMhU8dXZ/NHv
PkXvnYn/1XXJXIDfJk7uV3yKpNW9Zk5R/fEz3BKL5tDDPfHGtGRGeRs7jqQTFgNsEsxWNj82Im+u
3VGfH0XZCUYe0bdfJseoHgo6jzIKpvXBuaboqKmJ1bS1aDstsWiUPNnxro6UNt3YIreO2jLEq6mX
31HQrFbEv1sz7VgwZQ8kSO8d6EO6qHoDYYOFYzHze0O2KBdKpS534EI1a61DmhJCqnJUz8PEGOYg
ZK5MgjGNFW0Xu252ZmplS/wQwaNz0XTFwYIzVAIaT5JoQ+EDAY2NUtZfzNZopW/l1HaeSdPEaY6w
wvT2CoCWzrElN8tbncqr8ITKqCrbopaVF+x7FFgLhLMafK+kCcIwOjltwtijATskRV5uZAGTuEyk
LPJlamvdwQAOTE9Gym2QlQ9J/Wm0u2zkjF9YeN3LTAOqDWE8gx7B/mlq95IxcGrTehObqlDJFQAt
3tB2yQ5JawDBu0aV9dd1U4toQ4zesE/sDG/gXAias8eua+MltCOjZG8otItatMVDWxVOvq8mb/rI
JOWQdQfNvenjmXWBUHrr3JDjQLmMOhjlhTC6J2hRORxI4ovY03OrgXsyXScKKMsj9LRVCwQmtFLQ
ETk4RhZfSzDNZ09x5pvcAL3zYYDEIQxr3fITI3bPqSTJ4G5LTlKbbpS0HtHC7J6x4lM+I/MQYKMS
sUdMHMZYBpTYph+ajFZYnTElZjvQB+67je40vC6NAy0HeJqjwMsIbWV0oSDmC+Y6OhGnJqRrhkzh
8rnvS8vdyilVPjJdInLInHLaO41EmJw5bnqRe6ymG6PQlM8Ux1NcFoFHNQcPcMDct7PlPla9WZ0O
SU++VDTRD+IntMAWVx19kcelapE7k3hqqqgUCF9fFZryMk1meU7OoTbtzTqaaLju6KIi4tXw+uZA
H0zWH3LXKqPLjAIX60KbS284I8yQcwgQCLaax1StOzfAG1yLU7QgcwtQU3jqvpodYe8ZjUnrTpZg
Wl/XZvBfCOrxtIfRTW4SYywptfOmQuFLI6PptFOLLDroOhtVS2UDQdIHTUlhzhvS44koScHY2Y9j
7wbpU5EfhkKnBXdDRUxVnBspYR7PSNPjgAxP6xDXegF2V5chWctk2TOK1dq8tN7VdyU3wbGIx/i8
Ju6TNiJnaPY4nr3djKaK/m0v/zXFKMsV1icbOQkSFg1nzZvlKi/JoiEvdtxwlmm34xCR9E3Nts+X
T/tXVheRqyfP//4PdGbfKWz+EomK675+tZstf/3rbma672xSuhYBvoOtgECpP3Yz9x0Bfja6eQN7
KAkuf25mzjvUYotA+tsfIuf7czNDtWaxM+IDth3H+aWMCFt9o3AizxBbDY41C3ETIl/3jXAQ+sai
dlAtWFMUEruaprUPYUEL3WYuwCFFnB1EyWqOdKyGkq4gc6KDBRZHf7I3MLWpY2QRGK7VeXqHloq5
kuaIBiKTd0WnV6SE61dpCayOuVS9ZOcwlIV7dWjHcOcxMdmnuDty59SeWyOyKbVqjPpjR83pdCPK
iu8tydpedpoUqWI+mFPWUlxS4MGEhLZzzd1HqCk+qGMuUDKk0FDgEAqjjljnlW6dXZp1jgmbZaZh
AGK+6ZZRx23ajETUuC5YCtZpKKyWyShapyQxzrPtq+v01KyTlLcMVSSj0n9kG3ZX7nt1kgxefY+9
+MLqHDO9Bi9iOiPciH2IRjPJ2IbgAhg5wLU+DKfWOt3l66SX6JyOSRldJsBhnQa9adLu4nVG7Nd5
UU/T7qh8nSKpxAKNX6dLqsSmyzab7jPSm9EJLCOoW42QAQtoGRRdSjtTus6r7jK6mssQm7VmQkvS
Ottq65wr1pm3XudfRsAe6N2KtWjXrjNyiBePgZmVl+mZIr9Z2YLV1PdmrWVsiMt83a+jdrqO3dU6
gmfrOC7X0dxYx/Spy2h9q9fxnUMRo3xfO4z1tDP1F2wWZrqz1sGfqhdupzDsAAQ4AHFpswiNaEuB
llpvxrCtkhNrwRKacKSlplohhtBY4IbqK/SgtOKGLRlAAtsL4ASFn+6zSIl5W4qzgC/a0pDRec0E
fxOtAIezYB2jO00PBL43ZMp1ipwPdEwDjDT5qGGcJqyyJchrAU/Ybz6EpGsfjBVaESvMwn4O5ALE
x6isr1DM1I9YS4vUBUEh9GvYoXvAiF04I81K7groGKKax6DT5oxbbAV9hgX/mQbbuTBWUMhbASIK
XACLoG3J/SqGFgmAntNeToDXIoFYUKaOGaULtBV8Qtm86F6tvJb7cQWoQnMBq9oVuJpWEAvZa5Of
0IBUPaGCAOaiVEW+uHEHuG6tQBgtLeK9vcJjMNbV/RxZgGZiBdCyXg7HJGk8QaJaRpleu6BtgGYA
bzCygHBKtAByFdlJ1LjUi9A5X0G7FGTyydNCfIJihfXKFeJLF7RPZTZLiPVfQMDsKyC4goPJChQO
NHX1CJkWADH/CiYuuKK3QowGkf4oF1bosVthSNQKQJLdgk4u3c1hQC8DsFs9mvKqiDv5KV0wTcBV
4E1V7YcLDlOAngUNfqTJrWCohV7mfbpCpGG6wKWtU00f7JiuCj/k1OVupsi2r7IVZh1s4aDFmmmn
9dUViqUjC1gW/RcQbbHCtfYK3VorjAvGAKSbrPCuZ1ZAvdRNzce4GzgtxisYzDQAMGx44VgElh5x
VJ5MIgsO6HVGhB+MOp/JhgNjrle8ORZ9hsRvxaHLqqXhYFrxaUJ70mO2otaUoDdiFyuIGEO4uU/1
inDXC9jtrLi3O3f62bSi4fMCjFMFAEber3i5lRCQGhg4hKiiI1VNJzYYeD3T4fTizJU37Yq+hwZJ
JnuQSVB5C6EnpPoC1ndUKHr+hBCzpyliwfMtUurob1hgfmtF/IsV/ddXJsBcWYFMmtxzBuT4ie7S
Pl/HdH3qSXRZsFPFeu7bmuAcY8TRPfoe48TJKpg4PTnixurP+bjC7STV69QKh8vISYIwrWDDszC9
GW3zLEvq+ip1ixuaY+LLKcf05Co0hke3AvkoO4J+JqfqSgz1DIuqmBvb7a+MacmUoyExRVYPYlmp
+Yb1vzzkoEDAx7YWDFVdX4NLnJqNehKFHAe9No9D32gf2ONSnoC4oeE7uU+n4aFiKtmqPAlbjaix
6LrnUB33RFc/kGJxIuIIVwfBKUMoaFkT5K151id0FXcAavYGcxGfiNCrQ2/PdEBp6cW8WLbSVtkj
nP1U2ul9S1TmRunkaa235pdKG3cTi8mFxBF4OjLYzUGH4vHRDOORBp5+2si+DU/sIbqreQQNi0QI
YeculUAJ4lwIE+53X3RdfYga4wj1pPkNEq9cNZGtVqxyDIU9U8qlPvXuzohzW6CmScMt6F8YCH10
r73C1g/znNrsK5GCHlB9clDnIMMvmZLo4NqFdPqKoTyVyIw2tFP4tF5dZnF+ncn0XOknSY5gY6XP
XWNd0NKYnM0h2bYOjdu+XVOJwgOh2x2PSRd3d3kPF0QEOvVFU3JP83txwcfe+y6A6blIW52ownHY
u4hZgTwBflLVvI7Affe9ZU/W3mPk1unuPShmek/ZXwYAzs6LRAXKNOnO6E6Bdc69Q017h/CEedvC
hEN/59q11uku0JhxPTb05eTuUHy0dNgPN6/dK6Gwncy2OgEeLkWKenOUrtdkm9SDHQks5Aq3/VAV
L1ROluemW2p7Iqen3dSp9oVUxvKSTONnPQmNk1opgnICbvMnJUW5ZOmtt4mI+GlL7bLVicoG7Tbz
gzqF5a1dDZlPLxe9OW1R+HBS8VUSjn3IlyrrjyUlE0EV5Sm7q6xCFG3DVVp54GlRdNeM0Xu1ksq1
xlF1g0u52cZx9V50fe9nQ/g5y+RHaGGONItv5FYJ1fLOJm9/R6We8exo4j5R8/k+w43gE17C+WWG
gppI8hzMuGdqR2qKdmZTR1l6CCvjI8ZmSkk78xmF0cZ20Cjqqr2lMEq5dZCjdkGf2YE1oVDREnFO
iQwAgpx4/g5n1rg8T+vBOqKnQV1ijBctIkAfXbKX7B2kKifS9E6UlChVIJ7rsijmk0lB75y1qKKQ
xO9czcmuOjvUny0ju6EV63HSo5eY6o1rRRmmOx0G9GMoazSVJxEdraQ+WgRJ8eKLSt/TFtYWJ2Qp
YkXdsqDqZL20UUH2oTpV6hVB4z2lLVA3LmSZTEfrpUawS/6nTrw+xVuipsck78y2vWkkiVmnet4M
vbExo97LXgRAL2r5VDSDhI0p9bkKaMFj6D7WjRthB8wGp0dfmKboXD73LtAnvaEEeYw56tzQKNIj
wojOgG2tSZKkNRXcHOhYz1F300+L/ug6iQxZ3yK5VMYPVp6HziJL4hxlnNrTjF1zH+WU2yG7yBVN
Rzxr57QZnoc4gpj9qTvI3PaqTz26EJ8oigrrPGhFL14IcXSouEWqy1NqETp/NIkQ8GuQhRlCjE4z
ZnrTHvedUdk3ND5Ofq42abazK0SwDPk9JptjoySKcZ9gTHw0DL1StwV13ur7Ko5M5VsI479QWqZa
xsF/niV3WjbPb9Lkll/4htJ6AK58NyAyyOQhcIvJ8WvRByitx6CJN5UgFJVIzVco7ZKAhOnOZadn
6nw12PIDDC86X36MKdYvDbZfqzO+87fonOpJC+L6DDEAIG/DPXqa5UBGO7nxIFwOlp5358lMcRVc
UOM5B6bETG6GUE1OzBb91U5x8gBpy0QNX2PKs5BChJNWMx5wmCOGid3xWq/lh66MA9rJh2PRx9M9
FZjGnU5hRrEh8XDYV0Yy7tATz+cjAXDgLJW8Iiumvmit3G5PjUHzwm02sipvdcXOm51XwZyfOjF9
mTs3NXJEoWTHxdnGZn2/YLHvJJVLdhELHBCaSL9k1qI0QXxiEoBkELAW+14YuQrMKLTOdhqF3la+
THIi3QIaC8cRqho3CDr5AtZlMJ2zoe7t+qxyInc7VxNVHDm4lE+HOrym2uQ5srUwZOFshuHELQsd
wh1Zta/JuSBvjHMou4sRd9sijTW5KGhpFTuCvkb6RmWv0/fU5NnmDan3FUIVilXK61BM8UkrRzM8
HeZYU6lqizjo4yx24vCkMSrvzmg7oQ4wWnZrIqGA7zmzUqImFU3JPxDiOzrnWV2xvtUjnr4Quf/l
iHR5k0xEgrgqbZ8XppeM3ZECdx4XcQDd1+CB1pPRhQ2vAcNYdqfa0I5ADevSR4F5mIc7Fh6ReIsO
I6927diLPiKD0E28oNFHca8trbQnVeKKNgFaJVz31EsxuVUgH1629F1ZzufQRsGPVyWxnDMVCRpb
DjeRBH61sxGvSFe4vuaSQb2hbypksnVJmdpZbdLtqkI29GVllB0/zV1P6XejCbZUCx+n8QVUcuZ0
VuXhZh4m9MBDTPDzZkhzXBwVtU88ojJ/lnpCiNo4zpq1QSCmfkDYEodb2pli9VZvsok0YscUD9Lt
w6fMRLOG5gq9m2/FqcdIkUTpbRcOFNhZ7gR4TIgItKSKfKXcUDzm8tqoET5z7ZHtWuk659Iyq4wi
U4xll23oYGSA/ITx1FBy0WYT5fGJGFzzxaHmy/b1BcbG+opqntgOIGqzrFLOJYrpnMMGgn8zW3mH
bEXFo3QAIJ+xeCLtpWaRNnTTu0hVF1FvBmF4kjZGjDZwTkyy5ct5umusJoIIGNLukxtXkuN+YzrP
kdN2HhD2qD6S+TbdG1WpUxZPXmmByDWh6kGohiY2Zl3m6bleIOK76CbixPdETcJ1YPsrirOwSeFA
6oUO6VZmpF9ZEkn6MZYSVBOwJ6alXZh9SGzCQq5oUK7aTqkWzqXUzX4GPZ56uBhXlUMgGiysvCF2
Ve5mpJf61lx5nHbldAob8U/QusBnqZ4/KM3C/sxOz902L6SQutBDNvrYo60WcEac/mM6Uws06UnM
ILG1V4aJPr/OuSZlfMyQTUNCOU3Yfum8gj509v3xMW7y9IbA6hiF4GhoB4IO0ahGZT9iOOCBnF3t
OOMlkqOCqjc1IqFh0oBx9A7zRbO3hOmaO8ou23Rn6Ofs2ox83aIikra7Q7Ob+2rvmOF23X3+tRH/
AwT4RxvxWTc8xfIVwLz8wh8As2moMH4YsL7ByF/3YdOm1WHhPOFLPfo5DDDp39lS9Z3Gr9hEuq7B
rcvm/TvA7L5bY41c+ALDJTn019jStd/nu33YIELSssCpl0AdPNBUS7wyBk+p0yHfxA2jAfmSMgxu
CASoMiI0G5Vph+poBGYV0lsLA/mm6exh9JVKrWu/E42qbbgn43xThCk56K4sBWlPcSROdaIiKc3s
KYPc2N7YCD+Po4pIjC6CLARwCcVFl9opqBxihOLAlcbPTZhM+LeEunhUce8a4E39eLo4PJjMele7
Jrk1RPKEKxNxAkaJDRhNj02r61ymFfwplV9VVJsrKsUyOGT6CteLUxcnIAcjNcpVo14owrXdQ9Fm
EWXLuYlGxdQBoszRjK9y3ZmLk4EMlIi5um1I3C9Kl2jWQshtmk3xpTrTcStT98iJXrnQPcSDvMDG
TK7JlYg/AH7SSohSaugPCiri0bd42Gj0xAMp8SoiY6Coh0KiOgJpXWB0vqc2qptaoRnMFmH37HWJ
Ym0pds0cwHdS5U9xYw7hLrOplthyuBdBPZUxgmNHmEyB0dRUx1CZSsu3eldnalbpHTh2fYSox0bc
yjqkeQeMC9oMlxUZ0XUReR14WGjIQ2XC/V3Jpja67WAgGDVCxy0OiVFWZ2NdF+YnG98cIlFN6i8F
SCJrtpdcAVnZIBu8y/jGYvtWaFp23jZJD949zhM/7Rv6BSrXKPBpjNVnqiYhtQrdMR+tUB8OGcKe
ZaWtjpYxPaGaJYwj5230DWnhtDFPRdZk750U+mPDoYoSB6rKffBS1dp2iT74+Ic5IsLQxFttGi9l
5jEtdpx2enaOuqD4lIYQquFTnFT7pBybn+SsLQqIVxZtogKslZyBwlMhZzhHf++pN8vI4xahrLIK
43i3II97XSUCwef4nQ/oOe0eQyOnPL82qFyh95Jcg6Io7IM1GNUZvkbnunJKk2CdKroQhYbke3nn
gDTHn9nW34gi+JrzXB2SHKGTkGe8Td815STUNEu7IMTAGPtJYoj0SsSt6/JJJ+noJzC3mHXAHrC1
6+1H6BV1PDMqPaXJtG77IG3ID8CWZs6ND0s5vNjSDl8oaMXEqHjFQfFS81aPUjaXJG84CjlJUp5F
emHTbF+82Il7YQxOeSz5Iu4Q/0OfD22XBiElhV+8yUquq2qWH3PUkjX0BQ3xeCY1w9m0kSYecktR
vkyhKK9r082OuY2Z1Be1UXWwVzzEJmsiZFMjgST7Lk+hqiMGiPwn2STaW1f+8jayvTrErdgW5OCb
vAv6bpx+iPSO4LrYuqFNt3/savs+jWL9MIWZPLHUMN0UTTRta1BlvCTSwbvftVeOMmgndh/LewG0
RmF2P53Rxh7tnFqmu0nR+5985H/zVJHpEHrPyk4KpbHcEd8lPnh9ESGzxxE/N3r3HpQVCD+p5l3Z
qToSVEJViG7A/85X6Welcn/3zYAc1QgKcpYUJO/N20S5b+TmE17icLTskyLFHqDBSmAhm6o7V+m1
o5HrZN7Hbb4jXR5RaFn2tEugRCjneYvA5ovIQ+XcnPQcENbVT0ds4z8JHV0Tn15vfS47LG8OOnWy
09U3zLubFGNe2hF9227CdtJQidqFrbjFKMLeMU8MFC0quwiYtdNJJRXdVvTGDHuVPnphOxz62DYf
dRKSgWl05dgIpd1qbp8fbHw+h9HJun1Y6GCNkYi+ZdL+0mHrh41aRHp+Bhf6SQXqcr0//tr/kXbT
pfXzn6Mel/kbzGP561+PWpb3zl0y1AmFWdLb18TVr2etJcf9uzJTl4xG+MflMwf/+ONspdnvbAvr
Dmv5ApD8IsaxLgbf31/E1i9ZISS/eg6RRm+/gbHETZ4nhONoirv0OpDun+5wF6k0v42TdoV0ic7e
vnf7+oLUdQ9OuBuBS7GaYG5XKgZvX4Hie6kUgQtYVSpxTPSyF36dd6jjF0xuseNRz+wXZPh9dlsJ
HGeEfUVyr+fS48yMTpccCUHWrVL0/YM61ZGFPaFMJt9p9MIMTK9i3bfVWr2WUokei3m28CZH7gL4
870ZfWTttG4yEurpgSRNWpEAaiKg37YZP+T4NZtAHxtc56nnED0R13Wj7SxLsbOtlFrZ7XTm7lMC
SROxz2ugoM3QVfNMFGiz2GWmVku3XjXn7IO0W6e7No1j485D2k+HXQrPAiCa8N9jgn49DtF/LS1M
lkayUIefiGBP0zeZ/ZRTpxR6GqRDZNz2Gi9yU07kbHP+a34SRblu7a8+WrZRathwwauaRVnbmwUu
ExqLOsmmIMHUkh8o7wCXFTQ2DwdbZPZ1kpVeICyGRalHzlFtVWlv7CzG86UNjnvggYufRNgyYLw6
jbgaohOXlgQysk3GiTfrPbVTYR4NHvo85AVHTbFHsscGtvdolKc6xvbdd9+6q68v9reiy6/KuJDt
v//jb66H+tMxuSg7tG68STGiRqvP9LnmemNLkTw9LR+EW8ogl2X7WQPw+CrG/V8nDwPoL/oUhiVi
03VQ49f7WVe1qUuqrhtQxTCSYxsOp+QrJxsRi+wnL40F5M1byaWWNFW2LnOBB15fqkWJZTOfuYEy
EbqApaH8HA/VTyuN/nIZlh9kQvxbXyuUl3f4ux06HiTdZGHsBKFCFgVh8PUOVtLxf/w56foSYfbd
zUqIN/WPSHWxKXA57pDX10mH0RzimR4pKYjQ8rb2aCn0x4SDMZ2iT43re6xPqvUhM0HzyCHV45ew
SPRqi3a/dAVuxsYyR5qyLOp41Yi2istxQNaDJYECvA8JFCVKWJ3ysQJbTKVDcOv5IHwy28LigARG
+eIRhpJfeKGh9IdunO335oAncTvLjhsoZZGEsy1MuDGfwBEs8rO0CIAc3GHOP0SaWSu0lnnzlIPC
Yu6SuHnAPnb4BLLbwVBYI2SPyiZIMsIW9xQCC/O6UOhl3hB1YKvQorDAOVLgPmzO2MdRCqFb6hT8
kDCCvWshTcU5sej+I2tCbK6M1iZMbZgqpaBddldoeVluNHy7+VGbsTIH0u6SIkeQzhB21pH8y52Y
56m6DVVNJsCOMQX2sCHDJM5z5ul4a2EQyo5iUCv7nuL2vt+4WBOsTyBYBfHWAMP1PnLbtjhTy0I8
QjoqbeDN2CgeR7K9Ps/oYa+tNCVkw6dYLJZXM6Kr5CH3oqS5Nqa66+9Uz6mSgxunZXwxp0XV+21W
5Nnifh0QSAQJJSTazmzF1B3kXPU1lt4xSWl1n8zkptYxL4cbo4ni49wVik7jwthNn5CgFTwV6dbe
ZQ/ERBx97jbRjiu6JXxlRS/9HJvWpynNMlJzwmnwiemxelIFkrZ6JvokRXyayNDtDmD4nuHPNi4I
C7a1UZR7pcs85544FCIW4rhzs10Zz57JFM08et9GXWne9uQ6jQ+YZ8Ji24buSOBJnpFyrLnK1F9m
9VyEiyCizsQjPkzDPtUcs5E+bl6t+MhnQXrCIZKDo2EGJN5Nf9LDzlHkHuI9rz/TpeEMwybkVMfx
3fViQnlCo1fwuMSaHjiAsbeofNFc0HSQhgEsYF+cZYZwmfaarp0OJCYgg0Po4uwJbzHsfWWWmBCr
cRFTSD5cd9/2nUtmgqIYzlbyvIGSi5l2zLpB3XGAxy0/TDr3ZDB36RD6nfSKMUCeC9WYtaEQ2zjt
SGhKhqmSG3SpQp66EmBzm1WAClsT1GTwbeFiHppEeK4WZHNsR8OKAWZ5qd5Wuq2G6XgwG4zdTmWi
vRmRDiqiAOzpoAkj2o0NHMpjMTEkopJG+VtEEd5mu8J1c47FBFmgClI+HSK9ss4SGesFYt7a+xjT
uVntgEydMMBlllS7uo4d+8TO64gmqblbWFKNDglfol1ZSH63uNDT3gsve2To1l0UjbpyKI1O7bGd
qsWx7enYZT2qypQsERHemT2vd4ONhs3FZZ+BCNe6xMjni8lsqkwhXcozcp7ybPPh8swzh+ssgrUo
zufiOCoU0/n5iILEO9DdTlnebM6g0XtsKbYe1qdofGuoqKArsgzAxY3rNkAQXuXmPh4KoYU/GSjf
jOWmvihIXcPVNPYaOp7ejCBFIcIobpIIR1VhXnqjmgMfi8E3Zk35yaa2hp6/2ga4luGw1SxbKMfb
N9sA57SKrxz6d7Xpix1Yfo4behgCUy+th4nIvpsK0w8/08OjcBV1WwJaAcNF1cmPd6Q3J4flRWuQ
fhzP3aWpwHjzogkcaw252O10UiHtA4t4+MlkpcFPQNCjd+42wvxZUuWbvZbYQ3oENEtdlLm2u9Zk
fb/XJqArpmKaQ6DVwxTIgnUrG8tfzN3kKhy/MJlTIuBYnP7fnFF6iLeo6vGilsNSz0FXyb73sCf8
+P3762sxqbHgnWM357T3NhqwLjlRZHmMkDSSKplkpn4yKK3z+cdXWYu3v79feDEAHRblI5yCiPl8
c8Zld5MFjjSSBccEbgIXYirMI+HJdbrtKserHsZcGeYTHUVFvFeVUP8oWcG986Kse3lep+S87uti
VN2NJskHI46ObK/7Hz/LNxgcLjjeAkY1jYZXSOa3XyCj1QeIwywJujpztpZXmxuryrSdV3rsEIs3
gJy++Ou39pdm7/+nnddL9c0/n71vn5gFfvOfcJf8938RzzN9z3lYy+9+HcQVW0c7D/LkOYzS3woW
v07iyx8BSJHeDOe/aA2+09VrzjuPdWGJJ12+omBXf47mDr9FBLXKwmXzqERQv6m8/lEF9lrq9Oe9
vfTpEMLL4zO7OPjU3i5BbdPFDhlmekBSnRn0sNTEeSgx/3VvEBelhkiEpMOxVdwRWInUR8bKtmko
YGRX3kg9vhMsU663MyfvcUgIMIe7OynIb/KTTj5IlWNUmpcXXmb5Dv1um1gqZHkg2AySmSN+g+Vj
jzC59otkbLaTMeZn6pwuJ8/n9QP6pXv1f48TXfZfGjbbL79dPFXtb7uueH6ScVn82yuY6D9e/+//
EdTIY2n453fu9ZN8ar6/WzHc/H63Wvo7ACOwGpgwl3zmpRjoG2ykvkOfQkIvvZ+mxcbJUvwnjIQi
ABgJHIDCUPbVP+5V3XxH6dwyGX+zjvwSRfdmtTfg+ZYrO6h1wHN5Jq+nN8dkkdUq0QZtU5kXmpMn
p7GqX3/3ZvzNMP+Xi7AzWh5YLRskO/JbKqMDKFEotG+Cpcbr1CI/61DXk/i1jZ+vOg+/wLUoiPjy
vS2KSdxWKTkZNAE5e+rZaMd3EWLdXdwrnPhVRTv8+EXxCXw/9369HNwqbx2FLHzTX79zYgwVbKJj
EwiZPnVOC9fQeFUwu5NGtJQ1EJ8xxT9BhiBm/+aa7EdsSJZjv+18KuUiIDRUrpn12XlShx7V3820
1aXRE5LdEzRpGUgSzOkksdrp146T6yt2uDTFTKbN3G+8fsX9hCw4z7i6VxNzMwwEJ4AFthTLyfAn
L/TNyZVL4STnGlhpAJy4e15fKqbNJuvJNce9OgG0qZz9a69tNhaO7+DHnyNA1l/eVXYTHFDcgrge
6G94fbGcebhtY0DRDPvOsKnLLqfPwwlvscPYxZYBpvnoqiHyw7g2tHgzEbxyklld/jGrhYFaOBoS
PyE/jYSEXjygTIvKoJnS+AUZpOGP2EkfxzotyfoZaf6DTkp0l+NoY5AxVpWgB5u5atvHiR7Q9yYS
pI+KFrEH2JALGyudO20jhJRqoOPiEXR7R7q1jcwRa6UbopvMCbw/j1wrFht7FvIcdMQufLOrkcho
mPgfLLbFz2JuOnOLVz9r+anOebiPdO9lLGNP2dh1OyVBXbfU8kaFLc6cRCMrsvfcCy8xQsIDG+8B
RZ14ccqwzzZdVhXPAK21djIkLXH6Umb5fRwh0QkIE1t09N18H+MPvZusybyPmhJ6tRD2CE7k6Hir
Qk7MHxL6/D4jGNfiILeGRGM+y5NjbA8Kus/EIfFmkhG92iGDdhdYdGxaPIg14o8YUZ8R4NLKwJK4
l3wTCxlsHSECT7Rld0DUdoTUzBps5azzQAKCopLT58ouwi+qo9QXfZrU3V5t6uiRuvP4Th2o2faN
xrLvZmkMTGmJkz0jgia8hUODejEkCvF3yTRvpaOGOekzKP/mOYouCWVQT/NKNzuEUIpC6EDjglZx
+kXzNSA4swmAlcOOxFlBrkqpkTXWI9nqLEM5oCy3j5pBYoKfe4n3TBBDex2rS+aCSnIDRoqsAcEn
jZB8AwTN3Saq5uRBdATxkeAhhQfzBidIeTtpU1WVYtQjU8E6Sw0SGHcaoaEq8fzVeKm3JOVue42w
CzXGAnyIbLMMQlFTMYOeIj1ICuWeSThHJD9Os6QDV8sgqDAmjS/IiMuHbEimpxZe8r2iNnMJ3Tzj
92FNJkNr1Cr70bVqfckvKXs8ME6vvwcwyjYGdqF8F5fSJpGycfGTxf2nzpXGTaNWbRCXc/8iZYt0
a9BaEzNioV7rnfbTNoa3WCXLirdYLV1QdYte7Ld+RwKY8YDBCQRTDeNPmHA9uYSO3RehThLEuE1w
r7SknCqdTTjxbVV/HowzBE2b2jta3vmYX+JODybjwhV3AIy00u3GNtuvC9Ivnan+f57/yWf4bm3+
i4/29ql7jn/7z+bpU/z0/WFq/bVvHBzpEPyDc9bFQLo0W/1+mEJ3zFEGFB/i/HdF8u96J/2dBvLo
8IEDu1uGBzbxTe8EJ0e/hMVBi+5rlZaMXzn3f+2Q+fPgzzTCraWbMG2kTSzF2W9AkHDCut6ysPlZ
rZXKXoREzcYET7tB0TjWKUkywBIN2oeNrujq4GuGnB5mkGftpGd18TAS5dkLcVzTbRh6xGrppkwO
iI+S/f9QdybbcWNXl34Vz2pS8ELfTGoABKLv2FMxwaJEEX3f4+nrg9Jli0FZtDz6azmXUmlbCSIC
uPfcc/b+thxMdYzwCNpAaPRgxLBClMhrfMbI0VjmNjMR/1XL/HJDIfSQTbSdK1PMdjhgGhHemlc9
hRGvupyFwqtHSXMLPFNa9toQOXzQX+haRw5IN+ywZtvTziwzpd4UVey/DHKifxn9uKLTZSS3LNqY
Zil74k3sqxjpeDX4uS3cFJJJr69C0/mGNhJFaFJ1/aJsM/WsAYeHAVCrTuEp/Q2KAnATcesbIZSl
vFvVatcqoFkDldy1psmguDegNBEep4QglOmk7rwaOeMW9CygGDOoorvQD+QORPkwFguj9uLmwPgg
XOWc2w8R+dZYPjJDexYZlQ4PMgj9bDN5EUxFevjfvUCHZxskeMoCkyhL/A9l8gCmJ2R5kCymfBAS
sNWtoTh58be4zGO2GSIL2iR9hM4+WiiBei/Vy5VpTniBOko/H1Rswa4YYHvq2rJ764OBVktky6JZ
1JgVtbSFgPBdsnKhhU+tIQ23+MJ82XLRebd5JSxSdo9CPMCUMOPU8Sea0seQJnYeODzeQo7c05d1
RASqI0uZJR0QniILmrq2gh7Sqp7vyBkphD27KD8wT9CB2qSuNn3ZWrrTaVFu7s2pluEx6xwaXYIO
9CcPeLtg17pZdotywnBLgWdaLy34W8nOtdjaGVWnNfsCd95k2kMFO2RJFlQqLruhJQYhYcbgtK0i
Jwfg1Gp3q6tpx6OVYoL/omloVrTJS6F/tlVnPVlWbN6bFEVHHZpSuxSDJr4xdNLebylZMm3Te0VV
P8KM0x+9yYpeAzFT1FOZd8VlGOMsXKERphc7hInvlINl9Q4p59rZZFeMnbYQUqSyuNKDh7o34nFF
cxy9Tm9k/TcdBxnnZ/rZdNKAXHyry8BnYF3ITbDDqDb1DkI+tuhGE2prS7zc9Nywl+MVlWp/N8k9
dkL0SHliQ1+VQ7fKBGRa4KP7EyFq3bDuCkbaEwdCa6kYY3VTpK38oGm03xdeWI5fshb/wAK6fJA7
NXlEyw7uJFBFs5G2KDxGWsxM6tFEdsp9GY5e7SBOtB6i2eTolvkYbKp87EWIeoXPqMnvS0iHPuCt
F9Hsq94lUNeP7MAAgLYNoris1zgRAxIEIEcROOhDTMZPIJaLYRLi6R4pDwP3fORZBFxdSuoJaFjb
2OKoGK/VkCW6IyAo8iGMVMV9m0R+sykQCgMMaNOAMHuE/CmqeZ04AolkDeZh8EHchmjoHqewHrwU
caquc6kPToYhdeoyzQilYVAWwdvILFWonV6S+VI8ZKI7vwAaB0UkVL9PDAbOhTzIW0vrETnkfhm9
GSaY8WWf5BjRG0seW7BsgQheTUjCfAtNtiBvQ6z0xYAJcp2KLcauMfezR2Y58jO+fmq3hrS5J0a0
2pdBahtQZJUO/w8jdV/ahebVLY+KEQP1B3/XIJnw/cBVBl2B9xXiWR9LtfUpsAqPiC+/PDF+sJ4E
FtbC7pnumsugUdNNbhRWuDRLCfpJOg+P7LS3LDKZonJKctCGHeFDJc0fhIphlmTO6MFkXDJ0yRdZ
1zC83eGB9o2NXFo57m/hhySxZpybNXaHDTfIV0oLUwsnLhGd3pIxZTAhcE1FZkvh7BiAXGrqU9U7
Am5nfV/keoSHxafXSTQQRor+knKIdEO5VPTQaWUR/3S3SKO8iNDlE1cpeMXZ6GUlVjsb33DZ4WTt
Sz7TmpekBzN7xHCQZOBFxUzk6SgruZ7JfvCCBGZ3UmuSf0YlnS6GH06U7IcrBahLWcWcUYUSWwXb
orTH2zvIItmiEv9eN/C7mRwz4qOzWXbwjctgIkagNDGOzxWgZiInMKy0ntEtfDIy2tYFsqdAidEC
DGd2qMT6EJ8FdfLQlBaqlZbAJaHYaIxqW7vq/aHcqxFfqJBl0gUu/RjfjYbAJFIz2xHiBdkMd2Fp
GbmDiEtsiKzRRt0RvbSpbiLCSdq9p6hGv440Rsdrbajrt0TL6ntS7ZvBbdBK+vyARfodpxzTHkJG
6sbB81+OTk4e1YWhYTDdw5xLM8cHwdfbHfBobZVyxjNO+KHDYuercoXLZRBxUPgFM2pMmRwX+QoS
vCiOKdRysyprfvjI5h2s9UWdmp323BFXgIlhrPSpOTUcIGemvY/xs4hgeC4NyvGQAXiZTSQPRCzH
ihxQnCvTqKf7QGz9zYidu9/3aYselpMzBL+VmIWJemTUPsjnScxSxRmQRcbLciAW4SaCb6As5LCT
L34N7Rq59FRYjlKZUX3sdStem/1onhruyHpkUpubLCp4g48JElx1m4gdO1RcxUIH54IJT3ZqYgm9
kdmL2knMDGBPU9vAXI7mjsm3WvL83DHTtv+SlIIPohYL41HrhPFOKzyyPwKVZROqZwBCQZWBx0m2
JLfyRQqroJgXHTW/QOsMnxOpCX04kBAbbLI0Jn2TCn4Z3sDqy+6kUZS1RyEajFEkfydO5C0rB8Pj
pNRJlnF8yare1JybeszNNLPcPEq7AA9HU2pIg1qz9nZVYqjiKsJ8Oy3hBqMqb7ya5okT8kaERJ6X
oPW2vipG36BW6YWLTQesRcCzOJ67dAj8SwuP8xKhrADMEun8oBG6JL7ThGhcN6fkDTej0tXavZ8J
WpHCaNSaFKZ8BBwqHdphWTTIXPctqMDpVjInH9DIiLXHncrcMnCRWaV8wUSJkjQdtewMx8S4RIkq
li4uD1lZtWQuKHaG1bNymfAy+Z/F3DiFkX0P+HqkNOwubQSfjdWhTrTlaFpth1UcorEz5yWA+RT9
0bSTSEmeGXtT4KRBWmkrxfKmYAMsZGRerxdsBfpkRKlhQ5vgFpVyPotptVURtuBrpC+FwqguqbuC
gzT08lOWDNFJxid2b6KkH6FsS4rmNiXyE6fWO6rwRmILFnPq4ToYaVfh50cPUiaqwlEutqonEbtz
gbm2bYG39pohuAkm9fgUa0UTnyRJg5bbxpm1nkLI8dsRfL1DrslAfBs6ra2HkO3FI6yrc9BpmZdy
jmJepDw0+h2RTWm8ED3oMPYYjy3+QAp8HXv12msFmi0RLt83jMLDQ4H9a9XNWXRrnLjF7cSrOi6V
seYRDQ1MfDq3sPHlLnE7LxRvPOb6J3IV6lcjCMlJkMSwlZ25dnTgQooaT72iNg5JJjwvQk/Ugw16
VWSJoONjQYHqIaMg4Z18AxGe5+tLmp3qbqKxJBJkRPLEaxqjqFtiM/Mg16qQQBwjTWtrU3aK/pwL
cbTLodGBzMK81zgxdDHA6LE4vGhVOaq2YpT0LBrqxcCW6kRPqau9ytibeh4cBMlDEZPXFVI7DJIi
7Oi8Nc5U6dYLSpccym3DI9EQ5IW5HbYKp4eInteCKre7DyZyltYT8K6z3s1OjhGU+xolWcvDP7NJ
XaOpIGmKkZVvUkxMiV2jjCD+L5eM3Ba1voUyMLRS6vaYIUlQGljYP5mkXnWIEYryCaP0IhUZpyyJ
ie/7irFKgJiGnschrZV3JaaUeBuItEg429DbX0BEMgYa76Tn/NVC+Ldqtqs+sTxLsrV5lMVCyVR+
FqH+PI/OSZ3Jywwa9TAkbCzxpPl3UebR4UxAeAepnmEPoUY+KyEMCzihGB5+Orl/3vKffwKSR3AC
EA2tE005jwR+Up+xTZdksLBEF6noHYGKqkuvHuu331/lWnXw40aVGW82C8GZ3l21bqdkPgb1IOq1
gRbqwijrtHBaPbSwpfW5YFuQBdFnTQOfAlUcC4pU6oisA6a+96qJt/KTHvnVqIMfSDXmo7+pAfAy
yBB9f99NJOReooY5Am9FXUo6x/fMG/2b39/3r66iMDqaHyqRNsTVVWIyvzpwkhhZSPfYcDBSKXG8
7BMLylUTnntBAUAaBW0TnAl4uN7fizaYHBsjM6MrwbmdBVyWyTfOyvEhguKVf/LMfrwnZqVc0SAH
kDHRj8jCn54YxaRD0Hh9RkFm8YqMiAJd0Su6+pMn80ofwl2ZkEIhJJsa4gbleobCxKJlu+Pd8Lys
i5Y58VyF7Y0VzWOlyNwYyeJnk6mrAcN8ScYKiohsHEAY5933H6SFSY+tFV8wZu76rQoh42tB0O3E
oNXvxalPv7HdDI4o8Jx+8jx++A65VaaIBjer4SyRrtagXBcLSx9V+ghxwgADx4RAq6gGyWhjh5Mv
v38u55n8zwOqecljBqfyqeIfnOea7+9ULsIiDSWT2qYj3ojj2cDGECXj+KB1wHCAcWoGkJxAeyT0
zctWWmV4x7CIw+ff/yAfvmR+DhY/CV2OzDx/nqz+vPyMtRjJiqClTtQw9SGwcOIIIQEx8R2xjEEU
AxL99Mn6xXqvs9oqsjQvSIwF31809NCKxdAzmFJp2mOaowaUnDCyNNgCmdj5K8s3J8j0cWX56ScJ
7h++Zw0zJ0NBNNrUNx/WHfwv8xk4SImMQjEqahMjqFAw6zfYbRxh/ujTVWS65/OgDIKEzuWsq4dq
rPVWHFSSGxLOp7u27YyYoGH9S1LH0YJ0TDa731/wam2YL8gWwoJHw5c7vL5gYUVNIENfcHKibNZt
pHWL5PNV9eqhoW2MXIPdem4How/5sN6RihgUFjF3TZwWbmVF0mJS68Bw8l6O1ro4fLZ9XT0wf11w
vhwPK0y66yVPT/HDdl6BG9VX5EvCgfUJ2q5Lx0TDK0QfCDATL+rvP8urJ4WLIiDjxCGh1aZCuF4R
GG9UTHFmIa7Qv3q0YBwrb18TWR8++dJ+cSFIX0jc+YuVXb1aC4IxlAq5inxn5LWwUTyOgA4YsERy
/KeT6XlOPAcrM8A1sA1cK+N6sR/FkEMADr2CnIL5phLK04U1/+73H98HcwbXQjDB5s7UlN3+WsyQ
eLoWEW4YOIXCHUnkOJo0PPumO0SEp0VbbzL8Gzhm3nGCUDnZDPsaMD9DOnmrTk305IAoGNb673+s
jx+2OisfieOG8cqE5OrDzhpyEKM6pEU8cazzYOZAnWoj15p/9+eXUnhyOCKzVX/4sAnfCwbS+AJH
KrsHo+0furR9gGP48OeXoYRk75Kk2ex3dUckUqoF3gDfaaSIqa+UJC4ISzyiTZX8Fx8eBvXZJc+T
ykN0tXC3+Lg6ML5OX5PLEYSTd8QKg6xq/t3v7+rjK6/qKCcQ9eBqQc15dSkaLElc4TInbsuL1nSb
eb+Hrp02BJNFmPoU/6Dhpfr2+6tenQd45ynC2RxQjPCAgN95f4MdSn4PnqLvsMJZ+BA4ax57rW1P
Vt3wnAZB/0SOD6IGk3EOQvz0k3r1F0+nwfMJ1daE/kPF+v76HJYJeSU7hf2/K+SzISbyJU/m2iDV
U36g39/tx6txq2iBMNFYYHevzx5pmhQtZjEy2qqZ0iPQ+Nabh/9gLfh4IUZ9s1QF6wu7oHb1ZUoR
ElDAbDQ6p+HHm8Dg7L96E/RZCvOjKCaa9vrTAwU+hLrWMufQybkN+Y4ey6HtGFvxuz/96HSq4zk2
ntv5WML0TWP6ilTw0dURasT+IRXD7X/zbvMgzKo2hHGs2MbVB5doGmfhkjmpqQb5jn7ra6qo2S4K
mtff38+HwgFMPzZlVOA6pyVOQ+8fPA2scRU1tDsiVSLclayKxed384uLQNnAkUytbX68SGOkY5iD
CCK5O8vuVC2o33ij1OUf34o5n6WRmrBEoX59fytpnyOZqwegbZ3i37C/ZIAX289Olh8faWP+vGT0
7MBBGFG9vwr1bRiqQePZcg7CeaFyb90KmA3lswXq4A8dCixMXANhJApEShGcZO8v54115hkjrVI5
7wEaoz/ZlCMNgwRlnfv7z+9Xd4Y8n0qSI6324WUlyXDEKc2qAP3GGxaJFeY7Meb4nJeh+Zkt7sMj
QRMAfzsgHEXETXh94sNzZqGascgf9+C9CnSCXDHg4fv9LX24ClWjOgugYZzxdANreXfKEQhM7Ehk
JS9sftxqOq6LYjT/+IPjKnxos9SR7Zg96/1V2iLqBL2Kidvi6Nyv29mgw1k5NW6pJdXyk6bDhyKc
qyHiYBH68VxcV41Dq9SmThoy84w4fCQmDu2CqJS3o9Qxb490/xOf/q8+Q/xt6EnYKajrrlYIMYrM
kpG6RagmLWX05d1isMxo/cffFPcF2I6nQVQ+1EywtkVSL8m3C4iAGndiOnAcNL2hHP/h3P+3rb+P
92Oy0skm9RndG02cS4Gf2ihEcSPkDfFHymnZxgzX5Ca3IzO1Kvv3t6R9KGV4JObKDLAP6hp+fX+l
2u974v54d5N57e6seDiEnid/TVEj7ItaIeawJz3+VFgMO3HHKAmuUCLcViPZqiQcB0CWcVlTq9qZ
Igo7cYTSh76hppfdpGBXiDI5tk2nXcCcK4ITB0l9NKR0egwsAixXtB/HB11tIMmUXssgyijRbzG4
VUMINJQ4GLk1Dv8BkW/+Jq6ZNKyZXz6VXq9E2xTC7Zdaa4ZgKc+nrIcBy9uRnjpRhAxvAEZoQLYe
+qkw/WPdpJCHGAMq5xIcyLSoETTsrUHCOG+S2TXndig6fWU8xN+nbiAenbUcA4Bf6QPZlWNuHpuw
li4RPj7GVkZL+/f3X8cvvnfaDhzJ6aCxsV6/NzXATYw0wJZbnxq2joWMwdOnz/HHt9P8sZcyXaTd
ikT3/XcOCLUAUcj2AJWWdpKSDN4xs1pqyF7wjtJYTJs/uy0c8By0EFXNBCmM2VcXzKs+oUWkCchG
4vptsLDKJVn3mdz4+sPjKiykdDnpkNGzvm4jRybpBxpyDxseGqV4SJk1Ya+/+/29XO9AXMVCY0YH
kIWAltzVcu0lodzWgegxu2/zHdZV8HZ14nECSNHtfnLQ+MUtcULjBaX0pxC+LhfiiDysPG8Fu+0F
GH8p24LP4PKvReCPtIr3ecpf710bP9wz/yR//J//TM64+p4fX9Lv9fW/6p095H+GH4SG1E/f/Qcl
49P3ejYyZfE7GeP8Z/6SMSra38ElsdFRkKD8+uH8+MsTgoyRRG4RhxKVJN3UWeD4LxkjxcvcxqUF
8R6fqkh/x34vkX/DkgxykoHPH/iXqMV5jX/WMdJMpG3DakJ1MXdz5yf5p01Ep8QsgpBpnmTF285T
HxsiL85FOKiLtoj9tV5OyBWwO8/pTNPOnIYzgZP5klQ/w4H/aVTw1HxAH6K+b0UcsKJAMqkVK9OZ
sMIBd2xUMpYfZHXFOXuhNOK468RWXIIYbXgn2P4BhoaujBN9UcRx7rbEXYOdFgwb5MFujuRYYKbN
taUSNMKxn4xHobVMV+hCARmMHr15yKxPciNlT7EADSVvFeEG3Xl1bvtQ3Bp6n+61jkafnWcjaGWC
h4InKQ3qi1Esgu6IyhsbMA6EgzfkrqE328jqvpcKfyBojVtfFIRFKE2v5OgJtp52KXhVmFJqdZHD
Z7kN7/TA2OM/2chJutLGeqMGm/jFk2SO98NZy7MXUvsu2VR+rapsm8utC/dsh+htnxvDEh7E2fD1
s+RnZ7RSgDmVad170v2ACkvQi5Xuub1xhiZ/F1TFXWb8iCA1jrKfun4oIWuWXNSGuzgZzr35HEGB
UHAHVFWyMgfEmvWw70is6LO2IKFEuJSNTlCEnN40tX9njWSCEw5xaYbyFh3BE4KDfRAbO8wNX+J8
eurrZONJzWrMa9r6sosbesno5IZkwaWhE7kFUZ389fxLzXQVwKStCd4JcwqafgG8tvhFSfZ++R2J
OQyRCFJ3fgvEJbfhnO6M3FqS+Bc6pi/vOKHyk4TmIZDSNxRKCvIBPPfWsaiqdVmbJ7nkima+mJAG
rX0zwniuOYjuF010Ao5LpXpqfc0tK+8ljbPXzJgWQnMjyNEJ5imsu12MId+fAcHnFuWPUC2n6UuX
bdCDPgbSNI+fq0U3CnepKL9AEF3HyknF1uNMarWyrGRVC2JmC0bzLCTCshKmZe3nD5p3nysrVU1u
gbnCMIdmLUcrQXCiIDyHgr8RLHVVIeWzevkIj+5I8+4oZ+ayzB+n+snL2o1aVReSrBZFqq3VInZz
Xz+M3bQ1UvUSVv458LDRi8lpxFYPPIcrAQRblEj2wdhBNr/UnbRleLbWitgxIM0PI08njWW7M1el
LB9AnfhHc5CwLQQXTX7hCdpNVb2UOvFLLGPMuJUCvqeS6aVXonrt30IhuSHDlnReCOVmQGJnCQSX
9IXsGRiGbGe6tlNNwTWLZq/01jYyioew1RZ1UziDcagVzTHjdllJt5xTnqTIWKr9wVQOrbZjY0Y4
Z4wrQiT3VHK7SkesF21FPyE+nAAWqmQjU1Zy2Lh17V8ssk7JyfZuxqS/M+aXLzCte6lbl+2tWmIs
JVQ1WiKjXpCxsxwaarkcAYq50asSlUO9V/JoqRfWIYcdacfrCihsD4Y8p3+KmgkkJQiFhFxTJT1p
QvWcGNp6lL0HIxOAlhd7UPugIQTrBgrFTtBvOkTXRiavcsvfyL3v9tMqS/FdZt261mpXCy6jqp3r
pq4XPnaBfhAfvbI7cgZ/ohvzTTJpkhdh705Zldtd4w7lQSM4iHv2V01d9GhT19CTKXHVTnisG9Vu
ZdlHuTWYNrEpD6IlnhWrouc9B7zWYeZUYQMsXQIAK30dzXE16AQBWsZyqlYlj28FSh9546Ms+j6r
gvcWENWLldxzGmLDrSjeoM00bNSluyLLXgvqCxZ0jwFmq61FWd1WJMnrQX+nJ2YP4EzqXOYNoUPQ
hvVkkujByl9cLC+o9moQFYeqSUpyVMQdfdGTIkyk8PiWzeA+2o1CZ55aj7cVP2+wUkOkvm13AoG0
1y3yCsAwRTuOZjeaHmp2Lkk8HMY65Y/a5Cg1diPJX+Jsumu05KXNu2ONxGFXIjwCD5WJay2Wun1T
yFA0mYIeVXaeWy2t5XM/KtJRFp+p3bXaSxZMMxd9RKpp+BD4ergoaj/h2S2llRkanK0PvRW+JEll
2XGRTrAmKP39ek334qZJ62JFhDu9xgmKZ7FK4rTZZSshNrUT0VWbhkgg2/ARSUOb1hay1++sRLTW
EBkQpJS5W/rhE2s+iUHjnYymFAXDKhHznRyZz2XQPeSqJ9hBZTxUYelBhSJODlEzrvR2n2bnkHh2
FKSe6pBE1jl1StKdnL/2XfdtapX7oOqgQfal4/mI8DLxhN4WQY4kPhd64b0UlYGlCNVuE/J2DNuM
FhlqidoP4JrDYAKXXPi0SzpgYBkvSN9WT1WrlNBsKjLHJd0VxehJ1IdmIyiRvzGl4RBNL4YcPPcE
KYmgvKpolaYmOJaYIKRIeBVj2YXEiJRrghVY9iC9FeItULwyLUmOWcFchUQbW0+QqXTTs9gqb8I4
54tLmAwa6IhsiD5U9IGpfTuoewrgPSjPe2nyLnHvzdq9Y5fhnVb7l96Sz5gpl4ihXoNhU8q3fo52
mqD1fcOmdN+XaraKRBGgs9aJ2z4QTLpRYrjqc1x0QYEikrgBnNdxmy+EoVdYvpM7qBIDW34ZOh2n
UkK0y5Vaa+XSmz+xBM6EI8988DyR2kODQdIdxuYxK0l3YAYEs4d8Bdsg6XAfBvEh1Nm/CYMonjUv
YYNXy+67KjTG0sx4GoYWLTMQFhMEWthsjSZ4zXQO+KQe7ml/zqa/kKmalHYbvHHxPqj1GITlKK5C
qKpLs2rhKtWNiboRkFJbrUmTKOxW4lMmHwxFmtXZujk4cBrqVa9nqwTykSO2z8XwpQzVvY+W1Ekt
76wYzLYJQN9SXmisU+Y92BeSPKrNwDKiiP26QiydD02FglM8+vFXOAk6yRd+68raeDT78g7DFepV
Ae28GAs3MYQSVylAW8fZdpSihRl4FeDaLlgWSnZXDsF+yiKJha1JEjuqii19cHMH2AjbYwPp5lhw
7D005pAQ6DavnvNwn6G/pS5zXCo3HOX41JRtIWo3pj+amz4onmHk+CTUrBEJCLcTXZsHOtRA0RWr
AIgvDnj/QI97BK/yjfdlk67w6NWroFSessIw3K4W3v73v5IVQ8VA59dsRro6AHwadNNCuykFncda
TUh5Hg9yJX+FRrmQO/m1pdBUC89B8r36ccb4o8PYf3bS+q1l/3/gcYsUh98dt47538A2/q/6b8lL
9vrzkevHn/vnkUsSodPO82jERT9aF/88ctEVRkjFOJM5PHOWfx25JMIsOE0xqlN+8LU5sv/DOcaR
Cxshc2B0bkiJZlv/Hxy5jB/KmPdHLkQV2NeZuyCtQD7z/siVdH0rkCozOKPUbiICQklZ8ov8K2BE
tMBE0mQexaOiP7SeuS2UZIvJ9VAgiFfjnURYij2J4hejwLUr6LVNstF3f1KWY+rvVQpAtn9Ya0sJ
c2wjX8j+HB1Ear7dIYN2oq556ULZKUW7jrPExlW7zzSifHyQiLJavnBMk+V1dGdFpzpeVcWiV+2x
WHqmqyPh3OJ6r+qVZm7JNjoxamMnP8i+EwT7gfi6Vam6aMUpi7wGw5IND1JolgjW7dpwx8iF6S8y
uC9cUV0U7dmKb8IWS+itF+1CXN9o3LxFTJstNuxyJcfHylpa6ia5S+6iBXm1J89/Kx8U8ZaaiTQL
HFaircRgpKd9skyW2pPg4fa00wtVUHFXEbcU2/eC5Ii5U5IdF34PpNvsjvTe+zI55sKjHM8xCGQV
M6zEtYuQD2NYcSgjrMLmasJtJwwY+8K5YENJOS02ybAHzLXW2xvExliZypaYDclOsgRnXm5Lq5pg
WNkZAqd9Hr8JF+EyfhN//F388ff51+Clefvr1+BF/ta8yd/+33+6t+iFYPmV+q17U79pK7r9/SzX
1MdjVy+9cWmtyngvk1ukWoTdYsdVWvKPt0mBPf0Y1Uuxt9jPvlChT8aCTA35OXlREWVTKsb34Hdu
B3ETN24gr2zJyTfB5BIT1CNWqmiJn3CgSdqyD4hb4qR4IsB6mE4ssYp8w7/LkFb8Ojew8pNZrQ0l
tydoXkRa8UumLQPBRbH7ZXBMdvsKNffoTFCwnPnv8d3g4LojpcG6kAlxsiuX/5/5kqtuhhvrskqr
dVR8k80TZxgb+5giAtJyDMPRB/hSi/HMfQaeU2ZO3CzU+7y31fvxHBCytLTQsYc7I9sO8jrbecqi
WAet6phECerJrS988+tTqu/lTdIu/RV/PA8eh+F2UC5atj3r4jISnnlUfbVcsEk7hCTifeocMeIn
HPPlIPgLPzDs1BAWbbcBUj6CllN3RFFgTD8HJFp3K3Fie12UAgFQikOjAopgeRgCbATsgORZk6Nw
ULxDsU9wWy/Vbd7szZuLNlW4KBdq4FjYyrdBQNeO99sZ5ftaONfYqtNJsJtqEYlnoHf9W3AfHg+L
5cJMtubbsgTLSTvk5SAQ7mFTq1pOpmJSX4bBDfrYTnXqo+gG4D4m11L2JJIl98KJzBP+jTIOPd+t
R3eQyb/wtom8j9M3L3wycYfFo6sK+95Rm5dB8NxaSWGjcyLTiDMRIMPL6aJAnF/+OHuQdzoJayvY
JU3kSOFX7B6YsbYVZ/1mn9EXKuK9RQ3iCeL8s1mNW5zFF2LYiMuTHzkKlAQtv8WIPVDYpGSoGNjT
bie9wfreLiBeFSYLzIlzSFSL6+yVSZ4cOJAFOuxZtIqB6FAH88/m62npk1RS8I1G9rCRFgmRlKIj
GZfYQ+kBg6cXngAqJto6KfBQ7PDhzXGCpn8fSE+qqXGnq0xcxtljJj6KiVt0OwqZFzmilg9q6DsI
brZ9slNwU4qm284B1cs2OYvjfQR+tlh2/r49GE8966Fk5zfpjYXbjKhrFS/v/Jvs1B7qw4//mv/u
r/9FZHlVbdYqcHK+QwrLX39ptVN/zw9YRup+w8I47aansS9Yp+JBtFEbLcjfpQQ5l+qRslAav/LY
KyFF69c5lCOrj9oIfkB+gr7mq4uw5Z0Ckt+gtqWUshPxq5RxTBRujUoAVrjx0QGo/BRGtqmjxkY/
w0CHM+C49eQl3LZKe0hdj2AwIJujQQomkQyIeJ9rkXU1AOp3y6eaSU5GdG3Z2/gU7eyraXtceWGl
9mTJnCdh6FfWKq/thBxzG97tc9Lry2SRLeMOFxFuIOtF30dfW8Acce2o5SHAM+o/5myPuKBBw5vR
wjAYJy2nI7bLFETX5Azyc1apEMERvnaC4w2DG+KoTEU2Enlyx1g+E4XIP0dE/71UEu7brcZLGzZP
qja4+MVcq9GWxDW4Ue4RqFa8+VriFBFLrAqCnrgTizyXWIa3Hn9lY/+CW4YwTyypqhkSBgdTsBXP
eMVcr8U1puIHnTChKAsUI44PotKE6tGq0qbOdFdIil2ii3Oc3UIRkkWaV27fv/X+3qxpX/YrxG/x
HPK0jKyzoJAuDLU0tLHxLNQxvAm1THUF03IHuJZOZdHvl+puJ1undLiTOKfARHBjWXXFrFxQfWS2
DM3X7jtyr+JVKwwXjo1HAsr3g5acjGR4BEnxCr5576unIHv58yr1/7f6U8XHQEH27wFQq5zS8293
7ddXhCtV+K35uQr9x5/+Zx2KCIFJEFK9We7wjxoUrgHEcGmWEc38sZ9rUOXvuDkQhzLLpf2PpOBf
Naj8d2iD2O8shm7an9SfpH1/aPmzmtFx0vgVL8W1ZSQsStBBCIOc0sNmWKZEWydWRB4arJsOZirI
mv1kSE80hM+V+j1rONSNuXFAmakSLljvcA+TUcv8dUpPgqBv8049SiRimX38GHIeJ2XlgcnowDZo
bJO2X3VVvZbw2FqZ/HUU/W2lire5SqywEANWUVPtNQ0oJTpa7or0pptzY7smJzJJaLHkUfTViGP9
e9F1Nfb6SZYeBiaRK00rsyMid23bmQYZb5GkbIZgNosmevvYxKVmY1EfLuLoyYuB0DUHLLFJ7qf+
Na5fiIrNT34VUVkU+rdCDCH8ReBtxqpOtz6R58sMxuUJ+kOwViPCyAuoLxSb/5e982hyG8vS9l/p
mD0q4C7MYhYfSRAk02dKKaU2CKUMvPf49d+D6qquJJJNhqp3M7OYnohSqQ7vxXXnnNegPbs3NKRO
qqYyHiGoP/myyL/BLILz6TcKmqWyfttEraAkoGGbUJWQo9ZB6WFunFkU1TLzU5lyDI60MdaRzlWW
WkmwHkWlkloX9xU8YAzm0hWyybFrttVToXLsdUYdfENB16ly/p3a7A9xWvsPOGjvm5KiJ+q8CA11
ay+PXbtLnSQf9z38Yk8ODqMId2Z8hSjtFW4Fe0tDuiGlvNjsc2SLPDnbSmTUlsCfOIQWPfLYirzg
efQ7/oX8NtC5buwKwYikqF+Fb24ztb3n078MxQStykc99zPqqtvJLlehjvYC9XLeQpJJzdaeaR5r
AxtSmzHpFK6xCLnGu6KDo9DeQzLJXorIYIa1zqSWCd2z+FZrk0BkmCeqohf1XlGz+Flr1AZ4vXeb
FvEe3lO1HTL5y4BE2EdvLJ5qf5R3gxdFd2V8o0n5QXjRD727qoNoy2bbmhGGpJIKQBmwwFMXxSYL
+FsV1wlUtELs6jY8RJ1Yxx4/EfqztOlbegZaN25jJYbjpmTfWQfSejIHfLKo1W9xaSmusIu9Szwz
vTFV0p66FNdDpaZ7TR913Pj0aQ1VyVwhnHWnTxPGSHGAYpPdf/YCcq7/+QeuIhvAp2ahln9/5n5o
s9d/7Os556/fHrd//d1/nrhC/DaD3kGoqMqxWiR/AnsBIIPOKYpLlcbR+pcAnzoryc3cHBlUwIyt
+iPzV43f4PWBhdIEvxDZ118Si5yb/m/yfuCjBhSK+T4Ad6CCzj3O+xU1ZXuIVt+YMhRK2KCrPg8+
R1r8mrYBTaYc6+akvH4zUSfYecrcwF1GhZ2mKzoEGTrQi6j8g9AYI2gGSgE8qAHsTskgOURjmB46
Pbwdq5wHo6G5UZrc+wIOBPSl8CquAmxXbZ5vMEzWchb9AXL8vxLWf/2xKs/Wsf7fa/uPm7bmQcX9
GTbj/vt/v/l7/1rNQJt5JIDN/FM08p9vCFYziv8APsAezpwSG8DWn6tZ/DbDtPB9QONxBhKzHv5c
zfwRCpAgRbio2HMADn6hjqUsQWGADwDRg7qG8wby1mRHvUUOSChsUd0NNHqR/kFDR4cSj7cJPG0i
b1MVemFR7PQieLLhYkqTgc2NTHatCXpbggYXajPjbvCx9ZnYD7VAs/3XT8P/mUVSlbn+96fl6kcS
Tj/erqz53//nmpIsE/EsBPChef75mPzjYUra8BvoUnNGHQNd4iD416JSLP6SPsvmqrMB1HwO/rmo
FBaVBQWYdh5UOChbv7Kmjs8qKqs2/wGZYwrezXwYL2BTrRr6CuTK2sVAhs68tQmz6gC9ePtmOk6c
iccr948wVGDRQ/1dqXXGxLzBvIxTCf4MWyYSIgleu7xNxldP+64Nwf1cYz0fbIbxvDmA/4gGyhUh
uhkWai+ixQxJ8dSpdq3KvPWhv6zDsv8cSibOZrjerCu9cIYYAUN9VDaVFVDskb4oXgrWI7wpUEwY
qkfdYMN4fv0q2/aHppaeL/zG46vpj99okQrAiOFmWu5lpdfgp9hD7Xr2EK7o+ay1QrNWBaAzvDCk
p0ApP5SKuhOUDIpYRYJKKsoVugf3emRfy+qwjyVqJIXAdCBAVXMlDemFj7Yom//zN7LGOPFA+FOH
n7/qm68W6Hj3ge+sXc1EfdHDIUhpq20XBdEKG7+DpOefdeQirYJiLyLwN9AhEY/ERoGn/64KWgHr
tn0JqvJLD3Z/wlEkx4l9Zcqe6pyfzlNfnPSOFcxOm8mTx79UmgFh+NHWLuo7qVtgYOaEIRUMHIpX
MSocO3B8WH1ViC9O9CfPB5+P3b/u+z+miQ6HbJhAusBTHAeXW6tAX72o3aQKXfQ92UfSy/kQy20K
hFmRwcXRE4GRT6p4HALqEcQBLardVLau2rHeUQRxldy49HSZnyZvh/J7HLT/NFLV2VttHuqbL240
CNpFWVC7lV398PGAv5ktnRz0RbMNGkGJi3uzvwlHGqlT6ENMjarH8yNFDfz9T6BmwuuQCUUKd/7z
Nz9BpJmZJLFUuQg7xNdxGCG5lRbdKwo347aheiMdfLyyPoUF1ciObsuLHwsdXFtrXcsiLoI1cnnh
j65I4sJBYchCFk4b9pDD+h2QJ5yoDaTHvmBreuOhPFmU5BEiM218gTsgThMINV1ZyVBbIIMUiqu0
xl1bSK2r+T6qYL551yGgMUST9zHPEb5pIv8aZKq242dco9zZUQCTBJJEg/9Bb2R9DdOfxr5OS0D3
qOSTWToAMeSViKNo3VfQe2s5uO5jKQF2lu+bUaaPo8or3iLUNZtY+iT1UryVbexTfH141dOCVj4o
CguzVcfodpraq47WNfa1sIMLG2t2sn23IoTOwY12gIJ17GLl5SmeLl1aVy64wcBRgXat26gPAP1M
j/C011kfPjaBHbrlgCzrpiiC1jUpD+7p6Mo/2lA8I1vX3/UtLICclb3WpxSflRTAmuxb0nrs/Bvc
QlZ+5XMgM2Tp04AA26qo/HJVlYr/xY9oWYQRiiSlLTY+XBOsRK2f55fdqQ0m0PJR/smEXqrKo2k2
iIluOwcIAo+JHzY3/lR/KNvkx/lAy3N/3mGCqxvqCv+nv/PeAvJf5W1TuYWcxLusxDAd/mqCJm8r
c2pRu2nogScvEetgdT70qTGSBWG4INNYZXsf7ywZQ2AykgLkZZjHP4D43QTGoLx4U3aJBr287hkk
dTkYggC/qbwtI3kT2P+ETN2dMvNetMBRi0SnalO7+qTfh17x/fzITkyqoc78UvDlc0N5HvmbMwNF
fi9DG6dy5SbU6SqYB2VAn1IYzcYrcBCPFeT50l+fToKa+BAqJLN8zeOgcCmiZEDJy019Ld7YRnSt
98FICRuQ2/nhLZQfOPZRX1FJKGfyjkK7fHEsC5Qa7TIuK1c1ix/+GH/VTGBwNppBnV35G9EP+75t
fuLOkpFLxt/Ohz+xbuZlw4FMlj9z+I8HapRWZ6K+XrkVckSoX90YQbOty+HCKE8smlnLBhImGdMc
7ziM3SbQdpEDd/NJ7TChz57DKtnkY0FzNFE+FMhxrs8PbOGT8se8klXNUgvgxWcM+dG6UfBvGiqJ
1ndji0+Gn6xVSl9BSKfIGJPHcRyCjaQZxd7ofdWxINy/WHXh9I2Rb4WBgUowFsYFbsHpj02GKUOj
g+G/XFdGKxVW5lOeUGm2NiY93NIavxb2t1ktEjemQcIvqr0HiUE5A1+oC6++k58BHgUiH8DdEU44
nhMTgr+oert00Qx/bOzeRVf0GqOY21H1X1Eb8TfnP8L8WRdPDgO0vsWLgzOJLPo43oj6OCemKN1k
sjE7zD+VUXfhO58aEqUYLi9SLepUizvMN6I28aa+dP0q0LeUfzMkgqtx2yvjZ1/2r1rpQsB3Gci8
Yd9EXHrb+HaQIeI6EjEvPCfypO6uqFBPSLPuay0KdXAqM4tcHdWxjdnXO0hY160Rv3S1Cj2z2NmR
AAhh1l+7VL3BNSvl39eGHbqdP87P/qm9reMaQd1iFtNadiZw8EQbsmtLd7ajM5PhptfKW9SDH/6z
MItFFbdtYBhtV7pGXcrAxAGGJ0NMobwPLpwiJ56PeFT9NaDFckLP3Q6ngQGF0/Qt1DqwkNJd0hrP
TXpJg+PkTv39njMh2c5aTsdLtzfRkNeTunRxXEeAX7+O0QBeVbFyW1viRrZmsHiyk0M9d03hP56f
0lP7BlcRLK0pVcEoWQy0H0KE6QqWWIogsZMhvPcKOLX4/J9FWRzKeRMCWOBl5o4QVqgVOFhlX0g6
TlzeFoowdOA4+EneFmsDp7LSo3VRuFU73HR5/2IP06NSR/dm4D3JoAM3wgbde35cJ78dQDBmjqgo
7izOhMxoESMuMKlDv0xx8fD1nWl8zHjW7geTw88LI6S5amUXZYkGI0P/cOEHnHhYU/HhaEONTuXh
uchzomH0BhUDQzctlC95mXySAkR6jRiBZD/9iKXFi16EPxsVhwbEOlHey9PN+Z9gn9j85Mq2Puu7
kOIbi/Wbo3ZgxEVGw09UnouL9o9wUh67bMDlSMAGQn4BzUczeSj7SjsgHNi7DZSUINRNzAkNZUMx
JX6oRy9wlTI7+LURITrYAYzHyxbY3LApB3TME3QvKkij6yqfbm2MPCERSU91FdRXOJk+jxJImQxP
hWGwY7dp6nxTKhFtONQJ14rWyZuml/YJeqqf2zAkp/Nh22QS4rUpX8yQpnFjSEq2ClUPnHsRD6tR
i5/6IEk2Rq7fA8HeR0EeHAJkjjfQwpR10Kc3mQ+VQpdjwN1T6LSN/2Hokm5dxNphqIZr3wo1Nw7K
EkyuhSLlZKD2LcXyRqe2oKMhXTsQTpJtJ5VPRjiq2MBTV/Um7S4YNLFCBjJzgrjPXhSQGCs5967K
tOrdepKQf7Ss6y4XyXaUJayFixY+saL4K71GohrDdSQvquwnrqbAWuNbLRv3oRQlsBtsRO3zSly1
iiLtc/+SCMKJaxJGBNZI9HKwlZAXe92LMs1O8cBxmz5Drb4HMY4SzYNch/e+HT3yty5swlMBSbiA
ZfLYmHOF4/MTCh+2jkGJUWRrj+siQSSmDWQH1MfBmrpw3TfZhcfNu5IWFzPsP1QD0BYBrfp79eFN
pqBXQTLGtZHzyCzVTSnG2KHwFT3lGXSHDo+PtuQPjS62ncIWD2ma/igAj/HTshtfLfSVVwTJXrEj
dSPCYbwTTZa96pKqbVsFaGhkJSAXz2/ThQ7j769UC/McLrXfOxBLUaQRaP9o237h1kV6bZnFoR2k
5jClwZ2lIRVdATSncT2hyFSqPzvJetIrUNbnf8SJowKMBC8Ec9YPoJVx/Kn0HleipjVzbhsk2JIG
xk8j1sFkWhdGOy+yxXMQnYD5PIS8ScVhcSZpUIDaPh9y0KjpFyMSWxKOCy/s+Wh/F4KKugrcQ4GY
rB6PhWpF2UZVl7txrz7XfYXJUpY9YwGwoy4D+4HXj+FrDyb0oguDO3XVoWozY1YENhbvLp04Smxt
kHMXNakDBJYfSeF9EHV6PwYZvEUxrrOou6DBcOJBZPG6QzOTdIKa0eLLxXjd0e1RGG0sKlTQpyek
xh0EIHDA8/oLwU5N7dwMoxBKt+NddaMdEy8fLBuWjjDupQiNBL1FolUzrgozv5J08wlQ3FMUyBe0
EU9NLN0LADsGvWbqVcefFCOiIEcIpHA7BWZW7eBkDXICof1NUdIXG1Vsg+L40/k98XtGulhIFCln
izfsSKg8z5vmzWESoz9cCy42t5vseA/z51pRSNfgqrxqmF2DuBwRYRjS19BodpSXNlkMnnw00DKu
Z+Va0y4diqrp1u/Hae1XGjSUBkEIBwoH6gbRN10vqAVKteNLfb2mZSzWSl09mbF4teMGRPoE+nZS
Pmq4C0M6sW8nM5bgTdrByspxBtBU4D1R7VNrtK6o0wAnBgO0iew4cKq6tACTV+o2jW1p04Xl0/np
Ued99G56kOQgicQ2Br718fSIRIcGOHi5O9RYbMsm0Dl1TsAKRCgwOBIHfYTcWnjyYZxfB4Gkll+S
EWxinUxPs7lj0wa1Y+bpXkx5hGRFjk6qhE1oFOovhhWlmwibqG2OF9WFfXriYkKtBJa4RhmCtu7i
w4JWgTlUFdwSxuCvcSGacCyalE1fD8AGC75qW1rWhb1zImmkj03Nnftw7kHLiyZGkgwC/xqRu1Wv
N9t2GCAIJFQgCu5lSiDgbMMJnVMbxu+2SEJlDQKBoyTKwLp62kfAZ6+ofj23nddDBJ4eosLQD1is
lo6c27/oSTzfSvMjAfkd6ie4/iy3XFE3fmm20LtkEEgAlT5omdeskEWo1qXsD/M/5mc2kOGSoqMR
U6a7Xu2VC/fS+wNHAT5CB5NJo1W1PFGHqCwUz+rhA47xVTLKt7KM8w04azTZN9loX/chT1gLTt75
xf0+f8DSyMIpkiInijOslcXiroZQeF2Yu0lbhCtJsd0iAOg0NtZa9l8rL3hila4G0d7Apj8f+91d
vAi9SF3KGus8NL25IhvMy71hP+b0D4ruwlvpQphlSdzq1CQwMZGBedvdZAl2bk3tqvmletO7C38e
DepeJuco58RSzcmXUwM+LBPZD5ibQ9zPr5LZRe38nJ3+XojkzS1zKErq4q2pTlZrWEqU06cARdbo
T/iz3Rph8NrZ9j2yLhg6JP5VWZU7FVuNvxOcCx/QoMK7U5un+s1FgfNAQzKAqnNZSIes1R5aL/o+
xk0L0+dr2ZR7PwqStVV9yMZ8fyH2uzxznt83sRcDjyQpDIJZUdoP262wE6cy5k4tSd9o4ITSfSj1
6PNgSR+GurhGRuzCRnl3lM7hZ6NnLFD5n2V272cmnj9gTt3Oeg1GFYEw/6ov79Qk2iF/eSHYu7fO
ItiiJjJJvkQCbWZumsF0tCDKdO2mh7Yzk3jPz+ulUPOyfvNJPZnmIalh5taIFOQg931OP6V7VCnK
/51IAnFe0nQ06hYnjaa3RWkobJC2MXWnMCDO0ioaSGWn8Ra0c/d3Rjaf7+xIcE7LkmBKR1LQ087c
0caFKlRjf1V1CYy0KlU37YAEwt8Y35t46vFMmn3ctWrKRwt9hDmU/qauyn1pNbCbm93fCUV7QUPB
H7GlxUeLRqrDCYbyrhKCBCgs/dau83WVpD3Pw0vN9Hdv0nkx0legeI3gGmTG43Gh+595SGgyrhHg
oWGkTlgZty2EnLqc9hFOobGkfTw/wPe5Ip176oEAPKkt4W+82AF6JUty480fD75IPpti4Wj62pSp
o/jFXtLT6zIoZ6/L0cka8ynpqgvJ1XyUHT36Fj9gMcWtXui9PLDfyxDYTWLsdDoUCBk8nh/oiVuD
JUMGR8ma5sHvef6b7YdDzGSEA5NbK0pw4G1eAvNtLy1NAFfvhzObOPMu4yU4SxsuPmIzcWzHvGEN
VfoShrL3qEepseVFsE7qzKl7OXgYi6F3Rm38NhYRzVtKfnBXQlB6g/wUS+VPKy/AaFu46ZlWVO2b
lvpaUhZPMXKkW3OqdqNaX5W5dhMN6gNmokjKhcaw75Sg2/ahQJygK/tV2w0ynqH4yXpq8ZH6VH09
5r7tYh4zbP0qw8IvhTjAS6sFAtHEyG7ghhcCf5ZhGxZaHLp1l1o/czCBuyoJxHXehbsuk+67VksR
awnFJjfguOBdclBazcLzWLvy+rjZdqgf3k/oc/QI0e26SlHdzGT0KHV8x8VFvy09/bNPfWuDRLRb
Ygy9MtOmcy1d+ghuP7nmI31BFH54asiO1yh5TCtVKyawiJWA1OiZO6PIYc6IpARAL+H3JjX5Wi2j
q3YadnkBP91OkQ4wk7Z8CCLdctvM9O50PVVcUHKQLQ0wFrogazKUBvog/LzQk1+Kuv2Adpq00jL1
zvSUfQwxH1WeURXbqi4M8Aaq+RIQF1aRWl+nptZQ8JPGmzGWoW/Gk/cQ4BQH8y2qDjTLrXXJDjsE
aHysxFw87IM4/iFNWnkw1LG4lSueni0SbmPrVw7K6sIxfDW6tgRuHXKq7ys5EI5uNPK+z/xrRdLo
/aRJv0dNoHMyTXnSRgyB09nzuMciWesPIb7hK5xdcxh38bdMT4rbbqpeSbNh3xv2BuW9cmXrU+Nq
WhI5vZzverAFMAqHlDswHlcz0GdnKxr0KlyAu8JaowUHP8AeNcePIrGhbaztJCO7o/LOt+u9LnDD
oYH31ebi81jodDUGP2qhodDWWlkapK2omTKslvPeSavg0Fdh/VEB5LIC6gfrxExVV0l9A66inh/0
th52KbVEfx2VlRP5+efcqpOtr2En2Ft9/2A1CGGxJtq9VEPbNEb5Uy/54uCrfnxfeYUmOTlGZ6sa
SRksirxrw5L0jafrPaRSFDCwR6trHC2yXtt2mSGXu25QpBtDL2Msy/tKZJAcxpUN+RLv6WDbaVP9
0Gat6ppThxaNYcSI+4thTT03W4mpgGRAq2IvyQMKJnXkRnlu8NfzZ5DkOwW92K+iNfK9F4lH8uj4
md4mYhwdCEgMfIzma4DwghOhce6tsrHuf2BJoerwyfuuPNhqCatPGqVoHUctZlHKzqRgsVJT1PE9
CHJSv041u9km+IbBshUvZjAoV6WM1WVbJBAFTXO6AxRYQfyWtm3FN5nwgXOUsm6rjdKSseE4iKZX
hvyEmyglthQRZmjXqu9/beTegC3O/ZpiE4qrWOVPd00BvMz1rRF4IWnPrZnWHmfGrG5RKCPa1rgv
qFt5yil7/m6LXag1ECXs+VRXQso4WhfVYMqOibkdBKWsu4GF0h1qhT2zVaI2c1JDqp+weFL2egIR
Ccc3Pfw25N6dGVj1eupqw4HUhOKH7MkPUkd7Faw+J9mIn861F/X7rq9vtcDv116ZfRcQ68QaGTXf
KUp7qtZSKKhJegjI75Va+LWbx1V/KzLxGMOmrRsyaJsqzFUcY5uYFh5GyEhXy7F+F7cRpGLx0ENY
CbziU1FF36sRdqZpS1ciSW4tX96ZYX/QJxiQZmjkMCID+OaV8kmaJsoyMhCM1gJ6bSTJYQRm4044
N1hG8jDJODxbYZU52ADN5t3RZySb642RGc02lpVPKIE1TsnDZz362r1Vk4YgWK64Q9DcU7P7nlqs
i6Ee+03X+3slwEGdK+dZTfjHdmP+JFC7ToCyNWV3hdnBxwyyQ699wuAQJGbVfqqN9FMgk5N3lkSS
LBePvd08xUhDSWkWr+Imv0aCx0HGENBT+dg1+qtuggfqjd7xppGmdLjzmRlltB+kxmOLPdttVa8k
Q4bulG0tRNwywz+YViZWig01X6EWhSgAhVSjCq49zJC8Jv0RdUyg/Rzk9ros8ITOwi1o+32uBz+9
yIcJUd/4aAsFonVw5/yB6+HHrtc3Qa/0hylW52Ipr3gD0FikPZmKdMXtv1ZISscQmzNVvtX8F2Vo
sCDygk9dYdxosamuWZglplnZvYrEm21wFgx+kj1KCjs9ntJnmEarHpdqReR39IrXRteghj9I3wKM
4jld/VtdSTd6qLxIev2gx0O+55xZtRZGZFL+Je5GKPOx0wxK9mpT8POD9ErGJcz17UfDM7aYv1pf
4e3dNKmBTpOSIAfBcuwraTcm+qHxhLLT+AcDLr33kR8kmxKGLGyVah2Lzgl5kGwyu4lgosLPxmvM
1cv6Mc6GH/1Yd4eS3n1zSOreNwY3MLoQm/tg6MIHkerotTx4yN0FDhhJY+uH8XSggvnz/DPsVFo9
A9vRgrcQMhZLU2Zv8MxWGqmURWp1bXbI06GIkFsvan83qjIs8vTZ19E1tsJLOfWJxJKeO+Ve2KMA
fpdpSpkNHe6SpEV1Xa3twNolDTK20lOe9LdY8d1rhbT3ZDqqdck6N34ooTiMlfnQKObVVH+VE2mD
y/356Xj/+AWla7DcKArN6cXiyd/rueTDx89c38OsTW3hjWO5BBr0fJj3j1LUVmia2WD5UAdbIqXi
WPVsr0syFn6z9kJ1JUmcEtNjh6SXjENijtjI+YjvByaDntFRx6TURTdh/vM3z21dDkqwwVRPemEg
QgXLOm5vJklszoc5kVSTLOGEN+ttahC3jsMEUYgscM437eoWRih+nYhcdHW1lVHYOB/q1MqdEzMe
P8jTzty141h6bvQR3tVAM9KcB4C3Ncavavas18W01rKappCmb/BxJE281Pec/9PvcqS/Qi/hkXla
eVnYMJtjMl75If0DGzZq4xX7HvmKaeJCxG8Vrpj166n22zEv9wzqKlKV9rOzrYekH4qEIiu2LZxe
dWgO5+f31IqhhGCxQ0mfAOUfT+8wIbdTZJSdpIxUU1MeSFHWudXenQ9z4hRA2geyN6hIvuOyBeOr
uWJg+0RxpG9X+ASrCTIarbYL6tiJJfMCVOXUopmlY2dOOFVnks/jUclGa6qYdLMPxvpgyN0hzTtp
V1nx61QVlBCZXuzOtI9+GRwMtADOD/bEnBKUzjXK9whCWOpxdDS64y5Pcz7flNIRaMZ4G5lYC1et
ol/Yie+PGBnu0Vyvg6dJ33mxO8ai7sKhKnM36CZxVYh02qap2tF86MNdLABxTfU0ONbUGE/nB3ki
s38TGYvF40EWUsbZYDJIs7b2c/fQs3T3fIgTx8xcA+IzouIM9mjxFf3JKJMpZP+JESlBY2dptxrp
hICSeT7QidU56xFQtwPRCqt1HuubYxP7+Srwes4YK64+q+VjNcbfc8lySqzOzdq4sLtPLQ+bDMOg
dwX0erm7J8kaqpjXtUvLDK68sa1yFcL3pdk78YHm/BBZf1OH8LjUL67CZBpV/BFxXCu+VDM0UegP
5+ftZAhaArPV24wGWFw3QwJBsZAJMYTjjZGm5UpFEO8/izEvkjffxldxVg5sDqgoFWvajiv0ip3z
IU58EFsFAU+xkf+v/94gfRMC1EtfUM7I3MaWn608/N4V+i6Qx79xO/Pfn/mAJKpghhfT1Q1WOmAj
mVGVmZ67NHrttCxYgRr/W+P5K85iykzd70pRUNsDqiOtprjb9Jb1oaSif37eTn/+v+LM2+rNvEnI
h4LBYzxQ/B5kU3uQ0uBSq+BkDAG9aOZTwQ9fzFk7GpVhY3NN+uo5rafuyurSE+N0CDqTFBBNDptF
LbawsAsBlkABuJEOUZNdd52+Oz9TJ04ySo2AOqARCsayOCzlzgadaFPuzafkp+61N2MavJZ1eg3v
/dfPZezC6M/xrNUw95xH++ajKJWHq2MpMnfgfbIKJobU/TJWBUgM6BjNUPn4ljmTaI9i2HlsdzEq
meCQbrGXLRHu7LY6QqCYWlwoVJ/6OvPjD0odgoHYOhzHmh3GhZ3LxGrkh6l+9L1LJ8yp7Y/+Acc+
/F061IuPkytVbvii4+OM6fWcVeZeTIkxvIB9ORUGCAq2iiaiGtqyEZ8AILF8j0tGm3Xq8oESJVkP
eiPnl5p64tXKdWnyOqd7ooClP56wqW4my0tYABSh7/KRaiLuHgpCxgVCboXYShEINNvcNJXYC8o5
iq+6ff0SGyFiB8oqnLXkvqXT/IaYVnqJRpVqu3FebHgPH7Jef8ryyZFMFKO1dqVot50QFy7IE9fx
0QgW9z6aYiABbA0R1kajuvza6CritPmNqleOrlbu+Qk7GU0AZZM1IMZ0go7ny7dbOTQLFnNYhfDz
76RxXElBuRryn6F9qUl4ahHw0vhXsMXRnA7Q96yQYDKyPtwHs5D+yjQ+/Z0hIaM0PwxBUS7ysyyI
m9oamMBBjBiTW+tBRqsc3DuOv7lxyefp9Jj+irbYoV1HzbnIiTbl5tbURldIz4F64Vg7HQQchzqj
46A5H38lrzPLJC2AsVjS6EjZg2znm7gqL7zcT53TvNj/FWVeK28Oz6Sb5BrJENpyEWJJ9tXUICVH
qVfR/8PhLJZ4ATi6GzUCdVq+sdJvifoiSvXCUXByZYNUwteJDJr35vFouOssbCmV+R1Qu1L/UzNK
N5fMDeWutVTaF5Kuk3P3V7QllwbsQtjWPdF8vXYG395M8EFHS2WJ/zL4lPsHTVoT4RmbvuJyMRil
XGB2N7IYZHUNFWGb/ikY9G8tpE6utzchFiuhbn1L7qSBlYAmOlVlK283gfa31huEXR6fXG5g/I+/
EP2cEKcDlkE/3ghkMTGLdwqZrPgSCfLkx+GCQ+OH/3kH+PT10cwMk1u0oeU2mIYzKs26UdFbSj+c
P3veR6K2pswCauDyMMKeJ/bNFsrUwpajkKdOJoytppX7uqZDUrZ3EYn3+VDvbzpCQRcDKo7cCkfd
cahOLQKlhfLmehIy4eX4DPzBDZTgVooDN9WuaddmaDaeD/p+YRCUGhteigB1wcocB40nOzHSbOK1
EE+ObH6y8+Q2rftf3rpEmZWaMbYnV1iWDm2lBbOd8r36aHKglNAATJ1Y/hR2KlUF48I3Ozkm0mYq
ojCCYZgdj6mEVCZ81MZQF4k3CkSTRKJf2P+aiR44AA3uFaJjJlFsQImLZyNdyCQOojHloaWueXFf
M/JV2WYXDqL3L0bq7fTOELme2QPLlEGeQPiGsZW6fi3HxsYq5OaDFRnRJZT4iVmDIg5ODdUsSKDL
KqifdUnY2OhYpLn+pItio/TiHnLLLz+AZ3i9BheCPB58yuKMUKY40RJTS0GQxtXaEmAkQ0lcuI/e
XxWKmO2UqM2BkeYhdLwCGivqigGlUFe1UcBV8+tUtq+7sXRUNFgyPXs9v4kuhVuMidS69+jbIirf
j6gqVneWqiK256/tMtxUef3yN8KhOIJ+D8VqQCLHo8uCXFY7oyNcUa1R2HE9MblBhpVOaCHZWl/Y
vCfOJSAvnIAGzAjy/cXza7TroK/kNHWRgVwNiv9VTKUDvG9tittwHHftaO4k/9LD/8TBexR1sYlb
o4inMc9SFzQCwtyYbneDM9ahG6eG8/t8/pJC2f9GxzPBUfPv1aXgzDVf//EYfvv6VmFq/jt/Kkyp
v1HJgNhMKQOGM8fhn9Kns/gUvMpZBQ/lsiOBKeU3/gKoBLg8nDS0T/8lMCWQnuJtB9l/5huZdLF+
RbRsXh5vmx1k19QmBIwrtBJIhBcPHmxbWjkZ7XiL5Yei4l2DB08PTfcgwcjN13Y6wvcLEvW2Arbr
oHAZbAAIANlJo/w1BqVzYc++g8hRK0FuSdBkQnkJdcL5+H3zkJh8Omtxh2rvOFjKh6C2tH1l1PYm
UIr+Pmu70O2M0L7OZ1RQiV/up0w15YcsrKYPb77i/T/n4B9Zm95D9mvq//4v0JvLuaFtOl+P1Ifw
gH3HBzKgfdZB2ahOg5bDarJSlMWHLt9no69cqYr9PaiSWci9goVgGSO4gCGvr6ygMx1Q/vL1JDLl
XgCIWI+Tpn1WPUm4ZYUQ1ISc69hmybYNmibZhBA1bxrTH7Y10BrIF/JjKZpvnlr7Tp507bUeR9YN
AM/gNq9H+UAqgz4cnWlrlVdhdV/DOHtEb5VGUWqKK7stmpUHlAqODTSgn9qgG24at95VIuLsBnii
uc7b5CrvQYzDREC/XUpbt9f0b2kDLKXL4y/8EDBHIhi/g1XI4FhI07qo0c73Tf9RT5Krwfb156Qx
ym2opcPXWNGD7RDcJgnIlVLWvplS/GJE8i2mIx/7Dj+Xko7sWs3CmzgPks9WxJGcIJv+ADA3WJkg
8Vd2rYjrSva1layUo9PXVX0zlWLaaL03bONA1B+zPovXlp3V+zrO4XEmKNzaI6JV2PON2opXaAzC
Qbuz+1z/BmopdEQxGMCeom9paQ0FiYkk33mt1AMoiYCs5Vi1gnaTxx/ZhAh7n/5/9s5kuXEszdKv
0tZ7pGEezLpqAYIUKYkSNbkk38DkgwBcDPdivsDT9wfPyuoIz6pMq01ZLXoTERkuz6CDAO4/nPMd
M69iOZX2bii8HuR+7nfuR0XYTXUN3+TWsPIiPXaRtStnImh8eewnSO7G9EV55psf8PWprI1i0vR8
VBj1N2Pprp0+/2Rvi404HwhJcuB6i8E8ZkBYkI7J7kaYvX9cEPUm2q++R2HKqMby0I3J+aQWvRBA
5Q3nxnWGq9ErIIMvrog9b74xRZS/2EVY7kp3MBKx4maYViy00vkmovTQa8s8IaCrE4acmALB/z4H
KG1ivLO3eZWro6GWHwIp2J5ROIaIGbKTbczmrvPzn5ZQR7k0b2W/WojT0uGo1BaPVIrhmJbeU6YB
m7kEpQWGiVAwCOtdNQf3DjokAIdh2J7MwTT3bBof07EjuIFt+Q7MjXlRFfCOwximESoz372AM1+O
yzpGL5Zn85W2BsRlZZLM1PZpcZ0WpnUv/VKTAjI0G4Y9UDcsSP1LQyLqbYOEbLuTMebsFfJobzfa
CkHPaPhruYv6Ob+RvE2Swiaxq2lUhqt4XD4K0ywfjNa/MrztHlxL1wjOhNg5FqSn0k9v/GhS+b2c
WEXvSGc0GJX1qrHXOJ0XlG4a90kILLnVFnhzT6/HTnZEJASe5uO4syKxbwzL+zk9aC8r35pVnjxB
4E+hvGSYyNEY0jHdLUNFsPmKg2z1VpMfzdW1487e4yLWYZetyHjs1saYbLSd2rnS/iAu0frghYf2
zssJGE5rtHATbpicxf/ifa2JzPpp5sH4EIWj+WxMuGOdtMbPkKZB+8OQhGhJu2wPBsy2uOoWOPSm
ys+DNXdxqwmOCOYeLkZoIqFLizwJqmG9cuaqHneezotjGIn1FenXGJPn1r8shR9dhdF0tK1+Ptpz
EXyWA8dHYlpMGGUztU950xNs2E21fzN3qhDxqiyEIAIp40SpTYaTq6YEmvsSN6ZkgtWi9/EWbrTO
7mYS2HxdPjbcYbzTuF0vtfaGL3mJbCtep7wgd8AzxMn0grT8skazHz4Lx6rDKzSh3bDGIXGU6uca
tmTIN4uw0rvCdcUhinoGpWIQ/p4xoQlfplHeWTVmtKtR6/pfAmlaz2nQ3NpLihaNrv0SenPXxV1G
jLNbutbbAlO/aCXSr67pxu8zqVc4vwLnJJxm3mLVAItZqG2lipTDiSXmRGhv3ouxt3awaN2TowKq
tWYUNXe7loc2SvX1CDa02TR21jOmTRje7dQvCLuCjNme2Wl9ybzsq6NTeOHdEq68J5r0ti2D6oXx
D9b8sRhtZ9cAC/++BN5T0TFZga4X6kvjdfrCLaMv5GlFt41UuYrbJje6fd8r63nbXT4bBT8UhZV3
mlMUPMRStbdmRlvtoi15ysNuPjJUr5+ypa6ebN+48LzPp5zrfx7dkX3dSrj1OfOCbF/0hkVQJrLJ
GbXxsajHmi+xoT6WY3Glu4kbfFrrR98n5txpSdSORRWEt5FwTmp2zIJQm0k9d2vrvC8IDcgy0JE1
PBWb2XCwluyQSejVmP4GdKK5DDticDpXnYPc9V8V7yEd+6MU54lLvDOyKhNxE3jgw4Y6m5J2LNJH
/qm9mru83hVNiS1NqvLBaQZkho1pj4iuO/+BhaQ1wjs3OivWbRPus1at943fBkjAXefK8g2n2vul
Uz0aTba3Q1W+eLL2sqO3SF4Dkx6e6yW41e5EOpHgzbwUoeTRh00eVVbK8zLNhG8b8zg+L50oLxlZ
Xw/NJJ04Wh3zqvZJ9qktRQ6iqqsdXPUrI4XpiMLQu7bmdQZAV7bv1dqGyZJK553885k0MxEdZWq0
vBzy5rnvRPuetaZ/xqWmLgv8uDthkCzkZy56vUVHXFOeuywM/cPCsVGgyXUmAj347JAwERSmglCW
oRBv7OjKR9gxaJrMudtna5ferGU4PJl2WYmdP5rmxhYznFNOCC3Sa0GURZQHfUsug6veo16Ht+nc
PoNTVh+FSyRrqwOiW5ox/CgXm6POEDK/TCVFKnrinpA+s6iOy5xnL77VTGisG9t/cLp2nOO1WupX
AS8EgX1Ve9deTlDtlDop+tVAcvb7Q9glPt7elAM176494iLh7/ZO/2Mgxi0pB3/fBh04XkOkl251
w8OsSB6xLKchu6RSZxMA148cQ66Z/HoG7bXiZskbH0qgi4p5GfL1KDiubkQ6Eum2Edjtqq12Tmtp
5EpTda2LSL3/ekFkRTHeiihK39cKxXE1ROmdstraoYIzedLSsilOi2Xk7o47S+5TkzVyLCaXwIB1
dkb3bBJS+NwNdZigB7Gfq7F3i4JUdqWjJBKhMzylbTX8KKaJV4Hvz7xmwkFfAPD0RD1ilO2pRPLA
PU6Gz7Pm4LNL6rDjhtconcEAplR1fmPry69jubW3LJWpb6PPJs+i2wiZ+I+mNyMiQZzMtZ5LYXJt
rVmaiMy7zpKJE1gTWth2SJsdAD+hD3WWLRfC8sIE5db8xhwHS+aUpZe89pHNoGgFlOgM6t2Ra39O
I2tCWtm6BAdv/5JKgxtSeA5/9RGeg9SfZ/UOPKSbEjl6BJAw1OIPIF3E0ji4qRZyTZ5B7tXlp++U
7gn5Ar/N9ZH7h3UGWGbWlr7A+lDvyPHVW4+jm9IrEDiKrcHnl/xJvS/rZF4mKv8rpVv+40UVtrth
bCOCGQTn0FM91fNNJyfQI67JiylbRv5t6I7ZJRJADH5d/iyaonvXa//aqvy3Nebbf+jfE8v/Z6SM
bwvf/7zn3lf/6+mjmj5+yO6PTff2m/7WdAd/wXHMYJNZNMR6RJH/3nRH5l9QpNHW4WfdBsh/5Dq7
f6Hv3MBDmPU3nY7z72235fxlu8nx+ZmbHxYr83+h7QYh9Ftv6YGUptN1+f80PWRjW+/5hzY3cFe9
MNH1DmJKn0cWX0+lNuSH3fnrcfDKtDqYqTfsx0jxRBGdyit3mkLrtrPq7jJkstr5RVjZ8eBuD0Rv
G5MCceUt79LqlxvfVzzKKL/1PUF2xFKb0DLgogw6aQqrocquiq+p7zSPve+sGM5yaT1gDKL5jKzy
Rsk6PxLaivHFszVBJBoAQIDejHieIPjWDZFIbK9YRzzcBI7v067q9uOmmWSVYTqvebGFKnleubw1
oldLUua+ec7THiBCu9bGg+iW4aG2yDlRBcmgSbTmNrmcfQtTb+wKFyzwZLcDPIQ+wzixVvLoVLQx
u5Q/R5BUXhFER8FzOxDXYvsqtrCav5NdvN5q2yoPLeKFr8XAIIWozApoU0XYH36OxYte1Zy5H2Xt
EeVU1SYJvs38lXYgjWLVE+LW1m4i8P/HSx+qH0ZTrWh1nAWoa6k2CxNfQI19PRvuK9sh4qjTztli
0Sr24CPIUFXTVTMP11QRfrL64aeZecNzZtcOGbJst2nPViKdW22Dl0WgWZ+tyhDkvtYXF9ftD3AJ
GndR54uVTaTk5YfZIwPqYlTmS8ZZm7LNH+WH1L2JO2SK8uPQwBUzl+FNl62ikG6MY1WXKh4UGYlD
P3dJKuz32h2cLIGdYPD6NO5Swp2neJqm7DMFZw9gjnFBK6yX0uruevq2c5eODmqByP1KPvxXjBnE
jnpGQdjVkPU3gdHmZChWMLvbGeNpSw3rFOqazqE5zBTPZ0qH8+KPd8Q+r3FQ1q5PrIvuuSiICJBj
wFStjWp5SLdapGwAWm2uuWf2H+V3bwAp5i1zXVx5CrMEN1AYvq6r5TAHEpRfanlec5kdMMGr4+AM
KXFhTQhmyrEx6BE3rfdZN9BpE/SAmawSTxNMlSsderus3hrwcKiIZmw+/RkXi6HtaZ/1hvHTs6Bf
6H786BpS08xxeJvt5aGSoD3M0kIqYTGOyekWpSCF2c7Hr76uSXPjT500lvOtJc525+Y+EdU2UIeA
nMexpSmOUy80jqIalxM4UgDBueoPTdR3JBoHRz1ED31a8vPCap7LNvrJKIQ2V9r1fpTdRXlDmUhq
g1j23Kek9mQryEEYv+vAondXG4E7kfJjGHvlWvo4l1nxVUam+da59nrI7HmmfltUc1X6hLW5lf0g
zVLuVChYQw9Wsbe1Od8PLrOpqva/LBzVxGFr5xvSHJ+8W6t33mgTPW6gtBsBooelIn1QRIS4LT7d
km1dutHjaSoNQsiMxUkWT8I5MSAoDuCpd1aLT6/zl2m3hoZ9ncF135cpGbFCkU6IATB6DBgSxEEr
rX23uBFDKQKnFzfrDzK1ZIZRxDfSmEYy+mLrbRQTqoUXkLlOe51WoZMQ2Z4+uzgRvWRtCzLezRlz
q7sw9DecwukTBvCPrlobdkNBOlzotHF7tW3/irsnfSImfnYv0BSw/BAxtuVCfytdBDGzuZTX0Tzr
S1UJ/wmFqCcSZ6YkKYvcF0lmYRFb+14+ZSpKn4cpWI9uOdASd0OflG4AL8skgVDw1jigdC+IumZg
x1SMbM9So92F3yF8vHko95uliQDWCH0/UZfcSl2RVdxWVOX8cgP1E7tRrHzYR6un02tmqfqyCIHr
XFB8/PTG7QmDFfBRNC5nRqSb9HOMaEUuaRa2rx0MQp5gX/lPTRv01m0VDKAD/3AW/weT098iVtj4
se1De4DU0YYSFWyn6B8PNxvjBwFLk3eYchDemXLi1h/35lBe14V97WfNSN1eYtsK6Q4DQKmqHAHL
AFiQ7WvZsAzyw7W//ONP9Uue9sdR9/apSLNh2g6QnZP3t0/lCNRgOYakw2jkzo4ox1evmr8Q2uHH
qmgdHL0rKdp012Pz3eFmjNtKklqfG89l4d8xwqckl4LScjOnE++cuF5dxybSVweLOuXt+In6e40x
JF5vN88//vi/iIO/f3wLlTJbQRhfSFb/fFH9LugJpXf5+LTXVxESdlTu5wyvY6gJKN9YVX4kLxUz
hFjZxZWoTJd5E1Hdut1DL73KSLE/YtX5J2Ccv1vqcVk3E8EmOvaJBfpth+gafkReoEnKZ6WGHa6C
L1VeO/Hg0SxnSA6cYTr+uhT/beXuH6vdf736Ke8+6p/9//lTEfyvf/6f/zNq4k3m/5/XxFfjx/Cz
/qj+tIbafsvfKuKQlRIVD+QBClyE6JScf03PMSJ7CzpBxLMpN1gHb7/0b/E5VkDWMxpv+KlILvgB
vt5/i8+hIgYJjHLWQ1rCehUO03+hJAbr/OeSGKQcGiubF6CPZwoVyW+bn3KuS4y/TYmLThf75tdx
tx18FBMXswipurZDsRTZZ7gdkyZRnRuq8gGT21GIhRTX7VCF753FiGuWE4Hw2ckuA07fkHM4RR0y
E0ibxUsGEATa/Td7hYm/uIrSc5m/SlGUcbZNghtvxHdJzCSYTW/HcvmhDKe3pmb6GKXzB5sozLUl
pVOgw2nfLku+s+f206NQRbHhEyHr+KSiqfKKnANiS7CYwe+m7OjHBbZw2Mt4zNH/xP2vysXaipgG
7dFhmM3nbCtwnCJwkmoreoaoNUl5y9ymIMEC3yYtdfl9GeBjLtbiHPhl/2xPenlQQuHcd+CeH9Pt
uAt/1VxzyisJMuddoKw7vRVm4VaiudRq06+iLYS0KIie939VdM6s+huGqdR5DcElV7nTeV/brRTs
tqJQUB0qqkQzxe1cE0IIQ97IPoFeUU2qKLqTGTbyEVN6xgTCpqOu+sSCxR6XW0lKFJ5BdUKZWmYz
TILi7PbdenBr13tZ6uXFgx5/bGczOzf5WBMQGtofsmvIs2iXgdhWjuyv1Qx8oLFWm31GOfXXnq7e
MU0vPzxy5W4Lt/JPGJuXN9ka/Tdbth/mujTuVr3nxHM7LSHZdqenK9bmIy/HIJpX9j5zsBO6K06z
Z0T3+L04sjzZXgcMzmKEP+3zYBsEX/u9EReMXHtlV2+rm9ansLTGZBJsccJ+9n9Q2Ixx0/nlj4JC
ifq7BZ/ykPuNY5yHuWWwNmh7iOeBg5/R12CIvUf40/U6ecLbTTqdOjaKwFGRk6a7UWdtc5ykgfM5
DatSICKwm8c8oxKJcYWxUpkDhvksBG/XzHNuMc0/0nJii582t2cTMNpfcyYsXfjqz9VdFMJfNcig
rlX1ag8zHd2ivlBU9onTLU9MVN0nNlTlTSDzhraqLWmRRhiy446FwrK8Kkgc7dtkVPLstU54HDrq
Ja8Z+1dtzMWhsIrge6iFUAlTsvXJ78uUQ58vMMv85dWkUD7ouR6eBPTQ27r20mdT1tGVMIIGVqb2
whu783g8BMryAG3kYym76l73Rf1GpJbzrRqleRuYq3D2hPgKeW8vhG7tmtopDs0cGq+yZmQzNrbB
wI8WkmcfczOJvLUhrljVySMTvQdWtp9mOpm7ZZbWLhiiIPbDsUpWy7KITnHG64LRfJznNUmG6Vtp
6sSYAvNozPetDEh09tzyhEWhwJdQ/xz1rOE1OM2hncxDLQAn1RC5EqchYBFzXbRzG1c/WxXLjZQU
9aCz902dHUZBelBaZHe26H+kpjP8HPIOx18RWWwhXbcETH7jWnluvJS9H+bFbZcZVdXfKbcsvGWf
zf0qln3POh3Qnu+lNurYflbjF8ShNyv9/XcHruIPlrr+mycb/5L2uXvdtsSidMNlXQ02ZdkQ4lUn
m9QI1+rYtm59VGvHAm9jyz2Iwvs+DCwehI78nQ0/pMmnaF+5FluwLJ++9OSb3TXGIzlEi79L/UAl
gB7n89hqSQ68ELdRWObvIhrSe7JBpnNa1Nl5ZPmNyAgm3SHvDP+uHvuh3feGc4DwfKvn4nZIiU8d
yeDUuvlmL+wETdqJqSc1c1Tjzi50wW6qe8IxbiV9ZD54q8Zi3wTJTMO4c7y2JIJea2J+2/Jatu8t
IfSFA44pwyF4A/w9vHRVWuzHXE33kaiJwqRH/8JehIzuCqNrDEOK6bUlTELHUc0faADLWJo6IKs5
CBDcWFIWe2ggydqt3ytsVlr1TIJNZ55OqlY2s5bc+ZwCiJHVyDp4nJaH7Z2JIMg/r24wQZ20bvi+
WIz77NqKptCx17bs6XCmPPts6AAaWPdhZTTHRpv6h+2V1WHuWXxG2WJd66F46l3gvAF7x2fHZ3kv
SSjZKQpIcluDGdJmlx1hrGd77l9FIDnuvbgZzKeqM+Tj1DPcKXT7ZhphdTO0Itgz9fnBe+qgW2mw
yOeJk5qsnWCManvH1nh9GqzoC7wUIk+b/EB1UEKiqV4zBVlXunSI1MkLyvOlu2Di4n7UethVLE27
Lr31YG5+RW9GOg5O7NhJK/Pgr/MVmM0mkXq4Sq252ud1RDNq4ZKzyxe3mrKrtpkK4mZafQjdMjz0
nJXPwZC9pG5LTK/ow0SWwdM0r2/rNJdPxOK2rAvmiYB5rz66U5/vpB7zwwiDJKEGATroQs0ATQKC
R94Ru3rXRzTbVmuHN5FQUELBB59Qyi43OeLaI8Ev3Y4FBDMBeIYQxTa1ATPifbEwfUP5SDc8mbgo
jIfQHBmKDEuzc0R6X6bWXbmNAeTYT4fSRWAeBlN3Y/upZo/Fi6lbeVMNJVNAvR7E6L6twEedAtRJ
+5hvk3oOoN72hHvtTLlLKLiTM1CM7cVS+Z6Fmxl8MaqspMcNJzuxmZQMH+zxmvslkveNZR9shiNl
1Xzh1e3Frm+zd54Ga68LA3Z5Rxisi79qaCb31Rps72ru86OOorMdtA+yEQDPp+XsSBcJXZZzAvpn
bEAHqNpJA1mDiX9Ms3PCP9zFIMubHVOYg5gBGxWvHKsfTJggrWgWAlFJj8ttEWp2pUvbUWshSDaH
u35NGV6mOQv35dTkxV5Dc+mn7vuosvycTZF+Mub8Qin6WIBdOuT0SEejlGZi9+TQ9g6nnZ9UoDli
7nneXGFafm9lbj2BP6It2eq0XIyxPafeizerPEGUsySZHKOn2UZFY8/RTy8am/No9bxktPtdsyU6
SB10D0Y3Thwi6aBguohb3J0mi/TRnWY7T6JlKcR+rCi892qEwDDEUubFeu66zB6TIdSyvHOR6njn
cmSdImLH0yI4GSSozzFSksU4uUsuptcymovo+7L0C+yQ/98u/coIfV7Uz3/539/l2Azd8vgzK2Tz
x20ALck/6peOsvkxdh/93/2Wv/VLDPwdQnAZz/O3P/VLBEOil0O4DwYBzdyvTNH/1y+xvHNdbNlb
ExNYiP3+1i/Zf0FFxjnFNP/X5sH9r/RLfz8P2HJ7IdGyIHMYavzuxMYGOFZ56fsHvczLngl1zAbS
uxlM8eAYQPABeiVj6pNkFjK3bF/Zs/rXa1bbpwnOwJ5UaawatXOoreLxD9fxP5j//JIN/2lUAb+d
SQVtIUBE8LO/iQqLoJ/tweW9vc5W+l6lTYpEqi6zZsfGrrxSc5/pPRv4+sQM06xu2VdCu/HB+p7M
1Fie1mJR+9YZ+2cjn/qN19+7iWtYFG+suS/2MFgQVbO8uAi5Dmrbj7gMFmVtw3IWtEujTNOfKPQi
cFZ5xwYl5T18a7ggTP/xH/W30NdN3A6lHmOAwzdgAbz7rWnt884BnaWpY9ggPutmHOZDyvENB8mC
m1aMBZwwYz2FBujnzhiL99pTJH33S06jQJpecTYGW9wXwGau0EOFP9CCWpRlav9PPunfbZwc1PEI
kzcCN3/73R2W0+dNZlTkV2Je9UXUQf0SetG+gx1yzTpsvp/QkbzoXHeHtZvc+zVS4UmsAYYrSeL9
Lh1JtRxSWdz46zIf/smn27TYf7pl+EA4OnBJMmtgbffbdfQlyjf6Bu+gVD88yaHVzADNcDdbVX2s
i3L6whT2HrFZCraKPZiH5+ifGAj+Spn97UMwxNqgwXwOZhu/C8Z7iQGkyxzm9r5RnUkdyZzrrA7V
XrjlW4ZGKVmcatmxyO4S9IguAh5ZxkH2srK1wpjWWDdlu9qU5LN5a3hAedt53jnTyk4im+Qjnbfy
YmksRx9TBKt1z744hTdfadeiuxRfl76zCOIwxRdw89UmNyu/9EvHyDgAFTbb7q4z5mcUF+rcMi+J
XeRHE0z1sXjOnTmnVMhsLK2TDD7wdliIdUu7OqSG7ckd8pom8dMxf6nNtroyO/MWfOgaxij/mEE3
7rY++ZVw30WlEWfLYO4EnszXMaUGwRqHLRN9KWORalLRIZrMfWSJZxBLOqF0ty2Ime73mXzHr6FV
tseiJfGjZ4VOSZiZUKhXTdZ2zzpkP1ceMxCVz/VPw6isXWuVHjhKru88dGkcKMFSc8IV8AUhxEKn
QTrkShrL1wg55p1Rb2AWDNxXgz2me5XSt+eelkfDbfuPFD6LqIvmNgR/cWiXqb4eSxvEGpORmFyP
7lT38k43ZU1tSjh9M0wCknjl0zgDLVeTofaLjzAtX6zmFm56/jMaqhI9TzudLEM9OaTnJXXHQIgF
4IH16nxljsv6FlRSYdrxo/uqjTrcY1PBLKmPoq/DnL4jj7qsizm1u2n0nGfJjmaHUuu5mLWqkjxc
omdBkNxnVimR32gj8u9Q+Grki5YVBzaCosmAVxQvJdcefb++y+ycNY3R2fWTv6CeWxrLv/I6iaZK
D09LreShDFr0GD1ZjSjUqyHG9fqc5yJK6JqWcUdqkI6rWhr7qOBL1LbMDwhVrBNtevGTRbK3i8ym
2ss5RAAhN2b//F7lkfGTcFsoeLrPkWXIrzpnCeVLLvIKmHHvCz+9YuD13VjYpaQ6QnMxd/fpMnyj
wLZ3OlLeLgwcYyfRFUmRTXvPALxIwly7X0XTJwU3Ut1r+2ZajYe8FQ9V6vWXkjrf7fzxVJWrs+Np
TA/umA4/ysq7eFa6Xs1tflerbD7kODzgPgbfjQnZIXC2DTAYsmwvagIyo4JvzC66nU2AUpzmqQV3
sLdv9JTmn4xB+jveNSZ7tjG33+cVaqe0Sv9gpXI6Fivun51cO4sg0mw5dXNHe6einxzVfQzbbthx
T873ainXQymK4Xmp2GNlsnUvLdkBDWscyJPVlKjOA21UMMO79dqurGOvKUxWT4H+Cscx+ubUrXtC
IOm/Ic5xv4KZd+MlcovbtGb1uxurEi5uQZbZ0evXR2lH6x1qx5psB8e/D9sG3unymvWsi3jfebco
+7IjmO/0YCjpfumctX/K8/R6Tav1WtZ1+lBq1udDPW8IUP9obREvIl18shksWxzLSDDN8ERYsCiX
+fhZ8ox+tQFbhID9bAYlaGmOG6TqUA0zzdUiIJ/PVWJlq7gaOkCYKGW0eh0bdH2innncgKyN1TJ+
mt4639FhdHtv7Zp1L9OKbXTml+IS9b2xY278JtRy26VzcMp7XmNALtsYuWd7nfs1KWIlI6ulN8q7
cM381wJFf7NrZ93cSPg0NI3Fex+x/++M/JH8vvbOzbLqSN865nE9N9dWgAghCOfoeW5AI/HetR57
1HOJaff9wfdzSigTrWWE0CBXiZcV91k+OgcZFK8SZ12REHLZq6SeRsD+Lj7OIZsMO3Ybq7sSKxpj
GQzdten0eM23Jol7ot5hYpNZjCARVddAjFPR1wl5t/mptlrxNgureDHLxvxkrDufaU+/4UIsbgIv
UicUvt6zRk6ZNFlkn6xZfEZ++zRWESFE0fi2/qqo8kw1hxxAyzkjN/hU4gVF8a6CcxuwnGm6Kb0X
fv1Qr8MX4Ur6cct/4pjKrx1HI4Im8etURdHBtKW69rv5Vvj9fbB4zp72904xpoqNXnq7sui6U6Bq
5mJuax3LYg1u3Gy9ZsD20IzVCF13VjFEL2zVXTcYDxOBF0DflnTn6ALZY1fkh1Sk3xpYs0mO4ntX
t351zJaMWfKkXrs2kx9W26qXwhbVHqGgjCNn6pJydL0rNojkRleuABbk6p0DK/Pol1HGA+raex1N
+cnN2+DBHcI8yde2OtQVOmP7lw417Nz7sRZI9FqX+5uTbzoCyCxvJBXfyxI1xKHUwQ9tGxACi5dR
YKK2lvTSTpPad6gcPxe3RhOJnuws0gBttPYa2v90Rh1BCMHPpi+qzyAb57t2arOkUwPqUxbALNUb
86JFpHpQWEYtE5tgBpQShqJB7KdUo0zOBl5fFkbvMQ4zPRFMRdPaHYyx6cObrpiA/jZhxvK3nRbT
ZaE+GdbVMGlJVw7VtXKeliLoEGoUadWQIda2eTIbRWPH3jjAkq0YuFdXo3Lq7w2HU3VuJzEHN37t
4Eq3QnK0fgBaZZhbwJQydyY3kDw2hI26yODqoXxi4FbfWmk18n6KGBhPvjcMd6SkSP+Ytf2m8UCk
lZ1MU7f+wZ6dbgbsurAAMEDYUvIEPZNKlk9ny52zz7FbWI9HeT4/2ZL66o7bfKSB6UhX0nlDgnKv
oZ9qroeNVJVAB3TSMwWYmG63sMw6We2lf3WtynoZO/Yv7jRVd6oJeekunpEERR19mOXgHFFPOPtG
hAGwFDR7AQ+syss9mx8yyWEwsyoAjbFzxtzdj+uC0mrqs4WQNCcg+tFijb4zzEmzFrHlKvc5FFYw
rzJgszQMg3gJQD0Zl9odXTC9fnYZ86I8TCha9rxlzBtcV87Z8R0W8LNM3wPk2d1+sINSJVMwyWWf
5wXvpqgTrHi1QifBACK9NmozvS6ZzJiJ7/bNSTX+/ORMbnttjyOwZttkVpEXBNN37rh84wpQp41N
qqhBhf8oW5le58VEbbbWpMXZ4F/JF56+qd4ursfVsLpdlxbFxbZT51UyMPpKre3s+ZH1G5KudZ8G
WQNB0pDBT+TRebALit59Cur5qdt2CKNsvtRtJ5M0Kl4Lrht4MMTXtrgjdPu13zYRq+tQsG7bCYzW
em+X/ePUTs6tbBZ2GNs2YyzgaQ+NWbLi8NvmEU5mIY7CXkOWILP1f9k7k+a2kfTNf5WOucMBILEe
ZiKaBAlRq2XJ8nJBSGUb+77j088v2VX9F0mVOO7THLov1REOO4lEIvPN532WsriogiGAURJmXqLg
kb4uyAM0IayYyWUedUGyMex+yK+rDJtVMwgiPIHTHsPhKOha/T5e3AgBQtykP0YXT2SV8vIHyHp9
pToEEgCZ5btG9nciGj2l7PhMix1jQW1Vj0pp0QDCi/WyGkiOk34sd8qQ0DfqGjpIc0UzKdk3ljTZ
Y7L27aZk33qC90UbSteL53Ec2xcH7cFX8imtnWHTt2rTZv6RJcm3Sfa0yn17KyorCHUk8X234pIL
8NKkIVYlnf6cQF3b0d4IbzpUexdxMOBp15ifheymjX1400pOmCbZYcWeKGZJzpjSSfqYIZlkBann
GO9aEWhxvCebwW6HeIZAKPmRQ0aDTJTc8v3mN9Weqtbz80M6fEJ4igZQvqLdRG0DwY18IsvLobwN
UN+At9VLeMrQ4VzJjEslRy4y6+6ulrw5ZgIKnbGn0wV7at0kWXboRzCqgXhXSgZeLkoFDrjk5bmS
oac63b0IQhh4BW1YT02K4Eu65/MphdP5tGIqz576/G4uaaNKeQ6mO9aKdBQQyQRxjTMMyposIuLZ
gIsn11E82sDaWmtcZWVUyk80dtNd2iY7zl12uaDofsV7cmFlD4570VtGZ3uN0ll4wRZdedHtaYlZ
NqIDs+eUHFmtW9pdZVTtDXP+q1Bj4F93Ni9E2apren+bRjHKlQNrf2xFtFNMt4NRnt+PXZx5aep8
Cet6WUNwp5gUzXPYhiPUd74vc4DXEUzZfZqk2s1EEMNnR1+w5zEkuzLcEy0z1whQP7j5Fovj6YUd
ZcGiM/VoakPoBDrdcceq1kk1mivX4o7a9k60C9mAvYDAPRpVoQNwhMqQxQ9GHFo4UrtuBIYkiZ9x
YidP2Rgla7Om5KT4Hq5LyRClpEuvDMkarbtpfCSefpdNHRTVOnuYkVuu9CyfN0FlcZmDnVR8rpZy
8qLJHgZ4ea1p4bitiIduSiVUTMoEDFY1b1YTmp+riPiplV6zm7uzZt5OiaHLVFqxaXXMhDlxQF8T
bBEaBOzbMiaHEs9Q+xnw/anKLPvWSoPkJU/z9iof3XFDPyiiZG13IVxAQ3HSbwG+/aavZkm4cxuR
/AGrsf0STc64ja0xfKKwVa5Kt9euq3wYn/ulbe6WuW49VWDkI39ZGu2qLhYkmheC8gHV2x/qGALQ
a3PlbPPGsoe1ymGApTZ0NenZ4yHcKq/iRE9+7uGT/zJizkG80mTz7ykxt4iy+Vj6A0oMcfD/w4nR
obBAACfNy1VhZEuXhT85MUizLelxpkq6FUCYtKH8C+M1P8B2Iskeo0U4Y440p/0L41U/2CSzcKH6
jzgxx6AYbBy8TIGjGB9mzBGOamfk2gN5tVsuRTXIiWk+QBzvtiIo0jPg1wmLCza8ikG0geceLKBj
V4vSEpWZxG6zHe1yV+cd8WSpT+vr0UDT09nKvyhcf+uzczocUw5eqlsGnj4nEW5ppTozkRbN1urF
oxE4GwF3hstwQlDznN0sSRaeQRhP4E/5knnDqrRghAF4BDAOTWs2c8+IEUcQu3C9mYZ6Q1l8zrrw
NMSUkUD+kfuzEqTon7f6itpvouhNCmdutnUYtBeyA49VOORrtL7hzNEepVem3XaPyBsrmqgDMfXj
A//S98Govuaz5RcUHfrKHt0FzVJzpxpBtbH0YFewiX0y+7w+Y+h46puLtZauumBZrDHZnTj8xYmO
tU/mhtk2Ubobq6yv57z9aIfujB8eF5VIHbwBxH+Vc2fZoFQdN6++yjcaBqe9DPkDCP7iY5OGVceW
PhOXaVxiHAxzNXRv64K22VVJW3LrckbFtlKs8ALduZqydnplveT2NR7bl1NoPqvqeFWGk7Lu1OUP
7IbPxbvKRz+AhGlguA4WAjBp6WQc+yPETgSD3M7zbaCnuN9DquDKHgrUFF1fqIBeFUY9ogK0HHUT
S3zMysQZ4qrl0Lc6+BFsRJghsKfQ6hF8NGxgr1eUBOERdrnxNqe2+6UkaHyXeTYj7BlkCgYqtHIV
ST1wEWf5NyVoHoNxWbwAGWKBKH4cNkO1MG+6Y37ir1WXAC7qlqRDYyvs4bGXMuReCpIdvhDPrcpH
7jS7WYqW6Wzog3AeDYKKlA04rEF7FqvhEbOgxNY3yZwQ+kyA4dJfQ7aiD0orRn2xqs4ePoUi016c
IkPfEGCmwMGouN+aOu6+tPzvC0Jk9QVccaxoATeL7RVcMWB8zDX9iSLOderNYN62VQIlum+oJUKr
lXQytSDrJC9u7XGmXIgItSYam6sauQh9UK/ttkmfW/IQnpqUeGa2oVRs0DUvftFl8xaCseJj/ldO
X+DjaYk/B+oseyCDCw6fpDvbauSlEnPAWzIfys2QKtXPnMEeBTE51qpwnOw6qjXJW1a7X/qM+GSV
ak5wm7VdCZu8ba7J/1ANisu5NlcZZYO+ioeFUFv4S9m1aOzuV6SPtAGU0v1SuKisV/ak5F8L2wpu
yQUZbzSbBN9By/Rd1sVpvVIqY/CKSsAS61DxpesGH6TLKOoAmwajnC+KLKDZ3yL2w6Yi78lQyMh4
pDaz3NGP6MD3fjs6ICJOWA1rmovWtbu0hOQkmd6+VHGk3IW9Wc27iMzxmRgYuNQbiJPgCs1kLcs6
EEnUbZlLyRozAOYv81ptdnjaVTyk6aQ04WGf1POOq4iW7gCIkJ7EXWSu6YnbW5QY6XqoK1g1mP7n
zp0exzOYJEkEgTeIFCCgt8plDXtOa1aG6D4boZmoXiDa6Vk3ajr4OBKQ0JI2mmtthqWbw5ulDZWE
O0GCeUGaJvdBalQuBMRceQxLB4SgoTb1iprCdtOnA7Rsc3EAHmg3WZhmk+xSEp1mm/eTQlD6zpFA
TSkhm8aejZ/OHsdpa+DtVII7C3jcTW063Q0Tl/xqJAhkzs7HYIYBJrLws+u4N6kEjBaQo0pCSHaR
p1dK5vYXscA+HlV0lSGEAXYKgFBWGBjMq1iCUuMg0NHSsb2fJWQFE13fmBLGMiSghRvCtJ4lyBVJ
uCuTwJcjIbBIgmFUlNBmFrf83EqojKzwLwrNq7Uu5uwiqwAycgmtwWR4UUMH2YyE3TIJwC0auF8r
QTkMI2GOJxKqQ+PPXM/GfTlMl46o7KtRAntKFPVeJsG+pLQMWId48uKWcEusgtgoen+HOvhak2Bh
DmoYJvm0S9RG2yxRt1wsmvOAfShkC5QSq0GBXlFkyp1aCu7oWhhtprbTdmNv57uudKqbbELVL2iY
4WQKoKlbZAcXtf5RB+pEOw3mGXP/NyUOqqhaRacSbHRK0pdaoqVqIZZfk0RQc/bNr41EVQlByr2h
K+5J8rAgfubs5LnEYTWJyLbMiVdJlBZrGwsDtr7x6dkB4sYSzy0ksjsFc1N51R7wHfPsi2GqAt10
fKdLVLitSgBi819gMRePbSMR5AYoeYxjQGU6QO4j2I3hYWOCQEyDamzucWguPbcQsqJPKUm8NmC1
keoGpVFZXFlmCpStJov5pYZ/dhuQ2nwVS8wbL5/6coi63itjrk7KWNo7MY/X1YiRTFFm8W2Rx/dj
jDRuZe1h9Uoi7E5bjbeDRN0jxRGSQtbSDBmJNt6D83ucXpeQvVVpqN3CbJdLOJ8Lq70Nq/YHbRd7
7ehNfaelTVVw61IVH7JN/6uDz+uusn2fYJmbDBcJyopVBa0WOe7ThGZ4ozrTcm1Mlntf5O58qVld
TYSKkVzaiS2eIjYLnzBMUosAYK61bgJgopORypbGKJsb6CsWCDXLJ5cojwtHgfHTl/hQ6GKiJbTI
9kgtGyWhTcskX6r5a4ZjyGUmGypW003fMahZNi7BPvkqVkpx3eEnwuEZc644uJL4FbFLH+uSqjCR
zRuMdJetJhs6TpbhbGOLZDNAoERpT/NnRHe8jnUVV19dNodCFDHbbmrLjZYsYhWI6Bvgq/DTtl+g
lMnOEkcy7KLYLQl9brBUyLN248Q6auYp4N+PosWPZZPKEPXLUCyXQ7k8pxV9U5ij2briEYARgpeW
7Wnj5MUntxULl1jxUfT6Ooui5jknVscn+YnmbVUCSjThRhvi5uMSWXd0XB8K2VerK/2PUCCHHwAT
NlEhY8aClKQ6TVuD+kD9G9AJmUmWIi6rX2bZv2tkJy9AiE9s1aUBz5feVeAXaU/HL+bczqyxWDOd
3/M5iuh1FviRVZ3yU7eTTyH5Q6GLn0nlRNmm0jjbyMyOf1p1pe06if/HbuTe9xgqQb1zJmKTUC1B
0eoMzA9Ii1qpFRtVZlj9NgEYsBCGvwCA9c/Rvgs6mwDDi2yNRoSkQT7TG+Mr1YZ1uywqwV2Dzidz
MfVJ9jlWuhp6Na3XSvZgYeOLxyFz+hpjof5j0Fl9tYlSo8HnilZuE2KpBlySPZBXPnx3GyWGVNek
PTZJZRxfceuHizJH7rclXSyDNqOBq0+HN8MTX0K8g0mOXQgEzvpnajosITcyu6/LjPORpoyTH1dB
aOOxTLDKqupTLQAtMhDLx4NAqaktHUJ5vGtqaolYUNPFFfYxCA9hHhFY5WINqKdhna+rudHvzMgs
PyrI++F45k35FFjKpHqVOek17XO3qFdzHcePZZxAGsCrBb1uW1nJk8gLMjAx9Wh/tX2PTdKoTNgr
idSJy1VjttVjJlkNUGkyTIyK3jOXjF2oUrRrOgXGbQz4YVymIrQDWonJ1PpW3pg3jhMnP6B1ZOGG
NqXYtVYnrsmjcy6q0Og+uXOOE3LM+fwlYQ9Yt0ZXPEx9uRG5MV1VdG+alaV2BVuWGnybU6ISaFOO
VwgcxgvoP9VNjCjgBcIjFebKbAv3O/ir8yvL68lnlS/3ox0GFwU5dppXtbXw0TIj1+e717YkSM3u
igaOjaVHsQAf99kSbpw5nT8memgNn2LXmSOvj9WcI9AyvdDuBP9smwzrqbfdCsZ3Hm4Wqpxq3ets
MmWXpNcpIZKka1fF9FUbsfVS696MXC/oOlWsGkBXjHGx/88/g1FOf9hcrX5WvTM/aMC+rtdlVUOA
T+2anjmF4Jp6o6ovMRzaBDa7Wj7UYZHhh4EeHKqv28/mmn2DU3guXd5lMJef6owF4c/Qd28h0QBD
1vmUwcAci42uRe1XJdLdry3/drSBQJd7VpcN9xp3hMu4jLpPRbwofjZn3bU9ooxs0TDGFNRLDfOV
fsdTNWM2Q1HVk8CFCnUyIQm7ZbkzRBka1J2LWNZ5MA3WUxabFGIkpt/oe28d5OHWRqLe6YpXm2zz
vQ8P3cYZwkdk4s/DDi/NeuK9c4+oUCM9qm0WZU/ojmkm731+3MnF84cs9u4p3RsB7T2BbGkPVOvS
KciQpkGjtA/KpZEQPFN8vUOcZZakC9LVFOtYDukKZ2AjfYhE5ppX4d6diKt4/bBIy6Jk716kSSMj
3U3Hi3TuL2p15hYi7Y4maXxkSwukLq5i/I6kL5IlLZJ0p4i8IXTLnSUNlCpppRQpS7OieIhuQPgH
zgSg7rBo6m0gbZhcacik/8ubSdo0OQ6GTUuEddN/AcL/Jw7oKyDCe8an8ef+b0nF3//+X/9s+pdD
aPDfwKDlfnDAq4kG0SFzwkzjSv4nMGirH4DkQP0IdJAhNfKP/gIG9Q+WDpnXhZqmgSrKjJe/gEH9
g6E5QCswQCU1UvyWf4QuMaTXsASwErI8IssB0MAlju2WFQdaFBZ7XJlHLb83VcTRJFOFFyN8Rckf
GHOWYJw/9o4SXmpz3S++Se9gXSlL+hi31XCpxjl5rA2ME+z8EqkC0O74IKre06hiLpsSR1uLK/4n
asPiYXBap9zqFjjH7y/Mm/iPpmzLX92h6HIvJvy3Lcn/uRt+Nl3f/PzHzXPV/mPbFz+eOxi/x3/n
QMb5/4du812M+p8sSBDqfzwXP/6xem5e+h8HS/J/sGpL+wCXVr5rm7fOwgTB/HNJ8keAt/A7BRpO
AkWkb/RfS9L+YOvkGzisE8yr9zD2X0vS+gD0KvAh4d9Ce4lFym/oN09gT8eyDPxNLbnMgcykY+lr
kKrXabNXGHt42ZDbDzHKhctuduZyLTm+L6JyadqbQxpsR1WDMIGd5rzqxpnKJh0ie6dPbn2Pc16A
K9ZifCHdq0Xz3k1dsYrB9l5I1cv8YIH6AFJSnIsbEccQG8pWTQXoc1TDZEYkbfv1r1dU/Mrm0iRV
uDfn53ES+kNqmTNmEC6lbQST+EkbIk5aNEPQDshah9u7xdBYp/Sgt7DD19ON8WdztHI9sqOYq15J
iRqLNIKYVfvW1pz5Y9+J8atotNlc1Ysg23mKly0aw2Vj2VnTr5JcKb4uIa4GdyRhNtFKBUi+t5KE
qE69SPG6bLJ4TTjrFK/IF6v9NlaHc8E4x0i5nAokvxo4OabQpiGn6hV+raFtyDMIuQi5zGBd0eVf
9ZOqrN1Ktdav9ts3gN/jNoAcChN3mwAucHn8bA+Hisscb7wc6iHOmc0mKyr1siUQeq27A3HSbWD7
YV/c/3fHOZE+8E7/vi32zyLs4+xQKC49HP4UPljoFHSwZuLXbBDnvRr8r41GfNDZLDgTLTIFVKHx
kf+10SAvJ3mEbwi3YrpiHHD/PvscrJNIbqCHxX4j96ff2Wj2n+Lrsw9bJjY0g1NIo2F18qku+YDc
FLc6r8Sy0TPV+EvoYrxHzOkfpdu9OLFz39dYckR6Wl22A3ye2aAD/WrG3li5Jz0TygNZARjSpR8B
xnHuBbI0zn/wVK8XqnrVO8OlU2AzkCSPk9LS41VQQiU2ZrJFeY2YaPTPjH/y6TC+zSxTU9CZ2Gtd
Xn+l7ASV1vaASbnhKLFH00Cs0YXWd1VuRigU4YnkK6HgI08TyVahcDm1gktrm47bMSvQNOY04FZh
HboVUvEk8qy6xxgVD9OLLKuq0vvvZ3f82cnGzN9/do/RT0746Dk/1BzJv/Tnl2fTjia4BxWJSybh
QdXpqB+QJsCVk4FouoMZw7+/PN3+oAtSfsmY2leq8o/+POJ19QP/DB+fbRs2Fh22+J0vjyrioOiU
AR+qzBejBSXdGo7ahGYztrPQzMp3o6FcmwI6CVh9tX01KW98WccL+1+jODrVLR0v/Vg8FMLAM8Qk
KlJ6g/XQ4XcUYDRKdrAxEs40F15XYHT7/phvPhnKGNVgIoVzLPxYygh6k2FVfm7o5WZucDxVpGXP
+6OcmL7JRxNow9CD4vdOc//wuOuBs9o+aCu/1HK4oEYMbdRTI1Tbpep2OU5CpYqMi4Lxmhs45MkF
vfelwE4HDyutNne1inHYqs/ylxjNIgYIRdmLhwRcpff1CuR4BRFRuZ6jQtE/9poZ6qjJ5zm5ArJ2
MGZ1jLtKy7OLtu2UMzYwcus/Wh0kSMCFILKT04Fa8PDhIB25fe/S4moXxfio6Ho4w3+OdJodkf65
pzO3mkcIbS0+l9ukUYcLw6iSLSILSjqltsczs32yQxMSw9UNlgZGfjRPpc3f6x0SM5wodvCT8one
tC4NTZ++xdOAT6hazk9ggxlQGWq0UBlkJlcBsU2djDOt9dOFpVPdGFwKUQ6hKjqqpUya2Khu7MK3
g2z8ElttfoMR2XzmMJJP8vpE5CC2uJJqKv+hDD+5DZLLrIZjmIEmknnu4N9/CX0JuBQPrTOzevJ1
svlwDdHYbBjIOHYhMsxOxyKtiHwDU4yrfAK865D+FCsHfpc6TcoPLWyG5He/T0bFxUBQjWrcfo6D
FOdKQATr3NAPiUsKSZmfMkQ9bX6GlXIyj1S8Fm6uTCevDWObwxUT6vZQa51W+zGRDBBlu3STOXw9
XVY7v/tE+6EwpoSuT1NQyHl+VWQHlZsaUzvWvtK1yWMUGFetYjdn4pePLzXyHsZ7opgndkJ6Rh0O
khR6Noqkqvw4cJFxQLS70LtpuKPr1dxkvWn/7tZtQ4kyiJPAIlPiH0dbQMzh5VrzRNwYYiddxNeL
kUAKVhBokK9oThDE399RTz4vBrRMhuQ4orI0jmeRXXApLId927FCepxJAIeAfvN/MoqLBTjkKJVP
+XAa7b7Qc0vYla8VuksuYt9uNC3I/5NReB7uQoBKiDyPRok7ZhQJHDbUdbCZk/Fl0uxzGTUnxTNL
gkoBTgsKUMo+9+gVBfjR1KxKnsUAqR01WjY6XQbEedpTrs3WNeED6UWtL1gaZX28raXyrBxV68w+
8tabs7lnIkW1cYo7zhLVSVEy9YA3h99QhaDSFVtsl4IzC/LEiU4+LkJOvmjpKQWL7nBS4zq1nFbj
cd1Alrkd1jtJNGx0COtzPjxGdYWVrxAroZZ+GNe7oNK+TyFoe9jAEis13H/csDnzq958djYy5h8U
D4fawx+FSUaK2lev/Fn0j0qgK1ujns+VUW8NAm+JTZpVy1Eo94ZXGwwMpdhSGwahB1f4ijKgSjEw
vXj/03hjx5Rwk8M1CGYSsXyHo7Stk5ZJPVV+0BTqRZ9W8WPKrnY5tXZyZnOW/9TBIcer5CAnGI0p
g30p649XDzTzMiAB9RXiVnzZgwJDMEc1C6/SExowE4pVMyc2pFFRabz/kKcfjaOqGvsnd05qG7hY
h0MHVhjQ9i4rH1h/+Jb0Ju17eCd+1aP5ElRnV709lj9bVvANqtzsMjNwHbcCMz6zcuRLO5gDcGVB
GC77gyVh6aMfogBMlx2tHl8P61+qinlUNQ/ZJugCsUr7IT3zkZ4c9vLKIO0SVUiakCePhmsDJ2xz
epd+YuTQ8pqiDtHBsHxvEQPTFsnLYN7kgzF/fn/CT9Yu44JKcmyRWQjIcDRuZ1pjk4w9MXjclm6I
MMLj3g3NM6ejIXfUo9nkeoF3IfcZWK/W0Y47YXuHboBguqxXus+148wAbFl/QdKOcjVX9bB2uplQ
gzyKiMizs1sy78UGOZ2ztvp8+cbEzTvDyc1qnZmjhfPRmOA7Sy/u0e6Nr7mBu22K9eg1dxe0IHrL
S0rreucmY+dNTUjOh9J3q0Kdek9B6HQvbGPYpGGDa1Q2qFcFXaMrCEOd5wBgYKQoojXNztjvOvak
NOwDP8+m9LbKF8ubF/a1334N5GmCynF75H/HxavitijObcwmI8iGHiDm6NXJ8O39QU64nyp3Sq5D
lFt4WWjckA4/rlFHAU5zt/CJsP4DG6G7ybLof8cxiCPEBS8dio+RUB5wet0kGm60Y2D5EWZ5ukiR
9RYVJqm02CfyNVbv/7STHUf+Mq7NYOO4e3JtO/xlyN6H0qnJfMS/pt8tWtN4SyVcNDyJBjUv5AvQ
2QWMWHPOfHgn2+rRyEdzYta49/cjOZD5iLNoP5gj2pfZ9vKY9vj7D/nGt0YzS7JuTaRCMM0PHzIc
Fn1U+5FQVdzXNqRZROvaiswzU/nmKC6hDmyjgHfHl/pUVCJIwO79se01X+S8V7EET7//KLr0bYBT
Loveo21DVcw6VmFR+o3m1N7S66hdx1E7827eWhXgEuCggJxcFo7ejSUaaA5VwruhuNgiL06/RsFo
enM7ljdJMlqXY9gNK7TGBJn8/gOC9sm+JN8lzZbDdzWkJEZAZcoJMTTiJ4gmhac0o3nx/ihvHDKy
Rwm0CKCEz81RzbRAI0ARERMKiQr3CoLieMuuCDcxjLGfCI3o+f3x3phQXhjgCwOaEj04fCod97xa
t5LcV4ZW8U2Bv3QzwJpKShxSYFn3nj7AdsqLuTkzn7JwPzoADMptth4Nmx+e9nBkF2qKTFzJ/AUe
sWfi07Re+qXxRNokDxYvdRPaReOFbVyvyqo6ZzjyxkdxMPzRp9eziCqlbzMf20XMwEos6yarmc5U
L2+8TuIKOE2lkxGNw6NRUvghFbb5jOIa5sVE5XmRADRhQa73W1M03ZkN5XRS2SzZUKBnUC/hd3Q4
qYsyUVWT8eaX/JlXJOVX2mEm/heJtXZ7izOwjIw7JbJLDCQGZ/e7i4kQYr5NmvBsNrpztHhHEapD
aamVn9TpHXs0Ls29rdzVfSPz5kgDYZGpt3iCndkVThqIXHlpCVAq0ePghrV3t31VnmqiHsM4DEq/
ht/e3qR5E5R4Wxi2cjVltfgJOR4+j9ModXuPFV17wzWAbJkR8nm5IYfE/TJli7Pu7Yltw5ob61vT
aoPtgXEpzwQn2QmM3Hlq4Gk6KH2xpgcFtZe5+6SmCvLUCuIWgtkw0ML1hLe4ttWdpH0qzK7f4Thf
fu9DO4aR51TY3YZj69xxz0FzrljON/R/Dl7t5YjPv5M3P99/JafLXHO40WL4wX0P3qVcMK9mZiQJ
LAmGpPJtcnO+tZzYqy5uym/vj3Jaq2qIT7lMCQo5oj+ODmsUygKmYlf6CgBHEE7X2ujiTCGKR6Q4
MOZa55zQ5xRgpHsprySMh4aM/fLwwWo1buHMxYWPsKrfWfkYXM5wQT2+j/DS1XF7C1JoVwQEBKAv
DS5PrY0W43efW/4Ijm+KFHlHOVrweLCUqd4GuY9dDtV55kKQ7+vF2WlTiJl5bpNViWfh8uP9Yd96
eA5AFjoJpNxGjhvmlhVE4WISg9zFNrqdqlRvOfoVz7CbxJtGXADiKHG+Bx0Ke7vEcTipk8V//0ec
bjVIhriT0VfkJKbLcfgCXAVvLzUivlgpBBxFYeNDGHfdBupagoVWhIIcLD+5QrcwIlxI7TPjvz0J
r37A0QpArpwPdaDnfi+m8r7uluR+Qpi7iYeRNEbTrK5CC0MUiADEahql9A7WrTOH2OnndTgJR59X
0M2qHcwERddx/xx2hfPJNJb2zBn91iB0W2l2gu7x36NNvWuBtwed5OYBG+uP7WCoK2Ty4kzl8fYo
dDT3b1RG2x7sFFGYjn0FkQK03FA9HED1j00wO2e+mFNQiFhphJ2mTtY0jujHW4UYyN0wnJoyKiG7
IzfG6IFUhc6ji4BJsxnDmeyn4WMRcJ0vUKlT2k3pT8fIcEKYcKvFwyvFnKRPPWIekjNCzLfm4PWP
O5qD3orKxNVaXqeDjFtHHnKvBFgOv//lmMzkYeXDFOwbyIgVgRKO3icGG6LuyRrzC6PKPgtRF9dL
ncb4nEVnbtmn5Qcj4Q0PlYDmFzv04TsN4J/j0pLl/kzq7dppiN+ObDfaVHHzvbOLc3eAc8Md3ekV
nVONw4Xh1Ax7GVxcPBzdgh2cgmTnBiTCvT+Rb45Hh0eyqyTHQb7OV4db24Vkww6EfqtDEH7GukDz
lTayPAxnOlDpMvjtao7ptB1B2coxQk/kcLwxyC1S5RgvKHoF85DQ3qSzUa1dp519PRjPZXm88XwC
7SODUVXRRDvaXQri3aJxprVEyOZCiFkfbRyzfF60hQygJS+370/nHuU+WphcR3EARFvtavAvD59P
QfyRBqWS+px1+IQk6a+uctZhh8Y/LO4UNUZGCyFLi9PrRKkv48DxEPKQypRulTK8Lun14QqUoOEv
IPBXW5GVPqWYF2VqdObVy9Pl+KfCu4CMosG6ozd1+FMHNJbFUNFBRN9PQinwgxB3dOorZJSdi0Mc
xt/vz4789k9GtDhvVVBd+opH5x3ezFrUuUR5CLUZfWErEqGKU9K9khtcgKzL0F5UoBOrPbNlylV8
MjC0HuAVFebP8RUN1yFs/ssp9ecRgSgORbXXwhY/c5LtldFHw0CpoZKSH5PN/zmcUQVfd9xwotTv
0sJZZzS0tnYRtXfkI9kXY7PEl3pgL88IIgUByb16CyPd3WHplyLKGpzbOMOM7f0ply/x+CdJRb8k
BVqgjUfrsXWbIsiXJPXt0lR3MhLUM9RYI2zIOdfkfHModhL4H0j+JR3zYCups8EB3OXp086I/UJN
uPiGHXK41P3y/kO98TrZr2inUrxK6OdoHeU4TRkQehPuKkEOjaputmhKkzNTJ3/v0dTB0KIDwaUe
KfExWtGqsyFNCBM/H1g5zqC5D32CT0cfYNVXkCj7+P5TvTF/rsFBIzmwLCAS+g7mj776wH1QJL4b
aphlowjCPr2ZL52++JPM9Lf2BW8OxZPR94DoTe/xcKheKXOEBF3iR/mA2XwZ4f00C31n9Ylx5vzc
r7CjaXQxgqL7yMrABuD4ZbVa2feDS6CPoY2P5P4Ya3dIS4LRUH/iG9heNGqjXizFTFZnbRk3i2IV
KAGT8Uo4UXAfxYaxmUHEfgjCgxEST+bPBptPr0CY56kDYjO8UmiBIei+stLMWpMkPNylix4gryR4
Cv/R7HdpEQ7AO+R5rsx020/MGHoVb/sWwaY/0ezwrKHCGdzs0zPbpZyZw5kTYEoajGQ6JbBZj2ZO
ywOEvEMV+yXBA9vSrBANm04vRd6lb5EmtsVRQ93+7iqk18jpLJ+Kxph9VICIOeqgz0axD9qSbskp
NDd1CV/HRmj//khv3D649VDG/au/7xwX5RMGQYRyiMgnJ0Hxxx6nQ010+mVf1lj0RRi91yXOSwRW
d944uvrawqXde/9HnG4l9GcghNGEEZxtx9QTgnVbaIPk9DVQjrZmmZEGMmE2+/4o2pvDGIC77CgC
tsRRFdn3CnwJLIn8DG4cJUBIpHSToBtXlmCiWRuIiwyGCF49ZbGLgibE/b74HgaViafYIFb4qjdX
Yl5q/8wP00/XGFs2BA5hAjtTlx3uBBq9F0GqkXwHSrBTcHNd11PYXqCE0ldzUUy3hU5CSp4MuUcK
go2QG2Xd0sR4qWEod+YEPd2XcFGG9MHhyd7O3ebw15jWhFCbCEk/bC3zWzDP6nbgMoTnUmrevv/k
p7UIb53nBY+mXjv5hM2W41mQVOqrLG8Q05boyZ7O1YzV6coqkG124VSsAEDOQW1vrXvuLphu731W
wDYPn1Lvu3iYRZ36euIqG0RWCJyZF3CXYbzoluramJWbwAzyFRaouu8gwXx4/+HfmGfuNPhP41zD
1nyMqdpj3+MNS+hCUNToFenR4fSFoW7jaOaZD+yNTUznoIGaCL0a+OzoqBFxElnz/lTT9fZSiSzn
EgJ0t+K3pZvWHOpV35W/zUWB48kXDQMV5xOqzaN1ZFs4QCQpR+ms49Lb4Avo0aQ8W++9NY1kNUi9
iMAw3z5+tqLGYrI2Ep+D73aZEucOSai6cyMnXFda2mFsUHUjymSNQp6c253VihlJptEihw5rGp+O
ck3r4EqrtOrp91+xDcENXInWHzvb4SKLBLasiNUTn1jx29Qx6msiiSqUIChd3x/pjb0N45V9Cxp2
qGrLP391hTQwAqisLE98UcvUVysnkcI2epIo3h/ntB6DRUeHBX7+nuQq38brcfDEWDQMxfGNmDXC
TKwQTXH7E/efO/at7Mxob61b2elD6WJwMhz3VrpGVyMTLhGSWTXYLq1BzRzX+FcbeU2CB94NQ58Z
Z86JtxYURAWuKFBRTef4gpTgVovrr0vJWZQxVvIWgZsu1a0YyE9/fzb3femj6kLeCcjRo8/AcEdH
Elb6WjSqAQtE0R6ijiCdprulAL0OTH2DoukiMetdm4KNBtpKDPYnta4hMLe3pNzi2gvqPja3RjB9
tqs/AxL/tjw95eJKWZcBuMXR48J9PfqwsGRXZoq9xM+APvHnNWx0whU+4lo8elaemtsxaarbxdTL
HY8YbvpgGXxb6S3oNOE5DOGNe538OXu2E8UyjYDDlVe31ERpw7eUDAQ7xCgarqa8ec56YknDdvw0
JuQVwQanMQBtdZ1a3XSJvqLZiLprtxEJTmfWiRzw5N2ZSL1kPxrK8tHHXcD7wPOCjSepbKRbOX6T
aI/+L2nn1SQnEq7pP3SIwCfcAkVVO7W6ZUc3hEYzwnvPr98HxV6oaLZYzYmY0JU0WZmk+cxrajco
EBZBAoLucWSbX0o1Gi7zgsrF7b2zd+JtGhU2JCsE17ZFlUHgriZj+Ha2R1TWNAW7+BIg10FssjvJ
lRkCAhobu18c0t/Oe1CiBjVg63zm8lXdiIrnZ1TXFI9qNJpEHPtV/112klHP37Wlrh2s8a9ZvFlk
0kw6q6agQ7LZhBP0bAkHa7LMTCF5iV76ASmF2rwblRSLKguHD1gEfGCzt5+1ghvIrpNnaoIfm7E6
L0rgV7LwulZx4LOiKp3eq1Z2j0zlQwsmRS+QbEyrRxEOjwAXoaGnL3I1/jTm6hHJKxcL1JNhhKgA
YZArh++UQsNCN3JBzdiOmSXnyU4RDFHfT1P6Ja/LH2vUKuBlkxzfg0TDnU1/0izOx9zdpVJwlscJ
0l70MBZrhmTdpXXlj5pxSczBreLgYQrte6T1nsau93tcVnJJeV+Z+Z08hz+kdHyIRv2Eovyzms6q
w2BcgpnH2+2OZvm1k7TLgA13MBV3gdIjFjPWd1Jb/4e4BS4ItUP+Q9t5s++F1of1OHIQo4J+aKxN
2NV1UczPsO2P/2GPIw7MaITsb1iESJwsvZ2u76ekWOfIxicr7LMjkP/uSbJ0xqHEQCSxCQVrVOlB
ocnJGRn0+n5kJzmmpJb/4YWGQkvEuTIJgMJt7q8J83nUTZKz3iuLFwZy4kmoKtzdXrGdx4uDqPKi
UFSg+LX5ONWEuVtBE/cMTkoHaVTNjpXikJdWRx3ZnUiAkejQ09JBbG+LrzOGRo8ShBLOMz7Lj4OU
6ribl9adViIBm6RVeZAr7Hwl4jvI6mTEJMbaJvLIKfV1vcrMMqrwD/3YJ+9mMzjCNu+Pwj1JtXrt
zGrXX4kiQp/LRJHnHK04J8sN8xSi1XMQ1+yOgkwhfOs18N/uBUGUOmbr2hXmXD+YsT145Hv5QdVn
dy9Qd4TrBQIHMtj1XHixF1WL+uSM4Hzo610+e5hYIDYmqvAgkPlVrNrc08DccGuiQQOzc0vcGQY5
HqUOSgfCOjiF0M/I0cJB2Hu8NHjMPfeI0y+nGHFyJC3NCOmehSLxeN/ouZU4TRQsD0KS9dqpJ62M
PV7W9EsTqfVH7Ar+MYJlOUlTZ3yeYrPOTqmQAOsVs509KTMAB6euxIANhFGphsPf6D6E8thLTqSM
aAxOs5kQ6wtlDl2dzO6HAI3qp7EN9UwOdbu458TXykugNrZ+GoZ8+Go2cYJ6UIMi9bk2hl6gKprX
I46xg3nOSvDFbtCU6l8yeXvi9KWeI5cAh3rlKf8AkGJMjpbTUShEmT839eyrBVp5bjv1CAGVMupQ
owUcA+Chmn2rOltdf988XUw0s1qns6G4u62Vm1+zSpZfOxPlRsfquubLKhj4NxoNXeFGmE7aHm92
+pUjc8e/xBHdwEHyBKPV6B38URKUgtTB/EtLE+21IQ0yQEGNKdqYg4mdaZ3iuuPMwixfGtCflz5X
qsRrF+SKWbN+uW+qJPxUp1Z9B1e9fp+bUXPq56ikF7+oeAcpvS8bc36xYxHLiGOrE2o4lUI1U5j1
8gXJPWzhrUCKcu/2LbeTF6zNK2olNO0B3m52ttQoQV3KRnzODUrDlW3922tt6FhN8l5uqv6+bC39
IBDaO7IE3oKrB4Qjbbrrw9QguENeSU1ddLnkTa20nKLYjA5qmnuXKqcIYRCKfjxIm0sOI1XWk+7x
eSTXI5ZRjeG8VMbkq0owPy2jUvu3V3LvjqCEijbwKkVsbDurKJ/KY2swLa2jGgaFt3X0koLMmFuf
bo+0983w44ZtTBF6Fey9XsBiyBeKVVN8xl2t81H7s16lYqa8ns/juSbT+xsxxeDgXtpbT8gwwGqo
ARO+rj/qt/A169UhiCvQzsU4qffsz+EOP6TyXCYT9te2fLBJdlaTIrEBpoU3ChTyJlptgl4ohdmS
hVco49upUXpVFf+zQD86mNhedsZQNHl+aWXAorueGfrtTZuik3U2rSb/GOB1c5YtDIVqoDRurNfC
UYABnPCrwq0Dc4KHRsUkJFwIPsNBPmKj7Hzcq1+zLsxv62xhfiLkgF7GhC8nomada+Q6QolhChI4
lfI75PmOigO7i62B3VmbvARumzG7jntSNJz/Fseak44krddXs+EjdKsd3Dc72whZYwI3mDa41K/i
379Pj2s/tHjdCHmXFElC4N4oUyYI1dV6e5JbavS3z8oOWYRGzW8DbsKQ0Ur6CaPk5CwWcHphMgE9
CnWqhE1Qe0bRDi49TumuTIrCVyvclrpM2CdocwdB13ooN886BXMAF5SUqK9Zm0M7okpipgqJzkru
8IamqyhKF9/UbJJPiS3yU9fq9VluUumiVv3RcXojB0MtXKdSb1B5pQgBi+N63YE9TQUCwdwZMhKe
6MkhEoydX1o/orD37yLMkz7Hvpk2n4MxuQOP8kgAhwib7Uld9deklF8FkteZmT8LGcW1rP+o9vZ8
cOh3XgbkXgA3gI8FubllYQ5Qo0KUDrmzTazUkO22T2lfHmlI74yCVgXrQInTXqmR10uRAnmXCymk
RzLjHdwjdX1OsY0/mMvOxlt5xlzP1so05lxdD4MIJJz1mLS5wWaSMM7OT2bapZd8mYI7+sHi0ZaS
6hXZ1eAkN/itqWYjn/M2/nn7BLw9cWujkqRPcDfSGdkc7jHo21kENUW/SC0fU5z+LjX2gOdV9fJ7
XWvi8r8bb/09v11gcq8iYwXGwxdzMnt6ApJrWtLwVEfI41VqUx8w3X8Rx69P1ursin79Kr1BaWNz
pag2m4aGiu7DiopeKy1aDDQKUkjQgdVpwsEtZsRQuhqqj+A0YmrZrVF+jINW6xytDPANqxVRYKqN
iMdAQFZoD13UWrO3gKlsvQqVbesUYdhTucvcCnxaNCOXHbSTlNeg4rg4Gf5/iWtnZaI+Wngp1xRY
cZN3or6RW6/tJ+17bxtl57T5LxUhsMj/YLE6fofgnH9F+roj4AVPgbqjnjSDh3vJctdEulr7SbtQ
ci/k0cpcZGhRylUkafHnKZNf4VrKKCJldWehdhKk+SUwytp2Y5bqcYg7PO/xDsnJUiRjcZRMNyrP
REBpwDkkLDPPMrQKylo+mak3UZ16mVLRxydMlL+khtRWJxnr1MwVgSR/nYNBf5msGKsoxBSnDLur
ZbI8WvmjGFrFz9DCQr3QXkzQQEM+PfHrk8ehyRvdTeciDdy0l7UjtO0OdpCQdcWcmpQ0Lc7b9WZT
pSwBlydsFAzUu1TrNcmR9MZOnK7UElefkTFKyxmRcQtPFqVNsWPS1YpDH8eY8gWoLCKVjsAT0i2I
Phyh0X4VuDdbE7AFfTEB2XWtvlz/vATrlC6uLdtvBcZ/dSi7oBtLRysMr4yE4hIHv8Jv1GmYjYjp
068zqp4Z4FI1v5qY7gVB+1CJ4gM78/THxxRSM90k5DXWdHMT9YgKTZ6At8gXXfQ4LpqY8abBIA5r
oy+KxPG9Pdyb549YlSIXol74yVIc2jx/IW72EXb18VkPEaJlR2E9hdH2k6VTCJySEOxE0J7iVPlr
qpbuIOh4E1OtgzNF+iy0x9+g5rAq1fohauMznH4cBrXwPdq4n5UUl8eqr34a+vD+9mx3B6TtS6iM
OhMd2evvHkuLVY/VwEOGX9A5S4sOT1CoK/ZMnVWvsdrpre6PCy6A+mkO8sqzyETom3uwkODGRQOz
lHuTCGbMbLfA0fxgLd88J+soxDC8JRoAtG2t3saWErFnplaHyHyHhkzZVsqiU9TO/WkM0vSgwLMu
1dURWsejUEXRms6JsiW9FpMqlCyq1zxOvKtLWL8UlaynwESoncavcAe1Mta2xVHX5k2YsBl4c7XU
Q9ggLEvCg3ut7ORLOPjB0B4hf3eWk5eZsBvsPuCvLcZuMvV2UOMZwEJZ9GfkIIXfLVN8MuV5ekpR
ED5YzrdhCWRlIsG14rziErYwMHS6JTUJ6ugcVKp6MftMe63CSbtHwDc4t1Zc3XVzn53nwQgelBC7
6SDWIidBRvzj7TOys75YIujEvTA26GtvwrAKlwYpKsKIgHj+URha+C42FPnu9iBvvM9lpvv7KJtD
gWiR0UgWjOEgamIHNkziqlL7L1Ua2Dk8Hw59mDu7nvwkpCFBic+byxnVdzqajh0kbtRZzYlemu6N
qXzCvx0K1Ryd5piOQ8yLPsnyy9gm77ucpgmARwSURYNzp/5AUcU8tV3XHnzBvR0D9GDtJYL04Axe
3y11Xw2BUNPojBWr7oykMKfUlD8BSxs89AOPSHlv0+N1BXFrhLVGeUPZ9sMnkUvJ0onwjEHXPyLO
VC+Zde19CuXcywPj1dDm9ARmLHrkAu6oHAWZj8SZ9DCgfXpw+ezcq7yjQNdBQnDFGZsmb6FZXQnT
PzzbOG9gzTaGqAS1eGGoI+WPzMRbNkMZ+/Ye2rmB1g4AmgMreA12zfWCkzGGudKxUeO2eynCRP1o
h33+ASf05KMS6bVb9BSHnawSwdHu3ZkvQ1Ny4ZzSIdqKeFL8WZQ5xiQeG6iHUFkiJw1w2k1H3MoT
QQmxS2PI6dPXSfTcU8FLJnAdMOsf1DP+qZGLTMcad4p8+GlGKe3cjHBPGr7T9biESNl5bdM/QaFI
EHyqvwujbE99XnSnsJLc22u4c9ghAJP9rjjDtf95vYZ9X6LeabOGU6F2vi1wL7AVhBr+wygkj6sW
L8jMbZmeImccwy4IzyNpJJacmFtLw2wdHMDdjwLmjZYQBAqOxWYuaZrSQET9CDDM4iJHIHtRmil3
ucnUumXNJKigHWyF3QWEt7GqTIB/2XbWUvSB7UFo4bnFyLvuFOWE63F+sNPfVgkIpDnl4F8oCq+9
wuuplU2gJxaQA5QekupZr1d9dmWRT2ER9T7K7Th8Iu1xAv4nfZKqGoeEJpNPYDfjD4DTRnccJp2K
t248D0une3QDFWLYRiwPSVVkWML0/CllhyJ1u6sDvgTBAqrYlF+vfzfeEHHQSTKfpMdx2VSROMIy
/ud/2F3UXdc6+Xrzbp6SKi2DxsIU+CybbXfWktw4mU1RHVxxe1MhSoZxQcmGUtxmFE106UhPiw+9
IFBRzKJx+zUquD2Xt4kTX3qFyqxiP1AmtxFq3qe4VIqOmzSUk8/1uGAWKdNdMpcYCR5qNB74MKgT
I6jmpZpe0HERIASAUqYg4S/jhHg6PhCgWYqiPqgg7MUoFO1lRlm5NfRXrz+nGtKoD2Gf+7wl/XfQ
ZBoa7dniyvlSY5bVJiTSvC2QDPBgNzOohr3pJ0nVHq3SOtAm+KR/AAkQiaZV43sTxy9LGRd92kn+
nJf2Mxadj3UoWfgO5bpvJFr+XFQ4DEd28JOmVP4z0HEdjpdheqmMUnm5/cl2NgZyfkT2dExWwck1
LvitrhLa7dig+i35+KLUHgJbihMFUGv+dJS1jUq0DYRqFX3cPHZtqcCwWFB+MjN1cuQuae6iLD0S
1Hh7hTIK67neoJynLbNQx+ArLZQl8AH8qXjyzPNqmosNlhpPFxV8Cd7W6nRwsijxvfmcDEvrgjeV
vgJ6NtdL2Maz1hhTF/hZj5hUjJeollc/6AVZ8knW0/FcgUu2sTkrG83t8zZ7NQIxDU6TG5PijPLC
I1wJ+RWg3fwCTkziEZafzcS28WnX02+4dFj6CYsCsgZtUfOPUaSpP2rNnBe3Ev1sussQy9/6DMNq
r9atWaKK1OX63dRMSOLaNGwzNwhSFV8nbUk+It+d4RBMgxVTqjwKQkdoYAa9VknsCRPwMgy8YDAk
27UktcGU2czCp2Hu4scm74O/plFCRnayq+9x2M+ZkyYQGR0VrOzL0Ff6J2Wc8p9FpxZ/J1VYx8hb
ysZIW9IY2M52TF6AP1eqd/a7GIEj02sLmaECytwTu9yciMDEWAFZMSG8L0Ma/UismhNQpm38XRpt
JXeQH0APWC37zyY2zHca5I/PSrlUeFZo7IFzEqkF/g9dD0IIXOuPSVf6ZzMu8FqEkdNcZvDVL7lC
nxfUkSo9Ko0eBycN8M4l6jV61KokZ9+wThq/FJXevmS6sjjYrLUvFt0jNzLyx7TPJQTVcHLAl32p
KLgUY/DRHGrjgdtFfMyojb7USRKccspFrdcU9oyHoTzal05KYvTQkUOTPIxpKvnvSqSd5eijHccu
OZHRIKeZkiqg1ya1Ti4F9ujD8w6/KcUy1F6vKP27ZIjS+dwYlaS7/5PhSjJhnAWOJBYRXOxKt1+k
FG+7QS6MTxkqJbmD+mbwfqrt7jUEf4XRspWCnlZyfHIdEu7wk5WZEl5Sef759ulfT/f1fUeNCvI4
7TDEYd7QB8LGFlOQJoEf4p7lBhECDX2pqGfRmp/+fCSQOysDFQ0MMvvro0hkUatNmFMdR2zkoWqj
n12f1u9ku40PQs+9OQEQU2VcVOlxbYPCMgnDaJgiRiI18Oswbx6WKjDctpe+3p7TWyQ88FqUyVC8
4e6kO7sJQ1KrsiyJDepXYYtMk7bkHyVBp5+7QbvwkMzYw7V0+gEYe1E4wJPEd+/ollsH2XxDfgQ/
QCYGptWzueTGSgNKNwa2n4dY6mWTmTvGZE9+qRef1Ll/gCiNkU9gja4RtN+LxKK40dvlA4ba/4b2
t0QaH7ou+Cu2zAcz0syffYWRRZto1cErv/NdKCTBLSSTlbmSN4s11WLR5ZK91kntcMaG6J+szfsT
/Oj/a2rx/8Tf7rw2OhRNYFowQ2i9bTJmCyu9FE/owA8Ms/SG3KDd1wvhUciWUYLINEyuQIL8+b6j
+bOqVa16WuDVrnd4GMQYOvVraVqE8tehU2ZssJLxwt81/8NSwnKifsTBRfJ5c5iE0ul2VDCUnUay
08dp5AAYqtGT7JaDWe3ucaJS9rcFxwby6fW0bCPtR7Q8bH9oRmAyZZCLky0Z7aldVPuUAbO4G3l8
T5KhDF5tVcUdFkhHT/m6dts9joQOOR7at9jUbtYWj79wplJh+0uiZD5FQxrkeIX7+J5pHpq4zcd6
IjvJjOLoq+6OTFsFuScuFPbu9fQN3MsSKaNsjhXlcCpwDnL0qLbupQFp1TQew09zmTQn3GnVg4/8
Nv4DSCegnhj08ejnbUa2QuRUmhAObg/KHXn9SqG/YR+pTe2dSoXgm48r2E1blPBY06aJsefzCymI
vTYxg++wvR5B14mDhvjufMhCQMxQVHkjUK0TBNVZqtq+Hpv1O7qGJTs3PgIbravyZqeAvTd4ZDAV
3wqbGiAmMHlfGKVAymlotNbXlCl7kvFGeSqovDq334C921dddctB5lCbe8NCx1NsAmVk+1IR1c/2
jOhNWHVY8pZDzi0zqFheajgBtFr0XDTjUZ9/76rjNiVPYK+oxhZlEOMEF8k5wweaGO9ENNnv1URI
Tq8iy0K/CzKYHE9fbs9570z8NuhWYmqslACkG4O2dCV/tGaQPGgij314eDnuqXj3lVqje5IwP94e
eHe2VELBZUINIiu/PoydibkguCQ+Lv0zREOa0rO0LLvIXd1gVhOVH5Dg+nF7zJ2KMiUYFaju2ksi
k9icw940kgApJ06IEn0vM/IX0vPon0E3JbfX5sFHKGXBY6zQVV8kYXHfoNnrhFKLaXVncEfj5g2m
UZppnogvhtTU71ujM9+pCwIFOVvEh6xrXmrdBv9Df9infY/rMMU1YJloqyIHV/BPtf5HU+Th6+3Z
7W5f5MTRu2X3An2+XlE9mcqoHFlRo5DS1pHBWz30rU0gj1PCjzhDRzXFHfZBFqHmKHbQHMmt7Nw/
VHd5XHQKrpShNjc7ttmCbIvnpSub7kmW4+wpnqz+qRF67i5aUT7JxpA/Wp2wnRbpeqeO6vG9RB7n
FUoqe2YqsEjtJ+syIi3mzP0QnDL8c2hC1xg4yyAqu8UaH1RpkR2sWbECDJsLKlvoSC65+RRnCvaI
XSd/MqxhctqqFZ6NyN9JDtvIk1XQKBO/xTUXVXlAYhDVNEWjtYxzEB3uU6/RRNFR+KKBqkddfbby
pXjSUf3/qihhenf7a+1coSgfIvcL7IHC1zaIlvusluSGPWV0+fBUWYN9kuNIO7jSdo73KvVOhwrF
a/qZmz0R5UYcqFZNQGlI4hTmE2KnlZJ4YdNSKprTzFPzDv9gHhP/9vx+xeab23vFraD7ye1NYrIu
wG81jzJWhnEweG3B5OZ3VaTVwwNEdbV3LXOSA1Q4q/lbZiTKXRVyINQoRZctm8QJJtg0u+A+9L+K
uOk/dBiu6y6ST/KjJUclJlZa2yLBHCvxXbSI8Y8ZTSvLYmUycS+t3mCbmymdU0vKpHXNcLq+SCFO
o0LFybOJ6tJbVL33TENDbo6Ewpfs/ghEuHeKNBC9vHdrlW+LRQ3BekxzUxKk5UBsZzXQna5qs4uh
BAdX8N4WBLBFqYgLCDCvdv2F4tYSyOAxUSUeQj+20NAL5VA+2IJvKWusJ8H7GgAZQIe3atNTnMc5
pvREeM04xr7SxhYetGOLAN9EqJZh0JoMH9qmCV9a21juxyCLs0ssZTHtD7Cd5EDl3KVON9nxh9ub
9BfydbtJKZiBraKiRGFpfaV+36S2kJJAZLY/dqZXS/a3KQFpKPf5qQiNS1WmD0OZvbMDaiSh/pqP
8t/psDxVc34fNhXeSONprGLXkLH1ozBedZqbiukiKeVJRcpYsqHVh2yYXsM0s7cbR0Va5mB9dx5S
in4rbACyJvW4TQIRZ2afQnGwfBIkkK49+JS86lcPWONRsbvOEysw9GDd1q2xXTca++AVyJVX18Tr
dctmOe2XxbT8WfTtxyBOjGcb2ERB0XtKmW7d2Q7Ze/M3xHX1K4jrsXHa3v4uNZSknHqI5+cZsvmP
AGxj4+nT9JRQnc+dyIiTv1RJQeByRin1S5YaWHs3JRqq7hwE6tc0SJQjNu/Ow8kK0jpBVRGo0zYv
mHo07KNitvzO/p5l+fKA9G1+V1QgyqwBpeZGxhIyqpv0pIUwH24v5U6PdtVmMoDrgKiFULx5NbNA
CUQFn8RP6Ac7IqkflKA9S0nzEX95Wt9K4Ut99qGwldfIlH7qUGXUuD2S4t3dRYLWEfnRr+f7+oMq
yCGHKWA0fwntd8oYrfX7hfeyiMOTHdSdI4J/b0987/YBbU86tEaBwJmuRxz7DK0n8mK/UkY0iHJL
uGXEFXR7lF/Ime1O5YbDgwF6MUzm7QmPZZRcep63Lpy/Qdq1fPycIaYAEPfUNI+dKqUZXtFQuZvS
ormAOO5dW4mMT1YwQV6NhX42lbA+Lxg1+0lcjBda2dHjjGLjA2KEmo/RcHKZzCh7h6r7nzcsV1H1
FRO0gkzwFrpepRZrw6KtNMuvBzV9oMWn+rI64jAdqs3ZXhLpKZSk6eBK2f00xMgwnmGYgXC5HpR6
+IIyy2L5VGYSKpi1CdiyNg4ihL1jR6ESthTtSrI89XoUc2mqRgtGy88UDFFhLZmURUfbxwE7+WQY
cfsYL7H9kBeD9aHJ6uxg+L1qCEWQVWAGZYKVPHw9ftAMtZ1JjJ/ic3wyCMeIJdP4rgQZ4XZBZH8Q
WTwSBYyLI4uU6rnZqwc/YnelV9gXSD5ex23zU6pioFcD1Q8r0hVnDoR+6ZDc8G4fgtuj2PLmqBng
FScq55YvaU372LcFigG21P2XuYCXUwCYAdvHmvDqLaVqM1NgadmqSo/VQK8IL7QQcfkPcwHLgt4R
IS1QtutRMiPF07wf2JtxFHIhmx+wHD8CgO9tTUB48AXhOa0a6NeDYD7dIRnMbThFhfqcWUv8brEJ
xKTZSi5aJtAMmVqEH+pSPdmgzQ7muJen0uviF+DPBLd0y/IPhJaWOmrLHI1IoDOVNAs877TH3KC2
rG+daSdfdS2dSgdTJRmfb9mQUtq5Ya3fk3GmtoN1TxXislMEP/uBmptjS+VgeQCNBL2OwkB5VJmZ
R1iXCmp7jQ3T10ywYnTTWlTPCz5xoav1/OlIab12UoSdv3J9hq+anbXfbn/UvTSFWJu+MTEYyP7N
GwgqI6qGOiOGKaGHA3E3iB54FaBojpeEnPrUab3hTrKYP9weee/dW0nCdBS5g2BYXH/pVFVrk4Y6
r9ASRu8b7CC82ky/Kk3zweqt10hg+nh7RJP/4/ZB+n3EzQbWMwuAi8w7hJayRxvlRybU5QLzy13G
RTo4k3vBN94bYMCQ9YXXtiXs1U0f92nPK5uN+OHmTTnVToWu96lu0aqIiDwelxb12WKWPkdmZ9+P
qFN6k2albm/1/4Cu/2ODQMjlPOsruw+kBHji6xVvbMnqJZogfojq26Uo9OH+/yPr2PmuV6NsTvAy
RE0YrhfrjCjBGTVx3UcV0KSr2Lbv03COnyX5P+RTaLBZIJgoapF2a9czY++Okr1es1q5jCQCy+ya
a3Hj9v55K+DFAqKjg83K+nCyiNfDmPgSKiVQRYpL6vBi9HZEvJLX3hQp0akNFetzg6W5P7dB47X6
rN2XWqF/p/84PONCnN1HqSS5Sw/s4vYP27k0SQRWVCjZs0xR8fp3oRard0OJQk20mI3DJdmunpNk
Sr1suHma0zzDRNUfDO2LJTfDp9ujvxWRsZF0WtcEiQQY+VvLipxEZKGZEfikjEPj2kk4PkWBMVRu
DH8DiT78Db3UasNXpV61U1ZSf+TEkiQelq42cHoEM+xYBQmKJ9E1PmHGlEV+UsbZehY4XU5qZfrB
z965+SDTkhuvpFCAkZv7R0yqISXjWnGy1fFp7vv8vpbq/rOdRciLDOilCApfvtwG5gH3ZicooB1B
rxiqOpCRbW81lRUKZz2iCNSO+n+UZOrdZFisA/b9zii/IJCcdLEq3xrXm8JOsmQwF0v4yoxXq2Nb
ldY6hl7lB7fq2/MO3RSg5crT45bblpPlTDRa2Q7CD1o782QpjV6jpElcQ5/EeSLtcXI7SF9v77md
QddmC+gioDArKOZ6cmzHqkoVrEv0QG1rZ7Hs+X1pK18CU20ey2opfjRiOjL63rnSKRtCwlwLFuiK
bds8eBrF1J8i4SOeHd5TcG1fZ4PaghUqGtqq1EtrpQreNTaYk2ky7XfIh1R+adLEbC2617qo/jxh
oEzG0aeWuUJdt5igqLeC0Go108/sILtoad2fcbitT7eX++3LySjwXNHjA9cFze56uatMj2K8y0wf
x7vs0hBPeCiJeCjqTSQp5ZGI7NFwm63banbbsatMHxaQ6bZy1ZzsAQSvLPrAU+Phz6N0jj/JHh01
DSHKX9/9t1pUnEmNtEiz6U9a1Zynjh5sVknjQWz59sJhlDVA547G7HHbZWpaU8PSoTV9M1BTTwva
6WXQQg0InsR4WMs/ChAH7hJPR+TCdb2uAx8KjWCxefUpCtPwvv58WVjZeTZXJp7ZqeTOWYscnp7V
d3EqhqNWxNuhmB5wDhYU4tC2slllyOMQQBp+XI7qHYy84E6e0jo5uHR2ZrQKAGGTQfeemG4TylAz
yENIV4afRVL4kMaJehmAEfllLcqD23pnKFi1NGpWJCMsrM3jqvcRYhNFBK87lkqk85baxXnE9qpy
OSoF7Q61CtutXmXAszbfKWqjuG1GW/cLIy59aUQCNxzV8azAIzzYjDsXKJ5gpozrxQoI2MKxaaQ1
XbTouo8LNjzbNED8MQqNd/ISp1+URpHPlOyWg6+205lgGTkFOoxqSFBbyryskDThTq2hY0sSXI9I
202V5QWZ0O+HLG3QwRz01zFUfyS2Fn9INWCEeMHE/rTY9jlKDeV+QUvEMzO980MrzfyqbWSnQ8zo
UQTj59u33s4a/SqSES/jHofQ2fWxISMJSAIXeg3Y03PZcTf4rg4S7dLkQXS5PdjOnUfeSfuZtVlx
0uve+O0OokdnW8g/6T6u6NoDoYdxlmZpQOcQA5RZysc/Rv0TZgHvIdtFmhOE5fV4Y1aNHGEQucEC
bLNRYDnnVh4fzGpnR//iEWHovMpSbA+PSIakrrKYUcxZfzXtbD6F2dIh9891fnsB1x+8ueRIZCGo
0zwCAr6FqeJInhVaIqgKzo3yHNhtiChBfBRq74D9Ec/iFkeEm2Y2Le3rdatzMRlItqo+ZsXSvWRb
wWubhhVdKXRMUifWpfJk1dV0h/vY9G9eNrNfTPp016AP8UyLxniwTdqhRlyXC6I7WYY+hZLivRJH
Ti+ipXUBRZrvjSya/T9dIJrDlDPXmi+HT2wusk6ry86sLNVPDYrsWRX8sKwm/C+DrFIuiIFqa0R4
vTxKveQ9IsqqL8VYH+R92X4zw7r4eHsqbw8LNsmkeWhLUSSi7349ip6HaYIYAaVlFPYc+jCRu3Qd
aQIwClSi40P+39u3+3pA9XpAaYTknUymQOxC6u7nrCmpXUb5v2OZxvfRYwTXT+kHl/RMIPXSk4nF
U+QjCzX+leN0BRtc2K9tW9YnEVPjJIcszm2FwN7tdXl73PiZ4NDX8jENlW3DT4uXGtCeEP4cp7Vb
9wSC1Sj3DlgA7eBD79ANGAvtAIq43Fc8JddLgm+RDYYL++04RAoR6lnjKWWpuFKdTH5QVFTKke++
k6uy9VBqmr0h1SXXLOri4I55e/D5IZgbrJVcErottU+3ydBgfAgfR7LhMgZoy2uzfVQ82ilaMwxM
AtoBEGbeYJTCYsnagPY1XYcQuj9kpUsYRL1TWzXZlVGh/jIj2ZjhQvZQgYZGIVJRDr7v3lRXV821
3wiObovLKpOItIeevx+FQsdzNSpdTe71P75JCfRXkDHwBVKLbYtRriylXA2Z/LgbhRfM43xJClGc
bu/VvSNFU5oQbh0JBtX1/pH7ZoJFo66UNgEI0FKmi7KIf8dIkHSrCoynMc3vVWKAg9Bn75CsMudr
iXfV7ll/2G8vLZKyXZDVOou4VOKha43g1AYZVuFKcTTU3j3F7UToDcQUcZJNXQpPBU2qZr7X2E+F
NyR0tBQlTnBV7njUDf3PE5lfKRotIhC0KwHnemoKStetNI3CN9W5vFP7OHOyIbIOQofdWXG/r6d+
vYA3sxqUeQXuT1QWCmG5dE0q0vC4uMT5+Emb6uz97Y3yiyJ2/bIzq7URR6mG8HF7wGPqfhH4QE4e
oKZTWdSTG9i9CgZ5Dnw11MK7RRtoIVGJALwaT/cq3pCQPqrskk/o8RIodp4id/qdnGioRuRD5nVS
/A9MRPWJTp4C5NcoL0qnVPddOvy1ZNArbAVswhDk/XNRCO0E6SF00AIJPQUpdq9TwKGESVCA9F+i
8+0J760vVTSCs5XqI2/70lrda9W8UFGRmkz1sywNfMoOjAcngPajphxhStcPtl1grrXVW5M+AFL/
19smpQEoB5Fl+nNXFujs97YrWEcvwlPDDUOtclroMRc0d83LSPzlwzzBGGBsoudYH61L3Q+aI4XL
7BsLhjpZr4/uLMMkGdpccdDS/z/snVdz3Maahv+Ky9cLLXKoWp8LhGEOCpQs3aAomkZODTTSr98H
tOXiDLmc1bk+5RurhmQPgMbXX3jDeCUx/blMOB+Zm7j9uRe786lrj1Mo1w3sOSXLmbN6IgACpja+
h5rwaSti/JFx9jB6VGvtxvVZxbWbGdut3DrRFyO/aGa0Bf6r1cSQZEI4u6KCQNkqa39e5px7K0PG
L28/nNfC1vN7dbD5W61L2WMMiHpP73wxVMZna7C0my7OjaBDkf4EeTkr8ABNBW+v/ErwB8+FkJxH
yUsTYds2z+LWnDSe2TsZYXm0uks5o62ulX1/+vYqr0RH0HEc6eiZbjHyILUCJTsXNuzm3VgO2D6W
VnuaGc3lbM39kTDysrzCjuvZSge7rqoMpM7LhDCSJFZg6PWEJQYgbWUFcuQoWOYKVRH/zk2EO0EO
vCWph84mCnyOoetzTh2rnk9qr1WYGeTH8Myv3US68YzHtgGQddgoTLs0ac2WRmEhJAo1qlKjlzbp
54NiHcPMvboU0WID0IDlPTQ6ThWRJZZWOiSbRRd2nv4Rtm9+2jegFN7eGa+MPyh5ni21bdBnG7Cp
Sglm17Z3im05V56Ttrs+bopLEw7Wbvbi9pvSlH/m7jz49til55lLridr4fhdqYoLWdsPJYD/IznR
//G1mH+gE/cKdWcYay8bqor3wqhV9cTRMM0MF7fR9ShrVNt34X4hS5FNy01brabwY6vrL9zJbPuw
wwHj1F4aoGfoHHW/F4M6H2uevlIy0n3fhpzAg/GSOhQNQuCKhz/yiMzURnoi3bXNfLF6zjfNW29S
BVSVqlHAmDDf0vzWkPPpqKdX04Z4lkV2u7TKma3VnxtrCBZDve4dJZhWBGjffrwvwwvZHo07Dh7Y
MIiD7T/dnvHjoDfWukNQPz5D5U0GKjqARzbRy7NtW4UKffMZpkjcRlnP9pAbq5ZEjGzdWX3aUQ2U
V3ERX2tjbweOCtXzZ6+J04iWNSAkeC0vOjitjDMLopK+k7rR7SATlpBYe+Xu7VWe0u6D83MrP2C4
kxHReTi4KJpEztqXtMddRYlBBshpufCsZIyGbED5Cz+qXaX37WmC84nfrs10ir1dF5IXl9EyG1Ok
YBkQFdWSnyplaV57Ml8v7ckG+87xGuX2qn35L+gYGih4C7v2FtNrtXamCFyL6cOYOoZsfAUax5al
248+2IYgPpThW9ZuSZzCtHebxt7D0vaNj77OGOaqibZ7PA+BYoz6iaJX623q1YAuvYzmR1VZpwz2
j/LuX+5Nvg5Nqo3ZDtPr0IcD/915yXPP3qUbtqUXFSpGemKeWLFZ+Xm5IvjrKllQbfqEamk/irEe
IZ6XhU9mP/qTUOVOQGM9sr225/riudNMAUpO3cmBub+ZPQVUT0mysOvT+JKUqP5oF0n3cRgRM25V
9dHOnPa0gvK7M1YUKt/eda/dE6o0xnvodMHUOTio9WkscjuP7R2l4hJq2bxiVpQd84d++b7CV0MJ
lH4R2SiqjPuXKLV46ml+M2hrcOe1Yjld1kt5Z8LTiPLB+3kkE8vhEgce06E+O4QobFQNmQnH3sk0
dqJ4NrKw01HSfvvWvTLIYxk8K0x60VSeh6JfVZ8amjIxYKqLQvrIKJUBLfcvq9554cL/f5sWJDeE
sM6NpEF32r1yFStM5fz57S/y8u5iMY/MJFJIMNQQdt2/u0LvNTspJ303L+VXilU9sBQI0IlXukDS
6uHIfn2ZK7AcnDGeJ21/FNb2l+usEWdku9Z35qoo0qeBJP2xrNIL3W7Mnx4E7a91uD05U1F9LGgE
xup8advjH46OnOa/cf9cughkxSSTh+IiZRMXlrBBZi4LHFVXempkLG0TOWKgJnWWY52R126gBfl6
u4kA980tpX12emHJu2yAYW03O+3gN+jV3ZBG1lFvaXP09qW9thQNPJUGCT1tpg/7S9VqhaIE2l7A
E2o1khkQMnVwsV5z4uLIUq/tQnu7LIIIVMnD8Se6vhDIcYWg1DTNG6Np23NkftsoAQZ4Ebd1d2Qb
brt6P2xyFtMUgaGykTMPMX6E66VIs4ZLW1VaghNtvSjD+pWKb6iiWO2qUIGVGM6ld+wNeBk0WVpn
RgATl/zj0IcSwHmm90mp7TC6FycNDiZ+jcHNkRv6+iq8z8gcob532PZZB2XpNDfTcPPVzGCQdJjQ
Pjjmb/baDmEGSimI7BDktoMd0krRIl/KY9tcAWB5LSvWnS0mMmYnjlzQazsEUA4nL4UTiJWDlxkp
bQ1mWaft1Lwv/TyZ7VCkUg8TKn9/gER8pDR8Jf8AHqxhq4aMl4Xk1Hbtz160DaW3Tgoy16U2ZLeK
i2CQqSaWX+DJEFVsoNQ30BMPbS/WT9VOXc9MvesCUTt9EE9tfWTHvrx+vg61DzIym6jb4egk7ilT
GWqrOzpJdrQ0rgTFV2DqBm00gm51/7Pv/v5yB8dCrTbaSAjC97B3oUCpXbabOC93sIw/vb3Sy51K
vs+LvynGkJcdBrQeJYWqqllp0/s48bp4ikqt7o5Yz7zcqYwSOXnot1JBwkzbf5puXyOx23grYnN9
fUZKnuxq4J9ntN6OjZifEPL7wQUkGvJD6McCC2IEtb+WV3dVQrWp7qTsYyOY1Dn+tta6ZYTdhPKP
Pyp9XIRTGa9kZbiqX+QATdtdIppUnvMjUxI1vZ4qJ0pctCPChIp4v8yu8XU0c6ML1sZZwxTPvusu
nWSNgcoKFniwB4FKbZ25/QddkQ9WPrZ3eIXlmh+3cv2Sr7GY/EFIKJHpqOhMKPKpLG9Sd6IOqLS8
09D/VbgthQD6OjvNnVpOGnw3YzK/Wb0kBs/bvCX82cdvU88DRaFvsDHXD0IIrk7MTO1R3c19NZyI
OVOpUdP069urvCKbRczd+plMLGiKHKofpCSnUNHQkI9nhblvNqXXdb0KBPRQRcgvrXZRcngOtZWH
WJl1UEzdcbj1cmnQc42N5TJTrOmikPFwM6xFDDMQnNWxwnSLYfsbh31Dy2sbrGD3dAi+WCE9laLV
BjrKM9rydpsGzD9cNIcnd53DuTGV1bcU3VVPurHErjOOPSC9fWlbE32QyRxCD1zoBS2R+N7qRVZt
5lhDedbasVGdOt5AjpAPnQG2Iesjq3eQCTW6NrtnUDx6J0lmsUCKiOzq9wbOkVCyXIiZDdir2qeY
qTUfCELbBWbfxKfGQBcQ5rOuX0PzWS8zp3c+qOaMA5naDXUfxg6OYT5qZWkdoDYpI01HrCTQYsub
/bxRR9hdo95fLnlbBjl8VZjCVVHf91aNuWuvKtrXjATlKmtwXDldqoXuDQrzeuSi/d4AGQGpHsQ5
esR+nwpzDkvXkuOl4VU9FZeRopeSMo6kE0xb/u0N9TKBAIlDAgZqAUSTeQhtnNQi0+e6WHbGbNcX
G6c1NKa0uhaDAqCl8lLI4H19YxfzMeHZl/GSlcFn0EGkcHjBtMAtlTGwx2heWOp4qgNLDQ23Ho/s
xVdWoWo0cFfh5HNQrdiPYSSZpjLlNEkGmU9Iya5YH5iz/dMAUUwrtnd/Y1+S+B1EZc3qHIT5hnWX
NEN2YYMRCzK7cv+Na3m+ykHqUHRQxQ0hVshFnQyrbml2ngGf6+0d8fKE4VoAfZArcMNQkNi/Y5Nb
TArKV9yxou78RmSGbxb1GiREuCPF45Pl4EGgAEgHVpCYaVC3HfStu1IYY7fo4DpMSXMhnavyi6Cq
Eueloq9EBKXsLvtZTeoLpRCwplNjwmcmUZdG8XNDce1oWM3hvm3T8dJzzTQ+MeOlu/Poe6eBaBW4
by2kQLS8Ok/xPbFKTPuaWr8eYjiz4dhp+bEu8itvFLtt6yRsxgvg3fbvX1FgELXQHd0tbuGeL9OQ
MMbpN2KtqtdB7fZKpFQLHfk0dX76DNpQdSwMxook5pCIVdZTjiNOzqNLTDUsc+jxtJDVf2eVDTG4
gd1cSsX9C0zA9TrZ4i47CiH6rFY1hYoRHysvXuaJGzGAeu0HMmV/FaGKChKjCQVgMdLPqzUOJ+AU
y5MGAaCg8hCee3vbv8KxpMPHoGbrYoAXPExMp9UuhWQWu6tAPl+Ugz42gZatXxIjRnibl9ufW7Jh
b9Gsz7ClvFtc5NsTB6ykb7hj/UHUa3+mNsmIFRjeDcqoIv+WNWCaJr07NUVHBt7mf5iDmt5BH6qP
hKCX92uLPkRTOiDAFg4nyXbfOlLtzHknTG3aTaIuLtMlsz/G1qxj7CvtI4n1K6CVbbIF5xBhSpQf
zIM4QXIzxii7zGg+eSC48yw5z9I+Pp919c6ejXyHSAkEEjQPT6k5qkBrTHmVtcbd28/tte/BwGZL
urdJPV3N/Y3SLXFuq/MwAVit29+BbZWQg5j+3TZtIv5UFJoygASmqo6Mblre15ojHPzgnPvanKpj
UhUvgye13ab1Rhq4cSEPUua5zCy2xpOaNzNFQzjy0kJoLqyWUv/p0wC4EC0NTu0NUW4dnDlOnmIa
VbLUOE7Jt3FRZNgD3zlSb7x2e+le0w8iN9i45Qe3Fx8szx7tctrR4P6EqE4clCPT2mVFMGYuL9fB
Op+dyQwUfTyzhvw77YZjQLhXSlhKRYoqyipya0DR+49YXyxnLJeUbV2goWSxk/BY1JOb0jQ6n95e
wxDAM3ZzLatgmJb+PM7xcmiyZAiqbDSPRIptY+8fWnwbOlZMd5i+UFbvf5uipfUxKta4qzLb+ND2
7RpOskmOsAlf2UlovKOmts086dYfHCNa50KP6FlF6fQOIf6k/zistsx9VTH6I1f0YuqyURa3Ztsm
SUrpetjLmSYo4eTTHXS2qsNr1KuyL2VrLH/aepaSMSdibXwbCWVJytpK1PLxn9GrSpoR3OecWq5r
ChPgXrJWvkyM6bOoR005x00wFygllDUZLEyW942rNh8cFH7+KMcGe6caQ9x8VNkyOH/Zx4qlw6N4
uyx6cISnbdwBOHf/SaltrZjohmFiA9gsoup0v85IMz/I2sCGb0jd92Vsld9cpUjOzGZyrsxWaX1k
nBkeZchct+YoLkTl6IufF6rHRWnOKfBbENIpnPK3A9nhttq+LG1QOjTAjTbAwP6XFW2r2PEsu91k
1k6QrqtD1jKtR7K7w2OCVdhLiJjQtEY+6nBoHztiEwjIux2gMViikhqnTNvGj7PlWw2Q5O1resFn
25ajvwuxDAz+hoLbvyiSMXdIN1QT8sUPVmIPu7UjNdE0pT03xFyeuqvVg6nsjPfmnJqnqoqpqVfl
ymlvdd9zMXGa6kkfeQ08j36unItqVs88qSzH4twrt19nqrxhetHxZv6//01LUMrpSDa6a1I7vXaW
Lrs0ytR7rw+2ONOUhuHQYMQCIwrRfICOuXzInWZr+i9AVHIzb/Vg7Rvj/eqZx1TRX/tqBGD6ZVQX
tGEOAk69YIdutVW3m3Fph8VnpLuiSY7ZOrzyspD+sAq8AvpLhw0Mp1NxhIlbfKgXUV6jzt5fYTM1
BjKrras2ru0rZGiLKEVX90gN+gIPyi7BSQAXJfDmgMEPmVdxpSO+h9XJrrSqz5XdeH5iqOiwiEKV
H2ccwq7jHv6r2cdf28JGnLmYpyPP/zDcoiNJz151aaRDKaLDsv/48XC29Mkxxt244kKeCbs/7wSt
K5Q0jqmLv7rUNqjaFIs24PX+UkigKtngIrO2Fu5jXyzG2dJkX+yqPcaDeHFft4uyKQYorqgIkIbd
Xwmp8KZqnWrcdTE+pGqKK49TFMZHexFJ1BUotcyo5oXxVIpPhVqvkWn8NJeA70BRvGVmHqm8cXi0
2Al3Wxs9uVtdQBdGVg0cFsOx4PnKPd1Kb9ek+6rik3xwT3Nr9eBNxhKma12Ao+zjgApJXlQU/+Hb
Me21peBk4fQMHAl8x8FNTXvQeE5jS6AnJZHMTMrzplm683k6poV3+EZutw5IKO8FzXJI0gd7crWM
eUoT5u2po9ZBojBmka5VnApcs31jNfoPmPcOO0BCx0wyX/iGbUujJ0WnmaOCsdnBReLXZoipFXKX
ZIvEM8zQfKuVcOq9RPhautY0atO6+9inW/Gtrie2BHgmNdFeLKnXnsY6xS2vm7UzjKrA3tBcP3Vx
nR8pel57FpsB+wa02aA22+fPZxuMMOIUPOlOnUAk2CjUn4ikHSOwwtaRx34YhEFMcATwHOhZbWpj
B1Uvqfwi8Zbvdt7QqsFikhDJKT52YD4pfzxPLlnGoi9G33SDu8HL3b8iGp7gI5Jm66LPRRo1wmu/
xQDLV3jbuXbOfL2rg6KwvORrvehC8+ll5xmamsYUI4NrG2HaFUuFSp5RRGqZ6ifTlGiDb3USJkk7
QmH3q6YcIarRY5+Bh+K64iuVUytwb/vsy2DFVEU5Qv+3TU6jmfb6YIG1ykXWB6Vdu3/wN9RHy5TD
XWsaSRLmYz/WjFXhwPnsJgJNr6ifpTUMpBW5lQI2NWclj/RKWNXOiy3EO9xak++tUcNaV1fnUfMV
LWsuOmUVu76urKDjKVxWsscwkFlBkgcZtLrWr3gdbgZzxNTj7Zf6MC3itiOYup39G7PzZfj3cnMy
c6vdlc04h6pRtCeT5+PD1GqZc2StLRYdPGLSL9r3FOsAqeyDR4xGyAI0u2p3QFxFWHl6HCLjWwCt
YUTdOkocovl57HR/0v/aXxWKmo336tYhIu87SCJkC8UTaHfGFfYK8NDMLIuwssVmPD6u3o3VlZ5k
KDjlYH1jPkbhUKgPlpPiJb0u8FIye4m/IcKzTtFiZ8t1J4vGOjGboU93po7CbSxiu2AwVa5tNKOZ
v5zZnsg+LBB1R19JYXFHWTfEul/j7RDFXopWmkF9PgdKbsz4CFH86SFjWjj2TjUksKLJGOXOmZKs
QChCU1GfZ/8XPuZg8xpNbmYsZ6KYlwfVrEZmS3ZzZm62louKFRbLmPKTwkuNk/w6eg3nggXL5O2d
8zQ/3buxHokZbwkCfByxZJD7b2zdDWqltH1Bv4PHmSs5c9NKyvU2W9uiglTSFL6uCqPmHSrS4XQY
WmOgYzYo39YSWaozdR2bR0OuGfg2WqW+rCp0mpY0dxw/7kb5QQIdvlG1sYu8fu2HyNRiWztB8Yr7
VI1GMcHm3uwbpnppqtu3L+9F7U0YYrNsVjAGAEAewP7lpak0hkKKbDfghw05aTTlGpqG0t3Gi6c4
eEVmXhsUSso5UcKaE+E4t14ZtDPksahxTY1Oddz8lTL+956kev+v/+HfD027ALxNh4N//usqexBN
3/w5/M/2a//82P4v/etmfBSDFI+/XN23/S87Wf9xP2RNffg7e3+Clf7+JuH9cL/3j6gGaLi8l49i
+fBITTo8LZc8NttP/n8//OXx6a98WtrH3359aCRCTPy1hK/1698fnf3x26/bEfPfz//8359d31f8
WthUWZ090LX764/9+I3H+3747VfF1t5tEGZamvCOtpyWiDc9/viIqZyrwvFy6LBy1Pz6S42Ybfrb
r5r1zgYpRueVfQz9a+OHQJL9+yO6WiBMQNCwCwldv/74brd/vQ5/PR9uxd///oV2yy3+NEP/269P
MrrP3xrkNDd13y3n3+CrTwnIs5NbU6c8HTKtC/WhUlFRd1U8nU1d8WOlnIEfsutW32mRifHNcqk9
yBplHyIfisJlUTmtPw2q+1jU+blJ66sLSq+9hXSkn8gegJTvVXr9pw5xQPoeDZvWt2ZHuKHuTThf
Vk5/kdkAS4I0T8xL4U7yMnfH5Uvb6GhhpeZYfUb5S79jAC7xRSzWc6/L5ot4bht4Cq0QWdBB0o3m
dL1mzNnJ3dOT/M/ufr5XOfaO7+76lw+PrfxeZg97+5zf/bHP3Xe4rLBR2eE0Q7EN+WefO/o7XgBS
dVqHiEI+vQI/9rn3DpPSTRcAShn6ERsv78c+d97RQN/gx0BRCec0RH9in/PWHJz2zHV5n6BR0zql
B3Uor9IqzLcXowRgPNAuvshxZF52sIfndVcUZf5JZww6Ra7Z47i1xn0+7npnEJ0P4bS86DW10UOD
/lRz3lvlwg966ngitXmgSJVpdr+iW2+Ea9kYf7RV3FZhQXzGVbY15V2dQyUPsHIBO6EPCcCApstE
fYY0b2OHULzcu6zWcPxRsYZdgnEwoNJltWuC9UXCswpqZ8FUprB7t7iqy6pPGHNPZAmedHCmzHJz
wSWsYQgQVEthXBf6YH3W4Oy0gSYhwGMYMyuM4dbeaaO4ccZHT1oOzXmlnj8JNXOq04IUeEa40jZH
UCCVTLAT6pnLK16qfk89L/4jr9NSYnEw6GY46tPwEcxZaV/VWt96QaE28mryKC/P82GlTQe82h18
tDGriqNgBT7d09zEcjfpF0YQCc4MuwE8WXVNNEYys/dk8rHKmXieamopTzTcltCdq6W4Ha01mcJp
WPN7jQk5qqY2v43aRz33EScl/FzDjhUdXAx6mmEzDzL9lg61eqPg0tmScrgNmYDpVuP1tMDjOumz
SXzpK2vsybtrpFEiBV6Hd9rBRP2ke3NhBmPmVZfw11H+jrO5uopRL7ifHDe/cQrL+Y44ntlDulgK
wmUj4XJpSb5pLsolpxvuDZ/bzivcwGhdlXxqpqkUprFifF+dOUE5Z87Xu8SzpsmfnHhWfc1GWm3X
dWmj+Tm6LVmwgNgZmZzqLcNsA07y+9yBgOX34zpaJ6vSdMa5yexHx450QkqjAeSGX5Cl9R+UvKTV
ymw0vmqtcSCTa4Xz6JbtWl5vicWHYWQGfJmbI+6PLeZJRbia4D4DD8ufKnSrGTBTGTtOddFQgE1n
tSJEF4w6XOBQ4d0Ywn6Y2yQoUUFlsql1QxaQFSHyoXZLqoSysshpW/RM4xMkBs0r067yIUgGhJsD
TFgt42RGjajC+WhpME5sevmhh3EggbY704NWTWhk2ApQBT9RGW9d1oPXfc31AbszAMvxHHgDrGHf
0YVrBQoiymfS7Hs9kPakOqGwjVGDzlgjtAxHFfwzftrNx3jCxt3v4Nijrp9sQoULYnnuV2kpsRtp
dJNrTqdC+TL0Ii393pqVzyIbpynMKsf67E6T+sUbpyrG1kqvHZ54ZZm8WrGIqE0cho9z9+Ax/GLK
l6sceHWeLR3vwPjdqYvxVplncutlZIwKMaeq/hRVM5JfFjp1I3Ye2sdpqB6XWAh5Mtvrssnm4Czv
jx6MFTzKTGAZlqiCspyZvBY40j8MI73CYCpX97JNsJhA57DjtXFg6n9KZWFd00daJp9ju9NCKt1q
52wUNeSnacZHPYO5s6rkakNtGDYz9GGWVdi0BeN6Wr9tE+qWYJ6jaEPRMut1TfQbTQE/wzNLkRB+
1n6Jmrl0roQ6akhUOxakF29mUhXUYzbP/goo1bjQcYcOu0pVHyo9lve1MO01sqbUK33XBKCLd98q
tZOZKcWdmed1H+i1pX202ITttb2JCKK6b8kvqk2zxU8GAFmB0JdZDUqm422YjWxdCuk01/mDE62R
jEeghVaSJN9htJtX6lBYpOdSxxdejAW4EACfaue7jdIkO3NEsXLnSqM4xg16eeoYwK7Ql9qccgwq
nP2s3TaSYV2tYYritdWiWI89X8Ny+EhP5EWDEVQg7H14WJCXOdsOm+a6UFOJBPoUzVQQA0abQrED
deBloADKr9JcFYGN2/O3qUitC22tXRmaw9r+lS/tFQPPs8ntap4nk6jfwHDAlQZ3XNjhh/CbtGey
29lGF9lNpZ27Mh+/Wm3e33VZbZJY/JOGvJK4bmXy/lJIlkHmYciL7D8d4/0bixSpp/Vl1kZlI4Eh
09nAeajQJp4yjSFXuxTU0V6YVnqHCInKf0GP+p4a/SdDPKx/PFK5fx7NVl7t1T8n4rG+/2Ov/Nl+
4UdaqL2DyQAQhVEOGR5AlX/SQiojGiA4cZGNbRZKG2DgR1qov8PZCOwm7U+gr08YkB9pofYOiita
ETjgMsZyIIf+RFp4uGHBfhtA5vmKtGNwyTl4PRdPAxLhdHlo0C9A5L6zIwXi3inekMcwQS9keLe1
+LpgBCgI+b+DtbSmSvEb6vOwszzlqpQjNVZs2hvC8hsu3sS8okyjFGbfMiXtbZlhslsnSxu6C8ch
NP08KPARmeQKuaWozciu1n63JIo8mapmV40NUNMC+5JFV/BAcXFtWVHDCgxkkXwbfC+1WbOSPw7G
+2cP/JV38bA/zpXR07I2hW/ky0jZ999FjAltr4hZflUw4RqoAAJt7jfXAvJnQyG+l4AX/JW84EjA
OQyvf60Mz2jbYtTD2+fPqleS9xHrlzpnkFknkTVWdQj/4hj1+al19DzYsMyGXmcejLI33XL29/Nl
Gtw5Mul5WTiBghahsNQ2KmQqQ9WrnZgj3hChnrtxGeDtEj8McZ58Xdr1SzflixNohWJ/dJT13OGs
P2mrahC+RaHwZ0rj7P0MRq72NXMSknOsSTw/lzK/mF0t/5aLGV15x20EvWLbuDC6YjiTk/W3b9N/
6txndS415rNd/SKMnd5nQ/a8tn36+b+jmKO9g4XNKb71W9ht/8Qwx6RIpd5Fx2OTfIZ//08M09V3
dHaABumA2EBFbYCeHzHMfQdDgU4lTTciDKHsZ2LY4UmIQi7TIeCuuD3wJQ5nL6srDCQhUieqASBN
ftZkzUlWuN5Zs2RmjNWg11w546g8zn0x3NizoJ/77E698v4fRtG/vgEpDikIdJpDsJWedwVMGoEl
UN0UkFINIzDTWsP7Lj4yZzp837eVNi004JU6ax2i7q1OKHGlTnZUabSs1HaFwUhBfOR6Xt5R1mES
gXAmwssvVOFTt6TalybWhWOh3ohmAUHYNdukPyenMhHwKIfTjkri2p6l9WWcGz07EthezCYY+W0H
ICgUEAcQKvcjjufUnZPnuhktouuj1u7tK5RhPPhjfUV1YNX0s+Nj9FucovizzwMdzXMV8gQhBaIX
/JaDHjr2ifGma2BFwD/yxG/SLFXPFLM0GBaneutF3qyJ5GwQ2mZ473WUQQzsKQI9TNFvErDqd+2q
TgtuxqV1Wbd2if/NaHf3RTZ4EB+aBPH4nJriotNWgV1GvhaLP29kFt8z1hm+dRqvm11LTSDkm2pQ
OHAz+KS6TTWfZGAoHV84mPH+AeyOdqPbKjUcDG2K71Ijy3/nYeUfnNIwv7tFV4y7BceG4bTKNbMM
bIZZH5LFy75RhVv2+8FKy+rOLOYSKQVr6fJTtMTtr4m1xOa1UXqpvCvMpWSykgMScOtC0wPtqQJR
cdn64jzVJdpseu11LEv9Y2I7VC7LVsSsT/UMVRJnH/ULdU7zVPPUW/ljd7n2YGwlkfpUHTVPlVL8
VDXhhDoguftUTZna6Fy5TzWW5XDbsXNJsQ2QzAET8MRlSU3GpjB29VOtRvOCum18quH0p3quaqYu
DYetzKsFBT4Zw1b9UUZUGDQ5gppQLviylLG0rt2taEyQyKdCgY3m+fNWVjpTlVGzI9X/UD3VnSjX
UYPqWzkKeT8/UZ9qVOo36lWbF4VkpGwfFab2H9enynacc4Aq+lbwdl5mpn6CiHrG4JGSuKY2ZrhJ
lVzmoFLxZrZSquetkI4R+w5WpddOhTKN8KbNIXtfDk566fW297tIxvRxgpCCg56iejjKuKvxe2mM
3Qn2VsOJYyruRVUszniRK575taP/d6t3EEH9rNfN81p6cFIcGjNX84zgIamS5r0fAWuJ0M6YX/ka
yMZdUjQZFbHu9BHyVp0dTLVqrsFIkXk9a6mEuFLNtRZ6FCGZb+lK+rktxvR9WxalEmVm60kU1Vw7
C0r4dpELCjz/XDH9o42VZE5hn+PBTZLUgsaqz2czj9dLr5jzKmz1yvuQOV4ng1QBiBU0fbGeUOMp
mKMvrgXgO8bKFiMoZV3DPm3s5tScyuQ7bXgbHTWvzFtfj1vEhodxMP3Oa/KH1mm2SdiwQvHbWkNN
oFe2YtzkxjTEwVIzIIkKMrfrHEmZOciqeP1AS6v56tLUe0iGBhXCuVPi91ibujdpkTu2r2ENcddJ
hz2eT1r/6DRufetlqqkGTAry90umDUmUx2pJjpRVeb9zLcX6bCpq9U1AefmTDpzi+h6C+t/61Y2/
awl6JQQXLQXrMNU27AOzqNRTmpNWfDOWYgHy6DFoD/AelOiMl82s+cTy0g1UFfQHDk8F74nm5N6t
PVrpEOpjjY52FRtFoNVIqfi0bpoq6DMICDjbG4VvuwPUtEJu1mB2p6gIRelyy14Zn+i7TG1aM9Qn
apatM7h+7RRbSeGZD/W9lTRz7evp0OSYAcnZJpApmxzsSBrOy+oKPcyAiqVhLMWi+Wvdw4BAnLlM
boy2z/vAKCqY0LbbTtUJqlNtikycCjuO5lSpnqztLEp/4N1Z/QWlph6oQJ0SBtRMJ7iM7nw/S6E4
YdE4Le71zEYA3zoGxCvyhgR8US6MKZzHSU3P0TQrrKCdcqOmb+jW925iVrcruzdlxJnqBlDpZr2x
F6XWkP0b4wdPtrm543WTX8tEUT91Cl0Z3gi4iv4MgiD3hapP1E55qyUhlY9wad4sBmaJQhReiNSC
9alq8sE5rRsjF2Ftu2NzPsmBnTkXwr6T+MLmfqvWboUpTl9op29nJ4wQ9s40BGCQB0K2SEPQHfuT
rXp5ViO4AAlyWZdWhBK+9b7s3zfwxc7ztWw/mA736udXA16FphXaysCFDvoSCKGsjd3nVpSVjXI7
ISaCeKfi7kajNOnDDI9vL/dCiGcT1iXmIhPETJdU5WA9AdtBEELMaFwT+T51szqFZCedOVAFUu2+
ldeGCKY0Z7iRKziG3umDC7SB1uGQR/RV+zLsTLtdQjSk6JPJuscuBQG6OFDGepmuDC9hSNGVSr8E
zBmy4RGVlvQYFuNlBwuE3AZ6hkNPVgzQev8pabYrswH50wilGSWBDwif8buZjj0H0Vp49gW50qyf
dfn/sndey3EjaZu+lb4BKODNKUwVTdEbUTpBkJII7z2ufp+kWj1kUc36tUf7b8xET0SHWmQCiTSf
eU0hdz7V464F+q5KxoaGoPk3Je6/+dDrfMggjP/3ss5ZRb/4R9s+9m+SIvFDv0o76ifQoqJOIzhj
MAKIUX91ttVPIKdxOgfnApeHf/0nLVLMT5QGEcdkVxJtCjnHX1mR+YkeBfEYf0iqTQPgT7Kid8g5
GzAIcTOlFsBbQOhEkP9q24/21LFgstkfTK27g7y8fomzeTvoORi+Qp+Ukwm5lKuiMasf8zqbl4m0
zifILUsnBEHDFzPKVFTYs+FUzfXoeEnU/BoOQv434um/a+3VWkPQ56O1dgmKo6/+uk6+Va8X28tP
/VpsxichB8cZzsISeRmn/K/FZn3iO4Nd0JB8p8AmkDO/6oj2J/4qtBkLLplB6v5qtVmfKCwa3C1o
xogqoPUnq+2lwP46ceKwp0uN7Cs9bEpR+3qeJZ6nIzy/IqhCZK/qdZh8vSusxFWxfXMHeqd+Awzk
ZFGtG1sebhItK4NaS+MTUFqyiyxVcmQlBBxxb4PTSyV7Z+bxE4ozw0kcN47XlVg5DtmMx8zoXERQ
eU+afOmDV/P+m0x+P+0UQFqkRGTgcLQs3gHAp1pXklBJCqrqYetJy9D5RZhcwjLpPKnBuHxIlcn9
eExOkDf3M2ULSE3IYgAfoLy2b6MdGZLUl+R7QVjLeEg4+bNqlV8dGTrjxwOJnPn1N9ofaC+5HZx5
TajRRYGu51/bNCo8u3Bu/3wM3oabWKwujp+3p06P5nkJniYKpJqgFtsSOqZ9Wx/4TO/IYLwKJQoA
eGTr5CTG3qtQzZWrtcbRt0UgyKcRf1oVzmeU4bZYCD+M7XDXdgoY817ZpKtyVdjzATjaflD18gBC
/4JKAeWvfRNAsxoVp04TyXeyapdXU3a29mrjZmOv+FSh/piZ8DIeBzm3g0ZJZB9Xjp291q1lGNL/
bRYP+MRTTA/X7SJ7dbFauCgd6CutoeNglT5TcLj5+LOC1Hq/eBDCE0UhTQHZvq9dpJWzpK+EzwEo
u5PaaM5zaVUD3Uyfo6FerzLTuEqyqdwWY61RocifdC19Bvy4qzEmc+MCYZdsQcqsktd4owHRvRx0
BDcS46qwcDGXzPM1zZ7lTj9HcSPzq4WixDJhxlkNOI0omRGeFE4XX2YKjWuqjd/HHJRAKwuoQAjb
Rcs0F+/CG1iOX7PQvO1s/QoJyCtbZmTdiu7I8SiBGOmTVYP7bda288VoJH6lKx4DgCyt1dK6xcpc
c+tZudKH6CkkXqPPK3+xl9RxR/GfjEw1bnDV7gNTzbHmiu32yOxmFRAXQ6GGUhMngikg2FyvdNx2
/aTjVwN53uFpcgWiufz5Zmqqny2AcE91bAgBwkpZUKJKfyJbTXaWZN1DRjlRo+ox07VYC2+aJ9uX
qh6XRMM8b7SJAoFhfpGsrvzcO1PoL33neJXCzEl4R3pGNmq8UedsVZoTLiCyJzO3zufRPjdSuIpZ
RzskzwZnsxj2rRmaMxldup7Z0M08K45rz9Dw6SiTcvS5ec4Vo9RcdXFga0gWrW1LuwJY+gRx5B4J
JtV3rO4hLOI8KChAuUpSLnfiu4ZWuSP9sbEjz+OLwcGGPrUUb6jtziMLlf0RaYRAj1v4/ZiOgSdh
kl+mcdZJr1K7sf0YpMWdFWlqICPd4S8ajt6lUjrbJUaxwk6scyfOna3RLsu2WUzbrePkCVx5SnKJ
bJgMNMqNnEkNOileN1OnrUdVZVxh72SA8WApEAEZpxPTENNV2rQZI6Wrs5yFUQhRX9Iy38ga1SOH
BhBTcsU1Tf5sT/UD/ILjl2dHTqjcouB4XBYrcJR5fZxG9Rlgzm0z4xgFwq9y5ZWXREb12VwiYFcY
wXjggRwPWOL4Az2wngrJ0hxlY35VmJSx7WpG8FTjuTPSXyDr3cOalrJvpGbmJwqiH3k+db7SMU9O
nEQbLS2XrbC4da2yf4CszlIwkmcp0stttbQP/WxlwWybYIAlymdWwccsEW33Oiep6Y8pV44CgQzU
hwoWuuGnw3InNo1MLkTrjb8U1vyx2O6DkANZRtAco6SDjowRMUNmGpW7Ins2RjZZvhZPMJjO40k5
U8PpopGdWxDJqUuNJTtrgJMFK+f2NsHwCxKDfgXe2/GabrZ9Qmv0ZJQpKHNw732JjfKiXeUpG0k1
oyfNYWJwr2KMsH0wMDrRpfpBkpipxUo+Wx0kZHnigymkuZ7qxNJtCmz8LLbiBRUJgDEGDsC+ZK3f
Rqj/3mzbt/K6Zn5YSLfE+jNUQPsWocDnvsufyogti9DSbRcrUiAO3763Mr/p2oe0UK/apGbTqmwO
vD80F9ltqmdtGFDXmb1enQy/qaTS1XSOjNVq55M66eeTucAlR1Sf3DWSe6o1enyu9cMaenrE57Q6
Po3R8ZCyJKVnMiVbd8rx5hrr/MnoqagZRTwKdFcEM5cqWTtWxbdijY8z3U48p2bHd2n70Frx06gN
D23RPgAVYO71CiyeiVJPbLFO7Jjnruz4OU+adfOyT6Xaui1yuDQUb0DmLEiHt1VbHdX2yK6IDOZt
ZJHYo3Q7LxmLS3JOnCyvN3a1ZNewW/N7KFBL5slhumwxMfsBKybz1VlDcULnp0JZvcoz2B1cmeEj
xYLZNUTYFzriaGxmZadZFTjyrDCULUrhDZ1Ua7pQer4lWf58aWscglTbsoBSugbUnmL51LK08dbu
4MgWqnSEeLjt5630uMx4kWp2oeLIV1VHg8qBnxnVgwkog21DDrfTcZpBsnpVr5U1ASQ1YqV0OloL
J62WSQUUIwkFc6Aj/KQySEeFziMr5rBsI3nhIZaRk77QrqABcS7OuIYAGMLmHCv37nObx/FFJpV5
YLTGo+MoGdSCAgMNpwMIHGvyw0yaedrNTb0JG7n+okj2vLXLcDmTYIMavpzGT10kZdeJLD0qTTYk
QB7F90vlvECMapUCdVLUYJwa/TtVcFjoiob1bMRmQaKYHR5FeTAvKgJCCoaaFo6pD1OaP83w5iGR
owhSsYI1Lmx75vfWY/vwci0St16hCK8GJdUtr5PFvQj95bQQwUZhG+fayjosLbZBzYGhrZTx1MJo
T3Wll7yumy6osSZfUfe3/ZczIkvMc7mryxupTJ8i7GpINaly9qJ/xBEv7pT8FkI2pVTTiug227cz
wFKPKvTzUKuXtTactZX1TY/zL6WVnWYLVch1JUrooB+5VVk4m3SUVa9N2HAqR9xmSMAbVgjIYs+T
JS61xuV0buRst8wWiUpot34l08Nm0x2r2XiTdmOxUXN58Hv00S/ViTukmzoy45pjnYjyAW0gXlOV
OwZlP+ZZs34dEgeQffyURMxf1ibPdcTfVhqxaUWA8RIulEr7sJjZU5Mym3bSaWj9ou3xcaQmqnlv
g3ya9UI1G8KlDnBExHGv0n6tINUr5zUOcpuzyrSk24mRODTT5ylp4QYnVgLVSUsOjPuCH34zMCIE
6GHjuwl1iTRwr94wL2U3dEok+ZY1XsT4wfd9fKLp41WY5WBtFcRXsXeTXbnNfeKRM7OX7hWreUj1
eGtlZekWOvf5qmuEbFlK9a4JSkjomDXfRFOW4vigKl7cdcdhDxvI7iVXC6XP1FZujLqlnWbDY5qN
E7zj7pRu+J6q+ZESWXRTWNZjHj7jK997cZGc4F1EmJaP8zmGZdlJsbCXy5CDG9Ld8SRi9ylh04g1
Z6Q0wkpOnVRbpKDIOSG7PrtYMH5ESjbh3gSkQ9SYO2zJqVu9CS80t6gzmET1qgWDpB6gB79LUE3R
ngRbRo4N2G2fBVPVFr3QxJZ85PClAKFXgjTFPF6t6DmtOT25WJ8/XlAvuiV7HxZCEcA6ChAsKW0v
11IHDXn9MJf8UswUH0c/RpNivdJiJwq6bv0y2BZ1SW6VIte3Y2ifi3BSXTnQC2dUvb4nAVBW7lwR
M8kTIZD4yi3BwKJlT3PMVVpwhoylTZVp9FHyb48rNX9u6vZBQ2nbH1bymlS7mnFTc50OLGaS1ERB
XPtqnOTB2OtXqk7oKMJNCUGQsiAI72R2Z6JySdB6WtyYgi9RG0nLS0w3QjjzVtW+RQfpdpK4n7Ks
lY4UunfUGozzeuVvkkg9zKnS3VaOqiVuN6UlVDCBFw65xn/ejORc0cTFMC2yhNddvGQ8YkvHb6o5
WAvu4lzlVnCcRRKBXeeTqjwB1M18EW5pCQL1Ju5pBM/hSQR/+Kd8xx+V126rgn/2mUZvuEr/Mw7T
9kclSD/d/q8ST/MP7+n/DdLSi0DMv5d3bx7hA/21G74lj29KbkI44lfJTf4E1IUqrgOyBXyJSIl/
ldyUTxCGyMUB2nLWmaLc9avkpn8iP6YXISPmaYNapgLyq8CrfUIT2oFpRKkfx07G+gPo3nvmkio6
BQI/KHiUlI/envTtgudRjYypnyzaBvR24gTdLJHsVDE0odn4ViA2dkPzvd/lSjsZ7qJ1+TZbqtPE
sMofKATplWv1FlJEaPrpLsaB62NvR/Gun6Zyt5pySnu1apqePmo8XKhzu9MKR7/MJNV5BFyeXEYL
DVIpSRQvonPdnHX4p7mNTXSK3KEJtF0pFnlTSONSBr3RjPerXVImkAdiwzwsjmYM4l9Oqz9a7v+z
tfy/l48H9OfVEf4OyXXbwsf7/vj9r8fy+1+31dNj9LaqLH76P0sc4SAIwFR0aDi8qSqDMxWUPKik
qENA4WQd/1riYFrh5IEbVdD/hE/EVf9riQP60hHbxHEI7yGDPsefLHFRLHx98yCDTHFP/CJYUJi0
if/+KpZBXSGam8hwvHiahu04EjFN89z/XDL/Ctp+USR7NQw0elQpgI6pdBHFzt3fSFOCO+OMLZKE
XNNtog3xHOTdaGACjR3SlyzWJcldEqkxfXlJZyVYR9awq/TzfLEYZbJsVmQtZNes5RFGjuh/YtY3
wPbRTJghXSyr867W9OGioNqTB9yM85NehD0dGHLgbTQX/f3a6XjLkETKhj82CPd5uE90X1aCm8t2
oY992plrCNzIEHlwMlBsHPKh7WFHOwt4SkUqaOijGGQch3lvD8cpYf5lypYnUhnr+XyE4WMGTpM5
EgCqpWm9JtTLXVFGWeOmZTmA0YEgQvte5/U8eXLW58mamsjDeqsigYmT+wT9lBQsizncN3SFJkFC
SlpXl8plN+RWioJI1+rHagpTcSGKWjHmUseVfoDRTG4BxCFz7QQ1Bq/KoBZRoaoWgSjA+GtU9PK2
WO1V8is6GeexNoSU6bBWuRLKmZmbrXm40cqyQQB11kPb0/uc4mcCC3P0dClTz0GrqU9ZZINyKMzZ
/v5qE13+XA+vsf17i1FEtwYVelp0gBllejBvF2NWzL1qLa1EmtM5R928qgAd4r8Zl/+6GBXRr36z
GMUwNGoI7tCKAon2dpilDO3ewc/EW7pyOs4S67obFdWveh1/G/ASXhKG4amSVoPHtk13c5gewt7t
1bZf3lQIlRr0csAB7iutRWkNFquoJc8y4u4sn1vtKOkSlagtrpFXMNUDG1DM3P4rc8jw4mxFDhWR
0rza5r2uwTiTU8mri5naKXQRP++7zMOkTdl+/BH3+1Ti3UhSGAcYOnO8Ly7U1HGYdHYK2KcvE2nb
qEn3IC2jifVZLPW9q2mlsVJkTfF9NY3usorw/JigQGcbLU+1Hb342PbmshovmpHn3oar0zskGWPi
9VOPskyoRU3i12wf21vM1A5mEBGntdplV3HpWGepWbU/zd7+e+m9bqGKT/Xv8dzt0Gbdy43nPdJG
7f467nLuv+5NcCd+xd83H4hmxDUI0UQTSf0JXP47uIOuS0xl0n0Vm0Dswn9uPpVLEXIR6Crw/nAE
RV//75uP/0QcBtiZWrJgkqNG+gfB3X4WD/LUwEYBEA0uy4IF/3ZLLNhEh3FPaU+dsv4ef+3IVehL
CJNsOLF98jy2aX2vKRXR7T+T9ptDbm8rEu0Kq1kExHUoDXS3eL/XW3FdrHKq0Z3bMHOqz4XbXqcU
prxELofxQN9z70B9GQvuPVQpmtpcvnvbnqkcxnFcoFraUUYrkvJ1h4vUgcNFPPGrw+VlFJQjyEi5
4Alj9vBBXadbhakwCrj2Iui7YtpYoZIdUXUsTyaEfndSFQaqvm27qTj+eDb3k3VmEzgxgs+co7Ts
9jXujGmIVjtn7BmrqcCKofhL61klQ3VV20QJ2lo/VP75zQcku4BQJDzAAWDtva5mhHR2ZPirU9gk
XljKeGfb6eoZjREfwKL/ZmbBewhtSBGnAfh6u1YcJ67bSZKo6XZ1cqlC4/WdtUyO0dXJTkFLfTUy
+RR5sfwo782DDdHfrB6B+BJviVChqu/VuUypyxjboIQ3VrYX19a6lRc6EwXeqEfFpLS+pqJcaJfL
sEnSlQpYP0q+Yk8IVmUPDogZL5YT48Cc/G766Y9iv8C6Rnx5L5RcFW5M2le0s3SsRs1mzT2QwNiV
JpSyPl5c7zzyWF1ANwQehGCcMvXe/lGadEpyPYk3CL1Wp9UYGk9xZedfy7Ex7ijxjr5jTl4tp+Xx
kO0k6KceMVWK9M3cbOAN0bRVwoNmDS8CdXsbDiEswE3CuRk/lr2jC6hEHfWdztE1a0OCoatVuLOM
d5+f1I5SkR7m9i0FGeUcuR/MAOppib0iDJdzp9Kmk0mdpM+DOfNTi5LHfgdV1ovKsm526gA1rNQs
wHtF5Hetre+SSHoqslnzcDigZifNSX6UmpNxQ3vWUQ4cWO8gVYJwgSsR0lsqbQXW/dsVn1lIMsKY
kIKWmtXGGNfh1HLSgkJwJcPFDatYfp7DCnvCBbKzr+m9oGovo+pCw64B7lMdOkOKgCihHmvnc1F0
5uI3URTHgaItVfDxCnnnm8HzEqrikif4DCRSeytkRm1vwQ8npMsWVn7fpuC1qxLZImr0xWkK2f66
y2Ol4vAth7M11e3LVB2m0U2XUMpcpQkL2l5ar/H86DbgD9D1aLBBoKNz48A+ECKmMozj6Kau1uky
aeT4CofXMHGlarZOkzgzLqmS5tdJboCGLlFxk+0eIHCvb0HyqifAPIzrxAzt2VO6mUK9Aol7Wsv1
LtMs/S4lXvzW60gvKUObHqhYvz9BHKrVXNRo0FC31vf2qjYaoxFpehiEWjLe5fUib1FBMg7cP78f
BX8ZpKlBTezfcjVeCqHkyGiiRTY9H3X5UdWmfeBV3ocLvAqMSs5C0j1DgBRfX9uIIeASbyC8pkxm
T3d4tR5aVSvQyy0pD41UwYd6ar2lLdUDV9xvRgYBQTCgUA1T6Mq+HTntegdkYOcEo6Gl2FvQ9Yux
kXCXtgPhb93BRY/v8fqxDrzxb9SuxBnD8iaCQDT3BSH0KmloYzOR4lRzAq2StcrVZju818a2e1S7
FAVgpzUkTFhkCY2FCb9hGTDGUUXPFXHAVK2F1KtV7+JMXr6nXbhrJhpyqjBBdLMSEcpQTaXTMba0
21WK6sI1yzK+lrKy+GbmEn5atZNezkMWHkhP3l+pPw9OxJAooLA4387mXGvNgoqhE8S1M270yXZu
gNpcw1vjgLfmYQMW+pyuXLx1pPmQX8Dvp5QNB6Qafi7Z0dvRM8iyEvh1J6iyetj2rR57oVS2XklD
eJtmzXiRS0Xl1gtQEymtuGEVI9usuaxdImuwBE1p32cWZpkzHCYfJbbZpayKBVilU3igjesV7aT6
tVz/iDQDbkDRPsJgD897FVWCj8++dwgxQcQT0qac0xbAQsLxN1simmdljEfLCppIta5XjhM31J3k
NC56VAhFV9MT4nTHSR/qfm40zvFctNVl2HbR/f/Fo6A8jF6ukNl75xg/l7mmJVnFHmmzlgt5aB/H
YcULQhu6Yxvb9QsrBgPZ6MjQgSkYXWg7O0Vr++sDDyJOtLdXM20KDjvcIxGpfLe8HL4mcJGYB2na
XTmox0gzyMew1pMdERruEMhyo50W7ZZO0o8oNjhbCg25XyeqcWD//malv5jTIf+MFSntrLefJ9ZU
kBYEdnhuVdpdFGf2mclOPe1wqvLBG1tbK1IeMQFeTsE3NQe8yH5zKAstaE5Lcjjd3E+vKgxM0BVi
dByOw7Owc+yNVuh/u+/+Ny1/nZYLOsk/Gea7WvTPNst9Un5DHO4lPe/jH3/9lExIyh/dm/Rc/Kpf
hWnSc4DL4CrFQsV/g5PwP70XliEQSHDyLyk4H/dXYVr7BP3eFgksnFGb4vOv7FxBUAFgMtVq7ipc
Efjif5Cd71eRyK3Ij+mJ0t1F6Zfr5+3qDR2ptTGkz3xlLAFZ4OlAx8N0xq7yage9LGRLMxVmpabd
p+DlYledOvty7PPuTu4bV4YWQ2O6UsONjkRACj7PSIESQSkq57na1cnSx54iqdGtbRamj4TMcLP0
OFUGA6Soo7RTDzh7qntlR/FGlMTIuUlHZP4RO+bVdZqgoGjpaYmLWtJ1frTYxaVeT5WbplrsGUuH
2FPXAYByet3H9CY/09pOvxrsOtuCsGpp9/SjR6v0MqUsfAKbETGiWLnLzMhA+qVbjvqyPWRrv59e
88zg3hUWAqpq6Ffv5bp2i5eAtGQZcEBUtvppnYNoKu4JH0eoew3KwGE3HTi39uuzYqJovCPxSy9c
Ew2QtxPFR3I0VKGQBB1T9S5Ll/sa2SJXGZDkqSz9QjVbc5PSHfHADicbtIqdA4fXCyD89TEuHgFN
EZH4Cgffl9X56ltZDSmTNfIINT7sganFqCrpSvkwKxrSl0ZsnckdsBZ0TtetIqW4UC+qyEN68CDm
Ep/GwINcrc6+1cX04l4kH5ik30h9wDUQ9VUK2VR099HKKyK+xVBaTJJ2n4xnAyiXFpAO4Gh3LAe3
aSsvTy8AMnirPJ/Awdzl2ncoCmh/FV4WGv6CD3VUbIk3vHWwfc0qAcZ/WZCblvTP9Yz7fCdtEuem
HQ7ZwYrvtze5UABQJaCoADFi/9GbmFZIAVrG7zD6BMvVQn8trdhzMojCo7TWBwLod2k8cB0YHTqA
DsJ3QdR5u6BsY9SdASYxAZO0bCY7P5WXOt1WKG0FeZGFZwAwnoY+tVwZnHlgZyvCXxMaeh1INNdG
ZXLbh2N+4LHeTwNPhd63aAIomGTuRaKDY7dgoHgqp51HfOxj1avqvj3ijK18LF7+dv74o7vyov5R
3vTtjx89Eqn7EIPXCIP/xVqqtB0+ui8BDfVJF/91n7RRUv62iC1+wa9bUv/EGhUwA/qWFuc2p/av
W1KHZoY2FKgdKjEvF94/t6T9iZIA5RmIYRyalAb+c00iYomCBg1hGEPiHv2ja3J/DcFZoMLOZU0V
yMbWZa8StKxtWyO57FDDaenrTHPnlZ3pjgBL8+X51TT9DwrXYiwgUahsoiZC7rR3I8tdvuZjh5Na
XxroRkdRGpgNKjVO3N1/PNJLDe/1CfEyFA06qiu66APs1Q0Qa0AOMuG11in2Ss05He37spgnX1n0
bFMgyurO43hsZqGEo0H9sFgzeCH5Enx29bXQnsfoWqKNGhgS2PcQMUT0i+k7ZSoiXloRxIfUSfav
SfG8NPlFskyt/R3/FwJ2YUyT4vjDAoZp7RrqgBM6ANZEfbRWQizCuGOCj2fppXryZpYoTLLC4B9C
MEOeTXt7rOXAS/JhKRy/Tmn32k11FTXjc646+RUSLGdTGIP4k6bqLE5ASc+aEuiL6ZyNYFKQGAAy
Xad+kthXsd7THJA1T+vGyo2as3q8n6Vs2iSKssDnMMG1rPDMjALGOPiwr4thgsmsq5upNa/msZuD
XgdkvUA5QR/RjgPDSraZIcNHL8B9KnW4eG3rQPSKaiEJmH/uRJN3HpMDMdY7BWvE1EWbUyxRNOr4
39spaac5mpKsR5TNHma/tZCX15bsO/otiZuQy/pDFz0UPfoXCiUJOXROcsSSkVCNzO3HX+fF/nvv
61Ce5qsQD1MA2+/zLFVmIVSO5LrsJJXLVdP5S039LcU7GFuMlFwwpwyRqH4WK0gJdH3vLTo8aqP5
PI1meyCkeXdSiJn5z+Psm9g7+lBZ2Vg5viPVGZ4rTeSPGhg6bbhvp/VPC3/iOwheLJGjDGv6Xaw7
RwX9Wsf2G2CNrjP1YxDV5nhgB3BWvo0kxDBI83Ey440Gp3DvCi30eskVlBl9KQ9Td5z7rxqAa89K
hrNCQtEsSldfuBCf1LhEuKFinCwWNHQwE1ZsHHVmLqMManVbcy6uaw3LxjQfj+iJf0cVFmC3czbk
Sni2TnLkSdqwCUt1DOoq2Uq6ZFKI67CZHEFoJ6PXxM5daygXICr0U6CrmFEConSbCJ9XeB9VgCAC
EpRFD8nCt5H6Om6iovDhMWALIFmUReMi0Oeu9aw8fJTk9HtWTl+iSG52Ngh0yYlWH3tHUCgOR0qW
3I1Jtbq22eBuW4GKZZw4yHCc9JyxPFTl/u1aJhHT4DvThGK6326reM6bycxyx7fyfAmQYanSCO2H
0qiOekO6jce4OlXwnNkQ+0ousHLiP5xtDdsb+bEDdaf9eujLR6cvQ4oAIVfdryxYTo2wQxjavoVs
jwt3wXQLuQL1/M2Z3BogOcyk/lC8/dtBKWcgPQURHY+dtzMgr1PBIcGgZXQ59r2zicyxd/W2OVuT
lh5Ylg6sti8HzpD9apJ4VcTFAU7pmAySFL0dtZzoPIxNyvVuDMcdPewAob5si/KRW42S40nd8BVf
GAnWnPV1wd/3tBiNI+C28YF040Xha/80M0kA2dOUtqgMvH2SsDfWqh4iiKDtpHtLIY9eKMNLilHv
8eQGIttKicFrork9Cdt0hrnT24FqSec1UcmJbQL4GChbQn44+niSXoio+4/GuhRaZyRCKKG9fbQs
yaMIO0Pbd4ovmtXkF/lyvmTYoEzmBqwofiOOXG8rXTtGNGw14XzoA2D30UiGIC1AwmQRd5Qij6ga
tq1b1c6XrtAM5HRwLEm160RtcffsUmeLjh6/DatAzypNT7MHNxzTM8ya7QCi7Jc5WfzIaWvXzB5N
GZFcaWF1QADJpvQI8iDmoVJUekOVpG4vNejam/EjcCgZx+dl01XKurOii8YqgbYXBdYZUXcqydj/
TgXKkTkTHUVz6gMss3w4SQjNNDlQT/1Ag/V3N4UFNEmcqoR5zt6hCsi0LofQsv0pdUZfGySQp32g
9skdDMT25xH+R0nJ//dgUuH88+8FvLubD3MRfvY/uYgwaoYKjTuRKDK/ykUMlAANrB4sjSORQjgf
7VfFzv4EzR4kNTBmG3idaGH+gpJayGHgBf7i/YT+JHH2H5TsxD57sw/FOQWYjWovZyT6Gm/3IRGu
OkWoj8HXHjdqsmwXO/y5Wv4VuieW3kdDiFP6VVmGoxKvuokh8A88U2vU2moKLqNz82r+f5PpvNsB
L29CJZO+F/hzde+w70E5Rr2MPXqIF2qlFztMv3x8mO45ww4UAd5VmkTqAM4XO04AwuCB9g5Wx0DW
UF6X0LfH8TRW+lO0rWDAoWUdwrPFhSXRxtMK8X09zk6SYjnvF/1oibQjMbvOtGxllD8/fv13d514
JCGTQkbJ8ePs5RUKKvN5tc5IMMUSYVF+FE8RusfDaSQ+LE4CUT7/hNf964c9NOTeGa6r0QLMh6ZX
IUefy4VhQfXi8eqVQwpLNnKN2TmQK/xuub5+S7HWXq2l3oZg2za8ZZ2nXopwVaxnB66mdx0y8XFJ
zIVMNTayKA+9HSO1FpAzUc/HDavLVS6x3dSPJMaiZX5mFvrZaA6nXZ8iNl9dyrp+aPx38QPj07MW
QBFuJapNb8dvdWNQ4dyEvjl+rfX2Yu0Lf+nyo6x0dnaYnKC1dJIazvXk5EdNYd/FXX/gMnlpAu5v
WaFaIrRyAErss6kcXEEjbSxgzhcAxNb0i9oWu5p2OXaudxD+fKx7XXmYAi3CbUCBpWyryYmNmMmg
wO+FdRsZfB82Hkthh2/VaQZrd5Szo7GeXGOoLj9e/GK/vX9evpkIL9mWe5+saWuspOKKT7aYZ33H
vSuh5qECBZ6cG6nrTimOnJVy9/TxsL872UhhhLA5+SIyVW+/VBFabLipZDWW05PTFpd1NQatGV9/
PMxLMLT/epSNSUjRQ+Fa2FsRWmQrYdtTxMnkW3rQl6VuwzOFR1f31UZOES0b9RPgMhs5k3biiEmr
OIBXtUOUYDeV+VVdrlt6mq6UrP5sRVdmNgVFbxDQDATjaAPIC8zaFMZ0lR85dXMBTdNHuhF3jcKX
Z+0Ec6uAwRcj3n78bshB/ebbkZ5QVhOCOwAm3k7iGtt2JvWW45eKcxtbxaU6j6eQG87MLvRz7ITA
emHQhfPnmvTHs1lHbp89UhIQNrQnqaaDqUm+zDNylWBWajBE03zRsPwQ5vDqBbhAaHgQlxGyQ+rM
aouj0ho3OeDteDKP1jW9XlrWZVu5ayYhjYIevLJskec5mkkcZ231oy7a4nnnwkoNxEzKUF9DlZMV
vxWlm56sDn39xjhqmdGIP4+d6dxomouw+NpYM4j97jgFT4n89maY4+tlQhWAjNAPqwJDtxH57qjY
OdYYhJ3hOU36BT5fIAbUi+qSXb4blsiz0OSI5tzvzfxLs/SnhWV/nzRp03XztklQRo3Tk3VWTxAm
cEOUH0F6HwmMnyG3j6qenCRpeTkmUeFJcXtBSezMjpbtaMZbY8LOAwKUFYU3q9M8SjURd93O5+rE
ttXt+0JJruH3XiRNbvj1mt2OC37EbZlfpo5+hJRgIEVxMET9hW1LQOqS7zacVi6jbRUlQV6PQWKp
n5OUL2ra96m4FwyAKIsT9JaHYXZgbA3tLGttuA5hIA6SynyOmVtx7oq5rrEn1spAb75ycMNxLPkj
zfg+R/pRKaBYXHtHlllfK2mxa8PcL1brRpqm0zyRNm0p7cTvqqiuRmt34WTxiRWHQdfnu3mMTooJ
E0TLWLaDpN9ichaMUXzSNZMrtBAKab0LNePMNFh40noMHuqsjwYP4dtd7czbUnV2aWkeNZJzJU4d
KZG3kaKd2Xm8RY0BhUXjKMroaA7x9VRSpgMfU3rUu56WQtrgaCX+76JUy7XZwUzJnRtQKHdgz4K5
b+kLySyQSSl2aSNv6wEzOYt9q3THHYqjcqjTLIpPpH7alFl6YhpRMFnjqVZBsO4Wvw774/z/kHcu
y40jWZp+FVptutusGcU7yEW1WfAiUdQlFKJCmRUbGiQhABAgQOJCEhwbs9nMQ/S6V7WY3Sx7l2/S
T9Kfg0IEHWSQCsErM6ZGlVkZCkoOh/vx4+fyn/8sm3ANQQMasbBU8dpmfDehUqW9CD6AThv4jaRf
T9y+uZj1vRW/YyKE2irqURX1RJ9HhwpxmKNrwUUcNkZiqy2X7wHnOe3yQ3kZXawaqwGl98OKuey5
C9FtqHzWMNdnYITa3ZBCWG8ZX0R0XsU4HjnJBijsJJUBauFGlO98SWAvXdTgPrE2fa1mjltg/hou
twsXa6t2367GMLdMR00oL0yWNRBbI7yowP5rCLKxMaN+BjlZzmZDmo99mtXWJzTUISUPuJ2wRQUm
McBqOf0ULFpuG1gfXVaCDxptVUwPtrhm7cS1v5dpTsPR5OYB15DcJ4cuP2c6abjzBXR18B84XyxO
cdAyqaD2b91m0g+rjZGdzIb0Yyep6ceDRdm7pdnQr+JOrTQnv1hLJIn+23cQlv6i4b5Cv9ybrpP+
cXW9H1TCOAFTS+kn3ekAmOXMzAhmMm82aRO8qyZNouQVt5t0Nk+rZmM4rdVHa/5b7lRHcEA8buDQ
bTTX5xrp867pn4pW7oeNxVRoW5waStSaCjtqxxasNd2VW3fJNyQr646GzfcNb/MYO8l5RIyupeH9
1qNLb7XQbS3qLTSUBXQ6x5fjoGzsTCG3GuvlrDwLiSL3m/X1jbYw4Z7w5/oUQMDx5xwSDo0aMrCS
wCuQkZwQLt2FXa5FdZFbcf86rzSuITCAg6M5jDad9Ix4y8lA0xJC5dPeom79mgQfGp3yWR0t1JkE
F+XK8izodK78wB7NYo6tFZ8IVR8ym7m/yaWQ1ejwh9xatEy6kkMdTTrFpxtQQo/fAMUDDH5K/8uW
uzwT1C9xufOpbBKCmnG9HV+jA/4fQU6aMXB7UIaWb1hIW8+6tVhXOqAbP69Da9Ce1J5s7CDXO+X+
HfB7yAKCdKCtHWZZPrBankMP67i0j6pNL+iDOGhNa/0pUcZ5LTmvzxto5G2t+ncdLcBoyHLOAhQl
0uQt8fuhdcstrtuiYVpk80goqAYOF0fcJHkUUCOCoRtUa1ZXWwD550PhdQrum7jenncnK2coJAIG
515jQSC9TmvYxvJstqkNm4k7bLXcq02nOaL/1kUYmb8S+ILzpHIez5aDxWo5mLZm/TW/M1svBxpW
UGCa1yBvrmZ2+YHg2Vh0QJ4uwg/VZAr3defKdrj8rOYoCkCamM2RE9qjcAbqP5h+pIlbVyPQuWhN
iXp6n+EZeai4i6uASYvfj9awshMPj+b1ITj5Udtv0jorHtC9aVReW78KayzmedBpXDYX1mDuRhdL
z7xeT6d0s4s+NJLJYIkVmGwaoyokPW3cbHFK4g6fh8GHChqz4zaGwlhareJe7Ji/mo0yIU7BSDQd
gbX7smw7wzq+ciNe3y06m9vYowebQ8u/1hwT0Q4v6JQ+EJaWxmUbLZfcbu5wYpUHVqV813bM82bV
POe2GzWS9VOjFl1uzPWN0N9J0BhNap/txeRuM3cBK5Qvww6t0CZzKFowRSbL9lV9al646+uW5X2u
xub5BAa3hT95qISY4K32FWGIXrIELs4+TDZRL5wjBR37o4n1ucDq1XxYJ6LOVaLRViWwRiu4+cUa
LqPFh8rMvOuQAajWOufi9+wNhiE3amXdHC7X9etyh39X5fFqYX9Zs37+lM7s7ftgmeDpNXsAMc6i
ClQeXPg1h1TMxPnogH8Eb3a30TqDIMJ+ct3+qpKcC0OmMe08tBsEQ1uT+nVYXsMNoX2a4I9MOtEH
zUtulvbysuFw4U/ZU2TN7Cy7FWd21WxBPjL7sNGmd9MAozv8TF1BDxDyrYgZtSeYVc3VeXVeH61m
y4t5ApEKt1DU2PQt2/m4Seye6a8uPZxTv+l89HBYpx3YjsoBy8YvW8spRvLcGotYiJCR1hqmItTU
coV6QgbFFQub3kWiwYMTbs4blRnyuhp0GtFFC+0aTZBPKAFqweY8sJo9sTdBOYY/vwUxXHms+SxQ
GbeTcgtaxg2rAZbc6p4j/em4stu//AR6QKQpwc6Tq9vLDFYr05h3JzNolsfCH6g14ssNVqUQA2/a
GNqOOdYo/rEbyXk4wQysd064pXsKlykQtAQVTYcf0QFFvn/9yqISVOpr8hxQZy69CD6PBmXY7jCZ
Rb3jr4unm1eAIhhDsUCtApZeoDDkh0FpV/bo0NfuN5rTURkGOjJ5Ee3cQutOq2z69Q1mPHTwH8tN
a7BAD08X1YeFtf5M68S7ebKIARXXRpN5+Wpprc5wZCiJWT22GnavvTaBpPm4nOiGKqg+qNuw1OFx
v5o69mi5obll1BZmjlhcnDQySuexTTvKBKeAJHG7tjpfteKeCHZt4DCHlnp93prDCreiy4o/c4aT
SXxJ3czI1+rXEBeOmnXiR5p9h/9xF3J0QH/fdMCkBQDI4XlddWnJgPGfNK591/T6NrXnUMZuAA6a
v0zbG6vbam1uvGoCR6PwQF10VL0WQc3moQU3s6tG0LpeRdavXt3+WHb82yiYed32ejIImjgVc/Ql
HXbRscgqGZGkNrkLqpNxBV4ub1UeoIfTt49oEOh65XGZy5Z2ANZdXDOpBq64w0YjeiwHlpGsWzDe
tevDlje/bbfiiyXHt0woAlKuO2fqkD5aTsZ+q9mr1tkBc1G+mjnmL1EdjxDP0Vt6dB1dLAdogpFp
z86hlBpNaBIgOtx3KcwbWThrNQ8f2F+egZJY90LTvKOdN1xWZ3WHuy5qX8G5MXZ4JiGzj9VJdFbZ
uFeLSn1Erep1G3/aLXcG4lyElCfVvcZwTSoXMRslOPv1FkcUPyNuLs+iuTWaT1dnTmDeCTULG+an
6gp6uyjuLQNSTI15uZ8O3pkOyQ859K6yexrVPzRmH0Y1LsWN4Lvkg5gabcg+xrV5U1zBEE7WO89a
C06PuN28qFpkoCNrUR+S+m93obIkVfMFloB5N6QqptuYwP1bdmChXN/U20m/GTXhL/B0x2mP7SCm
AYlAijhDLfKvhOM9RSlvcKTmlejRCtw2HJfloOuUN8mIRPtHGPkemjXrLqy17xYo50EnnqGwwLGa
4eSTcLGtqev01rBflQPqidBotTWZ85YDCZg5aLnclD7FISsgdnN8a788oGTrooKfDP/n5xbsKsLe
dqsdkL7oTLgcJ5d+tT4i5D9ytdY9/TfprrlZ3zg0V+n6mkbCflF3udunf+14S0hP6WoRkyK5FDd9
4JknbOcDmoM6B2xmMq1YT/lYfUR4a5aEdDxsd1ZYRywmFy8lBpchLA8O0Ynjqmr/cYKrGJufAgvw
+3kEScVuWes6vIygG+JLYZ9YeM1tz9OFpM/XqxOPO3ARQLUOLk1UOoJPS9EWO15QAtYNsNlK6/so
fRcHO7A1KiU2FcjDop5ddT5XEmu8ajtXtjWDryDurTvTj+k7/x3ygdAt8c9RDON3E4tiOj8bmZLA
338/STgWXEqDOIzoaB+HEqZf/GKWIazBUw6LC7lwYLUAtvE3MrRinQ7Z1DyR76MSWiAZv2UINVoh
NsXWt+jwCTs+A37LEEJ7DtMSsFlaVpMt/5EM4V7hqpAfkpBEJOivBbIh53tg6yfO1KtW+/PFROsl
GkSca91cm9HQ68DoGDYBpOFZBPYvZLuFwm2Na03R8gMY35TAJ/Zb41f4Fadnk40GuyH45cANb6ur
SjeK/XK/rfnj2qReOa9PVx9pk9GLptNka0D8kIT+/wCjJfMPYf0pkbzW9YB2HLsC+fKLmUgid6Jr
m0bVLiZXXWidbyJZFcA4yF6IVAm83jeRbL8jREZtPWWPFNvxa99Eko8ooaiJlu6wKZHp/oGc9QFc
CxDsDmhBKg3IUOWLKyPft6jEbdTBWJiw+FRbS/p0LR6aNrUj8wcaqTvdie/dx7QpAWZpNnqOa7u9
ORcf99r0Fw7riioE61Rw7ICRikEMPw3JfiBHezUQK5f4g9dc1mm3ScO9KFx6w2ZQuQTV+wg+ozyA
2+szZCrVruVubufzgAieRut0139INpXkQiMI71KeGczbn6rVoNJdkSzDuL4GR+aCMnGx82JMeW/W
vt3QbruvrTTIU53lAqBmfXrWNx26mXXaAggPm20P7s/zGrSvrbYDGG2+Sai+r1xiY7jbqOAPna7v
qu1drf3/MEBdGA+I+hFlnzLnXXOyAKj/81mgU9v1L9IR246QHTG0PgT5eG9VGHdSJb17xDh3OHck
M8GwizKSb7iQKn1UAWjSIBIdv4sL4Yih9tv0liSR1sRd+pEzxu0hB5xaVGXD9kImCKgwWQfZ33LW
ThituZv6yaZaG/qLWaNn1TcVTGh7fSJwtx/c5FlQ6FN2SJhdA6YuP6vepGHcetqp96fhZjWkpdos
oISM1reNXt1f98yVlnS9JW1ug1bH688jXL+1e9aGZ5Q62nrjPPpi0wV8GDkbOro3KDqq2Fa/EXhX
mlM52VhWeLVSJI4lxunF96WZg2ASkSdba0dauGTz+qGvPZjOxgHU3nav2m3r2gfKuJ5T+L/gANPh
EMrXxbBSSbzz6Rry5FnYrnSbZRiI57FT7S7q7UfHXtxrGGy9ObzAM20hWmfF9X6tPV30pzB+ObiL
Z2vCLuempY0wPNdwihE/ov1Zuz+9qUWh1/OAZ5vtYNFbQWEL+bVvn1Vr01G7Mr0MKNep2/az1Z7c
1RckrCbgPtuLyag58ZuDH7cBf6Yb9kV5icpLwnfUw36kmUxyZ4QxHFnZ5SM+vfWx0u79t/3Q8YFe
6kFhODb+8qcnP/YiMYN8G23BICiplXRG6XSPDeBiVEbxMyM3aJAkAjCYj38qub5Hr6307+FrorgT
qiRxWaZfu1t67N2Pv9Z2EY//zLGZG+l+XDz/5U/gzQu+e73zDi3YxBIAQiC+sE53lqDc6WDJgOKh
pd12CbYP3JGO7+3/8fdTtwapmVBo/2t1KCmzauDdl6dVFqtDFJb//XRb3yy69TRLpJsYLD9wQ3yV
753Xr2rvBNCcYle64YgvjFjW+Wfaem66Qjtfrjfe0X0mJSrdLoGsAcotPof1Snhv2zXgePxca0Dn
9IKLUGvgW1RqBHjgtki/JBXQ5HTgK4gygO0X1tTPtQRAuoouQe0dveyauF3w7IkvRH3nJGidd2hA
kgRwW6RfWxfxJzoJ9e3Z3GZEv95MP3AHlquVd1hdfOXevcz+bxdFcM6Jr59ODaRY5UJ6oNkRmHC8
ceJB6RcyvrP/1QaxItI0lFK/nIGf7QgQLCh4BNB0cEISxsAOSr9kTdjRKO6lHaVGDOLnlIIGnkQh
Iai33lF7S5QwM3UIFu4KQQWaddzKhoCG/2QKsPDprzXfccuJEotMy8vvzj1JMRYd6USDUb62F++r
FOArfuirP9Gjq8Jz6knYRnjI4fjeD2TG5v7nL4a0sJbb4H+Iq7GBNUIJ0Is3v3Gppr8oHI3tXLYm
tvj+3yS/I7V+dj7MrKHdX3954f2pfLWd9j+SzeEf/3znLanch+tBWpA3vBc3yc5rSmuw7dKw8+kP
LsL2kpLeMZvt0DYCPXiykkHq4ry8lWgN8Zc/vScPIHi79N2YkAisfpvJnpP4VR8cG/jGD774rvNC
ipCNJwRGRG9IDUEIBCYexhEugOzjgz7pN62Qe7vvioTCfa+TAam8at9ZW49F25Nlec/9J0P3TvzM
TyEXXwL7SRIKsj35bXp55Z0b4phEvPcipDDKDUtREDeCLG0/OG4oSy9ov4IjDuLAnxvZrITM4q6J
8o0i0+RARFbp/czILyyUsILUo8jYB0/xVmUVGnfsx4fnTDWncN6LzPmDOAnyzpGmgfACSjAKxGE0
FGmUYs+4JZJm+vmnUPgIfyguOsz9GneWAE/LbxJ/i4mFr5RuZEbPCSK1i9Atp72JIdwUZiDGVOEH
dXWXM1QaR3pkMLnteEJGBc4UFHQHJC4ZWNGDQ8Xjrg1YNPxIn8lbJap6YaUhDI/9osEcvC/Cb1jE
a920AuNReqs6tcMiJUF2j5pUQSGafXzgtnjtbvX0wH58RABLNwYcd8Ee+/whq+bU3h26j34f60To
5uy2Ty/JfwzbxDVRltIlRFTmuwfolQf1vWf6rjTo3m2xI7mvHLTrR+FK96RhRaOdopPtGvTrzYYR
h1xk3QoPGgex92xnA4lhBbqj6LA9S3/ORhFj7l+YP76ud8Y8fnRRd/6XkuCihPBa7o8kmOSLTrxv
zPyngMTFU+n08xRIYA/LO/B9aV8FAKzoe/T8GY1dpTshpR9Lrf4DyvKVst1jXrgIpfepSeh9XaNs
wmKvj141r32OPjdKD0bwLFleRy/nV47cn9qPWDKSxAsisKILPjCTeZQNI5ZBoFwKD7qI9YiKF1Yc
xK5nSDpFAPcKPwDWukAeVvS6KDxsZNn+XFbXmoLTeS8oaHVaT0sLIdA1RWd8rj/Kh/C0I7r1so95
OedW7hoQFJGFZ7onCFXBn1p02N5v/zcySs//dLH07UA6daQlig9/aXiJtGkHHLP4m6X9ysN8ZT/m
rQKoVYvP9gpDN7L8bCBxnIF+ZN++XX0y39wqpMzJBZXytf6sm3r4pAfZDLcTVrBt13riR5EsDsT0
Ckvbte7qKzsbJ52uAPAUFWKGzQ2qQAlfc5E+PcnCINpHFZ9sLDhDZdgtWVBVI+c9ano1KRja3wj9
u4hlmRAtbIqux42NiZ8Nk4qEiisjHVW+L+D0yh7z9qO8vY/L1O+EepwNl856Pxjy44rt7re/xZ4t
30jg57PnvH3ad3gmz5IiBvFafNixkTxZhuvKUQgyegqG3sad9mKQ8EspGNzwDFN3s4HE/tUEcXhR
WR4TZg/00pXhe9JBSYuOCw/uz/JR+poggCo8bvysS45I2h+26Kj3vuyl1UQmveig49/+w6dD7uy3
v6WtCW6D3/6P92TLcVqQN8UfBASbDpnygRHsN0Vf4F73NnkFnRZVFx34k7l3wBsKBLpLl0bb00tn
eijdhBClFl8M0k92zqavCfBV0bUYEIchEyOZBFSDFh/4854PAhW8gmHt2aP+uJI1RkvBQmxj9+O9
860p0BpdOyjdY8xJSpR4ffHleP+YGNLeaTVqFgBQNMCLtqBHF2nYE0Lyx8Vh02TWP2Ag9mDmrikq
D44f1z9uJ0Tyq3hMfHf+wv4CxrD7VwPhxGWYCmnbs0+yvzwWMegarr2Rz7+C49/zKfAr3eWyrUo0
rFsa6+5Sf/Yly13Q8R2XhlcETwh9GRg60t27nx+OfzhoMPS9Z5Ggy6aYGu2n5ff0jG9Y4EA3Y2nG
tCPJHvR2q/2WONJMHrZzcthD0nlEZhUCJWjeBvlOJu9vTULtzv/vd+B0K6AsKtuirduZfff2Desl
80B27FVEDM71jU6yN7Dn2Qy3sntSFE7L7gXVYNKgKhyKizDQDckugE87e8rbF5e5LrJR0gUQjIxF
1c3ID3LeDzVUxYe9jFe6HWXjpLNVYRpdGY+6lwsPiEq7oqvwYZYTAxXW50eQF0E2t3QJ9rEcP67G
x3r8bJfeB3recziKrHhlYHmckHTZnXJNNJMpurqfPDsyntM5lwYzmzRjLl4iKg2KPuQXI4xKXd1z
sqHEioPQyL59+7n7qzGTS7Jrgsuh6Hxv/BJC909hSeAusuHEnCkWyL59+5zPye97pXH8+GwDbrSf
pKMIR7kKtUyM4PFQwyf626LvRBvtomv0/jEuXcehJJEvoytYo/9xNxgP7h4G/f9ZEsJjBCxYXv7B
+NAogrZ5FHAALKILy0lts3t/D16s49/H/khRf0XND+7Mb9smY5T/KHzuF5OEInIs62gFgYf3GyN4
1O2pPLAClfE+QGXImlSBAYB2M1392Qit7GilOk7BQlwnujeTLytRsvpNEN4GgO5acX7TFGj6LtAd
OUAi+B6KzhVEyqP/LO+ZigjiOLBLV1xLkhJTkazFv5DBVipCkjiJZulS/N/4/V22qKntoiJdcuE9
kxjIxZWrgrC06O4xsrx1aele0VFH+lxWDVUV5tBlEpjJJq/OCPAVX4YtwPrSz2FbqoLwpehibIOp
B8ZWcKQv8fAc2iHkVlvFub7SZThYVQXO71p/0v29IyL4MYqu8rVA9+VrUVSErMAIPNtL2fBOuawL
z5hYVZI/0ypQYDfGXE5RVmFOKbzAt8Sqngz3oOEqmroXXY5b3dkzVaBdVjAwJWz2fL7XhPwoGPy1
fp/tmfoctZFNMzUsBL1T0eW4t3Q77+HQCl3BwPrU3l9pMiUqhraBC2TjbG0sFTMmlyjMwryaq6nQ
SJ82j8aB5WgomPeDbUTEYaX1UKHqPuCZ+svSRQQWe176c2kA5NOP4gPlctDlif64RWXx5YGXsaeH
Fum7P5eyP9qHHir67BR/6HhOvMNNDukbalVU2D7X9vOza5QGeih7+Wk0+vuLRiLgVVWML6s2hqiZ
GhiPVfv6x4swf7QF77+mIiLHdaUnOhsU2O5//a9/Dx3xHUS7YP6YwRDY6kzPdo032YqGOKokvVq0
/Mn+6u0hlHsbKHkZSKSMA9Qo5KdPcPHxxwZOgZOJe/jnvq37Cf6SXfpIaYIuwQ06MMunDXqKHoG+
7zz7LOC97uBG2nJypaOJsrCTAY7TUfVLPbYDW4rEwS5YaWmi33fRV7jVy/SHebJsnf5QcTbe1kdJ
n6Fg78d42gdGVqCDrvR5ZOXMmu3SnLy4/rjA0rb08x8wsuSSTpD9RgXC8x4vFxTcrvyc3NvTZyqt
b5XnWlVwmsi8m3YsX+4K3JiuH7KwKUhtaAQbw/SXuWiF6KlZVBUweT2Xb9yve45/OFPejV2T4khp
B+sKpts3RJBNUosqMgkXAcsg5xBU4JIHYZQvGxbk/kX3rLcxhO7OBkqvbAVre2Z7+UUQvXiKzvZM
D3zjkO12tNb3lZbVloo0m6RYCcE4WHTK5/YjpWq51KMKB/QcnkYvNJJsimLCp+EYpzXbuRGQCZOH
VbEOgWE8GdJkFajhXuCDrZTEFzxe9pS3W5s0CEPnSIuQkooXlYYLYh055QDxXvH5XkS6K8+2qmAV
RkaQE7CqYDUvuggj3BZKeuQsbtrVuejIV3q0zEmDiqTBlR1Zcd40SbunFp3w2PWXRKhkAVZRQXxl
o9fhLsddyuGKVOQlruK1QX4mDmSzXEV4g14tz6xJJmWpIyFajBddaSK5er58SsERwTGO5MmqiFJ8
hwKCdhnFF4KkxEqXdYWKq/lWQByes+ml26YCc3ALR02cq42hDXr2nLdr+DsiFjlnA8a74uOKE51P
NoMEUDBwqjUD25NCETUVXsd4ngMfwpumYMJLHYcukGSiJkjNix7l8cp4li+PlBmy+LB2BAIhL8Y1
FVfeJ0fgOyXzhxbVxZfiBct1ScLg2ZfdRhVJ7QdBQYHc9eAFzyYrjnZNSfWt73FBGWYgC7QKr2YM
kES+VGnCkb3A23UGAVZD8H5cy+kI+luqAGlus8XkMg3S8vLsqxSaKLis6E/tL6XVpj1Jo3W6fuW0
1/Db/xbn5pBrBuU4xOK05CTVC5iu3jj9uD8utLZlPvvHC631gO7LBbcqsgLn+HR7fr6Ky/naWNs5
Y030zyms4dPWI7eiKtZIg2HXooQc7tds6FS3qSjCeNHL4z1KtJTJv+h7fOW/OUDdl1YZfX+lSM68
Ks30lY5sd2mg+IBZtX3sCt+O/8cd4K9TLHqGd19B3Bh/l0Kr90H8KHsP2XK//ZKC1JL29Ntgb1cP
Him3zAZNxTv7psgTzNh25ZIoFeAEMVtquBCh7QFJnQgF157g6+nqFrVL0tAqwGM9PcGNOHTtqfCF
eznpUEFO0vdn1CLLRKoqXNZs3MNsXC0FMWVum/wlpsLDPI/B8Lp+LJftq6DPGFJzY0vCrCJRPUKO
c/tHq6vsMW8/1duOXHucKir42oi9RKGgooiyaaZHW0U1yC1R8MgXVaWSXVtTUbUxTs2FSzuKwtRa
uDFoXb77BkpgMNunXMVPsslPy6zsUW/f03vCBfaz/pxO/95/hHo2GzS9C1Rk/e7BUW3Xp4dc+uEh
ZVhTkQfcLtSDTb842oUKb0PwL261wh4MTwWjVVcQI4VW6cEOTHrVbeE1sgCoOB2fxkefoCB01CX2
maNTq6koju5RwAzyVhIprZ59+3axHeuyVVTTFOi3U01mC9KfbaUTEyayfvuba8ykeElTRY4nfYEj
LUmVvMD2Fjjal/Hoc3bN5oH4ScgIfp9yqy0BeFGzn0jHN+/s56i3CkwxI7m4RAVQsQuwPZctUxHG
6gb6RqZhUUG11ANuLYVPVWAKe77r52k8VUBpB0/YlDIXhYrwxRkG8JMlOFhzhJ4q0kJnuut8N4TX
Ka7Tz2OK2iRPFAxi8WHHIFJBQ0uiUVWBBhGFCbjRkhpPu5h+Uw9vq8K7NYI4e++th6sg1/IpiPOT
pctp9pi338QPBOg3hMikjYPJ/9TIf9w1cKjnQNFLYfdtxFoeu9F+n8vuUF+Kom/5E1592/gmheD6
zJdEUIU91QXolA+OHQttvjJyOhaXin/QXVBRU9jzhY/1z5cGHE2e+S+HvBIVvk+ajBI1+BiE4ro5
9BwVsIye72cdmSTPqqnA+z2zp3amqISmVVGvdkbqWTBmPL+0O0nTgfZTsF9IezRM/kpZernxwVYk
e4W6KhidXsZPa0nFZgun+mtTJFEn/SxtimjiXfT6I9wm5alVkLAMDWAGLxKavsP1Ux+X183+TnoJ
0PPF3+KSgopHkuPZSOlFroLps2cFVKQRqX55HfkBCmZ+Y6xKPd09kGNWkXi/sXOUzCrS7g+6Bwub
bDSpiAjc6JS6SQus4syKBf5sUC+VQ0O1FQRGbu3oiUjOwcuFdk7Zu7zd3rvV56SOxCvsd3qgX6aK
B7h5omoFQs0lFVLGc7iMWAVb3za6MzRcUhD/WnofEoIMIcbexlXFiSUJRClcL/YsyU6hy1bxNbv3
HSxwSVJrKkyJe4rb5dmqICa4j8F95SarQDJ/YXvtbZz5LI6oGc3WNQ1kq8iM7RmZNRXFdz1RJS5y
FNmh3Z13k15vmkazUvoNUyzXaKpAYkrYg9I1gMGg9CGm6BV78aAZp4lCwwrESm16YNLo7nRLl12H
aPC7RvlaB1rlFXV8dt/mJ3HvDvTp+33fcov4ElG3r316swkcY449N3xyJdLZVMHicBeHOUqLtBF2
UVv0/rf/hE88MXaPJAiw7NvvXaO78vL7Sv+hHofZtqR79SK+R1z5vU6vu2/zc0g/3af3Giz+ZG+5
u2iZCMh9rMVPPLk4Jv/23wAAAP//</cx:binary>
              </cx:geoCache>
            </cx:geography>
          </cx:layoutPr>
        </cx:series>
      </cx:plotAreaRegion>
    </cx:plotArea>
    <cx:legend pos="r" align="min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31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DD093-0AB7-42C0-90F4-9B5EDC200B5E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CE253-ACB6-4DD4-887F-FA778D045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18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the title slide.  Show this one first.</a:t>
            </a:r>
          </a:p>
          <a:p>
            <a:endParaRPr lang="en-GB"/>
          </a:p>
          <a:p>
            <a:r>
              <a:rPr lang="en-GB"/>
              <a:t>It’s great.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63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470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introduce graphs.</a:t>
            </a:r>
          </a:p>
          <a:p>
            <a:endParaRPr lang="en-GB"/>
          </a:p>
          <a:p>
            <a:r>
              <a:rPr lang="en-GB"/>
              <a:t>It’s graphic.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749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1471-0917-9500-8637-D83D706C4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86743E-8C89-228C-D5E2-C37224D26E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2DF053-EB80-A92E-1F11-5C1FED038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finish presenting.  Show this one last.</a:t>
            </a:r>
          </a:p>
          <a:p>
            <a:endParaRPr lang="en-GB"/>
          </a:p>
          <a:p>
            <a:r>
              <a:rPr lang="en-GB"/>
              <a:t>It suffers from simplicity.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9F844-DF19-67D1-713B-84BF461749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764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BF71-BAF9-F2F6-123C-7A53591A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DC42B-CB41-20C1-5125-972F5B49F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F049-C411-4E6A-2ECD-8918F323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F679F-D254-6DEA-FB53-D307AC79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1A898-9A3C-1C14-230D-BA7C3C96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0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F51C-8ABD-1EFC-2B9F-36B2FEE1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EFC2E-8184-8502-D898-821D2EE10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D8C3F-2EED-EB86-79F6-B62D89C0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4FC3-FC68-49D5-D797-16F7CCAA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737A5-1FA1-EA96-4889-58BCD1B0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63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36CF1-12F9-C391-C8A8-2C247C828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F4EFA-D71B-9FEE-76D6-1BBC4603C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C971A-D4EB-F6AF-B507-B597C10D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7598-C68A-D322-5BA1-7DD4A3EF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575F-E49D-620B-64F9-B7163284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8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F4F8-CABC-8015-B267-B9048BD4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B41C-F7FE-8A77-3924-21814C54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B34C-37BC-C778-C5EF-CC17028B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28E1D-D15F-5B2B-65B1-EFE8358E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21084-446F-6D4E-2CF0-21CBFEAF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69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0539-CBCC-96CC-8F1D-9C0A1BAE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5A43-D1C6-51D5-EE27-C0899B169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1BD85-BFBD-4893-40A0-EFF75D9D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2BF7F-1D9A-66F7-C033-C53CDDAA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3EA45-72C2-7C0F-A26B-252DC6CD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37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EA92-7790-AF68-59F3-0D7E678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8A3C-B135-F4DA-600A-2B65A1345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6F668-6B71-2470-8ED0-A306B5F5E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83A34-1630-918C-5DD2-978954AE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1C3E6-3A02-C505-35A3-4BA06B64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D2DD6-7324-2CE3-B3F6-A7404896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1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E6DC-F260-E677-3AB1-76ECB954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A6218-18B8-BFBC-A128-63AD1799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3073A-3C34-7A44-2FDE-CFD500873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6A27F-C460-7DC4-F9B5-51368FAA7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B27F9-BC1F-4ADB-1DB1-6B0A6F1DC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7059C-B4C0-40C9-B61C-9C2B5F7E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49CD6-CB81-EA87-7475-C01215C3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A7D92-37D1-0E3E-4F2C-9C7D938A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16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EA61-9594-A4B9-F3F7-FB95840A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D8203-D376-88BB-62D4-CBEFE405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F780D-469D-4A34-6464-6F18EAC8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F6F87-C11F-553E-D3BF-B40C1DA0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99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83F46-BA91-50B0-3D6B-AA68455A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AE97D-2D95-7BE8-1A01-691C87CC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BA092-E083-8815-F82C-B7D4EFAC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03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C65C-DF59-9145-E4BA-97B17AE9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8063-9E91-719F-CE27-8629D5BD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E4E22-BA66-E6CF-1FEF-7E9CF1017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BF661-F287-0AFA-D2E2-522A78F3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00406-87DF-CA6D-1553-2DEAC68D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770AF-CE84-C708-7291-04F7F842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31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6262-B5B3-3D99-C18F-D908AD63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7F462-F537-46E9-0C78-86D46A1F1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A9862-B3FA-3414-25BD-B6FC92DDC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6AAF2-B3FA-D0F5-F9EC-8B14FED5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31454-979F-DCD8-F4FB-43403490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8330-1399-9DA6-52EC-30A77405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06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BB777-6B23-5259-20CF-B01C190E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A12BD-BF5F-3F82-7359-79F603D62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83438-3804-99D3-6573-7272DAB92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CF3DA-FA3D-6C15-785B-68E1B3D65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9095E-6D83-02F1-F09C-1B23D3B7A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83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B6C8-B656-EF5F-C12C-89A2AC0F1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E23D0-3B24-154A-B66B-A83031938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12433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B6C8-B656-EF5F-C12C-89A2AC0F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E23D0-3B24-154A-B66B-A8303193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286020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95FF8-9925-C149-F62A-427AB297D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DAC7-0703-2D7B-7E9C-C32E3D88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2 title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32A3054-0BFB-7161-2FBB-EA6C61C705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3309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936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34D17-880C-8DD4-75B7-57C712C83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A964-5774-C702-E131-326C0653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3 title</a:t>
            </a:r>
          </a:p>
        </p:txBody>
      </p:sp>
      <mc:AlternateContent xmlns:mc="http://schemas.openxmlformats.org/markup-compatibility/2006">
        <mc:Choice xmlns:cx4="http://schemas.microsoft.com/office/drawing/2016/5/10/chartex" Requires="cx4">
          <p:graphicFrame>
            <p:nvGraphicFramePr>
              <p:cNvPr id="13" name="Content Placeholder 12">
                <a:extLst>
                  <a:ext uri="{FF2B5EF4-FFF2-40B4-BE49-F238E27FC236}">
                    <a16:creationId xmlns:a16="http://schemas.microsoft.com/office/drawing/2014/main" id="{969724B9-621E-E48B-DBA6-A6FA3A97B003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3" name="Content Placeholder 12">
                <a:extLst>
                  <a:ext uri="{FF2B5EF4-FFF2-40B4-BE49-F238E27FC236}">
                    <a16:creationId xmlns:a16="http://schemas.microsoft.com/office/drawing/2014/main" id="{969724B9-621E-E48B-DBA6-A6FA3A97B0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2827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89</Words>
  <Application>Microsoft Office PowerPoint</Application>
  <PresentationFormat>Widescreen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Presentation title</vt:lpstr>
      <vt:lpstr>Slide 1 title</vt:lpstr>
      <vt:lpstr>Slide 2 title</vt:lpstr>
      <vt:lpstr>Slide 3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Bond</dc:creator>
  <cp:lastModifiedBy>David Bond</cp:lastModifiedBy>
  <cp:revision>5</cp:revision>
  <dcterms:created xsi:type="dcterms:W3CDTF">2025-10-23T17:18:11Z</dcterms:created>
  <dcterms:modified xsi:type="dcterms:W3CDTF">2025-10-23T17:31:53Z</dcterms:modified>
</cp:coreProperties>
</file>