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1786" autoAdjust="0"/>
  </p:normalViewPr>
  <p:slideViewPr>
    <p:cSldViewPr snapToGrid="0">
      <p:cViewPr varScale="1">
        <p:scale>
          <a:sx n="120" d="100"/>
          <a:sy n="120" d="100"/>
        </p:scale>
        <p:origin x="4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DD093-0AB7-42C0-90F4-9B5EDC200B5E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CE253-ACB6-4DD4-887F-FA778D045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18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the title slide.  Show this one first.</a:t>
            </a:r>
          </a:p>
          <a:p>
            <a:endParaRPr lang="en-GB"/>
          </a:p>
          <a:p>
            <a:r>
              <a:rPr lang="en-GB"/>
              <a:t>It’s great.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63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47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finish presenting.  Show this one last.</a:t>
            </a:r>
          </a:p>
          <a:p>
            <a:endParaRPr lang="en-GB"/>
          </a:p>
          <a:p>
            <a:r>
              <a:rPr lang="en-GB"/>
              <a:t>It suffers from simplicity.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74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BF71-BAF9-F2F6-123C-7A53591A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DC42B-CB41-20C1-5125-972F5B49F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F049-C411-4E6A-2ECD-8918F323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F679F-D254-6DEA-FB53-D307AC79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1A898-9A3C-1C14-230D-BA7C3C96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0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F51C-8ABD-1EFC-2B9F-36B2FEE1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EFC2E-8184-8502-D898-821D2EE10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D8C3F-2EED-EB86-79F6-B62D89C0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4FC3-FC68-49D5-D797-16F7CCAA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737A5-1FA1-EA96-4889-58BCD1B0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63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36CF1-12F9-C391-C8A8-2C247C82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F4EFA-D71B-9FEE-76D6-1BBC4603C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C971A-D4EB-F6AF-B507-B597C10D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7598-C68A-D322-5BA1-7DD4A3EF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575F-E49D-620B-64F9-B7163284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8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F4F8-CABC-8015-B267-B9048BD4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B41C-F7FE-8A77-3924-21814C54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B34C-37BC-C778-C5EF-CC17028B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28E1D-D15F-5B2B-65B1-EFE8358E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1084-446F-6D4E-2CF0-21CBFEAF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69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0539-CBCC-96CC-8F1D-9C0A1BAE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5A43-D1C6-51D5-EE27-C0899B169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BD85-BFBD-4893-40A0-EFF75D9D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2BF7F-1D9A-66F7-C033-C53CDDAA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EA45-72C2-7C0F-A26B-252DC6CD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37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EA92-7790-AF68-59F3-0D7E678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8A3C-B135-F4DA-600A-2B65A1345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6F668-6B71-2470-8ED0-A306B5F5E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3A34-1630-918C-5DD2-978954AE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1C3E6-3A02-C505-35A3-4BA06B64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D2DD6-7324-2CE3-B3F6-A7404896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1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E6DC-F260-E677-3AB1-76ECB954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A6218-18B8-BFBC-A128-63AD1799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3073A-3C34-7A44-2FDE-CFD500873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6A27F-C460-7DC4-F9B5-51368FAA7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B27F9-BC1F-4ADB-1DB1-6B0A6F1DC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7059C-B4C0-40C9-B61C-9C2B5F7E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49CD6-CB81-EA87-7475-C01215C3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A7D92-37D1-0E3E-4F2C-9C7D938A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16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EA61-9594-A4B9-F3F7-FB95840A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D8203-D376-88BB-62D4-CBEFE405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F780D-469D-4A34-6464-6F18EAC8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F6F87-C11F-553E-D3BF-B40C1DA0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99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83F46-BA91-50B0-3D6B-AA68455A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AE97D-2D95-7BE8-1A01-691C87CC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BA092-E083-8815-F82C-B7D4EFAC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0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C65C-DF59-9145-E4BA-97B17AE9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8063-9E91-719F-CE27-8629D5BD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E4E22-BA66-E6CF-1FEF-7E9CF101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F661-F287-0AFA-D2E2-522A78F3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00406-87DF-CA6D-1553-2DEAC68D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70AF-CE84-C708-7291-04F7F842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1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6262-B5B3-3D99-C18F-D908AD63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7F462-F537-46E9-0C78-86D46A1F1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A9862-B3FA-3414-25BD-B6FC92DDC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AAF2-B3FA-D0F5-F9EC-8B14FED5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31454-979F-DCD8-F4FB-43403490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8330-1399-9DA6-52EC-30A77405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06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BB777-6B23-5259-20CF-B01C190E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A12BD-BF5F-3F82-7359-79F603D62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3438-3804-99D3-6573-7272DAB92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CF3DA-FA3D-6C15-785B-68E1B3D65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095E-6D83-02F1-F09C-1B23D3B7A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83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B6C8-B656-EF5F-C12C-89A2AC0F1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E23D0-3B24-154A-B66B-A83031938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12433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B6C8-B656-EF5F-C12C-89A2AC0F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E23D0-3B24-154A-B66B-A8303193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286020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95FF8-9925-C149-F62A-427AB297D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DAC7-0703-2D7B-7E9C-C32E3D88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2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451C5-1F6C-F4DE-FD5D-102E908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2 bullet 1</a:t>
            </a:r>
          </a:p>
          <a:p>
            <a:r>
              <a:rPr lang="en-GB"/>
              <a:t>Slide 2 bullet 2</a:t>
            </a:r>
          </a:p>
          <a:p>
            <a:r>
              <a:rPr lang="en-GB"/>
              <a:t>Slide 2 bullet 3</a:t>
            </a:r>
          </a:p>
        </p:txBody>
      </p:sp>
    </p:spTree>
    <p:extLst>
      <p:ext uri="{BB962C8B-B14F-4D97-AF65-F5344CB8AC3E}">
        <p14:creationId xmlns:p14="http://schemas.microsoft.com/office/powerpoint/2010/main" val="250936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83</Words>
  <Application>Microsoft Office PowerPoint</Application>
  <PresentationFormat>Widescreen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Presentation title</vt:lpstr>
      <vt:lpstr>Slide 1 title</vt:lpstr>
      <vt:lpstr>Slide 2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Bond</dc:creator>
  <cp:lastModifiedBy>David Bond</cp:lastModifiedBy>
  <cp:revision>2</cp:revision>
  <dcterms:created xsi:type="dcterms:W3CDTF">2025-10-23T17:18:11Z</dcterms:created>
  <dcterms:modified xsi:type="dcterms:W3CDTF">2025-10-23T17:24:01Z</dcterms:modified>
</cp:coreProperties>
</file>