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5" r:id="rId6"/>
    <p:sldId id="264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8F"/>
    <a:srgbClr val="4472C4"/>
    <a:srgbClr val="578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62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F0FD-4246-4C45-90C1-A7028EDC7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2A4F-74ED-4408-9D9C-E9B0770C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C576-1E0A-4D55-9ACB-0A74F1AF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8E82-6809-480D-9EE4-241918F1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95E4-F692-4827-84EF-84550132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1917-BBF9-47F7-AA57-2F540896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70880-E65B-4F9F-98D0-38C5DC294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9F84-A8D1-4195-9EA2-9DFDB468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23F5-7816-4D70-A3C8-7209EC0F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8415-FEC1-4941-B362-7016C138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FC42D-9A5A-4BCA-AF9C-ED3547DF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0CAD-756F-425F-B2A0-883C3FDC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2585-0BB2-433F-A9CF-230F29A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3C17-B9CE-4AE3-A7EE-44F2C0F9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92FA5-A219-4F94-A03C-28C7B92D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BAF-8DE1-4166-AEEA-030C0C6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0A25-4BC0-4CE4-87C1-33CA0B13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D578-21A7-4C05-9171-8013E25B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E9FA-54CC-4FBE-895B-A9F10EA4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566D-725D-40F1-A7C2-3910409E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394E-86BA-42D6-9D46-2969D33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7E09-CC93-40BE-BBE8-5AB59187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F01D-393A-471F-B3A3-5C2BF89F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58A9-BD0C-439F-B3CD-79ED1BD2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591D-8572-44C3-92B7-4E5F5854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68CB-EFD3-4EC2-AC37-B5D5DAB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6CC-FF7C-4A3A-ADA9-453CF8E5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B6A8-25CE-42AA-972B-97C13BBB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2E63-EE9C-407C-8E04-0BF6892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44E5-87E6-4DAF-ABD7-80589C29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ACE4-0EE7-4500-85C0-B2B982A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2CD-335F-4943-8E23-317EC9C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6B97-03D4-4C17-8700-08D090E4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AB3D0-C3AA-4FD0-8707-7A74BE2E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E50DF-75C1-4EC2-8BB3-329914840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7896E-5B14-47FC-A3DE-D65152C40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B618-DC76-43DD-A954-290C664E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651C0-F912-48AB-90E5-3666A8E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ABBD2-C9C2-4AE3-AAE7-4E855683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2BB0-689A-4476-8046-0B14313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5D6E8-37C1-4080-822D-9A46DC39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30E49-30DB-4AB1-9989-395FFF30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45315-2B6A-46F2-99DD-228CBD11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DB315-5B85-45AE-BDBC-DD5C7776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7A42D-BF82-4FD4-811F-A0A8A183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EABF-BEA1-431D-9176-D40D9B8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B3F8-CE9C-4383-A590-456ACEF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55DD-F8DB-49A2-8F65-418DFFD4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EB78-91A1-49AE-ACCE-8C3102EE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44CE8-F9FB-4C5A-9ECA-67E435B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5C42-B0E0-47B1-A7D2-C52D754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5003-87F5-4D5E-8D6A-C4EE912E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4374-DEC7-4297-BF5A-1F06F81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FF408-87B2-4261-BC61-924F4C6F0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9DE38-9BC9-4459-87AB-6E14CE05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1D61-80F1-4B39-9DA5-5DC07EB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70E8-3835-46B4-8E9D-2F3E7BDD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E6FF-917C-45E6-B1B3-EECFC3D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DCFDA-88A4-498A-B434-9F8CC6CF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E59F-A3DE-4507-AE9B-C3B3ECED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78C8-5110-4450-89E0-B0D543CB0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D86-5D65-4B9E-9642-AFE9263A8C8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145-9C65-4AF8-A300-99507182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2EC0-49B0-4E87-9796-EF32B7E47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ABE-CFFE-4EF6-94B0-D81756CA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8F1C5-23D2-46BD-B449-4CC8A751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87A7F6-4C7E-468D-95B0-14022F2ED145}"/>
              </a:ext>
            </a:extLst>
          </p:cNvPr>
          <p:cNvSpPr txBox="1"/>
          <p:nvPr/>
        </p:nvSpPr>
        <p:spPr>
          <a:xfrm>
            <a:off x="10044112" y="64103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Panagiotis Axiotis</a:t>
            </a:r>
          </a:p>
        </p:txBody>
      </p:sp>
    </p:spTree>
    <p:extLst>
      <p:ext uri="{BB962C8B-B14F-4D97-AF65-F5344CB8AC3E}">
        <p14:creationId xmlns:p14="http://schemas.microsoft.com/office/powerpoint/2010/main" val="38926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2E2F-A738-4902-A8F8-FB644097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456A-84E5-4EFD-A027-27813840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Identified 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Proposed Solutions</a:t>
            </a:r>
            <a:endParaRPr lang="el-GR" dirty="0">
              <a:cs typeface="Rubik" panose="02000604000000020004" pitchFamily="2" charset="-79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AWS Migration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Conclusion and 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BC915-DB33-4CAD-99DA-E470E8DF2752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7033E-E03F-4533-B9DB-88A6E2B8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2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CDA8DD-18E7-4AE0-B0AF-AC1DBA402997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2E062-AB35-4B2C-9057-0211006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Identified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96C1-1560-4901-9962-7B6E9A55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App’s technical and logical flaws</a:t>
            </a:r>
          </a:p>
          <a:p>
            <a:pPr lvl="1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Technical</a:t>
            </a:r>
          </a:p>
          <a:p>
            <a:pPr lvl="2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Authentication</a:t>
            </a:r>
          </a:p>
          <a:p>
            <a:pPr lvl="2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RESTful endpoints that require current user ID’s are redundant and unsecure</a:t>
            </a:r>
            <a:endParaRPr lang="el-GR" dirty="0">
              <a:cs typeface="Rubik" panose="02000604000000020004" pitchFamily="2" charset="-79"/>
            </a:endParaRPr>
          </a:p>
          <a:p>
            <a:pPr lvl="2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Checks if the same Password exists on registration</a:t>
            </a:r>
          </a:p>
          <a:p>
            <a:pPr lvl="2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Sensitive Personal Data Handling(GDPR)</a:t>
            </a:r>
          </a:p>
          <a:p>
            <a:pPr lvl="1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Logical</a:t>
            </a:r>
          </a:p>
          <a:p>
            <a:pPr lvl="2"/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Login endpoint doesn’t work</a:t>
            </a:r>
          </a:p>
          <a:p>
            <a:endParaRPr lang="en-US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endParaRPr lang="en-US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A9593-8C05-4A49-A021-FB8666BA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53FF-0D05-4344-9EA9-22E3D206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Proposed Solution -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EE95-488D-4E9D-9299-A94A5D64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1"/>
            <a:ext cx="2769066" cy="676778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 JWT</a:t>
            </a:r>
            <a:r>
              <a:rPr lang="el-GR" sz="2600" dirty="0"/>
              <a:t> </a:t>
            </a:r>
            <a:r>
              <a:rPr lang="en-US" sz="2600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BB462-0C36-46A8-A993-6572A11F461F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9BD744-3EEA-45BA-840E-78C7F2188328}"/>
              </a:ext>
            </a:extLst>
          </p:cNvPr>
          <p:cNvSpPr/>
          <p:nvPr/>
        </p:nvSpPr>
        <p:spPr>
          <a:xfrm>
            <a:off x="3789620" y="2307782"/>
            <a:ext cx="1344336" cy="134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150B5-F869-43FE-99B2-220F9961D22F}"/>
              </a:ext>
            </a:extLst>
          </p:cNvPr>
          <p:cNvSpPr txBox="1"/>
          <p:nvPr/>
        </p:nvSpPr>
        <p:spPr>
          <a:xfrm>
            <a:off x="4893784" y="3884960"/>
            <a:ext cx="160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Login Form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D77CE2-060D-4507-BE4F-79AE68B2DE10}"/>
              </a:ext>
            </a:extLst>
          </p:cNvPr>
          <p:cNvSpPr/>
          <p:nvPr/>
        </p:nvSpPr>
        <p:spPr>
          <a:xfrm>
            <a:off x="5823674" y="2207769"/>
            <a:ext cx="1460383" cy="146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9F6B2-5C6B-4FF9-A17D-24F0CD06DB93}"/>
              </a:ext>
            </a:extLst>
          </p:cNvPr>
          <p:cNvSpPr txBox="1"/>
          <p:nvPr/>
        </p:nvSpPr>
        <p:spPr>
          <a:xfrm>
            <a:off x="4036516" y="2783614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6B3AA-34F1-4E94-B575-FE6884A6E2DE}"/>
              </a:ext>
            </a:extLst>
          </p:cNvPr>
          <p:cNvSpPr txBox="1"/>
          <p:nvPr/>
        </p:nvSpPr>
        <p:spPr>
          <a:xfrm>
            <a:off x="6111478" y="2742854"/>
            <a:ext cx="9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B8C66-329F-4513-8ABB-7D467CEA194C}"/>
              </a:ext>
            </a:extLst>
          </p:cNvPr>
          <p:cNvSpPr txBox="1"/>
          <p:nvPr/>
        </p:nvSpPr>
        <p:spPr>
          <a:xfrm>
            <a:off x="5126510" y="4307893"/>
            <a:ext cx="92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3B0D1-40D2-4CF4-92C1-104480B2BC56}"/>
              </a:ext>
            </a:extLst>
          </p:cNvPr>
          <p:cNvCxnSpPr>
            <a:cxnSpLocks/>
          </p:cNvCxnSpPr>
          <p:nvPr/>
        </p:nvCxnSpPr>
        <p:spPr>
          <a:xfrm>
            <a:off x="4464704" y="5017679"/>
            <a:ext cx="203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5FB420-4F7C-4A67-9CCE-2A420595F3D9}"/>
              </a:ext>
            </a:extLst>
          </p:cNvPr>
          <p:cNvSpPr txBox="1"/>
          <p:nvPr/>
        </p:nvSpPr>
        <p:spPr>
          <a:xfrm>
            <a:off x="4620855" y="4702472"/>
            <a:ext cx="192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Token Auth Header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A01A6F-7E7D-431F-B389-F5A56FBD7368}"/>
              </a:ext>
            </a:extLst>
          </p:cNvPr>
          <p:cNvCxnSpPr>
            <a:cxnSpLocks/>
          </p:cNvCxnSpPr>
          <p:nvPr/>
        </p:nvCxnSpPr>
        <p:spPr>
          <a:xfrm>
            <a:off x="6543648" y="3784857"/>
            <a:ext cx="0" cy="203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80688840-5453-4B43-BD3A-D83A67191B46}"/>
              </a:ext>
            </a:extLst>
          </p:cNvPr>
          <p:cNvSpPr/>
          <p:nvPr/>
        </p:nvSpPr>
        <p:spPr>
          <a:xfrm>
            <a:off x="6632258" y="4169199"/>
            <a:ext cx="326122" cy="3905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E2262-88EB-43F0-8413-9AC8B7368FD4}"/>
              </a:ext>
            </a:extLst>
          </p:cNvPr>
          <p:cNvSpPr txBox="1"/>
          <p:nvPr/>
        </p:nvSpPr>
        <p:spPr>
          <a:xfrm>
            <a:off x="6928806" y="4126117"/>
            <a:ext cx="129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ubik" panose="02000604000000020004" pitchFamily="2" charset="-79"/>
                <a:cs typeface="Rubik" panose="02000604000000020004" pitchFamily="2" charset="-79"/>
              </a:rPr>
              <a:t>Creates a token with a secret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4BDEF-800E-4933-B492-A58A2BF90562}"/>
              </a:ext>
            </a:extLst>
          </p:cNvPr>
          <p:cNvCxnSpPr>
            <a:cxnSpLocks/>
          </p:cNvCxnSpPr>
          <p:nvPr/>
        </p:nvCxnSpPr>
        <p:spPr>
          <a:xfrm flipH="1">
            <a:off x="4515388" y="5408194"/>
            <a:ext cx="2038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8A4549-FC02-483F-9CF3-7259DDB12CA8}"/>
              </a:ext>
            </a:extLst>
          </p:cNvPr>
          <p:cNvCxnSpPr>
            <a:cxnSpLocks/>
          </p:cNvCxnSpPr>
          <p:nvPr/>
        </p:nvCxnSpPr>
        <p:spPr>
          <a:xfrm flipH="1">
            <a:off x="4515388" y="4559714"/>
            <a:ext cx="202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7032F7-ED98-474B-A14E-0545E77611D8}"/>
              </a:ext>
            </a:extLst>
          </p:cNvPr>
          <p:cNvCxnSpPr>
            <a:cxnSpLocks/>
          </p:cNvCxnSpPr>
          <p:nvPr/>
        </p:nvCxnSpPr>
        <p:spPr>
          <a:xfrm>
            <a:off x="4464226" y="4169199"/>
            <a:ext cx="203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7B41DFF0-2492-4FDA-9A70-C4C6C93B7673}"/>
              </a:ext>
            </a:extLst>
          </p:cNvPr>
          <p:cNvSpPr/>
          <p:nvPr/>
        </p:nvSpPr>
        <p:spPr>
          <a:xfrm>
            <a:off x="6632258" y="5017679"/>
            <a:ext cx="326122" cy="3905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788BB8-54F8-4AC1-A91A-7464192EBF8E}"/>
              </a:ext>
            </a:extLst>
          </p:cNvPr>
          <p:cNvSpPr txBox="1"/>
          <p:nvPr/>
        </p:nvSpPr>
        <p:spPr>
          <a:xfrm>
            <a:off x="5041870" y="5121593"/>
            <a:ext cx="102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C1B57-C4A3-42AB-8494-1FC008DC94C5}"/>
              </a:ext>
            </a:extLst>
          </p:cNvPr>
          <p:cNvSpPr txBox="1"/>
          <p:nvPr/>
        </p:nvSpPr>
        <p:spPr>
          <a:xfrm>
            <a:off x="6928805" y="4987271"/>
            <a:ext cx="25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ubik" panose="02000604000000020004" pitchFamily="2" charset="-79"/>
                <a:cs typeface="Rubik" panose="02000604000000020004" pitchFamily="2" charset="-79"/>
              </a:rPr>
              <a:t>Check Token signature, and Get user info from the Token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3C4750-A90D-4636-8E0F-31D74241C531}"/>
              </a:ext>
            </a:extLst>
          </p:cNvPr>
          <p:cNvCxnSpPr>
            <a:cxnSpLocks/>
          </p:cNvCxnSpPr>
          <p:nvPr/>
        </p:nvCxnSpPr>
        <p:spPr>
          <a:xfrm>
            <a:off x="4464226" y="3784857"/>
            <a:ext cx="0" cy="203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6FB6EE1-8CFD-4A92-9012-C0940308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5F90D8-1E33-4A56-9363-6063956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653FF-0D05-4344-9EA9-22E3D206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Proposed Solution -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EE95-488D-4E9D-9299-A94A5D64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8"/>
            <a:ext cx="1792354" cy="676778"/>
          </a:xfrm>
        </p:spPr>
        <p:txBody>
          <a:bodyPr>
            <a:normAutofit/>
          </a:bodyPr>
          <a:lstStyle/>
          <a:p>
            <a:r>
              <a:rPr lang="en-US" sz="2600" dirty="0"/>
              <a:t> JWT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BB462-0C36-46A8-A993-6572A11F461F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9F6B2-5C6B-4FF9-A17D-24F0CD06DB93}"/>
              </a:ext>
            </a:extLst>
          </p:cNvPr>
          <p:cNvSpPr txBox="1"/>
          <p:nvPr/>
        </p:nvSpPr>
        <p:spPr>
          <a:xfrm>
            <a:off x="1341540" y="229018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6B3AA-34F1-4E94-B575-FE6884A6E2DE}"/>
              </a:ext>
            </a:extLst>
          </p:cNvPr>
          <p:cNvSpPr txBox="1"/>
          <p:nvPr/>
        </p:nvSpPr>
        <p:spPr>
          <a:xfrm>
            <a:off x="3416502" y="2249427"/>
            <a:ext cx="9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E3AE9-D0D5-4EBA-9518-35D2E53DC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82042"/>
            <a:ext cx="5391150" cy="4510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3AB7-6677-4A7F-8249-64BD1EC5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982041"/>
            <a:ext cx="5391150" cy="45108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27DDFA-F9CC-4889-B0F3-89909584CDAB}"/>
              </a:ext>
            </a:extLst>
          </p:cNvPr>
          <p:cNvSpPr/>
          <p:nvPr/>
        </p:nvSpPr>
        <p:spPr>
          <a:xfrm>
            <a:off x="920750" y="3151973"/>
            <a:ext cx="1466850" cy="4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0645DB3-7FA9-4CC9-8D22-F64508A75F7A}"/>
              </a:ext>
            </a:extLst>
          </p:cNvPr>
          <p:cNvSpPr/>
          <p:nvPr/>
        </p:nvSpPr>
        <p:spPr>
          <a:xfrm>
            <a:off x="920750" y="3804434"/>
            <a:ext cx="1041400" cy="488950"/>
          </a:xfrm>
          <a:prstGeom prst="wedgeRectCallout">
            <a:avLst>
              <a:gd name="adj1" fmla="val -20833"/>
              <a:gd name="adj2" fmla="val -75162"/>
            </a:avLst>
          </a:prstGeom>
          <a:solidFill>
            <a:srgbClr val="2D3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anose="02000604000000020004" pitchFamily="2" charset="-79"/>
                <a:cs typeface="Rubik" panose="02000604000000020004" pitchFamily="2" charset="-79"/>
              </a:rPr>
              <a:t>Login 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B70EB-ED19-4A2A-9E29-7EDB5758082A}"/>
              </a:ext>
            </a:extLst>
          </p:cNvPr>
          <p:cNvSpPr/>
          <p:nvPr/>
        </p:nvSpPr>
        <p:spPr>
          <a:xfrm>
            <a:off x="838200" y="5746750"/>
            <a:ext cx="5022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3DD9C5A-514D-4981-8C32-C4A0CCD5FEDC}"/>
              </a:ext>
            </a:extLst>
          </p:cNvPr>
          <p:cNvSpPr/>
          <p:nvPr/>
        </p:nvSpPr>
        <p:spPr>
          <a:xfrm>
            <a:off x="838200" y="6163459"/>
            <a:ext cx="1041400" cy="488950"/>
          </a:xfrm>
          <a:prstGeom prst="wedgeRectCallout">
            <a:avLst>
              <a:gd name="adj1" fmla="val -20833"/>
              <a:gd name="adj2" fmla="val -75162"/>
            </a:avLst>
          </a:prstGeom>
          <a:solidFill>
            <a:srgbClr val="2D3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anose="02000604000000020004" pitchFamily="2" charset="-79"/>
                <a:cs typeface="Rubik" panose="02000604000000020004" pitchFamily="2" charset="-79"/>
              </a:rPr>
              <a:t>Token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C5C133-D16C-4564-96E1-D63F9077D0C0}"/>
              </a:ext>
            </a:extLst>
          </p:cNvPr>
          <p:cNvSpPr/>
          <p:nvPr/>
        </p:nvSpPr>
        <p:spPr>
          <a:xfrm>
            <a:off x="9696450" y="3429000"/>
            <a:ext cx="1879600" cy="81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05CBC79-48D9-4CEC-BEC4-15A4384C3CE7}"/>
              </a:ext>
            </a:extLst>
          </p:cNvPr>
          <p:cNvSpPr/>
          <p:nvPr/>
        </p:nvSpPr>
        <p:spPr>
          <a:xfrm>
            <a:off x="8432800" y="3632200"/>
            <a:ext cx="1041400" cy="488950"/>
          </a:xfrm>
          <a:prstGeom prst="wedgeRectCallout">
            <a:avLst>
              <a:gd name="adj1" fmla="val 68191"/>
              <a:gd name="adj2" fmla="val 23539"/>
            </a:avLst>
          </a:prstGeom>
          <a:solidFill>
            <a:srgbClr val="2D3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anose="02000604000000020004" pitchFamily="2" charset="-79"/>
                <a:cs typeface="Rubik" panose="02000604000000020004" pitchFamily="2" charset="-79"/>
              </a:rPr>
              <a:t>Token Auth Header</a:t>
            </a:r>
          </a:p>
        </p:txBody>
      </p:sp>
    </p:spTree>
    <p:extLst>
      <p:ext uri="{BB962C8B-B14F-4D97-AF65-F5344CB8AC3E}">
        <p14:creationId xmlns:p14="http://schemas.microsoft.com/office/powerpoint/2010/main" val="416906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53FF-0D05-4344-9EA9-22E3D20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087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Proposed Solution – Safety and Duplication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BB462-0C36-46A8-A993-6572A11F461F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BEC74D-37C7-4CE6-B440-C45FD723A0AF}"/>
              </a:ext>
            </a:extLst>
          </p:cNvPr>
          <p:cNvSpPr txBox="1">
            <a:spLocks/>
          </p:cNvSpPr>
          <p:nvPr/>
        </p:nvSpPr>
        <p:spPr>
          <a:xfrm>
            <a:off x="838200" y="1786000"/>
            <a:ext cx="6553200" cy="14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BCrypt</a:t>
            </a:r>
            <a:r>
              <a:rPr lang="en-US" sz="2600" dirty="0"/>
              <a:t> Password Hashing</a:t>
            </a:r>
          </a:p>
          <a:p>
            <a:r>
              <a:rPr lang="en-US" sz="2600" dirty="0"/>
              <a:t>Get ID’s from JWT and not from URI</a:t>
            </a:r>
          </a:p>
          <a:p>
            <a:r>
              <a:rPr lang="en-US" sz="2600" dirty="0"/>
              <a:t>Check if email already exists on registration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076D-5A18-4777-B4A0-1F5C7A07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75C-BA9D-42E0-BDF0-32E94A3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AWS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8775-A94C-4868-AA8E-485F72E1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Jar file with all the dependencies</a:t>
            </a:r>
          </a:p>
          <a:p>
            <a:r>
              <a:rPr lang="en-US" dirty="0"/>
              <a:t>Created 2 new Security Groups in AWS</a:t>
            </a:r>
            <a:endParaRPr lang="el-GR" dirty="0"/>
          </a:p>
          <a:p>
            <a:r>
              <a:rPr lang="en-US" dirty="0"/>
              <a:t>Created an EC2 Instance for the Java Application(Jar File)</a:t>
            </a:r>
            <a:endParaRPr lang="el-GR" dirty="0"/>
          </a:p>
          <a:p>
            <a:r>
              <a:rPr lang="en-US" dirty="0"/>
              <a:t>Created an RDS Microsoft SQL Instance</a:t>
            </a:r>
          </a:p>
          <a:p>
            <a:r>
              <a:rPr lang="en-US" dirty="0"/>
              <a:t>Created a Linux service and a Bash file and started the Service</a:t>
            </a:r>
          </a:p>
          <a:p>
            <a:endParaRPr lang="en-US" dirty="0"/>
          </a:p>
          <a:p>
            <a:endParaRPr lang="en-US" dirty="0"/>
          </a:p>
          <a:p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70323-133E-44AA-A8AF-3A1270CFFFA9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086D6-D0A3-429B-AAAD-7EE921BD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E8DD-29EB-4BC2-9E2D-E237D3F0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74F-32E5-4A42-882B-A854381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JWT has been applied so that is not required username and password to be send in every request.</a:t>
            </a:r>
          </a:p>
          <a:p>
            <a:pPr lvl="1"/>
            <a:r>
              <a:rPr lang="en-US" dirty="0" err="1"/>
              <a:t>BCrypt</a:t>
            </a:r>
            <a:r>
              <a:rPr lang="en-US" dirty="0"/>
              <a:t> Hashing has been applied for users password encryption.</a:t>
            </a:r>
          </a:p>
          <a:p>
            <a:pPr lvl="1"/>
            <a:r>
              <a:rPr lang="en-US" dirty="0"/>
              <a:t>ID is retrieved from JWT resulting in quicker and safer access.</a:t>
            </a:r>
          </a:p>
          <a:p>
            <a:pPr lvl="1"/>
            <a:r>
              <a:rPr lang="en-US" dirty="0"/>
              <a:t>New user registration is checks if email exist in database.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GDPR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9A0CB-5DDB-402C-9FCF-B601A9EC02CD}"/>
              </a:ext>
            </a:extLst>
          </p:cNvPr>
          <p:cNvSpPr/>
          <p:nvPr/>
        </p:nvSpPr>
        <p:spPr>
          <a:xfrm>
            <a:off x="980813" y="1268266"/>
            <a:ext cx="269147" cy="65584"/>
          </a:xfrm>
          <a:prstGeom prst="rect">
            <a:avLst/>
          </a:prstGeom>
          <a:solidFill>
            <a:srgbClr val="57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85360-9220-47D2-8368-0EDE3289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85" y="22369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232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Rubik</vt:lpstr>
      <vt:lpstr>Office Theme</vt:lpstr>
      <vt:lpstr>PowerPoint Presentation</vt:lpstr>
      <vt:lpstr>Agenda</vt:lpstr>
      <vt:lpstr>Identified Problems</vt:lpstr>
      <vt:lpstr>Proposed Solution - Authentication</vt:lpstr>
      <vt:lpstr>Proposed Solution - Authentication</vt:lpstr>
      <vt:lpstr>Proposed Solution – Safety and Duplication</vt:lpstr>
      <vt:lpstr>AWS Migration</vt:lpstr>
      <vt:lpstr>Conclusions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Axiotis</dc:creator>
  <cp:lastModifiedBy>Panos Axiotis</cp:lastModifiedBy>
  <cp:revision>9</cp:revision>
  <dcterms:created xsi:type="dcterms:W3CDTF">2021-05-16T08:52:20Z</dcterms:created>
  <dcterms:modified xsi:type="dcterms:W3CDTF">2021-05-16T16:47:38Z</dcterms:modified>
</cp:coreProperties>
</file>