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9" r:id="rId3"/>
    <p:sldId id="284" r:id="rId4"/>
    <p:sldId id="268" r:id="rId5"/>
    <p:sldId id="282" r:id="rId6"/>
    <p:sldId id="286" r:id="rId7"/>
    <p:sldId id="287" r:id="rId8"/>
    <p:sldId id="277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666666"/>
    <a:srgbClr val="FECC99"/>
    <a:srgbClr val="FEE6CC"/>
    <a:srgbClr val="CCDFDB"/>
    <a:srgbClr val="E5F0EC"/>
    <a:srgbClr val="D7E59A"/>
    <a:srgbClr val="EBF1CB"/>
    <a:srgbClr val="CDD5E0"/>
    <a:srgbClr val="E6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27" autoAdjust="0"/>
    <p:restoredTop sz="94681" autoAdjust="0"/>
  </p:normalViewPr>
  <p:slideViewPr>
    <p:cSldViewPr snapToGrid="0" snapToObjects="1">
      <p:cViewPr varScale="1">
        <p:scale>
          <a:sx n="168" d="100"/>
          <a:sy n="168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DB45C-326A-B144-91EF-57F821894FED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D97501-AA12-8745-8CE5-F4F33E033614}">
      <dgm:prSet phldrT="[Text]" phldr="1"/>
      <dgm:spPr/>
      <dgm:t>
        <a:bodyPr/>
        <a:lstStyle/>
        <a:p>
          <a:endParaRPr lang="en-GB"/>
        </a:p>
      </dgm:t>
    </dgm:pt>
    <dgm:pt modelId="{E19761E8-59E8-2C44-81DC-E5EB5B0EA8EB}" type="parTrans" cxnId="{EC94AE24-332E-8140-BEC2-C7D2540095BB}">
      <dgm:prSet/>
      <dgm:spPr/>
      <dgm:t>
        <a:bodyPr/>
        <a:lstStyle/>
        <a:p>
          <a:endParaRPr lang="en-GB"/>
        </a:p>
      </dgm:t>
    </dgm:pt>
    <dgm:pt modelId="{CAB64C02-F845-E74C-9FB7-80F1AD8D499E}" type="sibTrans" cxnId="{EC94AE24-332E-8140-BEC2-C7D2540095BB}">
      <dgm:prSet/>
      <dgm:spPr/>
      <dgm:t>
        <a:bodyPr/>
        <a:lstStyle/>
        <a:p>
          <a:endParaRPr lang="en-GB"/>
        </a:p>
      </dgm:t>
    </dgm:pt>
    <dgm:pt modelId="{136C54ED-9748-E64D-BF65-7E3FA9D4867E}">
      <dgm:prSet phldrT="[Text]" phldr="1"/>
      <dgm:spPr/>
      <dgm:t>
        <a:bodyPr/>
        <a:lstStyle/>
        <a:p>
          <a:endParaRPr lang="en-GB"/>
        </a:p>
      </dgm:t>
    </dgm:pt>
    <dgm:pt modelId="{581422E0-0BE0-8847-B8B2-020BE5691B41}" type="parTrans" cxnId="{818DE12A-BE3D-A445-9502-E35C358D8D6C}">
      <dgm:prSet/>
      <dgm:spPr/>
      <dgm:t>
        <a:bodyPr/>
        <a:lstStyle/>
        <a:p>
          <a:endParaRPr lang="en-GB"/>
        </a:p>
      </dgm:t>
    </dgm:pt>
    <dgm:pt modelId="{DB18D81E-B677-E143-A814-2AB82D8ECF6E}" type="sibTrans" cxnId="{818DE12A-BE3D-A445-9502-E35C358D8D6C}">
      <dgm:prSet/>
      <dgm:spPr/>
      <dgm:t>
        <a:bodyPr/>
        <a:lstStyle/>
        <a:p>
          <a:endParaRPr lang="en-GB"/>
        </a:p>
      </dgm:t>
    </dgm:pt>
    <dgm:pt modelId="{0A2D64AD-69E0-A74E-AB88-57359D6A488B}">
      <dgm:prSet phldrT="[Text]" phldr="1"/>
      <dgm:spPr/>
      <dgm:t>
        <a:bodyPr/>
        <a:lstStyle/>
        <a:p>
          <a:endParaRPr lang="en-GB"/>
        </a:p>
      </dgm:t>
    </dgm:pt>
    <dgm:pt modelId="{292780FF-1B8F-0641-A4C6-B018E225834E}" type="parTrans" cxnId="{0CA9F2D9-6781-A144-8D24-D3A8A09E00AF}">
      <dgm:prSet/>
      <dgm:spPr/>
      <dgm:t>
        <a:bodyPr/>
        <a:lstStyle/>
        <a:p>
          <a:endParaRPr lang="en-GB"/>
        </a:p>
      </dgm:t>
    </dgm:pt>
    <dgm:pt modelId="{1F2BABF0-D4C5-D24D-87C5-C1D9EDE26783}" type="sibTrans" cxnId="{0CA9F2D9-6781-A144-8D24-D3A8A09E00AF}">
      <dgm:prSet/>
      <dgm:spPr/>
      <dgm:t>
        <a:bodyPr/>
        <a:lstStyle/>
        <a:p>
          <a:endParaRPr lang="en-GB"/>
        </a:p>
      </dgm:t>
    </dgm:pt>
    <dgm:pt modelId="{BBDCAB91-BA03-0B44-8C34-134C5EBF7F11}">
      <dgm:prSet/>
      <dgm:spPr/>
      <dgm:t>
        <a:bodyPr/>
        <a:lstStyle/>
        <a:p>
          <a:endParaRPr lang="en-GB"/>
        </a:p>
      </dgm:t>
    </dgm:pt>
    <dgm:pt modelId="{6F1FFAE4-1C2B-2E4A-BFD6-136FA87B1405}" type="parTrans" cxnId="{8DD33A00-BEC6-464D-B424-8FF4092C2CB3}">
      <dgm:prSet/>
      <dgm:spPr/>
      <dgm:t>
        <a:bodyPr/>
        <a:lstStyle/>
        <a:p>
          <a:endParaRPr lang="en-GB"/>
        </a:p>
      </dgm:t>
    </dgm:pt>
    <dgm:pt modelId="{3C8C8EBF-4334-B141-B16D-4BD43186FA56}" type="sibTrans" cxnId="{8DD33A00-BEC6-464D-B424-8FF4092C2CB3}">
      <dgm:prSet/>
      <dgm:spPr/>
      <dgm:t>
        <a:bodyPr/>
        <a:lstStyle/>
        <a:p>
          <a:endParaRPr lang="en-GB"/>
        </a:p>
      </dgm:t>
    </dgm:pt>
    <dgm:pt modelId="{11138F3E-33C6-104E-B532-1459F8BF2836}">
      <dgm:prSet/>
      <dgm:spPr/>
      <dgm:t>
        <a:bodyPr/>
        <a:lstStyle/>
        <a:p>
          <a:r>
            <a:rPr lang="en-GB" b="1" dirty="0"/>
            <a:t>When</a:t>
          </a:r>
          <a:r>
            <a:rPr lang="en-GB" dirty="0"/>
            <a:t>: 12-16 September</a:t>
          </a:r>
        </a:p>
      </dgm:t>
    </dgm:pt>
    <dgm:pt modelId="{DA347D5C-E869-6F44-8F4B-8C794984632E}" type="parTrans" cxnId="{9C68B947-67C7-1A41-9338-0D8101C798B4}">
      <dgm:prSet/>
      <dgm:spPr/>
      <dgm:t>
        <a:bodyPr/>
        <a:lstStyle/>
        <a:p>
          <a:endParaRPr lang="en-GB"/>
        </a:p>
      </dgm:t>
    </dgm:pt>
    <dgm:pt modelId="{F7DB4D82-9C9B-AF4C-95A5-CFC010ECDB07}" type="sibTrans" cxnId="{9C68B947-67C7-1A41-9338-0D8101C798B4}">
      <dgm:prSet/>
      <dgm:spPr/>
      <dgm:t>
        <a:bodyPr/>
        <a:lstStyle/>
        <a:p>
          <a:endParaRPr lang="en-GB"/>
        </a:p>
      </dgm:t>
    </dgm:pt>
    <dgm:pt modelId="{FEDA3507-B9A5-A043-9317-D20F5FA0E5AF}">
      <dgm:prSet/>
      <dgm:spPr/>
      <dgm:t>
        <a:bodyPr/>
        <a:lstStyle/>
        <a:p>
          <a:r>
            <a:rPr lang="en-GB" b="1" dirty="0"/>
            <a:t>Where</a:t>
          </a:r>
          <a:r>
            <a:rPr lang="en-GB" dirty="0"/>
            <a:t>: ELI-ALPS (Szeged, Hungary)</a:t>
          </a:r>
        </a:p>
      </dgm:t>
    </dgm:pt>
    <dgm:pt modelId="{28335E05-14A2-EC43-A1E7-5CD2A97DC0D1}" type="parTrans" cxnId="{64D70273-718A-C84E-9318-8CEFD1920536}">
      <dgm:prSet/>
      <dgm:spPr/>
      <dgm:t>
        <a:bodyPr/>
        <a:lstStyle/>
        <a:p>
          <a:endParaRPr lang="en-GB"/>
        </a:p>
      </dgm:t>
    </dgm:pt>
    <dgm:pt modelId="{55A4016C-28BE-AF4F-9FFD-BDDB52E2D1BB}" type="sibTrans" cxnId="{64D70273-718A-C84E-9318-8CEFD1920536}">
      <dgm:prSet/>
      <dgm:spPr/>
      <dgm:t>
        <a:bodyPr/>
        <a:lstStyle/>
        <a:p>
          <a:endParaRPr lang="en-GB"/>
        </a:p>
      </dgm:t>
    </dgm:pt>
    <dgm:pt modelId="{9E139F22-2ACC-7947-B8CC-2C2443323ED7}">
      <dgm:prSet/>
      <dgm:spPr/>
      <dgm:t>
        <a:bodyPr/>
        <a:lstStyle/>
        <a:p>
          <a:r>
            <a:rPr lang="en-GB" b="1" dirty="0"/>
            <a:t>Who</a:t>
          </a:r>
          <a:r>
            <a:rPr lang="en-GB" dirty="0"/>
            <a:t>: PhD Students/</a:t>
          </a:r>
          <a:r>
            <a:rPr lang="en-GB" dirty="0" err="1"/>
            <a:t>PostDocs</a:t>
          </a:r>
          <a:r>
            <a:rPr lang="en-GB" dirty="0"/>
            <a:t> that want to learn about data (30 participants)</a:t>
          </a:r>
        </a:p>
      </dgm:t>
    </dgm:pt>
    <dgm:pt modelId="{478F89A9-7CD2-0140-9B73-39328516EC1C}" type="parTrans" cxnId="{2172A1CF-7DE1-2144-8775-D6984363B213}">
      <dgm:prSet/>
      <dgm:spPr/>
      <dgm:t>
        <a:bodyPr/>
        <a:lstStyle/>
        <a:p>
          <a:endParaRPr lang="en-GB"/>
        </a:p>
      </dgm:t>
    </dgm:pt>
    <dgm:pt modelId="{E35463E4-1600-294A-828B-3D61A571D987}" type="sibTrans" cxnId="{2172A1CF-7DE1-2144-8775-D6984363B213}">
      <dgm:prSet/>
      <dgm:spPr/>
      <dgm:t>
        <a:bodyPr/>
        <a:lstStyle/>
        <a:p>
          <a:endParaRPr lang="en-GB"/>
        </a:p>
      </dgm:t>
    </dgm:pt>
    <dgm:pt modelId="{8BB51A9A-C927-DC42-B68F-0FE95242EC5A}">
      <dgm:prSet/>
      <dgm:spPr/>
      <dgm:t>
        <a:bodyPr/>
        <a:lstStyle/>
        <a:p>
          <a:r>
            <a:rPr lang="en-GB" b="1" dirty="0"/>
            <a:t>What</a:t>
          </a:r>
          <a:r>
            <a:rPr lang="en-GB" dirty="0"/>
            <a:t>: The future of using the large scale infrastructures</a:t>
          </a:r>
        </a:p>
      </dgm:t>
    </dgm:pt>
    <dgm:pt modelId="{027E4662-BE4F-8342-9353-FD882648C09F}" type="parTrans" cxnId="{CAFD60E3-44A9-1740-824E-1E4EC84835A9}">
      <dgm:prSet/>
      <dgm:spPr/>
      <dgm:t>
        <a:bodyPr/>
        <a:lstStyle/>
        <a:p>
          <a:endParaRPr lang="en-GB"/>
        </a:p>
      </dgm:t>
    </dgm:pt>
    <dgm:pt modelId="{DD4571F8-BEC3-A747-BE45-5F00C9831FA4}" type="sibTrans" cxnId="{CAFD60E3-44A9-1740-824E-1E4EC84835A9}">
      <dgm:prSet/>
      <dgm:spPr/>
      <dgm:t>
        <a:bodyPr/>
        <a:lstStyle/>
        <a:p>
          <a:endParaRPr lang="en-GB"/>
        </a:p>
      </dgm:t>
    </dgm:pt>
    <dgm:pt modelId="{1C8A2233-D2E3-7F41-BE83-71AEF33823E0}">
      <dgm:prSet phldrT="[Text]"/>
      <dgm:spPr/>
      <dgm:t>
        <a:bodyPr/>
        <a:lstStyle/>
        <a:p>
          <a:r>
            <a:rPr lang="en-US" b="1"/>
            <a:t>Material Science at European Large-Scale Infrastructures using Open and FAIR Data</a:t>
          </a:r>
          <a:endParaRPr lang="en-GB"/>
        </a:p>
      </dgm:t>
    </dgm:pt>
    <dgm:pt modelId="{511296A4-9809-F540-84B3-2EB562B7E984}" type="sibTrans" cxnId="{3B59A00D-4B4B-794C-807C-D42D6489D4BD}">
      <dgm:prSet/>
      <dgm:spPr/>
      <dgm:t>
        <a:bodyPr/>
        <a:lstStyle/>
        <a:p>
          <a:endParaRPr lang="en-GB"/>
        </a:p>
      </dgm:t>
    </dgm:pt>
    <dgm:pt modelId="{F91C0103-0BC7-C148-A8E0-7ADC7DA4D85D}" type="parTrans" cxnId="{3B59A00D-4B4B-794C-807C-D42D6489D4BD}">
      <dgm:prSet/>
      <dgm:spPr/>
      <dgm:t>
        <a:bodyPr/>
        <a:lstStyle/>
        <a:p>
          <a:endParaRPr lang="en-GB"/>
        </a:p>
      </dgm:t>
    </dgm:pt>
    <dgm:pt modelId="{E418EE2B-81A0-4A44-8C22-FAA71C6908A4}">
      <dgm:prSet/>
      <dgm:spPr/>
      <dgm:t>
        <a:bodyPr/>
        <a:lstStyle/>
        <a:p>
          <a:r>
            <a:rPr lang="en-GB" b="1" dirty="0"/>
            <a:t>Why</a:t>
          </a:r>
          <a:r>
            <a:rPr lang="en-GB" dirty="0"/>
            <a:t>: Scientific application for Energy Materials</a:t>
          </a:r>
        </a:p>
      </dgm:t>
    </dgm:pt>
    <dgm:pt modelId="{257C5EA2-FAEC-6949-8313-E9A98FFF30EE}" type="parTrans" cxnId="{27764CA6-B188-784C-86C2-0F65A4AA59A9}">
      <dgm:prSet/>
      <dgm:spPr/>
      <dgm:t>
        <a:bodyPr/>
        <a:lstStyle/>
        <a:p>
          <a:endParaRPr lang="en-GB"/>
        </a:p>
      </dgm:t>
    </dgm:pt>
    <dgm:pt modelId="{24318D5D-8F18-8145-BAC7-97D06E65A95B}" type="sibTrans" cxnId="{27764CA6-B188-784C-86C2-0F65A4AA59A9}">
      <dgm:prSet/>
      <dgm:spPr/>
      <dgm:t>
        <a:bodyPr/>
        <a:lstStyle/>
        <a:p>
          <a:endParaRPr lang="en-GB"/>
        </a:p>
      </dgm:t>
    </dgm:pt>
    <dgm:pt modelId="{15241447-ACC0-5D4C-968E-0634FC37F5B5}" type="pres">
      <dgm:prSet presAssocID="{176DB45C-326A-B144-91EF-57F821894F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BF16F5-67A8-B84C-AB15-8897BEA256CF}" type="pres">
      <dgm:prSet presAssocID="{1C8A2233-D2E3-7F41-BE83-71AEF33823E0}" presName="centerShape" presStyleLbl="node0" presStyleIdx="0" presStyleCnt="1" custScaleX="243540" custScaleY="100769"/>
      <dgm:spPr/>
    </dgm:pt>
    <dgm:pt modelId="{F29B1261-9025-BE4F-920D-94C0DF00BED1}" type="pres">
      <dgm:prSet presAssocID="{DA347D5C-E869-6F44-8F4B-8C794984632E}" presName="Name9" presStyleLbl="parChTrans1D2" presStyleIdx="0" presStyleCnt="5"/>
      <dgm:spPr/>
    </dgm:pt>
    <dgm:pt modelId="{8C88770B-D94B-8947-B51A-AE557C8DB201}" type="pres">
      <dgm:prSet presAssocID="{DA347D5C-E869-6F44-8F4B-8C794984632E}" presName="connTx" presStyleLbl="parChTrans1D2" presStyleIdx="0" presStyleCnt="5"/>
      <dgm:spPr/>
    </dgm:pt>
    <dgm:pt modelId="{D4B92E40-8CFE-C047-BA9C-044243487CA4}" type="pres">
      <dgm:prSet presAssocID="{11138F3E-33C6-104E-B532-1459F8BF2836}" presName="node" presStyleLbl="node1" presStyleIdx="0" presStyleCnt="5" custScaleX="145661" custScaleY="57517" custRadScaleRad="153176" custRadScaleInc="-312444">
        <dgm:presLayoutVars>
          <dgm:bulletEnabled val="1"/>
        </dgm:presLayoutVars>
      </dgm:prSet>
      <dgm:spPr/>
    </dgm:pt>
    <dgm:pt modelId="{26C8F50B-9BEE-9E4D-B663-3FC1FE24A27F}" type="pres">
      <dgm:prSet presAssocID="{28335E05-14A2-EC43-A1E7-5CD2A97DC0D1}" presName="Name9" presStyleLbl="parChTrans1D2" presStyleIdx="1" presStyleCnt="5"/>
      <dgm:spPr/>
    </dgm:pt>
    <dgm:pt modelId="{9E830607-C375-A849-8AF1-080DB1E711F4}" type="pres">
      <dgm:prSet presAssocID="{28335E05-14A2-EC43-A1E7-5CD2A97DC0D1}" presName="connTx" presStyleLbl="parChTrans1D2" presStyleIdx="1" presStyleCnt="5"/>
      <dgm:spPr/>
    </dgm:pt>
    <dgm:pt modelId="{5A3167F7-460A-D04C-8EB8-DD9C6B29FAB9}" type="pres">
      <dgm:prSet presAssocID="{FEDA3507-B9A5-A043-9317-D20F5FA0E5AF}" presName="node" presStyleLbl="node1" presStyleIdx="1" presStyleCnt="5" custScaleX="155034" custScaleY="56501" custRadScaleRad="94232" custRadScaleInc="300953">
        <dgm:presLayoutVars>
          <dgm:bulletEnabled val="1"/>
        </dgm:presLayoutVars>
      </dgm:prSet>
      <dgm:spPr/>
    </dgm:pt>
    <dgm:pt modelId="{183DE3D0-E91A-6542-A5A1-665F85E3C610}" type="pres">
      <dgm:prSet presAssocID="{478F89A9-7CD2-0140-9B73-39328516EC1C}" presName="Name9" presStyleLbl="parChTrans1D2" presStyleIdx="2" presStyleCnt="5"/>
      <dgm:spPr/>
    </dgm:pt>
    <dgm:pt modelId="{C08DC0E6-7EF2-C148-B031-7F328F625DBC}" type="pres">
      <dgm:prSet presAssocID="{478F89A9-7CD2-0140-9B73-39328516EC1C}" presName="connTx" presStyleLbl="parChTrans1D2" presStyleIdx="2" presStyleCnt="5"/>
      <dgm:spPr/>
    </dgm:pt>
    <dgm:pt modelId="{A5B6F10A-44BC-3F4D-9BEA-7184954FF497}" type="pres">
      <dgm:prSet presAssocID="{9E139F22-2ACC-7947-B8CC-2C2443323ED7}" presName="node" presStyleLbl="node1" presStyleIdx="2" presStyleCnt="5" custScaleX="172792" custRadScaleRad="174839" custRadScaleInc="-94739">
        <dgm:presLayoutVars>
          <dgm:bulletEnabled val="1"/>
        </dgm:presLayoutVars>
      </dgm:prSet>
      <dgm:spPr/>
    </dgm:pt>
    <dgm:pt modelId="{9BA0B568-3792-0240-9399-0990A8C7F26E}" type="pres">
      <dgm:prSet presAssocID="{027E4662-BE4F-8342-9353-FD882648C09F}" presName="Name9" presStyleLbl="parChTrans1D2" presStyleIdx="3" presStyleCnt="5"/>
      <dgm:spPr/>
    </dgm:pt>
    <dgm:pt modelId="{F831A233-B219-8A48-B1E3-76F5FF14AECF}" type="pres">
      <dgm:prSet presAssocID="{027E4662-BE4F-8342-9353-FD882648C09F}" presName="connTx" presStyleLbl="parChTrans1D2" presStyleIdx="3" presStyleCnt="5"/>
      <dgm:spPr/>
    </dgm:pt>
    <dgm:pt modelId="{3E864B9D-8806-2949-A4DB-3D33FA5A8B45}" type="pres">
      <dgm:prSet presAssocID="{8BB51A9A-C927-DC42-B68F-0FE95242EC5A}" presName="node" presStyleLbl="node1" presStyleIdx="3" presStyleCnt="5" custScaleX="136941" custScaleY="88212" custRadScaleRad="141675" custRadScaleInc="237084">
        <dgm:presLayoutVars>
          <dgm:bulletEnabled val="1"/>
        </dgm:presLayoutVars>
      </dgm:prSet>
      <dgm:spPr/>
    </dgm:pt>
    <dgm:pt modelId="{2C36BB73-607E-D346-896F-2A59F93136C7}" type="pres">
      <dgm:prSet presAssocID="{257C5EA2-FAEC-6949-8313-E9A98FFF30EE}" presName="Name9" presStyleLbl="parChTrans1D2" presStyleIdx="4" presStyleCnt="5"/>
      <dgm:spPr/>
    </dgm:pt>
    <dgm:pt modelId="{4306C99D-4843-6343-AC67-029E144F53FC}" type="pres">
      <dgm:prSet presAssocID="{257C5EA2-FAEC-6949-8313-E9A98FFF30EE}" presName="connTx" presStyleLbl="parChTrans1D2" presStyleIdx="4" presStyleCnt="5"/>
      <dgm:spPr/>
    </dgm:pt>
    <dgm:pt modelId="{B91B74B2-24DD-8249-B23F-9065EB3E8755}" type="pres">
      <dgm:prSet presAssocID="{E418EE2B-81A0-4A44-8C22-FAA71C6908A4}" presName="node" presStyleLbl="node1" presStyleIdx="4" presStyleCnt="5" custScaleX="153063" custRadScaleRad="158559" custRadScaleInc="367941">
        <dgm:presLayoutVars>
          <dgm:bulletEnabled val="1"/>
        </dgm:presLayoutVars>
      </dgm:prSet>
      <dgm:spPr/>
    </dgm:pt>
  </dgm:ptLst>
  <dgm:cxnLst>
    <dgm:cxn modelId="{8DD33A00-BEC6-464D-B424-8FF4092C2CB3}" srcId="{176DB45C-326A-B144-91EF-57F821894FED}" destId="{BBDCAB91-BA03-0B44-8C34-134C5EBF7F11}" srcOrd="1" destOrd="0" parTransId="{6F1FFAE4-1C2B-2E4A-BFD6-136FA87B1405}" sibTransId="{3C8C8EBF-4334-B141-B16D-4BD43186FA56}"/>
    <dgm:cxn modelId="{D5DAEE0C-AABF-F64A-BFA5-32EF18326676}" type="presOf" srcId="{FEDA3507-B9A5-A043-9317-D20F5FA0E5AF}" destId="{5A3167F7-460A-D04C-8EB8-DD9C6B29FAB9}" srcOrd="0" destOrd="0" presId="urn:microsoft.com/office/officeart/2005/8/layout/radial1"/>
    <dgm:cxn modelId="{3B59A00D-4B4B-794C-807C-D42D6489D4BD}" srcId="{176DB45C-326A-B144-91EF-57F821894FED}" destId="{1C8A2233-D2E3-7F41-BE83-71AEF33823E0}" srcOrd="0" destOrd="0" parTransId="{F91C0103-0BC7-C148-A8E0-7ADC7DA4D85D}" sibTransId="{511296A4-9809-F540-84B3-2EB562B7E984}"/>
    <dgm:cxn modelId="{8B094714-5F5B-ED4A-958F-5CBCE999BE66}" type="presOf" srcId="{8BB51A9A-C927-DC42-B68F-0FE95242EC5A}" destId="{3E864B9D-8806-2949-A4DB-3D33FA5A8B45}" srcOrd="0" destOrd="0" presId="urn:microsoft.com/office/officeart/2005/8/layout/radial1"/>
    <dgm:cxn modelId="{64BB7019-9D03-CE41-A428-70BCE918FDFA}" type="presOf" srcId="{28335E05-14A2-EC43-A1E7-5CD2A97DC0D1}" destId="{9E830607-C375-A849-8AF1-080DB1E711F4}" srcOrd="1" destOrd="0" presId="urn:microsoft.com/office/officeart/2005/8/layout/radial1"/>
    <dgm:cxn modelId="{6BC10F1F-DCD7-EB49-A5EE-34E2FA57CE79}" type="presOf" srcId="{257C5EA2-FAEC-6949-8313-E9A98FFF30EE}" destId="{4306C99D-4843-6343-AC67-029E144F53FC}" srcOrd="1" destOrd="0" presId="urn:microsoft.com/office/officeart/2005/8/layout/radial1"/>
    <dgm:cxn modelId="{A2271420-3238-F344-B0ED-AC34311BE73A}" type="presOf" srcId="{1C8A2233-D2E3-7F41-BE83-71AEF33823E0}" destId="{0ABF16F5-67A8-B84C-AB15-8897BEA256CF}" srcOrd="0" destOrd="0" presId="urn:microsoft.com/office/officeart/2005/8/layout/radial1"/>
    <dgm:cxn modelId="{EC94AE24-332E-8140-BEC2-C7D2540095BB}" srcId="{176DB45C-326A-B144-91EF-57F821894FED}" destId="{0CD97501-AA12-8745-8CE5-F4F33E033614}" srcOrd="2" destOrd="0" parTransId="{E19761E8-59E8-2C44-81DC-E5EB5B0EA8EB}" sibTransId="{CAB64C02-F845-E74C-9FB7-80F1AD8D499E}"/>
    <dgm:cxn modelId="{818DE12A-BE3D-A445-9502-E35C358D8D6C}" srcId="{176DB45C-326A-B144-91EF-57F821894FED}" destId="{136C54ED-9748-E64D-BF65-7E3FA9D4867E}" srcOrd="3" destOrd="0" parTransId="{581422E0-0BE0-8847-B8B2-020BE5691B41}" sibTransId="{DB18D81E-B677-E143-A814-2AB82D8ECF6E}"/>
    <dgm:cxn modelId="{C57B8B2B-13E3-734C-B22B-4ED6085A14D6}" type="presOf" srcId="{027E4662-BE4F-8342-9353-FD882648C09F}" destId="{9BA0B568-3792-0240-9399-0990A8C7F26E}" srcOrd="0" destOrd="0" presId="urn:microsoft.com/office/officeart/2005/8/layout/radial1"/>
    <dgm:cxn modelId="{35B3CB35-EBEA-F84B-AE6F-C00F6A5EAA5F}" type="presOf" srcId="{9E139F22-2ACC-7947-B8CC-2C2443323ED7}" destId="{A5B6F10A-44BC-3F4D-9BEA-7184954FF497}" srcOrd="0" destOrd="0" presId="urn:microsoft.com/office/officeart/2005/8/layout/radial1"/>
    <dgm:cxn modelId="{B5BD583A-4D45-614C-AD70-59BE30BD43AC}" type="presOf" srcId="{478F89A9-7CD2-0140-9B73-39328516EC1C}" destId="{183DE3D0-E91A-6542-A5A1-665F85E3C610}" srcOrd="0" destOrd="0" presId="urn:microsoft.com/office/officeart/2005/8/layout/radial1"/>
    <dgm:cxn modelId="{9C68B947-67C7-1A41-9338-0D8101C798B4}" srcId="{1C8A2233-D2E3-7F41-BE83-71AEF33823E0}" destId="{11138F3E-33C6-104E-B532-1459F8BF2836}" srcOrd="0" destOrd="0" parTransId="{DA347D5C-E869-6F44-8F4B-8C794984632E}" sibTransId="{F7DB4D82-9C9B-AF4C-95A5-CFC010ECDB07}"/>
    <dgm:cxn modelId="{DD7AEC66-3548-F644-A200-8984BA5F18F5}" type="presOf" srcId="{DA347D5C-E869-6F44-8F4B-8C794984632E}" destId="{F29B1261-9025-BE4F-920D-94C0DF00BED1}" srcOrd="0" destOrd="0" presId="urn:microsoft.com/office/officeart/2005/8/layout/radial1"/>
    <dgm:cxn modelId="{64D70273-718A-C84E-9318-8CEFD1920536}" srcId="{1C8A2233-D2E3-7F41-BE83-71AEF33823E0}" destId="{FEDA3507-B9A5-A043-9317-D20F5FA0E5AF}" srcOrd="1" destOrd="0" parTransId="{28335E05-14A2-EC43-A1E7-5CD2A97DC0D1}" sibTransId="{55A4016C-28BE-AF4F-9FFD-BDDB52E2D1BB}"/>
    <dgm:cxn modelId="{C15DF17D-C8E9-0F43-9E3C-F75A2BDA599F}" type="presOf" srcId="{DA347D5C-E869-6F44-8F4B-8C794984632E}" destId="{8C88770B-D94B-8947-B51A-AE557C8DB201}" srcOrd="1" destOrd="0" presId="urn:microsoft.com/office/officeart/2005/8/layout/radial1"/>
    <dgm:cxn modelId="{CE011990-FB34-FF4F-B8C2-3294A06EFD2E}" type="presOf" srcId="{478F89A9-7CD2-0140-9B73-39328516EC1C}" destId="{C08DC0E6-7EF2-C148-B031-7F328F625DBC}" srcOrd="1" destOrd="0" presId="urn:microsoft.com/office/officeart/2005/8/layout/radial1"/>
    <dgm:cxn modelId="{0BAA5BA4-B196-D547-B59F-D4E55506DB9B}" type="presOf" srcId="{027E4662-BE4F-8342-9353-FD882648C09F}" destId="{F831A233-B219-8A48-B1E3-76F5FF14AECF}" srcOrd="1" destOrd="0" presId="urn:microsoft.com/office/officeart/2005/8/layout/radial1"/>
    <dgm:cxn modelId="{27764CA6-B188-784C-86C2-0F65A4AA59A9}" srcId="{1C8A2233-D2E3-7F41-BE83-71AEF33823E0}" destId="{E418EE2B-81A0-4A44-8C22-FAA71C6908A4}" srcOrd="4" destOrd="0" parTransId="{257C5EA2-FAEC-6949-8313-E9A98FFF30EE}" sibTransId="{24318D5D-8F18-8145-BAC7-97D06E65A95B}"/>
    <dgm:cxn modelId="{E078F7AF-6A10-5F4F-8DDE-A769D6442B42}" type="presOf" srcId="{257C5EA2-FAEC-6949-8313-E9A98FFF30EE}" destId="{2C36BB73-607E-D346-896F-2A59F93136C7}" srcOrd="0" destOrd="0" presId="urn:microsoft.com/office/officeart/2005/8/layout/radial1"/>
    <dgm:cxn modelId="{2172A1CF-7DE1-2144-8775-D6984363B213}" srcId="{1C8A2233-D2E3-7F41-BE83-71AEF33823E0}" destId="{9E139F22-2ACC-7947-B8CC-2C2443323ED7}" srcOrd="2" destOrd="0" parTransId="{478F89A9-7CD2-0140-9B73-39328516EC1C}" sibTransId="{E35463E4-1600-294A-828B-3D61A571D987}"/>
    <dgm:cxn modelId="{469DC4D6-7ED0-4D41-B9D5-0BB2F54F44B8}" type="presOf" srcId="{28335E05-14A2-EC43-A1E7-5CD2A97DC0D1}" destId="{26C8F50B-9BEE-9E4D-B663-3FC1FE24A27F}" srcOrd="0" destOrd="0" presId="urn:microsoft.com/office/officeart/2005/8/layout/radial1"/>
    <dgm:cxn modelId="{0CA9F2D9-6781-A144-8D24-D3A8A09E00AF}" srcId="{176DB45C-326A-B144-91EF-57F821894FED}" destId="{0A2D64AD-69E0-A74E-AB88-57359D6A488B}" srcOrd="4" destOrd="0" parTransId="{292780FF-1B8F-0641-A4C6-B018E225834E}" sibTransId="{1F2BABF0-D4C5-D24D-87C5-C1D9EDE26783}"/>
    <dgm:cxn modelId="{AB8A2DE0-99A9-2C47-8A87-C60113143053}" type="presOf" srcId="{176DB45C-326A-B144-91EF-57F821894FED}" destId="{15241447-ACC0-5D4C-968E-0634FC37F5B5}" srcOrd="0" destOrd="0" presId="urn:microsoft.com/office/officeart/2005/8/layout/radial1"/>
    <dgm:cxn modelId="{CAFD60E3-44A9-1740-824E-1E4EC84835A9}" srcId="{1C8A2233-D2E3-7F41-BE83-71AEF33823E0}" destId="{8BB51A9A-C927-DC42-B68F-0FE95242EC5A}" srcOrd="3" destOrd="0" parTransId="{027E4662-BE4F-8342-9353-FD882648C09F}" sibTransId="{DD4571F8-BEC3-A747-BE45-5F00C9831FA4}"/>
    <dgm:cxn modelId="{FAD4FFE4-2503-C342-A3BC-14DDD8ADE394}" type="presOf" srcId="{E418EE2B-81A0-4A44-8C22-FAA71C6908A4}" destId="{B91B74B2-24DD-8249-B23F-9065EB3E8755}" srcOrd="0" destOrd="0" presId="urn:microsoft.com/office/officeart/2005/8/layout/radial1"/>
    <dgm:cxn modelId="{306C47E9-501F-A347-8FC8-3F77D6587C1F}" type="presOf" srcId="{11138F3E-33C6-104E-B532-1459F8BF2836}" destId="{D4B92E40-8CFE-C047-BA9C-044243487CA4}" srcOrd="0" destOrd="0" presId="urn:microsoft.com/office/officeart/2005/8/layout/radial1"/>
    <dgm:cxn modelId="{B552F4D4-1C44-DF4B-A4CC-B0CE049E36FD}" type="presParOf" srcId="{15241447-ACC0-5D4C-968E-0634FC37F5B5}" destId="{0ABF16F5-67A8-B84C-AB15-8897BEA256CF}" srcOrd="0" destOrd="0" presId="urn:microsoft.com/office/officeart/2005/8/layout/radial1"/>
    <dgm:cxn modelId="{63123722-8A29-4B4E-8CDE-3384C2A1ECD5}" type="presParOf" srcId="{15241447-ACC0-5D4C-968E-0634FC37F5B5}" destId="{F29B1261-9025-BE4F-920D-94C0DF00BED1}" srcOrd="1" destOrd="0" presId="urn:microsoft.com/office/officeart/2005/8/layout/radial1"/>
    <dgm:cxn modelId="{2BDBEB8D-16CF-3D40-9C3B-D8AD6BBFD402}" type="presParOf" srcId="{F29B1261-9025-BE4F-920D-94C0DF00BED1}" destId="{8C88770B-D94B-8947-B51A-AE557C8DB201}" srcOrd="0" destOrd="0" presId="urn:microsoft.com/office/officeart/2005/8/layout/radial1"/>
    <dgm:cxn modelId="{4B5CE42B-840E-994D-865F-395D67750A91}" type="presParOf" srcId="{15241447-ACC0-5D4C-968E-0634FC37F5B5}" destId="{D4B92E40-8CFE-C047-BA9C-044243487CA4}" srcOrd="2" destOrd="0" presId="urn:microsoft.com/office/officeart/2005/8/layout/radial1"/>
    <dgm:cxn modelId="{C70DCBE7-26DD-684C-A8AE-948E8EE5514B}" type="presParOf" srcId="{15241447-ACC0-5D4C-968E-0634FC37F5B5}" destId="{26C8F50B-9BEE-9E4D-B663-3FC1FE24A27F}" srcOrd="3" destOrd="0" presId="urn:microsoft.com/office/officeart/2005/8/layout/radial1"/>
    <dgm:cxn modelId="{76B1EF4F-5ACC-B745-AE90-5D97C97C0010}" type="presParOf" srcId="{26C8F50B-9BEE-9E4D-B663-3FC1FE24A27F}" destId="{9E830607-C375-A849-8AF1-080DB1E711F4}" srcOrd="0" destOrd="0" presId="urn:microsoft.com/office/officeart/2005/8/layout/radial1"/>
    <dgm:cxn modelId="{F8D05709-D73B-2442-8252-C35C8C0B6ECE}" type="presParOf" srcId="{15241447-ACC0-5D4C-968E-0634FC37F5B5}" destId="{5A3167F7-460A-D04C-8EB8-DD9C6B29FAB9}" srcOrd="4" destOrd="0" presId="urn:microsoft.com/office/officeart/2005/8/layout/radial1"/>
    <dgm:cxn modelId="{09E35E78-D574-214C-9D43-A525AAB7E9FC}" type="presParOf" srcId="{15241447-ACC0-5D4C-968E-0634FC37F5B5}" destId="{183DE3D0-E91A-6542-A5A1-665F85E3C610}" srcOrd="5" destOrd="0" presId="urn:microsoft.com/office/officeart/2005/8/layout/radial1"/>
    <dgm:cxn modelId="{0315B9B4-D481-734F-B893-62CA2A6F66E5}" type="presParOf" srcId="{183DE3D0-E91A-6542-A5A1-665F85E3C610}" destId="{C08DC0E6-7EF2-C148-B031-7F328F625DBC}" srcOrd="0" destOrd="0" presId="urn:microsoft.com/office/officeart/2005/8/layout/radial1"/>
    <dgm:cxn modelId="{CEC12ADA-EB5C-BA4A-BEF2-1008C5521DB5}" type="presParOf" srcId="{15241447-ACC0-5D4C-968E-0634FC37F5B5}" destId="{A5B6F10A-44BC-3F4D-9BEA-7184954FF497}" srcOrd="6" destOrd="0" presId="urn:microsoft.com/office/officeart/2005/8/layout/radial1"/>
    <dgm:cxn modelId="{8406B96D-67F7-6A4A-8263-3D3850CD9105}" type="presParOf" srcId="{15241447-ACC0-5D4C-968E-0634FC37F5B5}" destId="{9BA0B568-3792-0240-9399-0990A8C7F26E}" srcOrd="7" destOrd="0" presId="urn:microsoft.com/office/officeart/2005/8/layout/radial1"/>
    <dgm:cxn modelId="{C85CE3CC-5D2D-4D41-92C0-6A7447DA607B}" type="presParOf" srcId="{9BA0B568-3792-0240-9399-0990A8C7F26E}" destId="{F831A233-B219-8A48-B1E3-76F5FF14AECF}" srcOrd="0" destOrd="0" presId="urn:microsoft.com/office/officeart/2005/8/layout/radial1"/>
    <dgm:cxn modelId="{717A3930-097E-8947-8DFA-7C6C1A1D1B8B}" type="presParOf" srcId="{15241447-ACC0-5D4C-968E-0634FC37F5B5}" destId="{3E864B9D-8806-2949-A4DB-3D33FA5A8B45}" srcOrd="8" destOrd="0" presId="urn:microsoft.com/office/officeart/2005/8/layout/radial1"/>
    <dgm:cxn modelId="{6EF95318-8254-AF4C-BEB0-52F916CBB082}" type="presParOf" srcId="{15241447-ACC0-5D4C-968E-0634FC37F5B5}" destId="{2C36BB73-607E-D346-896F-2A59F93136C7}" srcOrd="9" destOrd="0" presId="urn:microsoft.com/office/officeart/2005/8/layout/radial1"/>
    <dgm:cxn modelId="{E597536F-1529-1E4C-BF89-0D8FBFCE90D8}" type="presParOf" srcId="{2C36BB73-607E-D346-896F-2A59F93136C7}" destId="{4306C99D-4843-6343-AC67-029E144F53FC}" srcOrd="0" destOrd="0" presId="urn:microsoft.com/office/officeart/2005/8/layout/radial1"/>
    <dgm:cxn modelId="{9B8192AC-10A7-AC41-A2CF-C290BF54EC75}" type="presParOf" srcId="{15241447-ACC0-5D4C-968E-0634FC37F5B5}" destId="{B91B74B2-24DD-8249-B23F-9065EB3E8755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2A5605-154B-EA4B-9482-F4ABC857DE4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1220E-22BD-0946-A2F5-15E01AA727F1}">
      <dgm:prSet phldrT="[Text]"/>
      <dgm:spPr/>
      <dgm:t>
        <a:bodyPr/>
        <a:lstStyle/>
        <a:p>
          <a:r>
            <a:rPr lang="en-US"/>
            <a:t>Monday (Overview &amp; Software intro)</a:t>
          </a:r>
        </a:p>
      </dgm:t>
    </dgm:pt>
    <dgm:pt modelId="{304E91B2-0B10-6D42-859F-4B5148159F83}" type="parTrans" cxnId="{B2B27221-D7AD-024F-87FE-6BD4C4476FAE}">
      <dgm:prSet/>
      <dgm:spPr/>
      <dgm:t>
        <a:bodyPr/>
        <a:lstStyle/>
        <a:p>
          <a:endParaRPr lang="en-US"/>
        </a:p>
      </dgm:t>
    </dgm:pt>
    <dgm:pt modelId="{1B9C4CED-9C9C-D04A-B4ED-02ED4ED4551B}" type="sibTrans" cxnId="{B2B27221-D7AD-024F-87FE-6BD4C4476FAE}">
      <dgm:prSet/>
      <dgm:spPr/>
      <dgm:t>
        <a:bodyPr/>
        <a:lstStyle/>
        <a:p>
          <a:endParaRPr lang="en-US"/>
        </a:p>
      </dgm:t>
    </dgm:pt>
    <dgm:pt modelId="{AAFBB208-81CA-8849-9166-8954AE34AD40}">
      <dgm:prSet phldrT="[Text]"/>
      <dgm:spPr/>
      <dgm:t>
        <a:bodyPr/>
        <a:lstStyle/>
        <a:p>
          <a:r>
            <a:rPr lang="en-US"/>
            <a:t>Tuesday (Laser)</a:t>
          </a:r>
        </a:p>
      </dgm:t>
    </dgm:pt>
    <dgm:pt modelId="{01E94B67-55FB-1F4C-8D42-7F1CFFB2287B}" type="parTrans" cxnId="{3F9F8D2C-2BE9-6E47-B4E5-70D90BBD46EC}">
      <dgm:prSet/>
      <dgm:spPr/>
      <dgm:t>
        <a:bodyPr/>
        <a:lstStyle/>
        <a:p>
          <a:endParaRPr lang="en-US"/>
        </a:p>
      </dgm:t>
    </dgm:pt>
    <dgm:pt modelId="{45C557C5-97E7-2D4C-9967-55978BA5C9C2}" type="sibTrans" cxnId="{3F9F8D2C-2BE9-6E47-B4E5-70D90BBD46EC}">
      <dgm:prSet/>
      <dgm:spPr/>
      <dgm:t>
        <a:bodyPr/>
        <a:lstStyle/>
        <a:p>
          <a:endParaRPr lang="en-US"/>
        </a:p>
      </dgm:t>
    </dgm:pt>
    <dgm:pt modelId="{B9971739-7911-2244-B9B7-CCCDF6F8D883}">
      <dgm:prSet phldrT="[Text]"/>
      <dgm:spPr/>
      <dgm:t>
        <a:bodyPr/>
        <a:lstStyle/>
        <a:p>
          <a:r>
            <a:rPr lang="en-US"/>
            <a:t>Lecture on technique – broad intro</a:t>
          </a:r>
        </a:p>
      </dgm:t>
    </dgm:pt>
    <dgm:pt modelId="{BDDF33F5-B832-DA47-8A04-0188AF15788C}" type="parTrans" cxnId="{328430C3-652D-164C-BEFD-2D8C31A527F3}">
      <dgm:prSet/>
      <dgm:spPr/>
      <dgm:t>
        <a:bodyPr/>
        <a:lstStyle/>
        <a:p>
          <a:endParaRPr lang="en-US"/>
        </a:p>
      </dgm:t>
    </dgm:pt>
    <dgm:pt modelId="{A0C0901A-9FF5-384A-9233-415B968A7121}" type="sibTrans" cxnId="{328430C3-652D-164C-BEFD-2D8C31A527F3}">
      <dgm:prSet/>
      <dgm:spPr/>
      <dgm:t>
        <a:bodyPr/>
        <a:lstStyle/>
        <a:p>
          <a:endParaRPr lang="en-US"/>
        </a:p>
      </dgm:t>
    </dgm:pt>
    <dgm:pt modelId="{95A2CABD-53CF-A347-8EFE-55B0494EB313}">
      <dgm:prSet phldrT="[Text]"/>
      <dgm:spPr/>
      <dgm:t>
        <a:bodyPr/>
        <a:lstStyle/>
        <a:p>
          <a:r>
            <a:rPr lang="en-US"/>
            <a:t>Wednesday (Neutrons)</a:t>
          </a:r>
        </a:p>
      </dgm:t>
    </dgm:pt>
    <dgm:pt modelId="{56BA344B-62D9-C047-A6FB-94D71CF089F2}" type="parTrans" cxnId="{E8337D31-11F4-FC4F-B315-EC7DC0EED3BF}">
      <dgm:prSet/>
      <dgm:spPr/>
      <dgm:t>
        <a:bodyPr/>
        <a:lstStyle/>
        <a:p>
          <a:endParaRPr lang="en-US"/>
        </a:p>
      </dgm:t>
    </dgm:pt>
    <dgm:pt modelId="{F5CAB3A3-B2D0-014D-B2C8-5AFC8D732FB7}" type="sibTrans" cxnId="{E8337D31-11F4-FC4F-B315-EC7DC0EED3BF}">
      <dgm:prSet/>
      <dgm:spPr/>
      <dgm:t>
        <a:bodyPr/>
        <a:lstStyle/>
        <a:p>
          <a:endParaRPr lang="en-US"/>
        </a:p>
      </dgm:t>
    </dgm:pt>
    <dgm:pt modelId="{30EAE3D0-0B58-B943-99D5-3AE2C3A3CC2B}">
      <dgm:prSet phldrT="[Text]"/>
      <dgm:spPr/>
      <dgm:t>
        <a:bodyPr/>
        <a:lstStyle/>
        <a:p>
          <a:r>
            <a:rPr lang="en-US"/>
            <a:t>Lecture on technique – broad intro</a:t>
          </a:r>
        </a:p>
      </dgm:t>
    </dgm:pt>
    <dgm:pt modelId="{BB78BE4E-A2B8-AF47-9F3E-339F898DC678}" type="parTrans" cxnId="{FDACCFC9-064E-2248-B55A-E2A25F859A2C}">
      <dgm:prSet/>
      <dgm:spPr/>
      <dgm:t>
        <a:bodyPr/>
        <a:lstStyle/>
        <a:p>
          <a:endParaRPr lang="en-US"/>
        </a:p>
      </dgm:t>
    </dgm:pt>
    <dgm:pt modelId="{B1E754F0-F034-B244-9A44-BC76F97671DC}" type="sibTrans" cxnId="{FDACCFC9-064E-2248-B55A-E2A25F859A2C}">
      <dgm:prSet/>
      <dgm:spPr/>
      <dgm:t>
        <a:bodyPr/>
        <a:lstStyle/>
        <a:p>
          <a:endParaRPr lang="en-US"/>
        </a:p>
      </dgm:t>
    </dgm:pt>
    <dgm:pt modelId="{9FDC6376-B1F7-4B4E-B150-F78A99722AB6}">
      <dgm:prSet phldrT="[Text]"/>
      <dgm:spPr/>
      <dgm:t>
        <a:bodyPr/>
        <a:lstStyle/>
        <a:p>
          <a:r>
            <a:rPr lang="en-US" dirty="0"/>
            <a:t>Thursday      (X-ray)</a:t>
          </a:r>
        </a:p>
      </dgm:t>
    </dgm:pt>
    <dgm:pt modelId="{0023297C-AA4C-7D43-9802-0D851C70E32A}" type="parTrans" cxnId="{E7E152F6-9F39-B047-8142-E0F851306C2D}">
      <dgm:prSet/>
      <dgm:spPr/>
      <dgm:t>
        <a:bodyPr/>
        <a:lstStyle/>
        <a:p>
          <a:endParaRPr lang="en-US"/>
        </a:p>
      </dgm:t>
    </dgm:pt>
    <dgm:pt modelId="{6F484802-C3B3-1D47-8766-7E14580E3F5E}" type="sibTrans" cxnId="{E7E152F6-9F39-B047-8142-E0F851306C2D}">
      <dgm:prSet/>
      <dgm:spPr/>
      <dgm:t>
        <a:bodyPr/>
        <a:lstStyle/>
        <a:p>
          <a:endParaRPr lang="en-US"/>
        </a:p>
      </dgm:t>
    </dgm:pt>
    <dgm:pt modelId="{8086A49C-C9B9-8745-B1CD-0AC390AB4F1E}">
      <dgm:prSet phldrT="[Text]"/>
      <dgm:spPr/>
      <dgm:t>
        <a:bodyPr/>
        <a:lstStyle/>
        <a:p>
          <a:r>
            <a:rPr lang="en-US"/>
            <a:t>Friday (Proposals in groups of 5)</a:t>
          </a:r>
        </a:p>
      </dgm:t>
    </dgm:pt>
    <dgm:pt modelId="{294C9753-7425-EF47-8BEC-0135EE8CEC2D}" type="parTrans" cxnId="{3D595823-D8A4-ED40-A491-589D629EF396}">
      <dgm:prSet/>
      <dgm:spPr/>
      <dgm:t>
        <a:bodyPr/>
        <a:lstStyle/>
        <a:p>
          <a:endParaRPr lang="en-US"/>
        </a:p>
      </dgm:t>
    </dgm:pt>
    <dgm:pt modelId="{DA0BEF59-2BA8-CB4F-8DD9-61F4DBF951E9}" type="sibTrans" cxnId="{3D595823-D8A4-ED40-A491-589D629EF396}">
      <dgm:prSet/>
      <dgm:spPr/>
      <dgm:t>
        <a:bodyPr/>
        <a:lstStyle/>
        <a:p>
          <a:endParaRPr lang="en-US"/>
        </a:p>
      </dgm:t>
    </dgm:pt>
    <dgm:pt modelId="{0DCD5D98-FCFE-5949-855F-AD605C2621D3}">
      <dgm:prSet phldrT="[Text]"/>
      <dgm:spPr/>
      <dgm:t>
        <a:bodyPr/>
        <a:lstStyle/>
        <a:p>
          <a:r>
            <a:rPr lang="en-US"/>
            <a:t>What are we going to do in workshop?</a:t>
          </a:r>
        </a:p>
      </dgm:t>
    </dgm:pt>
    <dgm:pt modelId="{2FAB64A0-0AD8-1944-814B-FCEF18DCF208}" type="parTrans" cxnId="{A0C00B6E-ED46-0243-827C-921DB50A3CC9}">
      <dgm:prSet/>
      <dgm:spPr/>
      <dgm:t>
        <a:bodyPr/>
        <a:lstStyle/>
        <a:p>
          <a:endParaRPr lang="en-US"/>
        </a:p>
      </dgm:t>
    </dgm:pt>
    <dgm:pt modelId="{8815B231-15A5-0044-96C5-9959D2647C27}" type="sibTrans" cxnId="{A0C00B6E-ED46-0243-827C-921DB50A3CC9}">
      <dgm:prSet/>
      <dgm:spPr/>
      <dgm:t>
        <a:bodyPr/>
        <a:lstStyle/>
        <a:p>
          <a:endParaRPr lang="en-US"/>
        </a:p>
      </dgm:t>
    </dgm:pt>
    <dgm:pt modelId="{5BFD4F3C-5AF4-084A-8C46-DCD642D39C61}">
      <dgm:prSet phldrT="[Text]"/>
      <dgm:spPr/>
      <dgm:t>
        <a:bodyPr/>
        <a:lstStyle/>
        <a:p>
          <a:r>
            <a:rPr lang="en-US"/>
            <a:t>Hands on workshop</a:t>
          </a:r>
        </a:p>
      </dgm:t>
    </dgm:pt>
    <dgm:pt modelId="{76F751C5-C73A-5142-BFA9-345F922A928F}" type="parTrans" cxnId="{CD6679ED-EBF4-4140-8BF7-DCAE04DACA36}">
      <dgm:prSet/>
      <dgm:spPr/>
      <dgm:t>
        <a:bodyPr/>
        <a:lstStyle/>
        <a:p>
          <a:endParaRPr lang="en-US"/>
        </a:p>
      </dgm:t>
    </dgm:pt>
    <dgm:pt modelId="{2B181A23-6FDF-BA4B-BC00-573DA1F1DB1C}" type="sibTrans" cxnId="{CD6679ED-EBF4-4140-8BF7-DCAE04DACA36}">
      <dgm:prSet/>
      <dgm:spPr/>
      <dgm:t>
        <a:bodyPr/>
        <a:lstStyle/>
        <a:p>
          <a:endParaRPr lang="en-US"/>
        </a:p>
      </dgm:t>
    </dgm:pt>
    <dgm:pt modelId="{FA6E5328-CDFB-2549-9509-6FE27DE25755}">
      <dgm:prSet phldrT="[Text]"/>
      <dgm:spPr/>
      <dgm:t>
        <a:bodyPr/>
        <a:lstStyle/>
        <a:p>
          <a:r>
            <a:rPr lang="en-US"/>
            <a:t>What are we going to do in workshop?</a:t>
          </a:r>
        </a:p>
      </dgm:t>
    </dgm:pt>
    <dgm:pt modelId="{BA07F2FB-487B-394A-9A27-983C5012251D}" type="parTrans" cxnId="{1E96858A-3B30-684A-B420-AC8012533294}">
      <dgm:prSet/>
      <dgm:spPr/>
      <dgm:t>
        <a:bodyPr/>
        <a:lstStyle/>
        <a:p>
          <a:endParaRPr lang="en-US"/>
        </a:p>
      </dgm:t>
    </dgm:pt>
    <dgm:pt modelId="{C8D2CB6A-6AB8-1B48-8DF4-0C383E2C6BB2}" type="sibTrans" cxnId="{1E96858A-3B30-684A-B420-AC8012533294}">
      <dgm:prSet/>
      <dgm:spPr/>
      <dgm:t>
        <a:bodyPr/>
        <a:lstStyle/>
        <a:p>
          <a:endParaRPr lang="en-US"/>
        </a:p>
      </dgm:t>
    </dgm:pt>
    <dgm:pt modelId="{A1687F58-D321-E847-BAF9-D92AA2114656}">
      <dgm:prSet phldrT="[Text]"/>
      <dgm:spPr/>
      <dgm:t>
        <a:bodyPr/>
        <a:lstStyle/>
        <a:p>
          <a:r>
            <a:rPr lang="en-US"/>
            <a:t>Hands on workshop</a:t>
          </a:r>
        </a:p>
      </dgm:t>
    </dgm:pt>
    <dgm:pt modelId="{A6085C8F-407D-BC4F-BBAA-62EB8B72DBA9}" type="parTrans" cxnId="{0E293945-6D70-FF45-87D5-E622FBCDA97C}">
      <dgm:prSet/>
      <dgm:spPr/>
      <dgm:t>
        <a:bodyPr/>
        <a:lstStyle/>
        <a:p>
          <a:endParaRPr lang="en-US"/>
        </a:p>
      </dgm:t>
    </dgm:pt>
    <dgm:pt modelId="{807C3301-D4DD-B64F-9522-87C6FFAF1873}" type="sibTrans" cxnId="{0E293945-6D70-FF45-87D5-E622FBCDA97C}">
      <dgm:prSet/>
      <dgm:spPr/>
      <dgm:t>
        <a:bodyPr/>
        <a:lstStyle/>
        <a:p>
          <a:endParaRPr lang="en-US"/>
        </a:p>
      </dgm:t>
    </dgm:pt>
    <dgm:pt modelId="{FF17C25A-E493-074B-9BC0-5F643DD81004}">
      <dgm:prSet phldrT="[Text]"/>
      <dgm:spPr/>
      <dgm:t>
        <a:bodyPr/>
        <a:lstStyle/>
        <a:p>
          <a:r>
            <a:rPr lang="en-US"/>
            <a:t>Lecture on technique – broad intro</a:t>
          </a:r>
        </a:p>
      </dgm:t>
    </dgm:pt>
    <dgm:pt modelId="{0F77B23E-4D6B-4F4C-95F7-E649F37340A6}" type="parTrans" cxnId="{285201AB-F02B-3B40-9CAC-8A8561DDE2D3}">
      <dgm:prSet/>
      <dgm:spPr/>
      <dgm:t>
        <a:bodyPr/>
        <a:lstStyle/>
        <a:p>
          <a:endParaRPr lang="en-US"/>
        </a:p>
      </dgm:t>
    </dgm:pt>
    <dgm:pt modelId="{B1A5F312-D999-F347-A839-77061BE3CE56}" type="sibTrans" cxnId="{285201AB-F02B-3B40-9CAC-8A8561DDE2D3}">
      <dgm:prSet/>
      <dgm:spPr/>
      <dgm:t>
        <a:bodyPr/>
        <a:lstStyle/>
        <a:p>
          <a:endParaRPr lang="en-US"/>
        </a:p>
      </dgm:t>
    </dgm:pt>
    <dgm:pt modelId="{E1DE365A-502F-2049-AAEA-1594437DB168}">
      <dgm:prSet phldrT="[Text]"/>
      <dgm:spPr/>
      <dgm:t>
        <a:bodyPr/>
        <a:lstStyle/>
        <a:p>
          <a:r>
            <a:rPr lang="en-US"/>
            <a:t>What are we going to do in workshop?</a:t>
          </a:r>
        </a:p>
      </dgm:t>
    </dgm:pt>
    <dgm:pt modelId="{860F4699-7DCA-5B4E-853F-457AE013E889}" type="parTrans" cxnId="{1A36FFB3-22BB-9C4D-AF95-84DD5B853153}">
      <dgm:prSet/>
      <dgm:spPr/>
      <dgm:t>
        <a:bodyPr/>
        <a:lstStyle/>
        <a:p>
          <a:endParaRPr lang="en-US"/>
        </a:p>
      </dgm:t>
    </dgm:pt>
    <dgm:pt modelId="{8F11D1F6-F7A3-7B4E-8B78-5778834A75D1}" type="sibTrans" cxnId="{1A36FFB3-22BB-9C4D-AF95-84DD5B853153}">
      <dgm:prSet/>
      <dgm:spPr/>
      <dgm:t>
        <a:bodyPr/>
        <a:lstStyle/>
        <a:p>
          <a:endParaRPr lang="en-US"/>
        </a:p>
      </dgm:t>
    </dgm:pt>
    <dgm:pt modelId="{3BE808EB-196F-3F40-96E7-955746B8D47A}">
      <dgm:prSet phldrT="[Text]"/>
      <dgm:spPr/>
      <dgm:t>
        <a:bodyPr/>
        <a:lstStyle/>
        <a:p>
          <a:r>
            <a:rPr lang="en-US"/>
            <a:t>Hands on workshop</a:t>
          </a:r>
        </a:p>
      </dgm:t>
    </dgm:pt>
    <dgm:pt modelId="{6D887158-15D5-1E49-B3B8-9507EAEEF4BC}" type="parTrans" cxnId="{9AE1F2F7-DA2F-D740-AE3E-43E14D8C6E5A}">
      <dgm:prSet/>
      <dgm:spPr/>
      <dgm:t>
        <a:bodyPr/>
        <a:lstStyle/>
        <a:p>
          <a:endParaRPr lang="en-US"/>
        </a:p>
      </dgm:t>
    </dgm:pt>
    <dgm:pt modelId="{677C70B6-A6F2-EC45-BB94-17DCDB0A6A9D}" type="sibTrans" cxnId="{9AE1F2F7-DA2F-D740-AE3E-43E14D8C6E5A}">
      <dgm:prSet/>
      <dgm:spPr/>
      <dgm:t>
        <a:bodyPr/>
        <a:lstStyle/>
        <a:p>
          <a:endParaRPr lang="en-US"/>
        </a:p>
      </dgm:t>
    </dgm:pt>
    <dgm:pt modelId="{22300988-974F-D446-A58A-E66845DEDB6E}">
      <dgm:prSet phldrT="[Text]"/>
      <dgm:spPr/>
      <dgm:t>
        <a:bodyPr/>
        <a:lstStyle/>
        <a:p>
          <a:r>
            <a:rPr lang="en-US"/>
            <a:t>write proposal</a:t>
          </a:r>
        </a:p>
      </dgm:t>
    </dgm:pt>
    <dgm:pt modelId="{C3C8904D-B797-7E4E-B3C1-DF0D7FD76EFD}" type="parTrans" cxnId="{67B521CC-345E-3E4E-AB3F-5F5ADB72F31B}">
      <dgm:prSet/>
      <dgm:spPr/>
      <dgm:t>
        <a:bodyPr/>
        <a:lstStyle/>
        <a:p>
          <a:endParaRPr lang="en-US"/>
        </a:p>
      </dgm:t>
    </dgm:pt>
    <dgm:pt modelId="{763BEBC6-71F3-EB40-A3FC-4E4DBF8DC973}" type="sibTrans" cxnId="{67B521CC-345E-3E4E-AB3F-5F5ADB72F31B}">
      <dgm:prSet/>
      <dgm:spPr/>
      <dgm:t>
        <a:bodyPr/>
        <a:lstStyle/>
        <a:p>
          <a:endParaRPr lang="en-US"/>
        </a:p>
      </dgm:t>
    </dgm:pt>
    <dgm:pt modelId="{B5718A68-3A07-0D42-B5BD-7DFFB7863B14}">
      <dgm:prSet phldrT="[Text]"/>
      <dgm:spPr/>
      <dgm:t>
        <a:bodyPr/>
        <a:lstStyle/>
        <a:p>
          <a:r>
            <a:rPr lang="en-US"/>
            <a:t>Review</a:t>
          </a:r>
        </a:p>
      </dgm:t>
    </dgm:pt>
    <dgm:pt modelId="{BCE6E4D7-F14B-3344-95D8-EFFC786DB9CC}" type="parTrans" cxnId="{F2B638F6-517E-E04E-A540-63F9B4074C92}">
      <dgm:prSet/>
      <dgm:spPr/>
      <dgm:t>
        <a:bodyPr/>
        <a:lstStyle/>
        <a:p>
          <a:endParaRPr lang="en-US"/>
        </a:p>
      </dgm:t>
    </dgm:pt>
    <dgm:pt modelId="{FA0F6140-433B-4F43-929B-E39FC32995CA}" type="sibTrans" cxnId="{F2B638F6-517E-E04E-A540-63F9B4074C92}">
      <dgm:prSet/>
      <dgm:spPr/>
      <dgm:t>
        <a:bodyPr/>
        <a:lstStyle/>
        <a:p>
          <a:endParaRPr lang="en-US"/>
        </a:p>
      </dgm:t>
    </dgm:pt>
    <dgm:pt modelId="{2E717762-F3E9-EC49-9D21-2D7CCB223EAD}">
      <dgm:prSet phldrT="[Text]"/>
      <dgm:spPr/>
      <dgm:t>
        <a:bodyPr/>
        <a:lstStyle/>
        <a:p>
          <a:r>
            <a:rPr lang="en-US"/>
            <a:t>Feedback</a:t>
          </a:r>
        </a:p>
      </dgm:t>
    </dgm:pt>
    <dgm:pt modelId="{832E8C1D-901F-1A44-887C-ABFEBC0CF7CC}" type="parTrans" cxnId="{A0277E66-F655-364D-A66C-5433186C46A3}">
      <dgm:prSet/>
      <dgm:spPr/>
      <dgm:t>
        <a:bodyPr/>
        <a:lstStyle/>
        <a:p>
          <a:endParaRPr lang="en-US"/>
        </a:p>
      </dgm:t>
    </dgm:pt>
    <dgm:pt modelId="{C6CE1335-DCA5-4E4D-AFB0-A670C418B11D}" type="sibTrans" cxnId="{A0277E66-F655-364D-A66C-5433186C46A3}">
      <dgm:prSet/>
      <dgm:spPr/>
      <dgm:t>
        <a:bodyPr/>
        <a:lstStyle/>
        <a:p>
          <a:endParaRPr lang="en-US"/>
        </a:p>
      </dgm:t>
    </dgm:pt>
    <dgm:pt modelId="{D2432AEF-BB41-2A4F-9590-81F4ECA37DA4}">
      <dgm:prSet phldrT="[Text]"/>
      <dgm:spPr/>
      <dgm:t>
        <a:bodyPr/>
        <a:lstStyle/>
        <a:p>
          <a:r>
            <a:rPr lang="en-US"/>
            <a:t>Presentations (5 mins per group)</a:t>
          </a:r>
        </a:p>
      </dgm:t>
    </dgm:pt>
    <dgm:pt modelId="{20ED4920-B72D-0C47-B8BE-1185E0D1A168}" type="parTrans" cxnId="{8F490589-B418-074F-8E01-4E6BBC474052}">
      <dgm:prSet/>
      <dgm:spPr/>
      <dgm:t>
        <a:bodyPr/>
        <a:lstStyle/>
        <a:p>
          <a:endParaRPr lang="en-US"/>
        </a:p>
      </dgm:t>
    </dgm:pt>
    <dgm:pt modelId="{5E892D4B-CB16-714A-BDF2-715B59AD16DC}" type="sibTrans" cxnId="{8F490589-B418-074F-8E01-4E6BBC474052}">
      <dgm:prSet/>
      <dgm:spPr/>
      <dgm:t>
        <a:bodyPr/>
        <a:lstStyle/>
        <a:p>
          <a:endParaRPr lang="en-US"/>
        </a:p>
      </dgm:t>
    </dgm:pt>
    <dgm:pt modelId="{FFEB5041-7704-DF48-B87C-363331891320}">
      <dgm:prSet/>
      <dgm:spPr/>
      <dgm:t>
        <a:bodyPr/>
        <a:lstStyle/>
        <a:p>
          <a:r>
            <a:rPr lang="da-DK"/>
            <a:t>FAIR principles and </a:t>
          </a:r>
          <a:r>
            <a:rPr lang="da-DK" err="1"/>
            <a:t>tools</a:t>
          </a:r>
          <a:r>
            <a:rPr lang="da-DK"/>
            <a:t> for fair data </a:t>
          </a:r>
          <a:r>
            <a:rPr lang="da-DK" err="1"/>
            <a:t>sharing</a:t>
          </a:r>
          <a:endParaRPr lang="da-DK"/>
        </a:p>
      </dgm:t>
    </dgm:pt>
    <dgm:pt modelId="{1B303761-5076-C146-AACB-D1193C203DD2}" type="parTrans" cxnId="{BF84087F-5B91-1347-BAC2-8B33CF01B06A}">
      <dgm:prSet/>
      <dgm:spPr/>
      <dgm:t>
        <a:bodyPr/>
        <a:lstStyle/>
        <a:p>
          <a:endParaRPr lang="en-US"/>
        </a:p>
      </dgm:t>
    </dgm:pt>
    <dgm:pt modelId="{61AC8D65-D065-B847-81CF-85243A01E8A7}" type="sibTrans" cxnId="{BF84087F-5B91-1347-BAC2-8B33CF01B06A}">
      <dgm:prSet/>
      <dgm:spPr/>
      <dgm:t>
        <a:bodyPr/>
        <a:lstStyle/>
        <a:p>
          <a:endParaRPr lang="en-US"/>
        </a:p>
      </dgm:t>
    </dgm:pt>
    <dgm:pt modelId="{94211A32-ABC9-0F4C-942C-FB381EF8AA09}">
      <dgm:prSet/>
      <dgm:spPr/>
      <dgm:t>
        <a:bodyPr/>
        <a:lstStyle/>
        <a:p>
          <a:r>
            <a:rPr lang="da-DK" err="1"/>
            <a:t>Jupyter</a:t>
          </a:r>
          <a:r>
            <a:rPr lang="da-DK"/>
            <a:t> &amp; </a:t>
          </a:r>
          <a:r>
            <a:rPr lang="da-DK" err="1"/>
            <a:t>Python</a:t>
          </a:r>
          <a:endParaRPr lang="da-DK"/>
        </a:p>
      </dgm:t>
    </dgm:pt>
    <dgm:pt modelId="{63DD61E1-B6BB-1E49-96FA-D6366E1247E2}" type="parTrans" cxnId="{E5C604A5-8FC0-9E44-91D6-82F79B6FF6F5}">
      <dgm:prSet/>
      <dgm:spPr/>
      <dgm:t>
        <a:bodyPr/>
        <a:lstStyle/>
        <a:p>
          <a:endParaRPr lang="en-US"/>
        </a:p>
      </dgm:t>
    </dgm:pt>
    <dgm:pt modelId="{D03ED09B-4B67-5C43-983A-1324372F3653}" type="sibTrans" cxnId="{E5C604A5-8FC0-9E44-91D6-82F79B6FF6F5}">
      <dgm:prSet/>
      <dgm:spPr/>
      <dgm:t>
        <a:bodyPr/>
        <a:lstStyle/>
        <a:p>
          <a:endParaRPr lang="en-US"/>
        </a:p>
      </dgm:t>
    </dgm:pt>
    <dgm:pt modelId="{616D689E-5681-DE40-9886-8580A5A6C3CF}">
      <dgm:prSet phldrT="[Text]"/>
      <dgm:spPr/>
      <dgm:t>
        <a:bodyPr/>
        <a:lstStyle/>
        <a:p>
          <a:r>
            <a:rPr lang="en-US"/>
            <a:t>Introduction to PaNOSC/EOSC</a:t>
          </a:r>
        </a:p>
      </dgm:t>
    </dgm:pt>
    <dgm:pt modelId="{D137971A-772C-8B40-B460-E5A2184F78C3}" type="parTrans" cxnId="{4DD07DF2-A97A-5249-BF86-92374F246B89}">
      <dgm:prSet/>
      <dgm:spPr/>
      <dgm:t>
        <a:bodyPr/>
        <a:lstStyle/>
        <a:p>
          <a:endParaRPr lang="en-GB"/>
        </a:p>
      </dgm:t>
    </dgm:pt>
    <dgm:pt modelId="{A6632134-175B-EC4D-8B14-1F5EF8A2E932}" type="sibTrans" cxnId="{4DD07DF2-A97A-5249-BF86-92374F246B89}">
      <dgm:prSet/>
      <dgm:spPr/>
      <dgm:t>
        <a:bodyPr/>
        <a:lstStyle/>
        <a:p>
          <a:endParaRPr lang="en-GB"/>
        </a:p>
      </dgm:t>
    </dgm:pt>
    <dgm:pt modelId="{90CEFA43-072D-9943-A733-85BE2E294112}">
      <dgm:prSet/>
      <dgm:spPr/>
      <dgm:t>
        <a:bodyPr/>
        <a:lstStyle/>
        <a:p>
          <a:r>
            <a:rPr lang="da-DK"/>
            <a:t>Tool session: Search API &amp; File formats</a:t>
          </a:r>
        </a:p>
      </dgm:t>
    </dgm:pt>
    <dgm:pt modelId="{79B5B511-7781-D14B-98BA-8BA9225B3DFE}" type="parTrans" cxnId="{4499B254-196C-FC44-B77F-DA300A46DD02}">
      <dgm:prSet/>
      <dgm:spPr/>
      <dgm:t>
        <a:bodyPr/>
        <a:lstStyle/>
        <a:p>
          <a:endParaRPr lang="en-US"/>
        </a:p>
      </dgm:t>
    </dgm:pt>
    <dgm:pt modelId="{BEF6B86E-AFD4-0D47-96CB-B145040D371E}" type="sibTrans" cxnId="{4499B254-196C-FC44-B77F-DA300A46DD02}">
      <dgm:prSet/>
      <dgm:spPr/>
      <dgm:t>
        <a:bodyPr/>
        <a:lstStyle/>
        <a:p>
          <a:endParaRPr lang="en-US"/>
        </a:p>
      </dgm:t>
    </dgm:pt>
    <dgm:pt modelId="{359919AE-7F12-494D-A78F-20918E0E3167}">
      <dgm:prSet/>
      <dgm:spPr/>
      <dgm:t>
        <a:bodyPr/>
        <a:lstStyle/>
        <a:p>
          <a:r>
            <a:rPr lang="da-DK" err="1"/>
            <a:t>Proposal</a:t>
          </a:r>
          <a:r>
            <a:rPr lang="da-DK"/>
            <a:t> </a:t>
          </a:r>
          <a:r>
            <a:rPr lang="da-DK" err="1"/>
            <a:t>writing</a:t>
          </a:r>
          <a:r>
            <a:rPr lang="da-DK"/>
            <a:t> and Data management </a:t>
          </a:r>
        </a:p>
      </dgm:t>
    </dgm:pt>
    <dgm:pt modelId="{0EA02204-A8DF-5741-A423-347AF4769F0C}" type="parTrans" cxnId="{03F17AD9-197F-E040-8B97-6C7566C5D750}">
      <dgm:prSet/>
      <dgm:spPr/>
      <dgm:t>
        <a:bodyPr/>
        <a:lstStyle/>
        <a:p>
          <a:endParaRPr lang="en-US"/>
        </a:p>
      </dgm:t>
    </dgm:pt>
    <dgm:pt modelId="{A1178C4F-2687-1240-80C9-EE75979D6EC4}" type="sibTrans" cxnId="{03F17AD9-197F-E040-8B97-6C7566C5D750}">
      <dgm:prSet/>
      <dgm:spPr/>
      <dgm:t>
        <a:bodyPr/>
        <a:lstStyle/>
        <a:p>
          <a:endParaRPr lang="en-US"/>
        </a:p>
      </dgm:t>
    </dgm:pt>
    <dgm:pt modelId="{11FDB3CB-2D66-B645-8FCE-2DECE4924FD8}" type="pres">
      <dgm:prSet presAssocID="{AE2A5605-154B-EA4B-9482-F4ABC857DE47}" presName="theList" presStyleCnt="0">
        <dgm:presLayoutVars>
          <dgm:dir/>
          <dgm:animLvl val="lvl"/>
          <dgm:resizeHandles val="exact"/>
        </dgm:presLayoutVars>
      </dgm:prSet>
      <dgm:spPr/>
    </dgm:pt>
    <dgm:pt modelId="{65B49CAC-8B13-8041-B4E8-DFC8E1357025}" type="pres">
      <dgm:prSet presAssocID="{21E1220E-22BD-0946-A2F5-15E01AA727F1}" presName="compNode" presStyleCnt="0"/>
      <dgm:spPr/>
    </dgm:pt>
    <dgm:pt modelId="{22CC9051-B6C0-594D-8AF3-21CC8F17FC15}" type="pres">
      <dgm:prSet presAssocID="{21E1220E-22BD-0946-A2F5-15E01AA727F1}" presName="aNode" presStyleLbl="bgShp" presStyleIdx="0" presStyleCnt="5"/>
      <dgm:spPr/>
    </dgm:pt>
    <dgm:pt modelId="{00CF61DA-764B-4C49-BD09-882BAD67AD08}" type="pres">
      <dgm:prSet presAssocID="{21E1220E-22BD-0946-A2F5-15E01AA727F1}" presName="textNode" presStyleLbl="bgShp" presStyleIdx="0" presStyleCnt="5"/>
      <dgm:spPr/>
    </dgm:pt>
    <dgm:pt modelId="{30DB5646-E84B-3045-92EF-8C038E51DF19}" type="pres">
      <dgm:prSet presAssocID="{21E1220E-22BD-0946-A2F5-15E01AA727F1}" presName="compChildNode" presStyleCnt="0"/>
      <dgm:spPr/>
    </dgm:pt>
    <dgm:pt modelId="{DC5016CA-9CC7-FB49-8D41-93A7D0BD8D6F}" type="pres">
      <dgm:prSet presAssocID="{21E1220E-22BD-0946-A2F5-15E01AA727F1}" presName="theInnerList" presStyleCnt="0"/>
      <dgm:spPr/>
    </dgm:pt>
    <dgm:pt modelId="{94F93339-5517-0341-8525-5BEAD575F601}" type="pres">
      <dgm:prSet presAssocID="{616D689E-5681-DE40-9886-8580A5A6C3CF}" presName="childNode" presStyleLbl="node1" presStyleIdx="0" presStyleCnt="18">
        <dgm:presLayoutVars>
          <dgm:bulletEnabled val="1"/>
        </dgm:presLayoutVars>
      </dgm:prSet>
      <dgm:spPr/>
    </dgm:pt>
    <dgm:pt modelId="{E482A342-5B81-8747-B609-0756E3FCF8BD}" type="pres">
      <dgm:prSet presAssocID="{616D689E-5681-DE40-9886-8580A5A6C3CF}" presName="aSpace2" presStyleCnt="0"/>
      <dgm:spPr/>
    </dgm:pt>
    <dgm:pt modelId="{D1B5C03F-64E6-ED46-A006-495429244A21}" type="pres">
      <dgm:prSet presAssocID="{FFEB5041-7704-DF48-B87C-363331891320}" presName="childNode" presStyleLbl="node1" presStyleIdx="1" presStyleCnt="18">
        <dgm:presLayoutVars>
          <dgm:bulletEnabled val="1"/>
        </dgm:presLayoutVars>
      </dgm:prSet>
      <dgm:spPr/>
    </dgm:pt>
    <dgm:pt modelId="{2269D59A-E490-014E-BBA9-F2424E4290AD}" type="pres">
      <dgm:prSet presAssocID="{FFEB5041-7704-DF48-B87C-363331891320}" presName="aSpace2" presStyleCnt="0"/>
      <dgm:spPr/>
    </dgm:pt>
    <dgm:pt modelId="{45AB6761-AD27-2B43-881D-9B38013C1F04}" type="pres">
      <dgm:prSet presAssocID="{94211A32-ABC9-0F4C-942C-FB381EF8AA09}" presName="childNode" presStyleLbl="node1" presStyleIdx="2" presStyleCnt="18" custLinFactNeighborY="12363">
        <dgm:presLayoutVars>
          <dgm:bulletEnabled val="1"/>
        </dgm:presLayoutVars>
      </dgm:prSet>
      <dgm:spPr/>
    </dgm:pt>
    <dgm:pt modelId="{942F742C-7445-194A-B0E9-5ACAB0ABF726}" type="pres">
      <dgm:prSet presAssocID="{94211A32-ABC9-0F4C-942C-FB381EF8AA09}" presName="aSpace2" presStyleCnt="0"/>
      <dgm:spPr/>
    </dgm:pt>
    <dgm:pt modelId="{41836338-F1FB-2A47-8580-8D829DAC93ED}" type="pres">
      <dgm:prSet presAssocID="{90CEFA43-072D-9943-A733-85BE2E294112}" presName="childNode" presStyleLbl="node1" presStyleIdx="3" presStyleCnt="18">
        <dgm:presLayoutVars>
          <dgm:bulletEnabled val="1"/>
        </dgm:presLayoutVars>
      </dgm:prSet>
      <dgm:spPr/>
    </dgm:pt>
    <dgm:pt modelId="{1E1786CE-7F52-C842-B44F-8EA7870134A7}" type="pres">
      <dgm:prSet presAssocID="{90CEFA43-072D-9943-A733-85BE2E294112}" presName="aSpace2" presStyleCnt="0"/>
      <dgm:spPr/>
    </dgm:pt>
    <dgm:pt modelId="{880FC4C8-6A23-BD43-BB31-92B0027DAEF4}" type="pres">
      <dgm:prSet presAssocID="{359919AE-7F12-494D-A78F-20918E0E3167}" presName="childNode" presStyleLbl="node1" presStyleIdx="4" presStyleCnt="18">
        <dgm:presLayoutVars>
          <dgm:bulletEnabled val="1"/>
        </dgm:presLayoutVars>
      </dgm:prSet>
      <dgm:spPr/>
    </dgm:pt>
    <dgm:pt modelId="{EC64FC46-784E-7341-A088-EB7FB7ADC363}" type="pres">
      <dgm:prSet presAssocID="{21E1220E-22BD-0946-A2F5-15E01AA727F1}" presName="aSpace" presStyleCnt="0"/>
      <dgm:spPr/>
    </dgm:pt>
    <dgm:pt modelId="{6DE362DB-ECE1-DA4C-859D-DCAF630410C8}" type="pres">
      <dgm:prSet presAssocID="{AAFBB208-81CA-8849-9166-8954AE34AD40}" presName="compNode" presStyleCnt="0"/>
      <dgm:spPr/>
    </dgm:pt>
    <dgm:pt modelId="{C6B98DAC-6278-DA45-9633-9678846559A7}" type="pres">
      <dgm:prSet presAssocID="{AAFBB208-81CA-8849-9166-8954AE34AD40}" presName="aNode" presStyleLbl="bgShp" presStyleIdx="1" presStyleCnt="5"/>
      <dgm:spPr/>
    </dgm:pt>
    <dgm:pt modelId="{BF1221CA-CE11-244E-98B9-E2DF6075C973}" type="pres">
      <dgm:prSet presAssocID="{AAFBB208-81CA-8849-9166-8954AE34AD40}" presName="textNode" presStyleLbl="bgShp" presStyleIdx="1" presStyleCnt="5"/>
      <dgm:spPr/>
    </dgm:pt>
    <dgm:pt modelId="{AD8D451A-0EC3-3F4C-9AAA-22E3F1EBC7A5}" type="pres">
      <dgm:prSet presAssocID="{AAFBB208-81CA-8849-9166-8954AE34AD40}" presName="compChildNode" presStyleCnt="0"/>
      <dgm:spPr/>
    </dgm:pt>
    <dgm:pt modelId="{2F4C3B7D-B6BD-3241-84FD-13833912E2AD}" type="pres">
      <dgm:prSet presAssocID="{AAFBB208-81CA-8849-9166-8954AE34AD40}" presName="theInnerList" presStyleCnt="0"/>
      <dgm:spPr/>
    </dgm:pt>
    <dgm:pt modelId="{8B80CDF9-94D0-8C49-9A41-B7E5DB2F623B}" type="pres">
      <dgm:prSet presAssocID="{B9971739-7911-2244-B9B7-CCCDF6F8D883}" presName="childNode" presStyleLbl="node1" presStyleIdx="5" presStyleCnt="18">
        <dgm:presLayoutVars>
          <dgm:bulletEnabled val="1"/>
        </dgm:presLayoutVars>
      </dgm:prSet>
      <dgm:spPr/>
    </dgm:pt>
    <dgm:pt modelId="{13E0F373-16F0-AD44-8F85-D00B73C57DAC}" type="pres">
      <dgm:prSet presAssocID="{B9971739-7911-2244-B9B7-CCCDF6F8D883}" presName="aSpace2" presStyleCnt="0"/>
      <dgm:spPr/>
    </dgm:pt>
    <dgm:pt modelId="{861D1A0A-6ACD-8F46-BA1D-FAE3B2E5B388}" type="pres">
      <dgm:prSet presAssocID="{0DCD5D98-FCFE-5949-855F-AD605C2621D3}" presName="childNode" presStyleLbl="node1" presStyleIdx="6" presStyleCnt="18">
        <dgm:presLayoutVars>
          <dgm:bulletEnabled val="1"/>
        </dgm:presLayoutVars>
      </dgm:prSet>
      <dgm:spPr/>
    </dgm:pt>
    <dgm:pt modelId="{3B79D239-F54F-C940-9B09-4F50A43F768F}" type="pres">
      <dgm:prSet presAssocID="{0DCD5D98-FCFE-5949-855F-AD605C2621D3}" presName="aSpace2" presStyleCnt="0"/>
      <dgm:spPr/>
    </dgm:pt>
    <dgm:pt modelId="{3DAC2C8A-7313-6D44-B040-82DD1B284902}" type="pres">
      <dgm:prSet presAssocID="{5BFD4F3C-5AF4-084A-8C46-DCD642D39C61}" presName="childNode" presStyleLbl="node1" presStyleIdx="7" presStyleCnt="18">
        <dgm:presLayoutVars>
          <dgm:bulletEnabled val="1"/>
        </dgm:presLayoutVars>
      </dgm:prSet>
      <dgm:spPr/>
    </dgm:pt>
    <dgm:pt modelId="{A89D09C5-1A5E-D249-BCD3-C76CBEB1BB59}" type="pres">
      <dgm:prSet presAssocID="{AAFBB208-81CA-8849-9166-8954AE34AD40}" presName="aSpace" presStyleCnt="0"/>
      <dgm:spPr/>
    </dgm:pt>
    <dgm:pt modelId="{AC2BB743-E6BC-9F44-BAB7-13C1374293E7}" type="pres">
      <dgm:prSet presAssocID="{95A2CABD-53CF-A347-8EFE-55B0494EB313}" presName="compNode" presStyleCnt="0"/>
      <dgm:spPr/>
    </dgm:pt>
    <dgm:pt modelId="{9F91D343-29E0-BF49-AEE3-3AFFD958E79B}" type="pres">
      <dgm:prSet presAssocID="{95A2CABD-53CF-A347-8EFE-55B0494EB313}" presName="aNode" presStyleLbl="bgShp" presStyleIdx="2" presStyleCnt="5"/>
      <dgm:spPr/>
    </dgm:pt>
    <dgm:pt modelId="{1FF93019-B0A0-3C43-B76C-5E33F230AAF8}" type="pres">
      <dgm:prSet presAssocID="{95A2CABD-53CF-A347-8EFE-55B0494EB313}" presName="textNode" presStyleLbl="bgShp" presStyleIdx="2" presStyleCnt="5"/>
      <dgm:spPr/>
    </dgm:pt>
    <dgm:pt modelId="{00FF1464-67E5-BD4C-9151-0FEBB643D6EA}" type="pres">
      <dgm:prSet presAssocID="{95A2CABD-53CF-A347-8EFE-55B0494EB313}" presName="compChildNode" presStyleCnt="0"/>
      <dgm:spPr/>
    </dgm:pt>
    <dgm:pt modelId="{D3651378-5D51-2D4A-8EF0-D2DC3AADD35B}" type="pres">
      <dgm:prSet presAssocID="{95A2CABD-53CF-A347-8EFE-55B0494EB313}" presName="theInnerList" presStyleCnt="0"/>
      <dgm:spPr/>
    </dgm:pt>
    <dgm:pt modelId="{A89F95ED-E2B4-6E47-A7F1-B5755DFF8E55}" type="pres">
      <dgm:prSet presAssocID="{30EAE3D0-0B58-B943-99D5-3AE2C3A3CC2B}" presName="childNode" presStyleLbl="node1" presStyleIdx="8" presStyleCnt="18">
        <dgm:presLayoutVars>
          <dgm:bulletEnabled val="1"/>
        </dgm:presLayoutVars>
      </dgm:prSet>
      <dgm:spPr/>
    </dgm:pt>
    <dgm:pt modelId="{053FD65B-999C-884B-B5F8-1C722DB98A5E}" type="pres">
      <dgm:prSet presAssocID="{30EAE3D0-0B58-B943-99D5-3AE2C3A3CC2B}" presName="aSpace2" presStyleCnt="0"/>
      <dgm:spPr/>
    </dgm:pt>
    <dgm:pt modelId="{CF5692B1-61C9-4A44-B82A-59A44D1CDC39}" type="pres">
      <dgm:prSet presAssocID="{FA6E5328-CDFB-2549-9509-6FE27DE25755}" presName="childNode" presStyleLbl="node1" presStyleIdx="9" presStyleCnt="18">
        <dgm:presLayoutVars>
          <dgm:bulletEnabled val="1"/>
        </dgm:presLayoutVars>
      </dgm:prSet>
      <dgm:spPr/>
    </dgm:pt>
    <dgm:pt modelId="{E061424F-6DF5-8643-861B-ED2586EA4F37}" type="pres">
      <dgm:prSet presAssocID="{FA6E5328-CDFB-2549-9509-6FE27DE25755}" presName="aSpace2" presStyleCnt="0"/>
      <dgm:spPr/>
    </dgm:pt>
    <dgm:pt modelId="{46C2788F-441A-3047-80D5-80FC5715EDAD}" type="pres">
      <dgm:prSet presAssocID="{A1687F58-D321-E847-BAF9-D92AA2114656}" presName="childNode" presStyleLbl="node1" presStyleIdx="10" presStyleCnt="18">
        <dgm:presLayoutVars>
          <dgm:bulletEnabled val="1"/>
        </dgm:presLayoutVars>
      </dgm:prSet>
      <dgm:spPr/>
    </dgm:pt>
    <dgm:pt modelId="{37C6F1AF-C97E-FA42-BF46-DEE4D37EB183}" type="pres">
      <dgm:prSet presAssocID="{95A2CABD-53CF-A347-8EFE-55B0494EB313}" presName="aSpace" presStyleCnt="0"/>
      <dgm:spPr/>
    </dgm:pt>
    <dgm:pt modelId="{C624FBED-BF84-8D4F-B964-0F991FBE9759}" type="pres">
      <dgm:prSet presAssocID="{9FDC6376-B1F7-4B4E-B150-F78A99722AB6}" presName="compNode" presStyleCnt="0"/>
      <dgm:spPr/>
    </dgm:pt>
    <dgm:pt modelId="{8F1FFBFD-C8BB-EB4F-A977-A136D4867DA6}" type="pres">
      <dgm:prSet presAssocID="{9FDC6376-B1F7-4B4E-B150-F78A99722AB6}" presName="aNode" presStyleLbl="bgShp" presStyleIdx="3" presStyleCnt="5"/>
      <dgm:spPr/>
    </dgm:pt>
    <dgm:pt modelId="{8C6266C2-5543-4D4F-85B7-F54534634518}" type="pres">
      <dgm:prSet presAssocID="{9FDC6376-B1F7-4B4E-B150-F78A99722AB6}" presName="textNode" presStyleLbl="bgShp" presStyleIdx="3" presStyleCnt="5"/>
      <dgm:spPr/>
    </dgm:pt>
    <dgm:pt modelId="{CFB78322-B75D-7340-9CEF-E87140351EE8}" type="pres">
      <dgm:prSet presAssocID="{9FDC6376-B1F7-4B4E-B150-F78A99722AB6}" presName="compChildNode" presStyleCnt="0"/>
      <dgm:spPr/>
    </dgm:pt>
    <dgm:pt modelId="{A0A37AD8-8A25-A74B-8654-CA9D046931E8}" type="pres">
      <dgm:prSet presAssocID="{9FDC6376-B1F7-4B4E-B150-F78A99722AB6}" presName="theInnerList" presStyleCnt="0"/>
      <dgm:spPr/>
    </dgm:pt>
    <dgm:pt modelId="{5C0FB476-35DD-344B-910B-F8D8914908A3}" type="pres">
      <dgm:prSet presAssocID="{FF17C25A-E493-074B-9BC0-5F643DD81004}" presName="childNode" presStyleLbl="node1" presStyleIdx="11" presStyleCnt="18">
        <dgm:presLayoutVars>
          <dgm:bulletEnabled val="1"/>
        </dgm:presLayoutVars>
      </dgm:prSet>
      <dgm:spPr/>
    </dgm:pt>
    <dgm:pt modelId="{6A8D1366-259D-5D47-B47B-24D963F61567}" type="pres">
      <dgm:prSet presAssocID="{FF17C25A-E493-074B-9BC0-5F643DD81004}" presName="aSpace2" presStyleCnt="0"/>
      <dgm:spPr/>
    </dgm:pt>
    <dgm:pt modelId="{1A6FCA67-DD14-E34B-936D-42459EEC0C64}" type="pres">
      <dgm:prSet presAssocID="{E1DE365A-502F-2049-AAEA-1594437DB168}" presName="childNode" presStyleLbl="node1" presStyleIdx="12" presStyleCnt="18">
        <dgm:presLayoutVars>
          <dgm:bulletEnabled val="1"/>
        </dgm:presLayoutVars>
      </dgm:prSet>
      <dgm:spPr/>
    </dgm:pt>
    <dgm:pt modelId="{5374F924-49BC-4A4D-9885-DE9F6E44C01F}" type="pres">
      <dgm:prSet presAssocID="{E1DE365A-502F-2049-AAEA-1594437DB168}" presName="aSpace2" presStyleCnt="0"/>
      <dgm:spPr/>
    </dgm:pt>
    <dgm:pt modelId="{175F54F6-C803-A547-8708-D2B626D91330}" type="pres">
      <dgm:prSet presAssocID="{3BE808EB-196F-3F40-96E7-955746B8D47A}" presName="childNode" presStyleLbl="node1" presStyleIdx="13" presStyleCnt="18">
        <dgm:presLayoutVars>
          <dgm:bulletEnabled val="1"/>
        </dgm:presLayoutVars>
      </dgm:prSet>
      <dgm:spPr/>
    </dgm:pt>
    <dgm:pt modelId="{6D2697B4-CCE7-3043-9FB8-57B46990F80F}" type="pres">
      <dgm:prSet presAssocID="{9FDC6376-B1F7-4B4E-B150-F78A99722AB6}" presName="aSpace" presStyleCnt="0"/>
      <dgm:spPr/>
    </dgm:pt>
    <dgm:pt modelId="{6419D7B2-A1ED-6C43-B499-9EDD64052C64}" type="pres">
      <dgm:prSet presAssocID="{8086A49C-C9B9-8745-B1CD-0AC390AB4F1E}" presName="compNode" presStyleCnt="0"/>
      <dgm:spPr/>
    </dgm:pt>
    <dgm:pt modelId="{F465139B-1BCC-B24A-8264-7FC9C1B80D41}" type="pres">
      <dgm:prSet presAssocID="{8086A49C-C9B9-8745-B1CD-0AC390AB4F1E}" presName="aNode" presStyleLbl="bgShp" presStyleIdx="4" presStyleCnt="5"/>
      <dgm:spPr/>
    </dgm:pt>
    <dgm:pt modelId="{F053B910-B85D-A840-B7BE-287EE901745B}" type="pres">
      <dgm:prSet presAssocID="{8086A49C-C9B9-8745-B1CD-0AC390AB4F1E}" presName="textNode" presStyleLbl="bgShp" presStyleIdx="4" presStyleCnt="5"/>
      <dgm:spPr/>
    </dgm:pt>
    <dgm:pt modelId="{F885CFFF-56C4-E249-AC2B-8D114AAC46AC}" type="pres">
      <dgm:prSet presAssocID="{8086A49C-C9B9-8745-B1CD-0AC390AB4F1E}" presName="compChildNode" presStyleCnt="0"/>
      <dgm:spPr/>
    </dgm:pt>
    <dgm:pt modelId="{CFF272BA-C39B-1447-9709-DAA307796E5C}" type="pres">
      <dgm:prSet presAssocID="{8086A49C-C9B9-8745-B1CD-0AC390AB4F1E}" presName="theInnerList" presStyleCnt="0"/>
      <dgm:spPr/>
    </dgm:pt>
    <dgm:pt modelId="{6B8AE002-2C7E-7B4E-A63E-2517D8300363}" type="pres">
      <dgm:prSet presAssocID="{22300988-974F-D446-A58A-E66845DEDB6E}" presName="childNode" presStyleLbl="node1" presStyleIdx="14" presStyleCnt="18" custScaleY="310356">
        <dgm:presLayoutVars>
          <dgm:bulletEnabled val="1"/>
        </dgm:presLayoutVars>
      </dgm:prSet>
      <dgm:spPr/>
    </dgm:pt>
    <dgm:pt modelId="{81D27718-1FEF-524B-A11C-4B8DF6C7A917}" type="pres">
      <dgm:prSet presAssocID="{22300988-974F-D446-A58A-E66845DEDB6E}" presName="aSpace2" presStyleCnt="0"/>
      <dgm:spPr/>
    </dgm:pt>
    <dgm:pt modelId="{E20DA08A-E120-F64C-B651-DDB057A49867}" type="pres">
      <dgm:prSet presAssocID="{B5718A68-3A07-0D42-B5BD-7DFFB7863B14}" presName="childNode" presStyleLbl="node1" presStyleIdx="15" presStyleCnt="18">
        <dgm:presLayoutVars>
          <dgm:bulletEnabled val="1"/>
        </dgm:presLayoutVars>
      </dgm:prSet>
      <dgm:spPr/>
    </dgm:pt>
    <dgm:pt modelId="{9D5D6BD7-91FA-FC42-9E1D-5F8A135762DE}" type="pres">
      <dgm:prSet presAssocID="{B5718A68-3A07-0D42-B5BD-7DFFB7863B14}" presName="aSpace2" presStyleCnt="0"/>
      <dgm:spPr/>
    </dgm:pt>
    <dgm:pt modelId="{F5603C44-B411-D947-A61A-CA4FBE478D0D}" type="pres">
      <dgm:prSet presAssocID="{2E717762-F3E9-EC49-9D21-2D7CCB223EAD}" presName="childNode" presStyleLbl="node1" presStyleIdx="16" presStyleCnt="18">
        <dgm:presLayoutVars>
          <dgm:bulletEnabled val="1"/>
        </dgm:presLayoutVars>
      </dgm:prSet>
      <dgm:spPr/>
    </dgm:pt>
    <dgm:pt modelId="{8B0045F3-1289-2246-94B4-C45132F533B7}" type="pres">
      <dgm:prSet presAssocID="{2E717762-F3E9-EC49-9D21-2D7CCB223EAD}" presName="aSpace2" presStyleCnt="0"/>
      <dgm:spPr/>
    </dgm:pt>
    <dgm:pt modelId="{FC5899AD-BD82-2E4D-8678-9A7BE9212F87}" type="pres">
      <dgm:prSet presAssocID="{D2432AEF-BB41-2A4F-9590-81F4ECA37DA4}" presName="childNode" presStyleLbl="node1" presStyleIdx="17" presStyleCnt="18" custScaleY="61060">
        <dgm:presLayoutVars>
          <dgm:bulletEnabled val="1"/>
        </dgm:presLayoutVars>
      </dgm:prSet>
      <dgm:spPr/>
    </dgm:pt>
  </dgm:ptLst>
  <dgm:cxnLst>
    <dgm:cxn modelId="{7ED6CE06-45E0-E24E-A8B3-BEC003B54DE4}" type="presOf" srcId="{9FDC6376-B1F7-4B4E-B150-F78A99722AB6}" destId="{8F1FFBFD-C8BB-EB4F-A977-A136D4867DA6}" srcOrd="0" destOrd="0" presId="urn:microsoft.com/office/officeart/2005/8/layout/lProcess2"/>
    <dgm:cxn modelId="{B5089313-34B5-4D4C-9B4F-F598FCC4E084}" type="presOf" srcId="{AAFBB208-81CA-8849-9166-8954AE34AD40}" destId="{C6B98DAC-6278-DA45-9633-9678846559A7}" srcOrd="0" destOrd="0" presId="urn:microsoft.com/office/officeart/2005/8/layout/lProcess2"/>
    <dgm:cxn modelId="{91228717-4FA1-E94F-9381-F513E1D1727D}" type="presOf" srcId="{8086A49C-C9B9-8745-B1CD-0AC390AB4F1E}" destId="{F053B910-B85D-A840-B7BE-287EE901745B}" srcOrd="1" destOrd="0" presId="urn:microsoft.com/office/officeart/2005/8/layout/lProcess2"/>
    <dgm:cxn modelId="{B2B27221-D7AD-024F-87FE-6BD4C4476FAE}" srcId="{AE2A5605-154B-EA4B-9482-F4ABC857DE47}" destId="{21E1220E-22BD-0946-A2F5-15E01AA727F1}" srcOrd="0" destOrd="0" parTransId="{304E91B2-0B10-6D42-859F-4B5148159F83}" sibTransId="{1B9C4CED-9C9C-D04A-B4ED-02ED4ED4551B}"/>
    <dgm:cxn modelId="{3D595823-D8A4-ED40-A491-589D629EF396}" srcId="{AE2A5605-154B-EA4B-9482-F4ABC857DE47}" destId="{8086A49C-C9B9-8745-B1CD-0AC390AB4F1E}" srcOrd="4" destOrd="0" parTransId="{294C9753-7425-EF47-8BEC-0135EE8CEC2D}" sibTransId="{DA0BEF59-2BA8-CB4F-8DD9-61F4DBF951E9}"/>
    <dgm:cxn modelId="{3F9F8D2C-2BE9-6E47-B4E5-70D90BBD46EC}" srcId="{AE2A5605-154B-EA4B-9482-F4ABC857DE47}" destId="{AAFBB208-81CA-8849-9166-8954AE34AD40}" srcOrd="1" destOrd="0" parTransId="{01E94B67-55FB-1F4C-8D42-7F1CFFB2287B}" sibTransId="{45C557C5-97E7-2D4C-9967-55978BA5C9C2}"/>
    <dgm:cxn modelId="{D57AB630-91B8-3E4C-A732-15943F8BE7C8}" type="presOf" srcId="{AE2A5605-154B-EA4B-9482-F4ABC857DE47}" destId="{11FDB3CB-2D66-B645-8FCE-2DECE4924FD8}" srcOrd="0" destOrd="0" presId="urn:microsoft.com/office/officeart/2005/8/layout/lProcess2"/>
    <dgm:cxn modelId="{E8337D31-11F4-FC4F-B315-EC7DC0EED3BF}" srcId="{AE2A5605-154B-EA4B-9482-F4ABC857DE47}" destId="{95A2CABD-53CF-A347-8EFE-55B0494EB313}" srcOrd="2" destOrd="0" parTransId="{56BA344B-62D9-C047-A6FB-94D71CF089F2}" sibTransId="{F5CAB3A3-B2D0-014D-B2C8-5AFC8D732FB7}"/>
    <dgm:cxn modelId="{12023336-1DDE-4148-ACFB-32662A332652}" type="presOf" srcId="{E1DE365A-502F-2049-AAEA-1594437DB168}" destId="{1A6FCA67-DD14-E34B-936D-42459EEC0C64}" srcOrd="0" destOrd="0" presId="urn:microsoft.com/office/officeart/2005/8/layout/lProcess2"/>
    <dgm:cxn modelId="{C51EE339-3200-8441-BCD5-14963C0EE4F4}" type="presOf" srcId="{95A2CABD-53CF-A347-8EFE-55B0494EB313}" destId="{9F91D343-29E0-BF49-AEE3-3AFFD958E79B}" srcOrd="0" destOrd="0" presId="urn:microsoft.com/office/officeart/2005/8/layout/lProcess2"/>
    <dgm:cxn modelId="{1DEB1340-B188-0A45-B557-E1A45D0233A5}" type="presOf" srcId="{D2432AEF-BB41-2A4F-9590-81F4ECA37DA4}" destId="{FC5899AD-BD82-2E4D-8678-9A7BE9212F87}" srcOrd="0" destOrd="0" presId="urn:microsoft.com/office/officeart/2005/8/layout/lProcess2"/>
    <dgm:cxn modelId="{58524241-6285-A64A-831F-0BA71FD8CFF4}" type="presOf" srcId="{94211A32-ABC9-0F4C-942C-FB381EF8AA09}" destId="{45AB6761-AD27-2B43-881D-9B38013C1F04}" srcOrd="0" destOrd="0" presId="urn:microsoft.com/office/officeart/2005/8/layout/lProcess2"/>
    <dgm:cxn modelId="{0E293945-6D70-FF45-87D5-E622FBCDA97C}" srcId="{95A2CABD-53CF-A347-8EFE-55B0494EB313}" destId="{A1687F58-D321-E847-BAF9-D92AA2114656}" srcOrd="2" destOrd="0" parTransId="{A6085C8F-407D-BC4F-BBAA-62EB8B72DBA9}" sibTransId="{807C3301-D4DD-B64F-9522-87C6FFAF1873}"/>
    <dgm:cxn modelId="{B472B148-390D-4542-83EC-6280FC7521C4}" type="presOf" srcId="{3BE808EB-196F-3F40-96E7-955746B8D47A}" destId="{175F54F6-C803-A547-8708-D2B626D91330}" srcOrd="0" destOrd="0" presId="urn:microsoft.com/office/officeart/2005/8/layout/lProcess2"/>
    <dgm:cxn modelId="{5EEF1E4C-D2B1-B64B-8362-485377EE07E6}" type="presOf" srcId="{AAFBB208-81CA-8849-9166-8954AE34AD40}" destId="{BF1221CA-CE11-244E-98B9-E2DF6075C973}" srcOrd="1" destOrd="0" presId="urn:microsoft.com/office/officeart/2005/8/layout/lProcess2"/>
    <dgm:cxn modelId="{4499B254-196C-FC44-B77F-DA300A46DD02}" srcId="{21E1220E-22BD-0946-A2F5-15E01AA727F1}" destId="{90CEFA43-072D-9943-A733-85BE2E294112}" srcOrd="3" destOrd="0" parTransId="{79B5B511-7781-D14B-98BA-8BA9225B3DFE}" sibTransId="{BEF6B86E-AFD4-0D47-96CB-B145040D371E}"/>
    <dgm:cxn modelId="{A8822A5B-F57A-6847-B64F-CBE30B20709D}" type="presOf" srcId="{5BFD4F3C-5AF4-084A-8C46-DCD642D39C61}" destId="{3DAC2C8A-7313-6D44-B040-82DD1B284902}" srcOrd="0" destOrd="0" presId="urn:microsoft.com/office/officeart/2005/8/layout/lProcess2"/>
    <dgm:cxn modelId="{A0277E66-F655-364D-A66C-5433186C46A3}" srcId="{8086A49C-C9B9-8745-B1CD-0AC390AB4F1E}" destId="{2E717762-F3E9-EC49-9D21-2D7CCB223EAD}" srcOrd="2" destOrd="0" parTransId="{832E8C1D-901F-1A44-887C-ABFEBC0CF7CC}" sibTransId="{C6CE1335-DCA5-4E4D-AFB0-A670C418B11D}"/>
    <dgm:cxn modelId="{1B519267-8D64-B541-A546-FB9B0A566E50}" type="presOf" srcId="{21E1220E-22BD-0946-A2F5-15E01AA727F1}" destId="{22CC9051-B6C0-594D-8AF3-21CC8F17FC15}" srcOrd="0" destOrd="0" presId="urn:microsoft.com/office/officeart/2005/8/layout/lProcess2"/>
    <dgm:cxn modelId="{A0C00B6E-ED46-0243-827C-921DB50A3CC9}" srcId="{AAFBB208-81CA-8849-9166-8954AE34AD40}" destId="{0DCD5D98-FCFE-5949-855F-AD605C2621D3}" srcOrd="1" destOrd="0" parTransId="{2FAB64A0-0AD8-1944-814B-FCEF18DCF208}" sibTransId="{8815B231-15A5-0044-96C5-9959D2647C27}"/>
    <dgm:cxn modelId="{EF444C72-CCFA-1E45-915F-88416A9E57F5}" type="presOf" srcId="{FF17C25A-E493-074B-9BC0-5F643DD81004}" destId="{5C0FB476-35DD-344B-910B-F8D8914908A3}" srcOrd="0" destOrd="0" presId="urn:microsoft.com/office/officeart/2005/8/layout/lProcess2"/>
    <dgm:cxn modelId="{6E393678-7484-EE48-9944-0223A406B07F}" type="presOf" srcId="{22300988-974F-D446-A58A-E66845DEDB6E}" destId="{6B8AE002-2C7E-7B4E-A63E-2517D8300363}" srcOrd="0" destOrd="0" presId="urn:microsoft.com/office/officeart/2005/8/layout/lProcess2"/>
    <dgm:cxn modelId="{BF84087F-5B91-1347-BAC2-8B33CF01B06A}" srcId="{21E1220E-22BD-0946-A2F5-15E01AA727F1}" destId="{FFEB5041-7704-DF48-B87C-363331891320}" srcOrd="1" destOrd="0" parTransId="{1B303761-5076-C146-AACB-D1193C203DD2}" sibTransId="{61AC8D65-D065-B847-81CF-85243A01E8A7}"/>
    <dgm:cxn modelId="{8F490589-B418-074F-8E01-4E6BBC474052}" srcId="{8086A49C-C9B9-8745-B1CD-0AC390AB4F1E}" destId="{D2432AEF-BB41-2A4F-9590-81F4ECA37DA4}" srcOrd="3" destOrd="0" parTransId="{20ED4920-B72D-0C47-B8BE-1185E0D1A168}" sibTransId="{5E892D4B-CB16-714A-BDF2-715B59AD16DC}"/>
    <dgm:cxn modelId="{1E96858A-3B30-684A-B420-AC8012533294}" srcId="{95A2CABD-53CF-A347-8EFE-55B0494EB313}" destId="{FA6E5328-CDFB-2549-9509-6FE27DE25755}" srcOrd="1" destOrd="0" parTransId="{BA07F2FB-487B-394A-9A27-983C5012251D}" sibTransId="{C8D2CB6A-6AB8-1B48-8DF4-0C383E2C6BB2}"/>
    <dgm:cxn modelId="{A338EB8C-5E6C-3E4B-A96A-DC4E7A485741}" type="presOf" srcId="{FA6E5328-CDFB-2549-9509-6FE27DE25755}" destId="{CF5692B1-61C9-4A44-B82A-59A44D1CDC39}" srcOrd="0" destOrd="0" presId="urn:microsoft.com/office/officeart/2005/8/layout/lProcess2"/>
    <dgm:cxn modelId="{16118A99-AA41-DD40-8A42-CE8C14DAA151}" type="presOf" srcId="{90CEFA43-072D-9943-A733-85BE2E294112}" destId="{41836338-F1FB-2A47-8580-8D829DAC93ED}" srcOrd="0" destOrd="0" presId="urn:microsoft.com/office/officeart/2005/8/layout/lProcess2"/>
    <dgm:cxn modelId="{9120259D-4187-D944-9D6A-BFC054A85B1D}" type="presOf" srcId="{FFEB5041-7704-DF48-B87C-363331891320}" destId="{D1B5C03F-64E6-ED46-A006-495429244A21}" srcOrd="0" destOrd="0" presId="urn:microsoft.com/office/officeart/2005/8/layout/lProcess2"/>
    <dgm:cxn modelId="{E5C604A5-8FC0-9E44-91D6-82F79B6FF6F5}" srcId="{21E1220E-22BD-0946-A2F5-15E01AA727F1}" destId="{94211A32-ABC9-0F4C-942C-FB381EF8AA09}" srcOrd="2" destOrd="0" parTransId="{63DD61E1-B6BB-1E49-96FA-D6366E1247E2}" sibTransId="{D03ED09B-4B67-5C43-983A-1324372F3653}"/>
    <dgm:cxn modelId="{285201AB-F02B-3B40-9CAC-8A8561DDE2D3}" srcId="{9FDC6376-B1F7-4B4E-B150-F78A99722AB6}" destId="{FF17C25A-E493-074B-9BC0-5F643DD81004}" srcOrd="0" destOrd="0" parTransId="{0F77B23E-4D6B-4F4C-95F7-E649F37340A6}" sibTransId="{B1A5F312-D999-F347-A839-77061BE3CE56}"/>
    <dgm:cxn modelId="{A2C113B1-0F9F-5345-B975-795920998DAB}" type="presOf" srcId="{9FDC6376-B1F7-4B4E-B150-F78A99722AB6}" destId="{8C6266C2-5543-4D4F-85B7-F54534634518}" srcOrd="1" destOrd="0" presId="urn:microsoft.com/office/officeart/2005/8/layout/lProcess2"/>
    <dgm:cxn modelId="{1A36FFB3-22BB-9C4D-AF95-84DD5B853153}" srcId="{9FDC6376-B1F7-4B4E-B150-F78A99722AB6}" destId="{E1DE365A-502F-2049-AAEA-1594437DB168}" srcOrd="1" destOrd="0" parTransId="{860F4699-7DCA-5B4E-853F-457AE013E889}" sibTransId="{8F11D1F6-F7A3-7B4E-8B78-5778834A75D1}"/>
    <dgm:cxn modelId="{4EC4C0B5-D71C-D94A-8DC0-29505857C925}" type="presOf" srcId="{95A2CABD-53CF-A347-8EFE-55B0494EB313}" destId="{1FF93019-B0A0-3C43-B76C-5E33F230AAF8}" srcOrd="1" destOrd="0" presId="urn:microsoft.com/office/officeart/2005/8/layout/lProcess2"/>
    <dgm:cxn modelId="{328430C3-652D-164C-BEFD-2D8C31A527F3}" srcId="{AAFBB208-81CA-8849-9166-8954AE34AD40}" destId="{B9971739-7911-2244-B9B7-CCCDF6F8D883}" srcOrd="0" destOrd="0" parTransId="{BDDF33F5-B832-DA47-8A04-0188AF15788C}" sibTransId="{A0C0901A-9FF5-384A-9233-415B968A7121}"/>
    <dgm:cxn modelId="{C73D93C3-DBB9-AD4B-A3DC-F1D14E7F01B2}" type="presOf" srcId="{30EAE3D0-0B58-B943-99D5-3AE2C3A3CC2B}" destId="{A89F95ED-E2B4-6E47-A7F1-B5755DFF8E55}" srcOrd="0" destOrd="0" presId="urn:microsoft.com/office/officeart/2005/8/layout/lProcess2"/>
    <dgm:cxn modelId="{FDACCFC9-064E-2248-B55A-E2A25F859A2C}" srcId="{95A2CABD-53CF-A347-8EFE-55B0494EB313}" destId="{30EAE3D0-0B58-B943-99D5-3AE2C3A3CC2B}" srcOrd="0" destOrd="0" parTransId="{BB78BE4E-A2B8-AF47-9F3E-339F898DC678}" sibTransId="{B1E754F0-F034-B244-9A44-BC76F97671DC}"/>
    <dgm:cxn modelId="{0C89C3CB-FA4E-AC43-9149-36289D2E8259}" type="presOf" srcId="{0DCD5D98-FCFE-5949-855F-AD605C2621D3}" destId="{861D1A0A-6ACD-8F46-BA1D-FAE3B2E5B388}" srcOrd="0" destOrd="0" presId="urn:microsoft.com/office/officeart/2005/8/layout/lProcess2"/>
    <dgm:cxn modelId="{67B521CC-345E-3E4E-AB3F-5F5ADB72F31B}" srcId="{8086A49C-C9B9-8745-B1CD-0AC390AB4F1E}" destId="{22300988-974F-D446-A58A-E66845DEDB6E}" srcOrd="0" destOrd="0" parTransId="{C3C8904D-B797-7E4E-B3C1-DF0D7FD76EFD}" sibTransId="{763BEBC6-71F3-EB40-A3FC-4E4DBF8DC973}"/>
    <dgm:cxn modelId="{03F17AD9-197F-E040-8B97-6C7566C5D750}" srcId="{21E1220E-22BD-0946-A2F5-15E01AA727F1}" destId="{359919AE-7F12-494D-A78F-20918E0E3167}" srcOrd="4" destOrd="0" parTransId="{0EA02204-A8DF-5741-A423-347AF4769F0C}" sibTransId="{A1178C4F-2687-1240-80C9-EE75979D6EC4}"/>
    <dgm:cxn modelId="{2ADE25DB-4652-AB4D-8446-DF66928E0827}" type="presOf" srcId="{359919AE-7F12-494D-A78F-20918E0E3167}" destId="{880FC4C8-6A23-BD43-BB31-92B0027DAEF4}" srcOrd="0" destOrd="0" presId="urn:microsoft.com/office/officeart/2005/8/layout/lProcess2"/>
    <dgm:cxn modelId="{DEEFF8E5-393B-4A47-BBE7-57BEAE21385D}" type="presOf" srcId="{21E1220E-22BD-0946-A2F5-15E01AA727F1}" destId="{00CF61DA-764B-4C49-BD09-882BAD67AD08}" srcOrd="1" destOrd="0" presId="urn:microsoft.com/office/officeart/2005/8/layout/lProcess2"/>
    <dgm:cxn modelId="{FAB733E9-3B28-214E-A0C8-D6EE7589ACE7}" type="presOf" srcId="{B9971739-7911-2244-B9B7-CCCDF6F8D883}" destId="{8B80CDF9-94D0-8C49-9A41-B7E5DB2F623B}" srcOrd="0" destOrd="0" presId="urn:microsoft.com/office/officeart/2005/8/layout/lProcess2"/>
    <dgm:cxn modelId="{65166EE9-958A-544C-ABB1-48594019AB3B}" type="presOf" srcId="{B5718A68-3A07-0D42-B5BD-7DFFB7863B14}" destId="{E20DA08A-E120-F64C-B651-DDB057A49867}" srcOrd="0" destOrd="0" presId="urn:microsoft.com/office/officeart/2005/8/layout/lProcess2"/>
    <dgm:cxn modelId="{189153ED-9195-0344-A22D-AD86DEEC694E}" type="presOf" srcId="{A1687F58-D321-E847-BAF9-D92AA2114656}" destId="{46C2788F-441A-3047-80D5-80FC5715EDAD}" srcOrd="0" destOrd="0" presId="urn:microsoft.com/office/officeart/2005/8/layout/lProcess2"/>
    <dgm:cxn modelId="{CD6679ED-EBF4-4140-8BF7-DCAE04DACA36}" srcId="{AAFBB208-81CA-8849-9166-8954AE34AD40}" destId="{5BFD4F3C-5AF4-084A-8C46-DCD642D39C61}" srcOrd="2" destOrd="0" parTransId="{76F751C5-C73A-5142-BFA9-345F922A928F}" sibTransId="{2B181A23-6FDF-BA4B-BC00-573DA1F1DB1C}"/>
    <dgm:cxn modelId="{4DD07DF2-A97A-5249-BF86-92374F246B89}" srcId="{21E1220E-22BD-0946-A2F5-15E01AA727F1}" destId="{616D689E-5681-DE40-9886-8580A5A6C3CF}" srcOrd="0" destOrd="0" parTransId="{D137971A-772C-8B40-B460-E5A2184F78C3}" sibTransId="{A6632134-175B-EC4D-8B14-1F5EF8A2E932}"/>
    <dgm:cxn modelId="{9CE4D6F2-0DC4-6C45-A62B-E0CC6A244B6F}" type="presOf" srcId="{8086A49C-C9B9-8745-B1CD-0AC390AB4F1E}" destId="{F465139B-1BCC-B24A-8264-7FC9C1B80D41}" srcOrd="0" destOrd="0" presId="urn:microsoft.com/office/officeart/2005/8/layout/lProcess2"/>
    <dgm:cxn modelId="{F2B638F6-517E-E04E-A540-63F9B4074C92}" srcId="{8086A49C-C9B9-8745-B1CD-0AC390AB4F1E}" destId="{B5718A68-3A07-0D42-B5BD-7DFFB7863B14}" srcOrd="1" destOrd="0" parTransId="{BCE6E4D7-F14B-3344-95D8-EFFC786DB9CC}" sibTransId="{FA0F6140-433B-4F43-929B-E39FC32995CA}"/>
    <dgm:cxn modelId="{E7E152F6-9F39-B047-8142-E0F851306C2D}" srcId="{AE2A5605-154B-EA4B-9482-F4ABC857DE47}" destId="{9FDC6376-B1F7-4B4E-B150-F78A99722AB6}" srcOrd="3" destOrd="0" parTransId="{0023297C-AA4C-7D43-9802-0D851C70E32A}" sibTransId="{6F484802-C3B3-1D47-8766-7E14580E3F5E}"/>
    <dgm:cxn modelId="{8E295DF6-88C7-7245-9FBB-3EBC13848680}" type="presOf" srcId="{616D689E-5681-DE40-9886-8580A5A6C3CF}" destId="{94F93339-5517-0341-8525-5BEAD575F601}" srcOrd="0" destOrd="0" presId="urn:microsoft.com/office/officeart/2005/8/layout/lProcess2"/>
    <dgm:cxn modelId="{9AE1F2F7-DA2F-D740-AE3E-43E14D8C6E5A}" srcId="{9FDC6376-B1F7-4B4E-B150-F78A99722AB6}" destId="{3BE808EB-196F-3F40-96E7-955746B8D47A}" srcOrd="2" destOrd="0" parTransId="{6D887158-15D5-1E49-B3B8-9507EAEEF4BC}" sibTransId="{677C70B6-A6F2-EC45-BB94-17DCDB0A6A9D}"/>
    <dgm:cxn modelId="{A2806BFF-2FCA-6C44-A40E-45E4EB82C192}" type="presOf" srcId="{2E717762-F3E9-EC49-9D21-2D7CCB223EAD}" destId="{F5603C44-B411-D947-A61A-CA4FBE478D0D}" srcOrd="0" destOrd="0" presId="urn:microsoft.com/office/officeart/2005/8/layout/lProcess2"/>
    <dgm:cxn modelId="{6920EABF-3FBC-D445-8E40-AFD7BEF79849}" type="presParOf" srcId="{11FDB3CB-2D66-B645-8FCE-2DECE4924FD8}" destId="{65B49CAC-8B13-8041-B4E8-DFC8E1357025}" srcOrd="0" destOrd="0" presId="urn:microsoft.com/office/officeart/2005/8/layout/lProcess2"/>
    <dgm:cxn modelId="{61BFECAF-5E90-D948-91C4-6797ACADC4EC}" type="presParOf" srcId="{65B49CAC-8B13-8041-B4E8-DFC8E1357025}" destId="{22CC9051-B6C0-594D-8AF3-21CC8F17FC15}" srcOrd="0" destOrd="0" presId="urn:microsoft.com/office/officeart/2005/8/layout/lProcess2"/>
    <dgm:cxn modelId="{A09B3325-6AE3-0E42-BE19-6CD0ED0894A7}" type="presParOf" srcId="{65B49CAC-8B13-8041-B4E8-DFC8E1357025}" destId="{00CF61DA-764B-4C49-BD09-882BAD67AD08}" srcOrd="1" destOrd="0" presId="urn:microsoft.com/office/officeart/2005/8/layout/lProcess2"/>
    <dgm:cxn modelId="{B1E321A2-09B8-8F4B-9B09-B0EFB71349AF}" type="presParOf" srcId="{65B49CAC-8B13-8041-B4E8-DFC8E1357025}" destId="{30DB5646-E84B-3045-92EF-8C038E51DF19}" srcOrd="2" destOrd="0" presId="urn:microsoft.com/office/officeart/2005/8/layout/lProcess2"/>
    <dgm:cxn modelId="{17A21030-2DE7-3049-B03B-F8F6EA8E5A89}" type="presParOf" srcId="{30DB5646-E84B-3045-92EF-8C038E51DF19}" destId="{DC5016CA-9CC7-FB49-8D41-93A7D0BD8D6F}" srcOrd="0" destOrd="0" presId="urn:microsoft.com/office/officeart/2005/8/layout/lProcess2"/>
    <dgm:cxn modelId="{FCFC8431-8EE0-8241-8183-95964D5CDFA0}" type="presParOf" srcId="{DC5016CA-9CC7-FB49-8D41-93A7D0BD8D6F}" destId="{94F93339-5517-0341-8525-5BEAD575F601}" srcOrd="0" destOrd="0" presId="urn:microsoft.com/office/officeart/2005/8/layout/lProcess2"/>
    <dgm:cxn modelId="{FC1A437D-CCFB-F24D-B98E-393F3791BA80}" type="presParOf" srcId="{DC5016CA-9CC7-FB49-8D41-93A7D0BD8D6F}" destId="{E482A342-5B81-8747-B609-0756E3FCF8BD}" srcOrd="1" destOrd="0" presId="urn:microsoft.com/office/officeart/2005/8/layout/lProcess2"/>
    <dgm:cxn modelId="{D52B5F1F-68C7-234C-B14C-00AC53A7F3EF}" type="presParOf" srcId="{DC5016CA-9CC7-FB49-8D41-93A7D0BD8D6F}" destId="{D1B5C03F-64E6-ED46-A006-495429244A21}" srcOrd="2" destOrd="0" presId="urn:microsoft.com/office/officeart/2005/8/layout/lProcess2"/>
    <dgm:cxn modelId="{3A25832A-5808-4A4E-BD90-68544713F87E}" type="presParOf" srcId="{DC5016CA-9CC7-FB49-8D41-93A7D0BD8D6F}" destId="{2269D59A-E490-014E-BBA9-F2424E4290AD}" srcOrd="3" destOrd="0" presId="urn:microsoft.com/office/officeart/2005/8/layout/lProcess2"/>
    <dgm:cxn modelId="{7AAC7205-3129-D545-B409-14D1E10A6969}" type="presParOf" srcId="{DC5016CA-9CC7-FB49-8D41-93A7D0BD8D6F}" destId="{45AB6761-AD27-2B43-881D-9B38013C1F04}" srcOrd="4" destOrd="0" presId="urn:microsoft.com/office/officeart/2005/8/layout/lProcess2"/>
    <dgm:cxn modelId="{ACD1FA09-FCD0-6E48-A626-63FF99CB6434}" type="presParOf" srcId="{DC5016CA-9CC7-FB49-8D41-93A7D0BD8D6F}" destId="{942F742C-7445-194A-B0E9-5ACAB0ABF726}" srcOrd="5" destOrd="0" presId="urn:microsoft.com/office/officeart/2005/8/layout/lProcess2"/>
    <dgm:cxn modelId="{C5E50ECC-62A8-E245-B60A-A8F24173C85F}" type="presParOf" srcId="{DC5016CA-9CC7-FB49-8D41-93A7D0BD8D6F}" destId="{41836338-F1FB-2A47-8580-8D829DAC93ED}" srcOrd="6" destOrd="0" presId="urn:microsoft.com/office/officeart/2005/8/layout/lProcess2"/>
    <dgm:cxn modelId="{E69F551A-48E2-C044-A9D0-55FCC9108BF1}" type="presParOf" srcId="{DC5016CA-9CC7-FB49-8D41-93A7D0BD8D6F}" destId="{1E1786CE-7F52-C842-B44F-8EA7870134A7}" srcOrd="7" destOrd="0" presId="urn:microsoft.com/office/officeart/2005/8/layout/lProcess2"/>
    <dgm:cxn modelId="{3268D7E3-00A6-934B-9298-1D06B118FE04}" type="presParOf" srcId="{DC5016CA-9CC7-FB49-8D41-93A7D0BD8D6F}" destId="{880FC4C8-6A23-BD43-BB31-92B0027DAEF4}" srcOrd="8" destOrd="0" presId="urn:microsoft.com/office/officeart/2005/8/layout/lProcess2"/>
    <dgm:cxn modelId="{2830FD6F-5F5F-754E-A621-936A47D923A8}" type="presParOf" srcId="{11FDB3CB-2D66-B645-8FCE-2DECE4924FD8}" destId="{EC64FC46-784E-7341-A088-EB7FB7ADC363}" srcOrd="1" destOrd="0" presId="urn:microsoft.com/office/officeart/2005/8/layout/lProcess2"/>
    <dgm:cxn modelId="{016D2D67-FEFD-6440-AD1D-6BFC93426BB6}" type="presParOf" srcId="{11FDB3CB-2D66-B645-8FCE-2DECE4924FD8}" destId="{6DE362DB-ECE1-DA4C-859D-DCAF630410C8}" srcOrd="2" destOrd="0" presId="urn:microsoft.com/office/officeart/2005/8/layout/lProcess2"/>
    <dgm:cxn modelId="{44C67A49-3FF7-E643-B782-96A23CC42A8A}" type="presParOf" srcId="{6DE362DB-ECE1-DA4C-859D-DCAF630410C8}" destId="{C6B98DAC-6278-DA45-9633-9678846559A7}" srcOrd="0" destOrd="0" presId="urn:microsoft.com/office/officeart/2005/8/layout/lProcess2"/>
    <dgm:cxn modelId="{44D646A1-0E14-094B-9FA0-CA47DC573FEB}" type="presParOf" srcId="{6DE362DB-ECE1-DA4C-859D-DCAF630410C8}" destId="{BF1221CA-CE11-244E-98B9-E2DF6075C973}" srcOrd="1" destOrd="0" presId="urn:microsoft.com/office/officeart/2005/8/layout/lProcess2"/>
    <dgm:cxn modelId="{28FAC1B2-E461-184C-9EC1-7B8F9DEAA962}" type="presParOf" srcId="{6DE362DB-ECE1-DA4C-859D-DCAF630410C8}" destId="{AD8D451A-0EC3-3F4C-9AAA-22E3F1EBC7A5}" srcOrd="2" destOrd="0" presId="urn:microsoft.com/office/officeart/2005/8/layout/lProcess2"/>
    <dgm:cxn modelId="{7AEEF262-96D1-6849-A30C-01B37E2C8D9A}" type="presParOf" srcId="{AD8D451A-0EC3-3F4C-9AAA-22E3F1EBC7A5}" destId="{2F4C3B7D-B6BD-3241-84FD-13833912E2AD}" srcOrd="0" destOrd="0" presId="urn:microsoft.com/office/officeart/2005/8/layout/lProcess2"/>
    <dgm:cxn modelId="{3B32DFDF-8762-0342-89CB-0AFD0AE059FB}" type="presParOf" srcId="{2F4C3B7D-B6BD-3241-84FD-13833912E2AD}" destId="{8B80CDF9-94D0-8C49-9A41-B7E5DB2F623B}" srcOrd="0" destOrd="0" presId="urn:microsoft.com/office/officeart/2005/8/layout/lProcess2"/>
    <dgm:cxn modelId="{1B983DC9-706C-8342-B243-8241D21D9187}" type="presParOf" srcId="{2F4C3B7D-B6BD-3241-84FD-13833912E2AD}" destId="{13E0F373-16F0-AD44-8F85-D00B73C57DAC}" srcOrd="1" destOrd="0" presId="urn:microsoft.com/office/officeart/2005/8/layout/lProcess2"/>
    <dgm:cxn modelId="{0CEC7570-5E9C-5B4E-B34B-4D83BD62B66D}" type="presParOf" srcId="{2F4C3B7D-B6BD-3241-84FD-13833912E2AD}" destId="{861D1A0A-6ACD-8F46-BA1D-FAE3B2E5B388}" srcOrd="2" destOrd="0" presId="urn:microsoft.com/office/officeart/2005/8/layout/lProcess2"/>
    <dgm:cxn modelId="{794CFDA3-7395-CF43-9CCB-7BF89A1FA929}" type="presParOf" srcId="{2F4C3B7D-B6BD-3241-84FD-13833912E2AD}" destId="{3B79D239-F54F-C940-9B09-4F50A43F768F}" srcOrd="3" destOrd="0" presId="urn:microsoft.com/office/officeart/2005/8/layout/lProcess2"/>
    <dgm:cxn modelId="{B14688F2-7365-CE49-9D6E-490BC22B9B95}" type="presParOf" srcId="{2F4C3B7D-B6BD-3241-84FD-13833912E2AD}" destId="{3DAC2C8A-7313-6D44-B040-82DD1B284902}" srcOrd="4" destOrd="0" presId="urn:microsoft.com/office/officeart/2005/8/layout/lProcess2"/>
    <dgm:cxn modelId="{9A82C8DC-53BA-854F-9762-4E3A976F78B9}" type="presParOf" srcId="{11FDB3CB-2D66-B645-8FCE-2DECE4924FD8}" destId="{A89D09C5-1A5E-D249-BCD3-C76CBEB1BB59}" srcOrd="3" destOrd="0" presId="urn:microsoft.com/office/officeart/2005/8/layout/lProcess2"/>
    <dgm:cxn modelId="{FFB67AB3-DDF8-BE47-8DFE-0DBE410DA457}" type="presParOf" srcId="{11FDB3CB-2D66-B645-8FCE-2DECE4924FD8}" destId="{AC2BB743-E6BC-9F44-BAB7-13C1374293E7}" srcOrd="4" destOrd="0" presId="urn:microsoft.com/office/officeart/2005/8/layout/lProcess2"/>
    <dgm:cxn modelId="{66ED453E-1C24-D341-9B1D-0C6E9390F100}" type="presParOf" srcId="{AC2BB743-E6BC-9F44-BAB7-13C1374293E7}" destId="{9F91D343-29E0-BF49-AEE3-3AFFD958E79B}" srcOrd="0" destOrd="0" presId="urn:microsoft.com/office/officeart/2005/8/layout/lProcess2"/>
    <dgm:cxn modelId="{C568B418-26CC-944C-B38C-85FC5CCC7600}" type="presParOf" srcId="{AC2BB743-E6BC-9F44-BAB7-13C1374293E7}" destId="{1FF93019-B0A0-3C43-B76C-5E33F230AAF8}" srcOrd="1" destOrd="0" presId="urn:microsoft.com/office/officeart/2005/8/layout/lProcess2"/>
    <dgm:cxn modelId="{D4C4DCEB-E993-0247-A030-00890BC917D1}" type="presParOf" srcId="{AC2BB743-E6BC-9F44-BAB7-13C1374293E7}" destId="{00FF1464-67E5-BD4C-9151-0FEBB643D6EA}" srcOrd="2" destOrd="0" presId="urn:microsoft.com/office/officeart/2005/8/layout/lProcess2"/>
    <dgm:cxn modelId="{CCC05B4C-1027-C742-8F27-4509352BA095}" type="presParOf" srcId="{00FF1464-67E5-BD4C-9151-0FEBB643D6EA}" destId="{D3651378-5D51-2D4A-8EF0-D2DC3AADD35B}" srcOrd="0" destOrd="0" presId="urn:microsoft.com/office/officeart/2005/8/layout/lProcess2"/>
    <dgm:cxn modelId="{CD944CEA-D8B8-3540-9872-ABA94E3D3C9B}" type="presParOf" srcId="{D3651378-5D51-2D4A-8EF0-D2DC3AADD35B}" destId="{A89F95ED-E2B4-6E47-A7F1-B5755DFF8E55}" srcOrd="0" destOrd="0" presId="urn:microsoft.com/office/officeart/2005/8/layout/lProcess2"/>
    <dgm:cxn modelId="{CF7569E5-402A-004B-B77E-D1153B150E8F}" type="presParOf" srcId="{D3651378-5D51-2D4A-8EF0-D2DC3AADD35B}" destId="{053FD65B-999C-884B-B5F8-1C722DB98A5E}" srcOrd="1" destOrd="0" presId="urn:microsoft.com/office/officeart/2005/8/layout/lProcess2"/>
    <dgm:cxn modelId="{841816D8-66C0-9C40-AEB2-1C78614FB901}" type="presParOf" srcId="{D3651378-5D51-2D4A-8EF0-D2DC3AADD35B}" destId="{CF5692B1-61C9-4A44-B82A-59A44D1CDC39}" srcOrd="2" destOrd="0" presId="urn:microsoft.com/office/officeart/2005/8/layout/lProcess2"/>
    <dgm:cxn modelId="{C689E3D2-BDBE-DE45-8AE5-4097975F015D}" type="presParOf" srcId="{D3651378-5D51-2D4A-8EF0-D2DC3AADD35B}" destId="{E061424F-6DF5-8643-861B-ED2586EA4F37}" srcOrd="3" destOrd="0" presId="urn:microsoft.com/office/officeart/2005/8/layout/lProcess2"/>
    <dgm:cxn modelId="{8E145AC7-E510-414C-BE1F-79717A5F5F24}" type="presParOf" srcId="{D3651378-5D51-2D4A-8EF0-D2DC3AADD35B}" destId="{46C2788F-441A-3047-80D5-80FC5715EDAD}" srcOrd="4" destOrd="0" presId="urn:microsoft.com/office/officeart/2005/8/layout/lProcess2"/>
    <dgm:cxn modelId="{FEC49074-7F2D-304B-A904-AE684FBA387A}" type="presParOf" srcId="{11FDB3CB-2D66-B645-8FCE-2DECE4924FD8}" destId="{37C6F1AF-C97E-FA42-BF46-DEE4D37EB183}" srcOrd="5" destOrd="0" presId="urn:microsoft.com/office/officeart/2005/8/layout/lProcess2"/>
    <dgm:cxn modelId="{A3EB420D-EAAE-5A46-8194-210E0A502CD4}" type="presParOf" srcId="{11FDB3CB-2D66-B645-8FCE-2DECE4924FD8}" destId="{C624FBED-BF84-8D4F-B964-0F991FBE9759}" srcOrd="6" destOrd="0" presId="urn:microsoft.com/office/officeart/2005/8/layout/lProcess2"/>
    <dgm:cxn modelId="{ED3A3462-6DF3-5546-B390-835EE47D2E62}" type="presParOf" srcId="{C624FBED-BF84-8D4F-B964-0F991FBE9759}" destId="{8F1FFBFD-C8BB-EB4F-A977-A136D4867DA6}" srcOrd="0" destOrd="0" presId="urn:microsoft.com/office/officeart/2005/8/layout/lProcess2"/>
    <dgm:cxn modelId="{284C79E8-C65E-1848-8AE8-C9C9918EA746}" type="presParOf" srcId="{C624FBED-BF84-8D4F-B964-0F991FBE9759}" destId="{8C6266C2-5543-4D4F-85B7-F54534634518}" srcOrd="1" destOrd="0" presId="urn:microsoft.com/office/officeart/2005/8/layout/lProcess2"/>
    <dgm:cxn modelId="{B0B15A52-0321-A442-92F4-4E66DF13D0AF}" type="presParOf" srcId="{C624FBED-BF84-8D4F-B964-0F991FBE9759}" destId="{CFB78322-B75D-7340-9CEF-E87140351EE8}" srcOrd="2" destOrd="0" presId="urn:microsoft.com/office/officeart/2005/8/layout/lProcess2"/>
    <dgm:cxn modelId="{6A19E7F5-A60F-AC42-9EA6-776F0FA0469F}" type="presParOf" srcId="{CFB78322-B75D-7340-9CEF-E87140351EE8}" destId="{A0A37AD8-8A25-A74B-8654-CA9D046931E8}" srcOrd="0" destOrd="0" presId="urn:microsoft.com/office/officeart/2005/8/layout/lProcess2"/>
    <dgm:cxn modelId="{C8895E49-2F50-EE4B-A20C-C3F9E9F9E4A4}" type="presParOf" srcId="{A0A37AD8-8A25-A74B-8654-CA9D046931E8}" destId="{5C0FB476-35DD-344B-910B-F8D8914908A3}" srcOrd="0" destOrd="0" presId="urn:microsoft.com/office/officeart/2005/8/layout/lProcess2"/>
    <dgm:cxn modelId="{36EB8938-7259-0840-8CA6-CAFA2F789689}" type="presParOf" srcId="{A0A37AD8-8A25-A74B-8654-CA9D046931E8}" destId="{6A8D1366-259D-5D47-B47B-24D963F61567}" srcOrd="1" destOrd="0" presId="urn:microsoft.com/office/officeart/2005/8/layout/lProcess2"/>
    <dgm:cxn modelId="{7255A846-F183-B241-B9B8-911E85B0BBEB}" type="presParOf" srcId="{A0A37AD8-8A25-A74B-8654-CA9D046931E8}" destId="{1A6FCA67-DD14-E34B-936D-42459EEC0C64}" srcOrd="2" destOrd="0" presId="urn:microsoft.com/office/officeart/2005/8/layout/lProcess2"/>
    <dgm:cxn modelId="{1AF3C2E9-0946-E140-A71F-362A16744B5E}" type="presParOf" srcId="{A0A37AD8-8A25-A74B-8654-CA9D046931E8}" destId="{5374F924-49BC-4A4D-9885-DE9F6E44C01F}" srcOrd="3" destOrd="0" presId="urn:microsoft.com/office/officeart/2005/8/layout/lProcess2"/>
    <dgm:cxn modelId="{37D7EC46-A53E-AE4A-9387-5455582560C2}" type="presParOf" srcId="{A0A37AD8-8A25-A74B-8654-CA9D046931E8}" destId="{175F54F6-C803-A547-8708-D2B626D91330}" srcOrd="4" destOrd="0" presId="urn:microsoft.com/office/officeart/2005/8/layout/lProcess2"/>
    <dgm:cxn modelId="{401C8CFE-2DC1-2B4D-967B-43BEB6DA3073}" type="presParOf" srcId="{11FDB3CB-2D66-B645-8FCE-2DECE4924FD8}" destId="{6D2697B4-CCE7-3043-9FB8-57B46990F80F}" srcOrd="7" destOrd="0" presId="urn:microsoft.com/office/officeart/2005/8/layout/lProcess2"/>
    <dgm:cxn modelId="{6AB0BC44-2888-CA4F-B7F0-8484EFD86320}" type="presParOf" srcId="{11FDB3CB-2D66-B645-8FCE-2DECE4924FD8}" destId="{6419D7B2-A1ED-6C43-B499-9EDD64052C64}" srcOrd="8" destOrd="0" presId="urn:microsoft.com/office/officeart/2005/8/layout/lProcess2"/>
    <dgm:cxn modelId="{897536F4-8C96-A942-A5A0-C12D2A687254}" type="presParOf" srcId="{6419D7B2-A1ED-6C43-B499-9EDD64052C64}" destId="{F465139B-1BCC-B24A-8264-7FC9C1B80D41}" srcOrd="0" destOrd="0" presId="urn:microsoft.com/office/officeart/2005/8/layout/lProcess2"/>
    <dgm:cxn modelId="{C2A271BE-CBB8-2843-8AB4-E0D76AC18447}" type="presParOf" srcId="{6419D7B2-A1ED-6C43-B499-9EDD64052C64}" destId="{F053B910-B85D-A840-B7BE-287EE901745B}" srcOrd="1" destOrd="0" presId="urn:microsoft.com/office/officeart/2005/8/layout/lProcess2"/>
    <dgm:cxn modelId="{7E528589-843B-4E48-B5C8-C46315E4A580}" type="presParOf" srcId="{6419D7B2-A1ED-6C43-B499-9EDD64052C64}" destId="{F885CFFF-56C4-E249-AC2B-8D114AAC46AC}" srcOrd="2" destOrd="0" presId="urn:microsoft.com/office/officeart/2005/8/layout/lProcess2"/>
    <dgm:cxn modelId="{1BD284BF-3D49-3040-A7CE-EBA3311B3261}" type="presParOf" srcId="{F885CFFF-56C4-E249-AC2B-8D114AAC46AC}" destId="{CFF272BA-C39B-1447-9709-DAA307796E5C}" srcOrd="0" destOrd="0" presId="urn:microsoft.com/office/officeart/2005/8/layout/lProcess2"/>
    <dgm:cxn modelId="{FFD8D27C-83A0-4742-BFB0-956CEC0762DD}" type="presParOf" srcId="{CFF272BA-C39B-1447-9709-DAA307796E5C}" destId="{6B8AE002-2C7E-7B4E-A63E-2517D8300363}" srcOrd="0" destOrd="0" presId="urn:microsoft.com/office/officeart/2005/8/layout/lProcess2"/>
    <dgm:cxn modelId="{B5281B26-72DF-7243-85B1-05FAEEF5BD71}" type="presParOf" srcId="{CFF272BA-C39B-1447-9709-DAA307796E5C}" destId="{81D27718-1FEF-524B-A11C-4B8DF6C7A917}" srcOrd="1" destOrd="0" presId="urn:microsoft.com/office/officeart/2005/8/layout/lProcess2"/>
    <dgm:cxn modelId="{4ED0947A-6A40-5F4C-B40B-23CEBB05E8CC}" type="presParOf" srcId="{CFF272BA-C39B-1447-9709-DAA307796E5C}" destId="{E20DA08A-E120-F64C-B651-DDB057A49867}" srcOrd="2" destOrd="0" presId="urn:microsoft.com/office/officeart/2005/8/layout/lProcess2"/>
    <dgm:cxn modelId="{D88E95A1-8601-794A-9DB3-2FE726CF1486}" type="presParOf" srcId="{CFF272BA-C39B-1447-9709-DAA307796E5C}" destId="{9D5D6BD7-91FA-FC42-9E1D-5F8A135762DE}" srcOrd="3" destOrd="0" presId="urn:microsoft.com/office/officeart/2005/8/layout/lProcess2"/>
    <dgm:cxn modelId="{B4499CC9-5004-4C41-8AC8-C148537B0256}" type="presParOf" srcId="{CFF272BA-C39B-1447-9709-DAA307796E5C}" destId="{F5603C44-B411-D947-A61A-CA4FBE478D0D}" srcOrd="4" destOrd="0" presId="urn:microsoft.com/office/officeart/2005/8/layout/lProcess2"/>
    <dgm:cxn modelId="{0D9C26D1-0267-4A4B-9D75-6747F2D44D7C}" type="presParOf" srcId="{CFF272BA-C39B-1447-9709-DAA307796E5C}" destId="{8B0045F3-1289-2246-94B4-C45132F533B7}" srcOrd="5" destOrd="0" presId="urn:microsoft.com/office/officeart/2005/8/layout/lProcess2"/>
    <dgm:cxn modelId="{852F04D0-40D1-7A40-9D52-6FAFA6ED076F}" type="presParOf" srcId="{CFF272BA-C39B-1447-9709-DAA307796E5C}" destId="{FC5899AD-BD82-2E4D-8678-9A7BE9212F8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F16F5-67A8-B84C-AB15-8897BEA256CF}">
      <dsp:nvSpPr>
        <dsp:cNvPr id="0" name=""/>
        <dsp:cNvSpPr/>
      </dsp:nvSpPr>
      <dsp:spPr>
        <a:xfrm>
          <a:off x="2324794" y="1925175"/>
          <a:ext cx="3930249" cy="1626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Material Science at European Large-Scale Infrastructures using Open and FAIR Data</a:t>
          </a:r>
          <a:endParaRPr lang="en-GB" sz="1700" kern="1200"/>
        </a:p>
      </dsp:txBody>
      <dsp:txXfrm>
        <a:off x="2900366" y="2163328"/>
        <a:ext cx="2779105" cy="1149904"/>
      </dsp:txXfrm>
    </dsp:sp>
    <dsp:sp modelId="{F29B1261-9025-BE4F-920D-94C0DF00BED1}">
      <dsp:nvSpPr>
        <dsp:cNvPr id="0" name=""/>
        <dsp:cNvSpPr/>
      </dsp:nvSpPr>
      <dsp:spPr>
        <a:xfrm rot="9451210">
          <a:off x="2100229" y="3455381"/>
          <a:ext cx="831795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831795" y="16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495332" y="3451483"/>
        <a:ext cx="41589" cy="41589"/>
      </dsp:txXfrm>
    </dsp:sp>
    <dsp:sp modelId="{D4B92E40-8CFE-C047-BA9C-044243487CA4}">
      <dsp:nvSpPr>
        <dsp:cNvPr id="0" name=""/>
        <dsp:cNvSpPr/>
      </dsp:nvSpPr>
      <dsp:spPr>
        <a:xfrm>
          <a:off x="145083" y="3502958"/>
          <a:ext cx="2350677" cy="928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When</a:t>
          </a:r>
          <a:r>
            <a:rPr lang="en-GB" sz="1300" kern="1200" dirty="0"/>
            <a:t>: 12-16 September</a:t>
          </a:r>
        </a:p>
      </dsp:txBody>
      <dsp:txXfrm>
        <a:off x="489332" y="3638891"/>
        <a:ext cx="1662179" cy="656343"/>
      </dsp:txXfrm>
    </dsp:sp>
    <dsp:sp modelId="{26C8F50B-9BEE-9E4D-B663-3FC1FE24A27F}">
      <dsp:nvSpPr>
        <dsp:cNvPr id="0" name=""/>
        <dsp:cNvSpPr/>
      </dsp:nvSpPr>
      <dsp:spPr>
        <a:xfrm rot="5420585">
          <a:off x="3928934" y="3888476"/>
          <a:ext cx="707993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7993" y="16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265231" y="3887673"/>
        <a:ext cx="35399" cy="35399"/>
      </dsp:txXfrm>
    </dsp:sp>
    <dsp:sp modelId="{5A3167F7-460A-D04C-8EB8-DD9C6B29FAB9}">
      <dsp:nvSpPr>
        <dsp:cNvPr id="0" name=""/>
        <dsp:cNvSpPr/>
      </dsp:nvSpPr>
      <dsp:spPr>
        <a:xfrm>
          <a:off x="3027111" y="4259363"/>
          <a:ext cx="2501939" cy="911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Where</a:t>
          </a:r>
          <a:r>
            <a:rPr lang="en-GB" sz="1300" kern="1200" dirty="0"/>
            <a:t>: ELI-ALPS (Szeged, Hungary)</a:t>
          </a:r>
        </a:p>
      </dsp:txBody>
      <dsp:txXfrm>
        <a:off x="3393511" y="4392895"/>
        <a:ext cx="1769139" cy="644749"/>
      </dsp:txXfrm>
    </dsp:sp>
    <dsp:sp modelId="{183DE3D0-E91A-6542-A5A1-665F85E3C610}">
      <dsp:nvSpPr>
        <dsp:cNvPr id="0" name=""/>
        <dsp:cNvSpPr/>
      </dsp:nvSpPr>
      <dsp:spPr>
        <a:xfrm rot="1392315">
          <a:off x="5635842" y="3397867"/>
          <a:ext cx="464063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464063" y="16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56273" y="3403162"/>
        <a:ext cx="23203" cy="23203"/>
      </dsp:txXfrm>
    </dsp:sp>
    <dsp:sp modelId="{A5B6F10A-44BC-3F4D-9BEA-7184954FF497}">
      <dsp:nvSpPr>
        <dsp:cNvPr id="0" name=""/>
        <dsp:cNvSpPr/>
      </dsp:nvSpPr>
      <dsp:spPr>
        <a:xfrm>
          <a:off x="5807225" y="3179594"/>
          <a:ext cx="2788517" cy="1613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Who</a:t>
          </a:r>
          <a:r>
            <a:rPr lang="en-GB" sz="1300" kern="1200" dirty="0"/>
            <a:t>: PhD Students/</a:t>
          </a:r>
          <a:r>
            <a:rPr lang="en-GB" sz="1300" kern="1200" dirty="0" err="1"/>
            <a:t>PostDocs</a:t>
          </a:r>
          <a:r>
            <a:rPr lang="en-GB" sz="1300" kern="1200" dirty="0"/>
            <a:t> that want to learn about data (30 participants)</a:t>
          </a:r>
        </a:p>
      </dsp:txBody>
      <dsp:txXfrm>
        <a:off x="6215594" y="3415930"/>
        <a:ext cx="1971779" cy="1141128"/>
      </dsp:txXfrm>
    </dsp:sp>
    <dsp:sp modelId="{9BA0B568-3792-0240-9399-0990A8C7F26E}">
      <dsp:nvSpPr>
        <dsp:cNvPr id="0" name=""/>
        <dsp:cNvSpPr/>
      </dsp:nvSpPr>
      <dsp:spPr>
        <a:xfrm rot="12681014">
          <a:off x="2500314" y="1856386"/>
          <a:ext cx="739481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39481" y="16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851568" y="1854796"/>
        <a:ext cx="36974" cy="36974"/>
      </dsp:txXfrm>
    </dsp:sp>
    <dsp:sp modelId="{3E864B9D-8806-2949-A4DB-3D33FA5A8B45}">
      <dsp:nvSpPr>
        <dsp:cNvPr id="0" name=""/>
        <dsp:cNvSpPr/>
      </dsp:nvSpPr>
      <dsp:spPr>
        <a:xfrm>
          <a:off x="646506" y="480054"/>
          <a:ext cx="2209954" cy="1423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What</a:t>
          </a:r>
          <a:r>
            <a:rPr lang="en-GB" sz="1300" kern="1200" dirty="0"/>
            <a:t>: The future of using the large scale infrastructures</a:t>
          </a:r>
        </a:p>
      </dsp:txBody>
      <dsp:txXfrm>
        <a:off x="970146" y="688530"/>
        <a:ext cx="1562674" cy="1006613"/>
      </dsp:txXfrm>
    </dsp:sp>
    <dsp:sp modelId="{2C36BB73-607E-D346-896F-2A59F93136C7}">
      <dsp:nvSpPr>
        <dsp:cNvPr id="0" name=""/>
        <dsp:cNvSpPr/>
      </dsp:nvSpPr>
      <dsp:spPr>
        <a:xfrm rot="19827526">
          <a:off x="5388737" y="1837302"/>
          <a:ext cx="922338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922338" y="16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26848" y="1831141"/>
        <a:ext cx="46116" cy="46116"/>
      </dsp:txXfrm>
    </dsp:sp>
    <dsp:sp modelId="{B91B74B2-24DD-8249-B23F-9065EB3E8755}">
      <dsp:nvSpPr>
        <dsp:cNvPr id="0" name=""/>
        <dsp:cNvSpPr/>
      </dsp:nvSpPr>
      <dsp:spPr>
        <a:xfrm>
          <a:off x="5949025" y="291185"/>
          <a:ext cx="2470131" cy="1613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Why</a:t>
          </a:r>
          <a:r>
            <a:rPr lang="en-GB" sz="1300" kern="1200" dirty="0"/>
            <a:t>: Scientific application for Energy Materials</a:t>
          </a:r>
        </a:p>
      </dsp:txBody>
      <dsp:txXfrm>
        <a:off x="6310767" y="527521"/>
        <a:ext cx="1746647" cy="1141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9051-B6C0-594D-8AF3-21CC8F17FC15}">
      <dsp:nvSpPr>
        <dsp:cNvPr id="0" name=""/>
        <dsp:cNvSpPr/>
      </dsp:nvSpPr>
      <dsp:spPr>
        <a:xfrm>
          <a:off x="5651" y="0"/>
          <a:ext cx="1983216" cy="500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Monday (Overview &amp; Software intro)</a:t>
          </a:r>
        </a:p>
      </dsp:txBody>
      <dsp:txXfrm>
        <a:off x="5651" y="0"/>
        <a:ext cx="1983216" cy="1500127"/>
      </dsp:txXfrm>
    </dsp:sp>
    <dsp:sp modelId="{94F93339-5517-0341-8525-5BEAD575F601}">
      <dsp:nvSpPr>
        <dsp:cNvPr id="0" name=""/>
        <dsp:cNvSpPr/>
      </dsp:nvSpPr>
      <dsp:spPr>
        <a:xfrm>
          <a:off x="203973" y="1501073"/>
          <a:ext cx="1586573" cy="57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Introduction to PaNOSC/EOSC</a:t>
          </a:r>
        </a:p>
      </dsp:txBody>
      <dsp:txXfrm>
        <a:off x="220916" y="1518016"/>
        <a:ext cx="1552687" cy="544593"/>
      </dsp:txXfrm>
    </dsp:sp>
    <dsp:sp modelId="{D1B5C03F-64E6-ED46-A006-495429244A21}">
      <dsp:nvSpPr>
        <dsp:cNvPr id="0" name=""/>
        <dsp:cNvSpPr/>
      </dsp:nvSpPr>
      <dsp:spPr>
        <a:xfrm>
          <a:off x="203973" y="2168550"/>
          <a:ext cx="1586573" cy="57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/>
            <a:t>FAIR principles and </a:t>
          </a:r>
          <a:r>
            <a:rPr lang="da-DK" sz="800" kern="1200" err="1"/>
            <a:t>tools</a:t>
          </a:r>
          <a:r>
            <a:rPr lang="da-DK" sz="800" kern="1200"/>
            <a:t> for fair data </a:t>
          </a:r>
          <a:r>
            <a:rPr lang="da-DK" sz="800" kern="1200" err="1"/>
            <a:t>sharing</a:t>
          </a:r>
          <a:endParaRPr lang="da-DK" sz="800" kern="1200"/>
        </a:p>
      </dsp:txBody>
      <dsp:txXfrm>
        <a:off x="220916" y="2185493"/>
        <a:ext cx="1552687" cy="544593"/>
      </dsp:txXfrm>
    </dsp:sp>
    <dsp:sp modelId="{45AB6761-AD27-2B43-881D-9B38013C1F04}">
      <dsp:nvSpPr>
        <dsp:cNvPr id="0" name=""/>
        <dsp:cNvSpPr/>
      </dsp:nvSpPr>
      <dsp:spPr>
        <a:xfrm>
          <a:off x="203973" y="2847029"/>
          <a:ext cx="1586573" cy="57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 err="1"/>
            <a:t>Jupyter</a:t>
          </a:r>
          <a:r>
            <a:rPr lang="da-DK" sz="800" kern="1200"/>
            <a:t> &amp; </a:t>
          </a:r>
          <a:r>
            <a:rPr lang="da-DK" sz="800" kern="1200" err="1"/>
            <a:t>Python</a:t>
          </a:r>
          <a:endParaRPr lang="da-DK" sz="800" kern="1200"/>
        </a:p>
      </dsp:txBody>
      <dsp:txXfrm>
        <a:off x="220916" y="2863972"/>
        <a:ext cx="1552687" cy="544593"/>
      </dsp:txXfrm>
    </dsp:sp>
    <dsp:sp modelId="{41836338-F1FB-2A47-8580-8D829DAC93ED}">
      <dsp:nvSpPr>
        <dsp:cNvPr id="0" name=""/>
        <dsp:cNvSpPr/>
      </dsp:nvSpPr>
      <dsp:spPr>
        <a:xfrm>
          <a:off x="203973" y="3503502"/>
          <a:ext cx="1586573" cy="57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/>
            <a:t>Tool session: Search API &amp; File formats</a:t>
          </a:r>
        </a:p>
      </dsp:txBody>
      <dsp:txXfrm>
        <a:off x="220916" y="3520445"/>
        <a:ext cx="1552687" cy="544593"/>
      </dsp:txXfrm>
    </dsp:sp>
    <dsp:sp modelId="{880FC4C8-6A23-BD43-BB31-92B0027DAEF4}">
      <dsp:nvSpPr>
        <dsp:cNvPr id="0" name=""/>
        <dsp:cNvSpPr/>
      </dsp:nvSpPr>
      <dsp:spPr>
        <a:xfrm>
          <a:off x="203973" y="4170979"/>
          <a:ext cx="1586573" cy="578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 err="1"/>
            <a:t>Proposal</a:t>
          </a:r>
          <a:r>
            <a:rPr lang="da-DK" sz="800" kern="1200"/>
            <a:t> </a:t>
          </a:r>
          <a:r>
            <a:rPr lang="da-DK" sz="800" kern="1200" err="1"/>
            <a:t>writing</a:t>
          </a:r>
          <a:r>
            <a:rPr lang="da-DK" sz="800" kern="1200"/>
            <a:t> and Data management </a:t>
          </a:r>
        </a:p>
      </dsp:txBody>
      <dsp:txXfrm>
        <a:off x="220916" y="4187922"/>
        <a:ext cx="1552687" cy="544593"/>
      </dsp:txXfrm>
    </dsp:sp>
    <dsp:sp modelId="{C6B98DAC-6278-DA45-9633-9678846559A7}">
      <dsp:nvSpPr>
        <dsp:cNvPr id="0" name=""/>
        <dsp:cNvSpPr/>
      </dsp:nvSpPr>
      <dsp:spPr>
        <a:xfrm>
          <a:off x="2137609" y="0"/>
          <a:ext cx="1983216" cy="500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Tuesday (Laser)</a:t>
          </a:r>
        </a:p>
      </dsp:txBody>
      <dsp:txXfrm>
        <a:off x="2137609" y="0"/>
        <a:ext cx="1983216" cy="1500127"/>
      </dsp:txXfrm>
    </dsp:sp>
    <dsp:sp modelId="{8B80CDF9-94D0-8C49-9A41-B7E5DB2F623B}">
      <dsp:nvSpPr>
        <dsp:cNvPr id="0" name=""/>
        <dsp:cNvSpPr/>
      </dsp:nvSpPr>
      <dsp:spPr>
        <a:xfrm>
          <a:off x="2335930" y="1500555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Lecture on technique – broad intro</a:t>
          </a:r>
        </a:p>
      </dsp:txBody>
      <dsp:txXfrm>
        <a:off x="2364703" y="1529328"/>
        <a:ext cx="1529027" cy="924837"/>
      </dsp:txXfrm>
    </dsp:sp>
    <dsp:sp modelId="{861D1A0A-6ACD-8F46-BA1D-FAE3B2E5B388}">
      <dsp:nvSpPr>
        <dsp:cNvPr id="0" name=""/>
        <dsp:cNvSpPr/>
      </dsp:nvSpPr>
      <dsp:spPr>
        <a:xfrm>
          <a:off x="2335930" y="2634074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What are we going to do in workshop?</a:t>
          </a:r>
        </a:p>
      </dsp:txBody>
      <dsp:txXfrm>
        <a:off x="2364703" y="2662847"/>
        <a:ext cx="1529027" cy="924837"/>
      </dsp:txXfrm>
    </dsp:sp>
    <dsp:sp modelId="{3DAC2C8A-7313-6D44-B040-82DD1B284902}">
      <dsp:nvSpPr>
        <dsp:cNvPr id="0" name=""/>
        <dsp:cNvSpPr/>
      </dsp:nvSpPr>
      <dsp:spPr>
        <a:xfrm>
          <a:off x="2335930" y="3767593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Hands on workshop</a:t>
          </a:r>
        </a:p>
      </dsp:txBody>
      <dsp:txXfrm>
        <a:off x="2364703" y="3796366"/>
        <a:ext cx="1529027" cy="924837"/>
      </dsp:txXfrm>
    </dsp:sp>
    <dsp:sp modelId="{9F91D343-29E0-BF49-AEE3-3AFFD958E79B}">
      <dsp:nvSpPr>
        <dsp:cNvPr id="0" name=""/>
        <dsp:cNvSpPr/>
      </dsp:nvSpPr>
      <dsp:spPr>
        <a:xfrm>
          <a:off x="4269566" y="0"/>
          <a:ext cx="1983216" cy="500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Wednesday (Neutrons)</a:t>
          </a:r>
        </a:p>
      </dsp:txBody>
      <dsp:txXfrm>
        <a:off x="4269566" y="0"/>
        <a:ext cx="1983216" cy="1500127"/>
      </dsp:txXfrm>
    </dsp:sp>
    <dsp:sp modelId="{A89F95ED-E2B4-6E47-A7F1-B5755DFF8E55}">
      <dsp:nvSpPr>
        <dsp:cNvPr id="0" name=""/>
        <dsp:cNvSpPr/>
      </dsp:nvSpPr>
      <dsp:spPr>
        <a:xfrm>
          <a:off x="4467888" y="1500555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Lecture on technique – broad intro</a:t>
          </a:r>
        </a:p>
      </dsp:txBody>
      <dsp:txXfrm>
        <a:off x="4496661" y="1529328"/>
        <a:ext cx="1529027" cy="924837"/>
      </dsp:txXfrm>
    </dsp:sp>
    <dsp:sp modelId="{CF5692B1-61C9-4A44-B82A-59A44D1CDC39}">
      <dsp:nvSpPr>
        <dsp:cNvPr id="0" name=""/>
        <dsp:cNvSpPr/>
      </dsp:nvSpPr>
      <dsp:spPr>
        <a:xfrm>
          <a:off x="4467888" y="2634074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What are we going to do in workshop?</a:t>
          </a:r>
        </a:p>
      </dsp:txBody>
      <dsp:txXfrm>
        <a:off x="4496661" y="2662847"/>
        <a:ext cx="1529027" cy="924837"/>
      </dsp:txXfrm>
    </dsp:sp>
    <dsp:sp modelId="{46C2788F-441A-3047-80D5-80FC5715EDAD}">
      <dsp:nvSpPr>
        <dsp:cNvPr id="0" name=""/>
        <dsp:cNvSpPr/>
      </dsp:nvSpPr>
      <dsp:spPr>
        <a:xfrm>
          <a:off x="4467888" y="3767593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Hands on workshop</a:t>
          </a:r>
        </a:p>
      </dsp:txBody>
      <dsp:txXfrm>
        <a:off x="4496661" y="3796366"/>
        <a:ext cx="1529027" cy="924837"/>
      </dsp:txXfrm>
    </dsp:sp>
    <dsp:sp modelId="{8F1FFBFD-C8BB-EB4F-A977-A136D4867DA6}">
      <dsp:nvSpPr>
        <dsp:cNvPr id="0" name=""/>
        <dsp:cNvSpPr/>
      </dsp:nvSpPr>
      <dsp:spPr>
        <a:xfrm>
          <a:off x="6401524" y="0"/>
          <a:ext cx="1983216" cy="500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Thursday      (X-ray)</a:t>
          </a:r>
        </a:p>
      </dsp:txBody>
      <dsp:txXfrm>
        <a:off x="6401524" y="0"/>
        <a:ext cx="1983216" cy="1500127"/>
      </dsp:txXfrm>
    </dsp:sp>
    <dsp:sp modelId="{5C0FB476-35DD-344B-910B-F8D8914908A3}">
      <dsp:nvSpPr>
        <dsp:cNvPr id="0" name=""/>
        <dsp:cNvSpPr/>
      </dsp:nvSpPr>
      <dsp:spPr>
        <a:xfrm>
          <a:off x="6599846" y="1500555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Lecture on technique – broad intro</a:t>
          </a:r>
        </a:p>
      </dsp:txBody>
      <dsp:txXfrm>
        <a:off x="6628619" y="1529328"/>
        <a:ext cx="1529027" cy="924837"/>
      </dsp:txXfrm>
    </dsp:sp>
    <dsp:sp modelId="{1A6FCA67-DD14-E34B-936D-42459EEC0C64}">
      <dsp:nvSpPr>
        <dsp:cNvPr id="0" name=""/>
        <dsp:cNvSpPr/>
      </dsp:nvSpPr>
      <dsp:spPr>
        <a:xfrm>
          <a:off x="6599846" y="2634074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What are we going to do in workshop?</a:t>
          </a:r>
        </a:p>
      </dsp:txBody>
      <dsp:txXfrm>
        <a:off x="6628619" y="2662847"/>
        <a:ext cx="1529027" cy="924837"/>
      </dsp:txXfrm>
    </dsp:sp>
    <dsp:sp modelId="{175F54F6-C803-A547-8708-D2B626D91330}">
      <dsp:nvSpPr>
        <dsp:cNvPr id="0" name=""/>
        <dsp:cNvSpPr/>
      </dsp:nvSpPr>
      <dsp:spPr>
        <a:xfrm>
          <a:off x="6599846" y="3767593"/>
          <a:ext cx="1586573" cy="982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Hands on workshop</a:t>
          </a:r>
        </a:p>
      </dsp:txBody>
      <dsp:txXfrm>
        <a:off x="6628619" y="3796366"/>
        <a:ext cx="1529027" cy="924837"/>
      </dsp:txXfrm>
    </dsp:sp>
    <dsp:sp modelId="{F465139B-1BCC-B24A-8264-7FC9C1B80D41}">
      <dsp:nvSpPr>
        <dsp:cNvPr id="0" name=""/>
        <dsp:cNvSpPr/>
      </dsp:nvSpPr>
      <dsp:spPr>
        <a:xfrm>
          <a:off x="8533481" y="0"/>
          <a:ext cx="1983216" cy="500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Friday (Proposals in groups of 5)</a:t>
          </a:r>
        </a:p>
      </dsp:txBody>
      <dsp:txXfrm>
        <a:off x="8533481" y="0"/>
        <a:ext cx="1983216" cy="1500127"/>
      </dsp:txXfrm>
    </dsp:sp>
    <dsp:sp modelId="{6B8AE002-2C7E-7B4E-A63E-2517D8300363}">
      <dsp:nvSpPr>
        <dsp:cNvPr id="0" name=""/>
        <dsp:cNvSpPr/>
      </dsp:nvSpPr>
      <dsp:spPr>
        <a:xfrm>
          <a:off x="8731803" y="1500727"/>
          <a:ext cx="1586573" cy="1632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write proposal</a:t>
          </a:r>
        </a:p>
      </dsp:txBody>
      <dsp:txXfrm>
        <a:off x="8778272" y="1547196"/>
        <a:ext cx="1493635" cy="1539866"/>
      </dsp:txXfrm>
    </dsp:sp>
    <dsp:sp modelId="{E20DA08A-E120-F64C-B651-DDB057A49867}">
      <dsp:nvSpPr>
        <dsp:cNvPr id="0" name=""/>
        <dsp:cNvSpPr/>
      </dsp:nvSpPr>
      <dsp:spPr>
        <a:xfrm>
          <a:off x="8731803" y="3214471"/>
          <a:ext cx="1586573" cy="526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Review</a:t>
          </a:r>
        </a:p>
      </dsp:txBody>
      <dsp:txXfrm>
        <a:off x="8747212" y="3229880"/>
        <a:ext cx="1555755" cy="495288"/>
      </dsp:txXfrm>
    </dsp:sp>
    <dsp:sp modelId="{F5603C44-B411-D947-A61A-CA4FBE478D0D}">
      <dsp:nvSpPr>
        <dsp:cNvPr id="0" name=""/>
        <dsp:cNvSpPr/>
      </dsp:nvSpPr>
      <dsp:spPr>
        <a:xfrm>
          <a:off x="8731803" y="3821517"/>
          <a:ext cx="1586573" cy="526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Feedback</a:t>
          </a:r>
        </a:p>
      </dsp:txBody>
      <dsp:txXfrm>
        <a:off x="8747212" y="3836926"/>
        <a:ext cx="1555755" cy="495288"/>
      </dsp:txXfrm>
    </dsp:sp>
    <dsp:sp modelId="{FC5899AD-BD82-2E4D-8678-9A7BE9212F87}">
      <dsp:nvSpPr>
        <dsp:cNvPr id="0" name=""/>
        <dsp:cNvSpPr/>
      </dsp:nvSpPr>
      <dsp:spPr>
        <a:xfrm>
          <a:off x="8731803" y="4428563"/>
          <a:ext cx="1586573" cy="321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Presentations (5 mins per group)</a:t>
          </a:r>
        </a:p>
      </dsp:txBody>
      <dsp:txXfrm>
        <a:off x="8741212" y="4437972"/>
        <a:ext cx="1567755" cy="30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6F17-FF12-814E-936A-620B3383A43B}" type="datetimeFigureOut">
              <a:rPr lang="sv-SE" smtClean="0"/>
              <a:t>2022-05-18</a:t>
            </a:fld>
            <a:endParaRPr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A434-646A-2746-9BDC-885B2382B33E}" type="slidenum">
              <a:rPr lang="sv-S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8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5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1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1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PRESENTATION </a:t>
            </a:r>
            <a:r>
              <a:rPr lang="sv-SE" err="1"/>
              <a:t>TITLe</a:t>
            </a:r>
            <a:r>
              <a:rPr lang="sv-SE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98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546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0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1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7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2022-05-18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258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7" r:id="rId4"/>
    <p:sldLayoutId id="2147483669" r:id="rId5"/>
    <p:sldLayoutId id="2147483650" r:id="rId6"/>
    <p:sldLayoutId id="2147483668" r:id="rId7"/>
    <p:sldLayoutId id="2147483662" r:id="rId8"/>
    <p:sldLayoutId id="2147483664" r:id="rId9"/>
    <p:sldLayoutId id="2147483663" r:id="rId10"/>
    <p:sldLayoutId id="2147483666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ubrik 18">
            <a:extLst>
              <a:ext uri="{FF2B5EF4-FFF2-40B4-BE49-F238E27FC236}">
                <a16:creationId xmlns:a16="http://schemas.microsoft.com/office/drawing/2014/main" id="{0452FAA5-FC34-4228-A2D3-B27D03D2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PaNOSC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Summer school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888BAD2-760C-4CF6-86EF-762B6EA8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4C838D-0A5E-487E-BAD3-9D49788F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pPr/>
              <a:t>2</a:t>
            </a:fld>
            <a:endParaRPr lang="sv-SE">
              <a:solidFill>
                <a:srgbClr val="CCCCCC"/>
              </a:solidFill>
            </a:endParaRPr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D3F734BD-2E05-A340-95EF-D9DAE90B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8B328B-2ABD-E7F7-8157-30432C45A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77163"/>
              </p:ext>
            </p:extLst>
          </p:nvPr>
        </p:nvGraphicFramePr>
        <p:xfrm>
          <a:off x="2031999" y="719666"/>
          <a:ext cx="85957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0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D641-6DD3-F541-B077-92DCB8E9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Advertisement</a:t>
            </a:r>
            <a:r>
              <a:rPr lang="da-DK"/>
              <a:t> </a:t>
            </a:r>
            <a:r>
              <a:rPr lang="da-DK" err="1"/>
              <a:t>text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E894E-3551-E942-9CEC-318B60C0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CDDED-BC8F-EA4B-B743-F0796149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t>3</a:t>
            </a:fld>
            <a:endParaRPr lang="sv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22A5A-5430-2847-9041-1D56923D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6135740" cy="4768062"/>
          </a:xfrm>
        </p:spPr>
        <p:txBody>
          <a:bodyPr/>
          <a:lstStyle/>
          <a:p>
            <a:r>
              <a:rPr lang="en-US" b="1" dirty="0"/>
              <a:t>Material Science at European Large-Scale Infrastructures using Open and FAIR Data</a:t>
            </a:r>
            <a:endParaRPr lang="en-US" dirty="0"/>
          </a:p>
          <a:p>
            <a:endParaRPr lang="da-DK" dirty="0"/>
          </a:p>
          <a:p>
            <a:r>
              <a:rPr lang="en-US" dirty="0"/>
              <a:t>The Summer School will introduce the modern data tools necessary to do science at large scale infrastructures. The focus will be on a science case of Energy Materials – investigated with X-ray, Neutron &amp; Laser techniques with the emphasis on the complementarity. The school will provide the student with the knowledge of the data life cycle and experience with writing proposals for beam time</a:t>
            </a:r>
          </a:p>
          <a:p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99FCED-B5D7-744C-BD39-7EA7DEA7DBC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Visual: Szeged picture with logos of the infrastructures</a:t>
            </a:r>
          </a:p>
          <a:p>
            <a:endParaRPr lang="da-DK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D1F970-075C-1F4E-9866-B74D766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93083"/>
            <a:ext cx="9360000" cy="657339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Agenda outline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4</a:t>
            </a:fld>
            <a:endParaRPr lang="sv-SE">
              <a:solidFill>
                <a:srgbClr val="CCCCCC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CA4089F-67F6-5F40-BF6E-AA7E41D8ABE8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393893678"/>
              </p:ext>
            </p:extLst>
          </p:nvPr>
        </p:nvGraphicFramePr>
        <p:xfrm>
          <a:off x="845128" y="1330036"/>
          <a:ext cx="10522350" cy="500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5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3379-7CF4-944E-99EA-D12AE4A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Day 1 talks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10705-3F5E-5843-8747-A3F140B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43C6-B499-3F44-A113-77DBBFB7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t>5</a:t>
            </a:fld>
            <a:endParaRPr lang="sv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C3C89-952F-3942-A47C-234ED2F8B0A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3710" y="1061754"/>
            <a:ext cx="10263768" cy="57693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err="1"/>
              <a:t>Introduction</a:t>
            </a:r>
            <a:endParaRPr lang="da-DK"/>
          </a:p>
          <a:p>
            <a:pPr lvl="1">
              <a:buFont typeface="Arial" panose="020B0604020202020204" pitchFamily="34" charset="0"/>
              <a:buChar char="•"/>
            </a:pPr>
            <a:r>
              <a:rPr lang="da-DK" err="1"/>
              <a:t>What</a:t>
            </a:r>
            <a:r>
              <a:rPr lang="da-DK"/>
              <a:t> is PaNOSC/EOSC and community trends - </a:t>
            </a:r>
            <a:r>
              <a:rPr lang="da-DK" b="1"/>
              <a:t>Andy </a:t>
            </a:r>
            <a:r>
              <a:rPr lang="da-DK" b="1" err="1"/>
              <a:t>Gotz</a:t>
            </a:r>
            <a:r>
              <a:rPr lang="da-DK" b="1"/>
              <a:t>?</a:t>
            </a:r>
            <a:endParaRPr lang="da-DK" b="1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/>
              <a:t> FAIR principles and </a:t>
            </a:r>
            <a:r>
              <a:rPr lang="da-DK" err="1"/>
              <a:t>tools</a:t>
            </a:r>
            <a:r>
              <a:rPr lang="da-DK"/>
              <a:t> for fair data </a:t>
            </a:r>
            <a:r>
              <a:rPr lang="da-DK" err="1"/>
              <a:t>sharing</a:t>
            </a:r>
            <a:endParaRPr lang="da-DK"/>
          </a:p>
          <a:p>
            <a:pPr lvl="1">
              <a:buFont typeface="Arial" panose="020B0604020202020204" pitchFamily="34" charset="0"/>
              <a:buChar char="•"/>
            </a:pPr>
            <a:r>
              <a:rPr lang="da-DK" b="1"/>
              <a:t>Joy </a:t>
            </a:r>
            <a:r>
              <a:rPr lang="da-DK" b="1" err="1"/>
              <a:t>Davidson</a:t>
            </a:r>
            <a:r>
              <a:rPr lang="da-DK" b="1"/>
              <a:t> from </a:t>
            </a:r>
            <a:r>
              <a:rPr lang="da-DK" b="1" err="1"/>
              <a:t>FAIRsFAIR</a:t>
            </a:r>
            <a:r>
              <a:rPr lang="da-DK" b="1"/>
              <a:t>?</a:t>
            </a:r>
            <a:endParaRPr lang="da-DK" b="1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/>
              <a:t> </a:t>
            </a:r>
            <a:r>
              <a:rPr lang="da-DK" err="1"/>
              <a:t>Jupyter</a:t>
            </a:r>
            <a:r>
              <a:rPr lang="da-DK"/>
              <a:t>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b="1"/>
              <a:t>Mads Bertelsen/Andrew </a:t>
            </a:r>
            <a:r>
              <a:rPr lang="da-DK" b="1" err="1"/>
              <a:t>McCluskey</a:t>
            </a:r>
            <a:endParaRPr lang="da-DK"/>
          </a:p>
          <a:p>
            <a:pPr>
              <a:buFont typeface="Arial" panose="020B0604020202020204" pitchFamily="34" charset="0"/>
              <a:buChar char="•"/>
            </a:pPr>
            <a:r>
              <a:rPr lang="da-DK"/>
              <a:t> Tool session: </a:t>
            </a:r>
            <a:r>
              <a:rPr lang="da-DK" b="1" err="1"/>
              <a:t>Looking</a:t>
            </a:r>
            <a:r>
              <a:rPr lang="da-DK" b="1"/>
              <a:t> for </a:t>
            </a:r>
            <a:r>
              <a:rPr lang="da-DK" b="1" err="1"/>
              <a:t>volunteers</a:t>
            </a:r>
            <a:r>
              <a:rPr lang="da-DK" b="1"/>
              <a:t>!</a:t>
            </a:r>
            <a:endParaRPr lang="da-DK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/>
              <a:t>Search API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/>
              <a:t>File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/>
              <a:t> </a:t>
            </a:r>
            <a:r>
              <a:rPr lang="da-DK" err="1"/>
              <a:t>Proposal</a:t>
            </a:r>
            <a:r>
              <a:rPr lang="da-DK"/>
              <a:t> </a:t>
            </a:r>
            <a:r>
              <a:rPr lang="da-DK" err="1"/>
              <a:t>writing</a:t>
            </a:r>
            <a:r>
              <a:rPr lang="da-DK"/>
              <a:t> and Data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b="1"/>
              <a:t>Teodor </a:t>
            </a:r>
            <a:r>
              <a:rPr lang="da-DK" b="1" err="1"/>
              <a:t>Ivanoaica</a:t>
            </a:r>
            <a:r>
              <a:rPr lang="da-DK" b="1"/>
              <a:t> + User Office from ELI + Fredrik ESS</a:t>
            </a:r>
            <a:endParaRPr lang="da-DK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C90BFF-60DB-D847-8346-2FCF165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5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3379-7CF4-944E-99EA-D12AE4A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Outstanding</a:t>
            </a:r>
            <a:r>
              <a:rPr lang="da-DK"/>
              <a:t> </a:t>
            </a:r>
            <a:r>
              <a:rPr lang="da-DK" err="1"/>
              <a:t>Questions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10705-3F5E-5843-8747-A3F140B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43C6-B499-3F44-A113-77DBBFB7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t>6</a:t>
            </a:fld>
            <a:endParaRPr lang="sv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C3C89-952F-3942-A47C-234ED2F8B0A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3710" y="1562400"/>
            <a:ext cx="10263768" cy="47680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Is </a:t>
            </a:r>
            <a:r>
              <a:rPr lang="da-DK" dirty="0" err="1"/>
              <a:t>there</a:t>
            </a:r>
            <a:r>
              <a:rPr lang="da-DK" dirty="0"/>
              <a:t> budget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 err="1"/>
              <a:t>PaNOSC</a:t>
            </a:r>
            <a:r>
              <a:rPr lang="da-DK" dirty="0"/>
              <a:t> for the summer school?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Is </a:t>
            </a:r>
            <a:r>
              <a:rPr lang="da-DK" dirty="0" err="1"/>
              <a:t>there</a:t>
            </a:r>
            <a:r>
              <a:rPr lang="da-DK" dirty="0"/>
              <a:t> support from WP9 for </a:t>
            </a:r>
            <a:r>
              <a:rPr lang="da-DK" dirty="0" err="1"/>
              <a:t>advertisement</a:t>
            </a:r>
            <a:r>
              <a:rPr lang="da-DK" dirty="0"/>
              <a:t> and engagement?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PaNOSC</a:t>
            </a:r>
            <a:r>
              <a:rPr lang="da-DK" dirty="0"/>
              <a:t> </a:t>
            </a:r>
            <a:r>
              <a:rPr lang="da-DK" dirty="0" err="1"/>
              <a:t>computing</a:t>
            </a:r>
            <a:r>
              <a:rPr lang="da-DK" dirty="0"/>
              <a:t> </a:t>
            </a:r>
            <a:r>
              <a:rPr lang="da-DK" dirty="0" err="1"/>
              <a:t>resourse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summer school event?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Are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limitations</a:t>
            </a:r>
            <a:r>
              <a:rPr lang="da-DK" dirty="0"/>
              <a:t> on participants (i.e. do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come</a:t>
            </a:r>
            <a:r>
              <a:rPr lang="da-DK" dirty="0"/>
              <a:t> from EU nations)?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present at the </a:t>
            </a:r>
            <a:r>
              <a:rPr lang="da-DK" dirty="0" err="1"/>
              <a:t>tool</a:t>
            </a:r>
            <a:r>
              <a:rPr lang="da-DK" dirty="0"/>
              <a:t> session?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C90BFF-60DB-D847-8346-2FCF165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5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3379-7CF4-944E-99EA-D12AE4A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Outstanding</a:t>
            </a:r>
            <a:r>
              <a:rPr lang="da-DK"/>
              <a:t> </a:t>
            </a:r>
            <a:r>
              <a:rPr lang="da-DK" err="1"/>
              <a:t>Questions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10705-3F5E-5843-8747-A3F140B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43C6-B499-3F44-A113-77DBBFB7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t>7</a:t>
            </a:fld>
            <a:endParaRPr lang="sv-S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C3C89-952F-3942-A47C-234ED2F8B0A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3710" y="1562400"/>
            <a:ext cx="10263768" cy="47680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b="1" dirty="0"/>
              <a:t>Is </a:t>
            </a:r>
            <a:r>
              <a:rPr lang="da-DK" b="1" dirty="0" err="1"/>
              <a:t>there</a:t>
            </a:r>
            <a:r>
              <a:rPr lang="da-DK" b="1" dirty="0"/>
              <a:t> budget </a:t>
            </a:r>
            <a:r>
              <a:rPr lang="da-DK" b="1" dirty="0" err="1"/>
              <a:t>within</a:t>
            </a:r>
            <a:r>
              <a:rPr lang="da-DK" b="1" dirty="0"/>
              <a:t> </a:t>
            </a:r>
            <a:r>
              <a:rPr lang="da-DK" b="1" dirty="0" err="1"/>
              <a:t>PaNOSC</a:t>
            </a:r>
            <a:r>
              <a:rPr lang="da-DK" b="1" dirty="0"/>
              <a:t> for the summer school?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b="1" dirty="0"/>
              <a:t>Is </a:t>
            </a:r>
            <a:r>
              <a:rPr lang="da-DK" b="1" dirty="0" err="1"/>
              <a:t>there</a:t>
            </a:r>
            <a:r>
              <a:rPr lang="da-DK" b="1" dirty="0"/>
              <a:t> support from WP9 for </a:t>
            </a:r>
            <a:r>
              <a:rPr lang="da-DK" b="1" dirty="0" err="1"/>
              <a:t>advertisement</a:t>
            </a:r>
            <a:r>
              <a:rPr lang="da-DK" b="1" dirty="0"/>
              <a:t> and engagement?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PaNOSC</a:t>
            </a:r>
            <a:r>
              <a:rPr lang="da-DK" dirty="0"/>
              <a:t> </a:t>
            </a:r>
            <a:r>
              <a:rPr lang="da-DK" dirty="0" err="1"/>
              <a:t>computing</a:t>
            </a:r>
            <a:r>
              <a:rPr lang="da-DK" dirty="0"/>
              <a:t> </a:t>
            </a:r>
            <a:r>
              <a:rPr lang="da-DK" dirty="0" err="1"/>
              <a:t>resourse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summer school event?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Are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limitations</a:t>
            </a:r>
            <a:r>
              <a:rPr lang="da-DK" dirty="0"/>
              <a:t> on participants (i.e. do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come</a:t>
            </a:r>
            <a:r>
              <a:rPr lang="da-DK" dirty="0"/>
              <a:t> from EU nations)?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present at the </a:t>
            </a:r>
            <a:r>
              <a:rPr lang="da-DK" dirty="0" err="1"/>
              <a:t>tool</a:t>
            </a:r>
            <a:r>
              <a:rPr lang="da-DK" dirty="0"/>
              <a:t> session?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C90BFF-60DB-D847-8346-2FCF165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sv-SE" smtClean="0"/>
              <a:t>2022-05-18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02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Finish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99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524</TotalTime>
  <Words>512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Wingdings</vt:lpstr>
      <vt:lpstr>Office-tema</vt:lpstr>
      <vt:lpstr>PowerPoint Presentation</vt:lpstr>
      <vt:lpstr>PaNOSC Summer school</vt:lpstr>
      <vt:lpstr>Advertisement text</vt:lpstr>
      <vt:lpstr>Agenda outline</vt:lpstr>
      <vt:lpstr>Day 1 talks</vt:lpstr>
      <vt:lpstr>Outstanding Questions</vt:lpstr>
      <vt:lpstr>Outstanding Questions</vt:lpstr>
      <vt:lpstr>Finish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cp:lastPrinted>2019-03-08T10:27:30Z</cp:lastPrinted>
  <dcterms:created xsi:type="dcterms:W3CDTF">2022-05-12T06:22:27Z</dcterms:created>
  <dcterms:modified xsi:type="dcterms:W3CDTF">2022-05-18T12:09:50Z</dcterms:modified>
</cp:coreProperties>
</file>