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</p:sldMasterIdLst>
  <p:sldIdLst>
    <p:sldId id="268" r:id="rId4"/>
    <p:sldId id="283" r:id="rId5"/>
    <p:sldId id="284" r:id="rId6"/>
    <p:sldId id="285" r:id="rId7"/>
    <p:sldId id="289" r:id="rId8"/>
    <p:sldId id="257" r:id="rId9"/>
    <p:sldId id="272" r:id="rId10"/>
    <p:sldId id="270" r:id="rId11"/>
    <p:sldId id="269" r:id="rId12"/>
    <p:sldId id="267" r:id="rId13"/>
    <p:sldId id="258" r:id="rId14"/>
    <p:sldId id="260" r:id="rId15"/>
    <p:sldId id="259" r:id="rId16"/>
    <p:sldId id="266" r:id="rId17"/>
    <p:sldId id="262" r:id="rId18"/>
    <p:sldId id="29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661"/>
  </p:normalViewPr>
  <p:slideViewPr>
    <p:cSldViewPr snapToGrid="0">
      <p:cViewPr varScale="1">
        <p:scale>
          <a:sx n="88" d="100"/>
          <a:sy n="88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346A3-4064-0249-9F6D-136E45BD04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844A7E-EA3A-FF45-9DF0-2A4D9003C1E0}">
      <dgm:prSet phldrT="[Text]"/>
      <dgm:spPr/>
      <dgm:t>
        <a:bodyPr/>
        <a:lstStyle/>
        <a:p>
          <a:r>
            <a:rPr lang="en-GB" dirty="0"/>
            <a:t>Simulation tools</a:t>
          </a:r>
        </a:p>
      </dgm:t>
    </dgm:pt>
    <dgm:pt modelId="{59DCA0A8-2228-B14D-A0E4-BB12802B10BE}" type="parTrans" cxnId="{05A410B8-B5C1-8A43-A195-7EFE8B13B7AE}">
      <dgm:prSet/>
      <dgm:spPr/>
      <dgm:t>
        <a:bodyPr/>
        <a:lstStyle/>
        <a:p>
          <a:endParaRPr lang="en-GB"/>
        </a:p>
      </dgm:t>
    </dgm:pt>
    <dgm:pt modelId="{2F261FA1-02E3-A14B-B300-F694F977E32A}" type="sibTrans" cxnId="{05A410B8-B5C1-8A43-A195-7EFE8B13B7AE}">
      <dgm:prSet/>
      <dgm:spPr/>
      <dgm:t>
        <a:bodyPr/>
        <a:lstStyle/>
        <a:p>
          <a:endParaRPr lang="en-GB"/>
        </a:p>
      </dgm:t>
    </dgm:pt>
    <dgm:pt modelId="{E60FFEED-1708-D348-B50C-B702F8F3EC95}">
      <dgm:prSet phldrT="[Text]"/>
      <dgm:spPr/>
      <dgm:t>
        <a:bodyPr/>
        <a:lstStyle/>
        <a:p>
          <a:r>
            <a:rPr lang="en-GB" dirty="0"/>
            <a:t>Search tool (with specific </a:t>
          </a:r>
          <a:r>
            <a:rPr lang="en-GB" dirty="0" err="1"/>
            <a:t>PaN</a:t>
          </a:r>
          <a:r>
            <a:rPr lang="en-GB" dirty="0"/>
            <a:t> parameters)</a:t>
          </a:r>
        </a:p>
      </dgm:t>
    </dgm:pt>
    <dgm:pt modelId="{A6CA0AD5-6F2E-8C48-BCEA-8A77102D8B47}" type="parTrans" cxnId="{F2B776B8-EC2E-A24B-A609-1EE287515E7E}">
      <dgm:prSet/>
      <dgm:spPr/>
      <dgm:t>
        <a:bodyPr/>
        <a:lstStyle/>
        <a:p>
          <a:endParaRPr lang="en-GB"/>
        </a:p>
      </dgm:t>
    </dgm:pt>
    <dgm:pt modelId="{DE060438-F392-A548-87CF-A8FC9255BA87}" type="sibTrans" cxnId="{F2B776B8-EC2E-A24B-A609-1EE287515E7E}">
      <dgm:prSet/>
      <dgm:spPr/>
      <dgm:t>
        <a:bodyPr/>
        <a:lstStyle/>
        <a:p>
          <a:endParaRPr lang="en-GB"/>
        </a:p>
      </dgm:t>
    </dgm:pt>
    <dgm:pt modelId="{B884ADBF-2F06-3145-9DA3-955340215047}">
      <dgm:prSet phldrT="[Text]"/>
      <dgm:spPr/>
      <dgm:t>
        <a:bodyPr/>
        <a:lstStyle/>
        <a:p>
          <a:r>
            <a:rPr lang="en-GB" dirty="0"/>
            <a:t>Data analysis and visualisation (software catalogue)</a:t>
          </a:r>
        </a:p>
      </dgm:t>
    </dgm:pt>
    <dgm:pt modelId="{D4C38926-749F-AF4D-BBE4-4567E0757CF7}" type="parTrans" cxnId="{B50F1D6E-D7F0-1D45-BF49-B37BC5462839}">
      <dgm:prSet/>
      <dgm:spPr/>
      <dgm:t>
        <a:bodyPr/>
        <a:lstStyle/>
        <a:p>
          <a:endParaRPr lang="en-GB"/>
        </a:p>
      </dgm:t>
    </dgm:pt>
    <dgm:pt modelId="{49D5DC3D-EDF8-B949-B371-9A5B5AFC2A48}" type="sibTrans" cxnId="{B50F1D6E-D7F0-1D45-BF49-B37BC5462839}">
      <dgm:prSet/>
      <dgm:spPr/>
      <dgm:t>
        <a:bodyPr/>
        <a:lstStyle/>
        <a:p>
          <a:endParaRPr lang="en-GB"/>
        </a:p>
      </dgm:t>
    </dgm:pt>
    <dgm:pt modelId="{DEBD8A86-7D23-9A48-915C-3394CA9096AA}">
      <dgm:prSet/>
      <dgm:spPr/>
      <dgm:t>
        <a:bodyPr/>
        <a:lstStyle/>
        <a:p>
          <a:r>
            <a:rPr lang="en-GB" dirty="0"/>
            <a:t>Training</a:t>
          </a:r>
        </a:p>
      </dgm:t>
    </dgm:pt>
    <dgm:pt modelId="{1EBA3CA6-332F-B942-B65C-D0CE26B0F295}" type="parTrans" cxnId="{4B5807F9-CE8C-0A47-8115-11F62EDB1CC1}">
      <dgm:prSet/>
      <dgm:spPr/>
      <dgm:t>
        <a:bodyPr/>
        <a:lstStyle/>
        <a:p>
          <a:endParaRPr lang="en-GB"/>
        </a:p>
      </dgm:t>
    </dgm:pt>
    <dgm:pt modelId="{6107C083-F900-104A-BA72-768DA1337519}" type="sibTrans" cxnId="{4B5807F9-CE8C-0A47-8115-11F62EDB1CC1}">
      <dgm:prSet/>
      <dgm:spPr/>
      <dgm:t>
        <a:bodyPr/>
        <a:lstStyle/>
        <a:p>
          <a:endParaRPr lang="en-GB"/>
        </a:p>
      </dgm:t>
    </dgm:pt>
    <dgm:pt modelId="{C1B32AE4-C107-EE44-B8D8-2310A1030420}">
      <dgm:prSet/>
      <dgm:spPr/>
      <dgm:t>
        <a:bodyPr/>
        <a:lstStyle/>
        <a:p>
          <a:r>
            <a:rPr lang="en-GB" dirty="0"/>
            <a:t>Alignment of data policies and DMPs</a:t>
          </a:r>
        </a:p>
      </dgm:t>
    </dgm:pt>
    <dgm:pt modelId="{798DF475-D1E1-1B44-8B0B-ED5603898E74}" type="parTrans" cxnId="{3735623A-DD95-B245-AF14-21E448A817D9}">
      <dgm:prSet/>
      <dgm:spPr/>
      <dgm:t>
        <a:bodyPr/>
        <a:lstStyle/>
        <a:p>
          <a:endParaRPr lang="en-GB"/>
        </a:p>
      </dgm:t>
    </dgm:pt>
    <dgm:pt modelId="{5EAD0399-9F92-DD4E-9063-28B8F3E937E1}" type="sibTrans" cxnId="{3735623A-DD95-B245-AF14-21E448A817D9}">
      <dgm:prSet/>
      <dgm:spPr/>
      <dgm:t>
        <a:bodyPr/>
        <a:lstStyle/>
        <a:p>
          <a:endParaRPr lang="en-GB"/>
        </a:p>
      </dgm:t>
    </dgm:pt>
    <dgm:pt modelId="{B1F34802-B2DC-0B44-99C5-E54BD8D3D6E5}">
      <dgm:prSet/>
      <dgm:spPr/>
      <dgm:t>
        <a:bodyPr/>
        <a:lstStyle/>
        <a:p>
          <a:r>
            <a:rPr lang="en-GB" dirty="0"/>
            <a:t>Community AAI</a:t>
          </a:r>
        </a:p>
      </dgm:t>
    </dgm:pt>
    <dgm:pt modelId="{F3CBC869-9099-E645-97E0-DFF6677EC904}" type="parTrans" cxnId="{95DAAA7C-FC88-2348-A984-ADE886860B93}">
      <dgm:prSet/>
      <dgm:spPr/>
      <dgm:t>
        <a:bodyPr/>
        <a:lstStyle/>
        <a:p>
          <a:endParaRPr lang="en-GB"/>
        </a:p>
      </dgm:t>
    </dgm:pt>
    <dgm:pt modelId="{CB4A747A-F5AD-D64A-B65D-ED1A678F8BD3}" type="sibTrans" cxnId="{95DAAA7C-FC88-2348-A984-ADE886860B93}">
      <dgm:prSet/>
      <dgm:spPr/>
      <dgm:t>
        <a:bodyPr/>
        <a:lstStyle/>
        <a:p>
          <a:endParaRPr lang="en-GB"/>
        </a:p>
      </dgm:t>
    </dgm:pt>
    <dgm:pt modelId="{89E9F676-0270-3C4F-94CA-6B9CB56E2122}" type="pres">
      <dgm:prSet presAssocID="{757346A3-4064-0249-9F6D-136E45BD0433}" presName="Name0" presStyleCnt="0">
        <dgm:presLayoutVars>
          <dgm:chMax val="7"/>
          <dgm:chPref val="7"/>
          <dgm:dir/>
        </dgm:presLayoutVars>
      </dgm:prSet>
      <dgm:spPr/>
    </dgm:pt>
    <dgm:pt modelId="{B6719907-0084-004D-9CB6-B9E660936CB8}" type="pres">
      <dgm:prSet presAssocID="{757346A3-4064-0249-9F6D-136E45BD0433}" presName="Name1" presStyleCnt="0"/>
      <dgm:spPr/>
    </dgm:pt>
    <dgm:pt modelId="{12DD1665-81FF-FC49-BDF7-EB436B882D5B}" type="pres">
      <dgm:prSet presAssocID="{757346A3-4064-0249-9F6D-136E45BD0433}" presName="cycle" presStyleCnt="0"/>
      <dgm:spPr/>
    </dgm:pt>
    <dgm:pt modelId="{7D050EE1-D3E5-A54C-8C42-CC2877C78E4C}" type="pres">
      <dgm:prSet presAssocID="{757346A3-4064-0249-9F6D-136E45BD0433}" presName="srcNode" presStyleLbl="node1" presStyleIdx="0" presStyleCnt="6"/>
      <dgm:spPr/>
    </dgm:pt>
    <dgm:pt modelId="{F188FCD2-C083-7745-A439-71622A100B47}" type="pres">
      <dgm:prSet presAssocID="{757346A3-4064-0249-9F6D-136E45BD0433}" presName="conn" presStyleLbl="parChTrans1D2" presStyleIdx="0" presStyleCnt="1"/>
      <dgm:spPr/>
    </dgm:pt>
    <dgm:pt modelId="{1CDBB3AB-63AB-F145-B770-C76948AC78EB}" type="pres">
      <dgm:prSet presAssocID="{757346A3-4064-0249-9F6D-136E45BD0433}" presName="extraNode" presStyleLbl="node1" presStyleIdx="0" presStyleCnt="6"/>
      <dgm:spPr/>
    </dgm:pt>
    <dgm:pt modelId="{FAE75AE7-61DE-9042-A98D-2CF02FA9DA6A}" type="pres">
      <dgm:prSet presAssocID="{757346A3-4064-0249-9F6D-136E45BD0433}" presName="dstNode" presStyleLbl="node1" presStyleIdx="0" presStyleCnt="6"/>
      <dgm:spPr/>
    </dgm:pt>
    <dgm:pt modelId="{92C1970A-98A5-614D-BCED-554CE2647168}" type="pres">
      <dgm:prSet presAssocID="{C3844A7E-EA3A-FF45-9DF0-2A4D9003C1E0}" presName="text_1" presStyleLbl="node1" presStyleIdx="0" presStyleCnt="6">
        <dgm:presLayoutVars>
          <dgm:bulletEnabled val="1"/>
        </dgm:presLayoutVars>
      </dgm:prSet>
      <dgm:spPr/>
    </dgm:pt>
    <dgm:pt modelId="{C44826E2-4E46-4B4A-8956-BD65D338136C}" type="pres">
      <dgm:prSet presAssocID="{C3844A7E-EA3A-FF45-9DF0-2A4D9003C1E0}" presName="accent_1" presStyleCnt="0"/>
      <dgm:spPr/>
    </dgm:pt>
    <dgm:pt modelId="{AF60AD71-E1EB-E646-BF71-3B7512E78B37}" type="pres">
      <dgm:prSet presAssocID="{C3844A7E-EA3A-FF45-9DF0-2A4D9003C1E0}" presName="accentRepeatNode" presStyleLbl="solidFgAcc1" presStyleIdx="0" presStyleCnt="6"/>
      <dgm:spPr/>
    </dgm:pt>
    <dgm:pt modelId="{85972644-004C-4747-98D2-29985026BC27}" type="pres">
      <dgm:prSet presAssocID="{E60FFEED-1708-D348-B50C-B702F8F3EC95}" presName="text_2" presStyleLbl="node1" presStyleIdx="1" presStyleCnt="6">
        <dgm:presLayoutVars>
          <dgm:bulletEnabled val="1"/>
        </dgm:presLayoutVars>
      </dgm:prSet>
      <dgm:spPr/>
    </dgm:pt>
    <dgm:pt modelId="{0F44DA08-DE79-BE47-99AF-50B613F0CF58}" type="pres">
      <dgm:prSet presAssocID="{E60FFEED-1708-D348-B50C-B702F8F3EC95}" presName="accent_2" presStyleCnt="0"/>
      <dgm:spPr/>
    </dgm:pt>
    <dgm:pt modelId="{66E031F4-52E6-294D-899B-E8CE056FD8AB}" type="pres">
      <dgm:prSet presAssocID="{E60FFEED-1708-D348-B50C-B702F8F3EC95}" presName="accentRepeatNode" presStyleLbl="solidFgAcc1" presStyleIdx="1" presStyleCnt="6"/>
      <dgm:spPr/>
    </dgm:pt>
    <dgm:pt modelId="{5F175271-DBD8-EB42-AF97-A8F24E2BA5BA}" type="pres">
      <dgm:prSet presAssocID="{B884ADBF-2F06-3145-9DA3-955340215047}" presName="text_3" presStyleLbl="node1" presStyleIdx="2" presStyleCnt="6">
        <dgm:presLayoutVars>
          <dgm:bulletEnabled val="1"/>
        </dgm:presLayoutVars>
      </dgm:prSet>
      <dgm:spPr/>
    </dgm:pt>
    <dgm:pt modelId="{6E35493B-2853-B545-9BB1-19F558C49137}" type="pres">
      <dgm:prSet presAssocID="{B884ADBF-2F06-3145-9DA3-955340215047}" presName="accent_3" presStyleCnt="0"/>
      <dgm:spPr/>
    </dgm:pt>
    <dgm:pt modelId="{CBF59AD6-9291-C949-B614-99E706B6EC56}" type="pres">
      <dgm:prSet presAssocID="{B884ADBF-2F06-3145-9DA3-955340215047}" presName="accentRepeatNode" presStyleLbl="solidFgAcc1" presStyleIdx="2" presStyleCnt="6"/>
      <dgm:spPr/>
    </dgm:pt>
    <dgm:pt modelId="{6CCD019B-BECB-614B-A0CF-06ED69E6F7DD}" type="pres">
      <dgm:prSet presAssocID="{DEBD8A86-7D23-9A48-915C-3394CA9096AA}" presName="text_4" presStyleLbl="node1" presStyleIdx="3" presStyleCnt="6">
        <dgm:presLayoutVars>
          <dgm:bulletEnabled val="1"/>
        </dgm:presLayoutVars>
      </dgm:prSet>
      <dgm:spPr/>
    </dgm:pt>
    <dgm:pt modelId="{13863BD9-BE30-0D41-BDAA-F7C582F20DD2}" type="pres">
      <dgm:prSet presAssocID="{DEBD8A86-7D23-9A48-915C-3394CA9096AA}" presName="accent_4" presStyleCnt="0"/>
      <dgm:spPr/>
    </dgm:pt>
    <dgm:pt modelId="{DFC9DAC8-FF4C-FB44-9106-F77F1C72D9CD}" type="pres">
      <dgm:prSet presAssocID="{DEBD8A86-7D23-9A48-915C-3394CA9096AA}" presName="accentRepeatNode" presStyleLbl="solidFgAcc1" presStyleIdx="3" presStyleCnt="6"/>
      <dgm:spPr/>
    </dgm:pt>
    <dgm:pt modelId="{137E195C-29A0-A84D-B288-FBC52476BCEB}" type="pres">
      <dgm:prSet presAssocID="{B1F34802-B2DC-0B44-99C5-E54BD8D3D6E5}" presName="text_5" presStyleLbl="node1" presStyleIdx="4" presStyleCnt="6">
        <dgm:presLayoutVars>
          <dgm:bulletEnabled val="1"/>
        </dgm:presLayoutVars>
      </dgm:prSet>
      <dgm:spPr/>
    </dgm:pt>
    <dgm:pt modelId="{30FFAFDD-71B8-E247-A98D-8DE0AAED880F}" type="pres">
      <dgm:prSet presAssocID="{B1F34802-B2DC-0B44-99C5-E54BD8D3D6E5}" presName="accent_5" presStyleCnt="0"/>
      <dgm:spPr/>
    </dgm:pt>
    <dgm:pt modelId="{8DD504AD-842F-F948-A85E-F866B8A396CD}" type="pres">
      <dgm:prSet presAssocID="{B1F34802-B2DC-0B44-99C5-E54BD8D3D6E5}" presName="accentRepeatNode" presStyleLbl="solidFgAcc1" presStyleIdx="4" presStyleCnt="6"/>
      <dgm:spPr/>
    </dgm:pt>
    <dgm:pt modelId="{59D39EE4-790A-8149-B35C-4A20401379CF}" type="pres">
      <dgm:prSet presAssocID="{C1B32AE4-C107-EE44-B8D8-2310A1030420}" presName="text_6" presStyleLbl="node1" presStyleIdx="5" presStyleCnt="6">
        <dgm:presLayoutVars>
          <dgm:bulletEnabled val="1"/>
        </dgm:presLayoutVars>
      </dgm:prSet>
      <dgm:spPr/>
    </dgm:pt>
    <dgm:pt modelId="{67BEEB70-3FB9-E046-8A49-E2303027F85A}" type="pres">
      <dgm:prSet presAssocID="{C1B32AE4-C107-EE44-B8D8-2310A1030420}" presName="accent_6" presStyleCnt="0"/>
      <dgm:spPr/>
    </dgm:pt>
    <dgm:pt modelId="{A8C3642D-F9A4-F54F-82D8-B6C79AC10D30}" type="pres">
      <dgm:prSet presAssocID="{C1B32AE4-C107-EE44-B8D8-2310A1030420}" presName="accentRepeatNode" presStyleLbl="solidFgAcc1" presStyleIdx="5" presStyleCnt="6"/>
      <dgm:spPr/>
    </dgm:pt>
  </dgm:ptLst>
  <dgm:cxnLst>
    <dgm:cxn modelId="{A835C312-6175-AE48-AB19-7203E22DA090}" type="presOf" srcId="{2F261FA1-02E3-A14B-B300-F694F977E32A}" destId="{F188FCD2-C083-7745-A439-71622A100B47}" srcOrd="0" destOrd="0" presId="urn:microsoft.com/office/officeart/2008/layout/VerticalCurvedList"/>
    <dgm:cxn modelId="{E0F8A934-6EB0-8249-B0F9-3716A48A548D}" type="presOf" srcId="{C3844A7E-EA3A-FF45-9DF0-2A4D9003C1E0}" destId="{92C1970A-98A5-614D-BCED-554CE2647168}" srcOrd="0" destOrd="0" presId="urn:microsoft.com/office/officeart/2008/layout/VerticalCurvedList"/>
    <dgm:cxn modelId="{3735623A-DD95-B245-AF14-21E448A817D9}" srcId="{757346A3-4064-0249-9F6D-136E45BD0433}" destId="{C1B32AE4-C107-EE44-B8D8-2310A1030420}" srcOrd="5" destOrd="0" parTransId="{798DF475-D1E1-1B44-8B0B-ED5603898E74}" sibTransId="{5EAD0399-9F92-DD4E-9063-28B8F3E937E1}"/>
    <dgm:cxn modelId="{CAEAF63D-0074-E64E-8441-6D6AA915FF21}" type="presOf" srcId="{DEBD8A86-7D23-9A48-915C-3394CA9096AA}" destId="{6CCD019B-BECB-614B-A0CF-06ED69E6F7DD}" srcOrd="0" destOrd="0" presId="urn:microsoft.com/office/officeart/2008/layout/VerticalCurvedList"/>
    <dgm:cxn modelId="{B50F1D6E-D7F0-1D45-BF49-B37BC5462839}" srcId="{757346A3-4064-0249-9F6D-136E45BD0433}" destId="{B884ADBF-2F06-3145-9DA3-955340215047}" srcOrd="2" destOrd="0" parTransId="{D4C38926-749F-AF4D-BBE4-4567E0757CF7}" sibTransId="{49D5DC3D-EDF8-B949-B371-9A5B5AFC2A48}"/>
    <dgm:cxn modelId="{A17E1976-5967-AA4C-8780-40DFD8BEC888}" type="presOf" srcId="{B1F34802-B2DC-0B44-99C5-E54BD8D3D6E5}" destId="{137E195C-29A0-A84D-B288-FBC52476BCEB}" srcOrd="0" destOrd="0" presId="urn:microsoft.com/office/officeart/2008/layout/VerticalCurvedList"/>
    <dgm:cxn modelId="{95DAAA7C-FC88-2348-A984-ADE886860B93}" srcId="{757346A3-4064-0249-9F6D-136E45BD0433}" destId="{B1F34802-B2DC-0B44-99C5-E54BD8D3D6E5}" srcOrd="4" destOrd="0" parTransId="{F3CBC869-9099-E645-97E0-DFF6677EC904}" sibTransId="{CB4A747A-F5AD-D64A-B65D-ED1A678F8BD3}"/>
    <dgm:cxn modelId="{83297D82-DED5-EC45-A167-F4A8BF5B7138}" type="presOf" srcId="{B884ADBF-2F06-3145-9DA3-955340215047}" destId="{5F175271-DBD8-EB42-AF97-A8F24E2BA5BA}" srcOrd="0" destOrd="0" presId="urn:microsoft.com/office/officeart/2008/layout/VerticalCurvedList"/>
    <dgm:cxn modelId="{AB87A38F-F160-6549-9F34-6FC608D4C0FB}" type="presOf" srcId="{C1B32AE4-C107-EE44-B8D8-2310A1030420}" destId="{59D39EE4-790A-8149-B35C-4A20401379CF}" srcOrd="0" destOrd="0" presId="urn:microsoft.com/office/officeart/2008/layout/VerticalCurvedList"/>
    <dgm:cxn modelId="{1007E990-9221-6347-AEAB-9CD7D9ACC656}" type="presOf" srcId="{E60FFEED-1708-D348-B50C-B702F8F3EC95}" destId="{85972644-004C-4747-98D2-29985026BC27}" srcOrd="0" destOrd="0" presId="urn:microsoft.com/office/officeart/2008/layout/VerticalCurvedList"/>
    <dgm:cxn modelId="{05A410B8-B5C1-8A43-A195-7EFE8B13B7AE}" srcId="{757346A3-4064-0249-9F6D-136E45BD0433}" destId="{C3844A7E-EA3A-FF45-9DF0-2A4D9003C1E0}" srcOrd="0" destOrd="0" parTransId="{59DCA0A8-2228-B14D-A0E4-BB12802B10BE}" sibTransId="{2F261FA1-02E3-A14B-B300-F694F977E32A}"/>
    <dgm:cxn modelId="{F2B776B8-EC2E-A24B-A609-1EE287515E7E}" srcId="{757346A3-4064-0249-9F6D-136E45BD0433}" destId="{E60FFEED-1708-D348-B50C-B702F8F3EC95}" srcOrd="1" destOrd="0" parTransId="{A6CA0AD5-6F2E-8C48-BCEA-8A77102D8B47}" sibTransId="{DE060438-F392-A548-87CF-A8FC9255BA87}"/>
    <dgm:cxn modelId="{4B5807F9-CE8C-0A47-8115-11F62EDB1CC1}" srcId="{757346A3-4064-0249-9F6D-136E45BD0433}" destId="{DEBD8A86-7D23-9A48-915C-3394CA9096AA}" srcOrd="3" destOrd="0" parTransId="{1EBA3CA6-332F-B942-B65C-D0CE26B0F295}" sibTransId="{6107C083-F900-104A-BA72-768DA1337519}"/>
    <dgm:cxn modelId="{BD13E8FD-A2B0-304D-93D8-15894649D5E4}" type="presOf" srcId="{757346A3-4064-0249-9F6D-136E45BD0433}" destId="{89E9F676-0270-3C4F-94CA-6B9CB56E2122}" srcOrd="0" destOrd="0" presId="urn:microsoft.com/office/officeart/2008/layout/VerticalCurvedList"/>
    <dgm:cxn modelId="{2F358A83-FD54-A741-B1B1-C4890115E485}" type="presParOf" srcId="{89E9F676-0270-3C4F-94CA-6B9CB56E2122}" destId="{B6719907-0084-004D-9CB6-B9E660936CB8}" srcOrd="0" destOrd="0" presId="urn:microsoft.com/office/officeart/2008/layout/VerticalCurvedList"/>
    <dgm:cxn modelId="{5A8644E9-9C7A-774D-BC8D-2D3F9A102E96}" type="presParOf" srcId="{B6719907-0084-004D-9CB6-B9E660936CB8}" destId="{12DD1665-81FF-FC49-BDF7-EB436B882D5B}" srcOrd="0" destOrd="0" presId="urn:microsoft.com/office/officeart/2008/layout/VerticalCurvedList"/>
    <dgm:cxn modelId="{81A31901-ECCC-9E4E-BEB2-92F4EB459C5E}" type="presParOf" srcId="{12DD1665-81FF-FC49-BDF7-EB436B882D5B}" destId="{7D050EE1-D3E5-A54C-8C42-CC2877C78E4C}" srcOrd="0" destOrd="0" presId="urn:microsoft.com/office/officeart/2008/layout/VerticalCurvedList"/>
    <dgm:cxn modelId="{4E293C7A-402E-5F48-A2C5-DFA15838DACA}" type="presParOf" srcId="{12DD1665-81FF-FC49-BDF7-EB436B882D5B}" destId="{F188FCD2-C083-7745-A439-71622A100B47}" srcOrd="1" destOrd="0" presId="urn:microsoft.com/office/officeart/2008/layout/VerticalCurvedList"/>
    <dgm:cxn modelId="{9232AE0D-8A8F-A24D-8D08-280CBD48D265}" type="presParOf" srcId="{12DD1665-81FF-FC49-BDF7-EB436B882D5B}" destId="{1CDBB3AB-63AB-F145-B770-C76948AC78EB}" srcOrd="2" destOrd="0" presId="urn:microsoft.com/office/officeart/2008/layout/VerticalCurvedList"/>
    <dgm:cxn modelId="{8F16810D-CE43-5E47-BB79-1EF917B2DE2C}" type="presParOf" srcId="{12DD1665-81FF-FC49-BDF7-EB436B882D5B}" destId="{FAE75AE7-61DE-9042-A98D-2CF02FA9DA6A}" srcOrd="3" destOrd="0" presId="urn:microsoft.com/office/officeart/2008/layout/VerticalCurvedList"/>
    <dgm:cxn modelId="{C422509A-2BA7-7541-A1B3-630B8DECF553}" type="presParOf" srcId="{B6719907-0084-004D-9CB6-B9E660936CB8}" destId="{92C1970A-98A5-614D-BCED-554CE2647168}" srcOrd="1" destOrd="0" presId="urn:microsoft.com/office/officeart/2008/layout/VerticalCurvedList"/>
    <dgm:cxn modelId="{FE685F15-FD3D-FD4B-9768-AA5D1BD8B904}" type="presParOf" srcId="{B6719907-0084-004D-9CB6-B9E660936CB8}" destId="{C44826E2-4E46-4B4A-8956-BD65D338136C}" srcOrd="2" destOrd="0" presId="urn:microsoft.com/office/officeart/2008/layout/VerticalCurvedList"/>
    <dgm:cxn modelId="{1E70055D-79B7-9B4F-81D9-8E5AF556DD90}" type="presParOf" srcId="{C44826E2-4E46-4B4A-8956-BD65D338136C}" destId="{AF60AD71-E1EB-E646-BF71-3B7512E78B37}" srcOrd="0" destOrd="0" presId="urn:microsoft.com/office/officeart/2008/layout/VerticalCurvedList"/>
    <dgm:cxn modelId="{F7DCE1D9-8B80-4945-924F-2D8BEAE7AE7D}" type="presParOf" srcId="{B6719907-0084-004D-9CB6-B9E660936CB8}" destId="{85972644-004C-4747-98D2-29985026BC27}" srcOrd="3" destOrd="0" presId="urn:microsoft.com/office/officeart/2008/layout/VerticalCurvedList"/>
    <dgm:cxn modelId="{91D1D0CA-A037-9C43-B8AC-E7602A43BC13}" type="presParOf" srcId="{B6719907-0084-004D-9CB6-B9E660936CB8}" destId="{0F44DA08-DE79-BE47-99AF-50B613F0CF58}" srcOrd="4" destOrd="0" presId="urn:microsoft.com/office/officeart/2008/layout/VerticalCurvedList"/>
    <dgm:cxn modelId="{DC8CC0A9-46FF-1047-8C7A-536B59FB0989}" type="presParOf" srcId="{0F44DA08-DE79-BE47-99AF-50B613F0CF58}" destId="{66E031F4-52E6-294D-899B-E8CE056FD8AB}" srcOrd="0" destOrd="0" presId="urn:microsoft.com/office/officeart/2008/layout/VerticalCurvedList"/>
    <dgm:cxn modelId="{D160CC76-9263-3147-9814-FAB439D2D763}" type="presParOf" srcId="{B6719907-0084-004D-9CB6-B9E660936CB8}" destId="{5F175271-DBD8-EB42-AF97-A8F24E2BA5BA}" srcOrd="5" destOrd="0" presId="urn:microsoft.com/office/officeart/2008/layout/VerticalCurvedList"/>
    <dgm:cxn modelId="{B9BD1268-D8EF-4F46-866E-AA2B6F9F47AE}" type="presParOf" srcId="{B6719907-0084-004D-9CB6-B9E660936CB8}" destId="{6E35493B-2853-B545-9BB1-19F558C49137}" srcOrd="6" destOrd="0" presId="urn:microsoft.com/office/officeart/2008/layout/VerticalCurvedList"/>
    <dgm:cxn modelId="{EBB7F948-4E50-F24E-9F98-954485BC1863}" type="presParOf" srcId="{6E35493B-2853-B545-9BB1-19F558C49137}" destId="{CBF59AD6-9291-C949-B614-99E706B6EC56}" srcOrd="0" destOrd="0" presId="urn:microsoft.com/office/officeart/2008/layout/VerticalCurvedList"/>
    <dgm:cxn modelId="{855E05DC-BBB0-2E47-AD37-114C62D681F8}" type="presParOf" srcId="{B6719907-0084-004D-9CB6-B9E660936CB8}" destId="{6CCD019B-BECB-614B-A0CF-06ED69E6F7DD}" srcOrd="7" destOrd="0" presId="urn:microsoft.com/office/officeart/2008/layout/VerticalCurvedList"/>
    <dgm:cxn modelId="{632F86AA-5A29-5E41-B9AC-FEE0AC91706D}" type="presParOf" srcId="{B6719907-0084-004D-9CB6-B9E660936CB8}" destId="{13863BD9-BE30-0D41-BDAA-F7C582F20DD2}" srcOrd="8" destOrd="0" presId="urn:microsoft.com/office/officeart/2008/layout/VerticalCurvedList"/>
    <dgm:cxn modelId="{A6E17503-EDB7-E84F-AC09-444C0DF74CBA}" type="presParOf" srcId="{13863BD9-BE30-0D41-BDAA-F7C582F20DD2}" destId="{DFC9DAC8-FF4C-FB44-9106-F77F1C72D9CD}" srcOrd="0" destOrd="0" presId="urn:microsoft.com/office/officeart/2008/layout/VerticalCurvedList"/>
    <dgm:cxn modelId="{CB57785B-B770-404D-97D3-14E915A411B4}" type="presParOf" srcId="{B6719907-0084-004D-9CB6-B9E660936CB8}" destId="{137E195C-29A0-A84D-B288-FBC52476BCEB}" srcOrd="9" destOrd="0" presId="urn:microsoft.com/office/officeart/2008/layout/VerticalCurvedList"/>
    <dgm:cxn modelId="{C52111EF-8DE8-2D48-88C2-10E6C366A693}" type="presParOf" srcId="{B6719907-0084-004D-9CB6-B9E660936CB8}" destId="{30FFAFDD-71B8-E247-A98D-8DE0AAED880F}" srcOrd="10" destOrd="0" presId="urn:microsoft.com/office/officeart/2008/layout/VerticalCurvedList"/>
    <dgm:cxn modelId="{58A3E735-FD0E-6045-BA95-34B3EC56FFA4}" type="presParOf" srcId="{30FFAFDD-71B8-E247-A98D-8DE0AAED880F}" destId="{8DD504AD-842F-F948-A85E-F866B8A396CD}" srcOrd="0" destOrd="0" presId="urn:microsoft.com/office/officeart/2008/layout/VerticalCurvedList"/>
    <dgm:cxn modelId="{7CF776B4-42D2-D541-89A3-31BBCE9FACFB}" type="presParOf" srcId="{B6719907-0084-004D-9CB6-B9E660936CB8}" destId="{59D39EE4-790A-8149-B35C-4A20401379CF}" srcOrd="11" destOrd="0" presId="urn:microsoft.com/office/officeart/2008/layout/VerticalCurvedList"/>
    <dgm:cxn modelId="{658F536D-1074-ED49-9C42-0143ED590CC5}" type="presParOf" srcId="{B6719907-0084-004D-9CB6-B9E660936CB8}" destId="{67BEEB70-3FB9-E046-8A49-E2303027F85A}" srcOrd="12" destOrd="0" presId="urn:microsoft.com/office/officeart/2008/layout/VerticalCurvedList"/>
    <dgm:cxn modelId="{81C6C3FB-9D66-1949-92C9-15814AE477C9}" type="presParOf" srcId="{67BEEB70-3FB9-E046-8A49-E2303027F85A}" destId="{A8C3642D-F9A4-F54F-82D8-B6C79AC10D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346A3-4064-0249-9F6D-136E45BD04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844A7E-EA3A-FF45-9DF0-2A4D9003C1E0}">
      <dgm:prSet phldrT="[Text]"/>
      <dgm:spPr/>
      <dgm:t>
        <a:bodyPr/>
        <a:lstStyle/>
        <a:p>
          <a:r>
            <a:rPr lang="en-GB" dirty="0"/>
            <a:t>Simulation tools</a:t>
          </a:r>
        </a:p>
      </dgm:t>
    </dgm:pt>
    <dgm:pt modelId="{59DCA0A8-2228-B14D-A0E4-BB12802B10BE}" type="parTrans" cxnId="{05A410B8-B5C1-8A43-A195-7EFE8B13B7AE}">
      <dgm:prSet/>
      <dgm:spPr/>
      <dgm:t>
        <a:bodyPr/>
        <a:lstStyle/>
        <a:p>
          <a:endParaRPr lang="en-GB"/>
        </a:p>
      </dgm:t>
    </dgm:pt>
    <dgm:pt modelId="{2F261FA1-02E3-A14B-B300-F694F977E32A}" type="sibTrans" cxnId="{05A410B8-B5C1-8A43-A195-7EFE8B13B7AE}">
      <dgm:prSet/>
      <dgm:spPr/>
      <dgm:t>
        <a:bodyPr/>
        <a:lstStyle/>
        <a:p>
          <a:endParaRPr lang="en-GB"/>
        </a:p>
      </dgm:t>
    </dgm:pt>
    <dgm:pt modelId="{E60FFEED-1708-D348-B50C-B702F8F3EC95}">
      <dgm:prSet phldrT="[Text]"/>
      <dgm:spPr/>
      <dgm:t>
        <a:bodyPr/>
        <a:lstStyle/>
        <a:p>
          <a:r>
            <a:rPr lang="en-GB" dirty="0"/>
            <a:t>Search tool (with specific </a:t>
          </a:r>
          <a:r>
            <a:rPr lang="en-GB" dirty="0" err="1"/>
            <a:t>PaN</a:t>
          </a:r>
          <a:r>
            <a:rPr lang="en-GB" dirty="0"/>
            <a:t> parameters)</a:t>
          </a:r>
        </a:p>
      </dgm:t>
    </dgm:pt>
    <dgm:pt modelId="{A6CA0AD5-6F2E-8C48-BCEA-8A77102D8B47}" type="parTrans" cxnId="{F2B776B8-EC2E-A24B-A609-1EE287515E7E}">
      <dgm:prSet/>
      <dgm:spPr/>
      <dgm:t>
        <a:bodyPr/>
        <a:lstStyle/>
        <a:p>
          <a:endParaRPr lang="en-GB"/>
        </a:p>
      </dgm:t>
    </dgm:pt>
    <dgm:pt modelId="{DE060438-F392-A548-87CF-A8FC9255BA87}" type="sibTrans" cxnId="{F2B776B8-EC2E-A24B-A609-1EE287515E7E}">
      <dgm:prSet/>
      <dgm:spPr/>
      <dgm:t>
        <a:bodyPr/>
        <a:lstStyle/>
        <a:p>
          <a:endParaRPr lang="en-GB"/>
        </a:p>
      </dgm:t>
    </dgm:pt>
    <dgm:pt modelId="{B884ADBF-2F06-3145-9DA3-955340215047}">
      <dgm:prSet phldrT="[Text]"/>
      <dgm:spPr/>
      <dgm:t>
        <a:bodyPr/>
        <a:lstStyle/>
        <a:p>
          <a:r>
            <a:rPr lang="en-GB" dirty="0"/>
            <a:t>Data analysis and visualisation (software catalogue)</a:t>
          </a:r>
        </a:p>
      </dgm:t>
    </dgm:pt>
    <dgm:pt modelId="{D4C38926-749F-AF4D-BBE4-4567E0757CF7}" type="parTrans" cxnId="{B50F1D6E-D7F0-1D45-BF49-B37BC5462839}">
      <dgm:prSet/>
      <dgm:spPr/>
      <dgm:t>
        <a:bodyPr/>
        <a:lstStyle/>
        <a:p>
          <a:endParaRPr lang="en-GB"/>
        </a:p>
      </dgm:t>
    </dgm:pt>
    <dgm:pt modelId="{49D5DC3D-EDF8-B949-B371-9A5B5AFC2A48}" type="sibTrans" cxnId="{B50F1D6E-D7F0-1D45-BF49-B37BC5462839}">
      <dgm:prSet/>
      <dgm:spPr/>
      <dgm:t>
        <a:bodyPr/>
        <a:lstStyle/>
        <a:p>
          <a:endParaRPr lang="en-GB"/>
        </a:p>
      </dgm:t>
    </dgm:pt>
    <dgm:pt modelId="{DEBD8A86-7D23-9A48-915C-3394CA9096AA}">
      <dgm:prSet/>
      <dgm:spPr/>
      <dgm:t>
        <a:bodyPr/>
        <a:lstStyle/>
        <a:p>
          <a:r>
            <a:rPr lang="en-GB" dirty="0"/>
            <a:t>Training</a:t>
          </a:r>
        </a:p>
      </dgm:t>
    </dgm:pt>
    <dgm:pt modelId="{1EBA3CA6-332F-B942-B65C-D0CE26B0F295}" type="parTrans" cxnId="{4B5807F9-CE8C-0A47-8115-11F62EDB1CC1}">
      <dgm:prSet/>
      <dgm:spPr/>
      <dgm:t>
        <a:bodyPr/>
        <a:lstStyle/>
        <a:p>
          <a:endParaRPr lang="en-GB"/>
        </a:p>
      </dgm:t>
    </dgm:pt>
    <dgm:pt modelId="{6107C083-F900-104A-BA72-768DA1337519}" type="sibTrans" cxnId="{4B5807F9-CE8C-0A47-8115-11F62EDB1CC1}">
      <dgm:prSet/>
      <dgm:spPr/>
      <dgm:t>
        <a:bodyPr/>
        <a:lstStyle/>
        <a:p>
          <a:endParaRPr lang="en-GB"/>
        </a:p>
      </dgm:t>
    </dgm:pt>
    <dgm:pt modelId="{C1B32AE4-C107-EE44-B8D8-2310A1030420}">
      <dgm:prSet/>
      <dgm:spPr/>
      <dgm:t>
        <a:bodyPr/>
        <a:lstStyle/>
        <a:p>
          <a:r>
            <a:rPr lang="en-GB" dirty="0"/>
            <a:t>Alignment of data policies and DMPs</a:t>
          </a:r>
        </a:p>
      </dgm:t>
    </dgm:pt>
    <dgm:pt modelId="{798DF475-D1E1-1B44-8B0B-ED5603898E74}" type="parTrans" cxnId="{3735623A-DD95-B245-AF14-21E448A817D9}">
      <dgm:prSet/>
      <dgm:spPr/>
      <dgm:t>
        <a:bodyPr/>
        <a:lstStyle/>
        <a:p>
          <a:endParaRPr lang="en-GB"/>
        </a:p>
      </dgm:t>
    </dgm:pt>
    <dgm:pt modelId="{5EAD0399-9F92-DD4E-9063-28B8F3E937E1}" type="sibTrans" cxnId="{3735623A-DD95-B245-AF14-21E448A817D9}">
      <dgm:prSet/>
      <dgm:spPr/>
      <dgm:t>
        <a:bodyPr/>
        <a:lstStyle/>
        <a:p>
          <a:endParaRPr lang="en-GB"/>
        </a:p>
      </dgm:t>
    </dgm:pt>
    <dgm:pt modelId="{B1F34802-B2DC-0B44-99C5-E54BD8D3D6E5}">
      <dgm:prSet/>
      <dgm:spPr/>
      <dgm:t>
        <a:bodyPr/>
        <a:lstStyle/>
        <a:p>
          <a:r>
            <a:rPr lang="en-GB" dirty="0"/>
            <a:t>Community AAI</a:t>
          </a:r>
        </a:p>
      </dgm:t>
    </dgm:pt>
    <dgm:pt modelId="{F3CBC869-9099-E645-97E0-DFF6677EC904}" type="parTrans" cxnId="{95DAAA7C-FC88-2348-A984-ADE886860B93}">
      <dgm:prSet/>
      <dgm:spPr/>
      <dgm:t>
        <a:bodyPr/>
        <a:lstStyle/>
        <a:p>
          <a:endParaRPr lang="en-GB"/>
        </a:p>
      </dgm:t>
    </dgm:pt>
    <dgm:pt modelId="{CB4A747A-F5AD-D64A-B65D-ED1A678F8BD3}" type="sibTrans" cxnId="{95DAAA7C-FC88-2348-A984-ADE886860B93}">
      <dgm:prSet/>
      <dgm:spPr/>
      <dgm:t>
        <a:bodyPr/>
        <a:lstStyle/>
        <a:p>
          <a:endParaRPr lang="en-GB"/>
        </a:p>
      </dgm:t>
    </dgm:pt>
    <dgm:pt modelId="{89E9F676-0270-3C4F-94CA-6B9CB56E2122}" type="pres">
      <dgm:prSet presAssocID="{757346A3-4064-0249-9F6D-136E45BD0433}" presName="Name0" presStyleCnt="0">
        <dgm:presLayoutVars>
          <dgm:chMax val="7"/>
          <dgm:chPref val="7"/>
          <dgm:dir/>
        </dgm:presLayoutVars>
      </dgm:prSet>
      <dgm:spPr/>
    </dgm:pt>
    <dgm:pt modelId="{B6719907-0084-004D-9CB6-B9E660936CB8}" type="pres">
      <dgm:prSet presAssocID="{757346A3-4064-0249-9F6D-136E45BD0433}" presName="Name1" presStyleCnt="0"/>
      <dgm:spPr/>
    </dgm:pt>
    <dgm:pt modelId="{12DD1665-81FF-FC49-BDF7-EB436B882D5B}" type="pres">
      <dgm:prSet presAssocID="{757346A3-4064-0249-9F6D-136E45BD0433}" presName="cycle" presStyleCnt="0"/>
      <dgm:spPr/>
    </dgm:pt>
    <dgm:pt modelId="{7D050EE1-D3E5-A54C-8C42-CC2877C78E4C}" type="pres">
      <dgm:prSet presAssocID="{757346A3-4064-0249-9F6D-136E45BD0433}" presName="srcNode" presStyleLbl="node1" presStyleIdx="0" presStyleCnt="6"/>
      <dgm:spPr/>
    </dgm:pt>
    <dgm:pt modelId="{F188FCD2-C083-7745-A439-71622A100B47}" type="pres">
      <dgm:prSet presAssocID="{757346A3-4064-0249-9F6D-136E45BD0433}" presName="conn" presStyleLbl="parChTrans1D2" presStyleIdx="0" presStyleCnt="1"/>
      <dgm:spPr/>
    </dgm:pt>
    <dgm:pt modelId="{1CDBB3AB-63AB-F145-B770-C76948AC78EB}" type="pres">
      <dgm:prSet presAssocID="{757346A3-4064-0249-9F6D-136E45BD0433}" presName="extraNode" presStyleLbl="node1" presStyleIdx="0" presStyleCnt="6"/>
      <dgm:spPr/>
    </dgm:pt>
    <dgm:pt modelId="{FAE75AE7-61DE-9042-A98D-2CF02FA9DA6A}" type="pres">
      <dgm:prSet presAssocID="{757346A3-4064-0249-9F6D-136E45BD0433}" presName="dstNode" presStyleLbl="node1" presStyleIdx="0" presStyleCnt="6"/>
      <dgm:spPr/>
    </dgm:pt>
    <dgm:pt modelId="{92C1970A-98A5-614D-BCED-554CE2647168}" type="pres">
      <dgm:prSet presAssocID="{C3844A7E-EA3A-FF45-9DF0-2A4D9003C1E0}" presName="text_1" presStyleLbl="node1" presStyleIdx="0" presStyleCnt="6">
        <dgm:presLayoutVars>
          <dgm:bulletEnabled val="1"/>
        </dgm:presLayoutVars>
      </dgm:prSet>
      <dgm:spPr/>
    </dgm:pt>
    <dgm:pt modelId="{C44826E2-4E46-4B4A-8956-BD65D338136C}" type="pres">
      <dgm:prSet presAssocID="{C3844A7E-EA3A-FF45-9DF0-2A4D9003C1E0}" presName="accent_1" presStyleCnt="0"/>
      <dgm:spPr/>
    </dgm:pt>
    <dgm:pt modelId="{AF60AD71-E1EB-E646-BF71-3B7512E78B37}" type="pres">
      <dgm:prSet presAssocID="{C3844A7E-EA3A-FF45-9DF0-2A4D9003C1E0}" presName="accentRepeatNode" presStyleLbl="solidFgAcc1" presStyleIdx="0" presStyleCnt="6"/>
      <dgm:spPr/>
    </dgm:pt>
    <dgm:pt modelId="{85972644-004C-4747-98D2-29985026BC27}" type="pres">
      <dgm:prSet presAssocID="{E60FFEED-1708-D348-B50C-B702F8F3EC95}" presName="text_2" presStyleLbl="node1" presStyleIdx="1" presStyleCnt="6">
        <dgm:presLayoutVars>
          <dgm:bulletEnabled val="1"/>
        </dgm:presLayoutVars>
      </dgm:prSet>
      <dgm:spPr/>
    </dgm:pt>
    <dgm:pt modelId="{0F44DA08-DE79-BE47-99AF-50B613F0CF58}" type="pres">
      <dgm:prSet presAssocID="{E60FFEED-1708-D348-B50C-B702F8F3EC95}" presName="accent_2" presStyleCnt="0"/>
      <dgm:spPr/>
    </dgm:pt>
    <dgm:pt modelId="{66E031F4-52E6-294D-899B-E8CE056FD8AB}" type="pres">
      <dgm:prSet presAssocID="{E60FFEED-1708-D348-B50C-B702F8F3EC95}" presName="accentRepeatNode" presStyleLbl="solidFgAcc1" presStyleIdx="1" presStyleCnt="6"/>
      <dgm:spPr/>
    </dgm:pt>
    <dgm:pt modelId="{5F175271-DBD8-EB42-AF97-A8F24E2BA5BA}" type="pres">
      <dgm:prSet presAssocID="{B884ADBF-2F06-3145-9DA3-955340215047}" presName="text_3" presStyleLbl="node1" presStyleIdx="2" presStyleCnt="6">
        <dgm:presLayoutVars>
          <dgm:bulletEnabled val="1"/>
        </dgm:presLayoutVars>
      </dgm:prSet>
      <dgm:spPr/>
    </dgm:pt>
    <dgm:pt modelId="{6E35493B-2853-B545-9BB1-19F558C49137}" type="pres">
      <dgm:prSet presAssocID="{B884ADBF-2F06-3145-9DA3-955340215047}" presName="accent_3" presStyleCnt="0"/>
      <dgm:spPr/>
    </dgm:pt>
    <dgm:pt modelId="{CBF59AD6-9291-C949-B614-99E706B6EC56}" type="pres">
      <dgm:prSet presAssocID="{B884ADBF-2F06-3145-9DA3-955340215047}" presName="accentRepeatNode" presStyleLbl="solidFgAcc1" presStyleIdx="2" presStyleCnt="6"/>
      <dgm:spPr/>
    </dgm:pt>
    <dgm:pt modelId="{6CCD019B-BECB-614B-A0CF-06ED69E6F7DD}" type="pres">
      <dgm:prSet presAssocID="{DEBD8A86-7D23-9A48-915C-3394CA9096AA}" presName="text_4" presStyleLbl="node1" presStyleIdx="3" presStyleCnt="6">
        <dgm:presLayoutVars>
          <dgm:bulletEnabled val="1"/>
        </dgm:presLayoutVars>
      </dgm:prSet>
      <dgm:spPr/>
    </dgm:pt>
    <dgm:pt modelId="{13863BD9-BE30-0D41-BDAA-F7C582F20DD2}" type="pres">
      <dgm:prSet presAssocID="{DEBD8A86-7D23-9A48-915C-3394CA9096AA}" presName="accent_4" presStyleCnt="0"/>
      <dgm:spPr/>
    </dgm:pt>
    <dgm:pt modelId="{DFC9DAC8-FF4C-FB44-9106-F77F1C72D9CD}" type="pres">
      <dgm:prSet presAssocID="{DEBD8A86-7D23-9A48-915C-3394CA9096AA}" presName="accentRepeatNode" presStyleLbl="solidFgAcc1" presStyleIdx="3" presStyleCnt="6"/>
      <dgm:spPr/>
    </dgm:pt>
    <dgm:pt modelId="{137E195C-29A0-A84D-B288-FBC52476BCEB}" type="pres">
      <dgm:prSet presAssocID="{B1F34802-B2DC-0B44-99C5-E54BD8D3D6E5}" presName="text_5" presStyleLbl="node1" presStyleIdx="4" presStyleCnt="6">
        <dgm:presLayoutVars>
          <dgm:bulletEnabled val="1"/>
        </dgm:presLayoutVars>
      </dgm:prSet>
      <dgm:spPr/>
    </dgm:pt>
    <dgm:pt modelId="{30FFAFDD-71B8-E247-A98D-8DE0AAED880F}" type="pres">
      <dgm:prSet presAssocID="{B1F34802-B2DC-0B44-99C5-E54BD8D3D6E5}" presName="accent_5" presStyleCnt="0"/>
      <dgm:spPr/>
    </dgm:pt>
    <dgm:pt modelId="{8DD504AD-842F-F948-A85E-F866B8A396CD}" type="pres">
      <dgm:prSet presAssocID="{B1F34802-B2DC-0B44-99C5-E54BD8D3D6E5}" presName="accentRepeatNode" presStyleLbl="solidFgAcc1" presStyleIdx="4" presStyleCnt="6"/>
      <dgm:spPr/>
    </dgm:pt>
    <dgm:pt modelId="{59D39EE4-790A-8149-B35C-4A20401379CF}" type="pres">
      <dgm:prSet presAssocID="{C1B32AE4-C107-EE44-B8D8-2310A1030420}" presName="text_6" presStyleLbl="node1" presStyleIdx="5" presStyleCnt="6">
        <dgm:presLayoutVars>
          <dgm:bulletEnabled val="1"/>
        </dgm:presLayoutVars>
      </dgm:prSet>
      <dgm:spPr/>
    </dgm:pt>
    <dgm:pt modelId="{67BEEB70-3FB9-E046-8A49-E2303027F85A}" type="pres">
      <dgm:prSet presAssocID="{C1B32AE4-C107-EE44-B8D8-2310A1030420}" presName="accent_6" presStyleCnt="0"/>
      <dgm:spPr/>
    </dgm:pt>
    <dgm:pt modelId="{A8C3642D-F9A4-F54F-82D8-B6C79AC10D30}" type="pres">
      <dgm:prSet presAssocID="{C1B32AE4-C107-EE44-B8D8-2310A1030420}" presName="accentRepeatNode" presStyleLbl="solidFgAcc1" presStyleIdx="5" presStyleCnt="6"/>
      <dgm:spPr/>
    </dgm:pt>
  </dgm:ptLst>
  <dgm:cxnLst>
    <dgm:cxn modelId="{A835C312-6175-AE48-AB19-7203E22DA090}" type="presOf" srcId="{2F261FA1-02E3-A14B-B300-F694F977E32A}" destId="{F188FCD2-C083-7745-A439-71622A100B47}" srcOrd="0" destOrd="0" presId="urn:microsoft.com/office/officeart/2008/layout/VerticalCurvedList"/>
    <dgm:cxn modelId="{E0F8A934-6EB0-8249-B0F9-3716A48A548D}" type="presOf" srcId="{C3844A7E-EA3A-FF45-9DF0-2A4D9003C1E0}" destId="{92C1970A-98A5-614D-BCED-554CE2647168}" srcOrd="0" destOrd="0" presId="urn:microsoft.com/office/officeart/2008/layout/VerticalCurvedList"/>
    <dgm:cxn modelId="{3735623A-DD95-B245-AF14-21E448A817D9}" srcId="{757346A3-4064-0249-9F6D-136E45BD0433}" destId="{C1B32AE4-C107-EE44-B8D8-2310A1030420}" srcOrd="5" destOrd="0" parTransId="{798DF475-D1E1-1B44-8B0B-ED5603898E74}" sibTransId="{5EAD0399-9F92-DD4E-9063-28B8F3E937E1}"/>
    <dgm:cxn modelId="{CAEAF63D-0074-E64E-8441-6D6AA915FF21}" type="presOf" srcId="{DEBD8A86-7D23-9A48-915C-3394CA9096AA}" destId="{6CCD019B-BECB-614B-A0CF-06ED69E6F7DD}" srcOrd="0" destOrd="0" presId="urn:microsoft.com/office/officeart/2008/layout/VerticalCurvedList"/>
    <dgm:cxn modelId="{B50F1D6E-D7F0-1D45-BF49-B37BC5462839}" srcId="{757346A3-4064-0249-9F6D-136E45BD0433}" destId="{B884ADBF-2F06-3145-9DA3-955340215047}" srcOrd="2" destOrd="0" parTransId="{D4C38926-749F-AF4D-BBE4-4567E0757CF7}" sibTransId="{49D5DC3D-EDF8-B949-B371-9A5B5AFC2A48}"/>
    <dgm:cxn modelId="{A17E1976-5967-AA4C-8780-40DFD8BEC888}" type="presOf" srcId="{B1F34802-B2DC-0B44-99C5-E54BD8D3D6E5}" destId="{137E195C-29A0-A84D-B288-FBC52476BCEB}" srcOrd="0" destOrd="0" presId="urn:microsoft.com/office/officeart/2008/layout/VerticalCurvedList"/>
    <dgm:cxn modelId="{95DAAA7C-FC88-2348-A984-ADE886860B93}" srcId="{757346A3-4064-0249-9F6D-136E45BD0433}" destId="{B1F34802-B2DC-0B44-99C5-E54BD8D3D6E5}" srcOrd="4" destOrd="0" parTransId="{F3CBC869-9099-E645-97E0-DFF6677EC904}" sibTransId="{CB4A747A-F5AD-D64A-B65D-ED1A678F8BD3}"/>
    <dgm:cxn modelId="{83297D82-DED5-EC45-A167-F4A8BF5B7138}" type="presOf" srcId="{B884ADBF-2F06-3145-9DA3-955340215047}" destId="{5F175271-DBD8-EB42-AF97-A8F24E2BA5BA}" srcOrd="0" destOrd="0" presId="urn:microsoft.com/office/officeart/2008/layout/VerticalCurvedList"/>
    <dgm:cxn modelId="{AB87A38F-F160-6549-9F34-6FC608D4C0FB}" type="presOf" srcId="{C1B32AE4-C107-EE44-B8D8-2310A1030420}" destId="{59D39EE4-790A-8149-B35C-4A20401379CF}" srcOrd="0" destOrd="0" presId="urn:microsoft.com/office/officeart/2008/layout/VerticalCurvedList"/>
    <dgm:cxn modelId="{1007E990-9221-6347-AEAB-9CD7D9ACC656}" type="presOf" srcId="{E60FFEED-1708-D348-B50C-B702F8F3EC95}" destId="{85972644-004C-4747-98D2-29985026BC27}" srcOrd="0" destOrd="0" presId="urn:microsoft.com/office/officeart/2008/layout/VerticalCurvedList"/>
    <dgm:cxn modelId="{05A410B8-B5C1-8A43-A195-7EFE8B13B7AE}" srcId="{757346A3-4064-0249-9F6D-136E45BD0433}" destId="{C3844A7E-EA3A-FF45-9DF0-2A4D9003C1E0}" srcOrd="0" destOrd="0" parTransId="{59DCA0A8-2228-B14D-A0E4-BB12802B10BE}" sibTransId="{2F261FA1-02E3-A14B-B300-F694F977E32A}"/>
    <dgm:cxn modelId="{F2B776B8-EC2E-A24B-A609-1EE287515E7E}" srcId="{757346A3-4064-0249-9F6D-136E45BD0433}" destId="{E60FFEED-1708-D348-B50C-B702F8F3EC95}" srcOrd="1" destOrd="0" parTransId="{A6CA0AD5-6F2E-8C48-BCEA-8A77102D8B47}" sibTransId="{DE060438-F392-A548-87CF-A8FC9255BA87}"/>
    <dgm:cxn modelId="{4B5807F9-CE8C-0A47-8115-11F62EDB1CC1}" srcId="{757346A3-4064-0249-9F6D-136E45BD0433}" destId="{DEBD8A86-7D23-9A48-915C-3394CA9096AA}" srcOrd="3" destOrd="0" parTransId="{1EBA3CA6-332F-B942-B65C-D0CE26B0F295}" sibTransId="{6107C083-F900-104A-BA72-768DA1337519}"/>
    <dgm:cxn modelId="{BD13E8FD-A2B0-304D-93D8-15894649D5E4}" type="presOf" srcId="{757346A3-4064-0249-9F6D-136E45BD0433}" destId="{89E9F676-0270-3C4F-94CA-6B9CB56E2122}" srcOrd="0" destOrd="0" presId="urn:microsoft.com/office/officeart/2008/layout/VerticalCurvedList"/>
    <dgm:cxn modelId="{2F358A83-FD54-A741-B1B1-C4890115E485}" type="presParOf" srcId="{89E9F676-0270-3C4F-94CA-6B9CB56E2122}" destId="{B6719907-0084-004D-9CB6-B9E660936CB8}" srcOrd="0" destOrd="0" presId="urn:microsoft.com/office/officeart/2008/layout/VerticalCurvedList"/>
    <dgm:cxn modelId="{5A8644E9-9C7A-774D-BC8D-2D3F9A102E96}" type="presParOf" srcId="{B6719907-0084-004D-9CB6-B9E660936CB8}" destId="{12DD1665-81FF-FC49-BDF7-EB436B882D5B}" srcOrd="0" destOrd="0" presId="urn:microsoft.com/office/officeart/2008/layout/VerticalCurvedList"/>
    <dgm:cxn modelId="{81A31901-ECCC-9E4E-BEB2-92F4EB459C5E}" type="presParOf" srcId="{12DD1665-81FF-FC49-BDF7-EB436B882D5B}" destId="{7D050EE1-D3E5-A54C-8C42-CC2877C78E4C}" srcOrd="0" destOrd="0" presId="urn:microsoft.com/office/officeart/2008/layout/VerticalCurvedList"/>
    <dgm:cxn modelId="{4E293C7A-402E-5F48-A2C5-DFA15838DACA}" type="presParOf" srcId="{12DD1665-81FF-FC49-BDF7-EB436B882D5B}" destId="{F188FCD2-C083-7745-A439-71622A100B47}" srcOrd="1" destOrd="0" presId="urn:microsoft.com/office/officeart/2008/layout/VerticalCurvedList"/>
    <dgm:cxn modelId="{9232AE0D-8A8F-A24D-8D08-280CBD48D265}" type="presParOf" srcId="{12DD1665-81FF-FC49-BDF7-EB436B882D5B}" destId="{1CDBB3AB-63AB-F145-B770-C76948AC78EB}" srcOrd="2" destOrd="0" presId="urn:microsoft.com/office/officeart/2008/layout/VerticalCurvedList"/>
    <dgm:cxn modelId="{8F16810D-CE43-5E47-BB79-1EF917B2DE2C}" type="presParOf" srcId="{12DD1665-81FF-FC49-BDF7-EB436B882D5B}" destId="{FAE75AE7-61DE-9042-A98D-2CF02FA9DA6A}" srcOrd="3" destOrd="0" presId="urn:microsoft.com/office/officeart/2008/layout/VerticalCurvedList"/>
    <dgm:cxn modelId="{C422509A-2BA7-7541-A1B3-630B8DECF553}" type="presParOf" srcId="{B6719907-0084-004D-9CB6-B9E660936CB8}" destId="{92C1970A-98A5-614D-BCED-554CE2647168}" srcOrd="1" destOrd="0" presId="urn:microsoft.com/office/officeart/2008/layout/VerticalCurvedList"/>
    <dgm:cxn modelId="{FE685F15-FD3D-FD4B-9768-AA5D1BD8B904}" type="presParOf" srcId="{B6719907-0084-004D-9CB6-B9E660936CB8}" destId="{C44826E2-4E46-4B4A-8956-BD65D338136C}" srcOrd="2" destOrd="0" presId="urn:microsoft.com/office/officeart/2008/layout/VerticalCurvedList"/>
    <dgm:cxn modelId="{1E70055D-79B7-9B4F-81D9-8E5AF556DD90}" type="presParOf" srcId="{C44826E2-4E46-4B4A-8956-BD65D338136C}" destId="{AF60AD71-E1EB-E646-BF71-3B7512E78B37}" srcOrd="0" destOrd="0" presId="urn:microsoft.com/office/officeart/2008/layout/VerticalCurvedList"/>
    <dgm:cxn modelId="{F7DCE1D9-8B80-4945-924F-2D8BEAE7AE7D}" type="presParOf" srcId="{B6719907-0084-004D-9CB6-B9E660936CB8}" destId="{85972644-004C-4747-98D2-29985026BC27}" srcOrd="3" destOrd="0" presId="urn:microsoft.com/office/officeart/2008/layout/VerticalCurvedList"/>
    <dgm:cxn modelId="{91D1D0CA-A037-9C43-B8AC-E7602A43BC13}" type="presParOf" srcId="{B6719907-0084-004D-9CB6-B9E660936CB8}" destId="{0F44DA08-DE79-BE47-99AF-50B613F0CF58}" srcOrd="4" destOrd="0" presId="urn:microsoft.com/office/officeart/2008/layout/VerticalCurvedList"/>
    <dgm:cxn modelId="{DC8CC0A9-46FF-1047-8C7A-536B59FB0989}" type="presParOf" srcId="{0F44DA08-DE79-BE47-99AF-50B613F0CF58}" destId="{66E031F4-52E6-294D-899B-E8CE056FD8AB}" srcOrd="0" destOrd="0" presId="urn:microsoft.com/office/officeart/2008/layout/VerticalCurvedList"/>
    <dgm:cxn modelId="{D160CC76-9263-3147-9814-FAB439D2D763}" type="presParOf" srcId="{B6719907-0084-004D-9CB6-B9E660936CB8}" destId="{5F175271-DBD8-EB42-AF97-A8F24E2BA5BA}" srcOrd="5" destOrd="0" presId="urn:microsoft.com/office/officeart/2008/layout/VerticalCurvedList"/>
    <dgm:cxn modelId="{B9BD1268-D8EF-4F46-866E-AA2B6F9F47AE}" type="presParOf" srcId="{B6719907-0084-004D-9CB6-B9E660936CB8}" destId="{6E35493B-2853-B545-9BB1-19F558C49137}" srcOrd="6" destOrd="0" presId="urn:microsoft.com/office/officeart/2008/layout/VerticalCurvedList"/>
    <dgm:cxn modelId="{EBB7F948-4E50-F24E-9F98-954485BC1863}" type="presParOf" srcId="{6E35493B-2853-B545-9BB1-19F558C49137}" destId="{CBF59AD6-9291-C949-B614-99E706B6EC56}" srcOrd="0" destOrd="0" presId="urn:microsoft.com/office/officeart/2008/layout/VerticalCurvedList"/>
    <dgm:cxn modelId="{855E05DC-BBB0-2E47-AD37-114C62D681F8}" type="presParOf" srcId="{B6719907-0084-004D-9CB6-B9E660936CB8}" destId="{6CCD019B-BECB-614B-A0CF-06ED69E6F7DD}" srcOrd="7" destOrd="0" presId="urn:microsoft.com/office/officeart/2008/layout/VerticalCurvedList"/>
    <dgm:cxn modelId="{632F86AA-5A29-5E41-B9AC-FEE0AC91706D}" type="presParOf" srcId="{B6719907-0084-004D-9CB6-B9E660936CB8}" destId="{13863BD9-BE30-0D41-BDAA-F7C582F20DD2}" srcOrd="8" destOrd="0" presId="urn:microsoft.com/office/officeart/2008/layout/VerticalCurvedList"/>
    <dgm:cxn modelId="{A6E17503-EDB7-E84F-AC09-444C0DF74CBA}" type="presParOf" srcId="{13863BD9-BE30-0D41-BDAA-F7C582F20DD2}" destId="{DFC9DAC8-FF4C-FB44-9106-F77F1C72D9CD}" srcOrd="0" destOrd="0" presId="urn:microsoft.com/office/officeart/2008/layout/VerticalCurvedList"/>
    <dgm:cxn modelId="{CB57785B-B770-404D-97D3-14E915A411B4}" type="presParOf" srcId="{B6719907-0084-004D-9CB6-B9E660936CB8}" destId="{137E195C-29A0-A84D-B288-FBC52476BCEB}" srcOrd="9" destOrd="0" presId="urn:microsoft.com/office/officeart/2008/layout/VerticalCurvedList"/>
    <dgm:cxn modelId="{C52111EF-8DE8-2D48-88C2-10E6C366A693}" type="presParOf" srcId="{B6719907-0084-004D-9CB6-B9E660936CB8}" destId="{30FFAFDD-71B8-E247-A98D-8DE0AAED880F}" srcOrd="10" destOrd="0" presId="urn:microsoft.com/office/officeart/2008/layout/VerticalCurvedList"/>
    <dgm:cxn modelId="{58A3E735-FD0E-6045-BA95-34B3EC56FFA4}" type="presParOf" srcId="{30FFAFDD-71B8-E247-A98D-8DE0AAED880F}" destId="{8DD504AD-842F-F948-A85E-F866B8A396CD}" srcOrd="0" destOrd="0" presId="urn:microsoft.com/office/officeart/2008/layout/VerticalCurvedList"/>
    <dgm:cxn modelId="{7CF776B4-42D2-D541-89A3-31BBCE9FACFB}" type="presParOf" srcId="{B6719907-0084-004D-9CB6-B9E660936CB8}" destId="{59D39EE4-790A-8149-B35C-4A20401379CF}" srcOrd="11" destOrd="0" presId="urn:microsoft.com/office/officeart/2008/layout/VerticalCurvedList"/>
    <dgm:cxn modelId="{658F536D-1074-ED49-9C42-0143ED590CC5}" type="presParOf" srcId="{B6719907-0084-004D-9CB6-B9E660936CB8}" destId="{67BEEB70-3FB9-E046-8A49-E2303027F85A}" srcOrd="12" destOrd="0" presId="urn:microsoft.com/office/officeart/2008/layout/VerticalCurvedList"/>
    <dgm:cxn modelId="{81C6C3FB-9D66-1949-92C9-15814AE477C9}" type="presParOf" srcId="{67BEEB70-3FB9-E046-8A49-E2303027F85A}" destId="{A8C3642D-F9A4-F54F-82D8-B6C79AC10D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346A3-4064-0249-9F6D-136E45BD04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844A7E-EA3A-FF45-9DF0-2A4D9003C1E0}">
      <dgm:prSet phldrT="[Text]"/>
      <dgm:spPr/>
      <dgm:t>
        <a:bodyPr/>
        <a:lstStyle/>
        <a:p>
          <a:r>
            <a:rPr lang="en-GB" dirty="0"/>
            <a:t>Simulation tools</a:t>
          </a:r>
        </a:p>
      </dgm:t>
    </dgm:pt>
    <dgm:pt modelId="{59DCA0A8-2228-B14D-A0E4-BB12802B10BE}" type="parTrans" cxnId="{05A410B8-B5C1-8A43-A195-7EFE8B13B7AE}">
      <dgm:prSet/>
      <dgm:spPr/>
      <dgm:t>
        <a:bodyPr/>
        <a:lstStyle/>
        <a:p>
          <a:endParaRPr lang="en-GB"/>
        </a:p>
      </dgm:t>
    </dgm:pt>
    <dgm:pt modelId="{2F261FA1-02E3-A14B-B300-F694F977E32A}" type="sibTrans" cxnId="{05A410B8-B5C1-8A43-A195-7EFE8B13B7AE}">
      <dgm:prSet/>
      <dgm:spPr/>
      <dgm:t>
        <a:bodyPr/>
        <a:lstStyle/>
        <a:p>
          <a:endParaRPr lang="en-GB"/>
        </a:p>
      </dgm:t>
    </dgm:pt>
    <dgm:pt modelId="{E60FFEED-1708-D348-B50C-B702F8F3EC95}">
      <dgm:prSet phldrT="[Text]"/>
      <dgm:spPr/>
      <dgm:t>
        <a:bodyPr/>
        <a:lstStyle/>
        <a:p>
          <a:r>
            <a:rPr lang="en-GB" dirty="0"/>
            <a:t>Search tool (with specific </a:t>
          </a:r>
          <a:r>
            <a:rPr lang="en-GB" dirty="0" err="1"/>
            <a:t>PaN</a:t>
          </a:r>
          <a:r>
            <a:rPr lang="en-GB" dirty="0"/>
            <a:t> parameters)</a:t>
          </a:r>
        </a:p>
      </dgm:t>
    </dgm:pt>
    <dgm:pt modelId="{A6CA0AD5-6F2E-8C48-BCEA-8A77102D8B47}" type="parTrans" cxnId="{F2B776B8-EC2E-A24B-A609-1EE287515E7E}">
      <dgm:prSet/>
      <dgm:spPr/>
      <dgm:t>
        <a:bodyPr/>
        <a:lstStyle/>
        <a:p>
          <a:endParaRPr lang="en-GB"/>
        </a:p>
      </dgm:t>
    </dgm:pt>
    <dgm:pt modelId="{DE060438-F392-A548-87CF-A8FC9255BA87}" type="sibTrans" cxnId="{F2B776B8-EC2E-A24B-A609-1EE287515E7E}">
      <dgm:prSet/>
      <dgm:spPr/>
      <dgm:t>
        <a:bodyPr/>
        <a:lstStyle/>
        <a:p>
          <a:endParaRPr lang="en-GB"/>
        </a:p>
      </dgm:t>
    </dgm:pt>
    <dgm:pt modelId="{B884ADBF-2F06-3145-9DA3-955340215047}">
      <dgm:prSet phldrT="[Text]"/>
      <dgm:spPr/>
      <dgm:t>
        <a:bodyPr/>
        <a:lstStyle/>
        <a:p>
          <a:r>
            <a:rPr lang="en-GB" dirty="0"/>
            <a:t>Data analysis and visualisation (software catalogue)</a:t>
          </a:r>
        </a:p>
      </dgm:t>
    </dgm:pt>
    <dgm:pt modelId="{D4C38926-749F-AF4D-BBE4-4567E0757CF7}" type="parTrans" cxnId="{B50F1D6E-D7F0-1D45-BF49-B37BC5462839}">
      <dgm:prSet/>
      <dgm:spPr/>
      <dgm:t>
        <a:bodyPr/>
        <a:lstStyle/>
        <a:p>
          <a:endParaRPr lang="en-GB"/>
        </a:p>
      </dgm:t>
    </dgm:pt>
    <dgm:pt modelId="{49D5DC3D-EDF8-B949-B371-9A5B5AFC2A48}" type="sibTrans" cxnId="{B50F1D6E-D7F0-1D45-BF49-B37BC5462839}">
      <dgm:prSet/>
      <dgm:spPr/>
      <dgm:t>
        <a:bodyPr/>
        <a:lstStyle/>
        <a:p>
          <a:endParaRPr lang="en-GB"/>
        </a:p>
      </dgm:t>
    </dgm:pt>
    <dgm:pt modelId="{DEBD8A86-7D23-9A48-915C-3394CA9096AA}">
      <dgm:prSet/>
      <dgm:spPr/>
      <dgm:t>
        <a:bodyPr/>
        <a:lstStyle/>
        <a:p>
          <a:r>
            <a:rPr lang="en-GB" dirty="0"/>
            <a:t>Training</a:t>
          </a:r>
        </a:p>
      </dgm:t>
    </dgm:pt>
    <dgm:pt modelId="{1EBA3CA6-332F-B942-B65C-D0CE26B0F295}" type="parTrans" cxnId="{4B5807F9-CE8C-0A47-8115-11F62EDB1CC1}">
      <dgm:prSet/>
      <dgm:spPr/>
      <dgm:t>
        <a:bodyPr/>
        <a:lstStyle/>
        <a:p>
          <a:endParaRPr lang="en-GB"/>
        </a:p>
      </dgm:t>
    </dgm:pt>
    <dgm:pt modelId="{6107C083-F900-104A-BA72-768DA1337519}" type="sibTrans" cxnId="{4B5807F9-CE8C-0A47-8115-11F62EDB1CC1}">
      <dgm:prSet/>
      <dgm:spPr/>
      <dgm:t>
        <a:bodyPr/>
        <a:lstStyle/>
        <a:p>
          <a:endParaRPr lang="en-GB"/>
        </a:p>
      </dgm:t>
    </dgm:pt>
    <dgm:pt modelId="{C1B32AE4-C107-EE44-B8D8-2310A1030420}">
      <dgm:prSet/>
      <dgm:spPr/>
      <dgm:t>
        <a:bodyPr/>
        <a:lstStyle/>
        <a:p>
          <a:r>
            <a:rPr lang="en-GB" dirty="0"/>
            <a:t>Alignment of data policies and DMPs? </a:t>
          </a:r>
        </a:p>
      </dgm:t>
    </dgm:pt>
    <dgm:pt modelId="{798DF475-D1E1-1B44-8B0B-ED5603898E74}" type="parTrans" cxnId="{3735623A-DD95-B245-AF14-21E448A817D9}">
      <dgm:prSet/>
      <dgm:spPr/>
      <dgm:t>
        <a:bodyPr/>
        <a:lstStyle/>
        <a:p>
          <a:endParaRPr lang="en-GB"/>
        </a:p>
      </dgm:t>
    </dgm:pt>
    <dgm:pt modelId="{5EAD0399-9F92-DD4E-9063-28B8F3E937E1}" type="sibTrans" cxnId="{3735623A-DD95-B245-AF14-21E448A817D9}">
      <dgm:prSet/>
      <dgm:spPr/>
      <dgm:t>
        <a:bodyPr/>
        <a:lstStyle/>
        <a:p>
          <a:endParaRPr lang="en-GB"/>
        </a:p>
      </dgm:t>
    </dgm:pt>
    <dgm:pt modelId="{58C70321-90C5-FE4A-B232-593C327F38A1}">
      <dgm:prSet/>
      <dgm:spPr/>
      <dgm:t>
        <a:bodyPr/>
        <a:lstStyle/>
        <a:p>
          <a:r>
            <a:rPr lang="en-GB" dirty="0"/>
            <a:t>“Community” AAI or single sign on?</a:t>
          </a:r>
        </a:p>
      </dgm:t>
    </dgm:pt>
    <dgm:pt modelId="{96347482-A301-0C41-B354-485F49348ADF}" type="parTrans" cxnId="{15536F84-9DDF-C24B-B8CC-834AF9301E4A}">
      <dgm:prSet/>
      <dgm:spPr/>
      <dgm:t>
        <a:bodyPr/>
        <a:lstStyle/>
        <a:p>
          <a:endParaRPr lang="en-GB"/>
        </a:p>
      </dgm:t>
    </dgm:pt>
    <dgm:pt modelId="{6C493D48-0326-0940-B7BB-EA6A47808F17}" type="sibTrans" cxnId="{15536F84-9DDF-C24B-B8CC-834AF9301E4A}">
      <dgm:prSet/>
      <dgm:spPr/>
      <dgm:t>
        <a:bodyPr/>
        <a:lstStyle/>
        <a:p>
          <a:endParaRPr lang="en-GB"/>
        </a:p>
      </dgm:t>
    </dgm:pt>
    <dgm:pt modelId="{89E9F676-0270-3C4F-94CA-6B9CB56E2122}" type="pres">
      <dgm:prSet presAssocID="{757346A3-4064-0249-9F6D-136E45BD0433}" presName="Name0" presStyleCnt="0">
        <dgm:presLayoutVars>
          <dgm:chMax val="7"/>
          <dgm:chPref val="7"/>
          <dgm:dir/>
        </dgm:presLayoutVars>
      </dgm:prSet>
      <dgm:spPr/>
    </dgm:pt>
    <dgm:pt modelId="{B6719907-0084-004D-9CB6-B9E660936CB8}" type="pres">
      <dgm:prSet presAssocID="{757346A3-4064-0249-9F6D-136E45BD0433}" presName="Name1" presStyleCnt="0"/>
      <dgm:spPr/>
    </dgm:pt>
    <dgm:pt modelId="{12DD1665-81FF-FC49-BDF7-EB436B882D5B}" type="pres">
      <dgm:prSet presAssocID="{757346A3-4064-0249-9F6D-136E45BD0433}" presName="cycle" presStyleCnt="0"/>
      <dgm:spPr/>
    </dgm:pt>
    <dgm:pt modelId="{7D050EE1-D3E5-A54C-8C42-CC2877C78E4C}" type="pres">
      <dgm:prSet presAssocID="{757346A3-4064-0249-9F6D-136E45BD0433}" presName="srcNode" presStyleLbl="node1" presStyleIdx="0" presStyleCnt="6"/>
      <dgm:spPr/>
    </dgm:pt>
    <dgm:pt modelId="{F188FCD2-C083-7745-A439-71622A100B47}" type="pres">
      <dgm:prSet presAssocID="{757346A3-4064-0249-9F6D-136E45BD0433}" presName="conn" presStyleLbl="parChTrans1D2" presStyleIdx="0" presStyleCnt="1"/>
      <dgm:spPr/>
    </dgm:pt>
    <dgm:pt modelId="{1CDBB3AB-63AB-F145-B770-C76948AC78EB}" type="pres">
      <dgm:prSet presAssocID="{757346A3-4064-0249-9F6D-136E45BD0433}" presName="extraNode" presStyleLbl="node1" presStyleIdx="0" presStyleCnt="6"/>
      <dgm:spPr/>
    </dgm:pt>
    <dgm:pt modelId="{FAE75AE7-61DE-9042-A98D-2CF02FA9DA6A}" type="pres">
      <dgm:prSet presAssocID="{757346A3-4064-0249-9F6D-136E45BD0433}" presName="dstNode" presStyleLbl="node1" presStyleIdx="0" presStyleCnt="6"/>
      <dgm:spPr/>
    </dgm:pt>
    <dgm:pt modelId="{92C1970A-98A5-614D-BCED-554CE2647168}" type="pres">
      <dgm:prSet presAssocID="{C3844A7E-EA3A-FF45-9DF0-2A4D9003C1E0}" presName="text_1" presStyleLbl="node1" presStyleIdx="0" presStyleCnt="6">
        <dgm:presLayoutVars>
          <dgm:bulletEnabled val="1"/>
        </dgm:presLayoutVars>
      </dgm:prSet>
      <dgm:spPr/>
    </dgm:pt>
    <dgm:pt modelId="{C44826E2-4E46-4B4A-8956-BD65D338136C}" type="pres">
      <dgm:prSet presAssocID="{C3844A7E-EA3A-FF45-9DF0-2A4D9003C1E0}" presName="accent_1" presStyleCnt="0"/>
      <dgm:spPr/>
    </dgm:pt>
    <dgm:pt modelId="{AF60AD71-E1EB-E646-BF71-3B7512E78B37}" type="pres">
      <dgm:prSet presAssocID="{C3844A7E-EA3A-FF45-9DF0-2A4D9003C1E0}" presName="accentRepeatNode" presStyleLbl="solidFgAcc1" presStyleIdx="0" presStyleCnt="6"/>
      <dgm:spPr/>
    </dgm:pt>
    <dgm:pt modelId="{85972644-004C-4747-98D2-29985026BC27}" type="pres">
      <dgm:prSet presAssocID="{E60FFEED-1708-D348-B50C-B702F8F3EC95}" presName="text_2" presStyleLbl="node1" presStyleIdx="1" presStyleCnt="6">
        <dgm:presLayoutVars>
          <dgm:bulletEnabled val="1"/>
        </dgm:presLayoutVars>
      </dgm:prSet>
      <dgm:spPr/>
    </dgm:pt>
    <dgm:pt modelId="{0F44DA08-DE79-BE47-99AF-50B613F0CF58}" type="pres">
      <dgm:prSet presAssocID="{E60FFEED-1708-D348-B50C-B702F8F3EC95}" presName="accent_2" presStyleCnt="0"/>
      <dgm:spPr/>
    </dgm:pt>
    <dgm:pt modelId="{66E031F4-52E6-294D-899B-E8CE056FD8AB}" type="pres">
      <dgm:prSet presAssocID="{E60FFEED-1708-D348-B50C-B702F8F3EC95}" presName="accentRepeatNode" presStyleLbl="solidFgAcc1" presStyleIdx="1" presStyleCnt="6"/>
      <dgm:spPr/>
    </dgm:pt>
    <dgm:pt modelId="{5F175271-DBD8-EB42-AF97-A8F24E2BA5BA}" type="pres">
      <dgm:prSet presAssocID="{B884ADBF-2F06-3145-9DA3-955340215047}" presName="text_3" presStyleLbl="node1" presStyleIdx="2" presStyleCnt="6">
        <dgm:presLayoutVars>
          <dgm:bulletEnabled val="1"/>
        </dgm:presLayoutVars>
      </dgm:prSet>
      <dgm:spPr/>
    </dgm:pt>
    <dgm:pt modelId="{6E35493B-2853-B545-9BB1-19F558C49137}" type="pres">
      <dgm:prSet presAssocID="{B884ADBF-2F06-3145-9DA3-955340215047}" presName="accent_3" presStyleCnt="0"/>
      <dgm:spPr/>
    </dgm:pt>
    <dgm:pt modelId="{CBF59AD6-9291-C949-B614-99E706B6EC56}" type="pres">
      <dgm:prSet presAssocID="{B884ADBF-2F06-3145-9DA3-955340215047}" presName="accentRepeatNode" presStyleLbl="solidFgAcc1" presStyleIdx="2" presStyleCnt="6"/>
      <dgm:spPr/>
    </dgm:pt>
    <dgm:pt modelId="{6CCD019B-BECB-614B-A0CF-06ED69E6F7DD}" type="pres">
      <dgm:prSet presAssocID="{DEBD8A86-7D23-9A48-915C-3394CA9096AA}" presName="text_4" presStyleLbl="node1" presStyleIdx="3" presStyleCnt="6">
        <dgm:presLayoutVars>
          <dgm:bulletEnabled val="1"/>
        </dgm:presLayoutVars>
      </dgm:prSet>
      <dgm:spPr/>
    </dgm:pt>
    <dgm:pt modelId="{13863BD9-BE30-0D41-BDAA-F7C582F20DD2}" type="pres">
      <dgm:prSet presAssocID="{DEBD8A86-7D23-9A48-915C-3394CA9096AA}" presName="accent_4" presStyleCnt="0"/>
      <dgm:spPr/>
    </dgm:pt>
    <dgm:pt modelId="{DFC9DAC8-FF4C-FB44-9106-F77F1C72D9CD}" type="pres">
      <dgm:prSet presAssocID="{DEBD8A86-7D23-9A48-915C-3394CA9096AA}" presName="accentRepeatNode" presStyleLbl="solidFgAcc1" presStyleIdx="3" presStyleCnt="6"/>
      <dgm:spPr/>
    </dgm:pt>
    <dgm:pt modelId="{EAFEBA14-0A72-6B49-A2C1-A4A0DADCA805}" type="pres">
      <dgm:prSet presAssocID="{58C70321-90C5-FE4A-B232-593C327F38A1}" presName="text_5" presStyleLbl="node1" presStyleIdx="4" presStyleCnt="6">
        <dgm:presLayoutVars>
          <dgm:bulletEnabled val="1"/>
        </dgm:presLayoutVars>
      </dgm:prSet>
      <dgm:spPr/>
    </dgm:pt>
    <dgm:pt modelId="{01C52742-29C4-C44F-BD71-63DCB4C3BBE3}" type="pres">
      <dgm:prSet presAssocID="{58C70321-90C5-FE4A-B232-593C327F38A1}" presName="accent_5" presStyleCnt="0"/>
      <dgm:spPr/>
    </dgm:pt>
    <dgm:pt modelId="{80AE9C81-2678-994C-BA8B-DA13B6C4D159}" type="pres">
      <dgm:prSet presAssocID="{58C70321-90C5-FE4A-B232-593C327F38A1}" presName="accentRepeatNode" presStyleLbl="solidFgAcc1" presStyleIdx="4" presStyleCnt="6"/>
      <dgm:spPr/>
    </dgm:pt>
    <dgm:pt modelId="{CFC8CD4E-739C-5E44-8492-B6AF3DC1B56C}" type="pres">
      <dgm:prSet presAssocID="{C1B32AE4-C107-EE44-B8D8-2310A1030420}" presName="text_6" presStyleLbl="node1" presStyleIdx="5" presStyleCnt="6">
        <dgm:presLayoutVars>
          <dgm:bulletEnabled val="1"/>
        </dgm:presLayoutVars>
      </dgm:prSet>
      <dgm:spPr/>
    </dgm:pt>
    <dgm:pt modelId="{D9143372-4272-3E4E-93BB-37026452E490}" type="pres">
      <dgm:prSet presAssocID="{C1B32AE4-C107-EE44-B8D8-2310A1030420}" presName="accent_6" presStyleCnt="0"/>
      <dgm:spPr/>
    </dgm:pt>
    <dgm:pt modelId="{A8C3642D-F9A4-F54F-82D8-B6C79AC10D30}" type="pres">
      <dgm:prSet presAssocID="{C1B32AE4-C107-EE44-B8D8-2310A1030420}" presName="accentRepeatNode" presStyleLbl="solidFgAcc1" presStyleIdx="5" presStyleCnt="6"/>
      <dgm:spPr/>
    </dgm:pt>
  </dgm:ptLst>
  <dgm:cxnLst>
    <dgm:cxn modelId="{BEF2E70F-6919-9F4B-900B-4BF00A0878CB}" type="presOf" srcId="{C1B32AE4-C107-EE44-B8D8-2310A1030420}" destId="{CFC8CD4E-739C-5E44-8492-B6AF3DC1B56C}" srcOrd="0" destOrd="0" presId="urn:microsoft.com/office/officeart/2008/layout/VerticalCurvedList"/>
    <dgm:cxn modelId="{A835C312-6175-AE48-AB19-7203E22DA090}" type="presOf" srcId="{2F261FA1-02E3-A14B-B300-F694F977E32A}" destId="{F188FCD2-C083-7745-A439-71622A100B47}" srcOrd="0" destOrd="0" presId="urn:microsoft.com/office/officeart/2008/layout/VerticalCurvedList"/>
    <dgm:cxn modelId="{E0F8A934-6EB0-8249-B0F9-3716A48A548D}" type="presOf" srcId="{C3844A7E-EA3A-FF45-9DF0-2A4D9003C1E0}" destId="{92C1970A-98A5-614D-BCED-554CE2647168}" srcOrd="0" destOrd="0" presId="urn:microsoft.com/office/officeart/2008/layout/VerticalCurvedList"/>
    <dgm:cxn modelId="{3735623A-DD95-B245-AF14-21E448A817D9}" srcId="{757346A3-4064-0249-9F6D-136E45BD0433}" destId="{C1B32AE4-C107-EE44-B8D8-2310A1030420}" srcOrd="5" destOrd="0" parTransId="{798DF475-D1E1-1B44-8B0B-ED5603898E74}" sibTransId="{5EAD0399-9F92-DD4E-9063-28B8F3E937E1}"/>
    <dgm:cxn modelId="{CAEAF63D-0074-E64E-8441-6D6AA915FF21}" type="presOf" srcId="{DEBD8A86-7D23-9A48-915C-3394CA9096AA}" destId="{6CCD019B-BECB-614B-A0CF-06ED69E6F7DD}" srcOrd="0" destOrd="0" presId="urn:microsoft.com/office/officeart/2008/layout/VerticalCurvedList"/>
    <dgm:cxn modelId="{B50F1D6E-D7F0-1D45-BF49-B37BC5462839}" srcId="{757346A3-4064-0249-9F6D-136E45BD0433}" destId="{B884ADBF-2F06-3145-9DA3-955340215047}" srcOrd="2" destOrd="0" parTransId="{D4C38926-749F-AF4D-BBE4-4567E0757CF7}" sibTransId="{49D5DC3D-EDF8-B949-B371-9A5B5AFC2A48}"/>
    <dgm:cxn modelId="{83297D82-DED5-EC45-A167-F4A8BF5B7138}" type="presOf" srcId="{B884ADBF-2F06-3145-9DA3-955340215047}" destId="{5F175271-DBD8-EB42-AF97-A8F24E2BA5BA}" srcOrd="0" destOrd="0" presId="urn:microsoft.com/office/officeart/2008/layout/VerticalCurvedList"/>
    <dgm:cxn modelId="{15536F84-9DDF-C24B-B8CC-834AF9301E4A}" srcId="{757346A3-4064-0249-9F6D-136E45BD0433}" destId="{58C70321-90C5-FE4A-B232-593C327F38A1}" srcOrd="4" destOrd="0" parTransId="{96347482-A301-0C41-B354-485F49348ADF}" sibTransId="{6C493D48-0326-0940-B7BB-EA6A47808F17}"/>
    <dgm:cxn modelId="{1007E990-9221-6347-AEAB-9CD7D9ACC656}" type="presOf" srcId="{E60FFEED-1708-D348-B50C-B702F8F3EC95}" destId="{85972644-004C-4747-98D2-29985026BC27}" srcOrd="0" destOrd="0" presId="urn:microsoft.com/office/officeart/2008/layout/VerticalCurvedList"/>
    <dgm:cxn modelId="{05A410B8-B5C1-8A43-A195-7EFE8B13B7AE}" srcId="{757346A3-4064-0249-9F6D-136E45BD0433}" destId="{C3844A7E-EA3A-FF45-9DF0-2A4D9003C1E0}" srcOrd="0" destOrd="0" parTransId="{59DCA0A8-2228-B14D-A0E4-BB12802B10BE}" sibTransId="{2F261FA1-02E3-A14B-B300-F694F977E32A}"/>
    <dgm:cxn modelId="{F2B776B8-EC2E-A24B-A609-1EE287515E7E}" srcId="{757346A3-4064-0249-9F6D-136E45BD0433}" destId="{E60FFEED-1708-D348-B50C-B702F8F3EC95}" srcOrd="1" destOrd="0" parTransId="{A6CA0AD5-6F2E-8C48-BCEA-8A77102D8B47}" sibTransId="{DE060438-F392-A548-87CF-A8FC9255BA87}"/>
    <dgm:cxn modelId="{656403C0-D6C3-9E49-A5C1-09DC63366203}" type="presOf" srcId="{58C70321-90C5-FE4A-B232-593C327F38A1}" destId="{EAFEBA14-0A72-6B49-A2C1-A4A0DADCA805}" srcOrd="0" destOrd="0" presId="urn:microsoft.com/office/officeart/2008/layout/VerticalCurvedList"/>
    <dgm:cxn modelId="{4B5807F9-CE8C-0A47-8115-11F62EDB1CC1}" srcId="{757346A3-4064-0249-9F6D-136E45BD0433}" destId="{DEBD8A86-7D23-9A48-915C-3394CA9096AA}" srcOrd="3" destOrd="0" parTransId="{1EBA3CA6-332F-B942-B65C-D0CE26B0F295}" sibTransId="{6107C083-F900-104A-BA72-768DA1337519}"/>
    <dgm:cxn modelId="{BD13E8FD-A2B0-304D-93D8-15894649D5E4}" type="presOf" srcId="{757346A3-4064-0249-9F6D-136E45BD0433}" destId="{89E9F676-0270-3C4F-94CA-6B9CB56E2122}" srcOrd="0" destOrd="0" presId="urn:microsoft.com/office/officeart/2008/layout/VerticalCurvedList"/>
    <dgm:cxn modelId="{2F358A83-FD54-A741-B1B1-C4890115E485}" type="presParOf" srcId="{89E9F676-0270-3C4F-94CA-6B9CB56E2122}" destId="{B6719907-0084-004D-9CB6-B9E660936CB8}" srcOrd="0" destOrd="0" presId="urn:microsoft.com/office/officeart/2008/layout/VerticalCurvedList"/>
    <dgm:cxn modelId="{5A8644E9-9C7A-774D-BC8D-2D3F9A102E96}" type="presParOf" srcId="{B6719907-0084-004D-9CB6-B9E660936CB8}" destId="{12DD1665-81FF-FC49-BDF7-EB436B882D5B}" srcOrd="0" destOrd="0" presId="urn:microsoft.com/office/officeart/2008/layout/VerticalCurvedList"/>
    <dgm:cxn modelId="{81A31901-ECCC-9E4E-BEB2-92F4EB459C5E}" type="presParOf" srcId="{12DD1665-81FF-FC49-BDF7-EB436B882D5B}" destId="{7D050EE1-D3E5-A54C-8C42-CC2877C78E4C}" srcOrd="0" destOrd="0" presId="urn:microsoft.com/office/officeart/2008/layout/VerticalCurvedList"/>
    <dgm:cxn modelId="{4E293C7A-402E-5F48-A2C5-DFA15838DACA}" type="presParOf" srcId="{12DD1665-81FF-FC49-BDF7-EB436B882D5B}" destId="{F188FCD2-C083-7745-A439-71622A100B47}" srcOrd="1" destOrd="0" presId="urn:microsoft.com/office/officeart/2008/layout/VerticalCurvedList"/>
    <dgm:cxn modelId="{9232AE0D-8A8F-A24D-8D08-280CBD48D265}" type="presParOf" srcId="{12DD1665-81FF-FC49-BDF7-EB436B882D5B}" destId="{1CDBB3AB-63AB-F145-B770-C76948AC78EB}" srcOrd="2" destOrd="0" presId="urn:microsoft.com/office/officeart/2008/layout/VerticalCurvedList"/>
    <dgm:cxn modelId="{8F16810D-CE43-5E47-BB79-1EF917B2DE2C}" type="presParOf" srcId="{12DD1665-81FF-FC49-BDF7-EB436B882D5B}" destId="{FAE75AE7-61DE-9042-A98D-2CF02FA9DA6A}" srcOrd="3" destOrd="0" presId="urn:microsoft.com/office/officeart/2008/layout/VerticalCurvedList"/>
    <dgm:cxn modelId="{C422509A-2BA7-7541-A1B3-630B8DECF553}" type="presParOf" srcId="{B6719907-0084-004D-9CB6-B9E660936CB8}" destId="{92C1970A-98A5-614D-BCED-554CE2647168}" srcOrd="1" destOrd="0" presId="urn:microsoft.com/office/officeart/2008/layout/VerticalCurvedList"/>
    <dgm:cxn modelId="{FE685F15-FD3D-FD4B-9768-AA5D1BD8B904}" type="presParOf" srcId="{B6719907-0084-004D-9CB6-B9E660936CB8}" destId="{C44826E2-4E46-4B4A-8956-BD65D338136C}" srcOrd="2" destOrd="0" presId="urn:microsoft.com/office/officeart/2008/layout/VerticalCurvedList"/>
    <dgm:cxn modelId="{1E70055D-79B7-9B4F-81D9-8E5AF556DD90}" type="presParOf" srcId="{C44826E2-4E46-4B4A-8956-BD65D338136C}" destId="{AF60AD71-E1EB-E646-BF71-3B7512E78B37}" srcOrd="0" destOrd="0" presId="urn:microsoft.com/office/officeart/2008/layout/VerticalCurvedList"/>
    <dgm:cxn modelId="{F7DCE1D9-8B80-4945-924F-2D8BEAE7AE7D}" type="presParOf" srcId="{B6719907-0084-004D-9CB6-B9E660936CB8}" destId="{85972644-004C-4747-98D2-29985026BC27}" srcOrd="3" destOrd="0" presId="urn:microsoft.com/office/officeart/2008/layout/VerticalCurvedList"/>
    <dgm:cxn modelId="{91D1D0CA-A037-9C43-B8AC-E7602A43BC13}" type="presParOf" srcId="{B6719907-0084-004D-9CB6-B9E660936CB8}" destId="{0F44DA08-DE79-BE47-99AF-50B613F0CF58}" srcOrd="4" destOrd="0" presId="urn:microsoft.com/office/officeart/2008/layout/VerticalCurvedList"/>
    <dgm:cxn modelId="{DC8CC0A9-46FF-1047-8C7A-536B59FB0989}" type="presParOf" srcId="{0F44DA08-DE79-BE47-99AF-50B613F0CF58}" destId="{66E031F4-52E6-294D-899B-E8CE056FD8AB}" srcOrd="0" destOrd="0" presId="urn:microsoft.com/office/officeart/2008/layout/VerticalCurvedList"/>
    <dgm:cxn modelId="{D160CC76-9263-3147-9814-FAB439D2D763}" type="presParOf" srcId="{B6719907-0084-004D-9CB6-B9E660936CB8}" destId="{5F175271-DBD8-EB42-AF97-A8F24E2BA5BA}" srcOrd="5" destOrd="0" presId="urn:microsoft.com/office/officeart/2008/layout/VerticalCurvedList"/>
    <dgm:cxn modelId="{B9BD1268-D8EF-4F46-866E-AA2B6F9F47AE}" type="presParOf" srcId="{B6719907-0084-004D-9CB6-B9E660936CB8}" destId="{6E35493B-2853-B545-9BB1-19F558C49137}" srcOrd="6" destOrd="0" presId="urn:microsoft.com/office/officeart/2008/layout/VerticalCurvedList"/>
    <dgm:cxn modelId="{EBB7F948-4E50-F24E-9F98-954485BC1863}" type="presParOf" srcId="{6E35493B-2853-B545-9BB1-19F558C49137}" destId="{CBF59AD6-9291-C949-B614-99E706B6EC56}" srcOrd="0" destOrd="0" presId="urn:microsoft.com/office/officeart/2008/layout/VerticalCurvedList"/>
    <dgm:cxn modelId="{855E05DC-BBB0-2E47-AD37-114C62D681F8}" type="presParOf" srcId="{B6719907-0084-004D-9CB6-B9E660936CB8}" destId="{6CCD019B-BECB-614B-A0CF-06ED69E6F7DD}" srcOrd="7" destOrd="0" presId="urn:microsoft.com/office/officeart/2008/layout/VerticalCurvedList"/>
    <dgm:cxn modelId="{632F86AA-5A29-5E41-B9AC-FEE0AC91706D}" type="presParOf" srcId="{B6719907-0084-004D-9CB6-B9E660936CB8}" destId="{13863BD9-BE30-0D41-BDAA-F7C582F20DD2}" srcOrd="8" destOrd="0" presId="urn:microsoft.com/office/officeart/2008/layout/VerticalCurvedList"/>
    <dgm:cxn modelId="{A6E17503-EDB7-E84F-AC09-444C0DF74CBA}" type="presParOf" srcId="{13863BD9-BE30-0D41-BDAA-F7C582F20DD2}" destId="{DFC9DAC8-FF4C-FB44-9106-F77F1C72D9CD}" srcOrd="0" destOrd="0" presId="urn:microsoft.com/office/officeart/2008/layout/VerticalCurvedList"/>
    <dgm:cxn modelId="{0191E88C-626B-9F40-82FE-216A9F27555D}" type="presParOf" srcId="{B6719907-0084-004D-9CB6-B9E660936CB8}" destId="{EAFEBA14-0A72-6B49-A2C1-A4A0DADCA805}" srcOrd="9" destOrd="0" presId="urn:microsoft.com/office/officeart/2008/layout/VerticalCurvedList"/>
    <dgm:cxn modelId="{C3B09422-BDA1-004F-9226-B4202A15DFF8}" type="presParOf" srcId="{B6719907-0084-004D-9CB6-B9E660936CB8}" destId="{01C52742-29C4-C44F-BD71-63DCB4C3BBE3}" srcOrd="10" destOrd="0" presId="urn:microsoft.com/office/officeart/2008/layout/VerticalCurvedList"/>
    <dgm:cxn modelId="{F68176B0-E884-A044-A61A-879E57C70146}" type="presParOf" srcId="{01C52742-29C4-C44F-BD71-63DCB4C3BBE3}" destId="{80AE9C81-2678-994C-BA8B-DA13B6C4D159}" srcOrd="0" destOrd="0" presId="urn:microsoft.com/office/officeart/2008/layout/VerticalCurvedList"/>
    <dgm:cxn modelId="{FDC8D505-AB2E-C048-9C4D-16F0CCDAC8ED}" type="presParOf" srcId="{B6719907-0084-004D-9CB6-B9E660936CB8}" destId="{CFC8CD4E-739C-5E44-8492-B6AF3DC1B56C}" srcOrd="11" destOrd="0" presId="urn:microsoft.com/office/officeart/2008/layout/VerticalCurvedList"/>
    <dgm:cxn modelId="{DFB3D767-22F6-AF4A-8421-986A3125E903}" type="presParOf" srcId="{B6719907-0084-004D-9CB6-B9E660936CB8}" destId="{D9143372-4272-3E4E-93BB-37026452E490}" srcOrd="12" destOrd="0" presId="urn:microsoft.com/office/officeart/2008/layout/VerticalCurvedList"/>
    <dgm:cxn modelId="{D02EDE88-5B02-0449-B9DA-4EBE8D46D843}" type="presParOf" srcId="{D9143372-4272-3E4E-93BB-37026452E490}" destId="{A8C3642D-F9A4-F54F-82D8-B6C79AC10D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BCB7E-6AEA-214D-8C8B-317EA42B0FC0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BB5752-BD97-364E-96C0-58312A154FCD}">
      <dgm:prSet phldrT="[Text]"/>
      <dgm:spPr/>
      <dgm:t>
        <a:bodyPr/>
        <a:lstStyle/>
        <a:p>
          <a:r>
            <a:rPr lang="en-GB" dirty="0"/>
            <a:t>Users</a:t>
          </a:r>
        </a:p>
      </dgm:t>
    </dgm:pt>
    <dgm:pt modelId="{A13CEFF6-1B84-A547-96D9-0ABE4F4123F2}" type="parTrans" cxnId="{6D680A5E-3559-B74A-B443-CEAD7106D15A}">
      <dgm:prSet/>
      <dgm:spPr/>
      <dgm:t>
        <a:bodyPr/>
        <a:lstStyle/>
        <a:p>
          <a:endParaRPr lang="en-GB"/>
        </a:p>
      </dgm:t>
    </dgm:pt>
    <dgm:pt modelId="{8AE8913D-A1D2-5049-9A1E-571F9A57BFCD}" type="sibTrans" cxnId="{6D680A5E-3559-B74A-B443-CEAD7106D15A}">
      <dgm:prSet/>
      <dgm:spPr/>
      <dgm:t>
        <a:bodyPr/>
        <a:lstStyle/>
        <a:p>
          <a:endParaRPr lang="en-GB"/>
        </a:p>
      </dgm:t>
    </dgm:pt>
    <dgm:pt modelId="{CF03E05E-EBFA-5A4A-A39B-D5D648F56BB5}">
      <dgm:prSet phldrT="[Text]"/>
      <dgm:spPr/>
      <dgm:t>
        <a:bodyPr/>
        <a:lstStyle/>
        <a:p>
          <a:r>
            <a:rPr lang="en-GB" dirty="0"/>
            <a:t>What do they want (expectations)</a:t>
          </a:r>
        </a:p>
      </dgm:t>
    </dgm:pt>
    <dgm:pt modelId="{1FF879AA-9872-B141-9320-23ACE4EC9E78}" type="parTrans" cxnId="{283DDABE-0708-AC48-80DA-D14384EB6F45}">
      <dgm:prSet/>
      <dgm:spPr/>
      <dgm:t>
        <a:bodyPr/>
        <a:lstStyle/>
        <a:p>
          <a:endParaRPr lang="en-GB"/>
        </a:p>
      </dgm:t>
    </dgm:pt>
    <dgm:pt modelId="{6FDB4E67-BE04-5D48-AF43-9E9318C48D3F}" type="sibTrans" cxnId="{283DDABE-0708-AC48-80DA-D14384EB6F45}">
      <dgm:prSet/>
      <dgm:spPr/>
      <dgm:t>
        <a:bodyPr/>
        <a:lstStyle/>
        <a:p>
          <a:endParaRPr lang="en-GB"/>
        </a:p>
      </dgm:t>
    </dgm:pt>
    <dgm:pt modelId="{F0D92CD5-BFB8-0F48-B1D0-AEEE8066B6B5}">
      <dgm:prSet phldrT="[Text]"/>
      <dgm:spPr/>
      <dgm:t>
        <a:bodyPr/>
        <a:lstStyle/>
        <a:p>
          <a:r>
            <a:rPr lang="en-GB" dirty="0"/>
            <a:t>WP leaders</a:t>
          </a:r>
        </a:p>
      </dgm:t>
    </dgm:pt>
    <dgm:pt modelId="{165A7DBF-01F9-B34B-A6D1-8E391CB71748}" type="parTrans" cxnId="{C1A01BBA-6459-B544-BB26-E818FD5F4234}">
      <dgm:prSet/>
      <dgm:spPr/>
      <dgm:t>
        <a:bodyPr/>
        <a:lstStyle/>
        <a:p>
          <a:endParaRPr lang="en-GB"/>
        </a:p>
      </dgm:t>
    </dgm:pt>
    <dgm:pt modelId="{A9799B23-637B-F749-85AC-76C558E6164B}" type="sibTrans" cxnId="{C1A01BBA-6459-B544-BB26-E818FD5F4234}">
      <dgm:prSet/>
      <dgm:spPr/>
      <dgm:t>
        <a:bodyPr/>
        <a:lstStyle/>
        <a:p>
          <a:endParaRPr lang="en-GB"/>
        </a:p>
      </dgm:t>
    </dgm:pt>
    <dgm:pt modelId="{60ED21C8-37B5-5F41-B9FD-B2AD2C9E9D24}">
      <dgm:prSet phldrT="[Text]"/>
      <dgm:spPr/>
      <dgm:t>
        <a:bodyPr/>
        <a:lstStyle/>
        <a:p>
          <a:r>
            <a:rPr lang="en-GB" dirty="0"/>
            <a:t>What and how is feasible technically</a:t>
          </a:r>
        </a:p>
      </dgm:t>
    </dgm:pt>
    <dgm:pt modelId="{F9867022-8EEE-0B48-928D-D26FE0A75B3A}" type="parTrans" cxnId="{F54FF331-01FA-554C-95E2-390A7BA25FB6}">
      <dgm:prSet/>
      <dgm:spPr/>
      <dgm:t>
        <a:bodyPr/>
        <a:lstStyle/>
        <a:p>
          <a:endParaRPr lang="en-GB"/>
        </a:p>
      </dgm:t>
    </dgm:pt>
    <dgm:pt modelId="{4E7C8C24-364D-064A-B38C-9B56D9BFB879}" type="sibTrans" cxnId="{F54FF331-01FA-554C-95E2-390A7BA25FB6}">
      <dgm:prSet/>
      <dgm:spPr/>
      <dgm:t>
        <a:bodyPr/>
        <a:lstStyle/>
        <a:p>
          <a:endParaRPr lang="en-GB"/>
        </a:p>
      </dgm:t>
    </dgm:pt>
    <dgm:pt modelId="{20B9429C-E8C8-AA40-BCF7-1CE845299D31}">
      <dgm:prSet phldrT="[Text]"/>
      <dgm:spPr/>
      <dgm:t>
        <a:bodyPr/>
        <a:lstStyle/>
        <a:p>
          <a:r>
            <a:rPr lang="en-GB" dirty="0"/>
            <a:t>Facility directors</a:t>
          </a:r>
        </a:p>
      </dgm:t>
    </dgm:pt>
    <dgm:pt modelId="{DE99FFAC-EF3E-2E4B-91B7-CC7692CC78A6}" type="parTrans" cxnId="{2CA76C9F-BD77-9C4B-9E0A-F5EF9EA6C574}">
      <dgm:prSet/>
      <dgm:spPr/>
      <dgm:t>
        <a:bodyPr/>
        <a:lstStyle/>
        <a:p>
          <a:endParaRPr lang="en-GB"/>
        </a:p>
      </dgm:t>
    </dgm:pt>
    <dgm:pt modelId="{258F3F9F-AE60-1B45-9A7D-2B5DC5B9055A}" type="sibTrans" cxnId="{2CA76C9F-BD77-9C4B-9E0A-F5EF9EA6C574}">
      <dgm:prSet/>
      <dgm:spPr/>
      <dgm:t>
        <a:bodyPr/>
        <a:lstStyle/>
        <a:p>
          <a:endParaRPr lang="en-GB"/>
        </a:p>
      </dgm:t>
    </dgm:pt>
    <dgm:pt modelId="{D421E750-1644-3649-9CE5-11974D0697F2}">
      <dgm:prSet phldrT="[Text]"/>
      <dgm:spPr/>
      <dgm:t>
        <a:bodyPr/>
        <a:lstStyle/>
        <a:p>
          <a:r>
            <a:rPr lang="en-GB" dirty="0"/>
            <a:t>What is in their core mission or are they willing to implement</a:t>
          </a:r>
        </a:p>
      </dgm:t>
    </dgm:pt>
    <dgm:pt modelId="{2E745CF1-9647-7D48-AD45-DF3F8275B40F}" type="parTrans" cxnId="{CFE443E6-33ED-1B4C-A08D-7B3A54F919F1}">
      <dgm:prSet/>
      <dgm:spPr/>
      <dgm:t>
        <a:bodyPr/>
        <a:lstStyle/>
        <a:p>
          <a:endParaRPr lang="en-GB"/>
        </a:p>
      </dgm:t>
    </dgm:pt>
    <dgm:pt modelId="{7C48978B-2623-1B46-8DF6-9134CF04B72D}" type="sibTrans" cxnId="{CFE443E6-33ED-1B4C-A08D-7B3A54F919F1}">
      <dgm:prSet/>
      <dgm:spPr/>
      <dgm:t>
        <a:bodyPr/>
        <a:lstStyle/>
        <a:p>
          <a:endParaRPr lang="en-GB"/>
        </a:p>
      </dgm:t>
    </dgm:pt>
    <dgm:pt modelId="{E0D3A5E7-4699-1046-B961-7241F37CD522}">
      <dgm:prSet phldrT="[Text]"/>
      <dgm:spPr/>
      <dgm:t>
        <a:bodyPr/>
        <a:lstStyle/>
        <a:p>
          <a:r>
            <a:rPr lang="en-GB" dirty="0"/>
            <a:t>Identify the strategy for sustainability</a:t>
          </a:r>
        </a:p>
      </dgm:t>
    </dgm:pt>
    <dgm:pt modelId="{DE0E5763-4B78-9C49-8CB3-054629D0C643}" type="parTrans" cxnId="{0EFEF0FB-738F-9749-9933-7D879B2C3777}">
      <dgm:prSet/>
      <dgm:spPr/>
      <dgm:t>
        <a:bodyPr/>
        <a:lstStyle/>
        <a:p>
          <a:endParaRPr lang="en-GB"/>
        </a:p>
      </dgm:t>
    </dgm:pt>
    <dgm:pt modelId="{AA4AA3E9-6E72-C744-B9CE-C130DB064C7F}" type="sibTrans" cxnId="{0EFEF0FB-738F-9749-9933-7D879B2C3777}">
      <dgm:prSet/>
      <dgm:spPr/>
      <dgm:t>
        <a:bodyPr/>
        <a:lstStyle/>
        <a:p>
          <a:endParaRPr lang="en-GB"/>
        </a:p>
      </dgm:t>
    </dgm:pt>
    <dgm:pt modelId="{8A42CB5C-8586-1C48-9E91-F445E1AD1ACD}" type="pres">
      <dgm:prSet presAssocID="{444BCB7E-6AEA-214D-8C8B-317EA42B0FC0}" presName="rootnode" presStyleCnt="0">
        <dgm:presLayoutVars>
          <dgm:chMax/>
          <dgm:chPref/>
          <dgm:dir/>
          <dgm:animLvl val="lvl"/>
        </dgm:presLayoutVars>
      </dgm:prSet>
      <dgm:spPr/>
    </dgm:pt>
    <dgm:pt modelId="{3391CD60-049A-E14D-BD4E-E632B3CF4C67}" type="pres">
      <dgm:prSet presAssocID="{07BB5752-BD97-364E-96C0-58312A154FCD}" presName="composite" presStyleCnt="0"/>
      <dgm:spPr/>
    </dgm:pt>
    <dgm:pt modelId="{D2238CDA-78B6-CB41-BF45-E7ED92BD4F85}" type="pres">
      <dgm:prSet presAssocID="{07BB5752-BD97-364E-96C0-58312A154FCD}" presName="bentUpArrow1" presStyleLbl="alignImgPlace1" presStyleIdx="0" presStyleCnt="3"/>
      <dgm:spPr/>
    </dgm:pt>
    <dgm:pt modelId="{D93746BF-4CBA-8B43-AAC5-2D66EDE95A3A}" type="pres">
      <dgm:prSet presAssocID="{07BB5752-BD97-364E-96C0-58312A154FC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41ABC05-7C21-0747-84A8-5B5DFE07324A}" type="pres">
      <dgm:prSet presAssocID="{07BB5752-BD97-364E-96C0-58312A154FC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6277C3C-7411-664C-9F87-7E056EC6AED3}" type="pres">
      <dgm:prSet presAssocID="{8AE8913D-A1D2-5049-9A1E-571F9A57BFCD}" presName="sibTrans" presStyleCnt="0"/>
      <dgm:spPr/>
    </dgm:pt>
    <dgm:pt modelId="{0466128F-0434-5641-8434-8C51D50321CC}" type="pres">
      <dgm:prSet presAssocID="{F0D92CD5-BFB8-0F48-B1D0-AEEE8066B6B5}" presName="composite" presStyleCnt="0"/>
      <dgm:spPr/>
    </dgm:pt>
    <dgm:pt modelId="{ADF9F1B3-AF5C-6F48-BE45-C041D6894DCC}" type="pres">
      <dgm:prSet presAssocID="{F0D92CD5-BFB8-0F48-B1D0-AEEE8066B6B5}" presName="bentUpArrow1" presStyleLbl="alignImgPlace1" presStyleIdx="1" presStyleCnt="3"/>
      <dgm:spPr/>
    </dgm:pt>
    <dgm:pt modelId="{749B6F3B-0EF1-0F44-B71F-A81B0510A416}" type="pres">
      <dgm:prSet presAssocID="{F0D92CD5-BFB8-0F48-B1D0-AEEE8066B6B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044EB6BC-D861-3945-BE9E-5821F0F7FFC6}" type="pres">
      <dgm:prSet presAssocID="{F0D92CD5-BFB8-0F48-B1D0-AEEE8066B6B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85387FA-4C95-5043-AA19-EDC2F11B7446}" type="pres">
      <dgm:prSet presAssocID="{A9799B23-637B-F749-85AC-76C558E6164B}" presName="sibTrans" presStyleCnt="0"/>
      <dgm:spPr/>
    </dgm:pt>
    <dgm:pt modelId="{03EFF193-80F3-914E-9D20-B7B1062FF856}" type="pres">
      <dgm:prSet presAssocID="{20B9429C-E8C8-AA40-BCF7-1CE845299D31}" presName="composite" presStyleCnt="0"/>
      <dgm:spPr/>
    </dgm:pt>
    <dgm:pt modelId="{B2F84DF1-6940-494A-B0A7-E12104889417}" type="pres">
      <dgm:prSet presAssocID="{20B9429C-E8C8-AA40-BCF7-1CE845299D31}" presName="bentUpArrow1" presStyleLbl="alignImgPlace1" presStyleIdx="2" presStyleCnt="3"/>
      <dgm:spPr/>
    </dgm:pt>
    <dgm:pt modelId="{20BACAAA-6917-6C4D-B279-88F4A2FB07A4}" type="pres">
      <dgm:prSet presAssocID="{20B9429C-E8C8-AA40-BCF7-1CE845299D3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A254933-A9A2-3F43-A9F1-98FFAD2A8D0A}" type="pres">
      <dgm:prSet presAssocID="{20B9429C-E8C8-AA40-BCF7-1CE845299D3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7665A29-7E75-594D-8353-58AC5B4EBBFF}" type="pres">
      <dgm:prSet presAssocID="{258F3F9F-AE60-1B45-9A7D-2B5DC5B9055A}" presName="sibTrans" presStyleCnt="0"/>
      <dgm:spPr/>
    </dgm:pt>
    <dgm:pt modelId="{3FDDE3C9-04BC-F041-AB2E-C2E1619EC27E}" type="pres">
      <dgm:prSet presAssocID="{E0D3A5E7-4699-1046-B961-7241F37CD522}" presName="composite" presStyleCnt="0"/>
      <dgm:spPr/>
    </dgm:pt>
    <dgm:pt modelId="{ABD3FE1E-92FB-1140-A057-9447F594DE9A}" type="pres">
      <dgm:prSet presAssocID="{E0D3A5E7-4699-1046-B961-7241F37CD522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9AC7128-AC5D-AD4A-A06D-4C8094589F77}" type="presOf" srcId="{CF03E05E-EBFA-5A4A-A39B-D5D648F56BB5}" destId="{841ABC05-7C21-0747-84A8-5B5DFE07324A}" srcOrd="0" destOrd="0" presId="urn:microsoft.com/office/officeart/2005/8/layout/StepDownProcess"/>
    <dgm:cxn modelId="{F54FF331-01FA-554C-95E2-390A7BA25FB6}" srcId="{F0D92CD5-BFB8-0F48-B1D0-AEEE8066B6B5}" destId="{60ED21C8-37B5-5F41-B9FD-B2AD2C9E9D24}" srcOrd="0" destOrd="0" parTransId="{F9867022-8EEE-0B48-928D-D26FE0A75B3A}" sibTransId="{4E7C8C24-364D-064A-B38C-9B56D9BFB879}"/>
    <dgm:cxn modelId="{28EF4A3D-0A58-B640-B26B-DD1B20C3B0DD}" type="presOf" srcId="{07BB5752-BD97-364E-96C0-58312A154FCD}" destId="{D93746BF-4CBA-8B43-AAC5-2D66EDE95A3A}" srcOrd="0" destOrd="0" presId="urn:microsoft.com/office/officeart/2005/8/layout/StepDownProcess"/>
    <dgm:cxn modelId="{2B06DB55-16A7-B74E-A91A-3EE1637E85F3}" type="presOf" srcId="{20B9429C-E8C8-AA40-BCF7-1CE845299D31}" destId="{20BACAAA-6917-6C4D-B279-88F4A2FB07A4}" srcOrd="0" destOrd="0" presId="urn:microsoft.com/office/officeart/2005/8/layout/StepDownProcess"/>
    <dgm:cxn modelId="{602B3557-7141-214D-A414-8B5812F218B4}" type="presOf" srcId="{E0D3A5E7-4699-1046-B961-7241F37CD522}" destId="{ABD3FE1E-92FB-1140-A057-9447F594DE9A}" srcOrd="0" destOrd="0" presId="urn:microsoft.com/office/officeart/2005/8/layout/StepDownProcess"/>
    <dgm:cxn modelId="{6D680A5E-3559-B74A-B443-CEAD7106D15A}" srcId="{444BCB7E-6AEA-214D-8C8B-317EA42B0FC0}" destId="{07BB5752-BD97-364E-96C0-58312A154FCD}" srcOrd="0" destOrd="0" parTransId="{A13CEFF6-1B84-A547-96D9-0ABE4F4123F2}" sibTransId="{8AE8913D-A1D2-5049-9A1E-571F9A57BFCD}"/>
    <dgm:cxn modelId="{6523D393-77C2-994B-8C7C-2F944FD2E50B}" type="presOf" srcId="{F0D92CD5-BFB8-0F48-B1D0-AEEE8066B6B5}" destId="{749B6F3B-0EF1-0F44-B71F-A81B0510A416}" srcOrd="0" destOrd="0" presId="urn:microsoft.com/office/officeart/2005/8/layout/StepDownProcess"/>
    <dgm:cxn modelId="{2CA76C9F-BD77-9C4B-9E0A-F5EF9EA6C574}" srcId="{444BCB7E-6AEA-214D-8C8B-317EA42B0FC0}" destId="{20B9429C-E8C8-AA40-BCF7-1CE845299D31}" srcOrd="2" destOrd="0" parTransId="{DE99FFAC-EF3E-2E4B-91B7-CC7692CC78A6}" sibTransId="{258F3F9F-AE60-1B45-9A7D-2B5DC5B9055A}"/>
    <dgm:cxn modelId="{C1A01BBA-6459-B544-BB26-E818FD5F4234}" srcId="{444BCB7E-6AEA-214D-8C8B-317EA42B0FC0}" destId="{F0D92CD5-BFB8-0F48-B1D0-AEEE8066B6B5}" srcOrd="1" destOrd="0" parTransId="{165A7DBF-01F9-B34B-A6D1-8E391CB71748}" sibTransId="{A9799B23-637B-F749-85AC-76C558E6164B}"/>
    <dgm:cxn modelId="{283DDABE-0708-AC48-80DA-D14384EB6F45}" srcId="{07BB5752-BD97-364E-96C0-58312A154FCD}" destId="{CF03E05E-EBFA-5A4A-A39B-D5D648F56BB5}" srcOrd="0" destOrd="0" parTransId="{1FF879AA-9872-B141-9320-23ACE4EC9E78}" sibTransId="{6FDB4E67-BE04-5D48-AF43-9E9318C48D3F}"/>
    <dgm:cxn modelId="{9B7B11CB-DCA3-6240-9971-D338105C4B6A}" type="presOf" srcId="{60ED21C8-37B5-5F41-B9FD-B2AD2C9E9D24}" destId="{044EB6BC-D861-3945-BE9E-5821F0F7FFC6}" srcOrd="0" destOrd="0" presId="urn:microsoft.com/office/officeart/2005/8/layout/StepDownProcess"/>
    <dgm:cxn modelId="{2066F2D0-D021-AE43-A8C2-90FE37CEDE21}" type="presOf" srcId="{D421E750-1644-3649-9CE5-11974D0697F2}" destId="{5A254933-A9A2-3F43-A9F1-98FFAD2A8D0A}" srcOrd="0" destOrd="0" presId="urn:microsoft.com/office/officeart/2005/8/layout/StepDownProcess"/>
    <dgm:cxn modelId="{CFE443E6-33ED-1B4C-A08D-7B3A54F919F1}" srcId="{20B9429C-E8C8-AA40-BCF7-1CE845299D31}" destId="{D421E750-1644-3649-9CE5-11974D0697F2}" srcOrd="0" destOrd="0" parTransId="{2E745CF1-9647-7D48-AD45-DF3F8275B40F}" sibTransId="{7C48978B-2623-1B46-8DF6-9134CF04B72D}"/>
    <dgm:cxn modelId="{9FC0B9EE-2222-1D4A-A6A1-F6E8323A2145}" type="presOf" srcId="{444BCB7E-6AEA-214D-8C8B-317EA42B0FC0}" destId="{8A42CB5C-8586-1C48-9E91-F445E1AD1ACD}" srcOrd="0" destOrd="0" presId="urn:microsoft.com/office/officeart/2005/8/layout/StepDownProcess"/>
    <dgm:cxn modelId="{0EFEF0FB-738F-9749-9933-7D879B2C3777}" srcId="{444BCB7E-6AEA-214D-8C8B-317EA42B0FC0}" destId="{E0D3A5E7-4699-1046-B961-7241F37CD522}" srcOrd="3" destOrd="0" parTransId="{DE0E5763-4B78-9C49-8CB3-054629D0C643}" sibTransId="{AA4AA3E9-6E72-C744-B9CE-C130DB064C7F}"/>
    <dgm:cxn modelId="{58A94EA8-14E3-8642-9D18-28D079B30C7D}" type="presParOf" srcId="{8A42CB5C-8586-1C48-9E91-F445E1AD1ACD}" destId="{3391CD60-049A-E14D-BD4E-E632B3CF4C67}" srcOrd="0" destOrd="0" presId="urn:microsoft.com/office/officeart/2005/8/layout/StepDownProcess"/>
    <dgm:cxn modelId="{B3EFF570-91F5-5C45-B9CC-61E2704E47D3}" type="presParOf" srcId="{3391CD60-049A-E14D-BD4E-E632B3CF4C67}" destId="{D2238CDA-78B6-CB41-BF45-E7ED92BD4F85}" srcOrd="0" destOrd="0" presId="urn:microsoft.com/office/officeart/2005/8/layout/StepDownProcess"/>
    <dgm:cxn modelId="{62C92216-5F4E-BB49-8B90-9714F2F46BA6}" type="presParOf" srcId="{3391CD60-049A-E14D-BD4E-E632B3CF4C67}" destId="{D93746BF-4CBA-8B43-AAC5-2D66EDE95A3A}" srcOrd="1" destOrd="0" presId="urn:microsoft.com/office/officeart/2005/8/layout/StepDownProcess"/>
    <dgm:cxn modelId="{BD74A629-9343-9C4A-B8C3-F27EB2B4C616}" type="presParOf" srcId="{3391CD60-049A-E14D-BD4E-E632B3CF4C67}" destId="{841ABC05-7C21-0747-84A8-5B5DFE07324A}" srcOrd="2" destOrd="0" presId="urn:microsoft.com/office/officeart/2005/8/layout/StepDownProcess"/>
    <dgm:cxn modelId="{D6B41A2E-A40A-9A4B-ABEA-3156E23C9844}" type="presParOf" srcId="{8A42CB5C-8586-1C48-9E91-F445E1AD1ACD}" destId="{D6277C3C-7411-664C-9F87-7E056EC6AED3}" srcOrd="1" destOrd="0" presId="urn:microsoft.com/office/officeart/2005/8/layout/StepDownProcess"/>
    <dgm:cxn modelId="{21D7DA06-ED86-9649-954E-BD3D1455D9BC}" type="presParOf" srcId="{8A42CB5C-8586-1C48-9E91-F445E1AD1ACD}" destId="{0466128F-0434-5641-8434-8C51D50321CC}" srcOrd="2" destOrd="0" presId="urn:microsoft.com/office/officeart/2005/8/layout/StepDownProcess"/>
    <dgm:cxn modelId="{9E10CF65-3A21-BB4B-89C1-BB1E7BFDE3D0}" type="presParOf" srcId="{0466128F-0434-5641-8434-8C51D50321CC}" destId="{ADF9F1B3-AF5C-6F48-BE45-C041D6894DCC}" srcOrd="0" destOrd="0" presId="urn:microsoft.com/office/officeart/2005/8/layout/StepDownProcess"/>
    <dgm:cxn modelId="{B9A36C2D-113D-6349-9391-A9B076FB6458}" type="presParOf" srcId="{0466128F-0434-5641-8434-8C51D50321CC}" destId="{749B6F3B-0EF1-0F44-B71F-A81B0510A416}" srcOrd="1" destOrd="0" presId="urn:microsoft.com/office/officeart/2005/8/layout/StepDownProcess"/>
    <dgm:cxn modelId="{F61AD5AA-4850-A14D-AE8B-27A549B7AA85}" type="presParOf" srcId="{0466128F-0434-5641-8434-8C51D50321CC}" destId="{044EB6BC-D861-3945-BE9E-5821F0F7FFC6}" srcOrd="2" destOrd="0" presId="urn:microsoft.com/office/officeart/2005/8/layout/StepDownProcess"/>
    <dgm:cxn modelId="{C4D4A08E-3192-C64C-BB9C-2D3851523367}" type="presParOf" srcId="{8A42CB5C-8586-1C48-9E91-F445E1AD1ACD}" destId="{785387FA-4C95-5043-AA19-EDC2F11B7446}" srcOrd="3" destOrd="0" presId="urn:microsoft.com/office/officeart/2005/8/layout/StepDownProcess"/>
    <dgm:cxn modelId="{233C46ED-35E5-6044-BC7A-7DF6C4229D69}" type="presParOf" srcId="{8A42CB5C-8586-1C48-9E91-F445E1AD1ACD}" destId="{03EFF193-80F3-914E-9D20-B7B1062FF856}" srcOrd="4" destOrd="0" presId="urn:microsoft.com/office/officeart/2005/8/layout/StepDownProcess"/>
    <dgm:cxn modelId="{513429EC-C709-FF4D-B775-D4CF51A8C82A}" type="presParOf" srcId="{03EFF193-80F3-914E-9D20-B7B1062FF856}" destId="{B2F84DF1-6940-494A-B0A7-E12104889417}" srcOrd="0" destOrd="0" presId="urn:microsoft.com/office/officeart/2005/8/layout/StepDownProcess"/>
    <dgm:cxn modelId="{FF96F097-02B9-C744-BA54-10290FFACBA6}" type="presParOf" srcId="{03EFF193-80F3-914E-9D20-B7B1062FF856}" destId="{20BACAAA-6917-6C4D-B279-88F4A2FB07A4}" srcOrd="1" destOrd="0" presId="urn:microsoft.com/office/officeart/2005/8/layout/StepDownProcess"/>
    <dgm:cxn modelId="{86AD7C12-2980-854D-B656-22C6D3AF38D1}" type="presParOf" srcId="{03EFF193-80F3-914E-9D20-B7B1062FF856}" destId="{5A254933-A9A2-3F43-A9F1-98FFAD2A8D0A}" srcOrd="2" destOrd="0" presId="urn:microsoft.com/office/officeart/2005/8/layout/StepDownProcess"/>
    <dgm:cxn modelId="{3AB30D82-76A7-4540-B342-56EC2CAA6D61}" type="presParOf" srcId="{8A42CB5C-8586-1C48-9E91-F445E1AD1ACD}" destId="{D7665A29-7E75-594D-8353-58AC5B4EBBFF}" srcOrd="5" destOrd="0" presId="urn:microsoft.com/office/officeart/2005/8/layout/StepDownProcess"/>
    <dgm:cxn modelId="{D81AB14F-C4B2-F340-B43D-AF8E005FC62A}" type="presParOf" srcId="{8A42CB5C-8586-1C48-9E91-F445E1AD1ACD}" destId="{3FDDE3C9-04BC-F041-AB2E-C2E1619EC27E}" srcOrd="6" destOrd="0" presId="urn:microsoft.com/office/officeart/2005/8/layout/StepDownProcess"/>
    <dgm:cxn modelId="{3F24C88B-EBA1-824C-A8CA-AD6574189B6C}" type="presParOf" srcId="{3FDDE3C9-04BC-F041-AB2E-C2E1619EC27E}" destId="{ABD3FE1E-92FB-1140-A057-9447F594DE9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8FCD2-C083-7745-A439-71622A100B47}">
      <dsp:nvSpPr>
        <dsp:cNvPr id="0" name=""/>
        <dsp:cNvSpPr/>
      </dsp:nvSpPr>
      <dsp:spPr>
        <a:xfrm>
          <a:off x="-4714672" y="-722702"/>
          <a:ext cx="5615767" cy="5615767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1970A-98A5-614D-BCED-554CE2647168}">
      <dsp:nvSpPr>
        <dsp:cNvPr id="0" name=""/>
        <dsp:cNvSpPr/>
      </dsp:nvSpPr>
      <dsp:spPr>
        <a:xfrm>
          <a:off x="336398" y="219611"/>
          <a:ext cx="105795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Simulation tools</a:t>
          </a:r>
        </a:p>
      </dsp:txBody>
      <dsp:txXfrm>
        <a:off x="336398" y="219611"/>
        <a:ext cx="10579534" cy="439055"/>
      </dsp:txXfrm>
    </dsp:sp>
    <dsp:sp modelId="{AF60AD71-E1EB-E646-BF71-3B7512E78B37}">
      <dsp:nvSpPr>
        <dsp:cNvPr id="0" name=""/>
        <dsp:cNvSpPr/>
      </dsp:nvSpPr>
      <dsp:spPr>
        <a:xfrm>
          <a:off x="61988" y="1647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72644-004C-4747-98D2-29985026BC27}">
      <dsp:nvSpPr>
        <dsp:cNvPr id="0" name=""/>
        <dsp:cNvSpPr/>
      </dsp:nvSpPr>
      <dsp:spPr>
        <a:xfrm>
          <a:off x="697552" y="878111"/>
          <a:ext cx="10218381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Search tool (with specific </a:t>
          </a:r>
          <a:r>
            <a:rPr lang="en-GB" sz="2200" kern="1200" dirty="0" err="1"/>
            <a:t>PaN</a:t>
          </a:r>
          <a:r>
            <a:rPr lang="en-GB" sz="2200" kern="1200" dirty="0"/>
            <a:t> parameters)</a:t>
          </a:r>
        </a:p>
      </dsp:txBody>
      <dsp:txXfrm>
        <a:off x="697552" y="878111"/>
        <a:ext cx="10218381" cy="439055"/>
      </dsp:txXfrm>
    </dsp:sp>
    <dsp:sp modelId="{66E031F4-52E6-294D-899B-E8CE056FD8AB}">
      <dsp:nvSpPr>
        <dsp:cNvPr id="0" name=""/>
        <dsp:cNvSpPr/>
      </dsp:nvSpPr>
      <dsp:spPr>
        <a:xfrm>
          <a:off x="423142" y="8232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75271-DBD8-EB42-AF97-A8F24E2BA5BA}">
      <dsp:nvSpPr>
        <dsp:cNvPr id="0" name=""/>
        <dsp:cNvSpPr/>
      </dsp:nvSpPr>
      <dsp:spPr>
        <a:xfrm>
          <a:off x="862698" y="1536611"/>
          <a:ext cx="100532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analysis and visualisation (software catalogue)</a:t>
          </a:r>
        </a:p>
      </dsp:txBody>
      <dsp:txXfrm>
        <a:off x="862698" y="1536611"/>
        <a:ext cx="10053234" cy="439055"/>
      </dsp:txXfrm>
    </dsp:sp>
    <dsp:sp modelId="{CBF59AD6-9291-C949-B614-99E706B6EC56}">
      <dsp:nvSpPr>
        <dsp:cNvPr id="0" name=""/>
        <dsp:cNvSpPr/>
      </dsp:nvSpPr>
      <dsp:spPr>
        <a:xfrm>
          <a:off x="588288" y="14817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D019B-BECB-614B-A0CF-06ED69E6F7DD}">
      <dsp:nvSpPr>
        <dsp:cNvPr id="0" name=""/>
        <dsp:cNvSpPr/>
      </dsp:nvSpPr>
      <dsp:spPr>
        <a:xfrm>
          <a:off x="862698" y="2194695"/>
          <a:ext cx="100532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Training</a:t>
          </a:r>
        </a:p>
      </dsp:txBody>
      <dsp:txXfrm>
        <a:off x="862698" y="2194695"/>
        <a:ext cx="10053234" cy="439055"/>
      </dsp:txXfrm>
    </dsp:sp>
    <dsp:sp modelId="{DFC9DAC8-FF4C-FB44-9106-F77F1C72D9CD}">
      <dsp:nvSpPr>
        <dsp:cNvPr id="0" name=""/>
        <dsp:cNvSpPr/>
      </dsp:nvSpPr>
      <dsp:spPr>
        <a:xfrm>
          <a:off x="588288" y="21398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E195C-29A0-A84D-B288-FBC52476BCEB}">
      <dsp:nvSpPr>
        <dsp:cNvPr id="0" name=""/>
        <dsp:cNvSpPr/>
      </dsp:nvSpPr>
      <dsp:spPr>
        <a:xfrm>
          <a:off x="697552" y="2853195"/>
          <a:ext cx="10218381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Community AAI</a:t>
          </a:r>
        </a:p>
      </dsp:txBody>
      <dsp:txXfrm>
        <a:off x="697552" y="2853195"/>
        <a:ext cx="10218381" cy="439055"/>
      </dsp:txXfrm>
    </dsp:sp>
    <dsp:sp modelId="{8DD504AD-842F-F948-A85E-F866B8A396CD}">
      <dsp:nvSpPr>
        <dsp:cNvPr id="0" name=""/>
        <dsp:cNvSpPr/>
      </dsp:nvSpPr>
      <dsp:spPr>
        <a:xfrm>
          <a:off x="423142" y="27983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39EE4-790A-8149-B35C-4A20401379CF}">
      <dsp:nvSpPr>
        <dsp:cNvPr id="0" name=""/>
        <dsp:cNvSpPr/>
      </dsp:nvSpPr>
      <dsp:spPr>
        <a:xfrm>
          <a:off x="336398" y="3511695"/>
          <a:ext cx="105795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Alignment of data policies and DMPs</a:t>
          </a:r>
        </a:p>
      </dsp:txBody>
      <dsp:txXfrm>
        <a:off x="336398" y="3511695"/>
        <a:ext cx="10579534" cy="439055"/>
      </dsp:txXfrm>
    </dsp:sp>
    <dsp:sp modelId="{A8C3642D-F9A4-F54F-82D8-B6C79AC10D30}">
      <dsp:nvSpPr>
        <dsp:cNvPr id="0" name=""/>
        <dsp:cNvSpPr/>
      </dsp:nvSpPr>
      <dsp:spPr>
        <a:xfrm>
          <a:off x="61988" y="34568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8FCD2-C083-7745-A439-71622A100B47}">
      <dsp:nvSpPr>
        <dsp:cNvPr id="0" name=""/>
        <dsp:cNvSpPr/>
      </dsp:nvSpPr>
      <dsp:spPr>
        <a:xfrm>
          <a:off x="-4714672" y="-722702"/>
          <a:ext cx="5615767" cy="5615767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1970A-98A5-614D-BCED-554CE2647168}">
      <dsp:nvSpPr>
        <dsp:cNvPr id="0" name=""/>
        <dsp:cNvSpPr/>
      </dsp:nvSpPr>
      <dsp:spPr>
        <a:xfrm>
          <a:off x="336398" y="219611"/>
          <a:ext cx="105795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Simulation tools</a:t>
          </a:r>
        </a:p>
      </dsp:txBody>
      <dsp:txXfrm>
        <a:off x="336398" y="219611"/>
        <a:ext cx="10579534" cy="439055"/>
      </dsp:txXfrm>
    </dsp:sp>
    <dsp:sp modelId="{AF60AD71-E1EB-E646-BF71-3B7512E78B37}">
      <dsp:nvSpPr>
        <dsp:cNvPr id="0" name=""/>
        <dsp:cNvSpPr/>
      </dsp:nvSpPr>
      <dsp:spPr>
        <a:xfrm>
          <a:off x="61988" y="1647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72644-004C-4747-98D2-29985026BC27}">
      <dsp:nvSpPr>
        <dsp:cNvPr id="0" name=""/>
        <dsp:cNvSpPr/>
      </dsp:nvSpPr>
      <dsp:spPr>
        <a:xfrm>
          <a:off x="697552" y="878111"/>
          <a:ext cx="10218381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Search tool (with specific </a:t>
          </a:r>
          <a:r>
            <a:rPr lang="en-GB" sz="2200" kern="1200" dirty="0" err="1"/>
            <a:t>PaN</a:t>
          </a:r>
          <a:r>
            <a:rPr lang="en-GB" sz="2200" kern="1200" dirty="0"/>
            <a:t> parameters)</a:t>
          </a:r>
        </a:p>
      </dsp:txBody>
      <dsp:txXfrm>
        <a:off x="697552" y="878111"/>
        <a:ext cx="10218381" cy="439055"/>
      </dsp:txXfrm>
    </dsp:sp>
    <dsp:sp modelId="{66E031F4-52E6-294D-899B-E8CE056FD8AB}">
      <dsp:nvSpPr>
        <dsp:cNvPr id="0" name=""/>
        <dsp:cNvSpPr/>
      </dsp:nvSpPr>
      <dsp:spPr>
        <a:xfrm>
          <a:off x="423142" y="8232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75271-DBD8-EB42-AF97-A8F24E2BA5BA}">
      <dsp:nvSpPr>
        <dsp:cNvPr id="0" name=""/>
        <dsp:cNvSpPr/>
      </dsp:nvSpPr>
      <dsp:spPr>
        <a:xfrm>
          <a:off x="862698" y="1536611"/>
          <a:ext cx="100532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analysis and visualisation (software catalogue)</a:t>
          </a:r>
        </a:p>
      </dsp:txBody>
      <dsp:txXfrm>
        <a:off x="862698" y="1536611"/>
        <a:ext cx="10053234" cy="439055"/>
      </dsp:txXfrm>
    </dsp:sp>
    <dsp:sp modelId="{CBF59AD6-9291-C949-B614-99E706B6EC56}">
      <dsp:nvSpPr>
        <dsp:cNvPr id="0" name=""/>
        <dsp:cNvSpPr/>
      </dsp:nvSpPr>
      <dsp:spPr>
        <a:xfrm>
          <a:off x="588288" y="14817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D019B-BECB-614B-A0CF-06ED69E6F7DD}">
      <dsp:nvSpPr>
        <dsp:cNvPr id="0" name=""/>
        <dsp:cNvSpPr/>
      </dsp:nvSpPr>
      <dsp:spPr>
        <a:xfrm>
          <a:off x="862698" y="2194695"/>
          <a:ext cx="100532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Training</a:t>
          </a:r>
        </a:p>
      </dsp:txBody>
      <dsp:txXfrm>
        <a:off x="862698" y="2194695"/>
        <a:ext cx="10053234" cy="439055"/>
      </dsp:txXfrm>
    </dsp:sp>
    <dsp:sp modelId="{DFC9DAC8-FF4C-FB44-9106-F77F1C72D9CD}">
      <dsp:nvSpPr>
        <dsp:cNvPr id="0" name=""/>
        <dsp:cNvSpPr/>
      </dsp:nvSpPr>
      <dsp:spPr>
        <a:xfrm>
          <a:off x="588288" y="21398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E195C-29A0-A84D-B288-FBC52476BCEB}">
      <dsp:nvSpPr>
        <dsp:cNvPr id="0" name=""/>
        <dsp:cNvSpPr/>
      </dsp:nvSpPr>
      <dsp:spPr>
        <a:xfrm>
          <a:off x="697552" y="2853195"/>
          <a:ext cx="10218381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Community AAI</a:t>
          </a:r>
        </a:p>
      </dsp:txBody>
      <dsp:txXfrm>
        <a:off x="697552" y="2853195"/>
        <a:ext cx="10218381" cy="439055"/>
      </dsp:txXfrm>
    </dsp:sp>
    <dsp:sp modelId="{8DD504AD-842F-F948-A85E-F866B8A396CD}">
      <dsp:nvSpPr>
        <dsp:cNvPr id="0" name=""/>
        <dsp:cNvSpPr/>
      </dsp:nvSpPr>
      <dsp:spPr>
        <a:xfrm>
          <a:off x="423142" y="27983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39EE4-790A-8149-B35C-4A20401379CF}">
      <dsp:nvSpPr>
        <dsp:cNvPr id="0" name=""/>
        <dsp:cNvSpPr/>
      </dsp:nvSpPr>
      <dsp:spPr>
        <a:xfrm>
          <a:off x="336398" y="3511695"/>
          <a:ext cx="105795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Alignment of data policies and DMPs</a:t>
          </a:r>
        </a:p>
      </dsp:txBody>
      <dsp:txXfrm>
        <a:off x="336398" y="3511695"/>
        <a:ext cx="10579534" cy="439055"/>
      </dsp:txXfrm>
    </dsp:sp>
    <dsp:sp modelId="{A8C3642D-F9A4-F54F-82D8-B6C79AC10D30}">
      <dsp:nvSpPr>
        <dsp:cNvPr id="0" name=""/>
        <dsp:cNvSpPr/>
      </dsp:nvSpPr>
      <dsp:spPr>
        <a:xfrm>
          <a:off x="61988" y="34568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8FCD2-C083-7745-A439-71622A100B47}">
      <dsp:nvSpPr>
        <dsp:cNvPr id="0" name=""/>
        <dsp:cNvSpPr/>
      </dsp:nvSpPr>
      <dsp:spPr>
        <a:xfrm>
          <a:off x="-4714672" y="-722702"/>
          <a:ext cx="5615767" cy="5615767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1970A-98A5-614D-BCED-554CE2647168}">
      <dsp:nvSpPr>
        <dsp:cNvPr id="0" name=""/>
        <dsp:cNvSpPr/>
      </dsp:nvSpPr>
      <dsp:spPr>
        <a:xfrm>
          <a:off x="336398" y="219611"/>
          <a:ext cx="105795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Simulation tools</a:t>
          </a:r>
        </a:p>
      </dsp:txBody>
      <dsp:txXfrm>
        <a:off x="336398" y="219611"/>
        <a:ext cx="10579534" cy="439055"/>
      </dsp:txXfrm>
    </dsp:sp>
    <dsp:sp modelId="{AF60AD71-E1EB-E646-BF71-3B7512E78B37}">
      <dsp:nvSpPr>
        <dsp:cNvPr id="0" name=""/>
        <dsp:cNvSpPr/>
      </dsp:nvSpPr>
      <dsp:spPr>
        <a:xfrm>
          <a:off x="61988" y="1647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72644-004C-4747-98D2-29985026BC27}">
      <dsp:nvSpPr>
        <dsp:cNvPr id="0" name=""/>
        <dsp:cNvSpPr/>
      </dsp:nvSpPr>
      <dsp:spPr>
        <a:xfrm>
          <a:off x="697552" y="878111"/>
          <a:ext cx="10218381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Search tool (with specific </a:t>
          </a:r>
          <a:r>
            <a:rPr lang="en-GB" sz="2200" kern="1200" dirty="0" err="1"/>
            <a:t>PaN</a:t>
          </a:r>
          <a:r>
            <a:rPr lang="en-GB" sz="2200" kern="1200" dirty="0"/>
            <a:t> parameters)</a:t>
          </a:r>
        </a:p>
      </dsp:txBody>
      <dsp:txXfrm>
        <a:off x="697552" y="878111"/>
        <a:ext cx="10218381" cy="439055"/>
      </dsp:txXfrm>
    </dsp:sp>
    <dsp:sp modelId="{66E031F4-52E6-294D-899B-E8CE056FD8AB}">
      <dsp:nvSpPr>
        <dsp:cNvPr id="0" name=""/>
        <dsp:cNvSpPr/>
      </dsp:nvSpPr>
      <dsp:spPr>
        <a:xfrm>
          <a:off x="423142" y="8232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75271-DBD8-EB42-AF97-A8F24E2BA5BA}">
      <dsp:nvSpPr>
        <dsp:cNvPr id="0" name=""/>
        <dsp:cNvSpPr/>
      </dsp:nvSpPr>
      <dsp:spPr>
        <a:xfrm>
          <a:off x="862698" y="1536611"/>
          <a:ext cx="100532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analysis and visualisation (software catalogue)</a:t>
          </a:r>
        </a:p>
      </dsp:txBody>
      <dsp:txXfrm>
        <a:off x="862698" y="1536611"/>
        <a:ext cx="10053234" cy="439055"/>
      </dsp:txXfrm>
    </dsp:sp>
    <dsp:sp modelId="{CBF59AD6-9291-C949-B614-99E706B6EC56}">
      <dsp:nvSpPr>
        <dsp:cNvPr id="0" name=""/>
        <dsp:cNvSpPr/>
      </dsp:nvSpPr>
      <dsp:spPr>
        <a:xfrm>
          <a:off x="588288" y="1481729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D019B-BECB-614B-A0CF-06ED69E6F7DD}">
      <dsp:nvSpPr>
        <dsp:cNvPr id="0" name=""/>
        <dsp:cNvSpPr/>
      </dsp:nvSpPr>
      <dsp:spPr>
        <a:xfrm>
          <a:off x="862698" y="2194695"/>
          <a:ext cx="100532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Training</a:t>
          </a:r>
        </a:p>
      </dsp:txBody>
      <dsp:txXfrm>
        <a:off x="862698" y="2194695"/>
        <a:ext cx="10053234" cy="439055"/>
      </dsp:txXfrm>
    </dsp:sp>
    <dsp:sp modelId="{DFC9DAC8-FF4C-FB44-9106-F77F1C72D9CD}">
      <dsp:nvSpPr>
        <dsp:cNvPr id="0" name=""/>
        <dsp:cNvSpPr/>
      </dsp:nvSpPr>
      <dsp:spPr>
        <a:xfrm>
          <a:off x="588288" y="21398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EBA14-0A72-6B49-A2C1-A4A0DADCA805}">
      <dsp:nvSpPr>
        <dsp:cNvPr id="0" name=""/>
        <dsp:cNvSpPr/>
      </dsp:nvSpPr>
      <dsp:spPr>
        <a:xfrm>
          <a:off x="697552" y="2853195"/>
          <a:ext cx="10218381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“Community” AAI or single sign on?</a:t>
          </a:r>
        </a:p>
      </dsp:txBody>
      <dsp:txXfrm>
        <a:off x="697552" y="2853195"/>
        <a:ext cx="10218381" cy="439055"/>
      </dsp:txXfrm>
    </dsp:sp>
    <dsp:sp modelId="{80AE9C81-2678-994C-BA8B-DA13B6C4D159}">
      <dsp:nvSpPr>
        <dsp:cNvPr id="0" name=""/>
        <dsp:cNvSpPr/>
      </dsp:nvSpPr>
      <dsp:spPr>
        <a:xfrm>
          <a:off x="423142" y="27983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8CD4E-739C-5E44-8492-B6AF3DC1B56C}">
      <dsp:nvSpPr>
        <dsp:cNvPr id="0" name=""/>
        <dsp:cNvSpPr/>
      </dsp:nvSpPr>
      <dsp:spPr>
        <a:xfrm>
          <a:off x="336398" y="3511695"/>
          <a:ext cx="10579534" cy="439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50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Alignment of data policies and DMPs? </a:t>
          </a:r>
        </a:p>
      </dsp:txBody>
      <dsp:txXfrm>
        <a:off x="336398" y="3511695"/>
        <a:ext cx="10579534" cy="439055"/>
      </dsp:txXfrm>
    </dsp:sp>
    <dsp:sp modelId="{A8C3642D-F9A4-F54F-82D8-B6C79AC10D30}">
      <dsp:nvSpPr>
        <dsp:cNvPr id="0" name=""/>
        <dsp:cNvSpPr/>
      </dsp:nvSpPr>
      <dsp:spPr>
        <a:xfrm>
          <a:off x="61988" y="3456813"/>
          <a:ext cx="548819" cy="548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38CDA-78B6-CB41-BF45-E7ED92BD4F85}">
      <dsp:nvSpPr>
        <dsp:cNvPr id="0" name=""/>
        <dsp:cNvSpPr/>
      </dsp:nvSpPr>
      <dsp:spPr>
        <a:xfrm rot="5400000">
          <a:off x="912210" y="1183043"/>
          <a:ext cx="1038969" cy="11828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746BF-4CBA-8B43-AAC5-2D66EDE95A3A}">
      <dsp:nvSpPr>
        <dsp:cNvPr id="0" name=""/>
        <dsp:cNvSpPr/>
      </dsp:nvSpPr>
      <dsp:spPr>
        <a:xfrm>
          <a:off x="636946" y="31325"/>
          <a:ext cx="1749012" cy="12242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Users</a:t>
          </a:r>
        </a:p>
      </dsp:txBody>
      <dsp:txXfrm>
        <a:off x="696720" y="91099"/>
        <a:ext cx="1629464" cy="1104703"/>
      </dsp:txXfrm>
    </dsp:sp>
    <dsp:sp modelId="{841ABC05-7C21-0747-84A8-5B5DFE07324A}">
      <dsp:nvSpPr>
        <dsp:cNvPr id="0" name=""/>
        <dsp:cNvSpPr/>
      </dsp:nvSpPr>
      <dsp:spPr>
        <a:xfrm>
          <a:off x="2385958" y="148085"/>
          <a:ext cx="1272064" cy="98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What do they want (expectations)</a:t>
          </a:r>
        </a:p>
      </dsp:txBody>
      <dsp:txXfrm>
        <a:off x="2385958" y="148085"/>
        <a:ext cx="1272064" cy="989494"/>
      </dsp:txXfrm>
    </dsp:sp>
    <dsp:sp modelId="{ADF9F1B3-AF5C-6F48-BE45-C041D6894DCC}">
      <dsp:nvSpPr>
        <dsp:cNvPr id="0" name=""/>
        <dsp:cNvSpPr/>
      </dsp:nvSpPr>
      <dsp:spPr>
        <a:xfrm rot="5400000">
          <a:off x="2362327" y="2558282"/>
          <a:ext cx="1038969" cy="11828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B6F3B-0EF1-0F44-B71F-A81B0510A416}">
      <dsp:nvSpPr>
        <dsp:cNvPr id="0" name=""/>
        <dsp:cNvSpPr/>
      </dsp:nvSpPr>
      <dsp:spPr>
        <a:xfrm>
          <a:off x="2087063" y="1406564"/>
          <a:ext cx="1749012" cy="12242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WP leaders</a:t>
          </a:r>
        </a:p>
      </dsp:txBody>
      <dsp:txXfrm>
        <a:off x="2146837" y="1466338"/>
        <a:ext cx="1629464" cy="1104703"/>
      </dsp:txXfrm>
    </dsp:sp>
    <dsp:sp modelId="{044EB6BC-D861-3945-BE9E-5821F0F7FFC6}">
      <dsp:nvSpPr>
        <dsp:cNvPr id="0" name=""/>
        <dsp:cNvSpPr/>
      </dsp:nvSpPr>
      <dsp:spPr>
        <a:xfrm>
          <a:off x="3836076" y="1523324"/>
          <a:ext cx="1272064" cy="98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What and how is feasible technically</a:t>
          </a:r>
        </a:p>
      </dsp:txBody>
      <dsp:txXfrm>
        <a:off x="3836076" y="1523324"/>
        <a:ext cx="1272064" cy="989494"/>
      </dsp:txXfrm>
    </dsp:sp>
    <dsp:sp modelId="{B2F84DF1-6940-494A-B0A7-E12104889417}">
      <dsp:nvSpPr>
        <dsp:cNvPr id="0" name=""/>
        <dsp:cNvSpPr/>
      </dsp:nvSpPr>
      <dsp:spPr>
        <a:xfrm rot="5400000">
          <a:off x="3812444" y="3933521"/>
          <a:ext cx="1038969" cy="11828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ACAAA-6917-6C4D-B279-88F4A2FB07A4}">
      <dsp:nvSpPr>
        <dsp:cNvPr id="0" name=""/>
        <dsp:cNvSpPr/>
      </dsp:nvSpPr>
      <dsp:spPr>
        <a:xfrm>
          <a:off x="3537180" y="2781802"/>
          <a:ext cx="1749012" cy="12242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Facility directors</a:t>
          </a:r>
        </a:p>
      </dsp:txBody>
      <dsp:txXfrm>
        <a:off x="3596954" y="2841576"/>
        <a:ext cx="1629464" cy="1104703"/>
      </dsp:txXfrm>
    </dsp:sp>
    <dsp:sp modelId="{5A254933-A9A2-3F43-A9F1-98FFAD2A8D0A}">
      <dsp:nvSpPr>
        <dsp:cNvPr id="0" name=""/>
        <dsp:cNvSpPr/>
      </dsp:nvSpPr>
      <dsp:spPr>
        <a:xfrm>
          <a:off x="5286193" y="2898563"/>
          <a:ext cx="1272064" cy="98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What is in their core mission or are they willing to implement</a:t>
          </a:r>
        </a:p>
      </dsp:txBody>
      <dsp:txXfrm>
        <a:off x="5286193" y="2898563"/>
        <a:ext cx="1272064" cy="989494"/>
      </dsp:txXfrm>
    </dsp:sp>
    <dsp:sp modelId="{ABD3FE1E-92FB-1140-A057-9447F594DE9A}">
      <dsp:nvSpPr>
        <dsp:cNvPr id="0" name=""/>
        <dsp:cNvSpPr/>
      </dsp:nvSpPr>
      <dsp:spPr>
        <a:xfrm>
          <a:off x="4987298" y="4157041"/>
          <a:ext cx="1749012" cy="12242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Identify the strategy for sustainability</a:t>
          </a:r>
        </a:p>
      </dsp:txBody>
      <dsp:txXfrm>
        <a:off x="5047072" y="4216815"/>
        <a:ext cx="1629464" cy="1104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6BFE3C-7675-D54B-B84D-D01C486B6CCD}" type="datetimeFigureOut">
              <a:rPr lang="en-US">
                <a:solidFill>
                  <a:prstClr val="black"/>
                </a:solidFill>
              </a:rPr>
              <a:pPr/>
              <a:t>2/9/22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4D68-BBD5-8845-94DD-7BACC845C7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32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50" spc="5">
                <a:solidFill>
                  <a:prstClr val="black"/>
                </a:solidFill>
                <a:latin typeface="Muli" pitchFamily="2" charset="77"/>
                <a:cs typeface="Muli"/>
              </a:rPr>
              <a:t>This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>
                <a:solidFill>
                  <a:prstClr val="black"/>
                </a:solidFill>
                <a:latin typeface="Muli" pitchFamily="2" charset="77"/>
                <a:cs typeface="Muli"/>
              </a:rPr>
              <a:t>project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>
                <a:solidFill>
                  <a:prstClr val="black"/>
                </a:solidFill>
                <a:latin typeface="Muli" pitchFamily="2" charset="77"/>
                <a:cs typeface="Muli"/>
              </a:rPr>
              <a:t>has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>
                <a:solidFill>
                  <a:prstClr val="black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5">
                <a:solidFill>
                  <a:prstClr val="black"/>
                </a:solidFill>
                <a:latin typeface="Muli" pitchFamily="2" charset="77"/>
                <a:cs typeface="Muli"/>
              </a:rPr>
              <a:t>funding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5">
                <a:solidFill>
                  <a:prstClr val="black"/>
                </a:solidFill>
                <a:latin typeface="Muli" pitchFamily="2" charset="77"/>
                <a:cs typeface="Muli"/>
              </a:rPr>
              <a:t>from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0">
                <a:solidFill>
                  <a:prstClr val="black"/>
                </a:solidFill>
                <a:latin typeface="Muli" pitchFamily="2" charset="77"/>
                <a:cs typeface="Muli"/>
              </a:rPr>
              <a:t>the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>
                <a:solidFill>
                  <a:prstClr val="black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>
                <a:solidFill>
                  <a:prstClr val="black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>
                <a:solidFill>
                  <a:prstClr val="black"/>
                </a:solidFill>
                <a:latin typeface="Muli" pitchFamily="2" charset="77"/>
                <a:cs typeface="Muli"/>
              </a:rPr>
              <a:t>Horizon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30">
                <a:solidFill>
                  <a:prstClr val="black"/>
                </a:solidFill>
                <a:latin typeface="Muli" pitchFamily="2" charset="77"/>
                <a:cs typeface="Muli"/>
              </a:rPr>
              <a:t>2020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>
                <a:solidFill>
                  <a:prstClr val="black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5">
                <a:solidFill>
                  <a:prstClr val="black"/>
                </a:solidFill>
                <a:latin typeface="Muli" pitchFamily="2" charset="77"/>
                <a:cs typeface="Muli"/>
              </a:rPr>
              <a:t>and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0">
                <a:solidFill>
                  <a:prstClr val="black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0">
                <a:solidFill>
                  <a:prstClr val="black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>
                <a:solidFill>
                  <a:prstClr val="black"/>
                </a:solidFill>
                <a:latin typeface="Muli" pitchFamily="2" charset="77"/>
                <a:cs typeface="Muli"/>
              </a:rPr>
              <a:t>under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30">
                <a:solidFill>
                  <a:prstClr val="black"/>
                </a:solidFill>
                <a:latin typeface="Muli" pitchFamily="2" charset="77"/>
                <a:cs typeface="Muli"/>
              </a:rPr>
              <a:t>grant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>
                <a:solidFill>
                  <a:prstClr val="black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>
                <a:solidFill>
                  <a:prstClr val="black"/>
                </a:solidFill>
                <a:latin typeface="Muli" pitchFamily="2" charset="77"/>
                <a:cs typeface="Muli"/>
              </a:rPr>
              <a:t> No. </a:t>
            </a:r>
            <a:r>
              <a:rPr sz="750" spc="30">
                <a:solidFill>
                  <a:prstClr val="black"/>
                </a:solidFill>
                <a:latin typeface="Muli" pitchFamily="2" charset="77"/>
                <a:cs typeface="Muli"/>
              </a:rPr>
              <a:t>823852</a:t>
            </a:r>
            <a:endParaRPr sz="750">
              <a:solidFill>
                <a:prstClr val="black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github.com/panosc-eu/panosc/blob/master/Work%20Packages/WP7%20Sustainability/D%207.1%20-%20Photon%20and%20Neutron%20EOSC%20Stakeholder%20Feedbacks/Questionnaire%20for%20PaN%20users_V2.docx" TargetMode="External"/><Relationship Id="rId7" Type="http://schemas.openxmlformats.org/officeDocument/2006/relationships/diagramColors" Target="../diagrams/colors4.xml"/><Relationship Id="rId2" Type="http://schemas.openxmlformats.org/officeDocument/2006/relationships/hyperlink" Target="https://github.com/panosc-eu/panosc/blob/master/Work%20Packages/WP7%20Sustainability/D%207.1%20-%20Photon%20and%20Neutron%20EOSC%20Stakeholder%20Feedbacks/PaNOSC_stakeholders%20questions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90" dirty="0"/>
              <a:t>WP 7 -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3933056"/>
            <a:ext cx="8176591" cy="369332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cs typeface="Muli"/>
              </a:rPr>
              <a:t>10</a:t>
            </a:r>
            <a:r>
              <a:rPr lang="en-US" spc="50" baseline="30000" dirty="0">
                <a:solidFill>
                  <a:srgbClr val="4C4D4F"/>
                </a:solidFill>
                <a:cs typeface="Muli"/>
              </a:rPr>
              <a:t>th</a:t>
            </a:r>
            <a:r>
              <a:rPr lang="en-US" spc="50" dirty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>
                <a:solidFill>
                  <a:srgbClr val="4C4D4F"/>
                </a:solidFill>
                <a:cs typeface="Muli"/>
              </a:rPr>
              <a:t>February,</a:t>
            </a:r>
            <a:r>
              <a:rPr lang="en-US" spc="-60" dirty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 Canvas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287" y="4788743"/>
            <a:ext cx="4377785" cy="13374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Cost Structure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cost for maintaining and developing </a:t>
            </a:r>
            <a:r>
              <a:rPr lang="en-US" sz="1400" dirty="0" err="1"/>
              <a:t>PaNOSC</a:t>
            </a:r>
            <a:r>
              <a:rPr lang="en-US" sz="1400" dirty="0"/>
              <a:t>? Infrastructures, People, …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0072" y="4788743"/>
            <a:ext cx="4270678" cy="1337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Revenue Streams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if any the revenue streams? More publications? What is the economic value of one more publication?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2288" y="1055071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Key Partners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key partners we need to run the PaNOSC? Expands? EOSC? …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13069" y="1055071"/>
            <a:ext cx="1730781" cy="1851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Key Activities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key activities needed to maintain and evolve the PaNOSC?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43850" y="1055071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Value Proposition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is the value proposition of PaNOSC? What the services offered? 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Could we have a different value proposition for facility users and for other external users?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3069" y="2906905"/>
            <a:ext cx="1730781" cy="188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Key Resources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key resources needed to run the key activities?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74631" y="1055071"/>
            <a:ext cx="1730781" cy="1851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Customer Relationships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How will we manage the relationship with PaNOSC and EOSC users?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4631" y="2906905"/>
            <a:ext cx="1730781" cy="188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Channels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channels we will use to promote the PaNOSC? Web? Conferences?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05412" y="1055368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Customer Segments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Who are the users of the PaNOSC?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Same services for facility, PaNOSC and EOSC users?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Who profit from the value?</a:t>
            </a:r>
          </a:p>
        </p:txBody>
      </p:sp>
      <p:sp>
        <p:nvSpPr>
          <p:cNvPr id="13" name="Curved Down Arrow 12"/>
          <p:cNvSpPr/>
          <p:nvPr/>
        </p:nvSpPr>
        <p:spPr>
          <a:xfrm>
            <a:off x="6974631" y="739589"/>
            <a:ext cx="1781612" cy="31518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0676F-3B42-9241-8603-6137CE5B824C}"/>
              </a:ext>
            </a:extLst>
          </p:cNvPr>
          <p:cNvSpPr/>
          <p:nvPr/>
        </p:nvSpPr>
        <p:spPr>
          <a:xfrm>
            <a:off x="5243850" y="1054775"/>
            <a:ext cx="1730781" cy="3733968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1A9D1E-ADAD-D046-AE3B-F375F8100D5C}"/>
              </a:ext>
            </a:extLst>
          </p:cNvPr>
          <p:cNvSpPr/>
          <p:nvPr/>
        </p:nvSpPr>
        <p:spPr>
          <a:xfrm>
            <a:off x="8678931" y="1069629"/>
            <a:ext cx="1730781" cy="3733968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96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 Canvas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PaNOSC? For whom? Who is benefiting/interested in this value?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822" y="2068881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B050"/>
                </a:solidFill>
              </a:rPr>
              <a:t>PaNOSC will be </a:t>
            </a:r>
            <a:r>
              <a:rPr lang="en-GB" b="1" dirty="0">
                <a:solidFill>
                  <a:srgbClr val="00B050"/>
                </a:solidFill>
              </a:rPr>
              <a:t>the instrument by which the photon and neutron communities contribute to support Open Science. </a:t>
            </a:r>
            <a:r>
              <a:rPr lang="en-GB" dirty="0">
                <a:solidFill>
                  <a:srgbClr val="00B050"/>
                </a:solidFill>
              </a:rPr>
              <a:t>The </a:t>
            </a:r>
            <a:r>
              <a:rPr lang="en-GB" dirty="0" err="1">
                <a:solidFill>
                  <a:srgbClr val="00B050"/>
                </a:solidFill>
              </a:rPr>
              <a:t>PaN</a:t>
            </a:r>
            <a:r>
              <a:rPr lang="en-GB" dirty="0">
                <a:solidFill>
                  <a:srgbClr val="00B050"/>
                </a:solidFill>
              </a:rPr>
              <a:t> facilities will provide </a:t>
            </a:r>
            <a:r>
              <a:rPr lang="en-GB" dirty="0">
                <a:solidFill>
                  <a:srgbClr val="C00000"/>
                </a:solidFill>
              </a:rPr>
              <a:t>FAIR data </a:t>
            </a:r>
            <a:r>
              <a:rPr lang="en-GB" dirty="0">
                <a:solidFill>
                  <a:srgbClr val="00B050"/>
                </a:solidFill>
              </a:rPr>
              <a:t>and </a:t>
            </a:r>
            <a:r>
              <a:rPr lang="en-GB" dirty="0">
                <a:solidFill>
                  <a:srgbClr val="C00000"/>
                </a:solidFill>
              </a:rPr>
              <a:t>community-specific services </a:t>
            </a:r>
            <a:r>
              <a:rPr lang="en-GB" dirty="0">
                <a:solidFill>
                  <a:srgbClr val="00B050"/>
                </a:solidFill>
              </a:rPr>
              <a:t>made available through the European Open Science Cloud for the benefit of the scientific community, companies and citizens.</a:t>
            </a:r>
          </a:p>
          <a:p>
            <a:pPr algn="just"/>
            <a:endParaRPr lang="en-GB" dirty="0">
              <a:solidFill>
                <a:srgbClr val="00B050"/>
              </a:solidFill>
            </a:endParaRPr>
          </a:p>
          <a:p>
            <a:pPr algn="just"/>
            <a:r>
              <a:rPr lang="en-GB" b="1" dirty="0">
                <a:solidFill>
                  <a:schemeClr val="tx2"/>
                </a:solidFill>
              </a:rPr>
              <a:t>Question: shall we distinguish the value proposition for users of the facility and other users? Is there something for the PaNOSC? </a:t>
            </a:r>
          </a:p>
          <a:p>
            <a:pPr algn="just"/>
            <a:r>
              <a:rPr lang="en-GB" b="1" dirty="0">
                <a:solidFill>
                  <a:schemeClr val="tx2"/>
                </a:solidFill>
              </a:rPr>
              <a:t>We could refer in general to the services, and refer to the need to have access to funding or services from EOSC?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0970" y="2068881"/>
            <a:ext cx="43366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Users -&gt; main target</a:t>
            </a:r>
          </a:p>
          <a:p>
            <a:pPr algn="ctr"/>
            <a:endParaRPr lang="en-GB" dirty="0">
              <a:solidFill>
                <a:prstClr val="black"/>
              </a:solidFill>
              <a:latin typeface="Muli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 Research Communities and Research Institutions (Project Partners , </a:t>
            </a:r>
            <a:r>
              <a:rPr lang="en-GB" dirty="0" err="1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PaN</a:t>
            </a:r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 community, users community, Managers of the institutions)</a:t>
            </a:r>
          </a:p>
          <a:p>
            <a:pPr algn="ctr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1427" y="4100206"/>
            <a:ext cx="3915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EOSC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4856" y="4550091"/>
            <a:ext cx="445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Scientists, Citizens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0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2415" y="2282388"/>
            <a:ext cx="57914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B050"/>
                </a:solidFill>
              </a:rPr>
              <a:t>Sharing of knowledge and expertise through specific services</a:t>
            </a:r>
            <a:r>
              <a:rPr lang="en-GB" dirty="0">
                <a:solidFill>
                  <a:srgbClr val="00B050"/>
                </a:solidFill>
              </a:rPr>
              <a:t> beyond local metadata catalogues and data repositories: </a:t>
            </a:r>
            <a:r>
              <a:rPr lang="en-GB" dirty="0">
                <a:solidFill>
                  <a:srgbClr val="C00000"/>
                </a:solidFill>
              </a:rPr>
              <a:t>federated services for making data findable;  data analysis services, simulation and modelling. PaNOSC will also promote the adoption of standards in the community</a:t>
            </a:r>
            <a:r>
              <a:rPr lang="en-GB" dirty="0">
                <a:solidFill>
                  <a:srgbClr val="00B050"/>
                </a:solidFill>
              </a:rPr>
              <a:t> (e.g. </a:t>
            </a:r>
            <a:r>
              <a:rPr lang="en-GB" dirty="0" err="1">
                <a:solidFill>
                  <a:srgbClr val="00B050"/>
                </a:solidFill>
              </a:rPr>
              <a:t>NeXus</a:t>
            </a:r>
            <a:r>
              <a:rPr lang="en-GB" dirty="0">
                <a:solidFill>
                  <a:srgbClr val="00B050"/>
                </a:solidFill>
              </a:rPr>
              <a:t>, data policy framework)</a:t>
            </a:r>
          </a:p>
          <a:p>
            <a:pPr algn="just"/>
            <a:endParaRPr lang="en-GB" dirty="0">
              <a:solidFill>
                <a:srgbClr val="00B050"/>
              </a:solidFill>
            </a:endParaRPr>
          </a:p>
          <a:p>
            <a:pPr algn="just"/>
            <a:r>
              <a:rPr lang="en-GB" dirty="0">
                <a:solidFill>
                  <a:srgbClr val="00B050"/>
                </a:solidFill>
              </a:rPr>
              <a:t>Services that are EOSC ready, but capacity is needed to deploy them (e.g. in the EOSC?)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PaNOSC? For whom? Who is benefiting/interested in this value?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Business Model Canvas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3871" y="2420888"/>
            <a:ext cx="5052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Research Communities and Institutions (Project Partners , </a:t>
            </a:r>
            <a:r>
              <a:rPr lang="en-US" dirty="0" err="1">
                <a:solidFill>
                  <a:prstClr val="black"/>
                </a:solidFill>
              </a:rPr>
              <a:t>PaN</a:t>
            </a:r>
            <a:r>
              <a:rPr lang="en-US" dirty="0">
                <a:solidFill>
                  <a:prstClr val="black"/>
                </a:solidFill>
              </a:rPr>
              <a:t> community, other communities, Research infrastructures, research performing </a:t>
            </a:r>
            <a:r>
              <a:rPr lang="en-US" dirty="0" err="1">
                <a:solidFill>
                  <a:prstClr val="black"/>
                </a:solidFill>
              </a:rPr>
              <a:t>organisations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EOSC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Global?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8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413" y="2132856"/>
            <a:ext cx="5261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B050"/>
                </a:solidFill>
              </a:rPr>
              <a:t>Supporting and </a:t>
            </a:r>
            <a:r>
              <a:rPr lang="en-GB" b="1" dirty="0">
                <a:solidFill>
                  <a:srgbClr val="00B050"/>
                </a:solidFill>
              </a:rPr>
              <a:t>boosting Photon and Neutron RIs’ impact on research and innovation </a:t>
            </a:r>
            <a:r>
              <a:rPr lang="en-GB" dirty="0">
                <a:solidFill>
                  <a:srgbClr val="00B050"/>
                </a:solidFill>
              </a:rPr>
              <a:t>by ensuring data can be </a:t>
            </a:r>
            <a:r>
              <a:rPr lang="en-GB" dirty="0">
                <a:solidFill>
                  <a:srgbClr val="C00000"/>
                </a:solidFill>
              </a:rPr>
              <a:t>shared beyond the original scope, including citizen science. Increased productivity and reproducibility (quality data)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Business Model Canvas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5283" y="2783690"/>
            <a:ext cx="503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Managers of the Research Infrastructures and RIs shareholders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2413" y="3678686"/>
            <a:ext cx="5261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B050"/>
                </a:solidFill>
              </a:rPr>
              <a:t>Promote networking between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scientists </a:t>
            </a:r>
            <a:r>
              <a:rPr lang="en-GB" dirty="0">
                <a:solidFill>
                  <a:srgbClr val="00B050"/>
                </a:solidFill>
              </a:rPr>
              <a:t>increasing their opportunities for collaboration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PaNOSC? For whom? Who is benefiting/interested in this value?</a:t>
            </a:r>
          </a:p>
        </p:txBody>
      </p:sp>
      <p:sp>
        <p:nvSpPr>
          <p:cNvPr id="2" name="Rectangle 1"/>
          <p:cNvSpPr/>
          <p:nvPr/>
        </p:nvSpPr>
        <p:spPr>
          <a:xfrm>
            <a:off x="852413" y="4609269"/>
            <a:ext cx="5261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>
                <a:solidFill>
                  <a:srgbClr val="00B050"/>
                </a:solidFill>
              </a:rPr>
              <a:t>Offering a data management system to handle, analyse, store and share their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0B75D-3FBE-8F4F-8D41-A1358E54E773}"/>
              </a:ext>
            </a:extLst>
          </p:cNvPr>
          <p:cNvSpPr txBox="1"/>
          <p:nvPr/>
        </p:nvSpPr>
        <p:spPr>
          <a:xfrm>
            <a:off x="8636000" y="229325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9938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413" y="2132856"/>
            <a:ext cx="4793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B050"/>
                </a:solidFill>
              </a:rPr>
              <a:t>Optimising the use of RIs and the outputs of the research activities in general by avoiding the repetition of experiments and extracting the value of available data.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Business Model Canvas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5283" y="2232661"/>
            <a:ext cx="503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prstClr val="black"/>
                </a:solidFill>
              </a:rPr>
              <a:t>Managers of the Research Infrastructures and RIs shareholders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2413" y="4100735"/>
            <a:ext cx="5037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B050"/>
                </a:solidFill>
              </a:rPr>
              <a:t>Creating opportunities for companies as users (e.g. for the reuse of data, analysis services) or providers (storage, analysis services, etc)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5283" y="4676148"/>
            <a:ext cx="503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prstClr val="black"/>
                </a:solidFill>
              </a:rPr>
              <a:t>Researchers, Managers of the Research Infrastructures  and RIs shareholders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PaNOSC? For whom? Who is benefiting/interested in this value?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800" y="3454404"/>
            <a:ext cx="5553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prstClr val="black"/>
                </a:solidFill>
              </a:rPr>
              <a:t>European Commission/National and European Research Funding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59984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5187" y="816096"/>
            <a:ext cx="662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What are the channels we will use to promote the PaNOSC?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8365" y="1394714"/>
            <a:ext cx="11855267" cy="4525963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b="1" dirty="0"/>
              <a:t>There will be no such thing as the “PaNOSC Portal”, however we recommend to have at least a webpage where the services offered can be found and accessed </a:t>
            </a:r>
            <a:r>
              <a:rPr lang="en-GB" sz="2400" dirty="0"/>
              <a:t>(following usual SEO rules: </a:t>
            </a:r>
            <a:r>
              <a:rPr lang="en-GB" sz="2400" dirty="0" err="1"/>
              <a:t>url</a:t>
            </a:r>
            <a:r>
              <a:rPr lang="en-GB" sz="2400" dirty="0"/>
              <a:t> optimization, use of keywords in the page title using file names with keywords, high density of search words, using meta tags, frequent updates, etc.). Engaging the users is key. </a:t>
            </a:r>
          </a:p>
          <a:p>
            <a:pPr>
              <a:spcBef>
                <a:spcPts val="400"/>
              </a:spcBef>
            </a:pPr>
            <a:r>
              <a:rPr lang="en-GB" sz="2400" dirty="0"/>
              <a:t>Creation of a “scientific  blog” in the page? Help desk?</a:t>
            </a:r>
          </a:p>
          <a:p>
            <a:pPr>
              <a:spcBef>
                <a:spcPts val="400"/>
              </a:spcBef>
            </a:pPr>
            <a:r>
              <a:rPr lang="en-GB" sz="2400" b="1" dirty="0"/>
              <a:t>Dedicated online marketing</a:t>
            </a:r>
            <a:r>
              <a:rPr lang="en-GB" sz="2400" dirty="0"/>
              <a:t>. LinkedIn PaNOSC page . Subscription to LinkedIn group of interest. Verifying the usefulness of other platforms such as Twitter according to our target audience -&gt; Just because developments are good it doesn’t mean there will be uptake</a:t>
            </a:r>
          </a:p>
          <a:p>
            <a:pPr>
              <a:spcBef>
                <a:spcPts val="400"/>
              </a:spcBef>
            </a:pPr>
            <a:r>
              <a:rPr lang="en-GB" sz="2400" b="1" dirty="0"/>
              <a:t>Each </a:t>
            </a:r>
            <a:r>
              <a:rPr lang="en-GB" sz="2400" b="1" dirty="0" err="1"/>
              <a:t>PaN</a:t>
            </a:r>
            <a:r>
              <a:rPr lang="en-GB" sz="2400" b="1" dirty="0"/>
              <a:t> RIs home page </a:t>
            </a:r>
            <a:r>
              <a:rPr lang="en-GB" sz="2400" dirty="0"/>
              <a:t>redirecting to the website </a:t>
            </a:r>
          </a:p>
          <a:p>
            <a:pPr>
              <a:spcBef>
                <a:spcPts val="400"/>
              </a:spcBef>
            </a:pPr>
            <a:r>
              <a:rPr lang="en-GB" sz="2400" dirty="0">
                <a:solidFill>
                  <a:srgbClr val="C00000"/>
                </a:solidFill>
              </a:rPr>
              <a:t>Communication actions to be performed before the end of the project!</a:t>
            </a:r>
          </a:p>
          <a:p>
            <a:pPr marL="0" indent="0">
              <a:spcBef>
                <a:spcPts val="400"/>
              </a:spcBef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633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5208" y="1268760"/>
            <a:ext cx="11401944" cy="3960440"/>
          </a:xfrm>
        </p:spPr>
        <p:txBody>
          <a:bodyPr numCol="1" spcCol="216000"/>
          <a:lstStyle/>
          <a:p>
            <a:endParaRPr lang="en-GB" dirty="0"/>
          </a:p>
          <a:p>
            <a:r>
              <a:rPr lang="en-GB" dirty="0"/>
              <a:t>3. Task 7.1 Stakeholders for the Photon and Neutron community EOSC</a:t>
            </a:r>
          </a:p>
          <a:p>
            <a:endParaRPr lang="en-GB" dirty="0"/>
          </a:p>
          <a:p>
            <a:endParaRPr lang="en-US" dirty="0"/>
          </a:p>
          <a:p>
            <a:pPr>
              <a:spcBef>
                <a:spcPts val="1176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Stakeholders consultation: Users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8366" y="1059972"/>
            <a:ext cx="5492206" cy="335145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GB" sz="2400" b="1" dirty="0">
                <a:hlinkClick r:id="rId2"/>
              </a:rPr>
              <a:t>PaNOSC_stakeholders questions.docx </a:t>
            </a:r>
            <a:r>
              <a:rPr lang="en-GB" sz="2400" b="1" dirty="0"/>
              <a:t>-&gt; Uploaded 2 years ago</a:t>
            </a:r>
          </a:p>
          <a:p>
            <a:pPr>
              <a:spcBef>
                <a:spcPts val="400"/>
              </a:spcBef>
            </a:pPr>
            <a:endParaRPr lang="en-GB" sz="2400" b="1" dirty="0"/>
          </a:p>
          <a:p>
            <a:pPr>
              <a:spcBef>
                <a:spcPts val="400"/>
              </a:spcBef>
            </a:pPr>
            <a:r>
              <a:rPr lang="en-GB" sz="2400" b="1" dirty="0">
                <a:hlinkClick r:id="rId3"/>
              </a:rPr>
              <a:t>Users Questionnaire</a:t>
            </a:r>
            <a:r>
              <a:rPr lang="en-GB" sz="2400" b="1" dirty="0"/>
              <a:t>: 3 general questions, 8 specific for the services</a:t>
            </a:r>
          </a:p>
          <a:p>
            <a:pPr>
              <a:spcBef>
                <a:spcPts val="400"/>
              </a:spcBef>
            </a:pPr>
            <a:endParaRPr lang="en-GB" sz="2400" b="1" dirty="0"/>
          </a:p>
          <a:p>
            <a:pPr marL="0" indent="0">
              <a:spcBef>
                <a:spcPts val="400"/>
              </a:spcBef>
              <a:buNone/>
            </a:pPr>
            <a:endParaRPr lang="en-GB" sz="2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85D833-8E8F-C543-B4CF-63B551E34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214852"/>
              </p:ext>
            </p:extLst>
          </p:nvPr>
        </p:nvGraphicFramePr>
        <p:xfrm>
          <a:off x="4650377" y="856772"/>
          <a:ext cx="7373257" cy="541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4252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5208" y="1268760"/>
            <a:ext cx="11401944" cy="3960440"/>
          </a:xfrm>
        </p:spPr>
        <p:txBody>
          <a:bodyPr numCol="1" spcCol="216000"/>
          <a:lstStyle/>
          <a:p>
            <a:r>
              <a:rPr lang="en-GB" dirty="0"/>
              <a:t>1. Task 7.2 costs and metrics of the </a:t>
            </a:r>
            <a:r>
              <a:rPr lang="en-GB" dirty="0" err="1"/>
              <a:t>PaNOSC</a:t>
            </a:r>
            <a:r>
              <a:rPr lang="en-GB" dirty="0"/>
              <a:t>  - D7.2 Metrics and costs of the </a:t>
            </a:r>
            <a:r>
              <a:rPr lang="en-GB" dirty="0" err="1"/>
              <a:t>PaNOSC</a:t>
            </a:r>
            <a:r>
              <a:rPr lang="en-GB" dirty="0"/>
              <a:t>: Dissemination</a:t>
            </a:r>
          </a:p>
          <a:p>
            <a:endParaRPr lang="en-GB" dirty="0"/>
          </a:p>
          <a:p>
            <a:r>
              <a:rPr lang="en-GB" dirty="0"/>
              <a:t>2. Task 7.3 Business models of the PAN EOSC: Status and results of the interviews with WP leaders; discussion</a:t>
            </a:r>
          </a:p>
          <a:p>
            <a:endParaRPr lang="en-GB" dirty="0"/>
          </a:p>
          <a:p>
            <a:r>
              <a:rPr lang="en-GB" dirty="0"/>
              <a:t>3. Task 7.1 Stakeholders for the Photon and Neutron community EOSC</a:t>
            </a:r>
          </a:p>
          <a:p>
            <a:endParaRPr lang="en-GB" dirty="0"/>
          </a:p>
          <a:p>
            <a:r>
              <a:rPr lang="en-GB" dirty="0"/>
              <a:t>4. AOB</a:t>
            </a:r>
          </a:p>
          <a:p>
            <a:endParaRPr lang="en-US" dirty="0"/>
          </a:p>
          <a:p>
            <a:pPr>
              <a:spcBef>
                <a:spcPts val="1176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89592" y="260648"/>
            <a:ext cx="11401944" cy="1163960"/>
          </a:xfrm>
        </p:spPr>
        <p:txBody>
          <a:bodyPr/>
          <a:lstStyle/>
          <a:p>
            <a:r>
              <a:rPr lang="en-US" dirty="0"/>
              <a:t>1. Task 7.2 costs and metrics of the </a:t>
            </a:r>
            <a:r>
              <a:rPr lang="en-US" dirty="0" err="1"/>
              <a:t>PaNOSC</a:t>
            </a:r>
            <a:r>
              <a:rPr lang="en-US" dirty="0"/>
              <a:t> </a:t>
            </a:r>
            <a:r>
              <a:rPr lang="en-GB" dirty="0"/>
              <a:t> - D7.2 Metrics and costs of the </a:t>
            </a:r>
            <a:r>
              <a:rPr lang="en-GB" dirty="0" err="1"/>
              <a:t>PaNOSC</a:t>
            </a:r>
            <a:r>
              <a:rPr lang="en-GB" dirty="0"/>
              <a:t>  (dissemination)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81300" y="2060847"/>
            <a:ext cx="11401944" cy="3382009"/>
          </a:xfrm>
        </p:spPr>
        <p:txBody>
          <a:bodyPr numCol="1" spcCol="216000"/>
          <a:lstStyle/>
          <a:p>
            <a:pPr>
              <a:spcBef>
                <a:spcPts val="1176"/>
              </a:spcBef>
            </a:pPr>
            <a:r>
              <a:rPr lang="en-US" dirty="0"/>
              <a:t>Published in ZENODO;</a:t>
            </a:r>
          </a:p>
          <a:p>
            <a:pPr>
              <a:spcBef>
                <a:spcPts val="1176"/>
              </a:spcBef>
            </a:pPr>
            <a:r>
              <a:rPr lang="en-US" dirty="0"/>
              <a:t>Short article for webpage (news);</a:t>
            </a:r>
          </a:p>
          <a:p>
            <a:pPr>
              <a:spcBef>
                <a:spcPts val="1176"/>
              </a:spcBef>
            </a:pPr>
            <a:r>
              <a:rPr lang="en-US" dirty="0"/>
              <a:t>Post in EOSC portal </a:t>
            </a:r>
          </a:p>
          <a:p>
            <a:pPr>
              <a:spcBef>
                <a:spcPts val="1176"/>
              </a:spcBef>
            </a:pPr>
            <a:r>
              <a:rPr lang="en-US" dirty="0"/>
              <a:t>Twitter thread or series of tweets;</a:t>
            </a:r>
          </a:p>
          <a:p>
            <a:r>
              <a:rPr lang="en-GB" dirty="0"/>
              <a:t>LinkedIn: Angela will search interest groups</a:t>
            </a:r>
          </a:p>
          <a:p>
            <a:r>
              <a:rPr lang="en-GB" dirty="0"/>
              <a:t>Distribution by email to LEAPS IT, Inter-Cluster ML and 5B projects, EOSC-A TF Funding models (Data federation).</a:t>
            </a:r>
          </a:p>
          <a:p>
            <a:pPr marL="0" indent="0">
              <a:spcBef>
                <a:spcPts val="1176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65208" y="188640"/>
            <a:ext cx="10535344" cy="887760"/>
          </a:xfrm>
        </p:spPr>
        <p:txBody>
          <a:bodyPr/>
          <a:lstStyle/>
          <a:p>
            <a:r>
              <a:rPr lang="en-US" dirty="0"/>
              <a:t>2. Task 7.3 Business models of the PAN EOSC: 	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19336" y="1556792"/>
            <a:ext cx="11968748" cy="3378065"/>
          </a:xfrm>
        </p:spPr>
        <p:txBody>
          <a:bodyPr numCol="1" spcCol="216000"/>
          <a:lstStyle/>
          <a:p>
            <a:pPr lvl="1">
              <a:spcBef>
                <a:spcPts val="1176"/>
              </a:spcBef>
            </a:pPr>
            <a:r>
              <a:rPr lang="en-US" dirty="0"/>
              <a:t>Review of the business model canvas according to the latest updates from WPs and discussion in previous meetings</a:t>
            </a:r>
          </a:p>
          <a:p>
            <a:pPr lvl="2">
              <a:spcBef>
                <a:spcPts val="1176"/>
              </a:spcBef>
            </a:pPr>
            <a:endParaRPr lang="en-US" dirty="0"/>
          </a:p>
          <a:p>
            <a:pPr lvl="2">
              <a:spcBef>
                <a:spcPts val="1176"/>
              </a:spcBef>
            </a:pPr>
            <a:r>
              <a:rPr lang="en-US" dirty="0"/>
              <a:t>Business model canvas (refresh)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Approach to the business model: definition of open points</a:t>
            </a:r>
          </a:p>
          <a:p>
            <a:pPr marL="914400" lvl="2" indent="0">
              <a:spcBef>
                <a:spcPts val="1176"/>
              </a:spcBef>
              <a:buNone/>
            </a:pPr>
            <a:endParaRPr lang="en-US" dirty="0"/>
          </a:p>
          <a:p>
            <a:pPr lvl="1">
              <a:spcBef>
                <a:spcPts val="1176"/>
              </a:spcBef>
            </a:pPr>
            <a:endParaRPr lang="en-US" dirty="0"/>
          </a:p>
          <a:p>
            <a:pPr marL="914400" lvl="2" indent="0">
              <a:spcBef>
                <a:spcPts val="1176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65208" y="188640"/>
            <a:ext cx="10535344" cy="887760"/>
          </a:xfrm>
        </p:spPr>
        <p:txBody>
          <a:bodyPr/>
          <a:lstStyle/>
          <a:p>
            <a:r>
              <a:rPr lang="en-US" dirty="0"/>
              <a:t>2. Task 7.3 Business models of the PAN EOSC: discussion	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93212" y="1484784"/>
            <a:ext cx="11807444" cy="4104456"/>
          </a:xfrm>
        </p:spPr>
        <p:txBody>
          <a:bodyPr numCol="1" spcCol="216000"/>
          <a:lstStyle/>
          <a:p>
            <a:pPr lvl="1">
              <a:spcBef>
                <a:spcPts val="1176"/>
              </a:spcBef>
            </a:pPr>
            <a:r>
              <a:rPr lang="en-US" dirty="0" err="1"/>
              <a:t>PaN</a:t>
            </a:r>
            <a:r>
              <a:rPr lang="en-US" dirty="0"/>
              <a:t> EOSC or services for each RI?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In the proposal we justify simulation and data analysis as necessary and services to be offered to the EOSC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Possible position: we offer them only if EOSC provides the resources (e.g. storage, computing). “We only take care of producing good data”</a:t>
            </a:r>
          </a:p>
          <a:p>
            <a:pPr lvl="1">
              <a:spcBef>
                <a:spcPts val="1176"/>
              </a:spcBef>
            </a:pPr>
            <a:endParaRPr lang="en-US" dirty="0"/>
          </a:p>
          <a:p>
            <a:pPr lvl="1">
              <a:spcBef>
                <a:spcPts val="1176"/>
              </a:spcBef>
            </a:pPr>
            <a:r>
              <a:rPr lang="en-US" dirty="0"/>
              <a:t>Difference between users of “the community” and general EOSC users?</a:t>
            </a:r>
          </a:p>
          <a:p>
            <a:pPr lvl="1">
              <a:spcBef>
                <a:spcPts val="1176"/>
              </a:spcBef>
            </a:pPr>
            <a:endParaRPr lang="en-US" dirty="0"/>
          </a:p>
          <a:p>
            <a:pPr marL="914400" lvl="2" indent="0">
              <a:spcBef>
                <a:spcPts val="1176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we understood about </a:t>
            </a:r>
            <a:r>
              <a:rPr lang="en-US" sz="2800" dirty="0" err="1"/>
              <a:t>PaNOSC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DE784-BD69-6449-8031-A433079EA904}"/>
              </a:ext>
            </a:extLst>
          </p:cNvPr>
          <p:cNvSpPr/>
          <p:nvPr/>
        </p:nvSpPr>
        <p:spPr>
          <a:xfrm>
            <a:off x="566057" y="916895"/>
            <a:ext cx="10863943" cy="107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/>
              <a:t>PaNOSC Portal</a:t>
            </a:r>
          </a:p>
          <a:p>
            <a:pPr algn="ctr"/>
            <a:r>
              <a:rPr lang="en-IT" sz="2600" dirty="0"/>
              <a:t>For the PaN community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703B72DF-4123-5D42-B6D7-6A874348F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39264"/>
              </p:ext>
            </p:extLst>
          </p:nvPr>
        </p:nvGraphicFramePr>
        <p:xfrm>
          <a:off x="457200" y="1996548"/>
          <a:ext cx="109728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E265C08-4637-0744-B49E-06D67CAFDEDE}"/>
              </a:ext>
            </a:extLst>
          </p:cNvPr>
          <p:cNvSpPr/>
          <p:nvPr/>
        </p:nvSpPr>
        <p:spPr>
          <a:xfrm>
            <a:off x="10210800" y="2235200"/>
            <a:ext cx="1596573" cy="23803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200" b="1" dirty="0"/>
              <a:t>Common resources for the PaN community</a:t>
            </a:r>
          </a:p>
        </p:txBody>
      </p:sp>
    </p:spTree>
    <p:extLst>
      <p:ext uri="{BB962C8B-B14F-4D97-AF65-F5344CB8AC3E}">
        <p14:creationId xmlns:p14="http://schemas.microsoft.com/office/powerpoint/2010/main" val="18400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we understood about </a:t>
            </a:r>
            <a:r>
              <a:rPr lang="en-US" sz="2800" dirty="0" err="1"/>
              <a:t>PaNOSC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DE784-BD69-6449-8031-A433079EA904}"/>
              </a:ext>
            </a:extLst>
          </p:cNvPr>
          <p:cNvSpPr/>
          <p:nvPr/>
        </p:nvSpPr>
        <p:spPr>
          <a:xfrm>
            <a:off x="566057" y="916895"/>
            <a:ext cx="10863943" cy="107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/>
              <a:t>PaNOSC Portal</a:t>
            </a:r>
          </a:p>
          <a:p>
            <a:pPr algn="ctr"/>
            <a:r>
              <a:rPr lang="en-IT" sz="2600" dirty="0"/>
              <a:t>For the PaN community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703B72DF-4123-5D42-B6D7-6A874348F7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96548"/>
          <a:ext cx="109728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E265C08-4637-0744-B49E-06D67CAFDEDE}"/>
              </a:ext>
            </a:extLst>
          </p:cNvPr>
          <p:cNvSpPr/>
          <p:nvPr/>
        </p:nvSpPr>
        <p:spPr>
          <a:xfrm>
            <a:off x="10210800" y="2235200"/>
            <a:ext cx="1596573" cy="23803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200" b="1" dirty="0"/>
              <a:t>Common resources for the PaN community</a:t>
            </a:r>
          </a:p>
        </p:txBody>
      </p:sp>
    </p:spTree>
    <p:extLst>
      <p:ext uri="{BB962C8B-B14F-4D97-AF65-F5344CB8AC3E}">
        <p14:creationId xmlns:p14="http://schemas.microsoft.com/office/powerpoint/2010/main" val="200724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we understood about </a:t>
            </a:r>
            <a:r>
              <a:rPr lang="en-US" sz="2800" dirty="0" err="1"/>
              <a:t>PaNOSC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F52E6-4FBD-864A-AD85-8A0AE7E34D85}"/>
              </a:ext>
            </a:extLst>
          </p:cNvPr>
          <p:cNvSpPr/>
          <p:nvPr/>
        </p:nvSpPr>
        <p:spPr>
          <a:xfrm>
            <a:off x="188686" y="755174"/>
            <a:ext cx="119742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>
                <a:latin typeface="Muli" pitchFamily="2" charset="77"/>
              </a:rPr>
              <a:t>PaNOSC</a:t>
            </a:r>
            <a:r>
              <a:rPr lang="en-GB" sz="2200" dirty="0">
                <a:latin typeface="Muli" pitchFamily="2" charset="77"/>
              </a:rPr>
              <a:t> will build on top of the existing local metadata catalogues and data repositories to provide federated services for making data easily Findable, Accessible, Interoperable, and Re-usable (FAIR) … …. </a:t>
            </a:r>
            <a:r>
              <a:rPr lang="en-GB" sz="2200" dirty="0" err="1">
                <a:latin typeface="Muli" pitchFamily="2" charset="77"/>
              </a:rPr>
              <a:t>PaNOSC</a:t>
            </a:r>
            <a:r>
              <a:rPr lang="en-GB" sz="2200" dirty="0">
                <a:latin typeface="Muli" pitchFamily="2" charset="77"/>
              </a:rPr>
              <a:t> will develop and provide data analysis services to overcome these difficulties. The services will include notebook (</a:t>
            </a:r>
            <a:r>
              <a:rPr lang="en-GB" sz="2200" dirty="0" err="1">
                <a:latin typeface="Muli" pitchFamily="2" charset="77"/>
              </a:rPr>
              <a:t>Jupyter</a:t>
            </a:r>
            <a:r>
              <a:rPr lang="en-GB" sz="2200" dirty="0">
                <a:latin typeface="Muli" pitchFamily="2" charset="77"/>
              </a:rPr>
              <a:t> based), remote desktop/applications and containers/VMs. </a:t>
            </a:r>
            <a:r>
              <a:rPr lang="en-GB" sz="2200" b="1" dirty="0">
                <a:latin typeface="Muli" pitchFamily="2" charset="77"/>
              </a:rPr>
              <a:t>These services will be provided locally and will also be made available on the EOSC for general use.</a:t>
            </a:r>
            <a:r>
              <a:rPr lang="en-GB" sz="2200" dirty="0">
                <a:latin typeface="Muli" pitchFamily="2" charset="77"/>
              </a:rPr>
              <a:t> These </a:t>
            </a:r>
            <a:r>
              <a:rPr lang="en-GB" sz="2200" b="1" dirty="0">
                <a:latin typeface="Muli" pitchFamily="2" charset="77"/>
              </a:rPr>
              <a:t>data analysis services will offer a single entry point to the data</a:t>
            </a:r>
            <a:r>
              <a:rPr lang="en-GB" sz="2200" dirty="0">
                <a:latin typeface="Muli" pitchFamily="2" charset="77"/>
              </a:rPr>
              <a:t>, </a:t>
            </a:r>
            <a:r>
              <a:rPr lang="en-GB" sz="2200" b="1" dirty="0">
                <a:latin typeface="Muli" pitchFamily="2" charset="77"/>
              </a:rPr>
              <a:t>the software, the IT capacity and the necessary scientific support</a:t>
            </a:r>
            <a:r>
              <a:rPr lang="en-GB" sz="2200" dirty="0">
                <a:latin typeface="Muli" pitchFamily="2" charset="77"/>
              </a:rPr>
              <a:t>. All these services will be fully integrated into the EOSC catalogue, in terms of discovery, accessibility, and user authentication/authorisation, Service Level Agreement (SLA), support and accounting. The </a:t>
            </a:r>
            <a:r>
              <a:rPr lang="en-GB" sz="2200" dirty="0" err="1">
                <a:latin typeface="Muli" pitchFamily="2" charset="77"/>
              </a:rPr>
              <a:t>PaNOSC</a:t>
            </a:r>
            <a:r>
              <a:rPr lang="en-GB" sz="2200" dirty="0">
                <a:latin typeface="Muli" pitchFamily="2" charset="77"/>
              </a:rPr>
              <a:t> cluster will also help introduce a new data culture to the user community – via training and workshops on scientific data management and publishing practices. Best practices in data stewardship will be shared with other laboratories at least within the </a:t>
            </a:r>
            <a:r>
              <a:rPr lang="en-GB" sz="2200" dirty="0" err="1">
                <a:latin typeface="Muli" pitchFamily="2" charset="77"/>
              </a:rPr>
              <a:t>PaN</a:t>
            </a:r>
            <a:r>
              <a:rPr lang="en-GB" sz="2200" dirty="0">
                <a:latin typeface="Muli" pitchFamily="2" charset="77"/>
              </a:rPr>
              <a:t> community. Experiences, trials and results will be shared openly via publications and meetings. The positive experience of implementing an Open Data policy will help convince other </a:t>
            </a:r>
            <a:r>
              <a:rPr lang="en-GB" sz="2200" dirty="0" err="1">
                <a:latin typeface="Muli" pitchFamily="2" charset="77"/>
              </a:rPr>
              <a:t>PaN</a:t>
            </a:r>
            <a:r>
              <a:rPr lang="en-GB" sz="2200" dirty="0">
                <a:latin typeface="Muli" pitchFamily="2" charset="77"/>
              </a:rPr>
              <a:t> institutes, which are still struggling with adopting the FAIR principles, to do the same. </a:t>
            </a:r>
          </a:p>
        </p:txBody>
      </p:sp>
    </p:spTree>
    <p:extLst>
      <p:ext uri="{BB962C8B-B14F-4D97-AF65-F5344CB8AC3E}">
        <p14:creationId xmlns:p14="http://schemas.microsoft.com/office/powerpoint/2010/main" val="25122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we understand now about </a:t>
            </a:r>
            <a:r>
              <a:rPr lang="en-US" sz="2800" dirty="0" err="1"/>
              <a:t>PaNOSC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DE784-BD69-6449-8031-A433079EA904}"/>
              </a:ext>
            </a:extLst>
          </p:cNvPr>
          <p:cNvSpPr/>
          <p:nvPr/>
        </p:nvSpPr>
        <p:spPr>
          <a:xfrm>
            <a:off x="566057" y="916895"/>
            <a:ext cx="10863943" cy="107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/>
              <a:t>PaNOSC Tools (grouped in a webpage?)</a:t>
            </a:r>
          </a:p>
          <a:p>
            <a:pPr algn="ctr"/>
            <a:r>
              <a:rPr lang="en-IT" sz="2600" dirty="0"/>
              <a:t>For the PaN community?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703B72DF-4123-5D42-B6D7-6A874348F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436082"/>
              </p:ext>
            </p:extLst>
          </p:nvPr>
        </p:nvGraphicFramePr>
        <p:xfrm>
          <a:off x="457200" y="1996548"/>
          <a:ext cx="109728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E265C08-4637-0744-B49E-06D67CAFDEDE}"/>
              </a:ext>
            </a:extLst>
          </p:cNvPr>
          <p:cNvSpPr/>
          <p:nvPr/>
        </p:nvSpPr>
        <p:spPr>
          <a:xfrm>
            <a:off x="9681030" y="2220686"/>
            <a:ext cx="2126344" cy="23948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200" b="1" dirty="0"/>
              <a:t>Services deployed at every facility locally, possibility in EOSC?</a:t>
            </a:r>
          </a:p>
        </p:txBody>
      </p:sp>
    </p:spTree>
    <p:extLst>
      <p:ext uri="{BB962C8B-B14F-4D97-AF65-F5344CB8AC3E}">
        <p14:creationId xmlns:p14="http://schemas.microsoft.com/office/powerpoint/2010/main" val="4285111147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38556</TotalTime>
  <Words>1572</Words>
  <Application>Microsoft Macintosh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Courier New</vt:lpstr>
      <vt:lpstr>Muli</vt:lpstr>
      <vt:lpstr>Muli Black</vt:lpstr>
      <vt:lpstr>Muli Bold</vt:lpstr>
      <vt:lpstr>Muli Regular</vt:lpstr>
      <vt:lpstr>Wingdings</vt:lpstr>
      <vt:lpstr>PaNOSC_EUflag+bar</vt:lpstr>
      <vt:lpstr>PaNOSC_ppt_template_2020</vt:lpstr>
      <vt:lpstr>1_PaNOSC_EUflag+bar</vt:lpstr>
      <vt:lpstr>WP 7 - Sustainability</vt:lpstr>
      <vt:lpstr>Agenda</vt:lpstr>
      <vt:lpstr>1. Task 7.2 costs and metrics of the PaNOSC  - D7.2 Metrics and costs of the PaNOSC  (dissemination)</vt:lpstr>
      <vt:lpstr>2. Task 7.3 Business models of the PAN EOSC:  </vt:lpstr>
      <vt:lpstr>2. Task 7.3 Business models of the PAN EOSC: discussion </vt:lpstr>
      <vt:lpstr>What we understood about PaNOSC</vt:lpstr>
      <vt:lpstr>What we understood about PaNOSC</vt:lpstr>
      <vt:lpstr>What we understood about PaNOSC</vt:lpstr>
      <vt:lpstr>What we understand now about PaNOSC</vt:lpstr>
      <vt:lpstr>Business Model Canvas </vt:lpstr>
      <vt:lpstr>Business Model Canvas</vt:lpstr>
      <vt:lpstr>Business Model Canvas</vt:lpstr>
      <vt:lpstr>Business Model Canvas</vt:lpstr>
      <vt:lpstr>Business Model Canvas</vt:lpstr>
      <vt:lpstr>Business Model</vt:lpstr>
      <vt:lpstr>Agenda</vt:lpstr>
      <vt:lpstr>Stakeholders consultation: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Angela</dc:creator>
  <cp:lastModifiedBy>Ornela</cp:lastModifiedBy>
  <cp:revision>142</cp:revision>
  <dcterms:created xsi:type="dcterms:W3CDTF">2020-10-26T11:31:51Z</dcterms:created>
  <dcterms:modified xsi:type="dcterms:W3CDTF">2022-02-10T14:53:32Z</dcterms:modified>
</cp:coreProperties>
</file>