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0" r:id="rId3"/>
    <p:sldId id="257" r:id="rId4"/>
    <p:sldId id="258" r:id="rId5"/>
    <p:sldId id="259" r:id="rId6"/>
    <p:sldId id="262" r:id="rId7"/>
    <p:sldId id="261" r:id="rId8"/>
    <p:sldId id="263" r:id="rId9"/>
    <p:sldId id="264" r:id="rId10"/>
    <p:sldId id="265" r:id="rId11"/>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0B510DC-0312-441C-8E59-466E149B3B0B}" type="datetimeFigureOut">
              <a:rPr lang="el-GR" smtClean="0"/>
              <a:pPr/>
              <a:t>12/7/2024</a:t>
            </a:fld>
            <a:endParaRPr lang="el-GR"/>
          </a:p>
        </p:txBody>
      </p:sp>
      <p:sp>
        <p:nvSpPr>
          <p:cNvPr id="19" name="Footer Placeholder 18"/>
          <p:cNvSpPr>
            <a:spLocks noGrp="1"/>
          </p:cNvSpPr>
          <p:nvPr>
            <p:ph type="ftr" sz="quarter" idx="11"/>
          </p:nvPr>
        </p:nvSpPr>
        <p:spPr/>
        <p:txBody>
          <a:bodyPr/>
          <a:lstStyle/>
          <a:p>
            <a:endParaRPr lang="el-GR"/>
          </a:p>
        </p:txBody>
      </p:sp>
      <p:sp>
        <p:nvSpPr>
          <p:cNvPr id="27" name="Slide Number Placeholder 26"/>
          <p:cNvSpPr>
            <a:spLocks noGrp="1"/>
          </p:cNvSpPr>
          <p:nvPr>
            <p:ph type="sldNum" sz="quarter" idx="12"/>
          </p:nvPr>
        </p:nvSpPr>
        <p:spPr/>
        <p:txBody>
          <a:bodyPr/>
          <a:lstStyle/>
          <a:p>
            <a:fld id="{4D7A4DE5-33EA-4F23-BADA-585F74130459}" type="slidenum">
              <a:rPr lang="el-GR" smtClean="0"/>
              <a:pPr/>
              <a:t>‹#›</a:t>
            </a:fld>
            <a:endParaRPr lang="el-G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0B510DC-0312-441C-8E59-466E149B3B0B}" type="datetimeFigureOut">
              <a:rPr lang="el-GR" smtClean="0"/>
              <a:pPr/>
              <a:t>12/7/2024</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4D7A4DE5-33EA-4F23-BADA-585F74130459}" type="slidenum">
              <a:rPr lang="el-GR" smtClean="0"/>
              <a:pPr/>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0B510DC-0312-441C-8E59-466E149B3B0B}" type="datetimeFigureOut">
              <a:rPr lang="el-GR" smtClean="0"/>
              <a:pPr/>
              <a:t>12/7/2024</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4D7A4DE5-33EA-4F23-BADA-585F74130459}" type="slidenum">
              <a:rPr lang="el-GR" smtClean="0"/>
              <a:pPr/>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0B510DC-0312-441C-8E59-466E149B3B0B}" type="datetimeFigureOut">
              <a:rPr lang="el-GR" smtClean="0"/>
              <a:pPr/>
              <a:t>12/7/2024</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4D7A4DE5-33EA-4F23-BADA-585F74130459}" type="slidenum">
              <a:rPr lang="el-GR" smtClean="0"/>
              <a:pPr/>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0B510DC-0312-441C-8E59-466E149B3B0B}" type="datetimeFigureOut">
              <a:rPr lang="el-GR" smtClean="0"/>
              <a:pPr/>
              <a:t>12/7/2024</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4D7A4DE5-33EA-4F23-BADA-585F74130459}" type="slidenum">
              <a:rPr lang="el-GR" smtClean="0"/>
              <a:pPr/>
              <a:t>‹#›</a:t>
            </a:fld>
            <a:endParaRPr lang="el-G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0B510DC-0312-441C-8E59-466E149B3B0B}" type="datetimeFigureOut">
              <a:rPr lang="el-GR" smtClean="0"/>
              <a:pPr/>
              <a:t>12/7/2024</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4D7A4DE5-33EA-4F23-BADA-585F74130459}" type="slidenum">
              <a:rPr lang="el-GR" smtClean="0"/>
              <a:pPr/>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0B510DC-0312-441C-8E59-466E149B3B0B}" type="datetimeFigureOut">
              <a:rPr lang="el-GR" smtClean="0"/>
              <a:pPr/>
              <a:t>12/7/2024</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4D7A4DE5-33EA-4F23-BADA-585F74130459}" type="slidenum">
              <a:rPr lang="el-GR" smtClean="0"/>
              <a:pPr/>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0B510DC-0312-441C-8E59-466E149B3B0B}" type="datetimeFigureOut">
              <a:rPr lang="el-GR" smtClean="0"/>
              <a:pPr/>
              <a:t>12/7/2024</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4D7A4DE5-33EA-4F23-BADA-585F74130459}" type="slidenum">
              <a:rPr lang="el-GR" smtClean="0"/>
              <a:pPr/>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B510DC-0312-441C-8E59-466E149B3B0B}" type="datetimeFigureOut">
              <a:rPr lang="el-GR" smtClean="0"/>
              <a:pPr/>
              <a:t>12/7/2024</a:t>
            </a:fld>
            <a:endParaRPr lang="el-GR"/>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p:txBody>
          <a:bodyPr/>
          <a:lstStyle/>
          <a:p>
            <a:fld id="{4D7A4DE5-33EA-4F23-BADA-585F74130459}" type="slidenum">
              <a:rPr lang="el-GR" smtClean="0"/>
              <a:pPr/>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0B510DC-0312-441C-8E59-466E149B3B0B}" type="datetimeFigureOut">
              <a:rPr lang="el-GR" smtClean="0"/>
              <a:pPr/>
              <a:t>12/7/2024</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4D7A4DE5-33EA-4F23-BADA-585F74130459}" type="slidenum">
              <a:rPr lang="el-GR" smtClean="0"/>
              <a:pPr/>
              <a:t>‹#›</a:t>
            </a:fld>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0B510DC-0312-441C-8E59-466E149B3B0B}" type="datetimeFigureOut">
              <a:rPr lang="el-GR" smtClean="0"/>
              <a:pPr/>
              <a:t>12/7/2024</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a:xfrm>
            <a:off x="8077200" y="6356350"/>
            <a:ext cx="609600" cy="365125"/>
          </a:xfrm>
        </p:spPr>
        <p:txBody>
          <a:bodyPr/>
          <a:lstStyle/>
          <a:p>
            <a:fld id="{4D7A4DE5-33EA-4F23-BADA-585F74130459}" type="slidenum">
              <a:rPr lang="el-GR" smtClean="0"/>
              <a:pPr/>
              <a:t>‹#›</a:t>
            </a:fld>
            <a:endParaRPr lang="el-G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0B510DC-0312-441C-8E59-466E149B3B0B}" type="datetimeFigureOut">
              <a:rPr lang="el-GR" smtClean="0"/>
              <a:pPr/>
              <a:t>12/7/2024</a:t>
            </a:fld>
            <a:endParaRPr lang="el-G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l-G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D7A4DE5-33EA-4F23-BADA-585F74130459}" type="slidenum">
              <a:rPr lang="el-GR" smtClean="0"/>
              <a:pPr/>
              <a:t>‹#›</a:t>
            </a:fld>
            <a:endParaRPr lang="el-G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tackoverflow.com/questions/4216745/java-string-to-date-conversion" TargetMode="External"/><Relationship Id="rId2" Type="http://schemas.openxmlformats.org/officeDocument/2006/relationships/hyperlink" Target="https://stackoverflow.com/questions/5800603/delete-specific-line-from-java-text-file" TargetMode="External"/><Relationship Id="rId1" Type="http://schemas.openxmlformats.org/officeDocument/2006/relationships/slideLayout" Target="../slideLayouts/slideLayout2.xml"/><Relationship Id="rId4" Type="http://schemas.openxmlformats.org/officeDocument/2006/relationships/hyperlink" Target="https://stackoverflow.com/questions/5343689/java-reading-a-file-into-an-arraylis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5984" y="500042"/>
            <a:ext cx="6143668" cy="2700358"/>
          </a:xfrm>
        </p:spPr>
        <p:txBody>
          <a:bodyPr>
            <a:normAutofit fontScale="90000"/>
          </a:bodyPr>
          <a:lstStyle/>
          <a:p>
            <a:br>
              <a:rPr lang="el-GR" dirty="0"/>
            </a:br>
            <a:br>
              <a:rPr lang="en-US" dirty="0"/>
            </a:br>
            <a:br>
              <a:rPr lang="en-US" dirty="0"/>
            </a:br>
            <a:br>
              <a:rPr lang="en-US" dirty="0"/>
            </a:br>
            <a:br>
              <a:rPr lang="en-US" dirty="0"/>
            </a:br>
            <a:br>
              <a:rPr lang="en-US" dirty="0"/>
            </a:br>
            <a:r>
              <a:rPr lang="el-GR" sz="4000" dirty="0"/>
              <a:t>Αντικειμενοστραφής Προγραμματισμός ΙΙ – </a:t>
            </a:r>
            <a:r>
              <a:rPr lang="el-GR" sz="4000" dirty="0" err="1"/>
              <a:t>Java</a:t>
            </a:r>
            <a:r>
              <a:rPr lang="en-US" sz="4000" dirty="0"/>
              <a:t> -</a:t>
            </a:r>
            <a:r>
              <a:rPr lang="el-GR" sz="4000" dirty="0"/>
              <a:t> εργασία – Ημερομηνία 2/12/2020 </a:t>
            </a:r>
            <a:br>
              <a:rPr lang="el-GR" sz="4000" dirty="0"/>
            </a:br>
            <a:endParaRPr lang="el-GR" sz="4000" dirty="0"/>
          </a:p>
        </p:txBody>
      </p:sp>
      <p:sp>
        <p:nvSpPr>
          <p:cNvPr id="3" name="Subtitle 2"/>
          <p:cNvSpPr>
            <a:spLocks noGrp="1"/>
          </p:cNvSpPr>
          <p:nvPr>
            <p:ph type="subTitle" idx="1"/>
          </p:nvPr>
        </p:nvSpPr>
        <p:spPr/>
        <p:txBody>
          <a:bodyPr>
            <a:normAutofit/>
          </a:bodyPr>
          <a:lstStyle/>
          <a:p>
            <a:r>
              <a:rPr lang="el-GR" dirty="0"/>
              <a:t>Χρονόπουλος Παναγιώτης 321/2015222 </a:t>
            </a:r>
            <a:br>
              <a:rPr lang="el-GR" dirty="0"/>
            </a:br>
            <a:r>
              <a:rPr lang="el-GR" dirty="0"/>
              <a:t> </a:t>
            </a:r>
            <a:br>
              <a:rPr lang="el-GR" dirty="0"/>
            </a:br>
            <a:r>
              <a:rPr lang="el-GR"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dirty="0"/>
              <a:t>Αυτά</a:t>
            </a:r>
          </a:p>
        </p:txBody>
      </p:sp>
      <p:sp>
        <p:nvSpPr>
          <p:cNvPr id="3" name="Content Placeholder 2"/>
          <p:cNvSpPr>
            <a:spLocks noGrp="1"/>
          </p:cNvSpPr>
          <p:nvPr>
            <p:ph idx="1"/>
          </p:nvPr>
        </p:nvSpPr>
        <p:spPr/>
        <p:txBody>
          <a:bodyPr/>
          <a:lstStyle/>
          <a:p>
            <a:pPr algn="ctr">
              <a:buNone/>
            </a:pPr>
            <a:r>
              <a:rPr lang="el-GR" dirty="0"/>
              <a:t>Τέλος</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dirty="0"/>
              <a:t>Κλάσεις και </a:t>
            </a:r>
            <a:r>
              <a:rPr lang="en-US" dirty="0"/>
              <a:t>abstract </a:t>
            </a:r>
            <a:r>
              <a:rPr lang="el-GR" dirty="0"/>
              <a:t>κλάση</a:t>
            </a:r>
          </a:p>
        </p:txBody>
      </p:sp>
      <p:sp>
        <p:nvSpPr>
          <p:cNvPr id="3" name="Content Placeholder 2"/>
          <p:cNvSpPr>
            <a:spLocks noGrp="1"/>
          </p:cNvSpPr>
          <p:nvPr>
            <p:ph idx="1"/>
          </p:nvPr>
        </p:nvSpPr>
        <p:spPr/>
        <p:txBody>
          <a:bodyPr>
            <a:normAutofit fontScale="55000" lnSpcReduction="20000"/>
          </a:bodyPr>
          <a:lstStyle/>
          <a:p>
            <a:pPr algn="ctr"/>
            <a:r>
              <a:rPr lang="el-GR" dirty="0"/>
              <a:t>Οι κλάσεις δεδομένων είναι οι εξής</a:t>
            </a:r>
            <a:r>
              <a:rPr lang="en-US" dirty="0"/>
              <a:t> :</a:t>
            </a:r>
          </a:p>
          <a:p>
            <a:pPr algn="just">
              <a:buNone/>
            </a:pPr>
            <a:endParaRPr lang="en-US" dirty="0"/>
          </a:p>
          <a:p>
            <a:pPr algn="ctr">
              <a:buNone/>
            </a:pPr>
            <a:r>
              <a:rPr lang="en-US" dirty="0"/>
              <a:t>Employee : </a:t>
            </a:r>
            <a:r>
              <a:rPr lang="el-GR" dirty="0"/>
              <a:t>εργαζόμενος με τα προσωπικά του στοιχεία.</a:t>
            </a:r>
          </a:p>
          <a:p>
            <a:pPr algn="ctr">
              <a:buNone/>
            </a:pPr>
            <a:endParaRPr lang="el-GR" dirty="0"/>
          </a:p>
          <a:p>
            <a:pPr algn="ctr">
              <a:buNone/>
            </a:pPr>
            <a:r>
              <a:rPr lang="en-US" dirty="0" err="1"/>
              <a:t>Departmentemployee</a:t>
            </a:r>
            <a:r>
              <a:rPr lang="en-US" dirty="0"/>
              <a:t> : </a:t>
            </a:r>
            <a:r>
              <a:rPr lang="el-GR" dirty="0"/>
              <a:t>ο εργαζόμενος ο οποίος βρίσκεται σε κάποιο τμήμα στην εταιρεία.</a:t>
            </a:r>
          </a:p>
          <a:p>
            <a:pPr algn="ctr">
              <a:buNone/>
            </a:pPr>
            <a:endParaRPr lang="el-GR" dirty="0"/>
          </a:p>
          <a:p>
            <a:pPr algn="ctr">
              <a:buNone/>
            </a:pPr>
            <a:r>
              <a:rPr lang="en-US" dirty="0" err="1"/>
              <a:t>Departmentemployeework</a:t>
            </a:r>
            <a:r>
              <a:rPr lang="en-US" dirty="0"/>
              <a:t> : </a:t>
            </a:r>
            <a:r>
              <a:rPr lang="el-GR" dirty="0"/>
              <a:t>ο εργαζόμενος ο οποίος βρίσκεται σε κάποιο τμήμα στην εταιρεία και ασχολείται και με κάποιο έργο.</a:t>
            </a:r>
          </a:p>
          <a:p>
            <a:pPr algn="ctr">
              <a:buNone/>
            </a:pPr>
            <a:endParaRPr lang="el-GR" dirty="0"/>
          </a:p>
          <a:p>
            <a:pPr algn="ctr">
              <a:buNone/>
            </a:pPr>
            <a:r>
              <a:rPr lang="en-US" dirty="0" err="1"/>
              <a:t>Departmentmanager</a:t>
            </a:r>
            <a:r>
              <a:rPr lang="en-US" dirty="0"/>
              <a:t> : </a:t>
            </a:r>
            <a:r>
              <a:rPr lang="el-GR" dirty="0"/>
              <a:t>ο εργαζόμενος που διευθύνει κάποιο τμήμα στην εταιρεία.</a:t>
            </a:r>
          </a:p>
          <a:p>
            <a:pPr algn="ctr">
              <a:buNone/>
            </a:pPr>
            <a:endParaRPr lang="el-GR" dirty="0"/>
          </a:p>
          <a:p>
            <a:pPr algn="ctr">
              <a:buNone/>
            </a:pPr>
            <a:r>
              <a:rPr lang="en-US" dirty="0"/>
              <a:t>Department : </a:t>
            </a:r>
            <a:r>
              <a:rPr lang="el-GR" dirty="0"/>
              <a:t>τα στοιχεία του κάθε τμήματος.</a:t>
            </a:r>
          </a:p>
          <a:p>
            <a:pPr algn="ctr">
              <a:buNone/>
            </a:pPr>
            <a:endParaRPr lang="el-GR" dirty="0"/>
          </a:p>
          <a:p>
            <a:pPr algn="ctr">
              <a:buNone/>
            </a:pPr>
            <a:r>
              <a:rPr lang="en-US" dirty="0"/>
              <a:t>Work : </a:t>
            </a:r>
            <a:r>
              <a:rPr lang="el-GR" dirty="0"/>
              <a:t>τα στοιχεία του κάθε έργου.</a:t>
            </a:r>
          </a:p>
          <a:p>
            <a:pPr algn="ctr">
              <a:buNone/>
            </a:pPr>
            <a:endParaRPr lang="el-GR" dirty="0"/>
          </a:p>
          <a:p>
            <a:pPr algn="ctr">
              <a:buNone/>
            </a:pPr>
            <a:r>
              <a:rPr lang="el-GR" dirty="0"/>
              <a:t>Σημείωση στον </a:t>
            </a:r>
            <a:r>
              <a:rPr lang="en-US" dirty="0"/>
              <a:t>employee </a:t>
            </a:r>
            <a:r>
              <a:rPr lang="el-GR" dirty="0"/>
              <a:t>η λειτουργία για τον υπολογισμό της μισθοδοσίας δεν λειτουργεί με βάση το πως έχει δημιουργηθεί η εφαρμογή.</a:t>
            </a:r>
          </a:p>
          <a:p>
            <a:pPr algn="ctr">
              <a:buNone/>
            </a:pPr>
            <a:endParaRPr lang="el-GR" dirty="0"/>
          </a:p>
          <a:p>
            <a:pPr algn="ctr">
              <a:buNone/>
            </a:pPr>
            <a:r>
              <a:rPr lang="el-GR" dirty="0"/>
              <a:t>Και φυσικά η </a:t>
            </a:r>
            <a:r>
              <a:rPr lang="en-US" dirty="0" err="1"/>
              <a:t>abstarct</a:t>
            </a:r>
            <a:r>
              <a:rPr lang="en-US" dirty="0"/>
              <a:t> </a:t>
            </a:r>
            <a:r>
              <a:rPr lang="el-GR" dirty="0"/>
              <a:t>κλάση μας η οποία περιέχει όλα τα στοιχεία της εφαρμογής τα οποία κληρονομούν οι παραπάνω 6 κλάσεις.</a:t>
            </a:r>
          </a:p>
          <a:p>
            <a:pPr algn="ctr">
              <a:buNone/>
            </a:pPr>
            <a:endParaRPr lang="el-G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                       Γενικά</a:t>
            </a:r>
          </a:p>
        </p:txBody>
      </p:sp>
      <p:sp>
        <p:nvSpPr>
          <p:cNvPr id="3" name="Content Placeholder 2"/>
          <p:cNvSpPr>
            <a:spLocks noGrp="1"/>
          </p:cNvSpPr>
          <p:nvPr>
            <p:ph idx="1"/>
          </p:nvPr>
        </p:nvSpPr>
        <p:spPr/>
        <p:txBody>
          <a:bodyPr>
            <a:normAutofit fontScale="92500" lnSpcReduction="10000"/>
          </a:bodyPr>
          <a:lstStyle/>
          <a:p>
            <a:pPr algn="just"/>
            <a:r>
              <a:rPr lang="el-GR" dirty="0"/>
              <a:t>Αρχικά η εφαρμογή μου δημιουργήθηκε με δικιά μου γραφική διεπαφή.Ο φάκελος με ονομασία </a:t>
            </a:r>
            <a:r>
              <a:rPr lang="en-US" dirty="0"/>
              <a:t>Project_java_2020 </a:t>
            </a:r>
            <a:r>
              <a:rPr lang="el-GR" dirty="0"/>
              <a:t>αποτελεί την φάση 1 που δεν περιέχει την γραφική διεπαφή αλλά έχω φτιάξει ένα μενού με όλες τις λειτουργίες που μου ζήταγε το πρότζεκτ και προσπάθησα να την φτιάξω όσο καλύτερα μπορούσα και δουλεύουν όλες οι λειτουργίες μου χωρίς κανένα πρόβλημα.Τώρα η δεύτερη φάση που έφτιαξα λειτουργούν όλες οι λειτουργίες εκτός ενός θέματος που υπάρχει.Όταν δηλαδή αναθέτουμε σε κάποιον άλλο εργαζόμενο του τμήματος να γίνει διευθυντής τότε αυτός που ήταν διευθυντής δεν ξαναγυρνάει στο </a:t>
            </a:r>
            <a:r>
              <a:rPr lang="en-US" dirty="0" err="1"/>
              <a:t>ArrayList</a:t>
            </a:r>
            <a:r>
              <a:rPr lang="el-GR" dirty="0"/>
              <a:t> των εργαζομένων σε τμήμα και τα στοιχεία του χάνονται.</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                     Ιεραρχία</a:t>
            </a:r>
          </a:p>
        </p:txBody>
      </p:sp>
      <p:sp>
        <p:nvSpPr>
          <p:cNvPr id="3" name="Content Placeholder 2"/>
          <p:cNvSpPr>
            <a:spLocks noGrp="1"/>
          </p:cNvSpPr>
          <p:nvPr>
            <p:ph idx="1"/>
          </p:nvPr>
        </p:nvSpPr>
        <p:spPr/>
        <p:txBody>
          <a:bodyPr>
            <a:normAutofit fontScale="92500" lnSpcReduction="10000"/>
          </a:bodyPr>
          <a:lstStyle/>
          <a:p>
            <a:pPr algn="just"/>
            <a:r>
              <a:rPr lang="el-GR" dirty="0"/>
              <a:t>Φυσικά και στην εφαρμογή μου υπάρχει μία ιεραρχία κάποιων λειτουργιών. Αυτές είναι οι εξής </a:t>
            </a:r>
            <a:r>
              <a:rPr lang="en-US" dirty="0"/>
              <a:t>: </a:t>
            </a:r>
            <a:r>
              <a:rPr lang="el-GR" dirty="0"/>
              <a:t>Όταν θέλουμε να αναθέσουμε έναν εργαζόμενο σε κάποιο τμήμα τότε θα πρέπει να έχουμε χρησιμοποιήσει τις λειτουργίες της δημιουργίας εργαζομένου και της δημιουργίας κάποιου τμήματος γιατί αλλιώς αν δεν υπάρχει κάποιο τμήμα δεν θα μπορούμε να χρησιμοποιήσουμε την λειτουργία αυτή.Το ίδιο πράγμα ισχύει και για όταν θέλουμε να αναθέσουμε σε κάποιον εργαζόμενο την διεύθυνση του τμήματος δηλαδή να τον κάνουμε διευθυντή του τμήματος.Επίσης όταν ο εργαζόμενος ενός τμήματος ασχολείται και με έργο τότε θα πρέπει να έχουμε δημιουργήσει έστω κάποιο έργο έτσι ώστε να μπορούμε να χρησιμοποιήσουμε και αυτή την λειτουργία.</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l-GR" dirty="0"/>
              <a:t>Άλλα στοιχεία που αφορούν την εφαρμογή.</a:t>
            </a:r>
          </a:p>
        </p:txBody>
      </p:sp>
      <p:sp>
        <p:nvSpPr>
          <p:cNvPr id="3" name="Content Placeholder 2"/>
          <p:cNvSpPr>
            <a:spLocks noGrp="1"/>
          </p:cNvSpPr>
          <p:nvPr>
            <p:ph idx="1"/>
          </p:nvPr>
        </p:nvSpPr>
        <p:spPr/>
        <p:txBody>
          <a:bodyPr>
            <a:normAutofit lnSpcReduction="10000"/>
          </a:bodyPr>
          <a:lstStyle/>
          <a:p>
            <a:pPr algn="just"/>
            <a:r>
              <a:rPr lang="el-GR" dirty="0"/>
              <a:t>Όταν θέλουμε να βρούμε τις συνολικές δαπάνες ενός τμήματος θα πρέπει να έχουμε χρησιμοποιήσει πρώτα την λειτουργία για να βρούμε τον μηνιαίο μισθό κάθε εργαζομένου του αντίστοιχου τμήματος και ύστερα να χρησιμοποιήσουμε την λειτοργία αυτή.Επίσης όπως είπαμε και πιο πριν στον απλό εργαζόμενο δεν μπορούμε να υπολογίσουμε τον μισθό του γιατί υπάρχουν μόνο τα στοιχεία του στην εταιρεία και δεν βρίσκεται σε κάποιο τμήμα της εταιρείας έχοντας κάποιο συγκεκριμένο ρόλο έτσι ώστε να λαμβάνει τον μηνιαίο μισθό.</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dirty="0"/>
              <a:t>Εισαγωγή δεδομένων</a:t>
            </a:r>
          </a:p>
        </p:txBody>
      </p:sp>
      <p:sp>
        <p:nvSpPr>
          <p:cNvPr id="3" name="Content Placeholder 2"/>
          <p:cNvSpPr>
            <a:spLocks noGrp="1"/>
          </p:cNvSpPr>
          <p:nvPr>
            <p:ph idx="1"/>
          </p:nvPr>
        </p:nvSpPr>
        <p:spPr/>
        <p:txBody>
          <a:bodyPr/>
          <a:lstStyle/>
          <a:p>
            <a:r>
              <a:rPr lang="el-GR" dirty="0"/>
              <a:t>Για την εισαγωγή των δεδομένων προς καταχώρηση χρησιμοποίησα </a:t>
            </a:r>
            <a:r>
              <a:rPr lang="en-US" dirty="0" err="1"/>
              <a:t>JPanel</a:t>
            </a:r>
            <a:r>
              <a:rPr lang="en-US" dirty="0"/>
              <a:t>.</a:t>
            </a:r>
            <a:endParaRPr lang="el-G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dirty="0"/>
              <a:t>Εμφάνιση δεδομένων</a:t>
            </a:r>
          </a:p>
        </p:txBody>
      </p:sp>
      <p:sp>
        <p:nvSpPr>
          <p:cNvPr id="3" name="Content Placeholder 2"/>
          <p:cNvSpPr>
            <a:spLocks noGrp="1"/>
          </p:cNvSpPr>
          <p:nvPr>
            <p:ph idx="1"/>
          </p:nvPr>
        </p:nvSpPr>
        <p:spPr/>
        <p:txBody>
          <a:bodyPr/>
          <a:lstStyle/>
          <a:p>
            <a:r>
              <a:rPr lang="el-GR" dirty="0"/>
              <a:t>Για την εμφάνιση των δεδομένων προς αναζήτηση χρησιμοποίησα </a:t>
            </a:r>
            <a:r>
              <a:rPr lang="en-US" dirty="0" err="1"/>
              <a:t>JOptionPane</a:t>
            </a:r>
            <a:r>
              <a:rPr lang="el-GR"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dirty="0"/>
              <a:t>Αποθήκευση στοιχείων</a:t>
            </a:r>
          </a:p>
        </p:txBody>
      </p:sp>
      <p:sp>
        <p:nvSpPr>
          <p:cNvPr id="3" name="Content Placeholder 2"/>
          <p:cNvSpPr>
            <a:spLocks noGrp="1"/>
          </p:cNvSpPr>
          <p:nvPr>
            <p:ph idx="1"/>
          </p:nvPr>
        </p:nvSpPr>
        <p:spPr/>
        <p:txBody>
          <a:bodyPr/>
          <a:lstStyle/>
          <a:p>
            <a:pPr algn="just"/>
            <a:r>
              <a:rPr lang="el-GR" dirty="0"/>
              <a:t>Όλα αυτά τα στοιχεία που καταχωρούμε στην εφαρμογή μου με την οποία μπορούμε και να τα εμφανίζουμε κιόλας χρησιμοποίησα κατάλληλες </a:t>
            </a:r>
            <a:r>
              <a:rPr lang="en-US" dirty="0" err="1"/>
              <a:t>ArrayList</a:t>
            </a:r>
            <a:r>
              <a:rPr lang="el-GR"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dirty="0"/>
              <a:t>Κάτι τελευταίο</a:t>
            </a:r>
          </a:p>
        </p:txBody>
      </p:sp>
      <p:sp>
        <p:nvSpPr>
          <p:cNvPr id="3" name="Content Placeholder 2"/>
          <p:cNvSpPr>
            <a:spLocks noGrp="1"/>
          </p:cNvSpPr>
          <p:nvPr>
            <p:ph idx="1"/>
          </p:nvPr>
        </p:nvSpPr>
        <p:spPr/>
        <p:txBody>
          <a:bodyPr/>
          <a:lstStyle/>
          <a:p>
            <a:pPr algn="just"/>
            <a:r>
              <a:rPr lang="el-GR" dirty="0"/>
              <a:t>Στον υπολογισμό του συνολικού κόστους και κέρδους αντίστοιχα ενός έργου έβαλα και έναν συντελεστή φπα 19%.</a:t>
            </a:r>
            <a:endParaRPr lang="en-US" dirty="0"/>
          </a:p>
          <a:p>
            <a:pPr algn="just">
              <a:buNone/>
            </a:pPr>
            <a:r>
              <a:rPr lang="el-GR" dirty="0"/>
              <a:t>    Κάποια βοήθεια για τα αρχεία που πήρα</a:t>
            </a:r>
            <a:r>
              <a:rPr lang="en-US" dirty="0"/>
              <a:t>:</a:t>
            </a:r>
          </a:p>
          <a:p>
            <a:pPr algn="just"/>
            <a:r>
              <a:rPr lang="en-US" dirty="0">
                <a:hlinkClick r:id="rId2"/>
              </a:rPr>
              <a:t>https://stackoverflow.com/questions/5800603/delete-specific-line-from-java-text-file</a:t>
            </a:r>
            <a:endParaRPr lang="en-US" dirty="0"/>
          </a:p>
          <a:p>
            <a:pPr algn="just"/>
            <a:r>
              <a:rPr lang="en-US" dirty="0">
                <a:hlinkClick r:id="rId3"/>
              </a:rPr>
              <a:t>https://stackoverflow.com/questions/4216745/java-string-to-date-conversion</a:t>
            </a:r>
            <a:endParaRPr lang="en-US" dirty="0"/>
          </a:p>
          <a:p>
            <a:pPr algn="just"/>
            <a:r>
              <a:rPr lang="en-US" dirty="0">
                <a:hlinkClick r:id="rId4"/>
              </a:rPr>
              <a:t>https://stackoverflow.com/questions/5343689/java-reading-a-file-into-an-arraylist</a:t>
            </a:r>
            <a:endParaRPr lang="en-US" dirty="0"/>
          </a:p>
          <a:p>
            <a:pPr algn="just"/>
            <a:endParaRPr lang="el-G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54</TotalTime>
  <Words>569</Words>
  <Application>Microsoft Office PowerPoint</Application>
  <PresentationFormat>Προβολή στην οθόνη (4:3)</PresentationFormat>
  <Paragraphs>40</Paragraphs>
  <Slides>10</Slides>
  <Notes>0</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10</vt:i4>
      </vt:variant>
    </vt:vector>
  </HeadingPairs>
  <TitlesOfParts>
    <vt:vector size="14" baseType="lpstr">
      <vt:lpstr>Calibri</vt:lpstr>
      <vt:lpstr>Constantia</vt:lpstr>
      <vt:lpstr>Wingdings 2</vt:lpstr>
      <vt:lpstr>Flow</vt:lpstr>
      <vt:lpstr>      Αντικειμενοστραφής Προγραμματισμός ΙΙ – Java - εργασία – Ημερομηνία 2/12/2020  </vt:lpstr>
      <vt:lpstr>Κλάσεις και abstract κλάση</vt:lpstr>
      <vt:lpstr>                       Γενικά</vt:lpstr>
      <vt:lpstr>                     Ιεραρχία</vt:lpstr>
      <vt:lpstr>Άλλα στοιχεία που αφορούν την εφαρμογή.</vt:lpstr>
      <vt:lpstr>Εισαγωγή δεδομένων</vt:lpstr>
      <vt:lpstr>Εμφάνιση δεδομένων</vt:lpstr>
      <vt:lpstr>Αποθήκευση στοιχείων</vt:lpstr>
      <vt:lpstr>Κάτι τελευταίο</vt:lpstr>
      <vt:lpstr>Αυτά</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Αντικειμενοστραφής Προγραμματισμός ΙΙ - Java Ομαδική εργασία – Ημερομηνία 2/12/2020  </dc:title>
  <dc:creator>παναγιώτης Χ</dc:creator>
  <cp:lastModifiedBy>παναγιώτης Χ</cp:lastModifiedBy>
  <cp:revision>19</cp:revision>
  <dcterms:created xsi:type="dcterms:W3CDTF">2020-12-14T22:01:29Z</dcterms:created>
  <dcterms:modified xsi:type="dcterms:W3CDTF">2024-07-12T12:29:11Z</dcterms:modified>
</cp:coreProperties>
</file>