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  <p:sldId id="267" r:id="rId5"/>
    <p:sldId id="268" r:id="rId6"/>
    <p:sldId id="269" r:id="rId7"/>
  </p:sldIdLst>
  <p:sldSz cx="3157538" cy="4100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CC27D-D3F2-4781-83D5-5513F7180B26}" v="21" dt="2021-03-27T09:52:51.182"/>
    <p1510:client id="{27EBCA04-99E0-4A7A-98BF-868A8AD4008D}" v="3" dt="2021-03-27T11:25:20.532"/>
    <p1510:client id="{C6682A0D-6F8C-4DFA-8A0C-9B2A0FBFDB4D}" v="16" dt="2021-03-27T11:44:4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agiotis Kokkalis" userId="054e839a-83b8-4940-9e1e-e607ff25b9e3" providerId="ADAL" clId="{C6682A0D-6F8C-4DFA-8A0C-9B2A0FBFDB4D}"/>
    <pc:docChg chg="custSel addSld delSld modSld">
      <pc:chgData name="Panagiotis Kokkalis" userId="054e839a-83b8-4940-9e1e-e607ff25b9e3" providerId="ADAL" clId="{C6682A0D-6F8C-4DFA-8A0C-9B2A0FBFDB4D}" dt="2021-03-27T11:44:47.301" v="28" actId="1035"/>
      <pc:docMkLst>
        <pc:docMk/>
      </pc:docMkLst>
      <pc:sldChg chg="del">
        <pc:chgData name="Panagiotis Kokkalis" userId="054e839a-83b8-4940-9e1e-e607ff25b9e3" providerId="ADAL" clId="{C6682A0D-6F8C-4DFA-8A0C-9B2A0FBFDB4D}" dt="2021-03-27T11:37:13.954" v="1" actId="47"/>
        <pc:sldMkLst>
          <pc:docMk/>
          <pc:sldMk cId="4022540171" sldId="264"/>
        </pc:sldMkLst>
      </pc:sldChg>
      <pc:sldChg chg="addSp delSp modSp add mod">
        <pc:chgData name="Panagiotis Kokkalis" userId="054e839a-83b8-4940-9e1e-e607ff25b9e3" providerId="ADAL" clId="{C6682A0D-6F8C-4DFA-8A0C-9B2A0FBFDB4D}" dt="2021-03-27T11:38:21.106" v="18" actId="1037"/>
        <pc:sldMkLst>
          <pc:docMk/>
          <pc:sldMk cId="3062658255" sldId="268"/>
        </pc:sldMkLst>
        <pc:picChg chg="add mod">
          <ac:chgData name="Panagiotis Kokkalis" userId="054e839a-83b8-4940-9e1e-e607ff25b9e3" providerId="ADAL" clId="{C6682A0D-6F8C-4DFA-8A0C-9B2A0FBFDB4D}" dt="2021-03-27T11:38:21.106" v="18" actId="1037"/>
          <ac:picMkLst>
            <pc:docMk/>
            <pc:sldMk cId="3062658255" sldId="268"/>
            <ac:picMk id="5" creationId="{06783B9B-4EE6-4772-92C7-222A4314F447}"/>
          </ac:picMkLst>
        </pc:picChg>
        <pc:picChg chg="del">
          <ac:chgData name="Panagiotis Kokkalis" userId="054e839a-83b8-4940-9e1e-e607ff25b9e3" providerId="ADAL" clId="{C6682A0D-6F8C-4DFA-8A0C-9B2A0FBFDB4D}" dt="2021-03-27T11:37:18.507" v="2" actId="478"/>
          <ac:picMkLst>
            <pc:docMk/>
            <pc:sldMk cId="3062658255" sldId="268"/>
            <ac:picMk id="9" creationId="{AD209BD3-60BC-4CF1-9ECD-0DB1CE9923F0}"/>
          </ac:picMkLst>
        </pc:picChg>
      </pc:sldChg>
      <pc:sldChg chg="addSp delSp modSp add mod">
        <pc:chgData name="Panagiotis Kokkalis" userId="054e839a-83b8-4940-9e1e-e607ff25b9e3" providerId="ADAL" clId="{C6682A0D-6F8C-4DFA-8A0C-9B2A0FBFDB4D}" dt="2021-03-27T11:44:47.301" v="28" actId="1035"/>
        <pc:sldMkLst>
          <pc:docMk/>
          <pc:sldMk cId="2738268921" sldId="269"/>
        </pc:sldMkLst>
        <pc:picChg chg="del">
          <ac:chgData name="Panagiotis Kokkalis" userId="054e839a-83b8-4940-9e1e-e607ff25b9e3" providerId="ADAL" clId="{C6682A0D-6F8C-4DFA-8A0C-9B2A0FBFDB4D}" dt="2021-03-27T11:43:59.566" v="20" actId="478"/>
          <ac:picMkLst>
            <pc:docMk/>
            <pc:sldMk cId="2738268921" sldId="269"/>
            <ac:picMk id="5" creationId="{06783B9B-4EE6-4772-92C7-222A4314F447}"/>
          </ac:picMkLst>
        </pc:picChg>
        <pc:picChg chg="add mod">
          <ac:chgData name="Panagiotis Kokkalis" userId="054e839a-83b8-4940-9e1e-e607ff25b9e3" providerId="ADAL" clId="{C6682A0D-6F8C-4DFA-8A0C-9B2A0FBFDB4D}" dt="2021-03-27T11:44:47.301" v="28" actId="1035"/>
          <ac:picMkLst>
            <pc:docMk/>
            <pc:sldMk cId="2738268921" sldId="269"/>
            <ac:picMk id="6" creationId="{6D47873D-E590-417D-AF09-74A76AD7C6B4}"/>
          </ac:picMkLst>
        </pc:picChg>
      </pc:sldChg>
    </pc:docChg>
  </pc:docChgLst>
  <pc:docChgLst>
    <pc:chgData name="Panagiotis Kokkalis" userId="054e839a-83b8-4940-9e1e-e607ff25b9e3" providerId="ADAL" clId="{27EBCA04-99E0-4A7A-98BF-868A8AD4008D}"/>
    <pc:docChg chg="undo custSel addSld modSld">
      <pc:chgData name="Panagiotis Kokkalis" userId="054e839a-83b8-4940-9e1e-e607ff25b9e3" providerId="ADAL" clId="{27EBCA04-99E0-4A7A-98BF-868A8AD4008D}" dt="2021-03-27T11:26:17.685" v="50" actId="1036"/>
      <pc:docMkLst>
        <pc:docMk/>
      </pc:docMkLst>
      <pc:sldChg chg="addSp delSp modSp add mod">
        <pc:chgData name="Panagiotis Kokkalis" userId="054e839a-83b8-4940-9e1e-e607ff25b9e3" providerId="ADAL" clId="{27EBCA04-99E0-4A7A-98BF-868A8AD4008D}" dt="2021-03-27T11:26:17.685" v="50" actId="1036"/>
        <pc:sldMkLst>
          <pc:docMk/>
          <pc:sldMk cId="1763717952" sldId="267"/>
        </pc:sldMkLst>
        <pc:picChg chg="del">
          <ac:chgData name="Panagiotis Kokkalis" userId="054e839a-83b8-4940-9e1e-e607ff25b9e3" providerId="ADAL" clId="{27EBCA04-99E0-4A7A-98BF-868A8AD4008D}" dt="2021-03-27T11:21:48.974" v="1" actId="478"/>
          <ac:picMkLst>
            <pc:docMk/>
            <pc:sldMk cId="1763717952" sldId="267"/>
            <ac:picMk id="3" creationId="{E20F1F3E-464E-4666-9796-0F5636BF95C7}"/>
          </ac:picMkLst>
        </pc:picChg>
        <pc:picChg chg="add del mod">
          <ac:chgData name="Panagiotis Kokkalis" userId="054e839a-83b8-4940-9e1e-e607ff25b9e3" providerId="ADAL" clId="{27EBCA04-99E0-4A7A-98BF-868A8AD4008D}" dt="2021-03-27T11:25:22.529" v="5" actId="478"/>
          <ac:picMkLst>
            <pc:docMk/>
            <pc:sldMk cId="1763717952" sldId="267"/>
            <ac:picMk id="6" creationId="{68EE58C2-9751-4913-A6AB-EF3F7C8E7096}"/>
          </ac:picMkLst>
        </pc:picChg>
        <pc:picChg chg="add mod">
          <ac:chgData name="Panagiotis Kokkalis" userId="054e839a-83b8-4940-9e1e-e607ff25b9e3" providerId="ADAL" clId="{27EBCA04-99E0-4A7A-98BF-868A8AD4008D}" dt="2021-03-27T11:26:17.685" v="50" actId="1036"/>
          <ac:picMkLst>
            <pc:docMk/>
            <pc:sldMk cId="1763717952" sldId="267"/>
            <ac:picMk id="9" creationId="{AD209BD3-60BC-4CF1-9ECD-0DB1CE9923F0}"/>
          </ac:picMkLst>
        </pc:picChg>
      </pc:sldChg>
    </pc:docChg>
  </pc:docChgLst>
  <pc:docChgLst>
    <pc:chgData name="Panagiotis Kokkalis" userId="054e839a-83b8-4940-9e1e-e607ff25b9e3" providerId="ADAL" clId="{B3C13F86-2275-4B8C-A79F-CEDEF1CBC2BC}"/>
    <pc:docChg chg="undo custSel addSld modSld">
      <pc:chgData name="Panagiotis Kokkalis" userId="054e839a-83b8-4940-9e1e-e607ff25b9e3" providerId="ADAL" clId="{B3C13F86-2275-4B8C-A79F-CEDEF1CBC2BC}" dt="2021-03-25T15:11:10.771" v="468" actId="1038"/>
      <pc:docMkLst>
        <pc:docMk/>
      </pc:docMkLst>
      <pc:sldChg chg="modSp add mod">
        <pc:chgData name="Panagiotis Kokkalis" userId="054e839a-83b8-4940-9e1e-e607ff25b9e3" providerId="ADAL" clId="{B3C13F86-2275-4B8C-A79F-CEDEF1CBC2BC}" dt="2021-03-25T11:12:20.577" v="184" actId="1035"/>
        <pc:sldMkLst>
          <pc:docMk/>
          <pc:sldMk cId="2745781275" sldId="257"/>
        </pc:sldMkLst>
        <pc:spChg chg="mod">
          <ac:chgData name="Panagiotis Kokkalis" userId="054e839a-83b8-4940-9e1e-e607ff25b9e3" providerId="ADAL" clId="{B3C13F86-2275-4B8C-A79F-CEDEF1CBC2BC}" dt="2021-03-25T11:11:52.610" v="112" actId="12788"/>
          <ac:spMkLst>
            <pc:docMk/>
            <pc:sldMk cId="2745781275" sldId="257"/>
            <ac:spMk id="4" creationId="{B4A27959-CF40-475B-BBE0-178DBA710B01}"/>
          </ac:spMkLst>
        </pc:spChg>
        <pc:spChg chg="mod">
          <ac:chgData name="Panagiotis Kokkalis" userId="054e839a-83b8-4940-9e1e-e607ff25b9e3" providerId="ADAL" clId="{B3C13F86-2275-4B8C-A79F-CEDEF1CBC2BC}" dt="2021-03-25T11:11:52.610" v="112" actId="12788"/>
          <ac:spMkLst>
            <pc:docMk/>
            <pc:sldMk cId="2745781275" sldId="257"/>
            <ac:spMk id="5" creationId="{8A543DAE-4282-4CBD-B58B-A073FC27B2D6}"/>
          </ac:spMkLst>
        </pc:spChg>
        <pc:spChg chg="mod">
          <ac:chgData name="Panagiotis Kokkalis" userId="054e839a-83b8-4940-9e1e-e607ff25b9e3" providerId="ADAL" clId="{B3C13F86-2275-4B8C-A79F-CEDEF1CBC2BC}" dt="2021-03-25T11:12:20.577" v="184" actId="1035"/>
          <ac:spMkLst>
            <pc:docMk/>
            <pc:sldMk cId="2745781275" sldId="257"/>
            <ac:spMk id="7" creationId="{AE08FE0E-949A-4EE8-A1FE-BBF8199AD722}"/>
          </ac:spMkLst>
        </pc:spChg>
        <pc:picChg chg="mod">
          <ac:chgData name="Panagiotis Kokkalis" userId="054e839a-83b8-4940-9e1e-e607ff25b9e3" providerId="ADAL" clId="{B3C13F86-2275-4B8C-A79F-CEDEF1CBC2BC}" dt="2021-03-25T11:12:07.692" v="179" actId="1037"/>
          <ac:picMkLst>
            <pc:docMk/>
            <pc:sldMk cId="2745781275" sldId="257"/>
            <ac:picMk id="3" creationId="{E20F1F3E-464E-4666-9796-0F5636BF95C7}"/>
          </ac:picMkLst>
        </pc:picChg>
      </pc:sldChg>
      <pc:sldChg chg="addSp delSp modSp add mod">
        <pc:chgData name="Panagiotis Kokkalis" userId="054e839a-83b8-4940-9e1e-e607ff25b9e3" providerId="ADAL" clId="{B3C13F86-2275-4B8C-A79F-CEDEF1CBC2BC}" dt="2021-03-25T15:11:10.771" v="468" actId="1038"/>
        <pc:sldMkLst>
          <pc:docMk/>
          <pc:sldMk cId="429793555" sldId="258"/>
        </pc:sldMkLst>
        <pc:spChg chg="mod">
          <ac:chgData name="Panagiotis Kokkalis" userId="054e839a-83b8-4940-9e1e-e607ff25b9e3" providerId="ADAL" clId="{B3C13F86-2275-4B8C-A79F-CEDEF1CBC2BC}" dt="2021-03-25T15:11:10.771" v="468" actId="1038"/>
          <ac:spMkLst>
            <pc:docMk/>
            <pc:sldMk cId="429793555" sldId="258"/>
            <ac:spMk id="4" creationId="{B4A27959-CF40-475B-BBE0-178DBA710B01}"/>
          </ac:spMkLst>
        </pc:spChg>
        <pc:spChg chg="mod">
          <ac:chgData name="Panagiotis Kokkalis" userId="054e839a-83b8-4940-9e1e-e607ff25b9e3" providerId="ADAL" clId="{B3C13F86-2275-4B8C-A79F-CEDEF1CBC2BC}" dt="2021-03-25T15:08:11.329" v="353" actId="1076"/>
          <ac:spMkLst>
            <pc:docMk/>
            <pc:sldMk cId="429793555" sldId="258"/>
            <ac:spMk id="5" creationId="{8A543DAE-4282-4CBD-B58B-A073FC27B2D6}"/>
          </ac:spMkLst>
        </pc:spChg>
        <pc:spChg chg="mod">
          <ac:chgData name="Panagiotis Kokkalis" userId="054e839a-83b8-4940-9e1e-e607ff25b9e3" providerId="ADAL" clId="{B3C13F86-2275-4B8C-A79F-CEDEF1CBC2BC}" dt="2021-03-25T11:19:24.417" v="220" actId="1076"/>
          <ac:spMkLst>
            <pc:docMk/>
            <pc:sldMk cId="429793555" sldId="258"/>
            <ac:spMk id="7" creationId="{AE08FE0E-949A-4EE8-A1FE-BBF8199AD722}"/>
          </ac:spMkLst>
        </pc:spChg>
        <pc:grpChg chg="add mod">
          <ac:chgData name="Panagiotis Kokkalis" userId="054e839a-83b8-4940-9e1e-e607ff25b9e3" providerId="ADAL" clId="{B3C13F86-2275-4B8C-A79F-CEDEF1CBC2BC}" dt="2021-03-25T15:10:34.843" v="434" actId="1037"/>
          <ac:grpSpMkLst>
            <pc:docMk/>
            <pc:sldMk cId="429793555" sldId="258"/>
            <ac:grpSpMk id="2" creationId="{E4E3E413-5E62-4245-A564-E06A6386324D}"/>
          </ac:grpSpMkLst>
        </pc:grpChg>
        <pc:picChg chg="add del mod modCrop">
          <ac:chgData name="Panagiotis Kokkalis" userId="054e839a-83b8-4940-9e1e-e607ff25b9e3" providerId="ADAL" clId="{B3C13F86-2275-4B8C-A79F-CEDEF1CBC2BC}" dt="2021-03-25T11:16:54.195" v="195" actId="478"/>
          <ac:picMkLst>
            <pc:docMk/>
            <pc:sldMk cId="429793555" sldId="258"/>
            <ac:picMk id="2" creationId="{5AFA7B73-1480-406F-9483-A09ACCA65B98}"/>
          </ac:picMkLst>
        </pc:picChg>
        <pc:picChg chg="mod">
          <ac:chgData name="Panagiotis Kokkalis" userId="054e839a-83b8-4940-9e1e-e607ff25b9e3" providerId="ADAL" clId="{B3C13F86-2275-4B8C-A79F-CEDEF1CBC2BC}" dt="2021-03-25T15:11:10.771" v="468" actId="1038"/>
          <ac:picMkLst>
            <pc:docMk/>
            <pc:sldMk cId="429793555" sldId="258"/>
            <ac:picMk id="3" creationId="{E20F1F3E-464E-4666-9796-0F5636BF95C7}"/>
          </ac:picMkLst>
        </pc:picChg>
        <pc:picChg chg="add mod modCrop">
          <ac:chgData name="Panagiotis Kokkalis" userId="054e839a-83b8-4940-9e1e-e607ff25b9e3" providerId="ADAL" clId="{B3C13F86-2275-4B8C-A79F-CEDEF1CBC2BC}" dt="2021-03-25T15:10:44.815" v="444" actId="1038"/>
          <ac:picMkLst>
            <pc:docMk/>
            <pc:sldMk cId="429793555" sldId="258"/>
            <ac:picMk id="6" creationId="{7D0D29C8-144B-4408-AD55-7EAD9D7DB465}"/>
          </ac:picMkLst>
        </pc:picChg>
      </pc:sldChg>
      <pc:sldChg chg="delSp add mod">
        <pc:chgData name="Panagiotis Kokkalis" userId="054e839a-83b8-4940-9e1e-e607ff25b9e3" providerId="ADAL" clId="{B3C13F86-2275-4B8C-A79F-CEDEF1CBC2BC}" dt="2021-03-25T11:17:04.366" v="197" actId="478"/>
        <pc:sldMkLst>
          <pc:docMk/>
          <pc:sldMk cId="1732600662" sldId="259"/>
        </pc:sldMkLst>
        <pc:spChg chg="del">
          <ac:chgData name="Panagiotis Kokkalis" userId="054e839a-83b8-4940-9e1e-e607ff25b9e3" providerId="ADAL" clId="{B3C13F86-2275-4B8C-A79F-CEDEF1CBC2BC}" dt="2021-03-25T11:17:04.366" v="197" actId="478"/>
          <ac:spMkLst>
            <pc:docMk/>
            <pc:sldMk cId="1732600662" sldId="259"/>
            <ac:spMk id="5" creationId="{8A543DAE-4282-4CBD-B58B-A073FC27B2D6}"/>
          </ac:spMkLst>
        </pc:spChg>
      </pc:sldChg>
    </pc:docChg>
  </pc:docChgLst>
  <pc:docChgLst>
    <pc:chgData name="Panagiotis Kokkalis" userId="054e839a-83b8-4940-9e1e-e607ff25b9e3" providerId="ADAL" clId="{1F5CC27D-D3F2-4781-83D5-5513F7180B26}"/>
    <pc:docChg chg="undo redo custSel addSld delSld modSld modMainMaster">
      <pc:chgData name="Panagiotis Kokkalis" userId="054e839a-83b8-4940-9e1e-e607ff25b9e3" providerId="ADAL" clId="{1F5CC27D-D3F2-4781-83D5-5513F7180B26}" dt="2021-03-27T09:52:57.634" v="284" actId="1076"/>
      <pc:docMkLst>
        <pc:docMk/>
      </pc:docMkLst>
      <pc:sldChg chg="modSp del">
        <pc:chgData name="Panagiotis Kokkalis" userId="054e839a-83b8-4940-9e1e-e607ff25b9e3" providerId="ADAL" clId="{1F5CC27D-D3F2-4781-83D5-5513F7180B26}" dt="2021-03-25T15:22:29.925" v="14" actId="2696"/>
        <pc:sldMkLst>
          <pc:docMk/>
          <pc:sldMk cId="2556808254" sldId="256"/>
        </pc:sldMkLst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556808254" sldId="256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556808254" sldId="256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556808254" sldId="256"/>
            <ac:spMk id="7" creationId="{AE08FE0E-949A-4EE8-A1FE-BBF8199AD722}"/>
          </ac:spMkLst>
        </pc:spChg>
        <pc:picChg chg="mod">
          <ac:chgData name="Panagiotis Kokkalis" userId="054e839a-83b8-4940-9e1e-e607ff25b9e3" providerId="ADAL" clId="{1F5CC27D-D3F2-4781-83D5-5513F7180B26}" dt="2021-03-25T15:17:30.870" v="11"/>
          <ac:picMkLst>
            <pc:docMk/>
            <pc:sldMk cId="2556808254" sldId="256"/>
            <ac:picMk id="3" creationId="{E20F1F3E-464E-4666-9796-0F5636BF95C7}"/>
          </ac:picMkLst>
        </pc:picChg>
      </pc:sldChg>
      <pc:sldChg chg="modSp del">
        <pc:chgData name="Panagiotis Kokkalis" userId="054e839a-83b8-4940-9e1e-e607ff25b9e3" providerId="ADAL" clId="{1F5CC27D-D3F2-4781-83D5-5513F7180B26}" dt="2021-03-25T15:22:29.925" v="14" actId="2696"/>
        <pc:sldMkLst>
          <pc:docMk/>
          <pc:sldMk cId="2745781275" sldId="257"/>
        </pc:sldMkLst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745781275" sldId="257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745781275" sldId="257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2745781275" sldId="257"/>
            <ac:spMk id="7" creationId="{AE08FE0E-949A-4EE8-A1FE-BBF8199AD722}"/>
          </ac:spMkLst>
        </pc:spChg>
        <pc:picChg chg="mod">
          <ac:chgData name="Panagiotis Kokkalis" userId="054e839a-83b8-4940-9e1e-e607ff25b9e3" providerId="ADAL" clId="{1F5CC27D-D3F2-4781-83D5-5513F7180B26}" dt="2021-03-25T15:17:30.870" v="11"/>
          <ac:picMkLst>
            <pc:docMk/>
            <pc:sldMk cId="2745781275" sldId="257"/>
            <ac:picMk id="3" creationId="{E20F1F3E-464E-4666-9796-0F5636BF95C7}"/>
          </ac:picMkLst>
        </pc:picChg>
      </pc:sldChg>
      <pc:sldChg chg="modSp del">
        <pc:chgData name="Panagiotis Kokkalis" userId="054e839a-83b8-4940-9e1e-e607ff25b9e3" providerId="ADAL" clId="{1F5CC27D-D3F2-4781-83D5-5513F7180B26}" dt="2021-03-25T15:22:29.925" v="14" actId="2696"/>
        <pc:sldMkLst>
          <pc:docMk/>
          <pc:sldMk cId="429793555" sldId="258"/>
        </pc:sldMkLst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429793555" sldId="258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429793555" sldId="258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429793555" sldId="258"/>
            <ac:spMk id="7" creationId="{AE08FE0E-949A-4EE8-A1FE-BBF8199AD722}"/>
          </ac:spMkLst>
        </pc:spChg>
        <pc:grpChg chg="mod">
          <ac:chgData name="Panagiotis Kokkalis" userId="054e839a-83b8-4940-9e1e-e607ff25b9e3" providerId="ADAL" clId="{1F5CC27D-D3F2-4781-83D5-5513F7180B26}" dt="2021-03-25T15:17:30.870" v="11"/>
          <ac:grpSpMkLst>
            <pc:docMk/>
            <pc:sldMk cId="429793555" sldId="258"/>
            <ac:grpSpMk id="2" creationId="{E4E3E413-5E62-4245-A564-E06A6386324D}"/>
          </ac:grpSpMkLst>
        </pc:grpChg>
        <pc:picChg chg="mod">
          <ac:chgData name="Panagiotis Kokkalis" userId="054e839a-83b8-4940-9e1e-e607ff25b9e3" providerId="ADAL" clId="{1F5CC27D-D3F2-4781-83D5-5513F7180B26}" dt="2021-03-25T15:17:30.870" v="11"/>
          <ac:picMkLst>
            <pc:docMk/>
            <pc:sldMk cId="429793555" sldId="258"/>
            <ac:picMk id="3" creationId="{E20F1F3E-464E-4666-9796-0F5636BF95C7}"/>
          </ac:picMkLst>
        </pc:picChg>
        <pc:picChg chg="mod">
          <ac:chgData name="Panagiotis Kokkalis" userId="054e839a-83b8-4940-9e1e-e607ff25b9e3" providerId="ADAL" clId="{1F5CC27D-D3F2-4781-83D5-5513F7180B26}" dt="2021-03-25T15:17:30.870" v="11"/>
          <ac:picMkLst>
            <pc:docMk/>
            <pc:sldMk cId="429793555" sldId="258"/>
            <ac:picMk id="6" creationId="{7D0D29C8-144B-4408-AD55-7EAD9D7DB465}"/>
          </ac:picMkLst>
        </pc:picChg>
      </pc:sldChg>
      <pc:sldChg chg="modSp del">
        <pc:chgData name="Panagiotis Kokkalis" userId="054e839a-83b8-4940-9e1e-e607ff25b9e3" providerId="ADAL" clId="{1F5CC27D-D3F2-4781-83D5-5513F7180B26}" dt="2021-03-25T15:22:29.925" v="14" actId="2696"/>
        <pc:sldMkLst>
          <pc:docMk/>
          <pc:sldMk cId="1732600662" sldId="259"/>
        </pc:sldMkLst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1732600662" sldId="259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k cId="1732600662" sldId="259"/>
            <ac:spMk id="7" creationId="{AE08FE0E-949A-4EE8-A1FE-BBF8199AD722}"/>
          </ac:spMkLst>
        </pc:spChg>
        <pc:picChg chg="mod">
          <ac:chgData name="Panagiotis Kokkalis" userId="054e839a-83b8-4940-9e1e-e607ff25b9e3" providerId="ADAL" clId="{1F5CC27D-D3F2-4781-83D5-5513F7180B26}" dt="2021-03-25T15:17:30.870" v="11"/>
          <ac:picMkLst>
            <pc:docMk/>
            <pc:sldMk cId="1732600662" sldId="259"/>
            <ac:picMk id="3" creationId="{E20F1F3E-464E-4666-9796-0F5636BF95C7}"/>
          </ac:picMkLst>
        </pc:picChg>
      </pc:sldChg>
      <pc:sldChg chg="addSp delSp modSp add del mod setBg">
        <pc:chgData name="Panagiotis Kokkalis" userId="054e839a-83b8-4940-9e1e-e607ff25b9e3" providerId="ADAL" clId="{1F5CC27D-D3F2-4781-83D5-5513F7180B26}" dt="2021-03-25T15:22:34.319" v="16" actId="2696"/>
        <pc:sldMkLst>
          <pc:docMk/>
          <pc:sldMk cId="2243542888" sldId="260"/>
        </pc:sldMkLst>
        <pc:spChg chg="del">
          <ac:chgData name="Panagiotis Kokkalis" userId="054e839a-83b8-4940-9e1e-e607ff25b9e3" providerId="ADAL" clId="{1F5CC27D-D3F2-4781-83D5-5513F7180B26}" dt="2021-03-25T15:16:11.677" v="2" actId="478"/>
          <ac:spMkLst>
            <pc:docMk/>
            <pc:sldMk cId="2243542888" sldId="260"/>
            <ac:spMk id="5" creationId="{8A543DAE-4282-4CBD-B58B-A073FC27B2D6}"/>
          </ac:spMkLst>
        </pc:spChg>
        <pc:spChg chg="del">
          <ac:chgData name="Panagiotis Kokkalis" userId="054e839a-83b8-4940-9e1e-e607ff25b9e3" providerId="ADAL" clId="{1F5CC27D-D3F2-4781-83D5-5513F7180B26}" dt="2021-03-25T15:16:13.980" v="3" actId="478"/>
          <ac:spMkLst>
            <pc:docMk/>
            <pc:sldMk cId="2243542888" sldId="260"/>
            <ac:spMk id="7" creationId="{AE08FE0E-949A-4EE8-A1FE-BBF8199AD722}"/>
          </ac:spMkLst>
        </pc:spChg>
        <pc:grpChg chg="del">
          <ac:chgData name="Panagiotis Kokkalis" userId="054e839a-83b8-4940-9e1e-e607ff25b9e3" providerId="ADAL" clId="{1F5CC27D-D3F2-4781-83D5-5513F7180B26}" dt="2021-03-25T15:16:10.373" v="1" actId="478"/>
          <ac:grpSpMkLst>
            <pc:docMk/>
            <pc:sldMk cId="2243542888" sldId="260"/>
            <ac:grpSpMk id="2" creationId="{E4E3E413-5E62-4245-A564-E06A6386324D}"/>
          </ac:grpSpMkLst>
        </pc:grpChg>
        <pc:picChg chg="add del mod">
          <ac:chgData name="Panagiotis Kokkalis" userId="054e839a-83b8-4940-9e1e-e607ff25b9e3" providerId="ADAL" clId="{1F5CC27D-D3F2-4781-83D5-5513F7180B26}" dt="2021-03-25T15:21:27.949" v="12" actId="478"/>
          <ac:picMkLst>
            <pc:docMk/>
            <pc:sldMk cId="2243542888" sldId="260"/>
            <ac:picMk id="9" creationId="{B164B8CB-56E6-422B-8DF3-5BAB852280C2}"/>
          </ac:picMkLst>
        </pc:picChg>
        <pc:cxnChg chg="add del">
          <ac:chgData name="Panagiotis Kokkalis" userId="054e839a-83b8-4940-9e1e-e607ff25b9e3" providerId="ADAL" clId="{1F5CC27D-D3F2-4781-83D5-5513F7180B26}" dt="2021-03-25T15:16:30.860" v="10" actId="26606"/>
          <ac:cxnSpMkLst>
            <pc:docMk/>
            <pc:sldMk cId="2243542888" sldId="260"/>
            <ac:cxnSpMk id="14" creationId="{22F6364A-B358-4BEE-B158-0734D2C938D4}"/>
          </ac:cxnSpMkLst>
        </pc:cxnChg>
      </pc:sldChg>
      <pc:sldChg chg="delSp modSp add del mod">
        <pc:chgData name="Panagiotis Kokkalis" userId="054e839a-83b8-4940-9e1e-e607ff25b9e3" providerId="ADAL" clId="{1F5CC27D-D3F2-4781-83D5-5513F7180B26}" dt="2021-03-27T09:42:32.162" v="200" actId="47"/>
        <pc:sldMkLst>
          <pc:docMk/>
          <pc:sldMk cId="747526914" sldId="261"/>
        </pc:sldMkLst>
        <pc:spChg chg="mod topLvl">
          <ac:chgData name="Panagiotis Kokkalis" userId="054e839a-83b8-4940-9e1e-e607ff25b9e3" providerId="ADAL" clId="{1F5CC27D-D3F2-4781-83D5-5513F7180B26}" dt="2021-03-25T15:26:24.304" v="114" actId="1037"/>
          <ac:spMkLst>
            <pc:docMk/>
            <pc:sldMk cId="747526914" sldId="261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5T15:22:52.471" v="18" actId="1076"/>
          <ac:spMkLst>
            <pc:docMk/>
            <pc:sldMk cId="747526914" sldId="261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5T15:32:41.305" v="163" actId="207"/>
          <ac:spMkLst>
            <pc:docMk/>
            <pc:sldMk cId="747526914" sldId="261"/>
            <ac:spMk id="7" creationId="{AE08FE0E-949A-4EE8-A1FE-BBF8199AD722}"/>
          </ac:spMkLst>
        </pc:spChg>
        <pc:grpChg chg="del mod">
          <ac:chgData name="Panagiotis Kokkalis" userId="054e839a-83b8-4940-9e1e-e607ff25b9e3" providerId="ADAL" clId="{1F5CC27D-D3F2-4781-83D5-5513F7180B26}" dt="2021-03-25T15:23:06.089" v="22" actId="165"/>
          <ac:grpSpMkLst>
            <pc:docMk/>
            <pc:sldMk cId="747526914" sldId="261"/>
            <ac:grpSpMk id="2" creationId="{E4E3E413-5E62-4245-A564-E06A6386324D}"/>
          </ac:grpSpMkLst>
        </pc:grpChg>
        <pc:picChg chg="mod topLvl">
          <ac:chgData name="Panagiotis Kokkalis" userId="054e839a-83b8-4940-9e1e-e607ff25b9e3" providerId="ADAL" clId="{1F5CC27D-D3F2-4781-83D5-5513F7180B26}" dt="2021-03-25T15:27:09.716" v="162" actId="1035"/>
          <ac:picMkLst>
            <pc:docMk/>
            <pc:sldMk cId="747526914" sldId="261"/>
            <ac:picMk id="3" creationId="{E20F1F3E-464E-4666-9796-0F5636BF95C7}"/>
          </ac:picMkLst>
        </pc:picChg>
        <pc:picChg chg="mod topLvl">
          <ac:chgData name="Panagiotis Kokkalis" userId="054e839a-83b8-4940-9e1e-e607ff25b9e3" providerId="ADAL" clId="{1F5CC27D-D3F2-4781-83D5-5513F7180B26}" dt="2021-03-25T15:26:24.304" v="114" actId="1037"/>
          <ac:picMkLst>
            <pc:docMk/>
            <pc:sldMk cId="747526914" sldId="261"/>
            <ac:picMk id="6" creationId="{7D0D29C8-144B-4408-AD55-7EAD9D7DB465}"/>
          </ac:picMkLst>
        </pc:picChg>
      </pc:sldChg>
      <pc:sldChg chg="new del">
        <pc:chgData name="Panagiotis Kokkalis" userId="054e839a-83b8-4940-9e1e-e607ff25b9e3" providerId="ADAL" clId="{1F5CC27D-D3F2-4781-83D5-5513F7180B26}" dt="2021-03-25T15:22:34.319" v="16" actId="2696"/>
        <pc:sldMkLst>
          <pc:docMk/>
          <pc:sldMk cId="478971251" sldId="262"/>
        </pc:sldMkLst>
      </pc:sldChg>
      <pc:sldChg chg="delSp modSp add mod setBg">
        <pc:chgData name="Panagiotis Kokkalis" userId="054e839a-83b8-4940-9e1e-e607ff25b9e3" providerId="ADAL" clId="{1F5CC27D-D3F2-4781-83D5-5513F7180B26}" dt="2021-03-25T15:34:27.363" v="199" actId="1037"/>
        <pc:sldMkLst>
          <pc:docMk/>
          <pc:sldMk cId="2318346743" sldId="262"/>
        </pc:sldMkLst>
        <pc:spChg chg="mod">
          <ac:chgData name="Panagiotis Kokkalis" userId="054e839a-83b8-4940-9e1e-e607ff25b9e3" providerId="ADAL" clId="{1F5CC27D-D3F2-4781-83D5-5513F7180B26}" dt="2021-03-25T15:34:27.363" v="199" actId="1037"/>
          <ac:spMkLst>
            <pc:docMk/>
            <pc:sldMk cId="2318346743" sldId="262"/>
            <ac:spMk id="4" creationId="{B4A27959-CF40-475B-BBE0-178DBA710B01}"/>
          </ac:spMkLst>
        </pc:spChg>
        <pc:picChg chg="mod">
          <ac:chgData name="Panagiotis Kokkalis" userId="054e839a-83b8-4940-9e1e-e607ff25b9e3" providerId="ADAL" clId="{1F5CC27D-D3F2-4781-83D5-5513F7180B26}" dt="2021-03-25T15:34:27.363" v="199" actId="1037"/>
          <ac:picMkLst>
            <pc:docMk/>
            <pc:sldMk cId="2318346743" sldId="262"/>
            <ac:picMk id="3" creationId="{E20F1F3E-464E-4666-9796-0F5636BF95C7}"/>
          </ac:picMkLst>
        </pc:picChg>
        <pc:picChg chg="del">
          <ac:chgData name="Panagiotis Kokkalis" userId="054e839a-83b8-4940-9e1e-e607ff25b9e3" providerId="ADAL" clId="{1F5CC27D-D3F2-4781-83D5-5513F7180B26}" dt="2021-03-25T15:33:56.580" v="166" actId="478"/>
          <ac:picMkLst>
            <pc:docMk/>
            <pc:sldMk cId="2318346743" sldId="262"/>
            <ac:picMk id="6" creationId="{7D0D29C8-144B-4408-AD55-7EAD9D7DB465}"/>
          </ac:picMkLst>
        </pc:picChg>
      </pc:sldChg>
      <pc:sldChg chg="modSp add del mod setBg">
        <pc:chgData name="Panagiotis Kokkalis" userId="054e839a-83b8-4940-9e1e-e607ff25b9e3" providerId="ADAL" clId="{1F5CC27D-D3F2-4781-83D5-5513F7180B26}" dt="2021-03-27T09:45:11.887" v="246" actId="47"/>
        <pc:sldMkLst>
          <pc:docMk/>
          <pc:sldMk cId="4283861180" sldId="263"/>
        </pc:sldMkLst>
        <pc:spChg chg="mod">
          <ac:chgData name="Panagiotis Kokkalis" userId="054e839a-83b8-4940-9e1e-e607ff25b9e3" providerId="ADAL" clId="{1F5CC27D-D3F2-4781-83D5-5513F7180B26}" dt="2021-03-27T09:43:41.385" v="203" actId="207"/>
          <ac:spMkLst>
            <pc:docMk/>
            <pc:sldMk cId="4283861180" sldId="263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7T09:43:04.375" v="202" actId="692"/>
          <ac:spMkLst>
            <pc:docMk/>
            <pc:sldMk cId="4283861180" sldId="263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7T09:43:48.447" v="204" actId="207"/>
          <ac:spMkLst>
            <pc:docMk/>
            <pc:sldMk cId="4283861180" sldId="263"/>
            <ac:spMk id="7" creationId="{AE08FE0E-949A-4EE8-A1FE-BBF8199AD722}"/>
          </ac:spMkLst>
        </pc:spChg>
      </pc:sldChg>
      <pc:sldChg chg="modSp add mod">
        <pc:chgData name="Panagiotis Kokkalis" userId="054e839a-83b8-4940-9e1e-e607ff25b9e3" providerId="ADAL" clId="{1F5CC27D-D3F2-4781-83D5-5513F7180B26}" dt="2021-03-27T09:45:00.918" v="245" actId="1035"/>
        <pc:sldMkLst>
          <pc:docMk/>
          <pc:sldMk cId="4022540171" sldId="264"/>
        </pc:sldMkLst>
        <pc:spChg chg="mod">
          <ac:chgData name="Panagiotis Kokkalis" userId="054e839a-83b8-4940-9e1e-e607ff25b9e3" providerId="ADAL" clId="{1F5CC27D-D3F2-4781-83D5-5513F7180B26}" dt="2021-03-27T09:45:00.918" v="245" actId="1035"/>
          <ac:spMkLst>
            <pc:docMk/>
            <pc:sldMk cId="4022540171" sldId="264"/>
            <ac:spMk id="4" creationId="{B4A27959-CF40-475B-BBE0-178DBA710B01}"/>
          </ac:spMkLst>
        </pc:spChg>
        <pc:spChg chg="mod">
          <ac:chgData name="Panagiotis Kokkalis" userId="054e839a-83b8-4940-9e1e-e607ff25b9e3" providerId="ADAL" clId="{1F5CC27D-D3F2-4781-83D5-5513F7180B26}" dt="2021-03-27T09:45:00.918" v="245" actId="1035"/>
          <ac:spMkLst>
            <pc:docMk/>
            <pc:sldMk cId="4022540171" sldId="264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7T09:45:00.918" v="245" actId="1035"/>
          <ac:spMkLst>
            <pc:docMk/>
            <pc:sldMk cId="4022540171" sldId="264"/>
            <ac:spMk id="7" creationId="{AE08FE0E-949A-4EE8-A1FE-BBF8199AD722}"/>
          </ac:spMkLst>
        </pc:spChg>
        <pc:picChg chg="mod">
          <ac:chgData name="Panagiotis Kokkalis" userId="054e839a-83b8-4940-9e1e-e607ff25b9e3" providerId="ADAL" clId="{1F5CC27D-D3F2-4781-83D5-5513F7180B26}" dt="2021-03-27T09:45:00.918" v="245" actId="1035"/>
          <ac:picMkLst>
            <pc:docMk/>
            <pc:sldMk cId="4022540171" sldId="264"/>
            <ac:picMk id="3" creationId="{E20F1F3E-464E-4666-9796-0F5636BF95C7}"/>
          </ac:picMkLst>
        </pc:picChg>
      </pc:sldChg>
      <pc:sldChg chg="add">
        <pc:chgData name="Panagiotis Kokkalis" userId="054e839a-83b8-4940-9e1e-e607ff25b9e3" providerId="ADAL" clId="{1F5CC27D-D3F2-4781-83D5-5513F7180B26}" dt="2021-03-27T09:45:14.395" v="247"/>
        <pc:sldMkLst>
          <pc:docMk/>
          <pc:sldMk cId="1202800706" sldId="265"/>
        </pc:sldMkLst>
      </pc:sldChg>
      <pc:sldChg chg="addSp delSp modSp add mod">
        <pc:chgData name="Panagiotis Kokkalis" userId="054e839a-83b8-4940-9e1e-e607ff25b9e3" providerId="ADAL" clId="{1F5CC27D-D3F2-4781-83D5-5513F7180B26}" dt="2021-03-27T09:52:57.634" v="284" actId="1076"/>
        <pc:sldMkLst>
          <pc:docMk/>
          <pc:sldMk cId="971771104" sldId="266"/>
        </pc:sldMkLst>
        <pc:spChg chg="mod">
          <ac:chgData name="Panagiotis Kokkalis" userId="054e839a-83b8-4940-9e1e-e607ff25b9e3" providerId="ADAL" clId="{1F5CC27D-D3F2-4781-83D5-5513F7180B26}" dt="2021-03-27T09:48:31.899" v="277" actId="1038"/>
          <ac:spMkLst>
            <pc:docMk/>
            <pc:sldMk cId="971771104" sldId="266"/>
            <ac:spMk id="4" creationId="{B4A27959-CF40-475B-BBE0-178DBA710B01}"/>
          </ac:spMkLst>
        </pc:spChg>
        <pc:spChg chg="del">
          <ac:chgData name="Panagiotis Kokkalis" userId="054e839a-83b8-4940-9e1e-e607ff25b9e3" providerId="ADAL" clId="{1F5CC27D-D3F2-4781-83D5-5513F7180B26}" dt="2021-03-27T09:45:48.623" v="249" actId="478"/>
          <ac:spMkLst>
            <pc:docMk/>
            <pc:sldMk cId="971771104" sldId="266"/>
            <ac:spMk id="5" creationId="{8A543DAE-4282-4CBD-B58B-A073FC27B2D6}"/>
          </ac:spMkLst>
        </pc:spChg>
        <pc:spChg chg="mod">
          <ac:chgData name="Panagiotis Kokkalis" userId="054e839a-83b8-4940-9e1e-e607ff25b9e3" providerId="ADAL" clId="{1F5CC27D-D3F2-4781-83D5-5513F7180B26}" dt="2021-03-27T09:52:57.634" v="284" actId="1076"/>
          <ac:spMkLst>
            <pc:docMk/>
            <pc:sldMk cId="971771104" sldId="266"/>
            <ac:spMk id="7" creationId="{AE08FE0E-949A-4EE8-A1FE-BBF8199AD722}"/>
          </ac:spMkLst>
        </pc:spChg>
        <pc:spChg chg="add mod">
          <ac:chgData name="Panagiotis Kokkalis" userId="054e839a-83b8-4940-9e1e-e607ff25b9e3" providerId="ADAL" clId="{1F5CC27D-D3F2-4781-83D5-5513F7180B26}" dt="2021-03-27T09:48:52.578" v="279" actId="1076"/>
          <ac:spMkLst>
            <pc:docMk/>
            <pc:sldMk cId="971771104" sldId="266"/>
            <ac:spMk id="8" creationId="{CF382B18-1D9C-42E2-9C7B-95740844EC0A}"/>
          </ac:spMkLst>
        </pc:spChg>
        <pc:picChg chg="add mod modCrop">
          <ac:chgData name="Panagiotis Kokkalis" userId="054e839a-83b8-4940-9e1e-e607ff25b9e3" providerId="ADAL" clId="{1F5CC27D-D3F2-4781-83D5-5513F7180B26}" dt="2021-03-27T09:48:01.482" v="257" actId="1076"/>
          <ac:picMkLst>
            <pc:docMk/>
            <pc:sldMk cId="971771104" sldId="266"/>
            <ac:picMk id="2" creationId="{66025524-B715-4631-8A7C-02DEB4BE7EB0}"/>
          </ac:picMkLst>
        </pc:picChg>
        <pc:picChg chg="mod">
          <ac:chgData name="Panagiotis Kokkalis" userId="054e839a-83b8-4940-9e1e-e607ff25b9e3" providerId="ADAL" clId="{1F5CC27D-D3F2-4781-83D5-5513F7180B26}" dt="2021-03-27T09:48:31.899" v="277" actId="1038"/>
          <ac:picMkLst>
            <pc:docMk/>
            <pc:sldMk cId="971771104" sldId="266"/>
            <ac:picMk id="3" creationId="{E20F1F3E-464E-4666-9796-0F5636BF95C7}"/>
          </ac:picMkLst>
        </pc:picChg>
        <pc:picChg chg="add del mod">
          <ac:chgData name="Panagiotis Kokkalis" userId="054e839a-83b8-4940-9e1e-e607ff25b9e3" providerId="ADAL" clId="{1F5CC27D-D3F2-4781-83D5-5513F7180B26}" dt="2021-03-27T09:52:51.177" v="282"/>
          <ac:picMkLst>
            <pc:docMk/>
            <pc:sldMk cId="971771104" sldId="266"/>
            <ac:picMk id="9" creationId="{BE0A699B-5BC0-44B3-9216-84FA3A34F313}"/>
          </ac:picMkLst>
        </pc:picChg>
      </pc:sldChg>
      <pc:sldMasterChg chg="modSp modSldLayout">
        <pc:chgData name="Panagiotis Kokkalis" userId="054e839a-83b8-4940-9e1e-e607ff25b9e3" providerId="ADAL" clId="{1F5CC27D-D3F2-4781-83D5-5513F7180B26}" dt="2021-03-25T15:17:30.870" v="11"/>
        <pc:sldMasterMkLst>
          <pc:docMk/>
          <pc:sldMasterMk cId="1800693321" sldId="2147483648"/>
        </pc:sldMasterMkLst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asterMk cId="1800693321" sldId="2147483648"/>
            <ac:spMk id="2" creationId="{6CD771E3-91EF-425D-AD41-565620CB3B32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asterMk cId="1800693321" sldId="2147483648"/>
            <ac:spMk id="3" creationId="{6E3D54DA-AC29-4857-897E-04AA0CE199B5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asterMk cId="1800693321" sldId="2147483648"/>
            <ac:spMk id="4" creationId="{CE07D3A0-3C6D-456D-8B25-3BDE89D3E1A4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asterMk cId="1800693321" sldId="2147483648"/>
            <ac:spMk id="5" creationId="{BFABCC1F-13C1-48EC-819E-11B9542610C5}"/>
          </ac:spMkLst>
        </pc:spChg>
        <pc:spChg chg="mod">
          <ac:chgData name="Panagiotis Kokkalis" userId="054e839a-83b8-4940-9e1e-e607ff25b9e3" providerId="ADAL" clId="{1F5CC27D-D3F2-4781-83D5-5513F7180B26}" dt="2021-03-25T15:17:30.870" v="11"/>
          <ac:spMkLst>
            <pc:docMk/>
            <pc:sldMasterMk cId="1800693321" sldId="2147483648"/>
            <ac:spMk id="6" creationId="{8C6BD564-DA76-4233-A3A7-D9B32AC54742}"/>
          </ac:spMkLst>
        </pc:sp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819903156" sldId="2147483649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819903156" sldId="2147483649"/>
              <ac:spMk id="2" creationId="{F49ECA31-A0C6-4F21-B050-BC58825CA119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819903156" sldId="2147483649"/>
              <ac:spMk id="3" creationId="{AD716496-4865-4036-9DB6-B0F239F3AB00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1274733021" sldId="2147483651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1274733021" sldId="2147483651"/>
              <ac:spMk id="2" creationId="{E9F1AAB1-600F-4067-8C2E-57F5150156FC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1274733021" sldId="2147483651"/>
              <ac:spMk id="3" creationId="{1BBF8C74-AA48-43C0-AF5C-DFA16506614C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4104691799" sldId="2147483652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4104691799" sldId="2147483652"/>
              <ac:spMk id="3" creationId="{8E5C8381-3535-47F5-8AF3-C2537B86D0E1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4104691799" sldId="2147483652"/>
              <ac:spMk id="4" creationId="{102D085F-0D52-4542-9A1A-EEADACD95B41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3565895983" sldId="2147483653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565895983" sldId="2147483653"/>
              <ac:spMk id="2" creationId="{0BDD0DB4-7719-4D40-BD91-9EFE02EAE206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565895983" sldId="2147483653"/>
              <ac:spMk id="3" creationId="{8844AD65-00D9-4D1A-B318-B5CB35F11167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565895983" sldId="2147483653"/>
              <ac:spMk id="4" creationId="{98822E9A-3510-4B2E-B5A0-749AB1C54C69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565895983" sldId="2147483653"/>
              <ac:spMk id="5" creationId="{8D071EE3-1EF6-40F9-B8A1-01DE52406522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565895983" sldId="2147483653"/>
              <ac:spMk id="6" creationId="{9D3FC557-5F24-4A86-8548-2CF995314194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2545362268" sldId="2147483656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2545362268" sldId="2147483656"/>
              <ac:spMk id="2" creationId="{BA8A82A8-3861-4E84-988C-185F82B29C39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2545362268" sldId="2147483656"/>
              <ac:spMk id="3" creationId="{494009ED-B59C-4E2D-AB70-FEA14F698C6C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2545362268" sldId="2147483656"/>
              <ac:spMk id="4" creationId="{1487E2CB-9BC8-4089-AFDC-0AFDC9A75624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1821266279" sldId="2147483657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1821266279" sldId="2147483657"/>
              <ac:spMk id="2" creationId="{715AB387-0F99-4366-845F-9B10B3D78148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1821266279" sldId="2147483657"/>
              <ac:spMk id="3" creationId="{DDC9AA5E-6219-4AFF-B2DC-86EEFB6C50D3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1821266279" sldId="2147483657"/>
              <ac:spMk id="4" creationId="{2CDE71C2-3B2E-44B1-A1C9-FCA4A5E34A55}"/>
            </ac:spMkLst>
          </pc:spChg>
        </pc:sldLayoutChg>
        <pc:sldLayoutChg chg="modSp">
          <pc:chgData name="Panagiotis Kokkalis" userId="054e839a-83b8-4940-9e1e-e607ff25b9e3" providerId="ADAL" clId="{1F5CC27D-D3F2-4781-83D5-5513F7180B26}" dt="2021-03-25T15:17:30.870" v="11"/>
          <pc:sldLayoutMkLst>
            <pc:docMk/>
            <pc:sldMasterMk cId="1800693321" sldId="2147483648"/>
            <pc:sldLayoutMk cId="3378746331" sldId="2147483659"/>
          </pc:sldLayoutMkLst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378746331" sldId="2147483659"/>
              <ac:spMk id="2" creationId="{96284232-A3C8-430B-85B3-694FC2D6A5F6}"/>
            </ac:spMkLst>
          </pc:spChg>
          <pc:spChg chg="mod">
            <ac:chgData name="Panagiotis Kokkalis" userId="054e839a-83b8-4940-9e1e-e607ff25b9e3" providerId="ADAL" clId="{1F5CC27D-D3F2-4781-83D5-5513F7180B26}" dt="2021-03-25T15:17:30.870" v="11"/>
            <ac:spMkLst>
              <pc:docMk/>
              <pc:sldMasterMk cId="1800693321" sldId="2147483648"/>
              <pc:sldLayoutMk cId="3378746331" sldId="2147483659"/>
              <ac:spMk id="3" creationId="{A296C6C8-F450-4E20-AE2B-9BD15DABB75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16" y="671080"/>
            <a:ext cx="2683907" cy="1427586"/>
          </a:xfrm>
        </p:spPr>
        <p:txBody>
          <a:bodyPr anchor="b"/>
          <a:lstStyle>
            <a:lvl1pPr algn="ctr">
              <a:defRPr sz="20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692" y="2153719"/>
            <a:ext cx="2368154" cy="990008"/>
          </a:xfrm>
        </p:spPr>
        <p:txBody>
          <a:bodyPr/>
          <a:lstStyle>
            <a:lvl1pPr marL="0" indent="0" algn="ctr">
              <a:buNone/>
              <a:defRPr sz="829"/>
            </a:lvl1pPr>
            <a:lvl2pPr marL="157871" indent="0" algn="ctr">
              <a:buNone/>
              <a:defRPr sz="691"/>
            </a:lvl2pPr>
            <a:lvl3pPr marL="315742" indent="0" algn="ctr">
              <a:buNone/>
              <a:defRPr sz="622"/>
            </a:lvl3pPr>
            <a:lvl4pPr marL="473613" indent="0" algn="ctr">
              <a:buNone/>
              <a:defRPr sz="552"/>
            </a:lvl4pPr>
            <a:lvl5pPr marL="631485" indent="0" algn="ctr">
              <a:buNone/>
              <a:defRPr sz="552"/>
            </a:lvl5pPr>
            <a:lvl6pPr marL="789356" indent="0" algn="ctr">
              <a:buNone/>
              <a:defRPr sz="552"/>
            </a:lvl6pPr>
            <a:lvl7pPr marL="947227" indent="0" algn="ctr">
              <a:buNone/>
              <a:defRPr sz="552"/>
            </a:lvl7pPr>
            <a:lvl8pPr marL="1105098" indent="0" algn="ctr">
              <a:buNone/>
              <a:defRPr sz="552"/>
            </a:lvl8pPr>
            <a:lvl9pPr marL="1262969" indent="0" algn="ctr">
              <a:buNone/>
              <a:defRPr sz="55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6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4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9613" y="218314"/>
            <a:ext cx="680844" cy="3474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081" y="218314"/>
            <a:ext cx="2003063" cy="34749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6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36" y="1022282"/>
            <a:ext cx="2723377" cy="1705699"/>
          </a:xfrm>
        </p:spPr>
        <p:txBody>
          <a:bodyPr anchor="b"/>
          <a:lstStyle>
            <a:lvl1pPr>
              <a:defRPr sz="20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436" y="2744118"/>
            <a:ext cx="2723377" cy="896987"/>
          </a:xfrm>
        </p:spPr>
        <p:txBody>
          <a:bodyPr/>
          <a:lstStyle>
            <a:lvl1pPr marL="0" indent="0">
              <a:buNone/>
              <a:defRPr sz="829">
                <a:solidFill>
                  <a:schemeClr val="tx1"/>
                </a:solidFill>
              </a:defRPr>
            </a:lvl1pPr>
            <a:lvl2pPr marL="157871" indent="0">
              <a:buNone/>
              <a:defRPr sz="691">
                <a:solidFill>
                  <a:schemeClr val="tx1">
                    <a:tint val="75000"/>
                  </a:schemeClr>
                </a:solidFill>
              </a:defRPr>
            </a:lvl2pPr>
            <a:lvl3pPr marL="315742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3pPr>
            <a:lvl4pPr marL="473613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4pPr>
            <a:lvl5pPr marL="631485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5pPr>
            <a:lvl6pPr marL="78935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6pPr>
            <a:lvl7pPr marL="947227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7pPr>
            <a:lvl8pPr marL="1105098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8pPr>
            <a:lvl9pPr marL="1262969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81" y="1091572"/>
            <a:ext cx="1341954" cy="2601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503" y="1091572"/>
            <a:ext cx="1341954" cy="2601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2" y="218315"/>
            <a:ext cx="2723377" cy="792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493" y="1005195"/>
            <a:ext cx="1335786" cy="492631"/>
          </a:xfrm>
        </p:spPr>
        <p:txBody>
          <a:bodyPr anchor="b"/>
          <a:lstStyle>
            <a:lvl1pPr marL="0" indent="0">
              <a:buNone/>
              <a:defRPr sz="829" b="1"/>
            </a:lvl1pPr>
            <a:lvl2pPr marL="157871" indent="0">
              <a:buNone/>
              <a:defRPr sz="691" b="1"/>
            </a:lvl2pPr>
            <a:lvl3pPr marL="315742" indent="0">
              <a:buNone/>
              <a:defRPr sz="622" b="1"/>
            </a:lvl3pPr>
            <a:lvl4pPr marL="473613" indent="0">
              <a:buNone/>
              <a:defRPr sz="552" b="1"/>
            </a:lvl4pPr>
            <a:lvl5pPr marL="631485" indent="0">
              <a:buNone/>
              <a:defRPr sz="552" b="1"/>
            </a:lvl5pPr>
            <a:lvl6pPr marL="789356" indent="0">
              <a:buNone/>
              <a:defRPr sz="552" b="1"/>
            </a:lvl6pPr>
            <a:lvl7pPr marL="947227" indent="0">
              <a:buNone/>
              <a:defRPr sz="552" b="1"/>
            </a:lvl7pPr>
            <a:lvl8pPr marL="1105098" indent="0">
              <a:buNone/>
              <a:defRPr sz="552" b="1"/>
            </a:lvl8pPr>
            <a:lvl9pPr marL="1262969" indent="0">
              <a:buNone/>
              <a:defRPr sz="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493" y="1497826"/>
            <a:ext cx="1335786" cy="220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8504" y="1005195"/>
            <a:ext cx="1342365" cy="492631"/>
          </a:xfrm>
        </p:spPr>
        <p:txBody>
          <a:bodyPr anchor="b"/>
          <a:lstStyle>
            <a:lvl1pPr marL="0" indent="0">
              <a:buNone/>
              <a:defRPr sz="829" b="1"/>
            </a:lvl1pPr>
            <a:lvl2pPr marL="157871" indent="0">
              <a:buNone/>
              <a:defRPr sz="691" b="1"/>
            </a:lvl2pPr>
            <a:lvl3pPr marL="315742" indent="0">
              <a:buNone/>
              <a:defRPr sz="622" b="1"/>
            </a:lvl3pPr>
            <a:lvl4pPr marL="473613" indent="0">
              <a:buNone/>
              <a:defRPr sz="552" b="1"/>
            </a:lvl4pPr>
            <a:lvl5pPr marL="631485" indent="0">
              <a:buNone/>
              <a:defRPr sz="552" b="1"/>
            </a:lvl5pPr>
            <a:lvl6pPr marL="789356" indent="0">
              <a:buNone/>
              <a:defRPr sz="552" b="1"/>
            </a:lvl6pPr>
            <a:lvl7pPr marL="947227" indent="0">
              <a:buNone/>
              <a:defRPr sz="552" b="1"/>
            </a:lvl7pPr>
            <a:lvl8pPr marL="1105098" indent="0">
              <a:buNone/>
              <a:defRPr sz="552" b="1"/>
            </a:lvl8pPr>
            <a:lvl9pPr marL="1262969" indent="0">
              <a:buNone/>
              <a:defRPr sz="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8504" y="1497826"/>
            <a:ext cx="1342365" cy="220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2" y="273368"/>
            <a:ext cx="1018388" cy="956786"/>
          </a:xfrm>
        </p:spPr>
        <p:txBody>
          <a:bodyPr anchor="b"/>
          <a:lstStyle>
            <a:lvl1pPr>
              <a:defRPr sz="110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65" y="590399"/>
            <a:ext cx="1598504" cy="2914022"/>
          </a:xfrm>
        </p:spPr>
        <p:txBody>
          <a:bodyPr/>
          <a:lstStyle>
            <a:lvl1pPr>
              <a:defRPr sz="1105"/>
            </a:lvl1pPr>
            <a:lvl2pPr>
              <a:defRPr sz="967"/>
            </a:lvl2pPr>
            <a:lvl3pPr>
              <a:defRPr sz="829"/>
            </a:lvl3pPr>
            <a:lvl4pPr>
              <a:defRPr sz="691"/>
            </a:lvl4pPr>
            <a:lvl5pPr>
              <a:defRPr sz="691"/>
            </a:lvl5pPr>
            <a:lvl6pPr>
              <a:defRPr sz="691"/>
            </a:lvl6pPr>
            <a:lvl7pPr>
              <a:defRPr sz="691"/>
            </a:lvl7pPr>
            <a:lvl8pPr>
              <a:defRPr sz="691"/>
            </a:lvl8pPr>
            <a:lvl9pPr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492" y="1230154"/>
            <a:ext cx="1018388" cy="2279012"/>
          </a:xfrm>
        </p:spPr>
        <p:txBody>
          <a:bodyPr/>
          <a:lstStyle>
            <a:lvl1pPr marL="0" indent="0">
              <a:buNone/>
              <a:defRPr sz="552"/>
            </a:lvl1pPr>
            <a:lvl2pPr marL="157871" indent="0">
              <a:buNone/>
              <a:defRPr sz="483"/>
            </a:lvl2pPr>
            <a:lvl3pPr marL="315742" indent="0">
              <a:buNone/>
              <a:defRPr sz="414"/>
            </a:lvl3pPr>
            <a:lvl4pPr marL="473613" indent="0">
              <a:buNone/>
              <a:defRPr sz="345"/>
            </a:lvl4pPr>
            <a:lvl5pPr marL="631485" indent="0">
              <a:buNone/>
              <a:defRPr sz="345"/>
            </a:lvl5pPr>
            <a:lvl6pPr marL="789356" indent="0">
              <a:buNone/>
              <a:defRPr sz="345"/>
            </a:lvl6pPr>
            <a:lvl7pPr marL="947227" indent="0">
              <a:buNone/>
              <a:defRPr sz="345"/>
            </a:lvl7pPr>
            <a:lvl8pPr marL="1105098" indent="0">
              <a:buNone/>
              <a:defRPr sz="345"/>
            </a:lvl8pPr>
            <a:lvl9pPr marL="1262969" indent="0">
              <a:buNone/>
              <a:defRPr sz="3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2" y="273368"/>
            <a:ext cx="1018388" cy="956786"/>
          </a:xfrm>
        </p:spPr>
        <p:txBody>
          <a:bodyPr anchor="b"/>
          <a:lstStyle>
            <a:lvl1pPr>
              <a:defRPr sz="110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365" y="590399"/>
            <a:ext cx="1598504" cy="2914022"/>
          </a:xfrm>
        </p:spPr>
        <p:txBody>
          <a:bodyPr anchor="t"/>
          <a:lstStyle>
            <a:lvl1pPr marL="0" indent="0">
              <a:buNone/>
              <a:defRPr sz="1105"/>
            </a:lvl1pPr>
            <a:lvl2pPr marL="157871" indent="0">
              <a:buNone/>
              <a:defRPr sz="967"/>
            </a:lvl2pPr>
            <a:lvl3pPr marL="315742" indent="0">
              <a:buNone/>
              <a:defRPr sz="829"/>
            </a:lvl3pPr>
            <a:lvl4pPr marL="473613" indent="0">
              <a:buNone/>
              <a:defRPr sz="691"/>
            </a:lvl4pPr>
            <a:lvl5pPr marL="631485" indent="0">
              <a:buNone/>
              <a:defRPr sz="691"/>
            </a:lvl5pPr>
            <a:lvl6pPr marL="789356" indent="0">
              <a:buNone/>
              <a:defRPr sz="691"/>
            </a:lvl6pPr>
            <a:lvl7pPr marL="947227" indent="0">
              <a:buNone/>
              <a:defRPr sz="691"/>
            </a:lvl7pPr>
            <a:lvl8pPr marL="1105098" indent="0">
              <a:buNone/>
              <a:defRPr sz="691"/>
            </a:lvl8pPr>
            <a:lvl9pPr marL="1262969" indent="0">
              <a:buNone/>
              <a:defRPr sz="69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492" y="1230154"/>
            <a:ext cx="1018388" cy="2279012"/>
          </a:xfrm>
        </p:spPr>
        <p:txBody>
          <a:bodyPr/>
          <a:lstStyle>
            <a:lvl1pPr marL="0" indent="0">
              <a:buNone/>
              <a:defRPr sz="552"/>
            </a:lvl1pPr>
            <a:lvl2pPr marL="157871" indent="0">
              <a:buNone/>
              <a:defRPr sz="483"/>
            </a:lvl2pPr>
            <a:lvl3pPr marL="315742" indent="0">
              <a:buNone/>
              <a:defRPr sz="414"/>
            </a:lvl3pPr>
            <a:lvl4pPr marL="473613" indent="0">
              <a:buNone/>
              <a:defRPr sz="345"/>
            </a:lvl4pPr>
            <a:lvl5pPr marL="631485" indent="0">
              <a:buNone/>
              <a:defRPr sz="345"/>
            </a:lvl5pPr>
            <a:lvl6pPr marL="789356" indent="0">
              <a:buNone/>
              <a:defRPr sz="345"/>
            </a:lvl6pPr>
            <a:lvl7pPr marL="947227" indent="0">
              <a:buNone/>
              <a:defRPr sz="345"/>
            </a:lvl7pPr>
            <a:lvl8pPr marL="1105098" indent="0">
              <a:buNone/>
              <a:defRPr sz="345"/>
            </a:lvl8pPr>
            <a:lvl9pPr marL="1262969" indent="0">
              <a:buNone/>
              <a:defRPr sz="3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081" y="218315"/>
            <a:ext cx="2723377" cy="79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81" y="1091572"/>
            <a:ext cx="2723377" cy="260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81" y="3800569"/>
            <a:ext cx="710446" cy="21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772F-8FA9-4E53-9BB4-32BA416D6998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935" y="3800569"/>
            <a:ext cx="1065669" cy="21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0011" y="3800569"/>
            <a:ext cx="710446" cy="21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A78E-EAF2-428D-9052-7BCD6DE2C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5742" rtl="0" eaLnBrk="1" latinLnBrk="0" hangingPunct="1">
        <a:lnSpc>
          <a:spcPct val="90000"/>
        </a:lnSpc>
        <a:spcBef>
          <a:spcPct val="0"/>
        </a:spcBef>
        <a:buNone/>
        <a:defRPr sz="1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936" indent="-78936" algn="l" defTabSz="315742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1pPr>
      <a:lvl2pPr marL="236807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29" kern="1200">
          <a:solidFill>
            <a:schemeClr val="tx1"/>
          </a:solidFill>
          <a:latin typeface="+mn-lt"/>
          <a:ea typeface="+mn-ea"/>
          <a:cs typeface="+mn-cs"/>
        </a:defRPr>
      </a:lvl2pPr>
      <a:lvl3pPr marL="394678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4pPr>
      <a:lvl5pPr marL="710420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5pPr>
      <a:lvl6pPr marL="868291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6pPr>
      <a:lvl7pPr marL="1026163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7pPr>
      <a:lvl8pPr marL="1184034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8pPr>
      <a:lvl9pPr marL="1341905" indent="-78936" algn="l" defTabSz="315742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7871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2pPr>
      <a:lvl3pPr marL="315742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3pPr>
      <a:lvl4pPr marL="473613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4pPr>
      <a:lvl5pPr marL="631485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5pPr>
      <a:lvl6pPr marL="789356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6pPr>
      <a:lvl7pPr marL="947227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7pPr>
      <a:lvl8pPr marL="1105098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8pPr>
      <a:lvl9pPr marL="1262969" algn="l" defTabSz="315742" rtl="0" eaLnBrk="1" latinLnBrk="0" hangingPunct="1">
        <a:defRPr sz="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A543DAE-4282-4CBD-B58B-A073FC27B2D6}"/>
              </a:ext>
            </a:extLst>
          </p:cNvPr>
          <p:cNvSpPr/>
          <p:nvPr/>
        </p:nvSpPr>
        <p:spPr>
          <a:xfrm>
            <a:off x="143205" y="497733"/>
            <a:ext cx="2871128" cy="279252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358632" y="3340124"/>
            <a:ext cx="2440274" cy="762577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118445" y="732591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chemeClr val="bg1"/>
                </a:solidFill>
                <a:latin typeface="Colonna MT" panose="04020805060202030203" pitchFamily="82" charset="0"/>
              </a:rPr>
              <a:t>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1F3E-464E-4666-9796-0F5636BF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1"/>
          <a:stretch/>
        </p:blipFill>
        <p:spPr>
          <a:xfrm>
            <a:off x="175957" y="1573252"/>
            <a:ext cx="840267" cy="7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A543DAE-4282-4CBD-B58B-A073FC27B2D6}"/>
              </a:ext>
            </a:extLst>
          </p:cNvPr>
          <p:cNvSpPr/>
          <p:nvPr/>
        </p:nvSpPr>
        <p:spPr>
          <a:xfrm>
            <a:off x="143205" y="323561"/>
            <a:ext cx="2871128" cy="279252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191310" y="3093382"/>
            <a:ext cx="2774917" cy="947243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8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118445" y="558419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rgbClr val="0070C0"/>
                </a:solidFill>
                <a:latin typeface="Colonna MT" panose="04020805060202030203" pitchFamily="82" charset="0"/>
              </a:rPr>
              <a:t>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1F3E-464E-4666-9796-0F5636BF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1"/>
          <a:stretch/>
        </p:blipFill>
        <p:spPr>
          <a:xfrm>
            <a:off x="175957" y="1399080"/>
            <a:ext cx="840267" cy="7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191310" y="2959076"/>
            <a:ext cx="2774917" cy="947243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8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328898" y="558419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rgbClr val="0070C0"/>
                </a:solidFill>
                <a:latin typeface="Colonna MT" panose="04020805060202030203" pitchFamily="82" charset="0"/>
              </a:rPr>
              <a:t>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1F3E-464E-4666-9796-0F5636BF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1"/>
          <a:stretch/>
        </p:blipFill>
        <p:spPr>
          <a:xfrm>
            <a:off x="386410" y="1399080"/>
            <a:ext cx="840267" cy="7574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025524-B715-4631-8A7C-02DEB4BE7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39"/>
          <a:stretch/>
        </p:blipFill>
        <p:spPr>
          <a:xfrm>
            <a:off x="1840025" y="1069131"/>
            <a:ext cx="729003" cy="10873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382B18-1D9C-42E2-9C7B-95740844EC0A}"/>
              </a:ext>
            </a:extLst>
          </p:cNvPr>
          <p:cNvSpPr/>
          <p:nvPr/>
        </p:nvSpPr>
        <p:spPr>
          <a:xfrm>
            <a:off x="271386" y="436420"/>
            <a:ext cx="2499742" cy="24313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</p:spTree>
    <p:extLst>
      <p:ext uri="{BB962C8B-B14F-4D97-AF65-F5344CB8AC3E}">
        <p14:creationId xmlns:p14="http://schemas.microsoft.com/office/powerpoint/2010/main" val="97177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191310" y="2959076"/>
            <a:ext cx="2774917" cy="947243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8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328898" y="558419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rgbClr val="0070C0"/>
                </a:solidFill>
                <a:latin typeface="Colonna MT" panose="04020805060202030203" pitchFamily="82" charset="0"/>
              </a:rPr>
              <a:t>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25524-B715-4631-8A7C-02DEB4BE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9"/>
          <a:stretch/>
        </p:blipFill>
        <p:spPr>
          <a:xfrm>
            <a:off x="1840025" y="1069131"/>
            <a:ext cx="729003" cy="10873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382B18-1D9C-42E2-9C7B-95740844EC0A}"/>
              </a:ext>
            </a:extLst>
          </p:cNvPr>
          <p:cNvSpPr/>
          <p:nvPr/>
        </p:nvSpPr>
        <p:spPr>
          <a:xfrm>
            <a:off x="271386" y="436420"/>
            <a:ext cx="2499742" cy="24313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09BD3-60BC-4CF1-9ECD-0DB1CE99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2" y="1260472"/>
            <a:ext cx="272161" cy="10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191310" y="2959076"/>
            <a:ext cx="2774917" cy="947243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8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328898" y="558419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rgbClr val="0070C0"/>
                </a:solidFill>
                <a:latin typeface="Colonna MT" panose="04020805060202030203" pitchFamily="82" charset="0"/>
              </a:rPr>
              <a:t>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25524-B715-4631-8A7C-02DEB4BE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9"/>
          <a:stretch/>
        </p:blipFill>
        <p:spPr>
          <a:xfrm>
            <a:off x="1840025" y="1069131"/>
            <a:ext cx="729003" cy="10873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382B18-1D9C-42E2-9C7B-95740844EC0A}"/>
              </a:ext>
            </a:extLst>
          </p:cNvPr>
          <p:cNvSpPr/>
          <p:nvPr/>
        </p:nvSpPr>
        <p:spPr>
          <a:xfrm>
            <a:off x="271386" y="436420"/>
            <a:ext cx="2499742" cy="24313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3B9B-4EE6-4772-92C7-222A4314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984" y="1069131"/>
            <a:ext cx="365011" cy="1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08FE0E-949A-4EE8-A1FE-BBF8199AD722}"/>
              </a:ext>
            </a:extLst>
          </p:cNvPr>
          <p:cNvSpPr/>
          <p:nvPr/>
        </p:nvSpPr>
        <p:spPr>
          <a:xfrm>
            <a:off x="191310" y="2959076"/>
            <a:ext cx="2774917" cy="947243"/>
          </a:xfrm>
          <a:prstGeom prst="rect">
            <a:avLst/>
          </a:prstGeom>
          <a:noFill/>
        </p:spPr>
        <p:txBody>
          <a:bodyPr wrap="none" lIns="23681" tIns="11841" rIns="23681" bIns="11841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r. N O U R A N </a:t>
            </a:r>
          </a:p>
          <a:p>
            <a:pPr algn="ctr"/>
            <a:r>
              <a:rPr lang="en-US" sz="28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HUMYDANI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7959-CF40-475B-BBE0-178DBA710B01}"/>
              </a:ext>
            </a:extLst>
          </p:cNvPr>
          <p:cNvSpPr txBox="1"/>
          <p:nvPr/>
        </p:nvSpPr>
        <p:spPr>
          <a:xfrm>
            <a:off x="328898" y="558419"/>
            <a:ext cx="30456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>
                <a:solidFill>
                  <a:srgbClr val="0070C0"/>
                </a:solidFill>
                <a:latin typeface="Colonna MT" panose="04020805060202030203" pitchFamily="82" charset="0"/>
              </a:rPr>
              <a:t>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25524-B715-4631-8A7C-02DEB4BE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9"/>
          <a:stretch/>
        </p:blipFill>
        <p:spPr>
          <a:xfrm>
            <a:off x="1840025" y="1069131"/>
            <a:ext cx="729003" cy="10873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382B18-1D9C-42E2-9C7B-95740844EC0A}"/>
              </a:ext>
            </a:extLst>
          </p:cNvPr>
          <p:cNvSpPr/>
          <p:nvPr/>
        </p:nvSpPr>
        <p:spPr>
          <a:xfrm>
            <a:off x="271386" y="436420"/>
            <a:ext cx="2499742" cy="24313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92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873D-E590-417D-AF09-74A76AD7C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0" y="1061511"/>
            <a:ext cx="278105" cy="11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Kokkalis</dc:creator>
  <cp:revision>1</cp:revision>
  <dcterms:created xsi:type="dcterms:W3CDTF">2021-03-25T07:55:25Z</dcterms:created>
  <dcterms:modified xsi:type="dcterms:W3CDTF">2021-03-27T11:45:09Z</dcterms:modified>
</cp:coreProperties>
</file>