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6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2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2170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877876"/>
            <a:ext cx="10464801" cy="3302001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rPr dirty="0" err="1" smtClean="0"/>
              <a:t>Δι</a:t>
            </a:r>
            <a:r>
              <a:rPr dirty="0" smtClean="0"/>
              <a:t>αδίκτυο </a:t>
            </a:r>
            <a:r>
              <a:rPr dirty="0"/>
              <a:t>και Εφαρμογές</a:t>
            </a:r>
          </a:p>
          <a:p>
            <a:pPr>
              <a:defRPr sz="7000"/>
            </a:pPr>
            <a:r>
              <a:rPr dirty="0"/>
              <a:t>Covid-04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45816" y="4660776"/>
            <a:ext cx="10464800" cy="1130301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Παπακωνσταντίνου Παναγιώτης / </a:t>
            </a:r>
            <a:r>
              <a:rPr lang="en-GB" dirty="0"/>
              <a:t>el16092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8143304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algn="ctr">
              <a:spcBef>
                <a:spcPts val="2000"/>
              </a:spcBef>
              <a:buSzTx/>
              <a:buNone/>
              <a:defRPr sz="2400"/>
            </a:pPr>
            <a:r>
              <a:rPr dirty="0">
                <a:solidFill>
                  <a:schemeClr val="tx1"/>
                </a:solidFill>
              </a:rPr>
              <a:t>   </a:t>
            </a:r>
            <a:r>
              <a:rPr b="1" u="sng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ΒΑΣΗ ΔΕΔΟΜΕΝΩΝ</a:t>
            </a:r>
            <a:r>
              <a:rPr dirty="0">
                <a:solidFill>
                  <a:schemeClr val="tx1"/>
                </a:solidFill>
              </a:rPr>
              <a:t>   </a:t>
            </a:r>
          </a:p>
          <a:p>
            <a:pPr marL="0" indent="0">
              <a:spcBef>
                <a:spcPts val="2000"/>
              </a:spcBef>
              <a:buSzTx/>
              <a:buNone/>
              <a:defRPr sz="2400"/>
            </a:pPr>
            <a:r>
              <a:rPr dirty="0"/>
              <a:t> </a:t>
            </a:r>
            <a:r>
              <a:rPr lang="el-GR" dirty="0" smtClean="0"/>
              <a:t>Έχω τους παρακάτω </a:t>
            </a:r>
            <a:r>
              <a:rPr dirty="0" smtClean="0"/>
              <a:t>π</a:t>
            </a:r>
            <a:r>
              <a:rPr dirty="0" err="1" smtClean="0"/>
              <a:t>ίν</a:t>
            </a:r>
            <a:r>
              <a:rPr dirty="0" smtClean="0"/>
              <a:t>ακες</a:t>
            </a:r>
            <a:r>
              <a:rPr lang="el-GR" dirty="0" smtClean="0"/>
              <a:t> που περιέχουν</a:t>
            </a:r>
            <a:r>
              <a:rPr dirty="0" smtClean="0"/>
              <a:t>:</a:t>
            </a: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2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GB" u="sng" dirty="0" err="1" smtClean="0"/>
              <a:t>articlesbywordcategory</a:t>
            </a:r>
            <a:r>
              <a:rPr dirty="0" smtClean="0"/>
              <a:t>:</a:t>
            </a:r>
            <a:r>
              <a:rPr lang="el-GR" dirty="0" smtClean="0"/>
              <a:t> </a:t>
            </a:r>
            <a:r>
              <a:rPr lang="el-GR" dirty="0"/>
              <a:t>πλήθος κάθε κατηγορίας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GB" dirty="0" smtClean="0"/>
              <a:t>author</a:t>
            </a:r>
            <a:r>
              <a:rPr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id </a:t>
            </a:r>
            <a:r>
              <a:rPr lang="el-GR" dirty="0" smtClean="0"/>
              <a:t>συγγραφέα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US" dirty="0" err="1" smtClean="0"/>
              <a:t>authorsbycategory</a:t>
            </a:r>
            <a:r>
              <a:rPr lang="el-GR" dirty="0" smtClean="0"/>
              <a:t>: </a:t>
            </a:r>
            <a:r>
              <a:rPr lang="el-GR" dirty="0"/>
              <a:t>πλήθος κάθε </a:t>
            </a:r>
            <a:r>
              <a:rPr lang="el-GR" dirty="0" smtClean="0"/>
              <a:t>κατηγορίας</a:t>
            </a:r>
            <a:endParaRPr lang="en-US"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lang="en-US" dirty="0" smtClean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US" dirty="0" err="1" smtClean="0"/>
              <a:t>authorsbycountry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l-GR" dirty="0"/>
              <a:t>πλήθος κάθε </a:t>
            </a:r>
            <a:r>
              <a:rPr lang="el-GR" dirty="0" smtClean="0"/>
              <a:t>κατηγορίας</a:t>
            </a:r>
            <a:endParaRPr lang="en-US" dirty="0" smtClean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lang="en-US"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US" dirty="0" err="1" smtClean="0"/>
              <a:t>authorsbysettlement</a:t>
            </a:r>
            <a:r>
              <a:rPr lang="en-US" dirty="0" smtClean="0"/>
              <a:t>:</a:t>
            </a:r>
            <a:r>
              <a:rPr lang="el-GR" dirty="0" smtClean="0"/>
              <a:t> πλήθος κάθε κατηγορίας</a:t>
            </a:r>
            <a:endParaRPr lang="en-US" dirty="0" smtClean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lang="en-US"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US" dirty="0" smtClean="0"/>
              <a:t>content:</a:t>
            </a:r>
            <a:r>
              <a:rPr lang="el-GR" dirty="0" smtClean="0"/>
              <a:t> </a:t>
            </a:r>
            <a:r>
              <a:rPr lang="en-US" dirty="0" smtClean="0"/>
              <a:t>id, </a:t>
            </a:r>
            <a:r>
              <a:rPr lang="el-GR" dirty="0" smtClean="0"/>
              <a:t>κείμενο</a:t>
            </a:r>
            <a:endParaRPr lang="en-US" dirty="0" smtClean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lang="en-US"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r>
              <a:rPr lang="en-US" dirty="0" smtClean="0"/>
              <a:t>paper:</a:t>
            </a:r>
            <a:r>
              <a:rPr lang="el-GR" dirty="0" smtClean="0"/>
              <a:t> για κάθε άρθρο έχει το </a:t>
            </a:r>
            <a:r>
              <a:rPr lang="en-US" dirty="0" smtClean="0"/>
              <a:t>id</a:t>
            </a:r>
            <a:r>
              <a:rPr lang="el-GR" dirty="0" smtClean="0"/>
              <a:t>, τίτλο, όνομα συγγραφέα, εκδότη, έτος έκδοσης</a:t>
            </a:r>
            <a:endParaRPr lang="el-GR" dirty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lang="el-GR" dirty="0" smtClean="0"/>
          </a:p>
          <a:p>
            <a:pPr marL="0" indent="0">
              <a:spcBef>
                <a:spcPts val="300"/>
              </a:spcBef>
              <a:buSzTx/>
              <a:buNone/>
              <a:defRPr sz="2400"/>
            </a:pP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algn="ctr" defTabSz="455675">
              <a:spcBef>
                <a:spcPts val="1500"/>
              </a:spcBef>
              <a:buSzTx/>
              <a:buNone/>
              <a:defRPr sz="1871"/>
            </a:pPr>
            <a:r>
              <a:rPr b="1" u="sng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ΡΟΗ </a:t>
            </a:r>
            <a:r>
              <a:rPr b="1" u="sng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ΕΦΑΡΜΟΓΗΣ </a:t>
            </a:r>
            <a:r>
              <a:rPr dirty="0">
                <a:solidFill>
                  <a:schemeClr val="tx1"/>
                </a:solidFill>
              </a:rPr>
              <a:t>   </a:t>
            </a:r>
          </a:p>
          <a:p>
            <a:pPr marL="0" indent="0" defTabSz="455675">
              <a:spcBef>
                <a:spcPts val="1500"/>
              </a:spcBef>
              <a:buSzTx/>
              <a:buNone/>
              <a:defRPr sz="1871"/>
            </a:pPr>
            <a:r>
              <a:rPr dirty="0"/>
              <a:t>1. </a:t>
            </a:r>
            <a:r>
              <a:rPr lang="el-GR" dirty="0" smtClean="0"/>
              <a:t>Φόρτωμα </a:t>
            </a:r>
            <a:r>
              <a:rPr lang="en-US" dirty="0" smtClean="0"/>
              <a:t>csv</a:t>
            </a:r>
            <a:endParaRPr dirty="0"/>
          </a:p>
          <a:p>
            <a:pPr marL="0" indent="0" defTabSz="455675">
              <a:spcBef>
                <a:spcPts val="1500"/>
              </a:spcBef>
              <a:buSzTx/>
              <a:buNone/>
              <a:defRPr sz="1871"/>
            </a:pPr>
            <a:r>
              <a:rPr dirty="0"/>
              <a:t>2. </a:t>
            </a:r>
            <a:r>
              <a:rPr lang="el-GR" dirty="0" smtClean="0"/>
              <a:t>Κατέβασμα βάσης </a:t>
            </a:r>
            <a:r>
              <a:rPr lang="en-US" dirty="0" err="1" smtClean="0"/>
              <a:t>covid_db.sql</a:t>
            </a:r>
            <a:endParaRPr dirty="0"/>
          </a:p>
          <a:p>
            <a:pPr marL="0" indent="0" defTabSz="455675">
              <a:spcBef>
                <a:spcPts val="1500"/>
              </a:spcBef>
              <a:buSzTx/>
              <a:buNone/>
              <a:defRPr sz="1871"/>
            </a:pPr>
            <a:r>
              <a:rPr dirty="0"/>
              <a:t>3. </a:t>
            </a:r>
            <a:r>
              <a:rPr lang="el-GR" dirty="0" smtClean="0"/>
              <a:t>Σήκωμα </a:t>
            </a:r>
            <a:r>
              <a:rPr lang="en-US" dirty="0" smtClean="0"/>
              <a:t>backend </a:t>
            </a:r>
            <a:r>
              <a:rPr lang="el-GR" dirty="0" smtClean="0"/>
              <a:t>με την εντολή </a:t>
            </a:r>
            <a:r>
              <a:rPr lang="en-US" dirty="0" smtClean="0"/>
              <a:t>“</a:t>
            </a:r>
            <a:r>
              <a:rPr lang="en-US" dirty="0" err="1" smtClean="0"/>
              <a:t>bootRun</a:t>
            </a:r>
            <a:r>
              <a:rPr lang="en-US" dirty="0" smtClean="0"/>
              <a:t>”</a:t>
            </a:r>
          </a:p>
          <a:p>
            <a:pPr marL="0" indent="0" defTabSz="455675">
              <a:spcBef>
                <a:spcPts val="1500"/>
              </a:spcBef>
              <a:buSzTx/>
              <a:buNone/>
              <a:defRPr sz="1871"/>
            </a:pPr>
            <a:r>
              <a:rPr lang="el-GR" dirty="0" smtClean="0"/>
              <a:t>4. Σήκωμα </a:t>
            </a:r>
            <a:r>
              <a:rPr lang="en-US" dirty="0" smtClean="0"/>
              <a:t>frontend </a:t>
            </a:r>
            <a:r>
              <a:rPr lang="el-GR" dirty="0" smtClean="0"/>
              <a:t>με την εντολή </a:t>
            </a:r>
            <a:r>
              <a:rPr lang="en-US" dirty="0" err="1" smtClean="0"/>
              <a:t>npm</a:t>
            </a:r>
            <a:r>
              <a:rPr lang="en-US" dirty="0" smtClean="0"/>
              <a:t> start.</a:t>
            </a:r>
          </a:p>
          <a:p>
            <a:pPr marL="0" indent="0" defTabSz="455675">
              <a:spcBef>
                <a:spcPts val="1500"/>
              </a:spcBef>
              <a:buSzTx/>
              <a:buNone/>
              <a:defRPr sz="1871"/>
            </a:pP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algn="ctr" defTabSz="549148">
              <a:spcBef>
                <a:spcPts val="1800"/>
              </a:spcBef>
              <a:buSzTx/>
              <a:buNone/>
              <a:defRPr sz="2256" b="1" u="sng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ΣΤΑΤΙΣΤΙΚΑ</a:t>
            </a:r>
          </a:p>
          <a:p>
            <a:pPr marL="0" indent="0" defTabSz="549148">
              <a:spcBef>
                <a:spcPts val="1800"/>
              </a:spcBef>
              <a:buSzTx/>
              <a:buNone/>
              <a:defRPr sz="2256"/>
            </a:pPr>
            <a:r>
              <a:rPr lang="el-GR" b="1" i="1" u="sng" dirty="0" smtClean="0">
                <a:latin typeface="Helvetica"/>
                <a:ea typeface="Helvetica"/>
                <a:cs typeface="Helvetica"/>
                <a:sym typeface="Helvetica"/>
              </a:rPr>
              <a:t>Πλήθος λέξεων </a:t>
            </a:r>
            <a:r>
              <a:rPr lang="en-US" b="1" i="1" u="sng" dirty="0" err="1" smtClean="0">
                <a:latin typeface="Helvetica"/>
                <a:ea typeface="Helvetica"/>
                <a:cs typeface="Helvetica"/>
                <a:sym typeface="Helvetica"/>
              </a:rPr>
              <a:t>body_text</a:t>
            </a:r>
            <a:r>
              <a:rPr dirty="0" smtClean="0"/>
              <a:t>: </a:t>
            </a:r>
            <a:r>
              <a:rPr dirty="0"/>
              <a:t>Εμφανίζεται ένα διάγραμμα πίτα με το ποσοστό των άρθρων στη βάση </a:t>
            </a:r>
            <a:r>
              <a:rPr lang="el-GR" dirty="0" smtClean="0"/>
              <a:t>τα οποία έχουν &gt;3000 λέξεις και αυτά που έχουν &lt;=3000.</a:t>
            </a: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429768">
              <a:spcBef>
                <a:spcPts val="0"/>
              </a:spcBef>
              <a:buSzTx/>
              <a:buNone/>
              <a:defRPr sz="2256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defTabSz="549148">
              <a:spcBef>
                <a:spcPts val="400"/>
              </a:spcBef>
              <a:buSzTx/>
              <a:buNone/>
              <a:defRPr sz="2256"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4156720"/>
            <a:ext cx="5555010" cy="370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defTabSz="560831">
              <a:spcBef>
                <a:spcPts val="1900"/>
              </a:spcBef>
              <a:buSzTx/>
              <a:buNone/>
              <a:defRPr sz="2304" b="1" u="sng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defTabSz="560831">
              <a:spcBef>
                <a:spcPts val="1900"/>
              </a:spcBef>
              <a:buSzTx/>
              <a:buNone/>
              <a:defRPr sz="2304"/>
            </a:pPr>
            <a:r>
              <a:rPr b="1" i="1" u="sng" dirty="0" err="1">
                <a:latin typeface="Helvetica"/>
                <a:ea typeface="Helvetica"/>
                <a:cs typeface="Helvetica"/>
                <a:sym typeface="Helvetica"/>
              </a:rPr>
              <a:t>Άρθρ</a:t>
            </a:r>
            <a:r>
              <a:rPr b="1" i="1" u="sng" dirty="0">
                <a:latin typeface="Helvetica"/>
                <a:ea typeface="Helvetica"/>
                <a:cs typeface="Helvetica"/>
                <a:sym typeface="Helvetica"/>
              </a:rPr>
              <a:t>α </a:t>
            </a:r>
            <a:r>
              <a:rPr lang="el-GR" b="1" i="1" u="sng" dirty="0" smtClean="0">
                <a:latin typeface="Helvetica"/>
                <a:ea typeface="Helvetica"/>
                <a:cs typeface="Helvetica"/>
                <a:sym typeface="Helvetica"/>
              </a:rPr>
              <a:t>με πλήθος συγγραφέων</a:t>
            </a:r>
            <a:r>
              <a:rPr b="1" i="1" u="sng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lang="el-GR" dirty="0" smtClean="0"/>
              <a:t>Σε πίτα εμφανίζονται τα ποσοστά των άρθρων που έχουν 1, 2 ή 3 και περισσότερους συγγραφείς:</a:t>
            </a: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8" y="3796680"/>
            <a:ext cx="6294660" cy="424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defTabSz="519937">
              <a:spcBef>
                <a:spcPts val="1700"/>
              </a:spcBef>
              <a:buSzTx/>
              <a:buNone/>
              <a:defRPr sz="2136" b="1" u="sng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ΣΤΑΤΙΣΤΙΚΑ</a:t>
            </a:r>
          </a:p>
          <a:p>
            <a:pPr marL="0" indent="0" defTabSz="519937">
              <a:spcBef>
                <a:spcPts val="1700"/>
              </a:spcBef>
              <a:buSzTx/>
              <a:buNone/>
              <a:defRPr sz="2136"/>
            </a:pPr>
            <a:r>
              <a:rPr b="1" i="1" u="sng" dirty="0" err="1">
                <a:latin typeface="Helvetica"/>
                <a:ea typeface="Helvetica"/>
                <a:cs typeface="Helvetica"/>
                <a:sym typeface="Helvetica"/>
              </a:rPr>
              <a:t>Συγγρ</a:t>
            </a:r>
            <a:r>
              <a:rPr b="1" i="1" u="sng" dirty="0">
                <a:latin typeface="Helvetica"/>
                <a:ea typeface="Helvetica"/>
                <a:cs typeface="Helvetica"/>
                <a:sym typeface="Helvetica"/>
              </a:rPr>
              <a:t>αφείς ανά </a:t>
            </a:r>
            <a:r>
              <a:rPr lang="el-GR" b="1" i="1" u="sng" dirty="0" smtClean="0">
                <a:latin typeface="Helvetica"/>
                <a:ea typeface="Helvetica"/>
                <a:cs typeface="Helvetica"/>
                <a:sym typeface="Helvetica"/>
              </a:rPr>
              <a:t>περιοχή</a:t>
            </a:r>
            <a:r>
              <a:rPr b="1" i="1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dirty="0" err="1"/>
              <a:t>Εμφ</a:t>
            </a:r>
            <a:r>
              <a:rPr dirty="0"/>
              <a:t>ανίζεται </a:t>
            </a:r>
            <a:r>
              <a:rPr lang="el-GR" dirty="0" smtClean="0"/>
              <a:t>σε πίτα οι περιοχές των συγγραφέων.</a:t>
            </a: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  <a:p>
            <a:pPr marL="0" indent="0" defTabSz="406908">
              <a:spcBef>
                <a:spcPts val="0"/>
              </a:spcBef>
              <a:buSzTx/>
              <a:buNone/>
              <a:defRPr sz="2136"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8" y="4084712"/>
            <a:ext cx="640871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 defTabSz="560831">
              <a:spcBef>
                <a:spcPts val="1900"/>
              </a:spcBef>
              <a:buSzTx/>
              <a:buNone/>
              <a:defRPr sz="2304" b="1" u="sng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defTabSz="560831">
              <a:spcBef>
                <a:spcPts val="1900"/>
              </a:spcBef>
              <a:buSzTx/>
              <a:buNone/>
              <a:defRPr sz="2304"/>
            </a:pPr>
            <a:r>
              <a:rPr lang="el-GR" b="1" i="1" u="sng" dirty="0" smtClean="0">
                <a:latin typeface="Helvetica"/>
                <a:ea typeface="Helvetica"/>
                <a:cs typeface="Helvetica"/>
                <a:sym typeface="Helvetica"/>
              </a:rPr>
              <a:t>Χώρες προέλευσης συγγραφέων</a:t>
            </a:r>
            <a:r>
              <a:rPr b="1" i="1" u="sng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dirty="0" smtClean="0"/>
              <a:t> </a:t>
            </a:r>
            <a:r>
              <a:rPr lang="el-GR" dirty="0" smtClean="0"/>
              <a:t>Σε πίτα εμφανίζονται τα ποσοστά των χωρών που κατάγονται οι συγγραφείς:</a:t>
            </a: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marL="0" indent="0" algn="ctr" defTabSz="560831">
              <a:spcBef>
                <a:spcPts val="1900"/>
              </a:spcBef>
              <a:buSzTx/>
              <a:buNone/>
              <a:defRPr sz="2304" i="1">
                <a:solidFill>
                  <a:srgbClr val="39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8" y="3796680"/>
            <a:ext cx="6294660" cy="424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01375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								Τέλος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741173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178</Words>
  <Application>Microsoft Office PowerPoint</Application>
  <PresentationFormat>Προσαρμογή</PresentationFormat>
  <Paragraphs>60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White</vt:lpstr>
      <vt:lpstr>Διαδίκτυο και Εφαρμογές Covid-04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 Covid-04</dc:title>
  <dc:creator>acer</dc:creator>
  <cp:lastModifiedBy>acer</cp:lastModifiedBy>
  <cp:revision>8</cp:revision>
  <dcterms:modified xsi:type="dcterms:W3CDTF">2020-08-23T22:22:18Z</dcterms:modified>
</cp:coreProperties>
</file>