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1" r:id="rId5"/>
    <p:sldMasterId id="2147483673" r:id="rId6"/>
  </p:sldMasterIdLst>
  <p:notesMasterIdLst>
    <p:notesMasterId r:id="rId27"/>
  </p:notesMasterIdLst>
  <p:sldIdLst>
    <p:sldId id="256" r:id="rId7"/>
    <p:sldId id="257" r:id="rId8"/>
    <p:sldId id="353" r:id="rId9"/>
    <p:sldId id="352" r:id="rId10"/>
    <p:sldId id="361" r:id="rId11"/>
    <p:sldId id="342" r:id="rId12"/>
    <p:sldId id="357" r:id="rId13"/>
    <p:sldId id="259" r:id="rId14"/>
    <p:sldId id="354" r:id="rId15"/>
    <p:sldId id="345" r:id="rId16"/>
    <p:sldId id="364" r:id="rId17"/>
    <p:sldId id="363" r:id="rId18"/>
    <p:sldId id="365" r:id="rId19"/>
    <p:sldId id="360" r:id="rId20"/>
    <p:sldId id="347" r:id="rId21"/>
    <p:sldId id="362" r:id="rId22"/>
    <p:sldId id="355" r:id="rId23"/>
    <p:sldId id="348" r:id="rId24"/>
    <p:sldId id="350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06EE20-152E-4B6B-2D89-9DB1818F386E}" name="Joana Veizi" initials="JV" userId="S::j.veizi@acg.edu::5833e408-968e-43aa-88ec-735424a83e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40EA3-360D-44DA-97E3-529415A8C7F3}" v="50" dt="2021-12-12T17:23:50.900"/>
    <p1510:client id="{32C68F67-37F0-4F1D-A1F7-0567030C665A}" v="577" dt="2021-12-13T17:01:10.183"/>
    <p1510:client id="{9253CDAD-69AE-684E-9695-894B2839AC76}" v="3910" dt="2021-12-13T13:32:19.339"/>
    <p1510:client id="{9620265B-576B-43E4-8E90-73B4F8E49A8E}" v="143" dt="2021-12-12T20:47:41.765"/>
    <p1510:client id="{9FCF0BDD-058C-4FD8-8154-515EF7808CC1}" v="3139" dt="2021-12-12T23:36:23.924"/>
    <p1510:client id="{F7B70748-C8BF-41C3-9438-C6940E2909D3}" v="29" dt="2021-12-12T22:35:45.287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4"/>
    <p:restoredTop sz="94754"/>
  </p:normalViewPr>
  <p:slideViewPr>
    <p:cSldViewPr snapToGrid="0" snapToObjects="1">
      <p:cViewPr varScale="1">
        <p:scale>
          <a:sx n="99" d="100"/>
          <a:sy n="99" d="100"/>
        </p:scale>
        <p:origin x="7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3E97C-3AE9-F84B-8590-4940C8040ED0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85B4EB-068F-2744-9267-2F3F7D4CB0CA}">
      <dgm:prSet phldrT="[Text]"/>
      <dgm:spPr/>
      <dgm:t>
        <a:bodyPr/>
        <a:lstStyle/>
        <a:p>
          <a:r>
            <a:rPr lang="en-GB"/>
            <a:t>IR System</a:t>
          </a:r>
        </a:p>
      </dgm:t>
    </dgm:pt>
    <dgm:pt modelId="{9F5B7F45-77B3-2746-A31A-9148B432DE47}" type="parTrans" cxnId="{15F688BB-92CC-BB4B-ADC0-329EC70FEE35}">
      <dgm:prSet/>
      <dgm:spPr/>
      <dgm:t>
        <a:bodyPr/>
        <a:lstStyle/>
        <a:p>
          <a:endParaRPr lang="en-GB"/>
        </a:p>
      </dgm:t>
    </dgm:pt>
    <dgm:pt modelId="{2C92B4B3-9DEB-B04B-8D48-FA97E28FF9F7}" type="sibTrans" cxnId="{15F688BB-92CC-BB4B-ADC0-329EC70FEE35}">
      <dgm:prSet/>
      <dgm:spPr/>
      <dgm:t>
        <a:bodyPr/>
        <a:lstStyle/>
        <a:p>
          <a:endParaRPr lang="en-GB"/>
        </a:p>
      </dgm:t>
    </dgm:pt>
    <dgm:pt modelId="{653676B7-46AF-B241-9B49-EA6AF0CC1874}">
      <dgm:prSet phldrT="[Text]"/>
      <dgm:spPr/>
      <dgm:t>
        <a:bodyPr/>
        <a:lstStyle/>
        <a:p>
          <a:r>
            <a:rPr lang="en-GB"/>
            <a:t>Relevant Documents</a:t>
          </a:r>
        </a:p>
      </dgm:t>
    </dgm:pt>
    <dgm:pt modelId="{FD111DC6-3542-9F4F-A08D-2FA3E7C9ED21}" type="parTrans" cxnId="{0AE9C545-10C2-684D-A1D0-4E54BE244C11}">
      <dgm:prSet/>
      <dgm:spPr/>
      <dgm:t>
        <a:bodyPr/>
        <a:lstStyle/>
        <a:p>
          <a:endParaRPr lang="en-GB"/>
        </a:p>
      </dgm:t>
    </dgm:pt>
    <dgm:pt modelId="{CCEC30F5-4F2F-DF48-9503-6CAEEFD1948F}" type="sibTrans" cxnId="{0AE9C545-10C2-684D-A1D0-4E54BE244C11}">
      <dgm:prSet/>
      <dgm:spPr/>
      <dgm:t>
        <a:bodyPr/>
        <a:lstStyle/>
        <a:p>
          <a:endParaRPr lang="en-GB"/>
        </a:p>
      </dgm:t>
    </dgm:pt>
    <dgm:pt modelId="{416A8C59-105C-AE4B-A68A-87D1E3D6D6BF}">
      <dgm:prSet phldrT="[Text]"/>
      <dgm:spPr/>
      <dgm:t>
        <a:bodyPr/>
        <a:lstStyle/>
        <a:p>
          <a:r>
            <a:rPr lang="en-GB"/>
            <a:t>Corpus</a:t>
          </a:r>
        </a:p>
      </dgm:t>
    </dgm:pt>
    <dgm:pt modelId="{3D648F2F-3F59-3B45-9698-4B27F5934DA5}" type="parTrans" cxnId="{CB03E8DE-2F27-FA4D-AC33-104897A33128}">
      <dgm:prSet/>
      <dgm:spPr/>
      <dgm:t>
        <a:bodyPr/>
        <a:lstStyle/>
        <a:p>
          <a:endParaRPr lang="en-GB"/>
        </a:p>
      </dgm:t>
    </dgm:pt>
    <dgm:pt modelId="{493F98D3-402C-C143-B2EC-C966A8E25EEE}" type="sibTrans" cxnId="{CB03E8DE-2F27-FA4D-AC33-104897A33128}">
      <dgm:prSet/>
      <dgm:spPr/>
      <dgm:t>
        <a:bodyPr/>
        <a:lstStyle/>
        <a:p>
          <a:endParaRPr lang="en-GB"/>
        </a:p>
      </dgm:t>
    </dgm:pt>
    <dgm:pt modelId="{170CB4BA-5848-BB42-886C-E0A514D8F731}">
      <dgm:prSet phldrT="[Text]"/>
      <dgm:spPr/>
      <dgm:t>
        <a:bodyPr/>
        <a:lstStyle/>
        <a:p>
          <a:r>
            <a:rPr lang="en-GB"/>
            <a:t>Query</a:t>
          </a:r>
        </a:p>
      </dgm:t>
    </dgm:pt>
    <dgm:pt modelId="{8D142079-2960-BF42-83F8-F416E55DC8B8}" type="parTrans" cxnId="{AB7BDA80-21DB-904D-A7E7-F6B7F04CE14A}">
      <dgm:prSet/>
      <dgm:spPr/>
      <dgm:t>
        <a:bodyPr/>
        <a:lstStyle/>
        <a:p>
          <a:endParaRPr lang="en-GB"/>
        </a:p>
      </dgm:t>
    </dgm:pt>
    <dgm:pt modelId="{ADA2EF56-3BC7-DD46-A3C6-5E74BD178FE0}" type="sibTrans" cxnId="{AB7BDA80-21DB-904D-A7E7-F6B7F04CE14A}">
      <dgm:prSet/>
      <dgm:spPr/>
      <dgm:t>
        <a:bodyPr/>
        <a:lstStyle/>
        <a:p>
          <a:endParaRPr lang="en-GB"/>
        </a:p>
      </dgm:t>
    </dgm:pt>
    <dgm:pt modelId="{407752FE-DAF2-484B-823C-BEF84CFC93C2}">
      <dgm:prSet/>
      <dgm:spPr/>
      <dgm:t>
        <a:bodyPr/>
        <a:lstStyle/>
        <a:p>
          <a:r>
            <a:rPr lang="en-GB"/>
            <a:t>Pretrained Models</a:t>
          </a:r>
        </a:p>
      </dgm:t>
    </dgm:pt>
    <dgm:pt modelId="{56347D6E-F428-AF43-AC51-E0FB96A1504F}" type="parTrans" cxnId="{233CC948-0A2C-AA45-AA9C-91F3414A9FAE}">
      <dgm:prSet/>
      <dgm:spPr/>
      <dgm:t>
        <a:bodyPr/>
        <a:lstStyle/>
        <a:p>
          <a:endParaRPr lang="en-GB"/>
        </a:p>
      </dgm:t>
    </dgm:pt>
    <dgm:pt modelId="{13A63392-92EA-4440-A6CA-7BABB903B8BE}" type="sibTrans" cxnId="{233CC948-0A2C-AA45-AA9C-91F3414A9FAE}">
      <dgm:prSet/>
      <dgm:spPr/>
      <dgm:t>
        <a:bodyPr/>
        <a:lstStyle/>
        <a:p>
          <a:endParaRPr lang="en-GB"/>
        </a:p>
      </dgm:t>
    </dgm:pt>
    <dgm:pt modelId="{0F0A0D8C-B4F3-0547-9D72-03DFCC947A42}">
      <dgm:prSet/>
      <dgm:spPr/>
      <dgm:t>
        <a:bodyPr/>
        <a:lstStyle/>
        <a:p>
          <a:r>
            <a:rPr lang="en-GB"/>
            <a:t>Crawler</a:t>
          </a:r>
        </a:p>
      </dgm:t>
    </dgm:pt>
    <dgm:pt modelId="{1AA40C42-086E-6F49-8945-6F9F3693C09C}" type="parTrans" cxnId="{2EB5D207-A6BA-7442-866C-BFA4CAE9AB55}">
      <dgm:prSet/>
      <dgm:spPr/>
      <dgm:t>
        <a:bodyPr/>
        <a:lstStyle/>
        <a:p>
          <a:endParaRPr lang="en-GB"/>
        </a:p>
      </dgm:t>
    </dgm:pt>
    <dgm:pt modelId="{12B78105-0F07-ED42-A8AA-FCE18DF2CAE5}" type="sibTrans" cxnId="{2EB5D207-A6BA-7442-866C-BFA4CAE9AB55}">
      <dgm:prSet/>
      <dgm:spPr/>
      <dgm:t>
        <a:bodyPr/>
        <a:lstStyle/>
        <a:p>
          <a:endParaRPr lang="en-GB"/>
        </a:p>
      </dgm:t>
    </dgm:pt>
    <dgm:pt modelId="{C687421B-17B0-8842-B46E-CB92CA6E7DFB}" type="pres">
      <dgm:prSet presAssocID="{E8A3E97C-3AE9-F84B-8590-4940C8040ED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4ACC112-F349-A148-B70E-F396F4A3CC58}" type="pres">
      <dgm:prSet presAssocID="{5985B4EB-068F-2744-9267-2F3F7D4CB0CA}" presName="textCenter" presStyleLbl="node1" presStyleIdx="0" presStyleCnt="6"/>
      <dgm:spPr/>
    </dgm:pt>
    <dgm:pt modelId="{5C7EE49D-6825-224F-97D1-F73C19602D5F}" type="pres">
      <dgm:prSet presAssocID="{5985B4EB-068F-2744-9267-2F3F7D4CB0CA}" presName="cycle_1" presStyleCnt="0"/>
      <dgm:spPr/>
    </dgm:pt>
    <dgm:pt modelId="{002373E8-F19B-9749-82D4-30B0D500AEF8}" type="pres">
      <dgm:prSet presAssocID="{653676B7-46AF-B241-9B49-EA6AF0CC1874}" presName="childCenter1" presStyleLbl="node1" presStyleIdx="1" presStyleCnt="6" custLinFactNeighborX="76094" custLinFactNeighborY="61895"/>
      <dgm:spPr/>
    </dgm:pt>
    <dgm:pt modelId="{AC527D25-050F-544A-B7E8-ADD853D340AA}" type="pres">
      <dgm:prSet presAssocID="{FD111DC6-3542-9F4F-A08D-2FA3E7C9ED21}" presName="Name144" presStyleLbl="parChTrans1D2" presStyleIdx="0" presStyleCnt="4"/>
      <dgm:spPr/>
    </dgm:pt>
    <dgm:pt modelId="{D2460EF4-BBD6-1240-8D52-62B6D1188A66}" type="pres">
      <dgm:prSet presAssocID="{5985B4EB-068F-2744-9267-2F3F7D4CB0CA}" presName="cycle_2" presStyleCnt="0"/>
      <dgm:spPr/>
    </dgm:pt>
    <dgm:pt modelId="{D8F66295-A124-7948-9B89-E82B7812B455}" type="pres">
      <dgm:prSet presAssocID="{416A8C59-105C-AE4B-A68A-87D1E3D6D6BF}" presName="childCenter2" presStyleLbl="node1" presStyleIdx="2" presStyleCnt="6" custLinFactX="-41585" custLinFactNeighborX="-100000" custLinFactNeighborY="-81122"/>
      <dgm:spPr/>
    </dgm:pt>
    <dgm:pt modelId="{4145C50F-FD7F-7840-AF88-34EF97BC9458}" type="pres">
      <dgm:prSet presAssocID="{1AA40C42-086E-6F49-8945-6F9F3693C09C}" presName="Name218" presStyleLbl="parChTrans1D3" presStyleIdx="0" presStyleCnt="1"/>
      <dgm:spPr/>
    </dgm:pt>
    <dgm:pt modelId="{DD45E3CB-B92A-6F43-8C49-ADF172176B76}" type="pres">
      <dgm:prSet presAssocID="{0F0A0D8C-B4F3-0547-9D72-03DFCC947A42}" presName="text2" presStyleLbl="node1" presStyleIdx="3" presStyleCnt="6" custRadScaleRad="489881" custRadScaleInc="-89074">
        <dgm:presLayoutVars>
          <dgm:bulletEnabled val="1"/>
        </dgm:presLayoutVars>
      </dgm:prSet>
      <dgm:spPr/>
    </dgm:pt>
    <dgm:pt modelId="{71DA9F09-5BA9-5742-A8E3-5F027E4375DA}" type="pres">
      <dgm:prSet presAssocID="{3D648F2F-3F59-3B45-9698-4B27F5934DA5}" presName="Name221" presStyleLbl="parChTrans1D2" presStyleIdx="1" presStyleCnt="4"/>
      <dgm:spPr/>
    </dgm:pt>
    <dgm:pt modelId="{ED26ABCB-787B-F941-9C68-1EDF747D7C61}" type="pres">
      <dgm:prSet presAssocID="{5985B4EB-068F-2744-9267-2F3F7D4CB0CA}" presName="cycle_3" presStyleCnt="0"/>
      <dgm:spPr/>
    </dgm:pt>
    <dgm:pt modelId="{2F5F52A8-0103-134A-9585-A058B531CBEE}" type="pres">
      <dgm:prSet presAssocID="{170CB4BA-5848-BB42-886C-E0A514D8F731}" presName="childCenter3" presStyleLbl="node1" presStyleIdx="4" presStyleCnt="6"/>
      <dgm:spPr/>
    </dgm:pt>
    <dgm:pt modelId="{170F5636-C128-3546-BE38-BAF582000A6A}" type="pres">
      <dgm:prSet presAssocID="{8D142079-2960-BF42-83F8-F416E55DC8B8}" presName="Name288" presStyleLbl="parChTrans1D2" presStyleIdx="2" presStyleCnt="4"/>
      <dgm:spPr/>
    </dgm:pt>
    <dgm:pt modelId="{B178E5A9-716F-B241-9268-713613B65D97}" type="pres">
      <dgm:prSet presAssocID="{5985B4EB-068F-2744-9267-2F3F7D4CB0CA}" presName="cycle_4" presStyleCnt="0"/>
      <dgm:spPr/>
    </dgm:pt>
    <dgm:pt modelId="{67D77FB0-B293-284D-A4B1-688EFD2417D6}" type="pres">
      <dgm:prSet presAssocID="{407752FE-DAF2-484B-823C-BEF84CFC93C2}" presName="childCenter4" presStyleLbl="node1" presStyleIdx="5" presStyleCnt="6"/>
      <dgm:spPr/>
    </dgm:pt>
    <dgm:pt modelId="{6E9987EF-5361-954A-98C9-A07E2FCE7497}" type="pres">
      <dgm:prSet presAssocID="{56347D6E-F428-AF43-AC51-E0FB96A1504F}" presName="Name345" presStyleLbl="parChTrans1D2" presStyleIdx="3" presStyleCnt="4"/>
      <dgm:spPr/>
    </dgm:pt>
  </dgm:ptLst>
  <dgm:cxnLst>
    <dgm:cxn modelId="{6D350903-8E7D-EC46-9800-BC1DED853853}" type="presOf" srcId="{56347D6E-F428-AF43-AC51-E0FB96A1504F}" destId="{6E9987EF-5361-954A-98C9-A07E2FCE7497}" srcOrd="0" destOrd="0" presId="urn:microsoft.com/office/officeart/2008/layout/RadialCluster"/>
    <dgm:cxn modelId="{2EB5D207-A6BA-7442-866C-BFA4CAE9AB55}" srcId="{416A8C59-105C-AE4B-A68A-87D1E3D6D6BF}" destId="{0F0A0D8C-B4F3-0547-9D72-03DFCC947A42}" srcOrd="0" destOrd="0" parTransId="{1AA40C42-086E-6F49-8945-6F9F3693C09C}" sibTransId="{12B78105-0F07-ED42-A8AA-FCE18DF2CAE5}"/>
    <dgm:cxn modelId="{3AB88226-966C-8B4F-85C9-0C2396C98FBD}" type="presOf" srcId="{1AA40C42-086E-6F49-8945-6F9F3693C09C}" destId="{4145C50F-FD7F-7840-AF88-34EF97BC9458}" srcOrd="0" destOrd="0" presId="urn:microsoft.com/office/officeart/2008/layout/RadialCluster"/>
    <dgm:cxn modelId="{3B12E226-B754-2E45-B652-653C59B0A4D0}" type="presOf" srcId="{8D142079-2960-BF42-83F8-F416E55DC8B8}" destId="{170F5636-C128-3546-BE38-BAF582000A6A}" srcOrd="0" destOrd="0" presId="urn:microsoft.com/office/officeart/2008/layout/RadialCluster"/>
    <dgm:cxn modelId="{92BA8D3A-7893-494C-AA58-060A49E5D3E1}" type="presOf" srcId="{170CB4BA-5848-BB42-886C-E0A514D8F731}" destId="{2F5F52A8-0103-134A-9585-A058B531CBEE}" srcOrd="0" destOrd="0" presId="urn:microsoft.com/office/officeart/2008/layout/RadialCluster"/>
    <dgm:cxn modelId="{0AE9C545-10C2-684D-A1D0-4E54BE244C11}" srcId="{5985B4EB-068F-2744-9267-2F3F7D4CB0CA}" destId="{653676B7-46AF-B241-9B49-EA6AF0CC1874}" srcOrd="0" destOrd="0" parTransId="{FD111DC6-3542-9F4F-A08D-2FA3E7C9ED21}" sibTransId="{CCEC30F5-4F2F-DF48-9503-6CAEEFD1948F}"/>
    <dgm:cxn modelId="{233CC948-0A2C-AA45-AA9C-91F3414A9FAE}" srcId="{5985B4EB-068F-2744-9267-2F3F7D4CB0CA}" destId="{407752FE-DAF2-484B-823C-BEF84CFC93C2}" srcOrd="3" destOrd="0" parTransId="{56347D6E-F428-AF43-AC51-E0FB96A1504F}" sibTransId="{13A63392-92EA-4440-A6CA-7BABB903B8BE}"/>
    <dgm:cxn modelId="{8FAC7466-B90C-7146-A7B0-36313E372BD6}" type="presOf" srcId="{E8A3E97C-3AE9-F84B-8590-4940C8040ED0}" destId="{C687421B-17B0-8842-B46E-CB92CA6E7DFB}" srcOrd="0" destOrd="0" presId="urn:microsoft.com/office/officeart/2008/layout/RadialCluster"/>
    <dgm:cxn modelId="{E377AE66-9233-0440-BD3E-FE94D320EAE1}" type="presOf" srcId="{416A8C59-105C-AE4B-A68A-87D1E3D6D6BF}" destId="{D8F66295-A124-7948-9B89-E82B7812B455}" srcOrd="0" destOrd="0" presId="urn:microsoft.com/office/officeart/2008/layout/RadialCluster"/>
    <dgm:cxn modelId="{26EF2671-6EC7-9D42-A8EF-8DB8808C2469}" type="presOf" srcId="{5985B4EB-068F-2744-9267-2F3F7D4CB0CA}" destId="{94ACC112-F349-A148-B70E-F396F4A3CC58}" srcOrd="0" destOrd="0" presId="urn:microsoft.com/office/officeart/2008/layout/RadialCluster"/>
    <dgm:cxn modelId="{BAEBF17F-E12C-B545-B573-979FC64DC907}" type="presOf" srcId="{653676B7-46AF-B241-9B49-EA6AF0CC1874}" destId="{002373E8-F19B-9749-82D4-30B0D500AEF8}" srcOrd="0" destOrd="0" presId="urn:microsoft.com/office/officeart/2008/layout/RadialCluster"/>
    <dgm:cxn modelId="{AB7BDA80-21DB-904D-A7E7-F6B7F04CE14A}" srcId="{5985B4EB-068F-2744-9267-2F3F7D4CB0CA}" destId="{170CB4BA-5848-BB42-886C-E0A514D8F731}" srcOrd="2" destOrd="0" parTransId="{8D142079-2960-BF42-83F8-F416E55DC8B8}" sibTransId="{ADA2EF56-3BC7-DD46-A3C6-5E74BD178FE0}"/>
    <dgm:cxn modelId="{69970F8C-E5B3-074F-95D6-ABE46ADAE102}" type="presOf" srcId="{FD111DC6-3542-9F4F-A08D-2FA3E7C9ED21}" destId="{AC527D25-050F-544A-B7E8-ADD853D340AA}" srcOrd="0" destOrd="0" presId="urn:microsoft.com/office/officeart/2008/layout/RadialCluster"/>
    <dgm:cxn modelId="{C99DD2B3-2E30-6841-A00A-2452DFB40411}" type="presOf" srcId="{0F0A0D8C-B4F3-0547-9D72-03DFCC947A42}" destId="{DD45E3CB-B92A-6F43-8C49-ADF172176B76}" srcOrd="0" destOrd="0" presId="urn:microsoft.com/office/officeart/2008/layout/RadialCluster"/>
    <dgm:cxn modelId="{15F688BB-92CC-BB4B-ADC0-329EC70FEE35}" srcId="{E8A3E97C-3AE9-F84B-8590-4940C8040ED0}" destId="{5985B4EB-068F-2744-9267-2F3F7D4CB0CA}" srcOrd="0" destOrd="0" parTransId="{9F5B7F45-77B3-2746-A31A-9148B432DE47}" sibTransId="{2C92B4B3-9DEB-B04B-8D48-FA97E28FF9F7}"/>
    <dgm:cxn modelId="{8A4DC0C5-1EBA-5547-9492-30AAE8EAA1EA}" type="presOf" srcId="{3D648F2F-3F59-3B45-9698-4B27F5934DA5}" destId="{71DA9F09-5BA9-5742-A8E3-5F027E4375DA}" srcOrd="0" destOrd="0" presId="urn:microsoft.com/office/officeart/2008/layout/RadialCluster"/>
    <dgm:cxn modelId="{7C9032DE-628F-BB40-A6C5-F0FB9CD919A8}" type="presOf" srcId="{407752FE-DAF2-484B-823C-BEF84CFC93C2}" destId="{67D77FB0-B293-284D-A4B1-688EFD2417D6}" srcOrd="0" destOrd="0" presId="urn:microsoft.com/office/officeart/2008/layout/RadialCluster"/>
    <dgm:cxn modelId="{CB03E8DE-2F27-FA4D-AC33-104897A33128}" srcId="{5985B4EB-068F-2744-9267-2F3F7D4CB0CA}" destId="{416A8C59-105C-AE4B-A68A-87D1E3D6D6BF}" srcOrd="1" destOrd="0" parTransId="{3D648F2F-3F59-3B45-9698-4B27F5934DA5}" sibTransId="{493F98D3-402C-C143-B2EC-C966A8E25EEE}"/>
    <dgm:cxn modelId="{EABC6F15-884A-1441-BF0C-805930469E59}" type="presParOf" srcId="{C687421B-17B0-8842-B46E-CB92CA6E7DFB}" destId="{94ACC112-F349-A148-B70E-F396F4A3CC58}" srcOrd="0" destOrd="0" presId="urn:microsoft.com/office/officeart/2008/layout/RadialCluster"/>
    <dgm:cxn modelId="{8A6768EC-319F-144D-8CE6-F9CE4D63AAD9}" type="presParOf" srcId="{C687421B-17B0-8842-B46E-CB92CA6E7DFB}" destId="{5C7EE49D-6825-224F-97D1-F73C19602D5F}" srcOrd="1" destOrd="0" presId="urn:microsoft.com/office/officeart/2008/layout/RadialCluster"/>
    <dgm:cxn modelId="{C448290E-F65A-8845-A8F1-84159763F2FF}" type="presParOf" srcId="{5C7EE49D-6825-224F-97D1-F73C19602D5F}" destId="{002373E8-F19B-9749-82D4-30B0D500AEF8}" srcOrd="0" destOrd="0" presId="urn:microsoft.com/office/officeart/2008/layout/RadialCluster"/>
    <dgm:cxn modelId="{4828F3E7-E1BB-FD49-8F5E-A2B506C2B050}" type="presParOf" srcId="{C687421B-17B0-8842-B46E-CB92CA6E7DFB}" destId="{AC527D25-050F-544A-B7E8-ADD853D340AA}" srcOrd="2" destOrd="0" presId="urn:microsoft.com/office/officeart/2008/layout/RadialCluster"/>
    <dgm:cxn modelId="{539C2047-9CF8-0B45-A7F4-6FF2171D86B2}" type="presParOf" srcId="{C687421B-17B0-8842-B46E-CB92CA6E7DFB}" destId="{D2460EF4-BBD6-1240-8D52-62B6D1188A66}" srcOrd="3" destOrd="0" presId="urn:microsoft.com/office/officeart/2008/layout/RadialCluster"/>
    <dgm:cxn modelId="{6E2298A0-57F3-FE47-917E-34FADADDD6BD}" type="presParOf" srcId="{D2460EF4-BBD6-1240-8D52-62B6D1188A66}" destId="{D8F66295-A124-7948-9B89-E82B7812B455}" srcOrd="0" destOrd="0" presId="urn:microsoft.com/office/officeart/2008/layout/RadialCluster"/>
    <dgm:cxn modelId="{96627B18-1E08-B94C-AB84-A8DE4F6A125E}" type="presParOf" srcId="{D2460EF4-BBD6-1240-8D52-62B6D1188A66}" destId="{4145C50F-FD7F-7840-AF88-34EF97BC9458}" srcOrd="1" destOrd="0" presId="urn:microsoft.com/office/officeart/2008/layout/RadialCluster"/>
    <dgm:cxn modelId="{BD9990D6-252D-7942-9A9A-4BDAA5901CC4}" type="presParOf" srcId="{D2460EF4-BBD6-1240-8D52-62B6D1188A66}" destId="{DD45E3CB-B92A-6F43-8C49-ADF172176B76}" srcOrd="2" destOrd="0" presId="urn:microsoft.com/office/officeart/2008/layout/RadialCluster"/>
    <dgm:cxn modelId="{5C3B885D-A2EB-A644-9851-E5505755D227}" type="presParOf" srcId="{C687421B-17B0-8842-B46E-CB92CA6E7DFB}" destId="{71DA9F09-5BA9-5742-A8E3-5F027E4375DA}" srcOrd="4" destOrd="0" presId="urn:microsoft.com/office/officeart/2008/layout/RadialCluster"/>
    <dgm:cxn modelId="{0570B0C6-3B5E-2A4C-99E5-8454CEB70810}" type="presParOf" srcId="{C687421B-17B0-8842-B46E-CB92CA6E7DFB}" destId="{ED26ABCB-787B-F941-9C68-1EDF747D7C61}" srcOrd="5" destOrd="0" presId="urn:microsoft.com/office/officeart/2008/layout/RadialCluster"/>
    <dgm:cxn modelId="{D02A44CF-693F-6545-891E-6110643DC241}" type="presParOf" srcId="{ED26ABCB-787B-F941-9C68-1EDF747D7C61}" destId="{2F5F52A8-0103-134A-9585-A058B531CBEE}" srcOrd="0" destOrd="0" presId="urn:microsoft.com/office/officeart/2008/layout/RadialCluster"/>
    <dgm:cxn modelId="{DA04D7E6-7362-1649-AF5A-58A9E0D96D0B}" type="presParOf" srcId="{C687421B-17B0-8842-B46E-CB92CA6E7DFB}" destId="{170F5636-C128-3546-BE38-BAF582000A6A}" srcOrd="6" destOrd="0" presId="urn:microsoft.com/office/officeart/2008/layout/RadialCluster"/>
    <dgm:cxn modelId="{BA9AC969-3B2C-3B4E-BD9F-D6CC1A4FB0D5}" type="presParOf" srcId="{C687421B-17B0-8842-B46E-CB92CA6E7DFB}" destId="{B178E5A9-716F-B241-9268-713613B65D97}" srcOrd="7" destOrd="0" presId="urn:microsoft.com/office/officeart/2008/layout/RadialCluster"/>
    <dgm:cxn modelId="{99E10425-AE25-7741-812C-0689D30DCBC4}" type="presParOf" srcId="{B178E5A9-716F-B241-9268-713613B65D97}" destId="{67D77FB0-B293-284D-A4B1-688EFD2417D6}" srcOrd="0" destOrd="0" presId="urn:microsoft.com/office/officeart/2008/layout/RadialCluster"/>
    <dgm:cxn modelId="{79514541-2B60-DE4C-8AA8-C2CCA8F72671}" type="presParOf" srcId="{C687421B-17B0-8842-B46E-CB92CA6E7DFB}" destId="{6E9987EF-5361-954A-98C9-A07E2FCE7497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987EF-5361-954A-98C9-A07E2FCE7497}">
      <dsp:nvSpPr>
        <dsp:cNvPr id="0" name=""/>
        <dsp:cNvSpPr/>
      </dsp:nvSpPr>
      <dsp:spPr>
        <a:xfrm rot="10800000">
          <a:off x="2980900" y="2965335"/>
          <a:ext cx="907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74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F5636-C128-3546-BE38-BAF582000A6A}">
      <dsp:nvSpPr>
        <dsp:cNvPr id="0" name=""/>
        <dsp:cNvSpPr/>
      </dsp:nvSpPr>
      <dsp:spPr>
        <a:xfrm rot="5400000">
          <a:off x="3974747" y="3959182"/>
          <a:ext cx="907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74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A9F09-5BA9-5742-A8E3-5F027E4375DA}">
      <dsp:nvSpPr>
        <dsp:cNvPr id="0" name=""/>
        <dsp:cNvSpPr/>
      </dsp:nvSpPr>
      <dsp:spPr>
        <a:xfrm rot="13506031">
          <a:off x="2915093" y="2020289"/>
          <a:ext cx="1143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3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27D25-050F-544A-B7E8-ADD853D340AA}">
      <dsp:nvSpPr>
        <dsp:cNvPr id="0" name=""/>
        <dsp:cNvSpPr/>
      </dsp:nvSpPr>
      <dsp:spPr>
        <a:xfrm rot="21597044">
          <a:off x="4968593" y="2964303"/>
          <a:ext cx="132017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1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CC112-F349-A148-B70E-F396F4A3CC58}">
      <dsp:nvSpPr>
        <dsp:cNvPr id="0" name=""/>
        <dsp:cNvSpPr/>
      </dsp:nvSpPr>
      <dsp:spPr>
        <a:xfrm>
          <a:off x="3888326" y="2425201"/>
          <a:ext cx="1080268" cy="1080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IR System</a:t>
          </a:r>
        </a:p>
      </dsp:txBody>
      <dsp:txXfrm>
        <a:off x="3941060" y="2477935"/>
        <a:ext cx="974800" cy="974800"/>
      </dsp:txXfrm>
    </dsp:sp>
    <dsp:sp modelId="{002373E8-F19B-9749-82D4-30B0D500AEF8}">
      <dsp:nvSpPr>
        <dsp:cNvPr id="0" name=""/>
        <dsp:cNvSpPr/>
      </dsp:nvSpPr>
      <dsp:spPr>
        <a:xfrm>
          <a:off x="6288765" y="2601534"/>
          <a:ext cx="723779" cy="72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Relevant Documents</a:t>
          </a:r>
        </a:p>
      </dsp:txBody>
      <dsp:txXfrm>
        <a:off x="6324097" y="2636866"/>
        <a:ext cx="653115" cy="653115"/>
      </dsp:txXfrm>
    </dsp:sp>
    <dsp:sp modelId="{D8F66295-A124-7948-9B89-E82B7812B455}">
      <dsp:nvSpPr>
        <dsp:cNvPr id="0" name=""/>
        <dsp:cNvSpPr/>
      </dsp:nvSpPr>
      <dsp:spPr>
        <a:xfrm>
          <a:off x="2360717" y="891597"/>
          <a:ext cx="723779" cy="72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Corpus</a:t>
          </a:r>
        </a:p>
      </dsp:txBody>
      <dsp:txXfrm>
        <a:off x="2396049" y="926929"/>
        <a:ext cx="653115" cy="653115"/>
      </dsp:txXfrm>
    </dsp:sp>
    <dsp:sp modelId="{4145C50F-FD7F-7840-AF88-34EF97BC9458}">
      <dsp:nvSpPr>
        <dsp:cNvPr id="0" name=""/>
        <dsp:cNvSpPr/>
      </dsp:nvSpPr>
      <dsp:spPr>
        <a:xfrm rot="10850661">
          <a:off x="1204927" y="1239637"/>
          <a:ext cx="11558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585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5E3CB-B92A-6F43-8C49-ADF172176B76}">
      <dsp:nvSpPr>
        <dsp:cNvPr id="0" name=""/>
        <dsp:cNvSpPr/>
      </dsp:nvSpPr>
      <dsp:spPr>
        <a:xfrm>
          <a:off x="481210" y="863897"/>
          <a:ext cx="723779" cy="72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Crawler</a:t>
          </a:r>
        </a:p>
      </dsp:txBody>
      <dsp:txXfrm>
        <a:off x="516542" y="899229"/>
        <a:ext cx="653115" cy="653115"/>
      </dsp:txXfrm>
    </dsp:sp>
    <dsp:sp modelId="{2F5F52A8-0103-134A-9585-A058B531CBEE}">
      <dsp:nvSpPr>
        <dsp:cNvPr id="0" name=""/>
        <dsp:cNvSpPr/>
      </dsp:nvSpPr>
      <dsp:spPr>
        <a:xfrm>
          <a:off x="4066570" y="4412894"/>
          <a:ext cx="723779" cy="72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Query</a:t>
          </a:r>
        </a:p>
      </dsp:txBody>
      <dsp:txXfrm>
        <a:off x="4101902" y="4448226"/>
        <a:ext cx="653115" cy="653115"/>
      </dsp:txXfrm>
    </dsp:sp>
    <dsp:sp modelId="{67D77FB0-B293-284D-A4B1-688EFD2417D6}">
      <dsp:nvSpPr>
        <dsp:cNvPr id="0" name=""/>
        <dsp:cNvSpPr/>
      </dsp:nvSpPr>
      <dsp:spPr>
        <a:xfrm>
          <a:off x="2257121" y="2603445"/>
          <a:ext cx="723779" cy="72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Pretrained Models</a:t>
          </a:r>
        </a:p>
      </dsp:txBody>
      <dsp:txXfrm>
        <a:off x="2292453" y="2638777"/>
        <a:ext cx="653115" cy="653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50C5D-DD4A-41B4-ABB5-8662852771AC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447FE-473A-482F-8954-937FFA56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447FE-473A-482F-8954-937FFA567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447FE-473A-482F-8954-937FFA5670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447FE-473A-482F-8954-937FFA5670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850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1309913"/>
            <a:ext cx="567227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>
                <a:solidFill>
                  <a:schemeClr val="accent1">
                    <a:lumMod val="50000"/>
                  </a:schemeClr>
                </a:solidFill>
              </a:rPr>
              <a:t>WEB SEARCH SYSTEM </a:t>
            </a:r>
            <a:endParaRPr lang="ko-KR" altLang="en-US" sz="440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0044CEC9-F60A-4C23-BCE0-02194E7F6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93592"/>
              </p:ext>
            </p:extLst>
          </p:nvPr>
        </p:nvGraphicFramePr>
        <p:xfrm>
          <a:off x="545064" y="1234707"/>
          <a:ext cx="11056700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28350">
                  <a:extLst>
                    <a:ext uri="{9D8B030D-6E8A-4147-A177-3AD203B41FA5}">
                      <a16:colId xmlns:a16="http://schemas.microsoft.com/office/drawing/2014/main" val="320242318"/>
                    </a:ext>
                  </a:extLst>
                </a:gridCol>
                <a:gridCol w="5528350">
                  <a:extLst>
                    <a:ext uri="{9D8B030D-6E8A-4147-A177-3AD203B41FA5}">
                      <a16:colId xmlns:a16="http://schemas.microsoft.com/office/drawing/2014/main" val="3262395677"/>
                    </a:ext>
                  </a:extLst>
                </a:gridCol>
              </a:tblGrid>
              <a:tr h="221226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ACTIONS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/>
                        <a:t>PREPROCESSING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60215"/>
                  </a:ext>
                </a:extLst>
              </a:tr>
              <a:tr h="103238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Spellchecker(core : minimum edit distance)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Query expansion with customized corpus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Query matching with preloaded queries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Query vectorization with TF-IDF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Query vectorization with BERT model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15856"/>
                  </a:ext>
                </a:extLst>
              </a:tr>
            </a:tbl>
          </a:graphicData>
        </a:graphic>
      </p:graphicFrame>
      <p:sp>
        <p:nvSpPr>
          <p:cNvPr id="15" name="Title 6">
            <a:extLst>
              <a:ext uri="{FF2B5EF4-FFF2-40B4-BE49-F238E27FC236}">
                <a16:creationId xmlns:a16="http://schemas.microsoft.com/office/drawing/2014/main" id="{FFA5193B-389E-416B-B91E-D3A2B10A39F2}"/>
              </a:ext>
            </a:extLst>
          </p:cNvPr>
          <p:cNvSpPr txBox="1">
            <a:spLocks/>
          </p:cNvSpPr>
          <p:nvPr/>
        </p:nvSpPr>
        <p:spPr>
          <a:xfrm>
            <a:off x="4637087" y="475678"/>
            <a:ext cx="2917825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r>
              <a:rPr lang="en-US" b="1"/>
              <a:t>QUERY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846756-B503-D24E-9147-35B318D57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2" y="3195810"/>
            <a:ext cx="4860361" cy="3186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7FD90177-9587-1A48-BE5E-2807B0CD0C57}"/>
              </a:ext>
            </a:extLst>
          </p:cNvPr>
          <p:cNvSpPr/>
          <p:nvPr/>
        </p:nvSpPr>
        <p:spPr>
          <a:xfrm>
            <a:off x="905814" y="3512990"/>
            <a:ext cx="946963" cy="164448"/>
          </a:xfrm>
          <a:prstGeom prst="frame">
            <a:avLst/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C009-EDC4-6D43-B108-CF19BF5C1778}"/>
              </a:ext>
            </a:extLst>
          </p:cNvPr>
          <p:cNvSpPr txBox="1"/>
          <p:nvPr/>
        </p:nvSpPr>
        <p:spPr>
          <a:xfrm>
            <a:off x="3399792" y="3212485"/>
            <a:ext cx="230017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 b="1">
                <a:solidFill>
                  <a:schemeClr val="accent4"/>
                </a:solidFill>
              </a:rPr>
              <a:t>W</a:t>
            </a:r>
            <a:r>
              <a:rPr lang="en-GR" sz="1100" b="1">
                <a:solidFill>
                  <a:schemeClr val="accent4"/>
                </a:solidFill>
              </a:rPr>
              <a:t>hen the query matches preloaded queries.</a:t>
            </a:r>
          </a:p>
        </p:txBody>
      </p:sp>
    </p:spTree>
    <p:extLst>
      <p:ext uri="{BB962C8B-B14F-4D97-AF65-F5344CB8AC3E}">
        <p14:creationId xmlns:p14="http://schemas.microsoft.com/office/powerpoint/2010/main" val="164874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A465D5-7365-FB4E-9408-18D7C304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7" y="1641856"/>
            <a:ext cx="5346118" cy="1780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7F6956-A95A-0F42-A8C4-3FF48FD6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63" y="1641856"/>
            <a:ext cx="6373932" cy="49506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11E76843-88A6-D241-8464-687A3C90E73B}"/>
              </a:ext>
            </a:extLst>
          </p:cNvPr>
          <p:cNvSpPr txBox="1">
            <a:spLocks/>
          </p:cNvSpPr>
          <p:nvPr/>
        </p:nvSpPr>
        <p:spPr>
          <a:xfrm>
            <a:off x="3562936" y="405450"/>
            <a:ext cx="5102336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r>
              <a:rPr lang="en-US" b="1"/>
              <a:t>QUERY </a:t>
            </a:r>
            <a:r>
              <a:rPr lang="en-US" sz="1600" b="1"/>
              <a:t>Spell checking example</a:t>
            </a:r>
            <a:endParaRPr lang="en-US" b="1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A76EEFC-8FF1-444D-B365-AB65DBF57A09}"/>
              </a:ext>
            </a:extLst>
          </p:cNvPr>
          <p:cNvSpPr/>
          <p:nvPr/>
        </p:nvSpPr>
        <p:spPr>
          <a:xfrm>
            <a:off x="76487" y="1887515"/>
            <a:ext cx="1507764" cy="228363"/>
          </a:xfrm>
          <a:prstGeom prst="frame">
            <a:avLst/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6">
            <a:extLst>
              <a:ext uri="{FF2B5EF4-FFF2-40B4-BE49-F238E27FC236}">
                <a16:creationId xmlns:a16="http://schemas.microsoft.com/office/drawing/2014/main" id="{FFA5193B-389E-416B-B91E-D3A2B10A39F2}"/>
              </a:ext>
            </a:extLst>
          </p:cNvPr>
          <p:cNvSpPr txBox="1">
            <a:spLocks/>
          </p:cNvSpPr>
          <p:nvPr/>
        </p:nvSpPr>
        <p:spPr>
          <a:xfrm>
            <a:off x="2811933" y="160730"/>
            <a:ext cx="6925563" cy="564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Random Forest Regressor</a:t>
            </a:r>
          </a:p>
          <a:p>
            <a:endParaRPr lang="en-US" b="1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7A1E1BD-C068-4069-B4F9-8415EAF96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64946"/>
              </p:ext>
            </p:extLst>
          </p:nvPr>
        </p:nvGraphicFramePr>
        <p:xfrm>
          <a:off x="4645086" y="1261065"/>
          <a:ext cx="2901825" cy="348334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01825">
                  <a:extLst>
                    <a:ext uri="{9D8B030D-6E8A-4147-A177-3AD203B41FA5}">
                      <a16:colId xmlns:a16="http://schemas.microsoft.com/office/drawing/2014/main" val="2775515292"/>
                    </a:ext>
                  </a:extLst>
                </a:gridCol>
              </a:tblGrid>
              <a:tr h="3483343"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q"/>
                      </a:pPr>
                      <a:r>
                        <a:rPr lang="en-US" sz="1600" b="0"/>
                        <a:t>Build a dataset with 200 Queries and 5 corresponding articles. </a:t>
                      </a:r>
                    </a:p>
                    <a:p>
                      <a:pPr marL="285750" lvl="0" indent="-285750">
                        <a:buFont typeface="Wingdings"/>
                        <a:buChar char="q"/>
                      </a:pPr>
                      <a:r>
                        <a:rPr lang="en-US" sz="1600" b="0"/>
                        <a:t>Final dataset includes 1000 records </a:t>
                      </a:r>
                    </a:p>
                    <a:p>
                      <a:pPr marL="285750" lvl="0" indent="-285750">
                        <a:buFont typeface="Wingdings"/>
                        <a:buChar char="q"/>
                      </a:pPr>
                      <a:r>
                        <a:rPr lang="en-US" sz="1600" b="0"/>
                        <a:t>Different classification methods were evaluated</a:t>
                      </a:r>
                    </a:p>
                    <a:p>
                      <a:pPr marL="285750" indent="-285750">
                        <a:buFont typeface="Wingdings"/>
                        <a:buChar char="q"/>
                      </a:pPr>
                      <a:r>
                        <a:rPr lang="en-US" sz="1600" b="0"/>
                        <a:t>Random Forest provides the highest performance.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1060"/>
                  </a:ext>
                </a:extLst>
              </a:tr>
            </a:tbl>
          </a:graphicData>
        </a:graphic>
      </p:graphicFrame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ADC36D9-49CC-A241-AAC0-4719EC9CA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3" y="1138087"/>
            <a:ext cx="4067876" cy="3885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C55EB4F-5144-5748-8808-CEE035EC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18" y="1138087"/>
            <a:ext cx="3780828" cy="3650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631FBAB-20E3-5C4D-884D-3DB79428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96" y="5103629"/>
            <a:ext cx="3904525" cy="165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4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6">
            <a:extLst>
              <a:ext uri="{FF2B5EF4-FFF2-40B4-BE49-F238E27FC236}">
                <a16:creationId xmlns:a16="http://schemas.microsoft.com/office/drawing/2014/main" id="{FFA5193B-389E-416B-B91E-D3A2B10A39F2}"/>
              </a:ext>
            </a:extLst>
          </p:cNvPr>
          <p:cNvSpPr txBox="1">
            <a:spLocks/>
          </p:cNvSpPr>
          <p:nvPr/>
        </p:nvSpPr>
        <p:spPr>
          <a:xfrm>
            <a:off x="2811933" y="160730"/>
            <a:ext cx="6925563" cy="564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Random Forest Regressor</a:t>
            </a:r>
          </a:p>
          <a:p>
            <a:endParaRPr lang="en-US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C8015-2562-9B48-95D5-49AB5EB6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01" y="2797589"/>
            <a:ext cx="3809571" cy="3313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DDE3E3-D166-CE40-952E-0B2E8AC4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01" y="966642"/>
            <a:ext cx="3810464" cy="1595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6271-73B6-B741-A430-753BD0E92D70}"/>
              </a:ext>
            </a:extLst>
          </p:cNvPr>
          <p:cNvSpPr txBox="1"/>
          <p:nvPr/>
        </p:nvSpPr>
        <p:spPr>
          <a:xfrm>
            <a:off x="6096000" y="1449659"/>
            <a:ext cx="327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Using Scaled Data (sklearn stadard Scaler)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F4B0-1CAC-D841-AD30-FDBC16A6B9D3}"/>
              </a:ext>
            </a:extLst>
          </p:cNvPr>
          <p:cNvSpPr txBox="1"/>
          <p:nvPr/>
        </p:nvSpPr>
        <p:spPr>
          <a:xfrm>
            <a:off x="6096000" y="2797589"/>
            <a:ext cx="4118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Random forest and decission tree produced the same results</a:t>
            </a:r>
          </a:p>
          <a:p>
            <a:endParaRPr lang="en-GR" dirty="0"/>
          </a:p>
          <a:p>
            <a:r>
              <a:rPr lang="en-GR" dirty="0"/>
              <a:t>ANN got much better than unscaled data</a:t>
            </a:r>
          </a:p>
          <a:p>
            <a:endParaRPr lang="en-GR" dirty="0"/>
          </a:p>
          <a:p>
            <a:r>
              <a:rPr lang="en-GR" dirty="0"/>
              <a:t>It seems that the model needs more data to increase the score</a:t>
            </a:r>
          </a:p>
          <a:p>
            <a:endParaRPr lang="en-GR" dirty="0"/>
          </a:p>
          <a:p>
            <a:r>
              <a:rPr lang="en-GR" dirty="0"/>
              <a:t>Underfited</a:t>
            </a:r>
          </a:p>
          <a:p>
            <a:endParaRPr lang="en-GR" dirty="0"/>
          </a:p>
          <a:p>
            <a:r>
              <a:rPr lang="en-GR" dirty="0"/>
              <a:t>We could not achieve better results on test dataset</a:t>
            </a:r>
          </a:p>
        </p:txBody>
      </p:sp>
    </p:spTree>
    <p:extLst>
      <p:ext uri="{BB962C8B-B14F-4D97-AF65-F5344CB8AC3E}">
        <p14:creationId xmlns:p14="http://schemas.microsoft.com/office/powerpoint/2010/main" val="237012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6">
            <a:extLst>
              <a:ext uri="{FF2B5EF4-FFF2-40B4-BE49-F238E27FC236}">
                <a16:creationId xmlns:a16="http://schemas.microsoft.com/office/drawing/2014/main" id="{FFA5193B-389E-416B-B91E-D3A2B10A39F2}"/>
              </a:ext>
            </a:extLst>
          </p:cNvPr>
          <p:cNvSpPr txBox="1">
            <a:spLocks/>
          </p:cNvSpPr>
          <p:nvPr/>
        </p:nvSpPr>
        <p:spPr>
          <a:xfrm>
            <a:off x="2811933" y="160730"/>
            <a:ext cx="6925563" cy="564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Random Forest Regressor</a:t>
            </a:r>
          </a:p>
          <a:p>
            <a:endParaRPr lang="en-US" b="1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7A1E1BD-C068-4069-B4F9-8415EAF96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100"/>
              </p:ext>
            </p:extLst>
          </p:nvPr>
        </p:nvGraphicFramePr>
        <p:xfrm>
          <a:off x="3954683" y="993492"/>
          <a:ext cx="4742409" cy="4656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2409">
                  <a:extLst>
                    <a:ext uri="{9D8B030D-6E8A-4147-A177-3AD203B41FA5}">
                      <a16:colId xmlns:a16="http://schemas.microsoft.com/office/drawing/2014/main" val="2775515292"/>
                    </a:ext>
                  </a:extLst>
                </a:gridCol>
              </a:tblGrid>
              <a:tr h="465650">
                <a:tc>
                  <a:txBody>
                    <a:bodyPr/>
                    <a:lstStyle/>
                    <a:p>
                      <a:r>
                        <a:rPr lang="en-US" sz="1600" b="0"/>
                        <a:t> Examples of Limitations vs Good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1060"/>
                  </a:ext>
                </a:extLst>
              </a:tr>
            </a:tbl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242AD99-0CDF-804D-A1AE-BC51BE45D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91" y="1615611"/>
            <a:ext cx="4320612" cy="494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7DE3CC-1712-A940-8B0C-ADD9178EC199}"/>
              </a:ext>
            </a:extLst>
          </p:cNvPr>
          <p:cNvSpPr txBox="1"/>
          <p:nvPr/>
        </p:nvSpPr>
        <p:spPr>
          <a:xfrm>
            <a:off x="5449094" y="5704476"/>
            <a:ext cx="1180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>
                <a:solidFill>
                  <a:schemeClr val="accent4"/>
                </a:solidFill>
              </a:rPr>
              <a:t>Predict wrong relevance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2E8864-CE78-0646-82D9-8743892C775E}"/>
              </a:ext>
            </a:extLst>
          </p:cNvPr>
          <p:cNvCxnSpPr>
            <a:stCxn id="8" idx="3"/>
          </p:cNvCxnSpPr>
          <p:nvPr/>
        </p:nvCxnSpPr>
        <p:spPr>
          <a:xfrm>
            <a:off x="6629308" y="6166141"/>
            <a:ext cx="2484598" cy="213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26AAAD-1792-D140-AD5D-2F0061E98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4" y="1715644"/>
            <a:ext cx="4426864" cy="4797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43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2BAA2C0-2E45-4D82-9CA9-F671AC158B80}"/>
              </a:ext>
            </a:extLst>
          </p:cNvPr>
          <p:cNvSpPr txBox="1"/>
          <p:nvPr/>
        </p:nvSpPr>
        <p:spPr>
          <a:xfrm>
            <a:off x="2269561" y="862347"/>
            <a:ext cx="606261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SEARCH ENGINE INTERFACE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A39880F-1A61-48D4-9E8D-CF37C6E85ADC}"/>
              </a:ext>
            </a:extLst>
          </p:cNvPr>
          <p:cNvSpPr txBox="1">
            <a:spLocks/>
          </p:cNvSpPr>
          <p:nvPr/>
        </p:nvSpPr>
        <p:spPr>
          <a:xfrm>
            <a:off x="1701438" y="1716177"/>
            <a:ext cx="3065457" cy="303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/>
              <a:t>Built a user interface with flask.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With the initialization of the interface all models are loaded  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/>
              <a:t>The only computations taking place are the preprocessing of queries similarity calculations </a:t>
            </a:r>
            <a:br>
              <a:rPr lang="en-US"/>
            </a:br>
            <a:r>
              <a:rPr lang="en-US"/>
              <a:t>and classifier prediction</a:t>
            </a:r>
            <a:endParaRPr lang="en-US">
              <a:cs typeface="Arial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cs typeface="Arial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cs typeface="Arial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96F015-8E40-4DBC-9805-08153D4D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87" y="2076191"/>
            <a:ext cx="4239985" cy="2769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3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FF7029-2D1E-4DB8-A81B-9FA1A94D5C10}"/>
              </a:ext>
            </a:extLst>
          </p:cNvPr>
          <p:cNvSpPr txBox="1"/>
          <p:nvPr/>
        </p:nvSpPr>
        <p:spPr>
          <a:xfrm>
            <a:off x="3689820" y="23093"/>
            <a:ext cx="49547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EVALUATION</a:t>
            </a:r>
          </a:p>
        </p:txBody>
      </p:sp>
      <p:sp>
        <p:nvSpPr>
          <p:cNvPr id="4" name="Smiley Face 14">
            <a:extLst>
              <a:ext uri="{FF2B5EF4-FFF2-40B4-BE49-F238E27FC236}">
                <a16:creationId xmlns:a16="http://schemas.microsoft.com/office/drawing/2014/main" id="{DE2042BF-CD61-451B-91FF-60323619A24E}"/>
              </a:ext>
            </a:extLst>
          </p:cNvPr>
          <p:cNvSpPr/>
          <p:nvPr/>
        </p:nvSpPr>
        <p:spPr>
          <a:xfrm>
            <a:off x="7659374" y="127845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Smiley Face 12">
            <a:extLst>
              <a:ext uri="{FF2B5EF4-FFF2-40B4-BE49-F238E27FC236}">
                <a16:creationId xmlns:a16="http://schemas.microsoft.com/office/drawing/2014/main" id="{CEF2CB50-E410-478A-88F9-63BFDC3DB724}"/>
              </a:ext>
            </a:extLst>
          </p:cNvPr>
          <p:cNvSpPr/>
          <p:nvPr/>
        </p:nvSpPr>
        <p:spPr>
          <a:xfrm>
            <a:off x="8355166" y="12784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3C4EC25-A179-452F-8392-299157BE20CF}"/>
              </a:ext>
            </a:extLst>
          </p:cNvPr>
          <p:cNvSpPr/>
          <p:nvPr/>
        </p:nvSpPr>
        <p:spPr>
          <a:xfrm>
            <a:off x="81351" y="5636254"/>
            <a:ext cx="1318725" cy="993249"/>
          </a:xfrm>
          <a:prstGeom prst="rightArrow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C7FC4-4F1B-2943-A0D5-3159A46D5C81}"/>
              </a:ext>
            </a:extLst>
          </p:cNvPr>
          <p:cNvSpPr txBox="1"/>
          <p:nvPr/>
        </p:nvSpPr>
        <p:spPr>
          <a:xfrm>
            <a:off x="1052483" y="1379808"/>
            <a:ext cx="988674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Overall, 7 model variations were applied and evaluated.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We collected 30 most common queries and evaluated the relevant documents the IR system returned.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The returned documents were limit approximately 5-10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/>
              <a:t>They covered a  variety of topics in the domain.</a:t>
            </a:r>
            <a:endParaRPr lang="en-GR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/>
              <a:t>Methods: Precision, Recall, F1- score</a:t>
            </a:r>
            <a:endParaRPr lang="en-GR">
              <a:cs typeface="Arial"/>
            </a:endParaRPr>
          </a:p>
          <a:p>
            <a:endParaRPr lang="en-GR">
              <a:cs typeface="Arial"/>
            </a:endParaRPr>
          </a:p>
          <a:p>
            <a:endParaRPr lang="en-GR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774009-3E1D-5246-891E-4414325A3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5" b="36785"/>
          <a:stretch/>
        </p:blipFill>
        <p:spPr>
          <a:xfrm>
            <a:off x="1693934" y="3354633"/>
            <a:ext cx="9565158" cy="2326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53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FF7029-2D1E-4DB8-A81B-9FA1A94D5C10}"/>
              </a:ext>
            </a:extLst>
          </p:cNvPr>
          <p:cNvSpPr txBox="1"/>
          <p:nvPr/>
        </p:nvSpPr>
        <p:spPr>
          <a:xfrm>
            <a:off x="3689820" y="23093"/>
            <a:ext cx="49547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EVALUATION</a:t>
            </a:r>
          </a:p>
        </p:txBody>
      </p:sp>
      <p:sp>
        <p:nvSpPr>
          <p:cNvPr id="4" name="Smiley Face 14">
            <a:extLst>
              <a:ext uri="{FF2B5EF4-FFF2-40B4-BE49-F238E27FC236}">
                <a16:creationId xmlns:a16="http://schemas.microsoft.com/office/drawing/2014/main" id="{DE2042BF-CD61-451B-91FF-60323619A24E}"/>
              </a:ext>
            </a:extLst>
          </p:cNvPr>
          <p:cNvSpPr/>
          <p:nvPr/>
        </p:nvSpPr>
        <p:spPr>
          <a:xfrm>
            <a:off x="7659374" y="127845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Smiley Face 12">
            <a:extLst>
              <a:ext uri="{FF2B5EF4-FFF2-40B4-BE49-F238E27FC236}">
                <a16:creationId xmlns:a16="http://schemas.microsoft.com/office/drawing/2014/main" id="{CEF2CB50-E410-478A-88F9-63BFDC3DB724}"/>
              </a:ext>
            </a:extLst>
          </p:cNvPr>
          <p:cNvSpPr/>
          <p:nvPr/>
        </p:nvSpPr>
        <p:spPr>
          <a:xfrm>
            <a:off x="8355166" y="12784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3C4EC25-A179-452F-8392-299157BE20CF}"/>
              </a:ext>
            </a:extLst>
          </p:cNvPr>
          <p:cNvSpPr/>
          <p:nvPr/>
        </p:nvSpPr>
        <p:spPr>
          <a:xfrm>
            <a:off x="81351" y="5636254"/>
            <a:ext cx="1318725" cy="993249"/>
          </a:xfrm>
          <a:prstGeom prst="rightArrow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B69AE84-FEB4-4D9F-AD4A-9DDC8EDF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781" y="1164262"/>
            <a:ext cx="4875904" cy="3913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070036F-F3ED-428C-AE8B-D2BB64EE1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83603"/>
              </p:ext>
            </p:extLst>
          </p:nvPr>
        </p:nvGraphicFramePr>
        <p:xfrm>
          <a:off x="96455" y="1051367"/>
          <a:ext cx="7002006" cy="40020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52969">
                  <a:extLst>
                    <a:ext uri="{9D8B030D-6E8A-4147-A177-3AD203B41FA5}">
                      <a16:colId xmlns:a16="http://schemas.microsoft.com/office/drawing/2014/main" val="3738370422"/>
                    </a:ext>
                  </a:extLst>
                </a:gridCol>
                <a:gridCol w="3249037">
                  <a:extLst>
                    <a:ext uri="{9D8B030D-6E8A-4147-A177-3AD203B41FA5}">
                      <a16:colId xmlns:a16="http://schemas.microsoft.com/office/drawing/2014/main" val="2596996428"/>
                    </a:ext>
                  </a:extLst>
                </a:gridCol>
              </a:tblGrid>
              <a:tr h="499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i="0" u="none" strike="noStrike" noProof="0">
                          <a:latin typeface="Arial"/>
                        </a:rPr>
                        <a:t>METHODS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61606"/>
                  </a:ext>
                </a:extLst>
              </a:tr>
              <a:tr h="499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TF-IDF without stopwords and lemmatization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/>
                        <a:t>High performance 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/>
                        <a:t>Mid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07275"/>
                  </a:ext>
                </a:extLst>
              </a:tr>
              <a:tr h="4993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Bert Embeddings</a:t>
                      </a:r>
                      <a:endParaRPr lang="en-US" sz="1200" b="1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/>
                        <a:t>Poor performance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/>
                        <a:t>Good results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5234"/>
                  </a:ext>
                </a:extLst>
              </a:tr>
              <a:tr h="4993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TF-IDF + Bert embeddings</a:t>
                      </a:r>
                      <a:endParaRPr lang="en-US" sz="1200" b="1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/>
                        <a:t>Fair performance 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/>
                        <a:t>Good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50951"/>
                  </a:ext>
                </a:extLst>
              </a:tr>
              <a:tr h="5063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TF-IDF + Bert embeddings ( </a:t>
                      </a:r>
                      <a:r>
                        <a:rPr lang="en-US" sz="1200" b="0" i="0" u="none" strike="noStrike" noProof="0" err="1">
                          <a:latin typeface="Arial"/>
                        </a:rPr>
                        <a:t>Umap</a:t>
                      </a:r>
                      <a:r>
                        <a:rPr lang="en-US" sz="1200" b="0" i="0" u="none" strike="noStrike" noProof="0">
                          <a:latin typeface="Arial"/>
                        </a:rPr>
                        <a:t> 10d)</a:t>
                      </a:r>
                      <a:endParaRPr lang="en-US" sz="1200" b="1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/>
                        <a:t>High performance 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/>
                        <a:t>Poor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907"/>
                  </a:ext>
                </a:extLst>
              </a:tr>
              <a:tr h="4993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TF-IDF + Bert embeddings ( Umap 100d)</a:t>
                      </a:r>
                      <a:endParaRPr lang="en-US" sz="1200" b="1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/>
                        <a:t>Fair performance 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/>
                        <a:t>Poor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19324"/>
                  </a:ext>
                </a:extLst>
              </a:tr>
              <a:tr h="4993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TF-IDF + Bert embeddings ( Umap 350d)</a:t>
                      </a:r>
                      <a:endParaRPr lang="en-US" sz="1200" b="1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/>
                        <a:t>Fair performance 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/>
                        <a:t>Fair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41557"/>
                  </a:ext>
                </a:extLst>
              </a:tr>
              <a:tr h="49937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TF-IDF + Bert embeddings + Classification</a:t>
                      </a:r>
                      <a:endParaRPr lang="en-US" sz="1200" b="1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/>
                        <a:t>Fair performance 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"The best of all the methods"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2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41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/>
              <a:t>FUTURE WORK AND RECOMMENDATIONS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F85888-C68A-455F-8EEF-7469C5AEE138}"/>
              </a:ext>
            </a:extLst>
          </p:cNvPr>
          <p:cNvGrpSpPr/>
          <p:nvPr/>
        </p:nvGrpSpPr>
        <p:grpSpPr>
          <a:xfrm>
            <a:off x="3253647" y="1701556"/>
            <a:ext cx="4264394" cy="4313485"/>
            <a:chOff x="369152" y="1617134"/>
            <a:chExt cx="3546035" cy="35868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97628B-8C6F-44A9-BC6E-2650D6EAB4F5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399C9970-8D9F-4137-B4EB-FA61A7FEEB3D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ight Triangle 13">
                <a:extLst>
                  <a:ext uri="{FF2B5EF4-FFF2-40B4-BE49-F238E27FC236}">
                    <a16:creationId xmlns:a16="http://schemas.microsoft.com/office/drawing/2014/main" id="{020B8C9F-5A60-4F52-B972-6FB46ED8AD0A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A1ED8A15-5712-49AB-8FA4-C0A34C002F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11A1915-F149-466D-8B15-2B7ADC5C7C43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Isosceles Triangle 3">
                <a:extLst>
                  <a:ext uri="{FF2B5EF4-FFF2-40B4-BE49-F238E27FC236}">
                    <a16:creationId xmlns:a16="http://schemas.microsoft.com/office/drawing/2014/main" id="{55631D59-0E46-4AF4-A849-1D717E998E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686D66-DE9E-4855-A570-A799C4AFBC71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51D19A0B-E522-47E6-81FE-6D0BDF16C9B9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ight Triangle 13">
                <a:extLst>
                  <a:ext uri="{FF2B5EF4-FFF2-40B4-BE49-F238E27FC236}">
                    <a16:creationId xmlns:a16="http://schemas.microsoft.com/office/drawing/2014/main" id="{0304B296-A5A1-4E6A-8328-2F307EDC262F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id="{C76395B4-70F1-42E3-A12A-6F476C5A417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16436023-E322-418D-8742-9115FD8403DA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Isosceles Triangle 3">
                <a:extLst>
                  <a:ext uri="{FF2B5EF4-FFF2-40B4-BE49-F238E27FC236}">
                    <a16:creationId xmlns:a16="http://schemas.microsoft.com/office/drawing/2014/main" id="{D9D78900-3D32-4B67-8E9C-02844E8A11B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678FC3-6DF5-4FC8-BE9B-E18E4E1EAD51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5AFF0896-04FD-4726-BA9F-19F1F0AA5EFE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ight Triangle 13">
                <a:extLst>
                  <a:ext uri="{FF2B5EF4-FFF2-40B4-BE49-F238E27FC236}">
                    <a16:creationId xmlns:a16="http://schemas.microsoft.com/office/drawing/2014/main" id="{EBD29EA7-DA3E-4023-813B-FC36A5139D2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24">
                <a:extLst>
                  <a:ext uri="{FF2B5EF4-FFF2-40B4-BE49-F238E27FC236}">
                    <a16:creationId xmlns:a16="http://schemas.microsoft.com/office/drawing/2014/main" id="{F3378EA1-E3CE-481E-BBD0-08D3574D393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B87F362B-45B6-438A-A8B5-1F5A9D2EBB4B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Isosceles Triangle 3">
                <a:extLst>
                  <a:ext uri="{FF2B5EF4-FFF2-40B4-BE49-F238E27FC236}">
                    <a16:creationId xmlns:a16="http://schemas.microsoft.com/office/drawing/2014/main" id="{6DAB8CD0-48A2-48F5-B32A-9624D05D61E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7FCA5C-B8EF-434F-8818-36AD4512E1E5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9" name="Rectangle 14">
                <a:extLst>
                  <a:ext uri="{FF2B5EF4-FFF2-40B4-BE49-F238E27FC236}">
                    <a16:creationId xmlns:a16="http://schemas.microsoft.com/office/drawing/2014/main" id="{D7E60A93-1327-462F-BFF6-F51F12360A92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ight Triangle 13">
                <a:extLst>
                  <a:ext uri="{FF2B5EF4-FFF2-40B4-BE49-F238E27FC236}">
                    <a16:creationId xmlns:a16="http://schemas.microsoft.com/office/drawing/2014/main" id="{1E034946-7B84-4104-9031-5F2C31C0C1A3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24">
                <a:extLst>
                  <a:ext uri="{FF2B5EF4-FFF2-40B4-BE49-F238E27FC236}">
                    <a16:creationId xmlns:a16="http://schemas.microsoft.com/office/drawing/2014/main" id="{A08E75FA-4DFE-4F4C-84E2-F5ABF366A5B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F206D66-E37B-427E-960D-9DAF05A982DA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Isosceles Triangle 3">
                <a:extLst>
                  <a:ext uri="{FF2B5EF4-FFF2-40B4-BE49-F238E27FC236}">
                    <a16:creationId xmlns:a16="http://schemas.microsoft.com/office/drawing/2014/main" id="{842C14B5-080D-4A3E-B83A-46191D77BDF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30103AD7-9C24-4FBD-9097-385CD7C15523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F88302-95D2-4C1D-A497-B6E20D22E9D5}"/>
              </a:ext>
            </a:extLst>
          </p:cNvPr>
          <p:cNvGrpSpPr/>
          <p:nvPr/>
        </p:nvGrpSpPr>
        <p:grpSpPr>
          <a:xfrm>
            <a:off x="2112691" y="1984122"/>
            <a:ext cx="8423488" cy="4380611"/>
            <a:chOff x="-579606" y="1852101"/>
            <a:chExt cx="7004510" cy="36426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FA070C-198E-466B-8747-F67F1F0292F6}"/>
                </a:ext>
              </a:extLst>
            </p:cNvPr>
            <p:cNvSpPr/>
            <p:nvPr/>
          </p:nvSpPr>
          <p:spPr>
            <a:xfrm>
              <a:off x="561202" y="1968076"/>
              <a:ext cx="3002685" cy="300268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FEB6266-ED98-45CF-8F1D-5C8566EA99E9}"/>
                </a:ext>
              </a:extLst>
            </p:cNvPr>
            <p:cNvSpPr/>
            <p:nvPr/>
          </p:nvSpPr>
          <p:spPr>
            <a:xfrm>
              <a:off x="-579606" y="1852101"/>
              <a:ext cx="7004510" cy="3642676"/>
            </a:xfrm>
            <a:custGeom>
              <a:avLst/>
              <a:gdLst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5448300 w 6410325"/>
                <a:gd name="connsiteY2" fmla="*/ 5905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5448300 w 6410325"/>
                <a:gd name="connsiteY2" fmla="*/ 5905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4762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6250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6250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6334125 w 6334125"/>
                <a:gd name="connsiteY3" fmla="*/ 0 h 3267075"/>
                <a:gd name="connsiteX0" fmla="*/ 0 w 6334125"/>
                <a:gd name="connsiteY0" fmla="*/ 3481601 h 3481601"/>
                <a:gd name="connsiteX1" fmla="*/ 2895600 w 6334125"/>
                <a:gd name="connsiteY1" fmla="*/ 2310026 h 3481601"/>
                <a:gd name="connsiteX2" fmla="*/ 4705350 w 6334125"/>
                <a:gd name="connsiteY2" fmla="*/ 1109876 h 3481601"/>
                <a:gd name="connsiteX3" fmla="*/ 6334125 w 6334125"/>
                <a:gd name="connsiteY3" fmla="*/ 214526 h 3481601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6334125 w 6334125"/>
                <a:gd name="connsiteY3" fmla="*/ 0 h 3267075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5221610 w 6334125"/>
                <a:gd name="connsiteY3" fmla="*/ 181769 h 3267075"/>
                <a:gd name="connsiteX4" fmla="*/ 6334125 w 6334125"/>
                <a:gd name="connsiteY4" fmla="*/ 0 h 3267075"/>
                <a:gd name="connsiteX0" fmla="*/ 0 w 6334125"/>
                <a:gd name="connsiteY0" fmla="*/ 3848138 h 3848138"/>
                <a:gd name="connsiteX1" fmla="*/ 2895600 w 6334125"/>
                <a:gd name="connsiteY1" fmla="*/ 2676563 h 3848138"/>
                <a:gd name="connsiteX2" fmla="*/ 4705350 w 6334125"/>
                <a:gd name="connsiteY2" fmla="*/ 1476413 h 3848138"/>
                <a:gd name="connsiteX3" fmla="*/ 4526285 w 6334125"/>
                <a:gd name="connsiteY3" fmla="*/ 19882 h 3848138"/>
                <a:gd name="connsiteX4" fmla="*/ 6334125 w 6334125"/>
                <a:gd name="connsiteY4" fmla="*/ 581063 h 3848138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6334125 w 6334125"/>
                <a:gd name="connsiteY4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6334125 w 6334125"/>
                <a:gd name="connsiteY4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4973960 w 6334125"/>
                <a:gd name="connsiteY4" fmla="*/ 545381 h 3868812"/>
                <a:gd name="connsiteX5" fmla="*/ 6334125 w 6334125"/>
                <a:gd name="connsiteY5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4183385 w 6334125"/>
                <a:gd name="connsiteY4" fmla="*/ 1012106 h 3868812"/>
                <a:gd name="connsiteX5" fmla="*/ 6334125 w 6334125"/>
                <a:gd name="connsiteY5" fmla="*/ 601737 h 3868812"/>
                <a:gd name="connsiteX0" fmla="*/ 0 w 6334125"/>
                <a:gd name="connsiteY0" fmla="*/ 3870938 h 3870938"/>
                <a:gd name="connsiteX1" fmla="*/ 2895600 w 6334125"/>
                <a:gd name="connsiteY1" fmla="*/ 2699363 h 3870938"/>
                <a:gd name="connsiteX2" fmla="*/ 4705350 w 6334125"/>
                <a:gd name="connsiteY2" fmla="*/ 1499213 h 3870938"/>
                <a:gd name="connsiteX3" fmla="*/ 4526285 w 6334125"/>
                <a:gd name="connsiteY3" fmla="*/ 42682 h 3870938"/>
                <a:gd name="connsiteX4" fmla="*/ 4183385 w 6334125"/>
                <a:gd name="connsiteY4" fmla="*/ 1014232 h 3870938"/>
                <a:gd name="connsiteX5" fmla="*/ 6334125 w 6334125"/>
                <a:gd name="connsiteY5" fmla="*/ 603863 h 3870938"/>
                <a:gd name="connsiteX0" fmla="*/ 0 w 6334125"/>
                <a:gd name="connsiteY0" fmla="*/ 3870938 h 3870938"/>
                <a:gd name="connsiteX1" fmla="*/ 2895600 w 6334125"/>
                <a:gd name="connsiteY1" fmla="*/ 2699363 h 3870938"/>
                <a:gd name="connsiteX2" fmla="*/ 4705350 w 6334125"/>
                <a:gd name="connsiteY2" fmla="*/ 1499213 h 3870938"/>
                <a:gd name="connsiteX3" fmla="*/ 4526285 w 6334125"/>
                <a:gd name="connsiteY3" fmla="*/ 42682 h 3870938"/>
                <a:gd name="connsiteX4" fmla="*/ 4183385 w 6334125"/>
                <a:gd name="connsiteY4" fmla="*/ 1014232 h 3870938"/>
                <a:gd name="connsiteX5" fmla="*/ 6334125 w 6334125"/>
                <a:gd name="connsiteY5" fmla="*/ 603863 h 3870938"/>
                <a:gd name="connsiteX0" fmla="*/ 0 w 6334125"/>
                <a:gd name="connsiteY0" fmla="*/ 3852187 h 3852187"/>
                <a:gd name="connsiteX1" fmla="*/ 2895600 w 6334125"/>
                <a:gd name="connsiteY1" fmla="*/ 2680612 h 3852187"/>
                <a:gd name="connsiteX2" fmla="*/ 4705350 w 6334125"/>
                <a:gd name="connsiteY2" fmla="*/ 1480462 h 3852187"/>
                <a:gd name="connsiteX3" fmla="*/ 4526285 w 6334125"/>
                <a:gd name="connsiteY3" fmla="*/ 23931 h 3852187"/>
                <a:gd name="connsiteX4" fmla="*/ 4183385 w 6334125"/>
                <a:gd name="connsiteY4" fmla="*/ 995481 h 3852187"/>
                <a:gd name="connsiteX5" fmla="*/ 6334125 w 6334125"/>
                <a:gd name="connsiteY5" fmla="*/ 585112 h 3852187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183385 w 6334125"/>
                <a:gd name="connsiteY4" fmla="*/ 991855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183385 w 6334125"/>
                <a:gd name="connsiteY4" fmla="*/ 991855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942513 h 3942513"/>
                <a:gd name="connsiteX1" fmla="*/ 2895600 w 6334125"/>
                <a:gd name="connsiteY1" fmla="*/ 2770938 h 3942513"/>
                <a:gd name="connsiteX2" fmla="*/ 4705350 w 6334125"/>
                <a:gd name="connsiteY2" fmla="*/ 1570788 h 3942513"/>
                <a:gd name="connsiteX3" fmla="*/ 4383410 w 6334125"/>
                <a:gd name="connsiteY3" fmla="*/ 19007 h 3942513"/>
                <a:gd name="connsiteX4" fmla="*/ 4554860 w 6334125"/>
                <a:gd name="connsiteY4" fmla="*/ 1114382 h 3942513"/>
                <a:gd name="connsiteX5" fmla="*/ 6334125 w 6334125"/>
                <a:gd name="connsiteY5" fmla="*/ 675438 h 3942513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4554860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4554860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250185 w 6334125"/>
                <a:gd name="connsiteY4" fmla="*/ 112100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82329 h 3982329"/>
                <a:gd name="connsiteX1" fmla="*/ 2895600 w 6334125"/>
                <a:gd name="connsiteY1" fmla="*/ 2810754 h 3982329"/>
                <a:gd name="connsiteX2" fmla="*/ 4705350 w 6334125"/>
                <a:gd name="connsiteY2" fmla="*/ 1610604 h 3982329"/>
                <a:gd name="connsiteX3" fmla="*/ 4383410 w 6334125"/>
                <a:gd name="connsiteY3" fmla="*/ 58823 h 3982329"/>
                <a:gd name="connsiteX4" fmla="*/ 5421635 w 6334125"/>
                <a:gd name="connsiteY4" fmla="*/ 1154198 h 3982329"/>
                <a:gd name="connsiteX5" fmla="*/ 6334125 w 6334125"/>
                <a:gd name="connsiteY5" fmla="*/ 715254 h 3982329"/>
                <a:gd name="connsiteX0" fmla="*/ 0 w 6334125"/>
                <a:gd name="connsiteY0" fmla="*/ 4028446 h 4028446"/>
                <a:gd name="connsiteX1" fmla="*/ 2895600 w 6334125"/>
                <a:gd name="connsiteY1" fmla="*/ 2856871 h 4028446"/>
                <a:gd name="connsiteX2" fmla="*/ 4705350 w 6334125"/>
                <a:gd name="connsiteY2" fmla="*/ 1656721 h 4028446"/>
                <a:gd name="connsiteX3" fmla="*/ 4326260 w 6334125"/>
                <a:gd name="connsiteY3" fmla="*/ 57315 h 4028446"/>
                <a:gd name="connsiteX4" fmla="*/ 5421635 w 6334125"/>
                <a:gd name="connsiteY4" fmla="*/ 1200315 h 4028446"/>
                <a:gd name="connsiteX5" fmla="*/ 6334125 w 6334125"/>
                <a:gd name="connsiteY5" fmla="*/ 761371 h 4028446"/>
                <a:gd name="connsiteX0" fmla="*/ 0 w 6334125"/>
                <a:gd name="connsiteY0" fmla="*/ 4028446 h 4028446"/>
                <a:gd name="connsiteX1" fmla="*/ 2895600 w 6334125"/>
                <a:gd name="connsiteY1" fmla="*/ 2856871 h 4028446"/>
                <a:gd name="connsiteX2" fmla="*/ 4705350 w 6334125"/>
                <a:gd name="connsiteY2" fmla="*/ 1656721 h 4028446"/>
                <a:gd name="connsiteX3" fmla="*/ 4326260 w 6334125"/>
                <a:gd name="connsiteY3" fmla="*/ 57315 h 4028446"/>
                <a:gd name="connsiteX4" fmla="*/ 5421635 w 6334125"/>
                <a:gd name="connsiteY4" fmla="*/ 1200315 h 4028446"/>
                <a:gd name="connsiteX5" fmla="*/ 6334125 w 6334125"/>
                <a:gd name="connsiteY5" fmla="*/ 761371 h 4028446"/>
                <a:gd name="connsiteX0" fmla="*/ 0 w 6334125"/>
                <a:gd name="connsiteY0" fmla="*/ 4026055 h 4026055"/>
                <a:gd name="connsiteX1" fmla="*/ 2895600 w 6334125"/>
                <a:gd name="connsiteY1" fmla="*/ 2854480 h 4026055"/>
                <a:gd name="connsiteX2" fmla="*/ 4705350 w 6334125"/>
                <a:gd name="connsiteY2" fmla="*/ 1654330 h 4026055"/>
                <a:gd name="connsiteX3" fmla="*/ 4326260 w 6334125"/>
                <a:gd name="connsiteY3" fmla="*/ 54924 h 4026055"/>
                <a:gd name="connsiteX4" fmla="*/ 5421635 w 6334125"/>
                <a:gd name="connsiteY4" fmla="*/ 1197924 h 4026055"/>
                <a:gd name="connsiteX5" fmla="*/ 6334125 w 6334125"/>
                <a:gd name="connsiteY5" fmla="*/ 758980 h 4026055"/>
                <a:gd name="connsiteX0" fmla="*/ 0 w 6334125"/>
                <a:gd name="connsiteY0" fmla="*/ 4020433 h 4020433"/>
                <a:gd name="connsiteX1" fmla="*/ 2895600 w 6334125"/>
                <a:gd name="connsiteY1" fmla="*/ 2848858 h 4020433"/>
                <a:gd name="connsiteX2" fmla="*/ 4362450 w 6334125"/>
                <a:gd name="connsiteY2" fmla="*/ 1858258 h 4020433"/>
                <a:gd name="connsiteX3" fmla="*/ 4326260 w 6334125"/>
                <a:gd name="connsiteY3" fmla="*/ 49302 h 4020433"/>
                <a:gd name="connsiteX4" fmla="*/ 5421635 w 6334125"/>
                <a:gd name="connsiteY4" fmla="*/ 1192302 h 4020433"/>
                <a:gd name="connsiteX5" fmla="*/ 6334125 w 6334125"/>
                <a:gd name="connsiteY5" fmla="*/ 753358 h 4020433"/>
                <a:gd name="connsiteX0" fmla="*/ 0 w 6334125"/>
                <a:gd name="connsiteY0" fmla="*/ 4018875 h 4018875"/>
                <a:gd name="connsiteX1" fmla="*/ 2895600 w 6334125"/>
                <a:gd name="connsiteY1" fmla="*/ 2847300 h 4018875"/>
                <a:gd name="connsiteX2" fmla="*/ 4248150 w 6334125"/>
                <a:gd name="connsiteY2" fmla="*/ 1923375 h 4018875"/>
                <a:gd name="connsiteX3" fmla="*/ 4326260 w 6334125"/>
                <a:gd name="connsiteY3" fmla="*/ 47744 h 4018875"/>
                <a:gd name="connsiteX4" fmla="*/ 5421635 w 6334125"/>
                <a:gd name="connsiteY4" fmla="*/ 1190744 h 4018875"/>
                <a:gd name="connsiteX5" fmla="*/ 6334125 w 6334125"/>
                <a:gd name="connsiteY5" fmla="*/ 751800 h 4018875"/>
                <a:gd name="connsiteX0" fmla="*/ 0 w 6334125"/>
                <a:gd name="connsiteY0" fmla="*/ 4008687 h 4008687"/>
                <a:gd name="connsiteX1" fmla="*/ 2895600 w 6334125"/>
                <a:gd name="connsiteY1" fmla="*/ 2837112 h 4008687"/>
                <a:gd name="connsiteX2" fmla="*/ 4248150 w 6334125"/>
                <a:gd name="connsiteY2" fmla="*/ 1913187 h 4008687"/>
                <a:gd name="connsiteX3" fmla="*/ 4326260 w 6334125"/>
                <a:gd name="connsiteY3" fmla="*/ 37556 h 4008687"/>
                <a:gd name="connsiteX4" fmla="*/ 5421635 w 6334125"/>
                <a:gd name="connsiteY4" fmla="*/ 1180556 h 4008687"/>
                <a:gd name="connsiteX5" fmla="*/ 6334125 w 6334125"/>
                <a:gd name="connsiteY5" fmla="*/ 741612 h 4008687"/>
                <a:gd name="connsiteX0" fmla="*/ 0 w 6334125"/>
                <a:gd name="connsiteY0" fmla="*/ 4008687 h 4008687"/>
                <a:gd name="connsiteX1" fmla="*/ 2895600 w 6334125"/>
                <a:gd name="connsiteY1" fmla="*/ 2837112 h 4008687"/>
                <a:gd name="connsiteX2" fmla="*/ 4248150 w 6334125"/>
                <a:gd name="connsiteY2" fmla="*/ 1913187 h 4008687"/>
                <a:gd name="connsiteX3" fmla="*/ 4326260 w 6334125"/>
                <a:gd name="connsiteY3" fmla="*/ 37556 h 4008687"/>
                <a:gd name="connsiteX4" fmla="*/ 5421635 w 6334125"/>
                <a:gd name="connsiteY4" fmla="*/ 1180556 h 4008687"/>
                <a:gd name="connsiteX5" fmla="*/ 6334125 w 6334125"/>
                <a:gd name="connsiteY5" fmla="*/ 741612 h 4008687"/>
                <a:gd name="connsiteX0" fmla="*/ 0 w 6334125"/>
                <a:gd name="connsiteY0" fmla="*/ 4027609 h 4027609"/>
                <a:gd name="connsiteX1" fmla="*/ 2895600 w 6334125"/>
                <a:gd name="connsiteY1" fmla="*/ 2856034 h 4027609"/>
                <a:gd name="connsiteX2" fmla="*/ 4248150 w 6334125"/>
                <a:gd name="connsiteY2" fmla="*/ 1932109 h 4027609"/>
                <a:gd name="connsiteX3" fmla="*/ 4326260 w 6334125"/>
                <a:gd name="connsiteY3" fmla="*/ 56478 h 4027609"/>
                <a:gd name="connsiteX4" fmla="*/ 5421635 w 6334125"/>
                <a:gd name="connsiteY4" fmla="*/ 1199478 h 4027609"/>
                <a:gd name="connsiteX5" fmla="*/ 6334125 w 6334125"/>
                <a:gd name="connsiteY5" fmla="*/ 760534 h 4027609"/>
                <a:gd name="connsiteX0" fmla="*/ 0 w 6334125"/>
                <a:gd name="connsiteY0" fmla="*/ 3994320 h 3994320"/>
                <a:gd name="connsiteX1" fmla="*/ 2895600 w 6334125"/>
                <a:gd name="connsiteY1" fmla="*/ 2822745 h 3994320"/>
                <a:gd name="connsiteX2" fmla="*/ 4248150 w 6334125"/>
                <a:gd name="connsiteY2" fmla="*/ 1898820 h 3994320"/>
                <a:gd name="connsiteX3" fmla="*/ 4326260 w 6334125"/>
                <a:gd name="connsiteY3" fmla="*/ 23189 h 3994320"/>
                <a:gd name="connsiteX4" fmla="*/ 5421635 w 6334125"/>
                <a:gd name="connsiteY4" fmla="*/ 1166189 h 3994320"/>
                <a:gd name="connsiteX5" fmla="*/ 6334125 w 6334125"/>
                <a:gd name="connsiteY5" fmla="*/ 727245 h 3994320"/>
                <a:gd name="connsiteX0" fmla="*/ 0 w 6334125"/>
                <a:gd name="connsiteY0" fmla="*/ 3995390 h 3995390"/>
                <a:gd name="connsiteX1" fmla="*/ 2895600 w 6334125"/>
                <a:gd name="connsiteY1" fmla="*/ 2823815 h 3995390"/>
                <a:gd name="connsiteX2" fmla="*/ 4248150 w 6334125"/>
                <a:gd name="connsiteY2" fmla="*/ 1899890 h 3995390"/>
                <a:gd name="connsiteX3" fmla="*/ 4326260 w 6334125"/>
                <a:gd name="connsiteY3" fmla="*/ 24259 h 3995390"/>
                <a:gd name="connsiteX4" fmla="*/ 5421635 w 6334125"/>
                <a:gd name="connsiteY4" fmla="*/ 1167259 h 3995390"/>
                <a:gd name="connsiteX5" fmla="*/ 6334125 w 6334125"/>
                <a:gd name="connsiteY5" fmla="*/ 728315 h 3995390"/>
                <a:gd name="connsiteX0" fmla="*/ 0 w 6334125"/>
                <a:gd name="connsiteY0" fmla="*/ 3996562 h 3996562"/>
                <a:gd name="connsiteX1" fmla="*/ 2895600 w 6334125"/>
                <a:gd name="connsiteY1" fmla="*/ 2824987 h 3996562"/>
                <a:gd name="connsiteX2" fmla="*/ 4248150 w 6334125"/>
                <a:gd name="connsiteY2" fmla="*/ 1901062 h 3996562"/>
                <a:gd name="connsiteX3" fmla="*/ 4326260 w 6334125"/>
                <a:gd name="connsiteY3" fmla="*/ 25431 h 3996562"/>
                <a:gd name="connsiteX4" fmla="*/ 5421635 w 6334125"/>
                <a:gd name="connsiteY4" fmla="*/ 1168431 h 3996562"/>
                <a:gd name="connsiteX5" fmla="*/ 6334125 w 6334125"/>
                <a:gd name="connsiteY5" fmla="*/ 729487 h 3996562"/>
                <a:gd name="connsiteX0" fmla="*/ 0 w 6334125"/>
                <a:gd name="connsiteY0" fmla="*/ 3998304 h 3998304"/>
                <a:gd name="connsiteX1" fmla="*/ 2895600 w 6334125"/>
                <a:gd name="connsiteY1" fmla="*/ 2826729 h 3998304"/>
                <a:gd name="connsiteX2" fmla="*/ 4248150 w 6334125"/>
                <a:gd name="connsiteY2" fmla="*/ 1902804 h 3998304"/>
                <a:gd name="connsiteX3" fmla="*/ 4326260 w 6334125"/>
                <a:gd name="connsiteY3" fmla="*/ 27173 h 3998304"/>
                <a:gd name="connsiteX4" fmla="*/ 5421635 w 6334125"/>
                <a:gd name="connsiteY4" fmla="*/ 1170173 h 3998304"/>
                <a:gd name="connsiteX5" fmla="*/ 6334125 w 6334125"/>
                <a:gd name="connsiteY5" fmla="*/ 731229 h 3998304"/>
                <a:gd name="connsiteX0" fmla="*/ 0 w 6310364"/>
                <a:gd name="connsiteY0" fmla="*/ 3562678 h 3562678"/>
                <a:gd name="connsiteX1" fmla="*/ 2871839 w 6310364"/>
                <a:gd name="connsiteY1" fmla="*/ 2826729 h 3562678"/>
                <a:gd name="connsiteX2" fmla="*/ 4224389 w 6310364"/>
                <a:gd name="connsiteY2" fmla="*/ 1902804 h 3562678"/>
                <a:gd name="connsiteX3" fmla="*/ 4302499 w 6310364"/>
                <a:gd name="connsiteY3" fmla="*/ 27173 h 3562678"/>
                <a:gd name="connsiteX4" fmla="*/ 5397874 w 6310364"/>
                <a:gd name="connsiteY4" fmla="*/ 1170173 h 3562678"/>
                <a:gd name="connsiteX5" fmla="*/ 6310364 w 6310364"/>
                <a:gd name="connsiteY5" fmla="*/ 731229 h 3562678"/>
                <a:gd name="connsiteX0" fmla="*/ 0 w 6310364"/>
                <a:gd name="connsiteY0" fmla="*/ 3562678 h 3562678"/>
                <a:gd name="connsiteX1" fmla="*/ 2871839 w 6310364"/>
                <a:gd name="connsiteY1" fmla="*/ 2826729 h 3562678"/>
                <a:gd name="connsiteX2" fmla="*/ 4224389 w 6310364"/>
                <a:gd name="connsiteY2" fmla="*/ 1902804 h 3562678"/>
                <a:gd name="connsiteX3" fmla="*/ 4302499 w 6310364"/>
                <a:gd name="connsiteY3" fmla="*/ 27173 h 3562678"/>
                <a:gd name="connsiteX4" fmla="*/ 5397874 w 6310364"/>
                <a:gd name="connsiteY4" fmla="*/ 1170173 h 3562678"/>
                <a:gd name="connsiteX5" fmla="*/ 6310364 w 6310364"/>
                <a:gd name="connsiteY5" fmla="*/ 731229 h 3562678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2590 h 3562590"/>
                <a:gd name="connsiteX1" fmla="*/ 2871839 w 6310364"/>
                <a:gd name="connsiteY1" fmla="*/ 2826641 h 3562590"/>
                <a:gd name="connsiteX2" fmla="*/ 4232309 w 6310364"/>
                <a:gd name="connsiteY2" fmla="*/ 1815591 h 3562590"/>
                <a:gd name="connsiteX3" fmla="*/ 4302499 w 6310364"/>
                <a:gd name="connsiteY3" fmla="*/ 27085 h 3562590"/>
                <a:gd name="connsiteX4" fmla="*/ 5397874 w 6310364"/>
                <a:gd name="connsiteY4" fmla="*/ 1170085 h 3562590"/>
                <a:gd name="connsiteX5" fmla="*/ 6310364 w 6310364"/>
                <a:gd name="connsiteY5" fmla="*/ 731141 h 3562590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50352 w 6310364"/>
                <a:gd name="connsiteY4" fmla="*/ 810173 h 3337326"/>
                <a:gd name="connsiteX5" fmla="*/ 6310364 w 6310364"/>
                <a:gd name="connsiteY5" fmla="*/ 505877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350352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350352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199864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104819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99330 h 3399330"/>
                <a:gd name="connsiteX1" fmla="*/ 2871839 w 6009386"/>
                <a:gd name="connsiteY1" fmla="*/ 2663381 h 3399330"/>
                <a:gd name="connsiteX2" fmla="*/ 4232309 w 6009386"/>
                <a:gd name="connsiteY2" fmla="*/ 1652331 h 3399330"/>
                <a:gd name="connsiteX3" fmla="*/ 4302500 w 6009386"/>
                <a:gd name="connsiteY3" fmla="*/ 30155 h 3399330"/>
                <a:gd name="connsiteX4" fmla="*/ 5104819 w 6009386"/>
                <a:gd name="connsiteY4" fmla="*/ 872177 h 3399330"/>
                <a:gd name="connsiteX5" fmla="*/ 6009386 w 6009386"/>
                <a:gd name="connsiteY5" fmla="*/ 536199 h 3399330"/>
                <a:gd name="connsiteX0" fmla="*/ 0 w 6009386"/>
                <a:gd name="connsiteY0" fmla="*/ 3394402 h 3394402"/>
                <a:gd name="connsiteX1" fmla="*/ 2871839 w 6009386"/>
                <a:gd name="connsiteY1" fmla="*/ 2658453 h 3394402"/>
                <a:gd name="connsiteX2" fmla="*/ 4232309 w 6009386"/>
                <a:gd name="connsiteY2" fmla="*/ 1647403 h 3394402"/>
                <a:gd name="connsiteX3" fmla="*/ 4302500 w 6009386"/>
                <a:gd name="connsiteY3" fmla="*/ 25227 h 3394402"/>
                <a:gd name="connsiteX4" fmla="*/ 5104819 w 6009386"/>
                <a:gd name="connsiteY4" fmla="*/ 867249 h 3394402"/>
                <a:gd name="connsiteX5" fmla="*/ 6009386 w 6009386"/>
                <a:gd name="connsiteY5" fmla="*/ 531271 h 3394402"/>
                <a:gd name="connsiteX0" fmla="*/ 0 w 5914340"/>
                <a:gd name="connsiteY0" fmla="*/ 3394402 h 3394402"/>
                <a:gd name="connsiteX1" fmla="*/ 2871839 w 5914340"/>
                <a:gd name="connsiteY1" fmla="*/ 2658453 h 3394402"/>
                <a:gd name="connsiteX2" fmla="*/ 4232309 w 5914340"/>
                <a:gd name="connsiteY2" fmla="*/ 1647403 h 3394402"/>
                <a:gd name="connsiteX3" fmla="*/ 4302500 w 5914340"/>
                <a:gd name="connsiteY3" fmla="*/ 25227 h 3394402"/>
                <a:gd name="connsiteX4" fmla="*/ 5104819 w 5914340"/>
                <a:gd name="connsiteY4" fmla="*/ 867249 h 3394402"/>
                <a:gd name="connsiteX5" fmla="*/ 5914340 w 5914340"/>
                <a:gd name="connsiteY5" fmla="*/ 562953 h 3394402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3048 h 3403048"/>
                <a:gd name="connsiteX1" fmla="*/ 2871839 w 5914340"/>
                <a:gd name="connsiteY1" fmla="*/ 2667099 h 3403048"/>
                <a:gd name="connsiteX2" fmla="*/ 4232309 w 5914340"/>
                <a:gd name="connsiteY2" fmla="*/ 1656049 h 3403048"/>
                <a:gd name="connsiteX3" fmla="*/ 4302500 w 5914340"/>
                <a:gd name="connsiteY3" fmla="*/ 33873 h 3403048"/>
                <a:gd name="connsiteX4" fmla="*/ 5104819 w 5914340"/>
                <a:gd name="connsiteY4" fmla="*/ 875895 h 3403048"/>
                <a:gd name="connsiteX5" fmla="*/ 5914340 w 5914340"/>
                <a:gd name="connsiteY5" fmla="*/ 571599 h 3403048"/>
                <a:gd name="connsiteX0" fmla="*/ 0 w 5914340"/>
                <a:gd name="connsiteY0" fmla="*/ 3402580 h 3402580"/>
                <a:gd name="connsiteX1" fmla="*/ 2871839 w 5914340"/>
                <a:gd name="connsiteY1" fmla="*/ 2666631 h 3402580"/>
                <a:gd name="connsiteX2" fmla="*/ 4232309 w 5914340"/>
                <a:gd name="connsiteY2" fmla="*/ 1655581 h 3402580"/>
                <a:gd name="connsiteX3" fmla="*/ 4302500 w 5914340"/>
                <a:gd name="connsiteY3" fmla="*/ 33405 h 3402580"/>
                <a:gd name="connsiteX4" fmla="*/ 5104819 w 5914340"/>
                <a:gd name="connsiteY4" fmla="*/ 875427 h 3402580"/>
                <a:gd name="connsiteX5" fmla="*/ 5914340 w 5914340"/>
                <a:gd name="connsiteY5" fmla="*/ 571131 h 3402580"/>
                <a:gd name="connsiteX0" fmla="*/ 0 w 5914340"/>
                <a:gd name="connsiteY0" fmla="*/ 3453106 h 3453106"/>
                <a:gd name="connsiteX1" fmla="*/ 2871839 w 5914340"/>
                <a:gd name="connsiteY1" fmla="*/ 2717157 h 3453106"/>
                <a:gd name="connsiteX2" fmla="*/ 4232309 w 5914340"/>
                <a:gd name="connsiteY2" fmla="*/ 1706107 h 3453106"/>
                <a:gd name="connsiteX3" fmla="*/ 4302500 w 5914340"/>
                <a:gd name="connsiteY3" fmla="*/ 83931 h 3453106"/>
                <a:gd name="connsiteX4" fmla="*/ 5104819 w 5914340"/>
                <a:gd name="connsiteY4" fmla="*/ 925953 h 3453106"/>
                <a:gd name="connsiteX5" fmla="*/ 5914340 w 5914340"/>
                <a:gd name="connsiteY5" fmla="*/ 621657 h 3453106"/>
                <a:gd name="connsiteX0" fmla="*/ 0 w 5914340"/>
                <a:gd name="connsiteY0" fmla="*/ 3453106 h 3453106"/>
                <a:gd name="connsiteX1" fmla="*/ 2871839 w 5914340"/>
                <a:gd name="connsiteY1" fmla="*/ 2717157 h 3453106"/>
                <a:gd name="connsiteX2" fmla="*/ 4232309 w 5914340"/>
                <a:gd name="connsiteY2" fmla="*/ 1706107 h 3453106"/>
                <a:gd name="connsiteX3" fmla="*/ 4302500 w 5914340"/>
                <a:gd name="connsiteY3" fmla="*/ 83931 h 3453106"/>
                <a:gd name="connsiteX4" fmla="*/ 5104819 w 5914340"/>
                <a:gd name="connsiteY4" fmla="*/ 925953 h 3453106"/>
                <a:gd name="connsiteX5" fmla="*/ 5914340 w 5914340"/>
                <a:gd name="connsiteY5" fmla="*/ 621657 h 3453106"/>
                <a:gd name="connsiteX0" fmla="*/ 0 w 6496747"/>
                <a:gd name="connsiteY0" fmla="*/ 3469284 h 3469284"/>
                <a:gd name="connsiteX1" fmla="*/ 3454246 w 6496747"/>
                <a:gd name="connsiteY1" fmla="*/ 2717157 h 3469284"/>
                <a:gd name="connsiteX2" fmla="*/ 4814716 w 6496747"/>
                <a:gd name="connsiteY2" fmla="*/ 1706107 h 3469284"/>
                <a:gd name="connsiteX3" fmla="*/ 4884907 w 6496747"/>
                <a:gd name="connsiteY3" fmla="*/ 83931 h 3469284"/>
                <a:gd name="connsiteX4" fmla="*/ 5687226 w 6496747"/>
                <a:gd name="connsiteY4" fmla="*/ 925953 h 3469284"/>
                <a:gd name="connsiteX5" fmla="*/ 6496747 w 6496747"/>
                <a:gd name="connsiteY5" fmla="*/ 621657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711493 w 7734362"/>
                <a:gd name="connsiteY4" fmla="*/ 998754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711493 w 7734362"/>
                <a:gd name="connsiteY4" fmla="*/ 998754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897540 w 7734362"/>
                <a:gd name="connsiteY4" fmla="*/ 1014932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897540 w 7734362"/>
                <a:gd name="connsiteY4" fmla="*/ 1014932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6164476 w 7734362"/>
                <a:gd name="connsiteY4" fmla="*/ 1023021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6164476 w 7734362"/>
                <a:gd name="connsiteY4" fmla="*/ 1023021 h 3469284"/>
                <a:gd name="connsiteX5" fmla="*/ 7734362 w 7734362"/>
                <a:gd name="connsiteY5" fmla="*/ 613568 h 3469284"/>
                <a:gd name="connsiteX0" fmla="*/ 0 w 7734362"/>
                <a:gd name="connsiteY0" fmla="*/ 3476437 h 3476437"/>
                <a:gd name="connsiteX1" fmla="*/ 3454246 w 7734362"/>
                <a:gd name="connsiteY1" fmla="*/ 2724310 h 3476437"/>
                <a:gd name="connsiteX2" fmla="*/ 5025030 w 7734362"/>
                <a:gd name="connsiteY2" fmla="*/ 1600014 h 3476437"/>
                <a:gd name="connsiteX3" fmla="*/ 4884907 w 7734362"/>
                <a:gd name="connsiteY3" fmla="*/ 91084 h 3476437"/>
                <a:gd name="connsiteX4" fmla="*/ 6164476 w 7734362"/>
                <a:gd name="connsiteY4" fmla="*/ 1030174 h 3476437"/>
                <a:gd name="connsiteX5" fmla="*/ 7734362 w 7734362"/>
                <a:gd name="connsiteY5" fmla="*/ 620721 h 3476437"/>
                <a:gd name="connsiteX0" fmla="*/ 0 w 7734362"/>
                <a:gd name="connsiteY0" fmla="*/ 3491750 h 3491750"/>
                <a:gd name="connsiteX1" fmla="*/ 3454246 w 7734362"/>
                <a:gd name="connsiteY1" fmla="*/ 2739623 h 3491750"/>
                <a:gd name="connsiteX2" fmla="*/ 5162543 w 7734362"/>
                <a:gd name="connsiteY2" fmla="*/ 1421191 h 3491750"/>
                <a:gd name="connsiteX3" fmla="*/ 4884907 w 7734362"/>
                <a:gd name="connsiteY3" fmla="*/ 106397 h 3491750"/>
                <a:gd name="connsiteX4" fmla="*/ 6164476 w 7734362"/>
                <a:gd name="connsiteY4" fmla="*/ 1045487 h 3491750"/>
                <a:gd name="connsiteX5" fmla="*/ 7734362 w 7734362"/>
                <a:gd name="connsiteY5" fmla="*/ 636034 h 3491750"/>
                <a:gd name="connsiteX0" fmla="*/ 0 w 7734362"/>
                <a:gd name="connsiteY0" fmla="*/ 3481682 h 3481682"/>
                <a:gd name="connsiteX1" fmla="*/ 3454246 w 7734362"/>
                <a:gd name="connsiteY1" fmla="*/ 2729555 h 3481682"/>
                <a:gd name="connsiteX2" fmla="*/ 5162543 w 7734362"/>
                <a:gd name="connsiteY2" fmla="*/ 1411123 h 3481682"/>
                <a:gd name="connsiteX3" fmla="*/ 4884907 w 7734362"/>
                <a:gd name="connsiteY3" fmla="*/ 96329 h 3481682"/>
                <a:gd name="connsiteX4" fmla="*/ 6164476 w 7734362"/>
                <a:gd name="connsiteY4" fmla="*/ 1035419 h 3481682"/>
                <a:gd name="connsiteX5" fmla="*/ 7734362 w 7734362"/>
                <a:gd name="connsiteY5" fmla="*/ 625966 h 3481682"/>
                <a:gd name="connsiteX0" fmla="*/ 0 w 7734362"/>
                <a:gd name="connsiteY0" fmla="*/ 3617264 h 3617264"/>
                <a:gd name="connsiteX1" fmla="*/ 3454246 w 7734362"/>
                <a:gd name="connsiteY1" fmla="*/ 2865137 h 3617264"/>
                <a:gd name="connsiteX2" fmla="*/ 5162543 w 7734362"/>
                <a:gd name="connsiteY2" fmla="*/ 1546705 h 3617264"/>
                <a:gd name="connsiteX3" fmla="*/ 5022420 w 7734362"/>
                <a:gd name="connsiteY3" fmla="*/ 86309 h 3617264"/>
                <a:gd name="connsiteX4" fmla="*/ 6164476 w 7734362"/>
                <a:gd name="connsiteY4" fmla="*/ 1171001 h 3617264"/>
                <a:gd name="connsiteX5" fmla="*/ 7734362 w 7734362"/>
                <a:gd name="connsiteY5" fmla="*/ 761548 h 3617264"/>
                <a:gd name="connsiteX0" fmla="*/ 0 w 7734362"/>
                <a:gd name="connsiteY0" fmla="*/ 3617264 h 3617264"/>
                <a:gd name="connsiteX1" fmla="*/ 3454246 w 7734362"/>
                <a:gd name="connsiteY1" fmla="*/ 2865137 h 3617264"/>
                <a:gd name="connsiteX2" fmla="*/ 5162543 w 7734362"/>
                <a:gd name="connsiteY2" fmla="*/ 1546705 h 3617264"/>
                <a:gd name="connsiteX3" fmla="*/ 5022420 w 7734362"/>
                <a:gd name="connsiteY3" fmla="*/ 86309 h 3617264"/>
                <a:gd name="connsiteX4" fmla="*/ 6164476 w 7734362"/>
                <a:gd name="connsiteY4" fmla="*/ 1171001 h 3617264"/>
                <a:gd name="connsiteX5" fmla="*/ 7734362 w 7734362"/>
                <a:gd name="connsiteY5" fmla="*/ 761548 h 3617264"/>
                <a:gd name="connsiteX0" fmla="*/ 0 w 7734362"/>
                <a:gd name="connsiteY0" fmla="*/ 3601719 h 3601719"/>
                <a:gd name="connsiteX1" fmla="*/ 3454246 w 7734362"/>
                <a:gd name="connsiteY1" fmla="*/ 2849592 h 3601719"/>
                <a:gd name="connsiteX2" fmla="*/ 5162543 w 7734362"/>
                <a:gd name="connsiteY2" fmla="*/ 1531160 h 3601719"/>
                <a:gd name="connsiteX3" fmla="*/ 5022420 w 7734362"/>
                <a:gd name="connsiteY3" fmla="*/ 70764 h 3601719"/>
                <a:gd name="connsiteX4" fmla="*/ 6164476 w 7734362"/>
                <a:gd name="connsiteY4" fmla="*/ 1155456 h 3601719"/>
                <a:gd name="connsiteX5" fmla="*/ 7734362 w 7734362"/>
                <a:gd name="connsiteY5" fmla="*/ 746003 h 3601719"/>
                <a:gd name="connsiteX0" fmla="*/ 0 w 7734362"/>
                <a:gd name="connsiteY0" fmla="*/ 3663073 h 3663073"/>
                <a:gd name="connsiteX1" fmla="*/ 3454246 w 7734362"/>
                <a:gd name="connsiteY1" fmla="*/ 2910946 h 3663073"/>
                <a:gd name="connsiteX2" fmla="*/ 5162543 w 7734362"/>
                <a:gd name="connsiteY2" fmla="*/ 1592514 h 3663073"/>
                <a:gd name="connsiteX3" fmla="*/ 4941530 w 7734362"/>
                <a:gd name="connsiteY3" fmla="*/ 67405 h 3663073"/>
                <a:gd name="connsiteX4" fmla="*/ 6164476 w 7734362"/>
                <a:gd name="connsiteY4" fmla="*/ 1216810 h 3663073"/>
                <a:gd name="connsiteX5" fmla="*/ 7734362 w 7734362"/>
                <a:gd name="connsiteY5" fmla="*/ 807357 h 3663073"/>
                <a:gd name="connsiteX0" fmla="*/ 0 w 7734362"/>
                <a:gd name="connsiteY0" fmla="*/ 3660638 h 3660638"/>
                <a:gd name="connsiteX1" fmla="*/ 3454246 w 7734362"/>
                <a:gd name="connsiteY1" fmla="*/ 2908511 h 3660638"/>
                <a:gd name="connsiteX2" fmla="*/ 5162543 w 7734362"/>
                <a:gd name="connsiteY2" fmla="*/ 1590079 h 3660638"/>
                <a:gd name="connsiteX3" fmla="*/ 4941530 w 7734362"/>
                <a:gd name="connsiteY3" fmla="*/ 64970 h 3660638"/>
                <a:gd name="connsiteX4" fmla="*/ 6164476 w 7734362"/>
                <a:gd name="connsiteY4" fmla="*/ 1214375 h 3660638"/>
                <a:gd name="connsiteX5" fmla="*/ 7734362 w 7734362"/>
                <a:gd name="connsiteY5" fmla="*/ 804922 h 3660638"/>
                <a:gd name="connsiteX0" fmla="*/ 0 w 7734362"/>
                <a:gd name="connsiteY0" fmla="*/ 3688791 h 3688791"/>
                <a:gd name="connsiteX1" fmla="*/ 3454246 w 7734362"/>
                <a:gd name="connsiteY1" fmla="*/ 2936664 h 3688791"/>
                <a:gd name="connsiteX2" fmla="*/ 5162543 w 7734362"/>
                <a:gd name="connsiteY2" fmla="*/ 1618232 h 3688791"/>
                <a:gd name="connsiteX3" fmla="*/ 4941530 w 7734362"/>
                <a:gd name="connsiteY3" fmla="*/ 93123 h 3688791"/>
                <a:gd name="connsiteX4" fmla="*/ 6164476 w 7734362"/>
                <a:gd name="connsiteY4" fmla="*/ 1242528 h 3688791"/>
                <a:gd name="connsiteX5" fmla="*/ 7734362 w 7734362"/>
                <a:gd name="connsiteY5" fmla="*/ 833075 h 3688791"/>
                <a:gd name="connsiteX0" fmla="*/ 0 w 7734362"/>
                <a:gd name="connsiteY0" fmla="*/ 3673620 h 3673620"/>
                <a:gd name="connsiteX1" fmla="*/ 3454246 w 7734362"/>
                <a:gd name="connsiteY1" fmla="*/ 2921493 h 3673620"/>
                <a:gd name="connsiteX2" fmla="*/ 5162543 w 7734362"/>
                <a:gd name="connsiteY2" fmla="*/ 1603061 h 3673620"/>
                <a:gd name="connsiteX3" fmla="*/ 4957709 w 7734362"/>
                <a:gd name="connsiteY3" fmla="*/ 94131 h 3673620"/>
                <a:gd name="connsiteX4" fmla="*/ 6164476 w 7734362"/>
                <a:gd name="connsiteY4" fmla="*/ 1227357 h 3673620"/>
                <a:gd name="connsiteX5" fmla="*/ 7734362 w 7734362"/>
                <a:gd name="connsiteY5" fmla="*/ 817904 h 3673620"/>
                <a:gd name="connsiteX0" fmla="*/ 0 w 7734362"/>
                <a:gd name="connsiteY0" fmla="*/ 3640616 h 3640616"/>
                <a:gd name="connsiteX1" fmla="*/ 3454246 w 7734362"/>
                <a:gd name="connsiteY1" fmla="*/ 2888489 h 3640616"/>
                <a:gd name="connsiteX2" fmla="*/ 5162543 w 7734362"/>
                <a:gd name="connsiteY2" fmla="*/ 1570057 h 3640616"/>
                <a:gd name="connsiteX3" fmla="*/ 4957709 w 7734362"/>
                <a:gd name="connsiteY3" fmla="*/ 61127 h 3640616"/>
                <a:gd name="connsiteX4" fmla="*/ 6164476 w 7734362"/>
                <a:gd name="connsiteY4" fmla="*/ 1194353 h 3640616"/>
                <a:gd name="connsiteX5" fmla="*/ 7734362 w 7734362"/>
                <a:gd name="connsiteY5" fmla="*/ 784900 h 3640616"/>
                <a:gd name="connsiteX0" fmla="*/ 0 w 7734362"/>
                <a:gd name="connsiteY0" fmla="*/ 3647921 h 3647921"/>
                <a:gd name="connsiteX1" fmla="*/ 3454246 w 7734362"/>
                <a:gd name="connsiteY1" fmla="*/ 2895794 h 3647921"/>
                <a:gd name="connsiteX2" fmla="*/ 5162543 w 7734362"/>
                <a:gd name="connsiteY2" fmla="*/ 1577362 h 3647921"/>
                <a:gd name="connsiteX3" fmla="*/ 4957709 w 7734362"/>
                <a:gd name="connsiteY3" fmla="*/ 68432 h 3647921"/>
                <a:gd name="connsiteX4" fmla="*/ 6164476 w 7734362"/>
                <a:gd name="connsiteY4" fmla="*/ 1201658 h 3647921"/>
                <a:gd name="connsiteX5" fmla="*/ 7734362 w 7734362"/>
                <a:gd name="connsiteY5" fmla="*/ 792205 h 3647921"/>
                <a:gd name="connsiteX0" fmla="*/ 0 w 7734362"/>
                <a:gd name="connsiteY0" fmla="*/ 3659436 h 3659436"/>
                <a:gd name="connsiteX1" fmla="*/ 3454246 w 7734362"/>
                <a:gd name="connsiteY1" fmla="*/ 2907309 h 3659436"/>
                <a:gd name="connsiteX2" fmla="*/ 5162543 w 7734362"/>
                <a:gd name="connsiteY2" fmla="*/ 1588877 h 3659436"/>
                <a:gd name="connsiteX3" fmla="*/ 4957709 w 7734362"/>
                <a:gd name="connsiteY3" fmla="*/ 79947 h 3659436"/>
                <a:gd name="connsiteX4" fmla="*/ 6164476 w 7734362"/>
                <a:gd name="connsiteY4" fmla="*/ 1213173 h 3659436"/>
                <a:gd name="connsiteX5" fmla="*/ 7734362 w 7734362"/>
                <a:gd name="connsiteY5" fmla="*/ 803720 h 3659436"/>
                <a:gd name="connsiteX0" fmla="*/ 0 w 7734362"/>
                <a:gd name="connsiteY0" fmla="*/ 3659436 h 3659436"/>
                <a:gd name="connsiteX1" fmla="*/ 3454246 w 7734362"/>
                <a:gd name="connsiteY1" fmla="*/ 2907309 h 3659436"/>
                <a:gd name="connsiteX2" fmla="*/ 5162543 w 7734362"/>
                <a:gd name="connsiteY2" fmla="*/ 1588877 h 3659436"/>
                <a:gd name="connsiteX3" fmla="*/ 4957709 w 7734362"/>
                <a:gd name="connsiteY3" fmla="*/ 79947 h 3659436"/>
                <a:gd name="connsiteX4" fmla="*/ 6164476 w 7734362"/>
                <a:gd name="connsiteY4" fmla="*/ 1213173 h 3659436"/>
                <a:gd name="connsiteX5" fmla="*/ 7734362 w 7734362"/>
                <a:gd name="connsiteY5" fmla="*/ 803720 h 3659436"/>
                <a:gd name="connsiteX0" fmla="*/ 0 w 7734362"/>
                <a:gd name="connsiteY0" fmla="*/ 3582010 h 3582010"/>
                <a:gd name="connsiteX1" fmla="*/ 3454246 w 7734362"/>
                <a:gd name="connsiteY1" fmla="*/ 2829883 h 3582010"/>
                <a:gd name="connsiteX2" fmla="*/ 5162543 w 7734362"/>
                <a:gd name="connsiteY2" fmla="*/ 1511451 h 3582010"/>
                <a:gd name="connsiteX3" fmla="*/ 4957709 w 7734362"/>
                <a:gd name="connsiteY3" fmla="*/ 2521 h 3582010"/>
                <a:gd name="connsiteX4" fmla="*/ 6407145 w 7734362"/>
                <a:gd name="connsiteY4" fmla="*/ 1103391 h 3582010"/>
                <a:gd name="connsiteX5" fmla="*/ 7734362 w 7734362"/>
                <a:gd name="connsiteY5" fmla="*/ 726294 h 3582010"/>
                <a:gd name="connsiteX0" fmla="*/ 0 w 7734362"/>
                <a:gd name="connsiteY0" fmla="*/ 3586304 h 3586304"/>
                <a:gd name="connsiteX1" fmla="*/ 3454246 w 7734362"/>
                <a:gd name="connsiteY1" fmla="*/ 2834177 h 3586304"/>
                <a:gd name="connsiteX2" fmla="*/ 5162543 w 7734362"/>
                <a:gd name="connsiteY2" fmla="*/ 1515745 h 3586304"/>
                <a:gd name="connsiteX3" fmla="*/ 4957709 w 7734362"/>
                <a:gd name="connsiteY3" fmla="*/ 6815 h 3586304"/>
                <a:gd name="connsiteX4" fmla="*/ 6407145 w 7734362"/>
                <a:gd name="connsiteY4" fmla="*/ 1107685 h 3586304"/>
                <a:gd name="connsiteX5" fmla="*/ 7734362 w 7734362"/>
                <a:gd name="connsiteY5" fmla="*/ 730588 h 3586304"/>
                <a:gd name="connsiteX0" fmla="*/ 0 w 7734362"/>
                <a:gd name="connsiteY0" fmla="*/ 3687876 h 3687876"/>
                <a:gd name="connsiteX1" fmla="*/ 3454246 w 7734362"/>
                <a:gd name="connsiteY1" fmla="*/ 2935749 h 3687876"/>
                <a:gd name="connsiteX2" fmla="*/ 5162543 w 7734362"/>
                <a:gd name="connsiteY2" fmla="*/ 1617317 h 3687876"/>
                <a:gd name="connsiteX3" fmla="*/ 4957709 w 7734362"/>
                <a:gd name="connsiteY3" fmla="*/ 108387 h 3687876"/>
                <a:gd name="connsiteX4" fmla="*/ 6407145 w 7734362"/>
                <a:gd name="connsiteY4" fmla="*/ 1209257 h 3687876"/>
                <a:gd name="connsiteX5" fmla="*/ 7734362 w 7734362"/>
                <a:gd name="connsiteY5" fmla="*/ 832160 h 3687876"/>
                <a:gd name="connsiteX0" fmla="*/ 0 w 7734362"/>
                <a:gd name="connsiteY0" fmla="*/ 3707261 h 3707261"/>
                <a:gd name="connsiteX1" fmla="*/ 3454246 w 7734362"/>
                <a:gd name="connsiteY1" fmla="*/ 2955134 h 3707261"/>
                <a:gd name="connsiteX2" fmla="*/ 5162543 w 7734362"/>
                <a:gd name="connsiteY2" fmla="*/ 1636702 h 3707261"/>
                <a:gd name="connsiteX3" fmla="*/ 4957709 w 7734362"/>
                <a:gd name="connsiteY3" fmla="*/ 127772 h 3707261"/>
                <a:gd name="connsiteX4" fmla="*/ 6407145 w 7734362"/>
                <a:gd name="connsiteY4" fmla="*/ 1228642 h 3707261"/>
                <a:gd name="connsiteX5" fmla="*/ 7734362 w 7734362"/>
                <a:gd name="connsiteY5" fmla="*/ 851545 h 3707261"/>
                <a:gd name="connsiteX0" fmla="*/ 0 w 7734362"/>
                <a:gd name="connsiteY0" fmla="*/ 3661117 h 3661117"/>
                <a:gd name="connsiteX1" fmla="*/ 3454246 w 7734362"/>
                <a:gd name="connsiteY1" fmla="*/ 2908990 h 3661117"/>
                <a:gd name="connsiteX2" fmla="*/ 5162543 w 7734362"/>
                <a:gd name="connsiteY2" fmla="*/ 1590558 h 3661117"/>
                <a:gd name="connsiteX3" fmla="*/ 4957709 w 7734362"/>
                <a:gd name="connsiteY3" fmla="*/ 81628 h 3661117"/>
                <a:gd name="connsiteX4" fmla="*/ 6407145 w 7734362"/>
                <a:gd name="connsiteY4" fmla="*/ 1182498 h 3661117"/>
                <a:gd name="connsiteX5" fmla="*/ 7734362 w 7734362"/>
                <a:gd name="connsiteY5" fmla="*/ 805401 h 3661117"/>
                <a:gd name="connsiteX0" fmla="*/ 0 w 7734362"/>
                <a:gd name="connsiteY0" fmla="*/ 3653475 h 3653475"/>
                <a:gd name="connsiteX1" fmla="*/ 3454246 w 7734362"/>
                <a:gd name="connsiteY1" fmla="*/ 2901348 h 3653475"/>
                <a:gd name="connsiteX2" fmla="*/ 5162543 w 7734362"/>
                <a:gd name="connsiteY2" fmla="*/ 1582916 h 3653475"/>
                <a:gd name="connsiteX3" fmla="*/ 4957709 w 7734362"/>
                <a:gd name="connsiteY3" fmla="*/ 73986 h 3653475"/>
                <a:gd name="connsiteX4" fmla="*/ 6407145 w 7734362"/>
                <a:gd name="connsiteY4" fmla="*/ 1174856 h 3653475"/>
                <a:gd name="connsiteX5" fmla="*/ 7734362 w 7734362"/>
                <a:gd name="connsiteY5" fmla="*/ 797759 h 3653475"/>
                <a:gd name="connsiteX0" fmla="*/ 0 w 7734362"/>
                <a:gd name="connsiteY0" fmla="*/ 3682289 h 3682289"/>
                <a:gd name="connsiteX1" fmla="*/ 3454246 w 7734362"/>
                <a:gd name="connsiteY1" fmla="*/ 2930162 h 3682289"/>
                <a:gd name="connsiteX2" fmla="*/ 5162543 w 7734362"/>
                <a:gd name="connsiteY2" fmla="*/ 1611730 h 3682289"/>
                <a:gd name="connsiteX3" fmla="*/ 4957709 w 7734362"/>
                <a:gd name="connsiteY3" fmla="*/ 102800 h 3682289"/>
                <a:gd name="connsiteX4" fmla="*/ 6407145 w 7734362"/>
                <a:gd name="connsiteY4" fmla="*/ 1203670 h 3682289"/>
                <a:gd name="connsiteX5" fmla="*/ 7734362 w 7734362"/>
                <a:gd name="connsiteY5" fmla="*/ 826573 h 3682289"/>
                <a:gd name="connsiteX0" fmla="*/ 0 w 7734362"/>
                <a:gd name="connsiteY0" fmla="*/ 3583278 h 3583278"/>
                <a:gd name="connsiteX1" fmla="*/ 3454246 w 7734362"/>
                <a:gd name="connsiteY1" fmla="*/ 2831151 h 3583278"/>
                <a:gd name="connsiteX2" fmla="*/ 5162544 w 7734362"/>
                <a:gd name="connsiteY2" fmla="*/ 1609787 h 3583278"/>
                <a:gd name="connsiteX3" fmla="*/ 4957709 w 7734362"/>
                <a:gd name="connsiteY3" fmla="*/ 3789 h 3583278"/>
                <a:gd name="connsiteX4" fmla="*/ 6407145 w 7734362"/>
                <a:gd name="connsiteY4" fmla="*/ 1104659 h 3583278"/>
                <a:gd name="connsiteX5" fmla="*/ 7734362 w 7734362"/>
                <a:gd name="connsiteY5" fmla="*/ 727562 h 3583278"/>
                <a:gd name="connsiteX0" fmla="*/ 0 w 7734362"/>
                <a:gd name="connsiteY0" fmla="*/ 3581730 h 3581730"/>
                <a:gd name="connsiteX1" fmla="*/ 3454246 w 7734362"/>
                <a:gd name="connsiteY1" fmla="*/ 2829603 h 3581730"/>
                <a:gd name="connsiteX2" fmla="*/ 5211078 w 7734362"/>
                <a:gd name="connsiteY2" fmla="*/ 1486904 h 3581730"/>
                <a:gd name="connsiteX3" fmla="*/ 4957709 w 7734362"/>
                <a:gd name="connsiteY3" fmla="*/ 2241 h 3581730"/>
                <a:gd name="connsiteX4" fmla="*/ 6407145 w 7734362"/>
                <a:gd name="connsiteY4" fmla="*/ 1103111 h 3581730"/>
                <a:gd name="connsiteX5" fmla="*/ 7734362 w 7734362"/>
                <a:gd name="connsiteY5" fmla="*/ 726014 h 3581730"/>
                <a:gd name="connsiteX0" fmla="*/ 0 w 7734362"/>
                <a:gd name="connsiteY0" fmla="*/ 3581730 h 3581730"/>
                <a:gd name="connsiteX1" fmla="*/ 3454246 w 7734362"/>
                <a:gd name="connsiteY1" fmla="*/ 2829603 h 3581730"/>
                <a:gd name="connsiteX2" fmla="*/ 5211078 w 7734362"/>
                <a:gd name="connsiteY2" fmla="*/ 1486904 h 3581730"/>
                <a:gd name="connsiteX3" fmla="*/ 4957709 w 7734362"/>
                <a:gd name="connsiteY3" fmla="*/ 2241 h 3581730"/>
                <a:gd name="connsiteX4" fmla="*/ 6407145 w 7734362"/>
                <a:gd name="connsiteY4" fmla="*/ 1103111 h 3581730"/>
                <a:gd name="connsiteX5" fmla="*/ 7734362 w 7734362"/>
                <a:gd name="connsiteY5" fmla="*/ 726014 h 3581730"/>
                <a:gd name="connsiteX0" fmla="*/ 0 w 7734362"/>
                <a:gd name="connsiteY0" fmla="*/ 3591513 h 3591513"/>
                <a:gd name="connsiteX1" fmla="*/ 3454246 w 7734362"/>
                <a:gd name="connsiteY1" fmla="*/ 2839386 h 3591513"/>
                <a:gd name="connsiteX2" fmla="*/ 5211078 w 7734362"/>
                <a:gd name="connsiteY2" fmla="*/ 1496687 h 3591513"/>
                <a:gd name="connsiteX3" fmla="*/ 4957709 w 7734362"/>
                <a:gd name="connsiteY3" fmla="*/ 12024 h 3591513"/>
                <a:gd name="connsiteX4" fmla="*/ 6407145 w 7734362"/>
                <a:gd name="connsiteY4" fmla="*/ 1112894 h 3591513"/>
                <a:gd name="connsiteX5" fmla="*/ 7734362 w 7734362"/>
                <a:gd name="connsiteY5" fmla="*/ 735797 h 3591513"/>
                <a:gd name="connsiteX0" fmla="*/ 0 w 7734362"/>
                <a:gd name="connsiteY0" fmla="*/ 3613435 h 3613435"/>
                <a:gd name="connsiteX1" fmla="*/ 3454246 w 7734362"/>
                <a:gd name="connsiteY1" fmla="*/ 2861308 h 3613435"/>
                <a:gd name="connsiteX2" fmla="*/ 5211078 w 7734362"/>
                <a:gd name="connsiteY2" fmla="*/ 1518609 h 3613435"/>
                <a:gd name="connsiteX3" fmla="*/ 4957709 w 7734362"/>
                <a:gd name="connsiteY3" fmla="*/ 33946 h 3613435"/>
                <a:gd name="connsiteX4" fmla="*/ 6407145 w 7734362"/>
                <a:gd name="connsiteY4" fmla="*/ 1134816 h 3613435"/>
                <a:gd name="connsiteX5" fmla="*/ 7734362 w 7734362"/>
                <a:gd name="connsiteY5" fmla="*/ 757719 h 3613435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6818 h 3586818"/>
                <a:gd name="connsiteX1" fmla="*/ 3454246 w 7734362"/>
                <a:gd name="connsiteY1" fmla="*/ 2834691 h 3586818"/>
                <a:gd name="connsiteX2" fmla="*/ 5211078 w 7734362"/>
                <a:gd name="connsiteY2" fmla="*/ 1491992 h 3586818"/>
                <a:gd name="connsiteX3" fmla="*/ 4957709 w 7734362"/>
                <a:gd name="connsiteY3" fmla="*/ 7329 h 3586818"/>
                <a:gd name="connsiteX4" fmla="*/ 6326255 w 7734362"/>
                <a:gd name="connsiteY4" fmla="*/ 1003042 h 3586818"/>
                <a:gd name="connsiteX5" fmla="*/ 7734362 w 7734362"/>
                <a:gd name="connsiteY5" fmla="*/ 731102 h 3586818"/>
                <a:gd name="connsiteX0" fmla="*/ 0 w 7734362"/>
                <a:gd name="connsiteY0" fmla="*/ 3582159 h 3582159"/>
                <a:gd name="connsiteX1" fmla="*/ 3454246 w 7734362"/>
                <a:gd name="connsiteY1" fmla="*/ 2830032 h 3582159"/>
                <a:gd name="connsiteX2" fmla="*/ 5211078 w 7734362"/>
                <a:gd name="connsiteY2" fmla="*/ 1487333 h 3582159"/>
                <a:gd name="connsiteX3" fmla="*/ 4957709 w 7734362"/>
                <a:gd name="connsiteY3" fmla="*/ 2670 h 3582159"/>
                <a:gd name="connsiteX4" fmla="*/ 6326255 w 7734362"/>
                <a:gd name="connsiteY4" fmla="*/ 998383 h 3582159"/>
                <a:gd name="connsiteX5" fmla="*/ 7734362 w 7734362"/>
                <a:gd name="connsiteY5" fmla="*/ 726443 h 3582159"/>
                <a:gd name="connsiteX0" fmla="*/ 0 w 7734362"/>
                <a:gd name="connsiteY0" fmla="*/ 3626225 h 3626225"/>
                <a:gd name="connsiteX1" fmla="*/ 3454246 w 7734362"/>
                <a:gd name="connsiteY1" fmla="*/ 2874098 h 3626225"/>
                <a:gd name="connsiteX2" fmla="*/ 5211078 w 7734362"/>
                <a:gd name="connsiteY2" fmla="*/ 1531399 h 3626225"/>
                <a:gd name="connsiteX3" fmla="*/ 4957709 w 7734362"/>
                <a:gd name="connsiteY3" fmla="*/ 46736 h 3626225"/>
                <a:gd name="connsiteX4" fmla="*/ 6326255 w 7734362"/>
                <a:gd name="connsiteY4" fmla="*/ 1042449 h 3626225"/>
                <a:gd name="connsiteX5" fmla="*/ 7734362 w 7734362"/>
                <a:gd name="connsiteY5" fmla="*/ 770509 h 3626225"/>
                <a:gd name="connsiteX0" fmla="*/ 0 w 7734362"/>
                <a:gd name="connsiteY0" fmla="*/ 3597711 h 3597711"/>
                <a:gd name="connsiteX1" fmla="*/ 3454246 w 7734362"/>
                <a:gd name="connsiteY1" fmla="*/ 2845584 h 3597711"/>
                <a:gd name="connsiteX2" fmla="*/ 5211078 w 7734362"/>
                <a:gd name="connsiteY2" fmla="*/ 1502885 h 3597711"/>
                <a:gd name="connsiteX3" fmla="*/ 4957709 w 7734362"/>
                <a:gd name="connsiteY3" fmla="*/ 18222 h 3597711"/>
                <a:gd name="connsiteX4" fmla="*/ 6326255 w 7734362"/>
                <a:gd name="connsiteY4" fmla="*/ 1013935 h 3597711"/>
                <a:gd name="connsiteX5" fmla="*/ 7734362 w 7734362"/>
                <a:gd name="connsiteY5" fmla="*/ 741995 h 3597711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245366 w 7734362"/>
                <a:gd name="connsiteY4" fmla="*/ 1062236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186811 w 7734362"/>
                <a:gd name="connsiteY2" fmla="*/ 1518830 h 3613656"/>
                <a:gd name="connsiteX3" fmla="*/ 4957709 w 7734362"/>
                <a:gd name="connsiteY3" fmla="*/ 34167 h 3613656"/>
                <a:gd name="connsiteX4" fmla="*/ 6245366 w 7734362"/>
                <a:gd name="connsiteY4" fmla="*/ 1062236 h 3613656"/>
                <a:gd name="connsiteX5" fmla="*/ 7734362 w 7734362"/>
                <a:gd name="connsiteY5" fmla="*/ 757940 h 3613656"/>
                <a:gd name="connsiteX0" fmla="*/ 0 w 7734362"/>
                <a:gd name="connsiteY0" fmla="*/ 3613440 h 3613440"/>
                <a:gd name="connsiteX1" fmla="*/ 3454246 w 7734362"/>
                <a:gd name="connsiteY1" fmla="*/ 2861313 h 3613440"/>
                <a:gd name="connsiteX2" fmla="*/ 5186811 w 7734362"/>
                <a:gd name="connsiteY2" fmla="*/ 1518614 h 3613440"/>
                <a:gd name="connsiteX3" fmla="*/ 4957709 w 7734362"/>
                <a:gd name="connsiteY3" fmla="*/ 33951 h 3613440"/>
                <a:gd name="connsiteX4" fmla="*/ 6245366 w 7734362"/>
                <a:gd name="connsiteY4" fmla="*/ 1062020 h 3613440"/>
                <a:gd name="connsiteX5" fmla="*/ 7734362 w 7734362"/>
                <a:gd name="connsiteY5" fmla="*/ 757724 h 3613440"/>
                <a:gd name="connsiteX0" fmla="*/ 0 w 7734362"/>
                <a:gd name="connsiteY0" fmla="*/ 3616227 h 3616227"/>
                <a:gd name="connsiteX1" fmla="*/ 3454246 w 7734362"/>
                <a:gd name="connsiteY1" fmla="*/ 2864100 h 3616227"/>
                <a:gd name="connsiteX2" fmla="*/ 5186811 w 7734362"/>
                <a:gd name="connsiteY2" fmla="*/ 1521401 h 3616227"/>
                <a:gd name="connsiteX3" fmla="*/ 4957709 w 7734362"/>
                <a:gd name="connsiteY3" fmla="*/ 36738 h 3616227"/>
                <a:gd name="connsiteX4" fmla="*/ 6245366 w 7734362"/>
                <a:gd name="connsiteY4" fmla="*/ 1064807 h 3616227"/>
                <a:gd name="connsiteX5" fmla="*/ 7734362 w 7734362"/>
                <a:gd name="connsiteY5" fmla="*/ 760511 h 3616227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2880 h 3632880"/>
                <a:gd name="connsiteX1" fmla="*/ 3454246 w 7734362"/>
                <a:gd name="connsiteY1" fmla="*/ 2880753 h 3632880"/>
                <a:gd name="connsiteX2" fmla="*/ 5186811 w 7734362"/>
                <a:gd name="connsiteY2" fmla="*/ 1538054 h 3632880"/>
                <a:gd name="connsiteX3" fmla="*/ 4957709 w 7734362"/>
                <a:gd name="connsiteY3" fmla="*/ 53391 h 3632880"/>
                <a:gd name="connsiteX4" fmla="*/ 6245366 w 7734362"/>
                <a:gd name="connsiteY4" fmla="*/ 1081460 h 3632880"/>
                <a:gd name="connsiteX5" fmla="*/ 7734362 w 7734362"/>
                <a:gd name="connsiteY5" fmla="*/ 777164 h 3632880"/>
                <a:gd name="connsiteX0" fmla="*/ 0 w 7734362"/>
                <a:gd name="connsiteY0" fmla="*/ 3633908 h 3633908"/>
                <a:gd name="connsiteX1" fmla="*/ 3454246 w 7734362"/>
                <a:gd name="connsiteY1" fmla="*/ 2881781 h 3633908"/>
                <a:gd name="connsiteX2" fmla="*/ 5186811 w 7734362"/>
                <a:gd name="connsiteY2" fmla="*/ 1539082 h 3633908"/>
                <a:gd name="connsiteX3" fmla="*/ 4957709 w 7734362"/>
                <a:gd name="connsiteY3" fmla="*/ 54419 h 3633908"/>
                <a:gd name="connsiteX4" fmla="*/ 6245366 w 7734362"/>
                <a:gd name="connsiteY4" fmla="*/ 1082488 h 3633908"/>
                <a:gd name="connsiteX5" fmla="*/ 7734362 w 7734362"/>
                <a:gd name="connsiteY5" fmla="*/ 778192 h 3633908"/>
                <a:gd name="connsiteX0" fmla="*/ 0 w 7734362"/>
                <a:gd name="connsiteY0" fmla="*/ 3633908 h 3633908"/>
                <a:gd name="connsiteX1" fmla="*/ 3454246 w 7734362"/>
                <a:gd name="connsiteY1" fmla="*/ 2881781 h 3633908"/>
                <a:gd name="connsiteX2" fmla="*/ 5186811 w 7734362"/>
                <a:gd name="connsiteY2" fmla="*/ 1539082 h 3633908"/>
                <a:gd name="connsiteX3" fmla="*/ 4957709 w 7734362"/>
                <a:gd name="connsiteY3" fmla="*/ 54419 h 3633908"/>
                <a:gd name="connsiteX4" fmla="*/ 6245366 w 7734362"/>
                <a:gd name="connsiteY4" fmla="*/ 1082488 h 3633908"/>
                <a:gd name="connsiteX5" fmla="*/ 7734362 w 7734362"/>
                <a:gd name="connsiteY5" fmla="*/ 778192 h 3633908"/>
                <a:gd name="connsiteX0" fmla="*/ 0 w 7734362"/>
                <a:gd name="connsiteY0" fmla="*/ 3636289 h 3636289"/>
                <a:gd name="connsiteX1" fmla="*/ 3454246 w 7734362"/>
                <a:gd name="connsiteY1" fmla="*/ 2884162 h 3636289"/>
                <a:gd name="connsiteX2" fmla="*/ 5186811 w 7734362"/>
                <a:gd name="connsiteY2" fmla="*/ 1541463 h 3636289"/>
                <a:gd name="connsiteX3" fmla="*/ 4957709 w 7734362"/>
                <a:gd name="connsiteY3" fmla="*/ 56800 h 3636289"/>
                <a:gd name="connsiteX4" fmla="*/ 6245366 w 7734362"/>
                <a:gd name="connsiteY4" fmla="*/ 1084869 h 3636289"/>
                <a:gd name="connsiteX5" fmla="*/ 7734362 w 7734362"/>
                <a:gd name="connsiteY5" fmla="*/ 780573 h 3636289"/>
                <a:gd name="connsiteX0" fmla="*/ 0 w 7734362"/>
                <a:gd name="connsiteY0" fmla="*/ 3641128 h 3641128"/>
                <a:gd name="connsiteX1" fmla="*/ 3454246 w 7734362"/>
                <a:gd name="connsiteY1" fmla="*/ 2889001 h 3641128"/>
                <a:gd name="connsiteX2" fmla="*/ 5186811 w 7734362"/>
                <a:gd name="connsiteY2" fmla="*/ 1546302 h 3641128"/>
                <a:gd name="connsiteX3" fmla="*/ 4957709 w 7734362"/>
                <a:gd name="connsiteY3" fmla="*/ 61639 h 3641128"/>
                <a:gd name="connsiteX4" fmla="*/ 6245366 w 7734362"/>
                <a:gd name="connsiteY4" fmla="*/ 1089708 h 3641128"/>
                <a:gd name="connsiteX5" fmla="*/ 7734362 w 7734362"/>
                <a:gd name="connsiteY5" fmla="*/ 785412 h 3641128"/>
                <a:gd name="connsiteX0" fmla="*/ 0 w 7734362"/>
                <a:gd name="connsiteY0" fmla="*/ 3641128 h 3641128"/>
                <a:gd name="connsiteX1" fmla="*/ 3454246 w 7734362"/>
                <a:gd name="connsiteY1" fmla="*/ 2889001 h 3641128"/>
                <a:gd name="connsiteX2" fmla="*/ 5186811 w 7734362"/>
                <a:gd name="connsiteY2" fmla="*/ 1546302 h 3641128"/>
                <a:gd name="connsiteX3" fmla="*/ 4957709 w 7734362"/>
                <a:gd name="connsiteY3" fmla="*/ 61639 h 3641128"/>
                <a:gd name="connsiteX4" fmla="*/ 6245366 w 7734362"/>
                <a:gd name="connsiteY4" fmla="*/ 1089708 h 3641128"/>
                <a:gd name="connsiteX5" fmla="*/ 7734362 w 7734362"/>
                <a:gd name="connsiteY5" fmla="*/ 785412 h 3641128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86964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86964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38430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29187 w 7734362"/>
                <a:gd name="connsiteY4" fmla="*/ 1139794 h 3642680"/>
                <a:gd name="connsiteX5" fmla="*/ 7734362 w 7734362"/>
                <a:gd name="connsiteY5" fmla="*/ 738430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29187 w 7734362"/>
                <a:gd name="connsiteY4" fmla="*/ 1139794 h 3642680"/>
                <a:gd name="connsiteX5" fmla="*/ 7734362 w 7734362"/>
                <a:gd name="connsiteY5" fmla="*/ 738430 h 3642680"/>
                <a:gd name="connsiteX0" fmla="*/ 0 w 8066010"/>
                <a:gd name="connsiteY0" fmla="*/ 3642680 h 3642680"/>
                <a:gd name="connsiteX1" fmla="*/ 3454246 w 8066010"/>
                <a:gd name="connsiteY1" fmla="*/ 2890553 h 3642680"/>
                <a:gd name="connsiteX2" fmla="*/ 5186811 w 8066010"/>
                <a:gd name="connsiteY2" fmla="*/ 1547854 h 3642680"/>
                <a:gd name="connsiteX3" fmla="*/ 4957709 w 8066010"/>
                <a:gd name="connsiteY3" fmla="*/ 63191 h 3642680"/>
                <a:gd name="connsiteX4" fmla="*/ 6229187 w 8066010"/>
                <a:gd name="connsiteY4" fmla="*/ 1139794 h 3642680"/>
                <a:gd name="connsiteX5" fmla="*/ 8066010 w 8066010"/>
                <a:gd name="connsiteY5" fmla="*/ 609006 h 3642680"/>
                <a:gd name="connsiteX0" fmla="*/ 0 w 8066010"/>
                <a:gd name="connsiteY0" fmla="*/ 3642680 h 3642680"/>
                <a:gd name="connsiteX1" fmla="*/ 3454246 w 8066010"/>
                <a:gd name="connsiteY1" fmla="*/ 2890553 h 3642680"/>
                <a:gd name="connsiteX2" fmla="*/ 5186811 w 8066010"/>
                <a:gd name="connsiteY2" fmla="*/ 1547854 h 3642680"/>
                <a:gd name="connsiteX3" fmla="*/ 4957709 w 8066010"/>
                <a:gd name="connsiteY3" fmla="*/ 63191 h 3642680"/>
                <a:gd name="connsiteX4" fmla="*/ 6229187 w 8066010"/>
                <a:gd name="connsiteY4" fmla="*/ 1139794 h 3642680"/>
                <a:gd name="connsiteX5" fmla="*/ 8066010 w 8066010"/>
                <a:gd name="connsiteY5" fmla="*/ 60900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6229187 w 7230361"/>
                <a:gd name="connsiteY4" fmla="*/ 1139794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6071092 w 7230361"/>
                <a:gd name="connsiteY4" fmla="*/ 1177436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6071092 w 7230361"/>
                <a:gd name="connsiteY4" fmla="*/ 1177436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5762429 w 7230361"/>
                <a:gd name="connsiteY4" fmla="*/ 1169907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5762429 w 7230361"/>
                <a:gd name="connsiteY4" fmla="*/ 1169907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5762429 w 7230361"/>
                <a:gd name="connsiteY4" fmla="*/ 1169907 h 3642680"/>
                <a:gd name="connsiteX5" fmla="*/ 7230361 w 7230361"/>
                <a:gd name="connsiteY5" fmla="*/ 240116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762429 w 7004510"/>
                <a:gd name="connsiteY4" fmla="*/ 1169907 h 3642680"/>
                <a:gd name="connsiteX5" fmla="*/ 7004510 w 7004510"/>
                <a:gd name="connsiteY5" fmla="*/ 127191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762429 w 7004510"/>
                <a:gd name="connsiteY4" fmla="*/ 1169907 h 3642680"/>
                <a:gd name="connsiteX5" fmla="*/ 7004510 w 7004510"/>
                <a:gd name="connsiteY5" fmla="*/ 127191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800072 w 7004510"/>
                <a:gd name="connsiteY4" fmla="*/ 1079567 h 3642680"/>
                <a:gd name="connsiteX5" fmla="*/ 7004510 w 7004510"/>
                <a:gd name="connsiteY5" fmla="*/ 127191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800072 w 7004510"/>
                <a:gd name="connsiteY4" fmla="*/ 1079567 h 3642680"/>
                <a:gd name="connsiteX5" fmla="*/ 7004510 w 7004510"/>
                <a:gd name="connsiteY5" fmla="*/ 127191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800072 w 7004510"/>
                <a:gd name="connsiteY4" fmla="*/ 1079567 h 3642680"/>
                <a:gd name="connsiteX5" fmla="*/ 7004510 w 7004510"/>
                <a:gd name="connsiteY5" fmla="*/ 29322 h 364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4510" h="3642680">
                  <a:moveTo>
                    <a:pt x="0" y="3642680"/>
                  </a:moveTo>
                  <a:cubicBezTo>
                    <a:pt x="1046691" y="3596387"/>
                    <a:pt x="2362046" y="3608103"/>
                    <a:pt x="3454246" y="2890553"/>
                  </a:cubicBezTo>
                  <a:cubicBezTo>
                    <a:pt x="4140046" y="2411128"/>
                    <a:pt x="4805885" y="1893245"/>
                    <a:pt x="5186811" y="1547854"/>
                  </a:cubicBezTo>
                  <a:cubicBezTo>
                    <a:pt x="6363902" y="660932"/>
                    <a:pt x="5691633" y="-250607"/>
                    <a:pt x="4957709" y="63191"/>
                  </a:cubicBezTo>
                  <a:cubicBezTo>
                    <a:pt x="4321797" y="361226"/>
                    <a:pt x="4452302" y="1430143"/>
                    <a:pt x="5800072" y="1079567"/>
                  </a:cubicBezTo>
                  <a:cubicBezTo>
                    <a:pt x="6174773" y="984378"/>
                    <a:pt x="6639063" y="461109"/>
                    <a:pt x="7004510" y="29322"/>
                  </a:cubicBezTo>
                </a:path>
              </a:pathLst>
            </a:cu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28CED4-AE07-4B42-8062-1504C77F00C8}"/>
              </a:ext>
            </a:extLst>
          </p:cNvPr>
          <p:cNvGrpSpPr/>
          <p:nvPr/>
        </p:nvGrpSpPr>
        <p:grpSpPr>
          <a:xfrm>
            <a:off x="3713303" y="2268493"/>
            <a:ext cx="3184899" cy="318489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FCB39A-9BFB-4F20-8556-4D26E3B1678E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087128-6BA4-41E0-A68C-B59FEE6BD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aphic 25">
            <a:extLst>
              <a:ext uri="{FF2B5EF4-FFF2-40B4-BE49-F238E27FC236}">
                <a16:creationId xmlns:a16="http://schemas.microsoft.com/office/drawing/2014/main" id="{CA9D5575-D855-414A-ABA0-A7044B853012}"/>
              </a:ext>
            </a:extLst>
          </p:cNvPr>
          <p:cNvGrpSpPr/>
          <p:nvPr/>
        </p:nvGrpSpPr>
        <p:grpSpPr>
          <a:xfrm>
            <a:off x="394183" y="5447170"/>
            <a:ext cx="1920177" cy="1275995"/>
            <a:chOff x="342288" y="5278574"/>
            <a:chExt cx="1920177" cy="127599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A8D6B7D-8743-4F7D-8829-EA3DC95DBEEA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CF1C49-0F33-43A2-8113-332333328CB0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B04CD6-B54D-4D18-B43D-4DE2A8F2B909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842EC3-4CB3-4C02-9521-27E20DA1E6DB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55A976-B038-47A7-8A3F-E5B6E709E7A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10659A-41F4-44D0-850C-7A6DC72FF6F1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AD5C4C-BAE3-4682-857A-CE1BCCBB6AEA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4DF9321-2D3B-423B-896E-6D4AA8E1CD54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F9381B-252A-4052-A35D-CEA6FB859051}"/>
              </a:ext>
            </a:extLst>
          </p:cNvPr>
          <p:cNvGrpSpPr/>
          <p:nvPr/>
        </p:nvGrpSpPr>
        <p:grpSpPr>
          <a:xfrm rot="20178705">
            <a:off x="10411694" y="1333500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F02DEA1D-BD8E-431B-9706-F28BA082A745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2DF6D59-46EF-4EF5-A89B-EE861082A4BD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EC8A5782-9642-4085-B3E7-DC20859C2E7E}"/>
              </a:ext>
            </a:extLst>
          </p:cNvPr>
          <p:cNvSpPr/>
          <p:nvPr/>
        </p:nvSpPr>
        <p:spPr>
          <a:xfrm>
            <a:off x="8260332" y="4042180"/>
            <a:ext cx="589063" cy="589063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9E4348-07AF-47BD-8880-8D7301A66274}"/>
              </a:ext>
            </a:extLst>
          </p:cNvPr>
          <p:cNvGrpSpPr/>
          <p:nvPr/>
        </p:nvGrpSpPr>
        <p:grpSpPr>
          <a:xfrm>
            <a:off x="8861712" y="4153037"/>
            <a:ext cx="2918908" cy="507708"/>
            <a:chOff x="-473155" y="1109017"/>
            <a:chExt cx="3859356" cy="5077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04C7D5-73A2-4170-936F-619170703690}"/>
                </a:ext>
              </a:extLst>
            </p:cNvPr>
            <p:cNvSpPr txBox="1"/>
            <p:nvPr/>
          </p:nvSpPr>
          <p:spPr>
            <a:xfrm>
              <a:off x="-473155" y="110901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Topic modeling integration 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1BA43B-027A-4CC6-9528-64AEB20E2F9D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AED15E84-D8B3-4238-8BB3-9F87E57090B7}"/>
              </a:ext>
            </a:extLst>
          </p:cNvPr>
          <p:cNvSpPr/>
          <p:nvPr/>
        </p:nvSpPr>
        <p:spPr>
          <a:xfrm>
            <a:off x="8299410" y="4732013"/>
            <a:ext cx="589063" cy="589063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EA0BCD-00C0-4C41-9AFB-6280041251BC}"/>
              </a:ext>
            </a:extLst>
          </p:cNvPr>
          <p:cNvSpPr txBox="1"/>
          <p:nvPr/>
        </p:nvSpPr>
        <p:spPr>
          <a:xfrm>
            <a:off x="8870923" y="4746136"/>
            <a:ext cx="29189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>
                <a:effectLst/>
                <a:ea typeface="Calibri" panose="020F0502020204030204" pitchFamily="34" charset="0"/>
              </a:rPr>
              <a:t>Addi</a:t>
            </a:r>
            <a:r>
              <a:rPr lang="en-US" sz="1400">
                <a:ea typeface="Calibri" panose="020F0502020204030204" pitchFamily="34" charset="0"/>
              </a:rPr>
              <a:t>tion of</a:t>
            </a:r>
            <a:r>
              <a:rPr lang="en-US" sz="1400">
                <a:effectLst/>
                <a:ea typeface="Calibri" panose="020F0502020204030204" pitchFamily="34" charset="0"/>
              </a:rPr>
              <a:t> date and the location contribution 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EC0C01-AAF4-44FA-B6A2-F493504D58E5}"/>
              </a:ext>
            </a:extLst>
          </p:cNvPr>
          <p:cNvSpPr/>
          <p:nvPr/>
        </p:nvSpPr>
        <p:spPr>
          <a:xfrm>
            <a:off x="8355126" y="5522615"/>
            <a:ext cx="589063" cy="589063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25DDAE-19F8-4EF6-983C-95B5D0D314BD}"/>
              </a:ext>
            </a:extLst>
          </p:cNvPr>
          <p:cNvSpPr txBox="1"/>
          <p:nvPr/>
        </p:nvSpPr>
        <p:spPr>
          <a:xfrm>
            <a:off x="8953805" y="5539303"/>
            <a:ext cx="29189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Retrain the Bert model based on our corpus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Donut 15">
            <a:extLst>
              <a:ext uri="{FF2B5EF4-FFF2-40B4-BE49-F238E27FC236}">
                <a16:creationId xmlns:a16="http://schemas.microsoft.com/office/drawing/2014/main" id="{FDCFC3EE-EFFB-403C-B9C9-8F4E55083612}"/>
              </a:ext>
            </a:extLst>
          </p:cNvPr>
          <p:cNvSpPr/>
          <p:nvPr/>
        </p:nvSpPr>
        <p:spPr>
          <a:xfrm>
            <a:off x="8385781" y="4148234"/>
            <a:ext cx="366647" cy="36409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D9553460-7B76-474D-A953-C87915D7EB24}"/>
              </a:ext>
            </a:extLst>
          </p:cNvPr>
          <p:cNvSpPr/>
          <p:nvPr/>
        </p:nvSpPr>
        <p:spPr>
          <a:xfrm rot="20700000">
            <a:off x="8515341" y="6448593"/>
            <a:ext cx="340331" cy="29827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1D3F8C-BC1D-4954-B75D-380CE3840625}"/>
              </a:ext>
            </a:extLst>
          </p:cNvPr>
          <p:cNvSpPr txBox="1"/>
          <p:nvPr/>
        </p:nvSpPr>
        <p:spPr>
          <a:xfrm>
            <a:off x="609216" y="1740905"/>
            <a:ext cx="26157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Even though satisfying results were returning from the queries posed there will always be room for improvement. 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5EF57C-D84D-46D2-93D2-90734E923C3D}"/>
              </a:ext>
            </a:extLst>
          </p:cNvPr>
          <p:cNvSpPr txBox="1"/>
          <p:nvPr/>
        </p:nvSpPr>
        <p:spPr>
          <a:xfrm>
            <a:off x="609216" y="1359672"/>
            <a:ext cx="273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3"/>
                </a:solidFill>
                <a:cs typeface="Arial" pitchFamily="34" charset="0"/>
              </a:rPr>
              <a:t>Team Opinion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0BBF6E-129F-48E3-944C-13F740A68A49}"/>
              </a:ext>
            </a:extLst>
          </p:cNvPr>
          <p:cNvSpPr/>
          <p:nvPr/>
        </p:nvSpPr>
        <p:spPr>
          <a:xfrm>
            <a:off x="8370954" y="6177401"/>
            <a:ext cx="589063" cy="589063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7" name="Teardrop 6">
            <a:extLst>
              <a:ext uri="{FF2B5EF4-FFF2-40B4-BE49-F238E27FC236}">
                <a16:creationId xmlns:a16="http://schemas.microsoft.com/office/drawing/2014/main" id="{03C37FBA-25E7-4545-9E95-C3E34F09E79C}"/>
              </a:ext>
            </a:extLst>
          </p:cNvPr>
          <p:cNvSpPr/>
          <p:nvPr/>
        </p:nvSpPr>
        <p:spPr>
          <a:xfrm rot="8100000">
            <a:off x="8460755" y="4869242"/>
            <a:ext cx="294404" cy="27033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9" name="Block Arc 41">
            <a:extLst>
              <a:ext uri="{FF2B5EF4-FFF2-40B4-BE49-F238E27FC236}">
                <a16:creationId xmlns:a16="http://schemas.microsoft.com/office/drawing/2014/main" id="{C5EFB0B0-A7D9-4BB1-815A-157F49B62F89}"/>
              </a:ext>
            </a:extLst>
          </p:cNvPr>
          <p:cNvSpPr/>
          <p:nvPr/>
        </p:nvSpPr>
        <p:spPr>
          <a:xfrm>
            <a:off x="8460916" y="5663022"/>
            <a:ext cx="397159" cy="352677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Rounded Rectangle 5">
            <a:extLst>
              <a:ext uri="{FF2B5EF4-FFF2-40B4-BE49-F238E27FC236}">
                <a16:creationId xmlns:a16="http://schemas.microsoft.com/office/drawing/2014/main" id="{AB1C5F5C-708F-4A12-9EDC-7E966889EC70}"/>
              </a:ext>
            </a:extLst>
          </p:cNvPr>
          <p:cNvSpPr/>
          <p:nvPr/>
        </p:nvSpPr>
        <p:spPr>
          <a:xfrm flipH="1">
            <a:off x="8518785" y="6353192"/>
            <a:ext cx="287114" cy="27281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96FC3-8522-411E-ADF7-4ACEC2FF7593}"/>
              </a:ext>
            </a:extLst>
          </p:cNvPr>
          <p:cNvSpPr txBox="1"/>
          <p:nvPr/>
        </p:nvSpPr>
        <p:spPr>
          <a:xfrm>
            <a:off x="8959953" y="6257012"/>
            <a:ext cx="310985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+mj-lt"/>
                <a:cs typeface="Arial"/>
              </a:rPr>
              <a:t>Increase dataset for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3386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/>
              <a:t>CONCLUSION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ADB13F-59D7-4363-9C0F-18B714BB61F4}"/>
              </a:ext>
            </a:extLst>
          </p:cNvPr>
          <p:cNvGrpSpPr/>
          <p:nvPr/>
        </p:nvGrpSpPr>
        <p:grpSpPr>
          <a:xfrm>
            <a:off x="9791272" y="4849402"/>
            <a:ext cx="2105454" cy="1919380"/>
            <a:chOff x="7838754" y="1216660"/>
            <a:chExt cx="4264394" cy="43134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B8FEA1A-A3FA-4AF9-B631-FEBECF4F0A89}"/>
                </a:ext>
              </a:extLst>
            </p:cNvPr>
            <p:cNvGrpSpPr/>
            <p:nvPr/>
          </p:nvGrpSpPr>
          <p:grpSpPr>
            <a:xfrm>
              <a:off x="7838754" y="1216660"/>
              <a:ext cx="4264394" cy="4313485"/>
              <a:chOff x="369152" y="1617134"/>
              <a:chExt cx="3546035" cy="3586857"/>
            </a:xfrm>
            <a:solidFill>
              <a:schemeClr val="accent5"/>
            </a:solidFill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98DCAE9-774D-4B5E-869D-6D1E32C65A57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24" name="Rectangle 14">
                  <a:extLst>
                    <a:ext uri="{FF2B5EF4-FFF2-40B4-BE49-F238E27FC236}">
                      <a16:creationId xmlns:a16="http://schemas.microsoft.com/office/drawing/2014/main" id="{F2EB320C-CF42-4333-B135-EDA85E4892E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Right Triangle 13">
                  <a:extLst>
                    <a:ext uri="{FF2B5EF4-FFF2-40B4-BE49-F238E27FC236}">
                      <a16:creationId xmlns:a16="http://schemas.microsoft.com/office/drawing/2014/main" id="{9D845A9B-BB0D-400B-ACFE-45D19ECBF5AD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Rectangle 24">
                  <a:extLst>
                    <a:ext uri="{FF2B5EF4-FFF2-40B4-BE49-F238E27FC236}">
                      <a16:creationId xmlns:a16="http://schemas.microsoft.com/office/drawing/2014/main" id="{733416E2-2F62-4CB2-829A-4A1FD5574B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Rectangle 41">
                  <a:extLst>
                    <a:ext uri="{FF2B5EF4-FFF2-40B4-BE49-F238E27FC236}">
                      <a16:creationId xmlns:a16="http://schemas.microsoft.com/office/drawing/2014/main" id="{181CCB4D-B9DA-4B17-BC37-A4A46F442DE3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Isosceles Triangle 3">
                  <a:extLst>
                    <a:ext uri="{FF2B5EF4-FFF2-40B4-BE49-F238E27FC236}">
                      <a16:creationId xmlns:a16="http://schemas.microsoft.com/office/drawing/2014/main" id="{68E1A488-60A7-41E5-AD60-29C32B47D7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B7B32CB-FE27-435D-9F2D-A28AE6ABE880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19" name="Rectangle 14">
                  <a:extLst>
                    <a:ext uri="{FF2B5EF4-FFF2-40B4-BE49-F238E27FC236}">
                      <a16:creationId xmlns:a16="http://schemas.microsoft.com/office/drawing/2014/main" id="{163F8D5B-7659-460A-8DF4-668805AC9CA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ight Triangle 13">
                  <a:extLst>
                    <a:ext uri="{FF2B5EF4-FFF2-40B4-BE49-F238E27FC236}">
                      <a16:creationId xmlns:a16="http://schemas.microsoft.com/office/drawing/2014/main" id="{2D59761E-09D6-40EB-8DEA-0236C08C217D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Rectangle 24">
                  <a:extLst>
                    <a:ext uri="{FF2B5EF4-FFF2-40B4-BE49-F238E27FC236}">
                      <a16:creationId xmlns:a16="http://schemas.microsoft.com/office/drawing/2014/main" id="{5FE8C377-13B3-4BB7-9C5A-8B94E48FE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92688AD7-E64C-45CF-BF55-2B00BB0D0FF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Isosceles Triangle 3">
                  <a:extLst>
                    <a:ext uri="{FF2B5EF4-FFF2-40B4-BE49-F238E27FC236}">
                      <a16:creationId xmlns:a16="http://schemas.microsoft.com/office/drawing/2014/main" id="{DC0E17C4-A3AD-4D85-94AE-7092F0A19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C3EF786-E479-4C64-8FDA-20C0581E16D6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14" name="Rectangle 14">
                  <a:extLst>
                    <a:ext uri="{FF2B5EF4-FFF2-40B4-BE49-F238E27FC236}">
                      <a16:creationId xmlns:a16="http://schemas.microsoft.com/office/drawing/2014/main" id="{D1A98EC4-AC55-4F77-B1E2-E32639243E35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Right Triangle 13">
                  <a:extLst>
                    <a:ext uri="{FF2B5EF4-FFF2-40B4-BE49-F238E27FC236}">
                      <a16:creationId xmlns:a16="http://schemas.microsoft.com/office/drawing/2014/main" id="{7FC3B0A7-386C-493E-B664-E59A1846D1CB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" name="Rectangle 24">
                  <a:extLst>
                    <a:ext uri="{FF2B5EF4-FFF2-40B4-BE49-F238E27FC236}">
                      <a16:creationId xmlns:a16="http://schemas.microsoft.com/office/drawing/2014/main" id="{7189F5B8-27AB-4549-999F-2339C1814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" name="Rectangle 41">
                  <a:extLst>
                    <a:ext uri="{FF2B5EF4-FFF2-40B4-BE49-F238E27FC236}">
                      <a16:creationId xmlns:a16="http://schemas.microsoft.com/office/drawing/2014/main" id="{A1380DFD-02A1-4A0A-9F3C-7650A09DD95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Isosceles Triangle 3">
                  <a:extLst>
                    <a:ext uri="{FF2B5EF4-FFF2-40B4-BE49-F238E27FC236}">
                      <a16:creationId xmlns:a16="http://schemas.microsoft.com/office/drawing/2014/main" id="{B69A70F3-F976-45B9-8DBC-6C4FAE407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F63CEF5-07E9-4BD9-95F0-FE5A194CEC76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9" name="Rectangle 14">
                  <a:extLst>
                    <a:ext uri="{FF2B5EF4-FFF2-40B4-BE49-F238E27FC236}">
                      <a16:creationId xmlns:a16="http://schemas.microsoft.com/office/drawing/2014/main" id="{B1DE9346-D186-4F9E-B2DF-AF20F90A1D71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" name="Right Triangle 13">
                  <a:extLst>
                    <a:ext uri="{FF2B5EF4-FFF2-40B4-BE49-F238E27FC236}">
                      <a16:creationId xmlns:a16="http://schemas.microsoft.com/office/drawing/2014/main" id="{48873A74-2613-4A67-999F-F19E8B0C296A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" name="Rectangle 24">
                  <a:extLst>
                    <a:ext uri="{FF2B5EF4-FFF2-40B4-BE49-F238E27FC236}">
                      <a16:creationId xmlns:a16="http://schemas.microsoft.com/office/drawing/2014/main" id="{FD2854F9-F835-4E4E-9600-20329FA0D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" name="Rectangle 41">
                  <a:extLst>
                    <a:ext uri="{FF2B5EF4-FFF2-40B4-BE49-F238E27FC236}">
                      <a16:creationId xmlns:a16="http://schemas.microsoft.com/office/drawing/2014/main" id="{8291FB6D-03FD-44E0-8CA5-487BA98B8F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" name="Isosceles Triangle 3">
                  <a:extLst>
                    <a:ext uri="{FF2B5EF4-FFF2-40B4-BE49-F238E27FC236}">
                      <a16:creationId xmlns:a16="http://schemas.microsoft.com/office/drawing/2014/main" id="{0CF38E6D-3097-4F2E-AF59-7906A2B826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8" name="Rectangle 14">
                <a:extLst>
                  <a:ext uri="{FF2B5EF4-FFF2-40B4-BE49-F238E27FC236}">
                    <a16:creationId xmlns:a16="http://schemas.microsoft.com/office/drawing/2014/main" id="{66236C35-9935-4FD9-8E29-CC323DF8F019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89F9E6-F63A-4F3F-81C8-4EE9D34D4237}"/>
                </a:ext>
              </a:extLst>
            </p:cNvPr>
            <p:cNvGrpSpPr/>
            <p:nvPr/>
          </p:nvGrpSpPr>
          <p:grpSpPr>
            <a:xfrm>
              <a:off x="8298410" y="1783597"/>
              <a:ext cx="3184899" cy="3184899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435096-1AE9-4BA0-9C52-66ED47514F56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434A603-3E3A-4E45-AFCA-AE3AB84E1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D00468-5DD2-4835-AC1D-5561EDE153A6}"/>
              </a:ext>
            </a:extLst>
          </p:cNvPr>
          <p:cNvGrpSpPr/>
          <p:nvPr/>
        </p:nvGrpSpPr>
        <p:grpSpPr>
          <a:xfrm>
            <a:off x="124714" y="1051833"/>
            <a:ext cx="2209877" cy="5598741"/>
            <a:chOff x="896897" y="372794"/>
            <a:chExt cx="2425766" cy="614569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8FEBEC4-6E92-49FF-8BE8-AAD316DC97C3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446C2B-3197-4E7A-B9D8-E7E5C04D0673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78176F-76B9-4518-B137-F4E853D69010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2C263E5-05B7-4717-9162-3A627D1243B0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64B8B1F-B595-4FB6-AD1A-7F24494FA235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E5C54BC-7D83-4EB2-AB79-CC73F88592F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73C5602-7E60-446B-A13B-5F3098FF93D0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6D18575-E194-43D9-B550-70593F63DE2F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8E37585-6141-4BDA-BD05-33FA17E851F0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E1CE7DF-1D89-4497-AFE6-6138D3C6CB8F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EDEDC29-FA70-4D05-AF4A-4AC6C5AE21E1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CE2A967-E412-4E20-8B38-9AAF92ADEF80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DF9F26E-44E2-4D78-98FE-308978DB80B0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F97B4571-51D0-4B15-9606-14D45A218EDB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7E94442-954C-4063-9138-F1A9C5F84DF7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CBA864D-6CCB-4E2E-9967-54A070F74DFB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7753E7-E8C2-4DAF-942E-412B4BF87A2D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52173E7-83DB-41DA-B5AE-609AE0F4E162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82DE5BA-6F88-498B-95B2-4D227A4BC3AA}"/>
              </a:ext>
            </a:extLst>
          </p:cNvPr>
          <p:cNvSpPr txBox="1"/>
          <p:nvPr/>
        </p:nvSpPr>
        <p:spPr>
          <a:xfrm>
            <a:off x="2973493" y="1951198"/>
            <a:ext cx="8608806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Overall, we managed to create a search engine where a user can look for tech-oriented articles.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 final information retrieval system returns satisfactory results. 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 task proved to be quite challenging.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Further future initiatives may conclude to more accurate and faster results.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95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99212-9F87-4DC3-83C6-C1B97EE76A04}"/>
              </a:ext>
            </a:extLst>
          </p:cNvPr>
          <p:cNvGrpSpPr/>
          <p:nvPr/>
        </p:nvGrpSpPr>
        <p:grpSpPr>
          <a:xfrm>
            <a:off x="8250148" y="3976100"/>
            <a:ext cx="3380198" cy="2211035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CCBF26-454A-446A-A800-3AE082054E1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876911-14FA-4BBE-933F-E4CFE343D3B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9B4E4A-C850-49E0-9876-88367A4A4F8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8C511-6E73-4840-964E-C23D157C679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EB4882-CC87-48C9-A4D0-F6FB678C8CC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0A402-61DF-46F1-BBF7-D14BFA4290A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AB43F4-7B56-41A1-BA3D-3E73CD94A34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83B988-A39F-4BC4-83BE-B7688749E91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690E98-385A-401A-8602-D73E41C30B7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3A4AA6-E491-4105-93FA-9B90BF666D8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44AB74-3235-482E-AB6C-DE00100F093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17F209-65FE-4D97-A3D2-08AEB91EB60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50F103-B93C-4303-9723-DB8FB7C6D12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9999C6-65E8-4DD4-8776-B25D3ED4E0C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DCCF00-FE45-4819-BB8C-2C331E2548F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8ADFC-BAC3-460E-82D7-89790B3AD444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CBB47A-993E-46E6-8C83-265D34DFF94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E3AECE-2CF3-415D-A2C8-178BF92EC64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5E7D30-2111-4F72-A7FF-828B705DAF2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247CC6-4215-4BB5-8118-D3B59774411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DD3956-287A-4A67-80F1-59BA9A3D2CE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97510C-B0D5-4B0B-9049-D092BC30056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C4A831-0785-4537-97F6-9064FFEA41D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EAB9DC-D266-4BF6-9440-113CA256BA3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C199B7-3CF8-4C74-908D-59144CFD9EA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7849DF-F668-4D5F-A339-A10AFE1B39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6CC5E0-8FB2-4B24-91CE-2EE9245910E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63D130-18ED-4082-A1D1-3A0B92468AE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1454BD-E84A-4D41-B227-B95F79C6D40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222A21-B633-4A7E-93DE-9F33DC70E781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F9B4C6-9430-4155-8590-7841EBED661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E0D75-202E-46EB-8486-0FD14E72D4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51ABA3-4A65-4CD9-89B3-B45D61B4971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AF5189-7419-461A-81AE-7143DC22985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1910-8740-44F9-B286-0FCBECDEFD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C758B0-D7D4-4D98-8F78-5BB9DA4D11E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76EC9-7B39-4FC4-BAB7-623150A0BCA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8775D7-39EA-48B4-9ABA-F58C8B2B5C0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62A665-7A2D-4025-89B5-92421365A2E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1A9C1F-2E89-4478-A80F-63A9EF1E082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613233-13ED-42C0-BF4F-8E67738673C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595484-7A20-4EDC-89F3-932B6BD9AA8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AFF882F-7638-46CC-9D47-F420BBF4E02E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261FEB-15F5-4444-8F9A-4FFCC2D3914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6715B-B0AF-4230-846C-DBA1742A982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56A2B9-6A71-485B-B777-68DA3E36954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7E55A5-D421-411F-A43D-C2E818EC4D8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A20FC-EBFB-4029-96E1-52A135D9DD3B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3B7C5-0085-4EAF-8F8C-64529EE632B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B70999-A9E9-4D42-9F91-82F39A18189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8926B0-0AA6-49EC-B1DC-84A3024F7E10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4640FF-77CC-4E55-B83D-899F7C78DE7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1DA799-C0A2-47AB-B39D-D60FAAD42D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78BB83-9A06-4279-9571-710BDEBBD07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467E40-587C-4959-8C43-73717BFC222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D66187-AC8D-416D-AB80-AB376AD42C6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96BA83-9BF5-479B-AD8C-1ABC6E3773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499FD34-F046-4869-9AE3-D3757F368996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A9A15C-6622-464F-8BFF-2B7ADC6BC47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C9A16E-7827-464F-B938-28B5E60B1B6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866D47E-C6BB-4EEE-AE7D-EA9A420739D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0E71F9-DF9F-4A0E-B2E5-59908F8A577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C73C9-C1EA-4091-B824-BBD1E30EA7C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7118EA-1F20-4151-9609-C06A1934BFE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F62B33-CAFF-47F2-A825-27BBABC74EF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6A97CF-AA9D-4D02-A62E-0B08E638F6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E30CC3-4AF8-48CB-BDD3-8397D8F4DBF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8D3D086-706A-4B7A-8771-52F1E650009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CCEF36-B773-4EB1-A851-D169EB32BC0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705962A-5974-4BA3-8C8F-30F1E24C4F91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8E2AE0-CD02-47FB-ABB4-AB326E61AAD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3563E9-32EC-4B58-A575-32351676DD8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2B90B2-7C57-4CFA-9C14-2BD3B134E3A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998509D-E895-4B7F-8CE1-ACC444C8137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18E7EC-143B-4F8E-ABAD-792A01404B9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6D4D8A3-A1FA-4E4A-BB7E-4B36082A067C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28ECDF3-2ED4-4101-A0E0-0D0F79E6EB4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527F70-8095-4582-BB4D-58834A47158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10F4A0-5CE0-4E6C-B3B1-ABD1AD37EC9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9FF8BF-A115-4EA0-B39C-A6F06D01E42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E4CB1B-7D15-40F8-8228-2CCA234FEF0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AA0ED4-6655-4748-9AB7-3AA5C55E255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F7A9D25-AF66-4CB7-A249-D2A4881D195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0F18AC4-9822-4DEE-B0F6-80BA99DAA82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9350F1-E606-493C-B324-350B26CCB3E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A7564B7-56BD-40DA-B59D-D487943369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CAA588E-5599-436C-822F-6706EF940F14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A15148-8898-4D5F-A887-5D11D8F4250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B601971-1EBA-46B2-9DCD-827007FCFA8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E981C4B-5F4C-4142-891B-0FDB5546B20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A0311A-8FEB-4DB5-9EF0-2E184DB7CD4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290B39B-7377-4F43-9BCA-F05D884CAB6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E4042C-B13E-4910-BDAE-9AD54DE10C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5F77DE-285A-4532-9622-9CB17ED26D8E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8A8499F-B8F4-481F-A4D7-48B74EBD022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4E509C7-81CF-46DC-8D3C-76F52C06199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139E43D-D101-4208-B46B-4E63DF1BE2D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09CDA8E-691E-4C85-B2D7-267337D4A50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AE395B-DCA1-4AA2-8932-B3DBD0B3209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BF40D-146D-4D47-A322-FCFEFA98570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23DA296-3168-4B0F-8426-875D658417F5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D4A64AF-BA32-4849-BC2D-77A0646A90A6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5A94804-38F4-4810-BE97-4284B75C2B4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D452A4-A1A9-4031-835C-038F28D3AE4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2E3336-3A13-4C43-A3BE-BC2C7C76041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A785BE-9293-4496-AB9A-5433E38DD51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5857D6-4AFD-48DA-9CE5-9FDA7F75FC1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62005C-B08B-41C6-A1FE-AA36D13B560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D9DDC7-F70A-4C17-9938-B90057C16D4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685CDE-52F2-4E77-9C5D-5A86FD38516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400511B-467A-4A2B-91F4-C296E260C44A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C14D338-0EA1-4228-A47A-00F2B188380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2E2AB816-00D8-4027-B3F2-82F8C9F81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75871"/>
              </p:ext>
            </p:extLst>
          </p:nvPr>
        </p:nvGraphicFramePr>
        <p:xfrm>
          <a:off x="634999" y="1315356"/>
          <a:ext cx="7082148" cy="35694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56514">
                  <a:extLst>
                    <a:ext uri="{9D8B030D-6E8A-4147-A177-3AD203B41FA5}">
                      <a16:colId xmlns:a16="http://schemas.microsoft.com/office/drawing/2014/main" val="3648253599"/>
                    </a:ext>
                  </a:extLst>
                </a:gridCol>
                <a:gridCol w="4925634">
                  <a:extLst>
                    <a:ext uri="{9D8B030D-6E8A-4147-A177-3AD203B41FA5}">
                      <a16:colId xmlns:a16="http://schemas.microsoft.com/office/drawing/2014/main" val="3100248808"/>
                    </a:ext>
                  </a:extLst>
                </a:gridCol>
              </a:tblGrid>
              <a:tr h="870857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  <a:p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ITC6008A1 - SEARCH ENGINES AND WEB MINING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6034"/>
                  </a:ext>
                </a:extLst>
              </a:tr>
              <a:tr h="82129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FALL TERM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88821"/>
                  </a:ext>
                </a:extLst>
              </a:tr>
              <a:tr h="1877256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Team</a:t>
                      </a:r>
                      <a:r>
                        <a:rPr lang="en-US" sz="1400" b="1" baseline="0">
                          <a:solidFill>
                            <a:schemeClr val="tx1"/>
                          </a:solidFill>
                        </a:rPr>
                        <a:t> Members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Panagiotis</a:t>
                      </a:r>
                      <a:r>
                        <a:rPr lang="en-US" sz="1400" b="1" baseline="0">
                          <a:solidFill>
                            <a:schemeClr val="tx1"/>
                          </a:solidFill>
                        </a:rPr>
                        <a:t> Trafalis,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>
                          <a:solidFill>
                            <a:schemeClr val="tx1"/>
                          </a:solidFill>
                        </a:rPr>
                        <a:t>Thodoris Diamantopoulos,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>
                          <a:solidFill>
                            <a:schemeClr val="tx1"/>
                          </a:solidFill>
                        </a:rPr>
                        <a:t>Giannis Fitsopoulos,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>
                          <a:solidFill>
                            <a:schemeClr val="tx1"/>
                          </a:solidFill>
                        </a:rPr>
                        <a:t>Ioanna Veizi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00030"/>
                  </a:ext>
                </a:extLst>
              </a:tr>
            </a:tbl>
          </a:graphicData>
        </a:graphic>
      </p:graphicFrame>
      <p:sp>
        <p:nvSpPr>
          <p:cNvPr id="137" name="Right Arrow 6">
            <a:extLst>
              <a:ext uri="{FF2B5EF4-FFF2-40B4-BE49-F238E27FC236}">
                <a16:creationId xmlns:a16="http://schemas.microsoft.com/office/drawing/2014/main" id="{B9BE9213-4244-4BCB-A826-B40749AFF97F}"/>
              </a:ext>
            </a:extLst>
          </p:cNvPr>
          <p:cNvSpPr/>
          <p:nvPr/>
        </p:nvSpPr>
        <p:spPr>
          <a:xfrm>
            <a:off x="430176" y="5293037"/>
            <a:ext cx="1496479" cy="1008062"/>
          </a:xfrm>
          <a:prstGeom prst="rightArrow">
            <a:avLst/>
          </a:prstGeom>
          <a:solidFill>
            <a:schemeClr val="accent4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99212-9F87-4DC3-83C6-C1B97EE76A04}"/>
              </a:ext>
            </a:extLst>
          </p:cNvPr>
          <p:cNvGrpSpPr/>
          <p:nvPr/>
        </p:nvGrpSpPr>
        <p:grpSpPr>
          <a:xfrm>
            <a:off x="754581" y="1554566"/>
            <a:ext cx="6547340" cy="384242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CCBF26-454A-446A-A800-3AE082054E1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876911-14FA-4BBE-933F-E4CFE343D3B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9B4E4A-C850-49E0-9876-88367A4A4F8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8C511-6E73-4840-964E-C23D157C679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EB4882-CC87-48C9-A4D0-F6FB678C8CC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0A402-61DF-46F1-BBF7-D14BFA4290A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AB43F4-7B56-41A1-BA3D-3E73CD94A34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83B988-A39F-4BC4-83BE-B7688749E91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690E98-385A-401A-8602-D73E41C30B7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3A4AA6-E491-4105-93FA-9B90BF666D8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44AB74-3235-482E-AB6C-DE00100F093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17F209-65FE-4D97-A3D2-08AEB91EB60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50F103-B93C-4303-9723-DB8FB7C6D12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9999C6-65E8-4DD4-8776-B25D3ED4E0C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DCCF00-FE45-4819-BB8C-2C331E2548F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8ADFC-BAC3-460E-82D7-89790B3AD444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CBB47A-993E-46E6-8C83-265D34DFF94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E3AECE-2CF3-415D-A2C8-178BF92EC64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5E7D30-2111-4F72-A7FF-828B705DAF2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247CC6-4215-4BB5-8118-D3B59774411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DD3956-287A-4A67-80F1-59BA9A3D2CE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97510C-B0D5-4B0B-9049-D092BC30056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C4A831-0785-4537-97F6-9064FFEA41D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EAB9DC-D266-4BF6-9440-113CA256BA3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C199B7-3CF8-4C74-908D-59144CFD9EA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7849DF-F668-4D5F-A339-A10AFE1B39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6CC5E0-8FB2-4B24-91CE-2EE9245910E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63D130-18ED-4082-A1D1-3A0B92468AE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1454BD-E84A-4D41-B227-B95F79C6D40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222A21-B633-4A7E-93DE-9F33DC70E781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F9B4C6-9430-4155-8590-7841EBED661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E0D75-202E-46EB-8486-0FD14E72D4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51ABA3-4A65-4CD9-89B3-B45D61B4971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AF5189-7419-461A-81AE-7143DC22985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1910-8740-44F9-B286-0FCBECDEFD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C758B0-D7D4-4D98-8F78-5BB9DA4D11E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76EC9-7B39-4FC4-BAB7-623150A0BCA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8775D7-39EA-48B4-9ABA-F58C8B2B5C0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62A665-7A2D-4025-89B5-92421365A2E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1A9C1F-2E89-4478-A80F-63A9EF1E082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613233-13ED-42C0-BF4F-8E67738673C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595484-7A20-4EDC-89F3-932B6BD9AA8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AFF882F-7638-46CC-9D47-F420BBF4E02E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261FEB-15F5-4444-8F9A-4FFCC2D3914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6715B-B0AF-4230-846C-DBA1742A982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56A2B9-6A71-485B-B777-68DA3E36954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7E55A5-D421-411F-A43D-C2E818EC4D8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A20FC-EBFB-4029-96E1-52A135D9DD3B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3B7C5-0085-4EAF-8F8C-64529EE632B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B70999-A9E9-4D42-9F91-82F39A18189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8926B0-0AA6-49EC-B1DC-84A3024F7E10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4640FF-77CC-4E55-B83D-899F7C78DE7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1DA799-C0A2-47AB-B39D-D60FAAD42D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78BB83-9A06-4279-9571-710BDEBBD07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467E40-587C-4959-8C43-73717BFC222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D66187-AC8D-416D-AB80-AB376AD42C6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96BA83-9BF5-479B-AD8C-1ABC6E3773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499FD34-F046-4869-9AE3-D3757F368996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A9A15C-6622-464F-8BFF-2B7ADC6BC47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C9A16E-7827-464F-B938-28B5E60B1B6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866D47E-C6BB-4EEE-AE7D-EA9A420739D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0E71F9-DF9F-4A0E-B2E5-59908F8A577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C73C9-C1EA-4091-B824-BBD1E30EA7C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7118EA-1F20-4151-9609-C06A1934BFE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F62B33-CAFF-47F2-A825-27BBABC74EF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6A97CF-AA9D-4D02-A62E-0B08E638F6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E30CC3-4AF8-48CB-BDD3-8397D8F4DBF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8D3D086-706A-4B7A-8771-52F1E650009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CCEF36-B773-4EB1-A851-D169EB32BC0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705962A-5974-4BA3-8C8F-30F1E24C4F91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8E2AE0-CD02-47FB-ABB4-AB326E61AAD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3563E9-32EC-4B58-A575-32351676DD8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2B90B2-7C57-4CFA-9C14-2BD3B134E3A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998509D-E895-4B7F-8CE1-ACC444C8137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18E7EC-143B-4F8E-ABAD-792A01404B9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6D4D8A3-A1FA-4E4A-BB7E-4B36082A067C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28ECDF3-2ED4-4101-A0E0-0D0F79E6EB4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527F70-8095-4582-BB4D-58834A47158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10F4A0-5CE0-4E6C-B3B1-ABD1AD37EC9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9FF8BF-A115-4EA0-B39C-A6F06D01E42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E4CB1B-7D15-40F8-8228-2CCA234FEF0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AA0ED4-6655-4748-9AB7-3AA5C55E255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F7A9D25-AF66-4CB7-A249-D2A4881D195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0F18AC4-9822-4DEE-B0F6-80BA99DAA82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9350F1-E606-493C-B324-350B26CCB3E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A7564B7-56BD-40DA-B59D-D487943369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CAA588E-5599-436C-822F-6706EF940F14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A15148-8898-4D5F-A887-5D11D8F4250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B601971-1EBA-46B2-9DCD-827007FCFA8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E981C4B-5F4C-4142-891B-0FDB5546B20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A0311A-8FEB-4DB5-9EF0-2E184DB7CD4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290B39B-7377-4F43-9BCA-F05D884CAB6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E4042C-B13E-4910-BDAE-9AD54DE10C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5F77DE-285A-4532-9622-9CB17ED26D8E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8A8499F-B8F4-481F-A4D7-48B74EBD022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4E509C7-81CF-46DC-8D3C-76F52C06199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139E43D-D101-4208-B46B-4E63DF1BE2D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09CDA8E-691E-4C85-B2D7-267337D4A50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AE395B-DCA1-4AA2-8932-B3DBD0B3209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BF40D-146D-4D47-A322-FCFEFA98570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23DA296-3168-4B0F-8426-875D658417F5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D4A64AF-BA32-4849-BC2D-77A0646A90A6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5A94804-38F4-4810-BE97-4284B75C2B4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D452A4-A1A9-4031-835C-038F28D3AE4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2E3336-3A13-4C43-A3BE-BC2C7C76041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A785BE-9293-4496-AB9A-5433E38DD51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5857D6-4AFD-48DA-9CE5-9FDA7F75FC1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62005C-B08B-41C6-A1FE-AA36D13B560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D9DDC7-F70A-4C17-9938-B90057C16D4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685CDE-52F2-4E77-9C5D-5A86FD38516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400511B-467A-4A2B-91F4-C296E260C44A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C14D338-0EA1-4228-A47A-00F2B188380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791245-F7CD-488B-9ACD-C9CB88C2FB3F}"/>
              </a:ext>
            </a:extLst>
          </p:cNvPr>
          <p:cNvGrpSpPr/>
          <p:nvPr/>
        </p:nvGrpSpPr>
        <p:grpSpPr>
          <a:xfrm>
            <a:off x="2437915" y="2069978"/>
            <a:ext cx="2266342" cy="2266342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246721-23D0-424D-9DBA-4A1ACD4DAF32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4857180-E42D-444F-9A4E-A7DC0669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53CF84-96F1-419D-BEE8-A444D254DD97}"/>
              </a:ext>
            </a:extLst>
          </p:cNvPr>
          <p:cNvGrpSpPr/>
          <p:nvPr/>
        </p:nvGrpSpPr>
        <p:grpSpPr>
          <a:xfrm>
            <a:off x="4704121" y="3001051"/>
            <a:ext cx="1610840" cy="1302340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DD083DD-4697-4158-8957-1F9DD12A0C73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B48852-383D-4842-99AC-6D3F7D1D87E9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43A365-FF65-446C-9315-B756C602D9B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79E919-DD7E-4692-9282-26EF58F46627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C6FC4F-8F62-4E24-89ED-943704ABD7B0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F1BD40-83A9-45AE-B11C-E5B5CD5A884C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DC10E7-A0C4-4E32-A890-BC67A707C051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CA8610-E2D6-4E9B-BCF8-512EAB71DF3A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BDDBED-1B2E-4FCA-B095-491CC76FD410}"/>
              </a:ext>
            </a:extLst>
          </p:cNvPr>
          <p:cNvGrpSpPr/>
          <p:nvPr/>
        </p:nvGrpSpPr>
        <p:grpSpPr>
          <a:xfrm>
            <a:off x="934463" y="3373050"/>
            <a:ext cx="4082633" cy="1482850"/>
            <a:chOff x="-61219" y="4060626"/>
            <a:chExt cx="5276765" cy="14828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5413B7-482D-489D-9462-18E1F9E2A7A2}"/>
                </a:ext>
              </a:extLst>
            </p:cNvPr>
            <p:cNvSpPr/>
            <p:nvPr/>
          </p:nvSpPr>
          <p:spPr>
            <a:xfrm>
              <a:off x="-61219" y="4060626"/>
              <a:ext cx="5273213" cy="1480491"/>
            </a:xfrm>
            <a:custGeom>
              <a:avLst/>
              <a:gdLst>
                <a:gd name="connsiteX0" fmla="*/ 6596208 w 8232924"/>
                <a:gd name="connsiteY0" fmla="*/ 0 h 1520066"/>
                <a:gd name="connsiteX1" fmla="*/ 6608675 w 8232924"/>
                <a:gd name="connsiteY1" fmla="*/ 0 h 1520066"/>
                <a:gd name="connsiteX2" fmla="*/ 6947135 w 8232924"/>
                <a:gd name="connsiteY2" fmla="*/ 205015 h 1520066"/>
                <a:gd name="connsiteX3" fmla="*/ 7064418 w 8232924"/>
                <a:gd name="connsiteY3" fmla="*/ 587340 h 1520066"/>
                <a:gd name="connsiteX4" fmla="*/ 7204327 w 8232924"/>
                <a:gd name="connsiteY4" fmla="*/ 899480 h 1520066"/>
                <a:gd name="connsiteX5" fmla="*/ 8181841 w 8232924"/>
                <a:gd name="connsiteY5" fmla="*/ 396639 h 1520066"/>
                <a:gd name="connsiteX6" fmla="*/ 8224323 w 8232924"/>
                <a:gd name="connsiteY6" fmla="*/ 397101 h 1520066"/>
                <a:gd name="connsiteX7" fmla="*/ 8223861 w 8232924"/>
                <a:gd name="connsiteY7" fmla="*/ 439582 h 1520066"/>
                <a:gd name="connsiteX8" fmla="*/ 7870625 w 8232924"/>
                <a:gd name="connsiteY8" fmla="*/ 724940 h 1520066"/>
                <a:gd name="connsiteX9" fmla="*/ 7194169 w 8232924"/>
                <a:gd name="connsiteY9" fmla="*/ 959045 h 1520066"/>
                <a:gd name="connsiteX10" fmla="*/ 7005777 w 8232924"/>
                <a:gd name="connsiteY10" fmla="*/ 599807 h 1520066"/>
                <a:gd name="connsiteX11" fmla="*/ 6607752 w 8232924"/>
                <a:gd name="connsiteY11" fmla="*/ 60489 h 1520066"/>
                <a:gd name="connsiteX12" fmla="*/ 6596670 w 8232924"/>
                <a:gd name="connsiteY12" fmla="*/ 60489 h 1520066"/>
                <a:gd name="connsiteX13" fmla="*/ 5707809 w 8232924"/>
                <a:gd name="connsiteY13" fmla="*/ 640903 h 1520066"/>
                <a:gd name="connsiteX14" fmla="*/ 5579444 w 8232924"/>
                <a:gd name="connsiteY14" fmla="*/ 772500 h 1520066"/>
                <a:gd name="connsiteX15" fmla="*/ 5409522 w 8232924"/>
                <a:gd name="connsiteY15" fmla="*/ 951657 h 1520066"/>
                <a:gd name="connsiteX16" fmla="*/ 5020270 w 8232924"/>
                <a:gd name="connsiteY16" fmla="*/ 1342294 h 1520066"/>
                <a:gd name="connsiteX17" fmla="*/ 4662879 w 8232924"/>
                <a:gd name="connsiteY17" fmla="*/ 1520066 h 1520066"/>
                <a:gd name="connsiteX18" fmla="*/ 4619937 w 8232924"/>
                <a:gd name="connsiteY18" fmla="*/ 1515910 h 1520066"/>
                <a:gd name="connsiteX19" fmla="*/ 4388141 w 8232924"/>
                <a:gd name="connsiteY19" fmla="*/ 1172372 h 1520066"/>
                <a:gd name="connsiteX20" fmla="*/ 4162348 w 8232924"/>
                <a:gd name="connsiteY20" fmla="*/ 762803 h 1520066"/>
                <a:gd name="connsiteX21" fmla="*/ 3294265 w 8232924"/>
                <a:gd name="connsiteY21" fmla="*/ 767883 h 1520066"/>
                <a:gd name="connsiteX22" fmla="*/ 2343532 w 8232924"/>
                <a:gd name="connsiteY22" fmla="*/ 995061 h 1520066"/>
                <a:gd name="connsiteX23" fmla="*/ 2325195 w 8232924"/>
                <a:gd name="connsiteY23" fmla="*/ 992833 h 1520066"/>
                <a:gd name="connsiteX24" fmla="*/ 2108936 w 8232924"/>
                <a:gd name="connsiteY24" fmla="*/ 1040931 h 1520066"/>
                <a:gd name="connsiteX25" fmla="*/ 1300041 w 8232924"/>
                <a:gd name="connsiteY25" fmla="*/ 1114064 h 1520066"/>
                <a:gd name="connsiteX26" fmla="*/ 992383 w 8232924"/>
                <a:gd name="connsiteY26" fmla="*/ 1102634 h 1520066"/>
                <a:gd name="connsiteX27" fmla="*/ 73221 w 8232924"/>
                <a:gd name="connsiteY27" fmla="*/ 742589 h 1520066"/>
                <a:gd name="connsiteX28" fmla="*/ 18050 w 8232924"/>
                <a:gd name="connsiteY28" fmla="*/ 617782 h 1520066"/>
                <a:gd name="connsiteX29" fmla="*/ 0 w 8232924"/>
                <a:gd name="connsiteY29" fmla="*/ 546213 h 1520066"/>
                <a:gd name="connsiteX30" fmla="*/ 53560 w 8232924"/>
                <a:gd name="connsiteY30" fmla="*/ 529882 h 1520066"/>
                <a:gd name="connsiteX31" fmla="*/ 72194 w 8232924"/>
                <a:gd name="connsiteY31" fmla="*/ 602393 h 1520066"/>
                <a:gd name="connsiteX32" fmla="*/ 122751 w 8232924"/>
                <a:gd name="connsiteY32" fmla="*/ 715919 h 1520066"/>
                <a:gd name="connsiteX33" fmla="*/ 2343981 w 8232924"/>
                <a:gd name="connsiteY33" fmla="*/ 930232 h 1520066"/>
                <a:gd name="connsiteX34" fmla="*/ 2344588 w 8232924"/>
                <a:gd name="connsiteY34" fmla="*/ 932577 h 1520066"/>
                <a:gd name="connsiteX35" fmla="*/ 2401091 w 8232924"/>
                <a:gd name="connsiteY35" fmla="*/ 916935 h 1520066"/>
                <a:gd name="connsiteX36" fmla="*/ 3283184 w 8232924"/>
                <a:gd name="connsiteY36" fmla="*/ 708780 h 1520066"/>
                <a:gd name="connsiteX37" fmla="*/ 4196055 w 8232924"/>
                <a:gd name="connsiteY37" fmla="*/ 712935 h 1520066"/>
                <a:gd name="connsiteX38" fmla="*/ 4445397 w 8232924"/>
                <a:gd name="connsiteY38" fmla="*/ 1154825 h 1520066"/>
                <a:gd name="connsiteX39" fmla="*/ 4631019 w 8232924"/>
                <a:gd name="connsiteY39" fmla="*/ 1456806 h 1520066"/>
                <a:gd name="connsiteX40" fmla="*/ 5364732 w 8232924"/>
                <a:gd name="connsiteY40" fmla="*/ 911024 h 1520066"/>
                <a:gd name="connsiteX41" fmla="*/ 5537425 w 8232924"/>
                <a:gd name="connsiteY41" fmla="*/ 728634 h 1520066"/>
                <a:gd name="connsiteX42" fmla="*/ 5663944 w 8232924"/>
                <a:gd name="connsiteY42" fmla="*/ 599346 h 1520066"/>
                <a:gd name="connsiteX43" fmla="*/ 6596208 w 8232924"/>
                <a:gd name="connsiteY43" fmla="*/ 0 h 1520066"/>
                <a:gd name="connsiteX0" fmla="*/ 6596208 w 8232924"/>
                <a:gd name="connsiteY0" fmla="*/ 746437 h 2266503"/>
                <a:gd name="connsiteX1" fmla="*/ 6608675 w 8232924"/>
                <a:gd name="connsiteY1" fmla="*/ 746437 h 2266503"/>
                <a:gd name="connsiteX2" fmla="*/ 6947135 w 8232924"/>
                <a:gd name="connsiteY2" fmla="*/ 951452 h 2266503"/>
                <a:gd name="connsiteX3" fmla="*/ 7064418 w 8232924"/>
                <a:gd name="connsiteY3" fmla="*/ 1333777 h 2266503"/>
                <a:gd name="connsiteX4" fmla="*/ 7204327 w 8232924"/>
                <a:gd name="connsiteY4" fmla="*/ 1645917 h 2266503"/>
                <a:gd name="connsiteX5" fmla="*/ 8181841 w 8232924"/>
                <a:gd name="connsiteY5" fmla="*/ 1143076 h 2266503"/>
                <a:gd name="connsiteX6" fmla="*/ 8224323 w 8232924"/>
                <a:gd name="connsiteY6" fmla="*/ 1143538 h 2266503"/>
                <a:gd name="connsiteX7" fmla="*/ 8223861 w 8232924"/>
                <a:gd name="connsiteY7" fmla="*/ 1186019 h 2266503"/>
                <a:gd name="connsiteX8" fmla="*/ 7870625 w 8232924"/>
                <a:gd name="connsiteY8" fmla="*/ 1471377 h 2266503"/>
                <a:gd name="connsiteX9" fmla="*/ 7194169 w 8232924"/>
                <a:gd name="connsiteY9" fmla="*/ 1705482 h 2266503"/>
                <a:gd name="connsiteX10" fmla="*/ 7005777 w 8232924"/>
                <a:gd name="connsiteY10" fmla="*/ 1346244 h 2266503"/>
                <a:gd name="connsiteX11" fmla="*/ 6607752 w 8232924"/>
                <a:gd name="connsiteY11" fmla="*/ 806926 h 2266503"/>
                <a:gd name="connsiteX12" fmla="*/ 6596670 w 8232924"/>
                <a:gd name="connsiteY12" fmla="*/ 806926 h 2266503"/>
                <a:gd name="connsiteX13" fmla="*/ 5707809 w 8232924"/>
                <a:gd name="connsiteY13" fmla="*/ 1387340 h 2266503"/>
                <a:gd name="connsiteX14" fmla="*/ 5579444 w 8232924"/>
                <a:gd name="connsiteY14" fmla="*/ 1518937 h 2266503"/>
                <a:gd name="connsiteX15" fmla="*/ 5409522 w 8232924"/>
                <a:gd name="connsiteY15" fmla="*/ 1698094 h 2266503"/>
                <a:gd name="connsiteX16" fmla="*/ 5020270 w 8232924"/>
                <a:gd name="connsiteY16" fmla="*/ 2088731 h 2266503"/>
                <a:gd name="connsiteX17" fmla="*/ 4662879 w 8232924"/>
                <a:gd name="connsiteY17" fmla="*/ 2266503 h 2266503"/>
                <a:gd name="connsiteX18" fmla="*/ 4619937 w 8232924"/>
                <a:gd name="connsiteY18" fmla="*/ 2262347 h 2266503"/>
                <a:gd name="connsiteX19" fmla="*/ 4388141 w 8232924"/>
                <a:gd name="connsiteY19" fmla="*/ 1918809 h 2266503"/>
                <a:gd name="connsiteX20" fmla="*/ 4162348 w 8232924"/>
                <a:gd name="connsiteY20" fmla="*/ 1509240 h 2266503"/>
                <a:gd name="connsiteX21" fmla="*/ 3294265 w 8232924"/>
                <a:gd name="connsiteY21" fmla="*/ 1514320 h 2266503"/>
                <a:gd name="connsiteX22" fmla="*/ 2343532 w 8232924"/>
                <a:gd name="connsiteY22" fmla="*/ 1741498 h 2266503"/>
                <a:gd name="connsiteX23" fmla="*/ 2325195 w 8232924"/>
                <a:gd name="connsiteY23" fmla="*/ 1739270 h 2266503"/>
                <a:gd name="connsiteX24" fmla="*/ 2108936 w 8232924"/>
                <a:gd name="connsiteY24" fmla="*/ 1787368 h 2266503"/>
                <a:gd name="connsiteX25" fmla="*/ 1300041 w 8232924"/>
                <a:gd name="connsiteY25" fmla="*/ 1860501 h 2266503"/>
                <a:gd name="connsiteX26" fmla="*/ 992383 w 8232924"/>
                <a:gd name="connsiteY26" fmla="*/ 1849071 h 2266503"/>
                <a:gd name="connsiteX27" fmla="*/ 73221 w 8232924"/>
                <a:gd name="connsiteY27" fmla="*/ 1489026 h 2266503"/>
                <a:gd name="connsiteX28" fmla="*/ 18050 w 8232924"/>
                <a:gd name="connsiteY28" fmla="*/ 1364219 h 2266503"/>
                <a:gd name="connsiteX29" fmla="*/ 0 w 8232924"/>
                <a:gd name="connsiteY29" fmla="*/ 1292650 h 2266503"/>
                <a:gd name="connsiteX30" fmla="*/ 3051450 w 8232924"/>
                <a:gd name="connsiteY30" fmla="*/ 0 h 2266503"/>
                <a:gd name="connsiteX31" fmla="*/ 72194 w 8232924"/>
                <a:gd name="connsiteY31" fmla="*/ 1348830 h 2266503"/>
                <a:gd name="connsiteX32" fmla="*/ 122751 w 8232924"/>
                <a:gd name="connsiteY32" fmla="*/ 1462356 h 2266503"/>
                <a:gd name="connsiteX33" fmla="*/ 2343981 w 8232924"/>
                <a:gd name="connsiteY33" fmla="*/ 1676669 h 2266503"/>
                <a:gd name="connsiteX34" fmla="*/ 2344588 w 8232924"/>
                <a:gd name="connsiteY34" fmla="*/ 1679014 h 2266503"/>
                <a:gd name="connsiteX35" fmla="*/ 2401091 w 8232924"/>
                <a:gd name="connsiteY35" fmla="*/ 1663372 h 2266503"/>
                <a:gd name="connsiteX36" fmla="*/ 3283184 w 8232924"/>
                <a:gd name="connsiteY36" fmla="*/ 1455217 h 2266503"/>
                <a:gd name="connsiteX37" fmla="*/ 4196055 w 8232924"/>
                <a:gd name="connsiteY37" fmla="*/ 1459372 h 2266503"/>
                <a:gd name="connsiteX38" fmla="*/ 4445397 w 8232924"/>
                <a:gd name="connsiteY38" fmla="*/ 1901262 h 2266503"/>
                <a:gd name="connsiteX39" fmla="*/ 4631019 w 8232924"/>
                <a:gd name="connsiteY39" fmla="*/ 2203243 h 2266503"/>
                <a:gd name="connsiteX40" fmla="*/ 5364732 w 8232924"/>
                <a:gd name="connsiteY40" fmla="*/ 1657461 h 2266503"/>
                <a:gd name="connsiteX41" fmla="*/ 5537425 w 8232924"/>
                <a:gd name="connsiteY41" fmla="*/ 1475071 h 2266503"/>
                <a:gd name="connsiteX42" fmla="*/ 5663944 w 8232924"/>
                <a:gd name="connsiteY42" fmla="*/ 1345783 h 2266503"/>
                <a:gd name="connsiteX43" fmla="*/ 6596208 w 8232924"/>
                <a:gd name="connsiteY43" fmla="*/ 746437 h 226650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45030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2989887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233220" h="2311533">
                  <a:moveTo>
                    <a:pt x="6596504" y="791467"/>
                  </a:moveTo>
                  <a:lnTo>
                    <a:pt x="6608971" y="791467"/>
                  </a:lnTo>
                  <a:cubicBezTo>
                    <a:pt x="6761347" y="795161"/>
                    <a:pt x="6871705" y="862114"/>
                    <a:pt x="6947431" y="996482"/>
                  </a:cubicBezTo>
                  <a:cubicBezTo>
                    <a:pt x="7010690" y="1109148"/>
                    <a:pt x="7039318" y="1252289"/>
                    <a:pt x="7064714" y="1378807"/>
                  </a:cubicBezTo>
                  <a:cubicBezTo>
                    <a:pt x="7096574" y="1538571"/>
                    <a:pt x="7124279" y="1677095"/>
                    <a:pt x="7204623" y="1690947"/>
                  </a:cubicBezTo>
                  <a:cubicBezTo>
                    <a:pt x="7592027" y="1757900"/>
                    <a:pt x="8176135" y="1193648"/>
                    <a:pt x="8182137" y="1188106"/>
                  </a:cubicBezTo>
                  <a:cubicBezTo>
                    <a:pt x="8194143" y="1176563"/>
                    <a:pt x="8213075" y="1176563"/>
                    <a:pt x="8224619" y="1188568"/>
                  </a:cubicBezTo>
                  <a:cubicBezTo>
                    <a:pt x="8236163" y="1200573"/>
                    <a:pt x="8236163" y="1219505"/>
                    <a:pt x="8224157" y="1231049"/>
                  </a:cubicBezTo>
                  <a:cubicBezTo>
                    <a:pt x="8222771" y="1232434"/>
                    <a:pt x="8070857" y="1379731"/>
                    <a:pt x="7870921" y="1516407"/>
                  </a:cubicBezTo>
                  <a:cubicBezTo>
                    <a:pt x="7598953" y="1702029"/>
                    <a:pt x="7371313" y="1780988"/>
                    <a:pt x="7194465" y="1750512"/>
                  </a:cubicBezTo>
                  <a:cubicBezTo>
                    <a:pt x="7073487" y="1729734"/>
                    <a:pt x="7042089" y="1572740"/>
                    <a:pt x="7006073" y="1391274"/>
                  </a:cubicBezTo>
                  <a:cubicBezTo>
                    <a:pt x="6956204" y="1141932"/>
                    <a:pt x="6899871" y="858882"/>
                    <a:pt x="6608048" y="851956"/>
                  </a:cubicBezTo>
                  <a:lnTo>
                    <a:pt x="6596966" y="851956"/>
                  </a:lnTo>
                  <a:cubicBezTo>
                    <a:pt x="6260353" y="851956"/>
                    <a:pt x="5928820" y="1201035"/>
                    <a:pt x="5708105" y="1432370"/>
                  </a:cubicBezTo>
                  <a:cubicBezTo>
                    <a:pt x="5659161" y="1483624"/>
                    <a:pt x="5617141" y="1527951"/>
                    <a:pt x="5579740" y="1563967"/>
                  </a:cubicBezTo>
                  <a:cubicBezTo>
                    <a:pt x="5533104" y="1608295"/>
                    <a:pt x="5476310" y="1671092"/>
                    <a:pt x="5409818" y="1743124"/>
                  </a:cubicBezTo>
                  <a:cubicBezTo>
                    <a:pt x="5297152" y="1866410"/>
                    <a:pt x="5156781" y="2019710"/>
                    <a:pt x="5020566" y="2133761"/>
                  </a:cubicBezTo>
                  <a:cubicBezTo>
                    <a:pt x="4877425" y="2252891"/>
                    <a:pt x="4760142" y="2311533"/>
                    <a:pt x="4663175" y="2311533"/>
                  </a:cubicBezTo>
                  <a:cubicBezTo>
                    <a:pt x="4648399" y="2311533"/>
                    <a:pt x="4634085" y="2310147"/>
                    <a:pt x="4620233" y="2307377"/>
                  </a:cubicBezTo>
                  <a:cubicBezTo>
                    <a:pt x="4484942" y="2280596"/>
                    <a:pt x="4438306" y="2126835"/>
                    <a:pt x="4388437" y="1963839"/>
                  </a:cubicBezTo>
                  <a:cubicBezTo>
                    <a:pt x="4342263" y="1812848"/>
                    <a:pt x="4290547" y="1642002"/>
                    <a:pt x="4162644" y="1554270"/>
                  </a:cubicBezTo>
                  <a:cubicBezTo>
                    <a:pt x="4082299" y="1498861"/>
                    <a:pt x="3866203" y="1454995"/>
                    <a:pt x="3294561" y="1559350"/>
                  </a:cubicBezTo>
                  <a:cubicBezTo>
                    <a:pt x="2907157" y="1629996"/>
                    <a:pt x="2512364" y="1739892"/>
                    <a:pt x="2343828" y="1786528"/>
                  </a:cubicBezTo>
                  <a:lnTo>
                    <a:pt x="2325491" y="1784300"/>
                  </a:lnTo>
                  <a:lnTo>
                    <a:pt x="2109232" y="1832398"/>
                  </a:lnTo>
                  <a:cubicBezTo>
                    <a:pt x="1851120" y="1880350"/>
                    <a:pt x="1570371" y="1905531"/>
                    <a:pt x="1300337" y="1905531"/>
                  </a:cubicBezTo>
                  <a:cubicBezTo>
                    <a:pt x="1195562" y="1905531"/>
                    <a:pt x="1092692" y="1901721"/>
                    <a:pt x="992679" y="1894101"/>
                  </a:cubicBezTo>
                  <a:cubicBezTo>
                    <a:pt x="708834" y="1871241"/>
                    <a:pt x="212582" y="1795041"/>
                    <a:pt x="73517" y="1534056"/>
                  </a:cubicBezTo>
                  <a:cubicBezTo>
                    <a:pt x="50895" y="1491194"/>
                    <a:pt x="32500" y="1449641"/>
                    <a:pt x="18346" y="1409249"/>
                  </a:cubicBezTo>
                  <a:cubicBezTo>
                    <a:pt x="-82841" y="1041767"/>
                    <a:pt x="143780" y="203852"/>
                    <a:pt x="3061632" y="0"/>
                  </a:cubicBezTo>
                  <a:lnTo>
                    <a:pt x="3067609" y="36849"/>
                  </a:lnTo>
                  <a:cubicBezTo>
                    <a:pt x="1323731" y="155109"/>
                    <a:pt x="-65902" y="600623"/>
                    <a:pt x="72490" y="1393860"/>
                  </a:cubicBezTo>
                  <a:cubicBezTo>
                    <a:pt x="85483" y="1430531"/>
                    <a:pt x="102330" y="1468334"/>
                    <a:pt x="123047" y="1507386"/>
                  </a:cubicBezTo>
                  <a:cubicBezTo>
                    <a:pt x="324024" y="1884576"/>
                    <a:pt x="1512745" y="1939821"/>
                    <a:pt x="2344277" y="1721699"/>
                  </a:cubicBezTo>
                  <a:lnTo>
                    <a:pt x="2344884" y="1724044"/>
                  </a:lnTo>
                  <a:lnTo>
                    <a:pt x="2401387" y="1708402"/>
                  </a:lnTo>
                  <a:cubicBezTo>
                    <a:pt x="2596078" y="1654837"/>
                    <a:pt x="2942077" y="1562870"/>
                    <a:pt x="3283480" y="1500247"/>
                  </a:cubicBezTo>
                  <a:cubicBezTo>
                    <a:pt x="3765542" y="1412515"/>
                    <a:pt x="4063829" y="1413900"/>
                    <a:pt x="4196351" y="1504402"/>
                  </a:cubicBezTo>
                  <a:cubicBezTo>
                    <a:pt x="4341339" y="1604139"/>
                    <a:pt x="4396748" y="1785605"/>
                    <a:pt x="4445693" y="1946292"/>
                  </a:cubicBezTo>
                  <a:cubicBezTo>
                    <a:pt x="4491868" y="2097744"/>
                    <a:pt x="4531578" y="2228418"/>
                    <a:pt x="4631315" y="2248273"/>
                  </a:cubicBezTo>
                  <a:cubicBezTo>
                    <a:pt x="4829403" y="2287522"/>
                    <a:pt x="5151702" y="1935210"/>
                    <a:pt x="5365028" y="1702491"/>
                  </a:cubicBezTo>
                  <a:cubicBezTo>
                    <a:pt x="5431982" y="1629073"/>
                    <a:pt x="5489700" y="1566276"/>
                    <a:pt x="5537721" y="1520101"/>
                  </a:cubicBezTo>
                  <a:cubicBezTo>
                    <a:pt x="5574200" y="1485470"/>
                    <a:pt x="5615757" y="1441605"/>
                    <a:pt x="5664240" y="1390813"/>
                  </a:cubicBezTo>
                  <a:cubicBezTo>
                    <a:pt x="5891419" y="1151628"/>
                    <a:pt x="6234034" y="791467"/>
                    <a:pt x="6596504" y="79146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44FBBC-E37D-4274-AA16-CE48478D125B}"/>
                </a:ext>
              </a:extLst>
            </p:cNvPr>
            <p:cNvSpPr/>
            <p:nvPr/>
          </p:nvSpPr>
          <p:spPr>
            <a:xfrm>
              <a:off x="48949" y="4587648"/>
              <a:ext cx="5166597" cy="955828"/>
            </a:xfrm>
            <a:custGeom>
              <a:avLst/>
              <a:gdLst>
                <a:gd name="connsiteX0" fmla="*/ 6429118 w 8066757"/>
                <a:gd name="connsiteY0" fmla="*/ 0 h 1492361"/>
                <a:gd name="connsiteX1" fmla="*/ 6436506 w 8066757"/>
                <a:gd name="connsiteY1" fmla="*/ 0 h 1492361"/>
                <a:gd name="connsiteX2" fmla="*/ 6746799 w 8066757"/>
                <a:gd name="connsiteY2" fmla="*/ 187930 h 1492361"/>
                <a:gd name="connsiteX3" fmla="*/ 6862235 w 8066757"/>
                <a:gd name="connsiteY3" fmla="*/ 556403 h 1492361"/>
                <a:gd name="connsiteX4" fmla="*/ 7031696 w 8066757"/>
                <a:gd name="connsiteY4" fmla="*/ 899942 h 1492361"/>
                <a:gd name="connsiteX5" fmla="*/ 8039686 w 8066757"/>
                <a:gd name="connsiteY5" fmla="*/ 376323 h 1492361"/>
                <a:gd name="connsiteX6" fmla="*/ 8062311 w 8066757"/>
                <a:gd name="connsiteY6" fmla="*/ 376784 h 1492361"/>
                <a:gd name="connsiteX7" fmla="*/ 8061849 w 8066757"/>
                <a:gd name="connsiteY7" fmla="*/ 399410 h 1492361"/>
                <a:gd name="connsiteX8" fmla="*/ 7701227 w 8066757"/>
                <a:gd name="connsiteY8" fmla="*/ 692157 h 1492361"/>
                <a:gd name="connsiteX9" fmla="*/ 7025693 w 8066757"/>
                <a:gd name="connsiteY9" fmla="*/ 931340 h 1492361"/>
                <a:gd name="connsiteX10" fmla="*/ 6830375 w 8066757"/>
                <a:gd name="connsiteY10" fmla="*/ 562406 h 1492361"/>
                <a:gd name="connsiteX11" fmla="*/ 6436044 w 8066757"/>
                <a:gd name="connsiteY11" fmla="*/ 31860 h 1492361"/>
                <a:gd name="connsiteX12" fmla="*/ 6429118 w 8066757"/>
                <a:gd name="connsiteY12" fmla="*/ 31860 h 1492361"/>
                <a:gd name="connsiteX13" fmla="*/ 5531023 w 8066757"/>
                <a:gd name="connsiteY13" fmla="*/ 615507 h 1492361"/>
                <a:gd name="connsiteX14" fmla="*/ 5402196 w 8066757"/>
                <a:gd name="connsiteY14" fmla="*/ 747566 h 1492361"/>
                <a:gd name="connsiteX15" fmla="*/ 5233659 w 8066757"/>
                <a:gd name="connsiteY15" fmla="*/ 924877 h 1492361"/>
                <a:gd name="connsiteX16" fmla="*/ 4491172 w 8066757"/>
                <a:gd name="connsiteY16" fmla="*/ 1492361 h 1492361"/>
                <a:gd name="connsiteX17" fmla="*/ 4450538 w 8066757"/>
                <a:gd name="connsiteY17" fmla="*/ 1488205 h 1492361"/>
                <a:gd name="connsiteX18" fmla="*/ 4212278 w 8066757"/>
                <a:gd name="connsiteY18" fmla="*/ 1137279 h 1492361"/>
                <a:gd name="connsiteX19" fmla="*/ 3986946 w 8066757"/>
                <a:gd name="connsiteY19" fmla="*/ 732328 h 1492361"/>
                <a:gd name="connsiteX20" fmla="*/ 3125329 w 8066757"/>
                <a:gd name="connsiteY20" fmla="*/ 736022 h 1492361"/>
                <a:gd name="connsiteX21" fmla="*/ 2179674 w 8066757"/>
                <a:gd name="connsiteY21" fmla="*/ 964586 h 1492361"/>
                <a:gd name="connsiteX22" fmla="*/ 2167669 w 8066757"/>
                <a:gd name="connsiteY22" fmla="*/ 967818 h 1492361"/>
                <a:gd name="connsiteX23" fmla="*/ 2162920 w 8066757"/>
                <a:gd name="connsiteY23" fmla="*/ 967219 h 1492361"/>
                <a:gd name="connsiteX24" fmla="*/ 1937103 w 8066757"/>
                <a:gd name="connsiteY24" fmla="*/ 1017532 h 1492361"/>
                <a:gd name="connsiteX25" fmla="*/ 1131288 w 8066757"/>
                <a:gd name="connsiteY25" fmla="*/ 1091470 h 1492361"/>
                <a:gd name="connsiteX26" fmla="*/ 824583 w 8066757"/>
                <a:gd name="connsiteY26" fmla="*/ 1080040 h 1492361"/>
                <a:gd name="connsiteX27" fmla="*/ 32698 w 8066757"/>
                <a:gd name="connsiteY27" fmla="*/ 856486 h 1492361"/>
                <a:gd name="connsiteX28" fmla="*/ 0 w 8066757"/>
                <a:gd name="connsiteY28" fmla="*/ 826785 h 1492361"/>
                <a:gd name="connsiteX29" fmla="*/ 826488 w 8066757"/>
                <a:gd name="connsiteY29" fmla="*/ 1051465 h 1492361"/>
                <a:gd name="connsiteX30" fmla="*/ 1856393 w 8066757"/>
                <a:gd name="connsiteY30" fmla="*/ 1002843 h 1492361"/>
                <a:gd name="connsiteX31" fmla="*/ 2155932 w 8066757"/>
                <a:gd name="connsiteY31" fmla="*/ 939216 h 1492361"/>
                <a:gd name="connsiteX32" fmla="*/ 2158895 w 8066757"/>
                <a:gd name="connsiteY32" fmla="*/ 936882 h 1492361"/>
                <a:gd name="connsiteX33" fmla="*/ 2170900 w 8066757"/>
                <a:gd name="connsiteY33" fmla="*/ 933649 h 1492361"/>
                <a:gd name="connsiteX34" fmla="*/ 3119788 w 8066757"/>
                <a:gd name="connsiteY34" fmla="*/ 704624 h 1492361"/>
                <a:gd name="connsiteX35" fmla="*/ 4005416 w 8066757"/>
                <a:gd name="connsiteY35" fmla="*/ 706009 h 1492361"/>
                <a:gd name="connsiteX36" fmla="*/ 4243215 w 8066757"/>
                <a:gd name="connsiteY36" fmla="*/ 1128044 h 1492361"/>
                <a:gd name="connsiteX37" fmla="*/ 4457003 w 8066757"/>
                <a:gd name="connsiteY37" fmla="*/ 1456807 h 1492361"/>
                <a:gd name="connsiteX38" fmla="*/ 4821782 w 8066757"/>
                <a:gd name="connsiteY38" fmla="*/ 1291964 h 1492361"/>
                <a:gd name="connsiteX39" fmla="*/ 5210110 w 8066757"/>
                <a:gd name="connsiteY39" fmla="*/ 903636 h 1492361"/>
                <a:gd name="connsiteX40" fmla="*/ 5380032 w 8066757"/>
                <a:gd name="connsiteY40" fmla="*/ 724940 h 1492361"/>
                <a:gd name="connsiteX41" fmla="*/ 5507935 w 8066757"/>
                <a:gd name="connsiteY41" fmla="*/ 593804 h 1492361"/>
                <a:gd name="connsiteX42" fmla="*/ 6429118 w 8066757"/>
                <a:gd name="connsiteY42" fmla="*/ 0 h 14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66757" h="1492361">
                  <a:moveTo>
                    <a:pt x="6429118" y="0"/>
                  </a:moveTo>
                  <a:cubicBezTo>
                    <a:pt x="6431426" y="0"/>
                    <a:pt x="6434197" y="0"/>
                    <a:pt x="6436506" y="0"/>
                  </a:cubicBezTo>
                  <a:cubicBezTo>
                    <a:pt x="6575030" y="1847"/>
                    <a:pt x="6676152" y="63259"/>
                    <a:pt x="6746799" y="187930"/>
                  </a:cubicBezTo>
                  <a:cubicBezTo>
                    <a:pt x="6806826" y="294132"/>
                    <a:pt x="6836377" y="433579"/>
                    <a:pt x="6862235" y="556403"/>
                  </a:cubicBezTo>
                  <a:cubicBezTo>
                    <a:pt x="6899175" y="731405"/>
                    <a:pt x="6931035" y="882396"/>
                    <a:pt x="7031696" y="899942"/>
                  </a:cubicBezTo>
                  <a:cubicBezTo>
                    <a:pt x="7425565" y="970127"/>
                    <a:pt x="8033683" y="382325"/>
                    <a:pt x="8039686" y="376323"/>
                  </a:cubicBezTo>
                  <a:cubicBezTo>
                    <a:pt x="8046151" y="370320"/>
                    <a:pt x="8056309" y="370320"/>
                    <a:pt x="8062311" y="376784"/>
                  </a:cubicBezTo>
                  <a:cubicBezTo>
                    <a:pt x="8068314" y="383249"/>
                    <a:pt x="8068314" y="393407"/>
                    <a:pt x="8061849" y="399410"/>
                  </a:cubicBezTo>
                  <a:cubicBezTo>
                    <a:pt x="8060465" y="400795"/>
                    <a:pt x="7904857" y="552248"/>
                    <a:pt x="7701227" y="692157"/>
                  </a:cubicBezTo>
                  <a:cubicBezTo>
                    <a:pt x="7426026" y="881934"/>
                    <a:pt x="7198848" y="962278"/>
                    <a:pt x="7025693" y="931340"/>
                  </a:cubicBezTo>
                  <a:cubicBezTo>
                    <a:pt x="6903330" y="909638"/>
                    <a:pt x="6869623" y="748489"/>
                    <a:pt x="6830375" y="562406"/>
                  </a:cubicBezTo>
                  <a:cubicBezTo>
                    <a:pt x="6778198" y="315372"/>
                    <a:pt x="6719556" y="35555"/>
                    <a:pt x="6436044" y="31860"/>
                  </a:cubicBezTo>
                  <a:cubicBezTo>
                    <a:pt x="6433735" y="31860"/>
                    <a:pt x="6431426" y="31860"/>
                    <a:pt x="6429118" y="31860"/>
                  </a:cubicBezTo>
                  <a:cubicBezTo>
                    <a:pt x="6085579" y="31860"/>
                    <a:pt x="5752199" y="382787"/>
                    <a:pt x="5531023" y="615507"/>
                  </a:cubicBezTo>
                  <a:cubicBezTo>
                    <a:pt x="5482078" y="667222"/>
                    <a:pt x="5439597" y="711550"/>
                    <a:pt x="5402196" y="747566"/>
                  </a:cubicBezTo>
                  <a:cubicBezTo>
                    <a:pt x="5356021" y="791432"/>
                    <a:pt x="5299226" y="853306"/>
                    <a:pt x="5233659" y="924877"/>
                  </a:cubicBezTo>
                  <a:cubicBezTo>
                    <a:pt x="5012021" y="1167293"/>
                    <a:pt x="4712809" y="1492361"/>
                    <a:pt x="4491172" y="1492361"/>
                  </a:cubicBezTo>
                  <a:cubicBezTo>
                    <a:pt x="4477319" y="1492361"/>
                    <a:pt x="4463467" y="1490976"/>
                    <a:pt x="4450538" y="1488205"/>
                  </a:cubicBezTo>
                  <a:cubicBezTo>
                    <a:pt x="4313861" y="1460501"/>
                    <a:pt x="4264455" y="1303507"/>
                    <a:pt x="4212278" y="1137279"/>
                  </a:cubicBezTo>
                  <a:cubicBezTo>
                    <a:pt x="4162871" y="980286"/>
                    <a:pt x="4112079" y="817751"/>
                    <a:pt x="3986946" y="732328"/>
                  </a:cubicBezTo>
                  <a:cubicBezTo>
                    <a:pt x="3867815" y="651061"/>
                    <a:pt x="3577839" y="652446"/>
                    <a:pt x="3125329" y="736022"/>
                  </a:cubicBezTo>
                  <a:cubicBezTo>
                    <a:pt x="2755470" y="804823"/>
                    <a:pt x="2366681" y="912871"/>
                    <a:pt x="2179674" y="964586"/>
                  </a:cubicBezTo>
                  <a:lnTo>
                    <a:pt x="2167669" y="967818"/>
                  </a:lnTo>
                  <a:lnTo>
                    <a:pt x="2162920" y="967219"/>
                  </a:lnTo>
                  <a:lnTo>
                    <a:pt x="1937103" y="1017532"/>
                  </a:lnTo>
                  <a:cubicBezTo>
                    <a:pt x="1679214" y="1065753"/>
                    <a:pt x="1399893" y="1091470"/>
                    <a:pt x="1131288" y="1091470"/>
                  </a:cubicBezTo>
                  <a:cubicBezTo>
                    <a:pt x="1026513" y="1091470"/>
                    <a:pt x="923643" y="1087660"/>
                    <a:pt x="824583" y="1080040"/>
                  </a:cubicBezTo>
                  <a:cubicBezTo>
                    <a:pt x="460966" y="1051465"/>
                    <a:pt x="188432" y="973598"/>
                    <a:pt x="32698" y="856486"/>
                  </a:cubicBezTo>
                  <a:lnTo>
                    <a:pt x="0" y="826785"/>
                  </a:lnTo>
                  <a:cubicBezTo>
                    <a:pt x="251503" y="1005647"/>
                    <a:pt x="542995" y="1021892"/>
                    <a:pt x="826488" y="1051465"/>
                  </a:cubicBezTo>
                  <a:cubicBezTo>
                    <a:pt x="1154386" y="1077183"/>
                    <a:pt x="1520860" y="1058966"/>
                    <a:pt x="1856393" y="1002843"/>
                  </a:cubicBezTo>
                  <a:lnTo>
                    <a:pt x="2155932" y="939216"/>
                  </a:lnTo>
                  <a:lnTo>
                    <a:pt x="2158895" y="936882"/>
                  </a:lnTo>
                  <a:lnTo>
                    <a:pt x="2170900" y="933649"/>
                  </a:lnTo>
                  <a:cubicBezTo>
                    <a:pt x="2358370" y="881473"/>
                    <a:pt x="2748082" y="773424"/>
                    <a:pt x="3119788" y="704624"/>
                  </a:cubicBezTo>
                  <a:cubicBezTo>
                    <a:pt x="3581072" y="619201"/>
                    <a:pt x="3878897" y="620124"/>
                    <a:pt x="4005416" y="706009"/>
                  </a:cubicBezTo>
                  <a:cubicBezTo>
                    <a:pt x="4139784" y="797434"/>
                    <a:pt x="4194732" y="972898"/>
                    <a:pt x="4243215" y="1128044"/>
                  </a:cubicBezTo>
                  <a:cubicBezTo>
                    <a:pt x="4294468" y="1291964"/>
                    <a:pt x="4338796" y="1433258"/>
                    <a:pt x="4457003" y="1456807"/>
                  </a:cubicBezTo>
                  <a:cubicBezTo>
                    <a:pt x="4547505" y="1474815"/>
                    <a:pt x="4666635" y="1421253"/>
                    <a:pt x="4821782" y="1291964"/>
                  </a:cubicBezTo>
                  <a:cubicBezTo>
                    <a:pt x="4957073" y="1179297"/>
                    <a:pt x="5097444" y="1026460"/>
                    <a:pt x="5210110" y="903636"/>
                  </a:cubicBezTo>
                  <a:cubicBezTo>
                    <a:pt x="5276140" y="832065"/>
                    <a:pt x="5332934" y="769730"/>
                    <a:pt x="5380032" y="724940"/>
                  </a:cubicBezTo>
                  <a:cubicBezTo>
                    <a:pt x="5416971" y="689848"/>
                    <a:pt x="5458991" y="645520"/>
                    <a:pt x="5507935" y="593804"/>
                  </a:cubicBezTo>
                  <a:cubicBezTo>
                    <a:pt x="5732806" y="356930"/>
                    <a:pt x="6071727" y="0"/>
                    <a:pt x="6429118" y="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272740-D5D1-4863-A6D3-FF9A0B3611B1}"/>
              </a:ext>
            </a:extLst>
          </p:cNvPr>
          <p:cNvSpPr txBox="1"/>
          <p:nvPr/>
        </p:nvSpPr>
        <p:spPr>
          <a:xfrm>
            <a:off x="6695226" y="674781"/>
            <a:ext cx="5216552" cy="45550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/>
              <a:t>TABLE OF CONTENTS</a:t>
            </a:r>
          </a:p>
          <a:p>
            <a:pPr algn="ctr"/>
            <a:endParaRPr lang="en-US" sz="32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TOPIC &amp; GOAL</a:t>
            </a:r>
            <a:endParaRPr lang="en-US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ARCHITECTURE</a:t>
            </a:r>
            <a:endParaRPr lang="en-US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CRAWLER</a:t>
            </a:r>
            <a:endParaRPr lang="en-US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PREPROCESSING </a:t>
            </a:r>
            <a:endParaRPr lang="en-US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ARCHITECTURE OF IR SYSTEM</a:t>
            </a:r>
            <a:endParaRPr lang="en-US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ea typeface="+mn-lt"/>
                <a:cs typeface="+mn-lt"/>
              </a:rPr>
              <a:t>QUERY  </a:t>
            </a:r>
            <a:endParaRPr lang="en-US">
              <a:ea typeface="Arial Unicode MS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ea typeface="+mn-lt"/>
                <a:cs typeface="+mn-lt"/>
              </a:rPr>
              <a:t>RANDOM FOREST REGRESSOR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ea typeface="+mn-lt"/>
                <a:cs typeface="+mn-lt"/>
              </a:rPr>
              <a:t>SEARCH ENGINE INTERFACE 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EVALUATION</a:t>
            </a:r>
            <a:endParaRPr lang="en-US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FUTURE WORK AND RECOMMENDATIONS</a:t>
            </a:r>
            <a:endParaRPr lang="en-US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CONCLUSION</a:t>
            </a:r>
            <a:endParaRPr lang="en-US">
              <a:cs typeface="Arial"/>
            </a:endParaRPr>
          </a:p>
          <a:p>
            <a:pPr algn="ctr"/>
            <a:endParaRPr lang="en-US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24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99773" y="5775713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1578595" y="5715077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1ECC9EE8-0346-41EC-8311-B6E9E7D588CE}"/>
              </a:ext>
            </a:extLst>
          </p:cNvPr>
          <p:cNvSpPr txBox="1">
            <a:spLocks/>
          </p:cNvSpPr>
          <p:nvPr/>
        </p:nvSpPr>
        <p:spPr>
          <a:xfrm>
            <a:off x="2880818" y="820681"/>
            <a:ext cx="5924871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/>
              <a:t>TOPIC &amp; GOAL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BB0C0-C3A6-472A-8485-A3FD688F706C}"/>
              </a:ext>
            </a:extLst>
          </p:cNvPr>
          <p:cNvSpPr txBox="1"/>
          <p:nvPr/>
        </p:nvSpPr>
        <p:spPr>
          <a:xfrm>
            <a:off x="1618839" y="2676889"/>
            <a:ext cx="93029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“Build a search engine system which will allow users to search and retrieve information related to tech products.”</a:t>
            </a:r>
          </a:p>
        </p:txBody>
      </p:sp>
    </p:spTree>
    <p:extLst>
      <p:ext uri="{BB962C8B-B14F-4D97-AF65-F5344CB8AC3E}">
        <p14:creationId xmlns:p14="http://schemas.microsoft.com/office/powerpoint/2010/main" val="212181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28" y="213457"/>
            <a:ext cx="11573197" cy="724247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Architecture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47F86E-E01E-9D43-B21C-0909C8729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443125"/>
              </p:ext>
            </p:extLst>
          </p:nvPr>
        </p:nvGraphicFramePr>
        <p:xfrm>
          <a:off x="929412" y="937704"/>
          <a:ext cx="8856920" cy="540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529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99773" y="5775713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1578595" y="5715077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1ECC9EE8-0346-41EC-8311-B6E9E7D588CE}"/>
              </a:ext>
            </a:extLst>
          </p:cNvPr>
          <p:cNvSpPr txBox="1">
            <a:spLocks/>
          </p:cNvSpPr>
          <p:nvPr/>
        </p:nvSpPr>
        <p:spPr>
          <a:xfrm>
            <a:off x="1763034" y="337797"/>
            <a:ext cx="8665931" cy="72424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/>
              <a:t>CRAWLER  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0044CEC9-F60A-4C23-BCE0-02194E7F6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22608"/>
              </p:ext>
            </p:extLst>
          </p:nvPr>
        </p:nvGraphicFramePr>
        <p:xfrm>
          <a:off x="1625675" y="1320966"/>
          <a:ext cx="9272476" cy="5120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72476">
                  <a:extLst>
                    <a:ext uri="{9D8B030D-6E8A-4147-A177-3AD203B41FA5}">
                      <a16:colId xmlns:a16="http://schemas.microsoft.com/office/drawing/2014/main" val="320242318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60215"/>
                  </a:ext>
                </a:extLst>
              </a:tr>
              <a:tr h="3469706">
                <a:tc>
                  <a:txBody>
                    <a:bodyPr/>
                    <a:lstStyle/>
                    <a:p>
                      <a:r>
                        <a:rPr lang="en-US" dirty="0"/>
                        <a:t>Tool: </a:t>
                      </a:r>
                      <a:endParaRPr lang="en-US"/>
                    </a:p>
                    <a:p>
                      <a:r>
                        <a:rPr lang="en-US" dirty="0"/>
                        <a:t>SCRAPY framework. </a:t>
                      </a:r>
                    </a:p>
                    <a:p>
                      <a:endParaRPr lang="en-US"/>
                    </a:p>
                    <a:p>
                      <a:r>
                        <a:rPr lang="en-US" dirty="0"/>
                        <a:t>Process: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Make simultaneous requests.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Follow the links of the webpage.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Store links into a list so that duplicate links will be avoided.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Read webpage and parse tags which were defined as “title”, “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”, “p” using bs4.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Store context in xml files.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102.000 unique articles were stored on 3 XML files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Rotate user agent to avoid ban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Set random time sleep between requests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Scrapped only static websites - no </a:t>
                      </a:r>
                      <a:r>
                        <a:rPr lang="en-US" dirty="0" err="1"/>
                        <a:t>javascript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 did not parse the date and the location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1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09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99773" y="5775713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1578595" y="5715077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1ECC9EE8-0346-41EC-8311-B6E9E7D588CE}"/>
              </a:ext>
            </a:extLst>
          </p:cNvPr>
          <p:cNvSpPr txBox="1">
            <a:spLocks/>
          </p:cNvSpPr>
          <p:nvPr/>
        </p:nvSpPr>
        <p:spPr>
          <a:xfrm>
            <a:off x="1763034" y="337797"/>
            <a:ext cx="8665931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/>
              <a:t>PREPROCESSING 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0044CEC9-F60A-4C23-BCE0-02194E7F6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74922"/>
              </p:ext>
            </p:extLst>
          </p:nvPr>
        </p:nvGraphicFramePr>
        <p:xfrm>
          <a:off x="943877" y="1328647"/>
          <a:ext cx="9562090" cy="383546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62090">
                  <a:extLst>
                    <a:ext uri="{9D8B030D-6E8A-4147-A177-3AD203B41FA5}">
                      <a16:colId xmlns:a16="http://schemas.microsoft.com/office/drawing/2014/main" val="3262395677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60215"/>
                  </a:ext>
                </a:extLst>
              </a:tr>
              <a:tr h="346970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XML docs to </a:t>
                      </a:r>
                      <a:r>
                        <a:rPr lang="en-US" err="1"/>
                        <a:t>dataframe</a:t>
                      </a:r>
                      <a:r>
                        <a:rPr lang="en-US"/>
                        <a:t> (URL TITLE CONTENT)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Text Preprocessing (contractions </a:t>
                      </a:r>
                      <a:r>
                        <a:rPr lang="en-US" err="1"/>
                        <a:t>etc</a:t>
                      </a:r>
                      <a:r>
                        <a:rPr lang="en-US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Sentence tokenization – duplicate removal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Remove duplicated sentences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TFIDF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Bert on sentences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err="1"/>
                        <a:t>Umap</a:t>
                      </a:r>
                      <a:r>
                        <a:rPr lang="en-US"/>
                        <a:t> on </a:t>
                      </a:r>
                      <a:r>
                        <a:rPr lang="en-US" err="1"/>
                        <a:t>bert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embedings</a:t>
                      </a:r>
                      <a:endParaRPr 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Pretrained 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Classifier on queries based on relevance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Save all data and models for future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1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7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28" y="213457"/>
            <a:ext cx="11573197" cy="724247"/>
          </a:xfrm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Search Engine Processes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AC58A2-1E13-45AD-BD79-943AFEB44536}"/>
              </a:ext>
            </a:extLst>
          </p:cNvPr>
          <p:cNvGrpSpPr/>
          <p:nvPr/>
        </p:nvGrpSpPr>
        <p:grpSpPr>
          <a:xfrm>
            <a:off x="209227" y="2697779"/>
            <a:ext cx="11687499" cy="3207905"/>
            <a:chOff x="1443343" y="2689924"/>
            <a:chExt cx="9973950" cy="3159586"/>
          </a:xfrm>
          <a:solidFill>
            <a:schemeClr val="accent3"/>
          </a:solidFill>
        </p:grpSpPr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90A54D9E-66DE-49A4-A1E8-96CE437F3073}"/>
                </a:ext>
              </a:extLst>
            </p:cNvPr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16995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2DE39461-07E5-4D83-9456-99B88B8789A8}"/>
                </a:ext>
              </a:extLst>
            </p:cNvPr>
            <p:cNvSpPr/>
            <p:nvPr/>
          </p:nvSpPr>
          <p:spPr>
            <a:xfrm rot="16200000">
              <a:off x="5499825" y="-1366558"/>
              <a:ext cx="565464" cy="8678428"/>
            </a:xfrm>
            <a:prstGeom prst="bentArrow">
              <a:avLst>
                <a:gd name="adj1" fmla="val 18558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A6E2F53F-38F0-44DF-87D7-4840EC1A2CAF}"/>
                </a:ext>
              </a:extLst>
            </p:cNvPr>
            <p:cNvSpPr/>
            <p:nvPr/>
          </p:nvSpPr>
          <p:spPr>
            <a:xfrm rot="5400000">
              <a:off x="10483157" y="2782688"/>
              <a:ext cx="565464" cy="1302808"/>
            </a:xfrm>
            <a:prstGeom prst="bentArrow">
              <a:avLst>
                <a:gd name="adj1" fmla="val 18558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83E8AD-A7F9-4201-ADED-26ADDCA45B8B}"/>
                </a:ext>
              </a:extLst>
            </p:cNvPr>
            <p:cNvSpPr/>
            <p:nvPr/>
          </p:nvSpPr>
          <p:spPr>
            <a:xfrm>
              <a:off x="11194936" y="3658510"/>
              <a:ext cx="126529" cy="1625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5CB05D3-B1E3-467D-AAC1-56B62121BD5C}"/>
              </a:ext>
            </a:extLst>
          </p:cNvPr>
          <p:cNvSpPr/>
          <p:nvPr/>
        </p:nvSpPr>
        <p:spPr>
          <a:xfrm>
            <a:off x="2087876" y="3040720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91F88-EF9B-4DBD-A6BD-A910CA88F0F2}"/>
              </a:ext>
            </a:extLst>
          </p:cNvPr>
          <p:cNvSpPr txBox="1"/>
          <p:nvPr/>
        </p:nvSpPr>
        <p:spPr>
          <a:xfrm>
            <a:off x="1611041" y="3487951"/>
            <a:ext cx="137463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/>
              </a:rPr>
              <a:t>Retrieve preprocessed documents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AE1D-F961-4BA0-B345-0170D350B55E}"/>
              </a:ext>
            </a:extLst>
          </p:cNvPr>
          <p:cNvSpPr/>
          <p:nvPr/>
        </p:nvSpPr>
        <p:spPr>
          <a:xfrm>
            <a:off x="4369763" y="3025507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AB5C3-4E20-4371-A957-63EDCEE09591}"/>
              </a:ext>
            </a:extLst>
          </p:cNvPr>
          <p:cNvSpPr txBox="1"/>
          <p:nvPr/>
        </p:nvSpPr>
        <p:spPr>
          <a:xfrm>
            <a:off x="3948534" y="3486879"/>
            <a:ext cx="1272710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/>
              </a:rPr>
              <a:t>Retrieve Article TF-IDF vectors</a:t>
            </a:r>
            <a:endParaRPr lang="en-US" altLang="ko-KR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D6534-14E8-4739-8FD9-5122C57172C9}"/>
              </a:ext>
            </a:extLst>
          </p:cNvPr>
          <p:cNvSpPr/>
          <p:nvPr/>
        </p:nvSpPr>
        <p:spPr>
          <a:xfrm>
            <a:off x="6651651" y="2984834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6315D-A589-412F-A469-95BC69309628}"/>
              </a:ext>
            </a:extLst>
          </p:cNvPr>
          <p:cNvSpPr txBox="1"/>
          <p:nvPr/>
        </p:nvSpPr>
        <p:spPr>
          <a:xfrm>
            <a:off x="5996887" y="3584248"/>
            <a:ext cx="16672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/>
              </a:rPr>
              <a:t>Query TF-IDF vectorization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146327-3AFB-4102-99BD-700EBB2C9EA4}"/>
              </a:ext>
            </a:extLst>
          </p:cNvPr>
          <p:cNvSpPr/>
          <p:nvPr/>
        </p:nvSpPr>
        <p:spPr>
          <a:xfrm>
            <a:off x="8678204" y="2984834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172BC-DA28-4C25-80C3-964DC4792B15}"/>
              </a:ext>
            </a:extLst>
          </p:cNvPr>
          <p:cNvSpPr txBox="1"/>
          <p:nvPr/>
        </p:nvSpPr>
        <p:spPr>
          <a:xfrm>
            <a:off x="8035767" y="3515463"/>
            <a:ext cx="16672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Article – Query vectors similarity computation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B2555F-87C0-427B-B575-3FB7FD6ECE30}"/>
              </a:ext>
            </a:extLst>
          </p:cNvPr>
          <p:cNvSpPr/>
          <p:nvPr/>
        </p:nvSpPr>
        <p:spPr>
          <a:xfrm>
            <a:off x="2135062" y="563858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1EB91D-EBD6-4C2E-AD5F-6A552490BC8C}"/>
              </a:ext>
            </a:extLst>
          </p:cNvPr>
          <p:cNvSpPr/>
          <p:nvPr/>
        </p:nvSpPr>
        <p:spPr>
          <a:xfrm>
            <a:off x="4171222" y="563858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C8653D-2545-489A-99E5-C28F3E1E5DCD}"/>
              </a:ext>
            </a:extLst>
          </p:cNvPr>
          <p:cNvSpPr txBox="1"/>
          <p:nvPr/>
        </p:nvSpPr>
        <p:spPr>
          <a:xfrm>
            <a:off x="3380198" y="6104641"/>
            <a:ext cx="202323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  <a:cs typeface="Arial"/>
              </a:rPr>
              <a:t>Classification of relevant and non-relevant results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827C92-3116-40FC-BE99-DE6340097229}"/>
              </a:ext>
            </a:extLst>
          </p:cNvPr>
          <p:cNvSpPr/>
          <p:nvPr/>
        </p:nvSpPr>
        <p:spPr>
          <a:xfrm>
            <a:off x="6472798" y="5607347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551DB4-E41B-4014-8F83-7224A167DDC9}"/>
              </a:ext>
            </a:extLst>
          </p:cNvPr>
          <p:cNvSpPr txBox="1"/>
          <p:nvPr/>
        </p:nvSpPr>
        <p:spPr>
          <a:xfrm>
            <a:off x="9624065" y="6024416"/>
            <a:ext cx="209820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Use top 10 results Retrieve corresponding  sentences BERT embeddings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7D9FD9C-D541-4A4E-8278-8C41F633EA2E}"/>
              </a:ext>
            </a:extLst>
          </p:cNvPr>
          <p:cNvSpPr/>
          <p:nvPr/>
        </p:nvSpPr>
        <p:spPr>
          <a:xfrm>
            <a:off x="8377488" y="563858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D1FBBE-48BE-455C-8340-6850E868984C}"/>
              </a:ext>
            </a:extLst>
          </p:cNvPr>
          <p:cNvSpPr txBox="1"/>
          <p:nvPr/>
        </p:nvSpPr>
        <p:spPr>
          <a:xfrm>
            <a:off x="7664121" y="6112792"/>
            <a:ext cx="177301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/>
              </a:rPr>
              <a:t>Query encoding using 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3FE2C-872B-4CC1-8EB7-A0EC5A6B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" y="4662800"/>
            <a:ext cx="1067431" cy="1088568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FF307E-1D45-443B-9030-8ACAE6526AE1}"/>
              </a:ext>
            </a:extLst>
          </p:cNvPr>
          <p:cNvSpPr/>
          <p:nvPr/>
        </p:nvSpPr>
        <p:spPr>
          <a:xfrm>
            <a:off x="10429970" y="3025507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3CA4169-BB10-4BF8-BBA7-1B1F47A5CB55}"/>
              </a:ext>
            </a:extLst>
          </p:cNvPr>
          <p:cNvSpPr/>
          <p:nvPr/>
        </p:nvSpPr>
        <p:spPr>
          <a:xfrm>
            <a:off x="10374940" y="561796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211B59-DD54-4BE9-A5DB-4950643722F0}"/>
              </a:ext>
            </a:extLst>
          </p:cNvPr>
          <p:cNvSpPr txBox="1"/>
          <p:nvPr/>
        </p:nvSpPr>
        <p:spPr>
          <a:xfrm>
            <a:off x="9890147" y="3530789"/>
            <a:ext cx="16672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/>
              </a:rPr>
              <a:t>Top 10 Documents’ Results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92E730-A627-4625-885F-A3C4F69E45C1}"/>
              </a:ext>
            </a:extLst>
          </p:cNvPr>
          <p:cNvSpPr txBox="1"/>
          <p:nvPr/>
        </p:nvSpPr>
        <p:spPr>
          <a:xfrm>
            <a:off x="5484675" y="6104641"/>
            <a:ext cx="20982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Article - Query embeddings similarity computation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CFC268-26C7-4A50-9848-5CDB353048DD}"/>
              </a:ext>
            </a:extLst>
          </p:cNvPr>
          <p:cNvSpPr txBox="1"/>
          <p:nvPr/>
        </p:nvSpPr>
        <p:spPr>
          <a:xfrm>
            <a:off x="1557478" y="6108819"/>
            <a:ext cx="141850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  <a:cs typeface="Arial" pitchFamily="34" charset="0"/>
              </a:rPr>
              <a:t>Output: Most Relevant 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319D3-6E2B-FA40-B9E2-C59B95C73F16}"/>
              </a:ext>
            </a:extLst>
          </p:cNvPr>
          <p:cNvSpPr txBox="1"/>
          <p:nvPr/>
        </p:nvSpPr>
        <p:spPr>
          <a:xfrm>
            <a:off x="513370" y="2385421"/>
            <a:ext cx="104410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/>
              </a:rPr>
              <a:t>Preprocess User input</a:t>
            </a:r>
            <a:endParaRPr lang="en-US" altLang="ko-KR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87CDA4-EB85-724C-B119-963FA0A6579A}"/>
              </a:ext>
            </a:extLst>
          </p:cNvPr>
          <p:cNvSpPr/>
          <p:nvPr/>
        </p:nvSpPr>
        <p:spPr>
          <a:xfrm>
            <a:off x="209227" y="244449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820CEA-415B-0640-839B-529B78ED728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298360" y="4134282"/>
            <a:ext cx="0" cy="138557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1FDF076-B118-4071-A96A-635A479B5165}"/>
              </a:ext>
            </a:extLst>
          </p:cNvPr>
          <p:cNvSpPr/>
          <p:nvPr/>
        </p:nvSpPr>
        <p:spPr>
          <a:xfrm>
            <a:off x="2096163" y="2288517"/>
            <a:ext cx="2075060" cy="509479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chemeClr val="accent1"/>
                </a:solidFill>
                <a:cs typeface="Arial"/>
              </a:rPr>
              <a:t>Stored locally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chemeClr val="accent1"/>
                </a:solidFill>
                <a:cs typeface="Arial"/>
              </a:rPr>
              <a:t>Intention to be stored in file server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92CA112-F223-4A70-9C1F-F511F7493976}"/>
              </a:ext>
            </a:extLst>
          </p:cNvPr>
          <p:cNvSpPr/>
          <p:nvPr/>
        </p:nvSpPr>
        <p:spPr>
          <a:xfrm>
            <a:off x="2404509" y="4623361"/>
            <a:ext cx="2220589" cy="432564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GB" sz="1200" dirty="0">
                <a:solidFill>
                  <a:schemeClr val="accent1"/>
                </a:solidFill>
                <a:ea typeface="+mn-lt"/>
                <a:cs typeface="+mn-lt"/>
              </a:rPr>
              <a:t>I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f query in pretrained queries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99773" y="5775713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1578595" y="5715077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FFA5193B-389E-416B-B91E-D3A2B10A39F2}"/>
              </a:ext>
            </a:extLst>
          </p:cNvPr>
          <p:cNvSpPr txBox="1">
            <a:spLocks/>
          </p:cNvSpPr>
          <p:nvPr/>
        </p:nvSpPr>
        <p:spPr>
          <a:xfrm>
            <a:off x="4030912" y="479034"/>
            <a:ext cx="5020621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r>
              <a:rPr lang="en-US" b="1"/>
              <a:t> IR SYSTEM</a:t>
            </a:r>
          </a:p>
          <a:p>
            <a:endParaRPr lang="en-US" b="1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7A1E1BD-C068-4069-B4F9-8415EAF96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20119"/>
              </p:ext>
            </p:extLst>
          </p:nvPr>
        </p:nvGraphicFramePr>
        <p:xfrm>
          <a:off x="1305277" y="1389944"/>
          <a:ext cx="7919056" cy="413225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19056">
                  <a:extLst>
                    <a:ext uri="{9D8B030D-6E8A-4147-A177-3AD203B41FA5}">
                      <a16:colId xmlns:a16="http://schemas.microsoft.com/office/drawing/2014/main" val="2775515292"/>
                    </a:ext>
                  </a:extLst>
                </a:gridCol>
              </a:tblGrid>
              <a:tr h="4132258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0" dirty="0"/>
                        <a:t>TFIDF Vectors is trained including a </a:t>
                      </a:r>
                      <a:r>
                        <a:rPr lang="en-US" sz="1600" b="0" dirty="0" err="1"/>
                        <a:t>lemmatizer</a:t>
                      </a:r>
                      <a:r>
                        <a:rPr lang="en-US" sz="1600" b="0" dirty="0"/>
                        <a:t> and without </a:t>
                      </a:r>
                      <a:r>
                        <a:rPr lang="en-US" sz="1600" b="0" dirty="0" err="1"/>
                        <a:t>stopwords</a:t>
                      </a:r>
                      <a:br>
                        <a:rPr lang="en-US" sz="1600" b="0" dirty="0"/>
                      </a:br>
                      <a:endParaRPr lang="en-US" sz="1600" b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model has been saved to vectorize the query with the same parameters that produced the weights on TFIDF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sz="1600" b="0" dirty="0"/>
                        <a:t>Use of Bert sentences with “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-base-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nli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-max-tokens” on each sentence</a:t>
                      </a:r>
                      <a:br>
                        <a:rPr lang="en-GB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pre-processing the articles as it is contextual </a:t>
                      </a:r>
                      <a:br>
                        <a:rPr lang="en-GB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/>
                        <a:t>Maintained the relations between sentences, articles and embeddings in order to combine tables in the future</a:t>
                      </a:r>
                      <a:br>
                        <a:rPr lang="en-US" sz="1600" b="0" dirty="0"/>
                      </a:br>
                      <a:endParaRPr lang="en-US" sz="1600" b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/>
                        <a:t>The ranking method on both </a:t>
                      </a:r>
                      <a:r>
                        <a:rPr lang="en-US" sz="1600" b="0" dirty="0" err="1"/>
                        <a:t>bert</a:t>
                      </a:r>
                      <a:r>
                        <a:rPr lang="en-US" sz="1600" b="0" dirty="0"/>
                        <a:t> and </a:t>
                      </a:r>
                      <a:r>
                        <a:rPr lang="en-US" sz="1600" b="0" dirty="0" err="1"/>
                        <a:t>tfidf</a:t>
                      </a:r>
                      <a:r>
                        <a:rPr lang="en-US" sz="1600" b="0" dirty="0"/>
                        <a:t> methods is cosine similarity</a:t>
                      </a:r>
                      <a:br>
                        <a:rPr lang="en-US" sz="1600" b="0" dirty="0"/>
                      </a:br>
                      <a:endParaRPr lang="en-US" sz="1600" b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/>
                        <a:t>Classifier is responsible to discard irrelevant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766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34B930D87A64792CF481237B18C91" ma:contentTypeVersion="6" ma:contentTypeDescription="Create a new document." ma:contentTypeScope="" ma:versionID="0e4ac94a225b02cad0d8cd241b818bf8">
  <xsd:schema xmlns:xsd="http://www.w3.org/2001/XMLSchema" xmlns:xs="http://www.w3.org/2001/XMLSchema" xmlns:p="http://schemas.microsoft.com/office/2006/metadata/properties" xmlns:ns2="32aabe89-ef2e-4130-95f4-2188922791fb" targetNamespace="http://schemas.microsoft.com/office/2006/metadata/properties" ma:root="true" ma:fieldsID="8fbd6c9ddbe2a5f04ae1cbe177bc294b" ns2:_="">
    <xsd:import namespace="32aabe89-ef2e-4130-95f4-218892279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abe89-ef2e-4130-95f4-218892279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002CCA-D043-40D9-8BFF-943EF3AB04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FC81E-0663-43B8-93C1-4EC6BF073CBD}">
  <ds:schemaRefs>
    <ds:schemaRef ds:uri="http://schemas.microsoft.com/office/infopath/2007/PartnerControls"/>
    <ds:schemaRef ds:uri="http://www.w3.org/XML/1998/namespace"/>
    <ds:schemaRef ds:uri="http://purl.org/dc/dcmitype/"/>
    <ds:schemaRef ds:uri="32aabe89-ef2e-4130-95f4-2188922791fb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192C55-AEAD-4FA2-A9A7-370E6D725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aabe89-ef2e-4130-95f4-218892279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Macintosh PowerPoint</Application>
  <PresentationFormat>Widescreen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Panagiotis Trafalis</cp:lastModifiedBy>
  <cp:revision>47</cp:revision>
  <dcterms:created xsi:type="dcterms:W3CDTF">2020-01-20T05:08:25Z</dcterms:created>
  <dcterms:modified xsi:type="dcterms:W3CDTF">2021-12-13T22:41:40Z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0x010100B7334B930D87A64792CF481237B18C91</vt:lpwstr>
  </property>
</Properties>
</file>