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42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2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52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04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4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92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781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980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29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50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97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6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1770B5-0CF7-4EFA-8883-007743191F8F}" type="datetimeFigureOut">
              <a:rPr lang="en-US" smtClean="0"/>
              <a:t>25/5/2024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45B2F-BE52-41C2-BD15-B915C96B42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2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45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88640"/>
                <a:ext cx="8229600" cy="5937523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𝐻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+ </m:t>
                        </m:r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𝜀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𝑚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)  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88640"/>
                <a:ext cx="8229600" cy="5937523"/>
              </a:xfrm>
              <a:blipFill rotWithShape="1">
                <a:blip r:embed="rId2"/>
                <a:stretch>
                  <a:fillRect t="-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Z:\home\panosz\kinetic_q_E_2_a_3_7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7358" y="1369914"/>
            <a:ext cx="3489531" cy="24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Z:\home\panosz\kinetic_q_E_2_a_3_6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736" y="1369914"/>
            <a:ext cx="3262123" cy="244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Z:\home\panosz\kinetic_q_E_2_a_3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412776"/>
            <a:ext cx="3672408" cy="24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home\panosz\poincare_E_2_a_3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053" y="4063522"/>
            <a:ext cx="3435409" cy="257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Z:\home\panosz\poincare_E_2_a_3_63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4010670"/>
            <a:ext cx="3456384" cy="259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Z:\home\panosz\poincare_E_2_a_3_7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711" y="4032494"/>
            <a:ext cx="3510857" cy="2633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000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640"/>
            <a:ext cx="8229600" cy="593752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Z:\home\panosz\kinetic_q_E_2_a_3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96552" y="1412776"/>
            <a:ext cx="3672408" cy="240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Z:\home\panosz\poincare_E_2_a_3_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8053" y="4063522"/>
            <a:ext cx="3435409" cy="2576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Z:\home\panosz\poincare_E_1_59_a_3_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279" y="3933056"/>
            <a:ext cx="3435407" cy="2576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Z:\home\panosz\kinetic_q_E_1_59_a_3_4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1194378"/>
            <a:ext cx="3339534" cy="2504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Z:\home\panosz\kinetic_q_E_1_45_a_3_4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1194378"/>
            <a:ext cx="3448214" cy="2586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Z:\home\panosz\poincare_E_1_45_a_3_4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232" y="3929705"/>
            <a:ext cx="3330736" cy="249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343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35</Words>
  <Application>Microsoft Office PowerPoint</Application>
  <PresentationFormat>On-screen Show (4:3)</PresentationFormat>
  <Paragraphs>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panosz</dc:creator>
  <cp:lastModifiedBy>panosz</cp:lastModifiedBy>
  <cp:revision>5</cp:revision>
  <dcterms:created xsi:type="dcterms:W3CDTF">2024-05-25T09:52:33Z</dcterms:created>
  <dcterms:modified xsi:type="dcterms:W3CDTF">2024-05-25T10:55:04Z</dcterms:modified>
</cp:coreProperties>
</file>