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</p:sldMasterIdLst>
  <p:notesMasterIdLst>
    <p:notesMasterId r:id="rId37"/>
  </p:notesMasterIdLst>
  <p:handoutMasterIdLst>
    <p:handoutMasterId r:id="rId38"/>
  </p:handoutMasterIdLst>
  <p:sldIdLst>
    <p:sldId id="256" r:id="rId3"/>
    <p:sldId id="579" r:id="rId4"/>
    <p:sldId id="581" r:id="rId5"/>
    <p:sldId id="582" r:id="rId6"/>
    <p:sldId id="584" r:id="rId7"/>
    <p:sldId id="585" r:id="rId8"/>
    <p:sldId id="586" r:id="rId9"/>
    <p:sldId id="587" r:id="rId10"/>
    <p:sldId id="588" r:id="rId11"/>
    <p:sldId id="606" r:id="rId12"/>
    <p:sldId id="607" r:id="rId13"/>
    <p:sldId id="580" r:id="rId14"/>
    <p:sldId id="576" r:id="rId15"/>
    <p:sldId id="577" r:id="rId16"/>
    <p:sldId id="578" r:id="rId17"/>
    <p:sldId id="608" r:id="rId18"/>
    <p:sldId id="609" r:id="rId19"/>
    <p:sldId id="610" r:id="rId20"/>
    <p:sldId id="611" r:id="rId21"/>
    <p:sldId id="612" r:id="rId22"/>
    <p:sldId id="613" r:id="rId23"/>
    <p:sldId id="589" r:id="rId24"/>
    <p:sldId id="590" r:id="rId25"/>
    <p:sldId id="592" r:id="rId26"/>
    <p:sldId id="593" r:id="rId27"/>
    <p:sldId id="594" r:id="rId28"/>
    <p:sldId id="595" r:id="rId29"/>
    <p:sldId id="614" r:id="rId30"/>
    <p:sldId id="615" r:id="rId31"/>
    <p:sldId id="616" r:id="rId32"/>
    <p:sldId id="617" r:id="rId33"/>
    <p:sldId id="618" r:id="rId34"/>
    <p:sldId id="619" r:id="rId35"/>
    <p:sldId id="57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24"/>
    </p:cViewPr>
  </p:sorterViewPr>
  <p:notesViewPr>
    <p:cSldViewPr>
      <p:cViewPr varScale="1">
        <p:scale>
          <a:sx n="97" d="100"/>
          <a:sy n="97" d="100"/>
        </p:scale>
        <p:origin x="-36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92F2-969F-467F-90D6-4FF8F1CD62C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AB0A-5517-417C-B471-DCAFC1853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34A7-395C-4EC2-86D7-6922B8A9732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4C206-993C-4C68-94E1-C5A4B43C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5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874" y="1700809"/>
            <a:ext cx="9147175" cy="1255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99992" y="3429000"/>
            <a:ext cx="8663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第 </a:t>
            </a:r>
            <a:r>
              <a:rPr lang="en-US" altLang="zh-CN" dirty="0" smtClean="0">
                <a:solidFill>
                  <a:prstClr val="black"/>
                </a:solidFill>
              </a:rPr>
              <a:t>1 </a:t>
            </a:r>
            <a:r>
              <a:rPr lang="zh-CN" altLang="en-US" dirty="0" smtClean="0">
                <a:solidFill>
                  <a:prstClr val="black"/>
                </a:solidFill>
              </a:rPr>
              <a:t>章 环境与简介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        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讲师</a:t>
            </a:r>
            <a:r>
              <a:rPr lang="en-US" altLang="zh-CN" dirty="0" smtClean="0">
                <a:solidFill>
                  <a:prstClr val="black"/>
                </a:solidFill>
              </a:rPr>
              <a:t>: </a:t>
            </a:r>
            <a:r>
              <a:rPr lang="zh-CN" altLang="en-US" dirty="0" smtClean="0">
                <a:solidFill>
                  <a:prstClr val="black"/>
                </a:solidFill>
              </a:rPr>
              <a:t>上海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悠悠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627784" y="2067055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HttpRunner V3.x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接口自动化实战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2760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6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3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6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0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4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2"/>
          <p:cNvSpPr/>
          <p:nvPr userDrawn="1"/>
        </p:nvSpPr>
        <p:spPr>
          <a:xfrm>
            <a:off x="2470895" y="285923"/>
            <a:ext cx="619125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HttpRunner V3.x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接口自动化实战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1033" name="图片 1" descr="logo"/>
          <p:cNvSpPr>
            <a:spLocks noChangeAspect="1"/>
          </p:cNvSpPr>
          <p:nvPr userDrawn="1"/>
        </p:nvSpPr>
        <p:spPr>
          <a:xfrm>
            <a:off x="612775" y="261938"/>
            <a:ext cx="2014538" cy="652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Line 14"/>
          <p:cNvSpPr/>
          <p:nvPr userDrawn="1"/>
        </p:nvSpPr>
        <p:spPr>
          <a:xfrm>
            <a:off x="574677" y="985839"/>
            <a:ext cx="7991475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244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E826-82EA-4D03-BC7A-70EAE965D0FD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HttpRunner3 </a:t>
            </a:r>
            <a:r>
              <a:rPr lang="zh-CN" altLang="en-US" b="1" dirty="0" smtClean="0"/>
              <a:t>简介     </a:t>
            </a:r>
            <a:r>
              <a:rPr lang="en-US" altLang="zh-CN" b="1" dirty="0" smtClean="0"/>
              <a:t>Pytest </a:t>
            </a:r>
            <a:r>
              <a:rPr lang="zh-CN" altLang="en-US" b="1" dirty="0" smtClean="0"/>
              <a:t>格式示例</a:t>
            </a:r>
            <a:endParaRPr lang="en-US" altLang="zh-CN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79915"/>
            <a:ext cx="7140300" cy="502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1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12687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Httprunner 3.x </a:t>
            </a:r>
            <a:r>
              <a:rPr lang="zh-CN" altLang="en-US" dirty="0" smtClean="0"/>
              <a:t>可以支持 </a:t>
            </a:r>
            <a:r>
              <a:rPr lang="en-US" altLang="zh-CN" dirty="0" smtClean="0"/>
              <a:t>3 </a:t>
            </a:r>
            <a:r>
              <a:rPr lang="zh-CN" altLang="en-US" dirty="0" smtClean="0"/>
              <a:t>种格式脚本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Json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Yaml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Pytest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Json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Yaml </a:t>
            </a:r>
            <a:r>
              <a:rPr lang="zh-CN" altLang="en-US" dirty="0" smtClean="0"/>
              <a:t>差异不大，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个可以互相转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Httprunner </a:t>
            </a:r>
            <a:r>
              <a:rPr lang="en-US" altLang="zh-CN" dirty="0" smtClean="0"/>
              <a:t>3.x </a:t>
            </a:r>
            <a:r>
              <a:rPr lang="zh-CN" altLang="en-US" dirty="0" smtClean="0"/>
              <a:t>最大的特点是基于 </a:t>
            </a:r>
            <a:r>
              <a:rPr lang="en-US" altLang="zh-CN" dirty="0" smtClean="0"/>
              <a:t>Pytest </a:t>
            </a:r>
            <a:r>
              <a:rPr lang="zh-CN" altLang="en-US" dirty="0" smtClean="0"/>
              <a:t>框架了，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官方建议尽量写 </a:t>
            </a:r>
            <a:r>
              <a:rPr lang="en-US" altLang="zh-CN" dirty="0" smtClean="0"/>
              <a:t>Pytest </a:t>
            </a:r>
            <a:r>
              <a:rPr lang="zh-CN" altLang="en-US" dirty="0" smtClean="0"/>
              <a:t>风格脚本，</a:t>
            </a:r>
            <a:endParaRPr lang="en-US" altLang="zh-CN" dirty="0" smtClean="0"/>
          </a:p>
          <a:p>
            <a:r>
              <a:rPr lang="en-US" altLang="zh-CN" dirty="0" smtClean="0"/>
              <a:t>pycharm </a:t>
            </a:r>
            <a:r>
              <a:rPr lang="zh-CN" altLang="en-US" dirty="0" smtClean="0"/>
              <a:t>等编辑器会带出对应方法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避免关键字单词记不住的问题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29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环境准备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讲课环境：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1.Windows 10</a:t>
            </a:r>
          </a:p>
          <a:p>
            <a:endParaRPr lang="en-US" altLang="zh-CN" dirty="0"/>
          </a:p>
          <a:p>
            <a:r>
              <a:rPr lang="en-US" altLang="zh-CN" dirty="0" smtClean="0"/>
              <a:t>2.Python v3.6.6  (</a:t>
            </a:r>
            <a:r>
              <a:rPr lang="zh-CN" altLang="en-US" dirty="0"/>
              <a:t>强烈建议使用 </a:t>
            </a:r>
            <a:r>
              <a:rPr lang="en-US" altLang="zh-CN" dirty="0"/>
              <a:t>Python 3.6 </a:t>
            </a:r>
            <a:r>
              <a:rPr lang="zh-CN" altLang="en-US" dirty="0"/>
              <a:t>及以上版本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3.HttpRunner v3.1.5 (</a:t>
            </a:r>
            <a:r>
              <a:rPr lang="zh-CN" altLang="en-US" dirty="0" smtClean="0"/>
              <a:t>目前最新版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4.Pycharm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8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环境准备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8982" y="173372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1.pip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HttpRunner</a:t>
            </a:r>
            <a:r>
              <a:rPr lang="zh-CN" altLang="en-US" dirty="0" smtClean="0"/>
              <a:t>，指定</a:t>
            </a:r>
            <a:r>
              <a:rPr lang="en-US" altLang="zh-CN" dirty="0" smtClean="0"/>
              <a:t>v3.1.5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8" y="6021288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 pip </a:t>
            </a:r>
            <a:r>
              <a:rPr lang="en-US" altLang="zh-CN" dirty="0"/>
              <a:t>uninstall httprunner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44522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4.pip </a:t>
            </a:r>
            <a:r>
              <a:rPr lang="zh-CN" altLang="en-US" dirty="0"/>
              <a:t>卸载</a:t>
            </a:r>
            <a:r>
              <a:rPr lang="en-US" altLang="zh-CN" dirty="0" smtClean="0"/>
              <a:t>HttpRunner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007" y="2348483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 pip </a:t>
            </a:r>
            <a:r>
              <a:rPr lang="en-US" altLang="zh-CN" dirty="0"/>
              <a:t>install httprunner</a:t>
            </a:r>
            <a:r>
              <a:rPr lang="en-US" altLang="zh-CN" dirty="0" smtClean="0"/>
              <a:t>==3.1.5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982" y="4487083"/>
            <a:ext cx="330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查看安装版本号 </a:t>
            </a:r>
            <a:r>
              <a:rPr lang="en-US" altLang="zh-CN" dirty="0" smtClean="0"/>
              <a:t>hrun -V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2924945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如果安装超时，可以加豆瓣下载源</a:t>
            </a:r>
            <a:r>
              <a:rPr lang="en-US" altLang="zh-CN" dirty="0"/>
              <a:t>--index-url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784" y="3573017"/>
            <a:ext cx="8838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 </a:t>
            </a:r>
            <a:r>
              <a:rPr lang="en-US" altLang="zh-CN" dirty="0" smtClean="0"/>
              <a:t>pip </a:t>
            </a:r>
            <a:r>
              <a:rPr lang="en-US" altLang="zh-CN" dirty="0"/>
              <a:t>install httprunner</a:t>
            </a:r>
            <a:r>
              <a:rPr lang="en-US" altLang="zh-CN" dirty="0" smtClean="0"/>
              <a:t>==3.1.5 --</a:t>
            </a:r>
            <a:r>
              <a:rPr lang="en-US" altLang="zh-CN" dirty="0"/>
              <a:t>index-url https://pypi.douban.com/simple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87083"/>
            <a:ext cx="2695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4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环境准备   检查版本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1683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安装完成后，检查我们的版本，注意版本号，一定要一样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5340" y="24928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&gt;hrun -</a:t>
            </a:r>
            <a:r>
              <a:rPr lang="en-US" altLang="zh-CN" dirty="0"/>
              <a:t>V</a:t>
            </a:r>
          </a:p>
          <a:p>
            <a:r>
              <a:rPr lang="en-US" altLang="zh-CN" dirty="0" smtClean="0"/>
              <a:t>3.1.5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&gt;pip show har2case</a:t>
            </a:r>
            <a:endParaRPr lang="en-US" altLang="zh-CN" dirty="0"/>
          </a:p>
          <a:p>
            <a:r>
              <a:rPr lang="en-US" altLang="zh-CN" dirty="0"/>
              <a:t>0.3.1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398724"/>
            <a:ext cx="3467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89272"/>
            <a:ext cx="2409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1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环境准备   命令介绍</a:t>
            </a:r>
            <a:r>
              <a:rPr lang="en-US" altLang="zh-CN" b="1" dirty="0" smtClean="0"/>
              <a:t>-h</a:t>
            </a:r>
            <a:endParaRPr lang="en-US" altLang="zh-C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6084"/>
            <a:ext cx="6137903" cy="255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21088"/>
            <a:ext cx="5051528" cy="256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0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环境准备   </a:t>
            </a:r>
            <a:r>
              <a:rPr lang="en-US" altLang="zh-CN" b="1" dirty="0"/>
              <a:t>startproject </a:t>
            </a:r>
            <a:r>
              <a:rPr lang="zh-CN" altLang="en-US" b="1" dirty="0"/>
              <a:t>创建项目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3216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&gt;httprunner startproject </a:t>
            </a:r>
            <a:r>
              <a:rPr lang="en-US" altLang="zh-CN" dirty="0" smtClean="0"/>
              <a:t>yoyo_demo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8008937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616530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需注意的是这里用的是</a:t>
            </a:r>
            <a:r>
              <a:rPr lang="en-US" altLang="zh-CN" dirty="0"/>
              <a:t>httprunner </a:t>
            </a:r>
            <a:r>
              <a:rPr lang="zh-CN" altLang="en-US" dirty="0" smtClean="0"/>
              <a:t>命令 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并不是</a:t>
            </a:r>
            <a:r>
              <a:rPr lang="en-US" altLang="zh-CN" dirty="0" smtClean="0"/>
              <a:t>hrun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2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环境准备 项目结构</a:t>
            </a:r>
            <a:endParaRPr lang="zh-CN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686149" cy="353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9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环境准备 </a:t>
            </a:r>
            <a:r>
              <a:rPr lang="en-US" altLang="zh-CN" b="1" dirty="0"/>
              <a:t>make </a:t>
            </a:r>
            <a:r>
              <a:rPr lang="zh-CN" altLang="en-US" b="1" dirty="0"/>
              <a:t>转 </a:t>
            </a:r>
            <a:r>
              <a:rPr lang="en-US" altLang="zh-CN" b="1" dirty="0" smtClean="0"/>
              <a:t>Pytest </a:t>
            </a:r>
            <a:r>
              <a:rPr lang="zh-CN" altLang="en-US" b="1" dirty="0"/>
              <a:t>用例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5" y="2132856"/>
            <a:ext cx="8339600" cy="369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环境准备 </a:t>
            </a:r>
            <a:r>
              <a:rPr lang="en-US" altLang="zh-CN" b="1" dirty="0" smtClean="0"/>
              <a:t>run</a:t>
            </a:r>
            <a:r>
              <a:rPr lang="zh-CN" altLang="en-US" b="1" dirty="0" smtClean="0"/>
              <a:t>执行用例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7941" y="1628800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&gt;httprunner </a:t>
            </a:r>
            <a:r>
              <a:rPr lang="en-US" altLang="zh-CN" dirty="0"/>
              <a:t>run testcases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9" y="2040052"/>
            <a:ext cx="6337372" cy="453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8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HttpRunner3 </a:t>
            </a:r>
            <a:r>
              <a:rPr lang="zh-CN" altLang="en-US" b="1" dirty="0" smtClean="0"/>
              <a:t>简介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76872"/>
            <a:ext cx="4968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简介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HttpRunner </a:t>
            </a:r>
            <a:r>
              <a:rPr lang="zh-CN" altLang="en-US" b="1" dirty="0" smtClean="0"/>
              <a:t>是什么样的框架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 smtClean="0"/>
              <a:t>框架原理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 smtClean="0"/>
              <a:t>主要特性（能做什么，不能做什么）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YAML/ JSON/ Pytest </a:t>
            </a:r>
            <a:r>
              <a:rPr lang="zh-CN" altLang="en-US" b="1" dirty="0" smtClean="0"/>
              <a:t>用例示例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环境准备 </a:t>
            </a:r>
            <a:r>
              <a:rPr lang="en-US" altLang="zh-CN" b="1" dirty="0" smtClean="0"/>
              <a:t>hrun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hmake</a:t>
            </a:r>
            <a:endParaRPr lang="zh-CN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883433" cy="40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2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环境准备 知识储备</a:t>
            </a:r>
            <a:endParaRPr lang="zh-CN" alt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50" y="2564904"/>
            <a:ext cx="7189787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4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1.3 </a:t>
            </a:r>
            <a:r>
              <a:rPr lang="en-US" altLang="zh-CN" dirty="0" smtClean="0"/>
              <a:t>har2case Fiddler</a:t>
            </a:r>
            <a:r>
              <a:rPr lang="zh-CN" altLang="en-US" dirty="0" smtClean="0"/>
              <a:t>抓</a:t>
            </a:r>
            <a:r>
              <a:rPr lang="zh-CN" altLang="en-US" dirty="0"/>
              <a:t>包</a:t>
            </a:r>
            <a:r>
              <a:rPr lang="zh-CN" altLang="en-US" dirty="0" smtClean="0"/>
              <a:t>录制生成用例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276872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Fiddler </a:t>
            </a:r>
            <a:r>
              <a:rPr lang="zh-CN" altLang="en-US" b="1" dirty="0" smtClean="0"/>
              <a:t>抓</a:t>
            </a:r>
            <a:r>
              <a:rPr lang="zh-CN" altLang="en-US" b="1" dirty="0"/>
              <a:t>包</a:t>
            </a:r>
            <a:r>
              <a:rPr lang="zh-CN" altLang="en-US" b="1" dirty="0" smtClean="0"/>
              <a:t>生成 </a:t>
            </a:r>
            <a:r>
              <a:rPr lang="en-US" altLang="zh-CN" b="1" dirty="0" smtClean="0"/>
              <a:t>.har 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- har2case </a:t>
            </a:r>
            <a:r>
              <a:rPr lang="zh-CN" altLang="en-US" b="1" dirty="0" smtClean="0"/>
              <a:t>生成 </a:t>
            </a:r>
            <a:r>
              <a:rPr lang="en-US" altLang="zh-CN" b="1" dirty="0" smtClean="0"/>
              <a:t>Yaml </a:t>
            </a:r>
            <a:r>
              <a:rPr lang="zh-CN" altLang="en-US" b="1" dirty="0" smtClean="0"/>
              <a:t>格式用例脚本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- har2case </a:t>
            </a:r>
            <a:r>
              <a:rPr lang="zh-CN" altLang="en-US" b="1" dirty="0" smtClean="0"/>
              <a:t>生成  </a:t>
            </a:r>
            <a:r>
              <a:rPr lang="en-US" altLang="zh-CN" b="1" dirty="0" smtClean="0"/>
              <a:t>Json </a:t>
            </a:r>
            <a:r>
              <a:rPr lang="zh-CN" altLang="en-US" b="1" dirty="0"/>
              <a:t>格式用例脚本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- har2case </a:t>
            </a:r>
            <a:r>
              <a:rPr lang="zh-CN" altLang="en-US" b="1" dirty="0"/>
              <a:t>生成  </a:t>
            </a:r>
            <a:r>
              <a:rPr lang="en-US" altLang="zh-CN" b="1" dirty="0" smtClean="0"/>
              <a:t>Pytest </a:t>
            </a:r>
            <a:r>
              <a:rPr lang="zh-CN" altLang="en-US" b="1" dirty="0"/>
              <a:t>格式用例脚本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104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1.3 </a:t>
            </a:r>
            <a:r>
              <a:rPr lang="en-US" altLang="zh-CN" dirty="0" smtClean="0"/>
              <a:t>har2case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3359" y="119709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Fiddler</a:t>
            </a:r>
            <a:r>
              <a:rPr lang="zh-CN" altLang="en-US" b="1" dirty="0"/>
              <a:t>抓包</a:t>
            </a:r>
            <a:r>
              <a:rPr lang="zh-CN" altLang="en-US" b="1" dirty="0" smtClean="0"/>
              <a:t>生成 </a:t>
            </a:r>
            <a:r>
              <a:rPr lang="en-US" altLang="zh-CN" b="1" dirty="0" smtClean="0"/>
              <a:t>.har 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395535" y="2037404"/>
            <a:ext cx="8228383" cy="671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如果你已经安装过</a:t>
            </a:r>
            <a:r>
              <a:rPr lang="en-US" altLang="zh-CN" dirty="0"/>
              <a:t>httprunner</a:t>
            </a:r>
            <a:r>
              <a:rPr lang="zh-CN" altLang="en-US" dirty="0"/>
              <a:t>，那应该是自带了</a:t>
            </a:r>
            <a:r>
              <a:rPr lang="en-US" altLang="zh-CN" dirty="0"/>
              <a:t>har2case</a:t>
            </a:r>
            <a:r>
              <a:rPr lang="zh-CN" altLang="en-US" dirty="0"/>
              <a:t>包，如果没有的话，可以用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单独安装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1528" y="2875002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 pip </a:t>
            </a:r>
            <a:r>
              <a:rPr lang="en-US" altLang="zh-CN" dirty="0"/>
              <a:t>install har2case==0.3.1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0" y="3356992"/>
            <a:ext cx="71135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9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1.3 </a:t>
            </a:r>
            <a:r>
              <a:rPr lang="en-US" altLang="zh-CN" dirty="0" smtClean="0"/>
              <a:t>har2case</a:t>
            </a:r>
            <a:endParaRPr lang="en-US" altLang="zh-CN" b="1" dirty="0" smtClean="0"/>
          </a:p>
          <a:p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3359" y="119709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Fiddler</a:t>
            </a:r>
            <a:r>
              <a:rPr lang="zh-CN" altLang="en-US" b="1" dirty="0"/>
              <a:t>抓包</a:t>
            </a:r>
            <a:r>
              <a:rPr lang="zh-CN" altLang="en-US" b="1" dirty="0" smtClean="0"/>
              <a:t>生成 </a:t>
            </a:r>
            <a:r>
              <a:rPr lang="en-US" altLang="zh-CN" b="1" dirty="0" smtClean="0"/>
              <a:t>.har 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</p:txBody>
      </p:sp>
      <p:pic>
        <p:nvPicPr>
          <p:cNvPr id="14340" name="Picture 4" descr="https://img2018.cnblogs.com/blog/1070438/201909/1070438-20190921173231086-20423532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190990" cy="36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1560275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以登录接口为案例，登录接口相关文档信息如下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zh-CN" altLang="en-US" dirty="0"/>
              <a:t>    访问地址：</a:t>
            </a:r>
            <a:r>
              <a:rPr lang="en-US" altLang="zh-CN" dirty="0"/>
              <a:t>http://</a:t>
            </a:r>
            <a:r>
              <a:rPr lang="en-US" altLang="zh-CN" dirty="0" smtClean="0"/>
              <a:t>127.0.0.1:8000/api/v1/login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请求类型：</a:t>
            </a:r>
            <a:r>
              <a:rPr lang="en-US" altLang="zh-CN" dirty="0"/>
              <a:t>POST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请求头部：</a:t>
            </a:r>
            <a:r>
              <a:rPr lang="en-US" altLang="zh-CN" dirty="0" smtClean="0"/>
              <a:t>application/</a:t>
            </a:r>
            <a:r>
              <a:rPr lang="en-US" altLang="zh-CN" dirty="0" err="1" smtClean="0"/>
              <a:t>json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请求参数：</a:t>
            </a:r>
            <a:r>
              <a:rPr lang="en-US" altLang="zh-CN" dirty="0"/>
              <a:t>{"username</a:t>
            </a:r>
            <a:r>
              <a:rPr lang="en-US" altLang="zh-CN" dirty="0" smtClean="0"/>
              <a:t>": "</a:t>
            </a:r>
            <a:r>
              <a:rPr lang="en-US" altLang="zh-CN" dirty="0"/>
              <a:t>test", "password":"123456"}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9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1.3 </a:t>
            </a:r>
            <a:r>
              <a:rPr lang="en-US" altLang="zh-CN" dirty="0" smtClean="0"/>
              <a:t>har2case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3359" y="119709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Fiddler</a:t>
            </a:r>
            <a:r>
              <a:rPr lang="zh-CN" altLang="en-US" b="1" dirty="0"/>
              <a:t>抓包</a:t>
            </a:r>
            <a:r>
              <a:rPr lang="zh-CN" altLang="en-US" b="1" dirty="0" smtClean="0"/>
              <a:t>生成 </a:t>
            </a:r>
            <a:r>
              <a:rPr lang="en-US" altLang="zh-CN" b="1" dirty="0" smtClean="0"/>
              <a:t>.har 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70080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抓到这个请求后，右上角</a:t>
            </a:r>
            <a:r>
              <a:rPr lang="en-US" altLang="zh-CN" dirty="0"/>
              <a:t>File-&gt;Export Sessions-&gt;Selected Sessions-&gt;Select Export Format-&gt;</a:t>
            </a:r>
            <a:r>
              <a:rPr lang="zh-CN" altLang="en-US" dirty="0"/>
              <a:t>勾选</a:t>
            </a:r>
            <a:r>
              <a:rPr lang="en-US" altLang="zh-CN" dirty="0"/>
              <a:t>HTTPArchive v1.1</a:t>
            </a:r>
            <a:endParaRPr lang="zh-CN" altLang="en-US" dirty="0"/>
          </a:p>
        </p:txBody>
      </p:sp>
      <p:pic>
        <p:nvPicPr>
          <p:cNvPr id="15362" name="Picture 2" descr="https://img2018.cnblogs.com/blog/1070438/201909/1070438-20190921173503371-20414626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57194"/>
            <a:ext cx="843915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9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1.3 </a:t>
            </a:r>
            <a:r>
              <a:rPr lang="en-US" altLang="zh-CN" dirty="0" smtClean="0"/>
              <a:t>har2case</a:t>
            </a:r>
            <a:r>
              <a:rPr lang="zh-CN" altLang="en-US" dirty="0"/>
              <a:t>录制生成</a:t>
            </a:r>
            <a:r>
              <a:rPr lang="zh-CN" altLang="en-US" dirty="0" smtClean="0"/>
              <a:t>用例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3359" y="119709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har2case</a:t>
            </a:r>
            <a:r>
              <a:rPr lang="zh-CN" altLang="en-US" b="1" dirty="0"/>
              <a:t>转 </a:t>
            </a:r>
            <a:r>
              <a:rPr lang="en-US" altLang="zh-CN" b="1" dirty="0"/>
              <a:t>yaml </a:t>
            </a:r>
            <a:r>
              <a:rPr lang="zh-CN" altLang="en-US" b="1" dirty="0"/>
              <a:t>格式脚本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332012" y="2843644"/>
            <a:ext cx="4456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&gt; </a:t>
            </a:r>
            <a:r>
              <a:rPr lang="en-US" altLang="zh-CN" dirty="0"/>
              <a:t>har2case -</a:t>
            </a:r>
            <a:r>
              <a:rPr lang="en-US" altLang="zh-CN" dirty="0" smtClean="0"/>
              <a:t>2y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login.har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1916832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-2y</a:t>
            </a:r>
            <a:r>
              <a:rPr lang="zh-CN" altLang="en-US" dirty="0"/>
              <a:t>参数是设置转成</a:t>
            </a:r>
            <a:r>
              <a:rPr lang="en-US" altLang="zh-CN" dirty="0"/>
              <a:t>.yml</a:t>
            </a:r>
            <a:r>
              <a:rPr lang="zh-CN" altLang="en-US" dirty="0"/>
              <a:t>格式的脚本，如果不加这个参数，默认转成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663" y="5259682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运行用例</a:t>
            </a:r>
            <a:endParaRPr lang="en-US" altLang="zh-CN" dirty="0" smtClean="0"/>
          </a:p>
          <a:p>
            <a:r>
              <a:rPr lang="en-US" altLang="zh-CN" dirty="0"/>
              <a:t>.yml</a:t>
            </a:r>
            <a:r>
              <a:rPr lang="zh-CN" altLang="en-US" dirty="0"/>
              <a:t>格式脚本生成后，接下来使用</a:t>
            </a:r>
            <a:r>
              <a:rPr lang="en-US" altLang="zh-CN" dirty="0"/>
              <a:t>hrun</a:t>
            </a:r>
            <a:r>
              <a:rPr lang="zh-CN" altLang="en-US" dirty="0"/>
              <a:t>运行</a:t>
            </a:r>
            <a:r>
              <a:rPr lang="zh-CN" altLang="en-US" dirty="0" smtClean="0"/>
              <a:t>用例</a:t>
            </a:r>
            <a:endParaRPr lang="en-US" altLang="zh-CN" dirty="0" smtClean="0"/>
          </a:p>
          <a:p>
            <a:r>
              <a:rPr lang="en-US" altLang="zh-CN" dirty="0"/>
              <a:t>&gt; hrun test_login_demo.yml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56992"/>
            <a:ext cx="4538067" cy="173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4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1.3 </a:t>
            </a:r>
            <a:r>
              <a:rPr lang="en-US" altLang="zh-CN" dirty="0" smtClean="0"/>
              <a:t>har2case</a:t>
            </a:r>
            <a:r>
              <a:rPr lang="zh-CN" altLang="en-US" dirty="0"/>
              <a:t>录制生成</a:t>
            </a:r>
            <a:r>
              <a:rPr lang="zh-CN" altLang="en-US" dirty="0" smtClean="0"/>
              <a:t>用例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3359" y="119709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生成 </a:t>
            </a:r>
            <a:r>
              <a:rPr lang="en-US" altLang="zh-CN" b="1" dirty="0" err="1"/>
              <a:t>json</a:t>
            </a:r>
            <a:r>
              <a:rPr lang="en-US" altLang="zh-CN" b="1" dirty="0"/>
              <a:t> </a:t>
            </a:r>
            <a:r>
              <a:rPr lang="zh-CN" altLang="en-US" b="1" dirty="0"/>
              <a:t>格式脚本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2636912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 har2case -2j demo.har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1844824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har2case</a:t>
            </a:r>
            <a:r>
              <a:rPr lang="zh-CN" altLang="en-US" dirty="0"/>
              <a:t>默认生成</a:t>
            </a:r>
            <a:r>
              <a:rPr lang="en-US" altLang="zh-CN" dirty="0" err="1"/>
              <a:t>json</a:t>
            </a:r>
            <a:r>
              <a:rPr lang="zh-CN" altLang="en-US" dirty="0"/>
              <a:t>格式的脚本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6684963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4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1.3 </a:t>
            </a:r>
            <a:r>
              <a:rPr lang="en-US" altLang="zh-CN" dirty="0" smtClean="0"/>
              <a:t>har2case</a:t>
            </a:r>
            <a:r>
              <a:rPr lang="zh-CN" altLang="en-US" dirty="0"/>
              <a:t>录制生成</a:t>
            </a:r>
            <a:r>
              <a:rPr lang="zh-CN" altLang="en-US" dirty="0" smtClean="0"/>
              <a:t>用例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3359" y="119709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生成 </a:t>
            </a:r>
            <a:r>
              <a:rPr lang="en-US" altLang="zh-CN" b="1" dirty="0" smtClean="0"/>
              <a:t>Pytest </a:t>
            </a:r>
            <a:r>
              <a:rPr lang="zh-CN" altLang="en-US" b="1" dirty="0"/>
              <a:t>格式脚本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5756916" cy="282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043608" y="2367464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 har2case logino.har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77281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带参数直接转 </a:t>
            </a:r>
            <a:r>
              <a:rPr lang="en-US" altLang="zh-CN" dirty="0" smtClean="0"/>
              <a:t>Pytest </a:t>
            </a:r>
            <a:r>
              <a:rPr lang="zh-CN" altLang="en-US" dirty="0" smtClean="0"/>
              <a:t>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8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1.4 </a:t>
            </a:r>
            <a:r>
              <a:rPr lang="en-US" altLang="zh-CN" dirty="0" smtClean="0"/>
              <a:t>har2case</a:t>
            </a:r>
            <a:r>
              <a:rPr lang="zh-CN" altLang="en-US" dirty="0" smtClean="0"/>
              <a:t>录制   </a:t>
            </a:r>
            <a:r>
              <a:rPr lang="en-US" altLang="zh-CN" dirty="0"/>
              <a:t> --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和  </a:t>
            </a:r>
            <a:r>
              <a:rPr lang="en-US" altLang="zh-CN" dirty="0"/>
              <a:t>--exclude</a:t>
            </a:r>
            <a:r>
              <a:rPr lang="zh-CN" altLang="en-US" dirty="0" smtClean="0"/>
              <a:t> 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492896"/>
            <a:ext cx="8748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/>
          </a:p>
          <a:p>
            <a:r>
              <a:rPr lang="zh-CN" altLang="en-US" dirty="0"/>
              <a:t>你可以使用</a:t>
            </a:r>
            <a:r>
              <a:rPr lang="en-US" altLang="zh-CN" dirty="0"/>
              <a:t>filter</a:t>
            </a:r>
            <a:r>
              <a:rPr lang="zh-CN" altLang="en-US" dirty="0"/>
              <a:t>参数</a:t>
            </a:r>
            <a:r>
              <a:rPr lang="en-US" altLang="zh-CN" dirty="0"/>
              <a:t>,</a:t>
            </a:r>
            <a:r>
              <a:rPr lang="zh-CN" altLang="en-US" dirty="0" smtClean="0"/>
              <a:t>过滤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包含</a:t>
            </a:r>
            <a:r>
              <a:rPr lang="en-US" altLang="zh-CN" dirty="0"/>
              <a:t>xxx.com</a:t>
            </a:r>
            <a:r>
              <a:rPr lang="zh-CN" altLang="en-US" dirty="0"/>
              <a:t>的内容，如只转包含</a:t>
            </a:r>
            <a:r>
              <a:rPr lang="en-US" altLang="zh-CN" dirty="0"/>
              <a:t>127.0.0.1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&gt;</a:t>
            </a:r>
            <a:r>
              <a:rPr lang="en-US" altLang="zh-CN" dirty="0" smtClean="0"/>
              <a:t> </a:t>
            </a:r>
            <a:r>
              <a:rPr lang="en-US" altLang="zh-CN" dirty="0"/>
              <a:t>har2case </a:t>
            </a:r>
            <a:r>
              <a:rPr lang="en-US" altLang="zh-CN" dirty="0" smtClean="0"/>
              <a:t>demo.har </a:t>
            </a:r>
            <a:r>
              <a:rPr lang="en-US" altLang="zh-CN" dirty="0"/>
              <a:t>--filter </a:t>
            </a:r>
            <a:r>
              <a:rPr lang="en-US" altLang="zh-CN" dirty="0" smtClean="0"/>
              <a:t>127.0.0.1</a:t>
            </a:r>
          </a:p>
          <a:p>
            <a:endParaRPr lang="en-US" altLang="zh-CN" dirty="0"/>
          </a:p>
          <a:p>
            <a:r>
              <a:rPr lang="zh-CN" altLang="en-US" dirty="0"/>
              <a:t>也可以使用</a:t>
            </a:r>
            <a:r>
              <a:rPr lang="en-US" altLang="zh-CN" dirty="0"/>
              <a:t>exclude</a:t>
            </a:r>
            <a:r>
              <a:rPr lang="zh-CN" altLang="en-US" dirty="0"/>
              <a:t>来过滤，除</a:t>
            </a:r>
            <a:r>
              <a:rPr lang="en-US" altLang="zh-CN" dirty="0"/>
              <a:t>xxx.com</a:t>
            </a:r>
            <a:r>
              <a:rPr lang="zh-CN" altLang="en-US" dirty="0"/>
              <a:t>以外的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&gt;</a:t>
            </a:r>
            <a:r>
              <a:rPr lang="en-US" altLang="zh-CN" dirty="0" smtClean="0"/>
              <a:t> </a:t>
            </a:r>
            <a:r>
              <a:rPr lang="en-US" altLang="zh-CN" dirty="0"/>
              <a:t>har2case </a:t>
            </a:r>
            <a:r>
              <a:rPr lang="en-US" altLang="zh-CN" dirty="0" smtClean="0"/>
              <a:t>demo.har --</a:t>
            </a:r>
            <a:r>
              <a:rPr lang="en-US" altLang="zh-CN" dirty="0"/>
              <a:t>exclude xxxx.com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4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HttpRunner3 </a:t>
            </a:r>
            <a:r>
              <a:rPr lang="zh-CN" altLang="en-US" b="1" dirty="0" smtClean="0"/>
              <a:t>简介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HttpRunner </a:t>
            </a:r>
            <a:r>
              <a:rPr lang="zh-CN" altLang="en-US" b="1" dirty="0" smtClean="0"/>
              <a:t>是什么样的框架？</a:t>
            </a:r>
            <a:endParaRPr lang="en-US" altLang="zh-CN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650939" y="234888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HttpRunner </a:t>
            </a:r>
            <a:r>
              <a:rPr lang="zh-CN" altLang="en-US" dirty="0"/>
              <a:t>是一款面向 </a:t>
            </a:r>
            <a:r>
              <a:rPr lang="en-US" altLang="zh-CN" dirty="0"/>
              <a:t>HTTP(S) </a:t>
            </a:r>
            <a:r>
              <a:rPr lang="zh-CN" altLang="en-US" dirty="0"/>
              <a:t>协议的通用开源测试框架，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3</a:t>
            </a:r>
            <a:r>
              <a:rPr lang="zh-CN" altLang="en-US" dirty="0"/>
              <a:t>种格式的用例：</a:t>
            </a:r>
            <a:r>
              <a:rPr lang="en-US" altLang="zh-CN" dirty="0" smtClean="0"/>
              <a:t>YAML/JSON/ Pytest </a:t>
            </a:r>
            <a:r>
              <a:rPr lang="zh-CN" altLang="en-US" dirty="0" smtClean="0"/>
              <a:t>代码，</a:t>
            </a:r>
            <a:endParaRPr lang="zh-CN" altLang="en-US" dirty="0"/>
          </a:p>
          <a:p>
            <a:r>
              <a:rPr lang="zh-CN" altLang="en-US" dirty="0"/>
              <a:t>即可实现自动化测试、持续集成等多种测试需求。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005064"/>
            <a:ext cx="5616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可以支持的接口协议：</a:t>
            </a:r>
            <a:r>
              <a:rPr lang="en-US" altLang="zh-CN" dirty="0" smtClean="0"/>
              <a:t>HTTP(S)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支持的接口协议：</a:t>
            </a:r>
            <a:r>
              <a:rPr lang="en-US" altLang="zh-CN" dirty="0"/>
              <a:t>websocket </a:t>
            </a:r>
            <a:r>
              <a:rPr lang="en-US" altLang="zh-CN" dirty="0" smtClean="0"/>
              <a:t>  dubbo  </a:t>
            </a:r>
            <a:r>
              <a:rPr lang="zh-CN" altLang="en-US" dirty="0" smtClean="0"/>
              <a:t>等</a:t>
            </a:r>
            <a:r>
              <a:rPr lang="zh-CN" altLang="en-US" dirty="0"/>
              <a:t>其它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37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1.4 </a:t>
            </a:r>
            <a:r>
              <a:rPr lang="en-US" altLang="zh-CN" dirty="0" smtClean="0"/>
              <a:t>har2case</a:t>
            </a:r>
            <a:r>
              <a:rPr lang="zh-CN" altLang="en-US" dirty="0" smtClean="0"/>
              <a:t>录制   </a:t>
            </a:r>
            <a:r>
              <a:rPr lang="en-US" altLang="zh-CN" dirty="0"/>
              <a:t> --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和  </a:t>
            </a:r>
            <a:r>
              <a:rPr lang="en-US" altLang="zh-CN" dirty="0"/>
              <a:t>--exclude</a:t>
            </a:r>
            <a:r>
              <a:rPr lang="zh-CN" altLang="en-US" dirty="0" smtClean="0"/>
              <a:t> </a:t>
            </a:r>
            <a:endParaRPr lang="en-US" altLang="zh-CN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645636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9888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如果保存的会话有多个请求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6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1.4 </a:t>
            </a:r>
            <a:r>
              <a:rPr lang="en-US" altLang="zh-CN" dirty="0" smtClean="0"/>
              <a:t>har2case</a:t>
            </a:r>
            <a:r>
              <a:rPr lang="zh-CN" altLang="en-US" dirty="0" smtClean="0"/>
              <a:t>录制   </a:t>
            </a:r>
            <a:r>
              <a:rPr lang="en-US" altLang="zh-CN" dirty="0"/>
              <a:t> --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和  </a:t>
            </a:r>
            <a:r>
              <a:rPr lang="en-US" altLang="zh-CN" dirty="0"/>
              <a:t>--exclude</a:t>
            </a:r>
            <a:r>
              <a:rPr lang="zh-CN" altLang="en-US" dirty="0" smtClean="0"/>
              <a:t> 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988840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--filter</a:t>
            </a:r>
            <a:r>
              <a:rPr lang="zh-CN" altLang="en-US" dirty="0"/>
              <a:t>参数</a:t>
            </a:r>
            <a:r>
              <a:rPr lang="en-US" altLang="zh-CN" dirty="0"/>
              <a:t>,</a:t>
            </a:r>
            <a:r>
              <a:rPr lang="zh-CN" altLang="en-US" dirty="0" smtClean="0"/>
              <a:t>过滤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包含</a:t>
            </a:r>
            <a:r>
              <a:rPr lang="en-US" altLang="zh-CN" dirty="0"/>
              <a:t>xxx.com</a:t>
            </a:r>
            <a:r>
              <a:rPr lang="zh-CN" altLang="en-US" dirty="0"/>
              <a:t>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&gt;har2case -2y C:\Users\dell\Desktop\duo.har --filter http://49.235.92.12:7005/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8042444" cy="198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2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1.4 </a:t>
            </a:r>
            <a:r>
              <a:rPr lang="en-US" altLang="zh-CN" dirty="0" smtClean="0"/>
              <a:t>har2case</a:t>
            </a:r>
            <a:r>
              <a:rPr lang="zh-CN" altLang="en-US" dirty="0" smtClean="0"/>
              <a:t>录制   </a:t>
            </a:r>
            <a:r>
              <a:rPr lang="en-US" altLang="zh-CN" dirty="0"/>
              <a:t> --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和  </a:t>
            </a:r>
            <a:r>
              <a:rPr lang="en-US" altLang="zh-CN" dirty="0"/>
              <a:t>--exclude</a:t>
            </a:r>
            <a:r>
              <a:rPr lang="zh-CN" altLang="en-US" dirty="0" smtClean="0"/>
              <a:t> 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988840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--exclude</a:t>
            </a:r>
            <a:r>
              <a:rPr lang="zh-CN" altLang="en-US" dirty="0"/>
              <a:t>来过滤，除</a:t>
            </a:r>
            <a:r>
              <a:rPr lang="en-US" altLang="zh-CN" dirty="0"/>
              <a:t>xxx.com</a:t>
            </a:r>
            <a:r>
              <a:rPr lang="zh-CN" altLang="en-US" dirty="0"/>
              <a:t>以外的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&gt;har2case -2y C:\</a:t>
            </a:r>
            <a:r>
              <a:rPr lang="en-US" altLang="zh-CN" dirty="0" smtClean="0"/>
              <a:t>Users\dell\Desktop\duo.har 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532440" cy="285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7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1.4 </a:t>
            </a:r>
            <a:r>
              <a:rPr lang="en-US" altLang="zh-CN" dirty="0" smtClean="0"/>
              <a:t>har2case</a:t>
            </a:r>
            <a:r>
              <a:rPr lang="zh-CN" altLang="en-US" dirty="0" smtClean="0"/>
              <a:t>录制   </a:t>
            </a:r>
            <a:r>
              <a:rPr lang="en-US" altLang="zh-CN" dirty="0"/>
              <a:t> --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和  </a:t>
            </a:r>
            <a:r>
              <a:rPr lang="en-US" altLang="zh-CN" dirty="0"/>
              <a:t>--exclude</a:t>
            </a:r>
            <a:r>
              <a:rPr lang="zh-CN" altLang="en-US" dirty="0" smtClean="0"/>
              <a:t> 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168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实际上这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个命令用处不大，可以直接在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工具上删掉不要的请求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73" y="3429000"/>
            <a:ext cx="8009781" cy="279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3253" y="276163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Fiddler </a:t>
            </a:r>
            <a:r>
              <a:rPr lang="zh-CN" altLang="en-US" dirty="0" smtClean="0"/>
              <a:t>会话框选中不要的请求 </a:t>
            </a:r>
            <a:r>
              <a:rPr lang="en-US" altLang="zh-CN" dirty="0" smtClean="0"/>
              <a:t>Remove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32160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    课后咨询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812285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在学习过程中有疑问的，可以课后联系本人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微信：</a:t>
            </a:r>
            <a:r>
              <a:rPr lang="en-US" altLang="zh-CN" dirty="0" smtClean="0"/>
              <a:t>283340479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HttpRunner3 </a:t>
            </a:r>
            <a:r>
              <a:rPr lang="zh-CN" altLang="en-US" b="1" dirty="0" smtClean="0"/>
              <a:t>简介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90773" y="1186850"/>
            <a:ext cx="565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HttpRunner3 </a:t>
            </a:r>
            <a:r>
              <a:rPr lang="zh-CN" altLang="en-US" b="1" dirty="0" smtClean="0"/>
              <a:t>与其他框架对比有哪些优势？</a:t>
            </a:r>
            <a:endParaRPr lang="en-US" altLang="zh-CN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5" y="2060848"/>
            <a:ext cx="7475537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2106" y="4941168"/>
            <a:ext cx="6550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HttpRunner </a:t>
            </a:r>
            <a:r>
              <a:rPr lang="zh-CN" altLang="en-US" b="1" dirty="0" smtClean="0"/>
              <a:t>的优势在于上手容易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不用太多代码量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只需维护</a:t>
            </a:r>
            <a:r>
              <a:rPr lang="en-US" altLang="zh-CN" dirty="0"/>
              <a:t>YAML/JSON </a:t>
            </a:r>
            <a:r>
              <a:rPr lang="zh-CN" altLang="en-US" dirty="0" smtClean="0"/>
              <a:t>脚本即可实现接口自动化</a:t>
            </a:r>
            <a:endParaRPr lang="en-US" altLang="zh-CN" dirty="0" smtClean="0"/>
          </a:p>
          <a:p>
            <a:r>
              <a:rPr lang="en-US" altLang="zh-CN" dirty="0" smtClean="0"/>
              <a:t>Httprunner 3 </a:t>
            </a:r>
            <a:r>
              <a:rPr lang="zh-CN" altLang="en-US" dirty="0" smtClean="0"/>
              <a:t>可以直接写 </a:t>
            </a:r>
            <a:r>
              <a:rPr lang="en-US" altLang="zh-CN" dirty="0" smtClean="0"/>
              <a:t>Pytest </a:t>
            </a:r>
            <a:r>
              <a:rPr lang="zh-CN" altLang="en-US" dirty="0" smtClean="0"/>
              <a:t>风格的测试用例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当然复杂的场景需借助</a:t>
            </a:r>
            <a:r>
              <a:rPr lang="en-US" altLang="zh-CN" dirty="0" smtClean="0"/>
              <a:t>debugtalk.py</a:t>
            </a:r>
            <a:r>
              <a:rPr lang="zh-CN" altLang="en-US" dirty="0" smtClean="0"/>
              <a:t>写辅助函数完成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2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HttpRunner3 </a:t>
            </a:r>
            <a:r>
              <a:rPr lang="zh-CN" altLang="en-US" b="1" dirty="0" smtClean="0"/>
              <a:t>简介      框架原理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基于 </a:t>
            </a:r>
            <a:r>
              <a:rPr lang="en-US" altLang="zh-CN" b="1" dirty="0" smtClean="0"/>
              <a:t>requests </a:t>
            </a:r>
            <a:r>
              <a:rPr lang="zh-CN" altLang="en-US" b="1" dirty="0" smtClean="0"/>
              <a:t>库发请求</a:t>
            </a:r>
            <a:endParaRPr lang="en-US" altLang="zh-CN" b="1" dirty="0"/>
          </a:p>
        </p:txBody>
      </p:sp>
      <p:pic>
        <p:nvPicPr>
          <p:cNvPr id="1028" name="Picture 4" descr="https://docs.httprunner.org/images/httprunner-form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07039" cy="504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3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HttpRunner3 </a:t>
            </a:r>
            <a:r>
              <a:rPr lang="zh-CN" altLang="en-US" b="1" dirty="0" smtClean="0"/>
              <a:t>简介      主要特性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能做什么，不能做什么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539552" y="1916832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主要特性：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继承 </a:t>
            </a:r>
            <a:r>
              <a:rPr lang="en-US" altLang="zh-CN" dirty="0"/>
              <a:t>Requests </a:t>
            </a:r>
            <a:r>
              <a:rPr lang="zh-CN" altLang="en-US" dirty="0"/>
              <a:t>的全部特性，轻松实现 </a:t>
            </a:r>
            <a:r>
              <a:rPr lang="en-US" altLang="zh-CN" dirty="0"/>
              <a:t>HTTP(S) </a:t>
            </a:r>
            <a:r>
              <a:rPr lang="zh-CN" altLang="en-US" dirty="0"/>
              <a:t>的各种测试需求</a:t>
            </a:r>
          </a:p>
          <a:p>
            <a:r>
              <a:rPr lang="zh-CN" altLang="en-US" dirty="0"/>
              <a:t>    </a:t>
            </a:r>
            <a:r>
              <a:rPr lang="en-US" altLang="zh-CN" dirty="0" smtClean="0"/>
              <a:t>2.</a:t>
            </a:r>
            <a:r>
              <a:rPr lang="zh-CN" altLang="en-US" dirty="0"/>
              <a:t>以</a:t>
            </a:r>
            <a:r>
              <a:rPr lang="en-US" altLang="zh-CN" dirty="0"/>
              <a:t>YAML</a:t>
            </a:r>
            <a:r>
              <a:rPr lang="zh-CN" altLang="en-US" dirty="0"/>
              <a:t>或</a:t>
            </a:r>
            <a:r>
              <a:rPr lang="en-US" altLang="zh-CN" dirty="0"/>
              <a:t>JSON</a:t>
            </a:r>
            <a:r>
              <a:rPr lang="zh-CN" altLang="en-US" dirty="0"/>
              <a:t>格式定义测试用例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Pytest </a:t>
            </a:r>
            <a:r>
              <a:rPr lang="zh-CN" altLang="en-US" dirty="0"/>
              <a:t>以简洁优雅的方式运行。 </a:t>
            </a:r>
            <a:endParaRPr lang="en-US" altLang="zh-CN" dirty="0" smtClean="0"/>
          </a:p>
          <a:p>
            <a:r>
              <a:rPr lang="en-US" altLang="zh-CN" dirty="0" smtClean="0"/>
              <a:t>    3.</a:t>
            </a:r>
            <a:r>
              <a:rPr lang="zh-CN" altLang="en-US" dirty="0" smtClean="0"/>
              <a:t>在</a:t>
            </a:r>
            <a:r>
              <a:rPr lang="en-US" altLang="zh-CN" dirty="0"/>
              <a:t>HAR </a:t>
            </a:r>
            <a:r>
              <a:rPr lang="zh-CN" altLang="en-US" dirty="0"/>
              <a:t>支持下记录并生成测试用例。 </a:t>
            </a:r>
            <a:endParaRPr lang="en-US" altLang="zh-CN" dirty="0" smtClean="0"/>
          </a:p>
          <a:p>
            <a:r>
              <a:rPr lang="en-US" altLang="zh-CN" dirty="0" smtClean="0"/>
              <a:t>    4.</a:t>
            </a:r>
            <a:r>
              <a:rPr lang="zh-CN" altLang="en-US" dirty="0" smtClean="0"/>
              <a:t>支持</a:t>
            </a:r>
            <a:r>
              <a:rPr lang="en-US" altLang="zh-CN" dirty="0"/>
              <a:t>variables/ extract/ validate/hooks</a:t>
            </a:r>
            <a:r>
              <a:rPr lang="zh-CN" altLang="en-US" dirty="0"/>
              <a:t>机制，以创建非常复杂的测试方案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5.</a:t>
            </a:r>
            <a:r>
              <a:rPr lang="zh-CN" altLang="en-US" dirty="0" smtClean="0"/>
              <a:t>使用</a:t>
            </a:r>
            <a:r>
              <a:rPr lang="en-US" altLang="zh-CN" dirty="0"/>
              <a:t>debugtalk.py</a:t>
            </a:r>
            <a:r>
              <a:rPr lang="zh-CN" altLang="en-US" dirty="0"/>
              <a:t>插件，任何功能都可以在测试用例的任何部分使用。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6.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jmespath </a:t>
            </a:r>
            <a:r>
              <a:rPr lang="zh-CN" altLang="en-US" dirty="0"/>
              <a:t>，提取和</a:t>
            </a:r>
            <a:r>
              <a:rPr lang="zh-CN" altLang="en-US" dirty="0" smtClean="0"/>
              <a:t>验证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响应</a:t>
            </a:r>
            <a:r>
              <a:rPr lang="zh-CN" altLang="en-US" dirty="0"/>
              <a:t>从未如此简单。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7.</a:t>
            </a:r>
            <a:r>
              <a:rPr lang="zh-CN" altLang="en-US" dirty="0" smtClean="0"/>
              <a:t>有了</a:t>
            </a:r>
            <a:r>
              <a:rPr lang="en-US" altLang="zh-CN" dirty="0" smtClean="0"/>
              <a:t>Pytest </a:t>
            </a:r>
            <a:r>
              <a:rPr lang="zh-CN" altLang="en-US" dirty="0"/>
              <a:t>，数百个插件随时可用。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8.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Allure </a:t>
            </a:r>
            <a:r>
              <a:rPr lang="zh-CN" altLang="en-US" dirty="0"/>
              <a:t>，测试报告可以非常强大。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9.</a:t>
            </a:r>
            <a:r>
              <a:rPr lang="zh-CN" altLang="en-US" dirty="0" smtClean="0"/>
              <a:t>通过</a:t>
            </a:r>
            <a:r>
              <a:rPr lang="zh-CN" altLang="en-US" dirty="0"/>
              <a:t>重复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Locust </a:t>
            </a:r>
            <a:r>
              <a:rPr lang="zh-CN" altLang="en-US" dirty="0"/>
              <a:t>，您可以进行性能测试，而无需进行额外的工作。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10.</a:t>
            </a:r>
            <a:r>
              <a:rPr lang="zh-CN" altLang="en-US" dirty="0" smtClean="0"/>
              <a:t>支持</a:t>
            </a:r>
            <a:r>
              <a:rPr lang="en-US" altLang="zh-CN" dirty="0"/>
              <a:t>CLI</a:t>
            </a:r>
            <a:r>
              <a:rPr lang="zh-CN" altLang="en-US" dirty="0"/>
              <a:t>命令，与</a:t>
            </a:r>
            <a:r>
              <a:rPr lang="en-US" altLang="zh-CN" dirty="0"/>
              <a:t>CI/CD</a:t>
            </a:r>
            <a:r>
              <a:rPr lang="zh-CN" altLang="en-US" dirty="0"/>
              <a:t>完美结合。</a:t>
            </a:r>
          </a:p>
        </p:txBody>
      </p:sp>
    </p:spTree>
    <p:extLst>
      <p:ext uri="{BB962C8B-B14F-4D97-AF65-F5344CB8AC3E}">
        <p14:creationId xmlns:p14="http://schemas.microsoft.com/office/powerpoint/2010/main" val="3395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HttpRunner3 </a:t>
            </a:r>
            <a:r>
              <a:rPr lang="zh-CN" altLang="en-US" b="1" dirty="0" smtClean="0"/>
              <a:t>简介      用例示例</a:t>
            </a:r>
            <a:r>
              <a:rPr lang="en-US" altLang="zh-CN" b="1" dirty="0" smtClean="0"/>
              <a:t>-YAML</a:t>
            </a:r>
            <a:r>
              <a:rPr lang="zh-CN" altLang="en-US" b="1" dirty="0" smtClean="0"/>
              <a:t>格式</a:t>
            </a:r>
            <a:endParaRPr lang="en-US" altLang="zh-C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361237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602504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yaml </a:t>
            </a:r>
            <a:r>
              <a:rPr lang="zh-CN" altLang="en-US" b="1" dirty="0"/>
              <a:t>结构 </a:t>
            </a:r>
            <a:r>
              <a:rPr lang="en-US" altLang="zh-CN" b="1" dirty="0"/>
              <a:t>testcase</a:t>
            </a:r>
          </a:p>
        </p:txBody>
      </p:sp>
    </p:spTree>
    <p:extLst>
      <p:ext uri="{BB962C8B-B14F-4D97-AF65-F5344CB8AC3E}">
        <p14:creationId xmlns:p14="http://schemas.microsoft.com/office/powerpoint/2010/main" val="5640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HttpRunner3 </a:t>
            </a:r>
            <a:r>
              <a:rPr lang="zh-CN" altLang="en-US" b="1" dirty="0" smtClean="0"/>
              <a:t>简介      用例示例</a:t>
            </a:r>
            <a:r>
              <a:rPr lang="en-US" altLang="zh-CN" b="1" dirty="0" smtClean="0"/>
              <a:t>-JSON</a:t>
            </a:r>
            <a:r>
              <a:rPr lang="zh-CN" altLang="en-US" b="1" dirty="0" smtClean="0"/>
              <a:t>格式</a:t>
            </a:r>
            <a:endParaRPr lang="en-US" altLang="zh-C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65" y="1916832"/>
            <a:ext cx="836136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HttpRunner3 </a:t>
            </a:r>
            <a:r>
              <a:rPr lang="zh-CN" altLang="en-US" b="1" dirty="0" smtClean="0"/>
              <a:t>简介     </a:t>
            </a:r>
            <a:r>
              <a:rPr lang="en-US" altLang="zh-CN" b="1" dirty="0" smtClean="0"/>
              <a:t>JSON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YAML</a:t>
            </a:r>
            <a:r>
              <a:rPr lang="zh-CN" altLang="en-US" b="1" dirty="0" smtClean="0"/>
              <a:t>在线转换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1296471" y="1774480"/>
            <a:ext cx="5604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YAML</a:t>
            </a:r>
            <a:r>
              <a:rPr lang="zh-CN" altLang="en-US" dirty="0" smtClean="0"/>
              <a:t>在线转换  </a:t>
            </a:r>
            <a:r>
              <a:rPr lang="en-US" altLang="zh-CN" dirty="0" smtClean="0"/>
              <a:t>https</a:t>
            </a:r>
            <a:r>
              <a:rPr lang="en-US" altLang="zh-CN" dirty="0"/>
              <a:t>://oktools.net/json2yaml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72748"/>
            <a:ext cx="6869411" cy="447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5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9811</TotalTime>
  <Words>1051</Words>
  <Application>Microsoft Office PowerPoint</Application>
  <PresentationFormat>全屏显示(4:3)</PresentationFormat>
  <Paragraphs>159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3_Studio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297</cp:revision>
  <dcterms:created xsi:type="dcterms:W3CDTF">2020-11-09T11:11:30Z</dcterms:created>
  <dcterms:modified xsi:type="dcterms:W3CDTF">2021-07-12T15:02:33Z</dcterms:modified>
</cp:coreProperties>
</file>