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7" r:id="rId2"/>
  </p:sldMasterIdLst>
  <p:notesMasterIdLst>
    <p:notesMasterId r:id="rId36"/>
  </p:notesMasterIdLst>
  <p:handoutMasterIdLst>
    <p:handoutMasterId r:id="rId37"/>
  </p:handoutMasterIdLst>
  <p:sldIdLst>
    <p:sldId id="256" r:id="rId3"/>
    <p:sldId id="579" r:id="rId4"/>
    <p:sldId id="584" r:id="rId5"/>
    <p:sldId id="580" r:id="rId6"/>
    <p:sldId id="581" r:id="rId7"/>
    <p:sldId id="582" r:id="rId8"/>
    <p:sldId id="586" r:id="rId9"/>
    <p:sldId id="591" r:id="rId10"/>
    <p:sldId id="587" r:id="rId11"/>
    <p:sldId id="585" r:id="rId12"/>
    <p:sldId id="588" r:id="rId13"/>
    <p:sldId id="589" r:id="rId14"/>
    <p:sldId id="590" r:id="rId15"/>
    <p:sldId id="592" r:id="rId16"/>
    <p:sldId id="593" r:id="rId17"/>
    <p:sldId id="594" r:id="rId18"/>
    <p:sldId id="595" r:id="rId19"/>
    <p:sldId id="596" r:id="rId20"/>
    <p:sldId id="597" r:id="rId21"/>
    <p:sldId id="598" r:id="rId22"/>
    <p:sldId id="599" r:id="rId23"/>
    <p:sldId id="600" r:id="rId24"/>
    <p:sldId id="601" r:id="rId25"/>
    <p:sldId id="602" r:id="rId26"/>
    <p:sldId id="603" r:id="rId27"/>
    <p:sldId id="604" r:id="rId28"/>
    <p:sldId id="605" r:id="rId29"/>
    <p:sldId id="606" r:id="rId30"/>
    <p:sldId id="607" r:id="rId31"/>
    <p:sldId id="608" r:id="rId32"/>
    <p:sldId id="609" r:id="rId33"/>
    <p:sldId id="611" r:id="rId34"/>
    <p:sldId id="575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37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024"/>
    </p:cViewPr>
  </p:sorterViewPr>
  <p:notesViewPr>
    <p:cSldViewPr>
      <p:cViewPr varScale="1">
        <p:scale>
          <a:sx n="74" d="100"/>
          <a:sy n="74" d="100"/>
        </p:scale>
        <p:origin x="-211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D92F2-969F-467F-90D6-4FF8F1CD62C8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DAB0A-5517-417C-B471-DCAFC1853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9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334A7-395C-4EC2-86D7-6922B8A97324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4C206-993C-4C68-94E1-C5A4B43CC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35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9874" y="1700809"/>
            <a:ext cx="9147175" cy="1255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lang="zh-CN" altLang="en-US" smtClean="0">
              <a:solidFill>
                <a:prstClr val="black"/>
              </a:soli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499992" y="3429000"/>
            <a:ext cx="8663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                   </a:t>
            </a:r>
            <a:r>
              <a:rPr lang="zh-CN" altLang="en-US" dirty="0" smtClean="0">
                <a:solidFill>
                  <a:prstClr val="black"/>
                </a:solidFill>
              </a:rPr>
              <a:t>第 </a:t>
            </a:r>
            <a:r>
              <a:rPr lang="en-US" altLang="zh-CN" dirty="0" smtClean="0">
                <a:solidFill>
                  <a:prstClr val="black"/>
                </a:solidFill>
              </a:rPr>
              <a:t>6 </a:t>
            </a:r>
            <a:r>
              <a:rPr lang="zh-CN" altLang="en-US" dirty="0" smtClean="0">
                <a:solidFill>
                  <a:prstClr val="black"/>
                </a:solidFill>
              </a:rPr>
              <a:t>章  接口项目实战</a:t>
            </a:r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                                                                        </a:t>
            </a:r>
            <a:r>
              <a:rPr lang="zh-CN" altLang="en-US" dirty="0" smtClean="0">
                <a:solidFill>
                  <a:prstClr val="black"/>
                </a:solidFill>
              </a:rPr>
              <a:t>讲师</a:t>
            </a:r>
            <a:r>
              <a:rPr lang="en-US" altLang="zh-CN" dirty="0" smtClean="0">
                <a:solidFill>
                  <a:prstClr val="black"/>
                </a:solidFill>
              </a:rPr>
              <a:t>: </a:t>
            </a:r>
            <a:r>
              <a:rPr lang="zh-CN" altLang="en-US" dirty="0" smtClean="0">
                <a:solidFill>
                  <a:prstClr val="black"/>
                </a:solidFill>
              </a:rPr>
              <a:t>上海</a:t>
            </a:r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r>
              <a:rPr lang="zh-CN" altLang="en-US" dirty="0" smtClean="0">
                <a:solidFill>
                  <a:prstClr val="black"/>
                </a:solidFill>
              </a:rPr>
              <a:t>悠悠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627784" y="2067055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HttpRunner V3.x</a:t>
            </a:r>
            <a:r>
              <a:rPr lang="zh-CN" altLang="en-US" sz="2800" baseline="0" dirty="0" smtClean="0">
                <a:solidFill>
                  <a:prstClr val="black"/>
                </a:solidFill>
              </a:rPr>
              <a:t>接口自动化实战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32760"/>
            <a:ext cx="1800200" cy="59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61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62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31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436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2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66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76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10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2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93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64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9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9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2"/>
          <p:cNvSpPr/>
          <p:nvPr userDrawn="1"/>
        </p:nvSpPr>
        <p:spPr>
          <a:xfrm>
            <a:off x="2470895" y="285923"/>
            <a:ext cx="6191250" cy="5232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HttpRunner V3.x</a:t>
            </a:r>
            <a:r>
              <a:rPr lang="zh-CN" altLang="en-US" sz="2800" baseline="0" dirty="0" smtClean="0">
                <a:solidFill>
                  <a:prstClr val="black"/>
                </a:solidFill>
              </a:rPr>
              <a:t>接口自动化实战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1033" name="图片 1" descr="logo"/>
          <p:cNvSpPr>
            <a:spLocks noChangeAspect="1"/>
          </p:cNvSpPr>
          <p:nvPr userDrawn="1"/>
        </p:nvSpPr>
        <p:spPr>
          <a:xfrm>
            <a:off x="612775" y="261938"/>
            <a:ext cx="2014538" cy="6524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Line 14"/>
          <p:cNvSpPr/>
          <p:nvPr userDrawn="1"/>
        </p:nvSpPr>
        <p:spPr>
          <a:xfrm>
            <a:off x="574677" y="985839"/>
            <a:ext cx="7991475" cy="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8244"/>
            <a:ext cx="1800200" cy="59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5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0E826-82EA-4D03-BC7A-70EAE965D0F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2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25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2474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6.3 </a:t>
            </a:r>
            <a:r>
              <a:rPr lang="zh-CN" altLang="en-US" dirty="0" smtClean="0"/>
              <a:t>项目案例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登录示例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31" y="2564904"/>
            <a:ext cx="7776864" cy="321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7949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2474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6.3 </a:t>
            </a:r>
            <a:r>
              <a:rPr lang="zh-CN" altLang="en-US" dirty="0" smtClean="0"/>
              <a:t>项目案例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登录示例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380287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0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2474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6.3 </a:t>
            </a:r>
            <a:r>
              <a:rPr lang="zh-CN" altLang="en-US" dirty="0" smtClean="0"/>
              <a:t>项目案例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登录示例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8322250" cy="4066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17008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</a:t>
            </a:r>
            <a:r>
              <a:rPr lang="en-US" altLang="zh-CN" dirty="0" smtClean="0"/>
              <a:t>-</a:t>
            </a:r>
            <a:r>
              <a:rPr lang="zh-CN" altLang="en-US" dirty="0" smtClean="0"/>
              <a:t>无效等价用例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787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2474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6.3 </a:t>
            </a:r>
            <a:r>
              <a:rPr lang="zh-CN" altLang="en-US" dirty="0" smtClean="0"/>
              <a:t>项目案例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登录示例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78" y="2420888"/>
            <a:ext cx="8474994" cy="3880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77281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</a:t>
            </a:r>
            <a:r>
              <a:rPr lang="en-US" altLang="zh-CN" dirty="0" smtClean="0"/>
              <a:t>-</a:t>
            </a:r>
            <a:r>
              <a:rPr lang="zh-CN" altLang="en-US" dirty="0" smtClean="0"/>
              <a:t>有效等价用例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36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2474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6.4 </a:t>
            </a:r>
            <a:r>
              <a:rPr lang="zh-CN" altLang="en-US" dirty="0" smtClean="0"/>
              <a:t>项目案例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注册案例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8951320" cy="397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005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2474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6.4 </a:t>
            </a:r>
            <a:r>
              <a:rPr lang="zh-CN" altLang="en-US" dirty="0" smtClean="0"/>
              <a:t>项目案例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注册案例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55" y="2924944"/>
            <a:ext cx="8735691" cy="326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251" y="1700808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有效等价</a:t>
            </a:r>
            <a:r>
              <a:rPr lang="en-US" altLang="zh-CN" dirty="0" smtClean="0"/>
              <a:t>-</a:t>
            </a:r>
            <a:r>
              <a:rPr lang="zh-CN" altLang="en-US" dirty="0" smtClean="0"/>
              <a:t>注册成功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每次都用不同账号去注册，写一个辅助函数生成带时间戳的注册账号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512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280920" cy="348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148478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重复注册用例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020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15452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无效等价，测试账号密码和邮箱参数组合情况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8"/>
            <a:ext cx="8977389" cy="407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40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2474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6.5 </a:t>
            </a:r>
            <a:r>
              <a:rPr lang="zh-CN" altLang="en-US" dirty="0" smtClean="0"/>
              <a:t>项目案例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添加商品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7"/>
            <a:ext cx="8511408" cy="4268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150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2474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6.5 </a:t>
            </a:r>
            <a:r>
              <a:rPr lang="zh-CN" altLang="en-US" dirty="0" smtClean="0"/>
              <a:t>项目案例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添加商品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7113587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65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12474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6.1 </a:t>
            </a:r>
            <a:r>
              <a:rPr lang="zh-CN" altLang="en-US" b="1" dirty="0" smtClean="0"/>
              <a:t>接口自动化开展的目的和条件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2636912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接口自动化的目的是什么？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回归测试</a:t>
            </a:r>
            <a:r>
              <a:rPr lang="en-US" altLang="zh-CN" dirty="0" smtClean="0"/>
              <a:t>(</a:t>
            </a:r>
            <a:r>
              <a:rPr lang="zh-CN" altLang="en-US" dirty="0" smtClean="0"/>
              <a:t>至少手工执行过一轮</a:t>
            </a:r>
            <a:r>
              <a:rPr lang="en-US" altLang="zh-CN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减少重复劳动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重复的事情让代码完成</a:t>
            </a:r>
            <a:r>
              <a:rPr lang="en-US" altLang="zh-CN" dirty="0" smtClean="0"/>
              <a:t>(</a:t>
            </a:r>
            <a:r>
              <a:rPr lang="zh-CN" altLang="en-US" dirty="0" smtClean="0"/>
              <a:t>节省手工操作时间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5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2474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6.5 </a:t>
            </a:r>
            <a:r>
              <a:rPr lang="zh-CN" altLang="en-US" dirty="0" smtClean="0"/>
              <a:t>项目案例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添加商品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9045" y="227687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商品 </a:t>
            </a:r>
            <a:r>
              <a:rPr lang="en-US" altLang="zh-CN" dirty="0" smtClean="0"/>
              <a:t>code </a:t>
            </a:r>
            <a:r>
              <a:rPr lang="zh-CN" altLang="en-US" dirty="0" smtClean="0"/>
              <a:t>通过辅助函数 </a:t>
            </a:r>
            <a:r>
              <a:rPr lang="en-US" altLang="zh-CN" dirty="0" smtClean="0"/>
              <a:t>debugtalk.py </a:t>
            </a:r>
            <a:r>
              <a:rPr lang="zh-CN" altLang="en-US" dirty="0" smtClean="0"/>
              <a:t>生成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5821" y="3409547"/>
            <a:ext cx="8784976" cy="2246769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goods_code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"""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随机生成商品编码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goodscode"""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print(int(time.time()))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time.sleep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0.1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goodscode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"sp_"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time.time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*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))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goodscode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130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2474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6.6 </a:t>
            </a:r>
            <a:r>
              <a:rPr lang="zh-CN" altLang="en-US" dirty="0" smtClean="0"/>
              <a:t>项目案例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修改商品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1" y="2000684"/>
            <a:ext cx="8952762" cy="429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813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59" y="105273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6.6 </a:t>
            </a:r>
            <a:r>
              <a:rPr lang="zh-CN" altLang="en-US" dirty="0" smtClean="0"/>
              <a:t>项目案例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修改商品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73" y="2564904"/>
            <a:ext cx="8804099" cy="412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956" y="1422068"/>
            <a:ext cx="6431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修改商品成功的前提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r>
              <a:rPr lang="zh-CN" altLang="en-US" dirty="0" smtClean="0"/>
              <a:t>商品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在数据库中要存在， </a:t>
            </a:r>
            <a:endParaRPr lang="en-US" altLang="zh-CN" dirty="0" smtClean="0"/>
          </a:p>
          <a:p>
            <a:r>
              <a:rPr lang="en-US" altLang="zh-CN" dirty="0" smtClean="0"/>
              <a:t>goodscode </a:t>
            </a:r>
            <a:r>
              <a:rPr lang="zh-CN" altLang="en-US" dirty="0" smtClean="0"/>
              <a:t>要</a:t>
            </a:r>
            <a:r>
              <a:rPr lang="zh-CN" altLang="en-US" dirty="0" smtClean="0"/>
              <a:t>唯一的（不能有重复）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097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2474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6.6 </a:t>
            </a:r>
            <a:r>
              <a:rPr lang="zh-CN" altLang="en-US" dirty="0" smtClean="0"/>
              <a:t>项目案例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修改商品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4" y="2420888"/>
            <a:ext cx="8424936" cy="329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84482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字段校验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097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2474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6.7 </a:t>
            </a:r>
            <a:r>
              <a:rPr lang="zh-CN" altLang="en-US" dirty="0" smtClean="0"/>
              <a:t>项目案例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删除商品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90" y="2060848"/>
            <a:ext cx="8609682" cy="394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392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2474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6.7 </a:t>
            </a:r>
            <a:r>
              <a:rPr lang="zh-CN" altLang="en-US" dirty="0" smtClean="0"/>
              <a:t>项目案例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删除商品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8294634" cy="4084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98884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删除成功案例：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登录</a:t>
            </a:r>
            <a:r>
              <a:rPr lang="en-US" altLang="zh-CN" dirty="0" smtClean="0"/>
              <a:t>-2.</a:t>
            </a:r>
            <a:r>
              <a:rPr lang="zh-CN" altLang="en-US" dirty="0" smtClean="0"/>
              <a:t>添加商品获取商品</a:t>
            </a:r>
            <a:r>
              <a:rPr lang="en-US" altLang="zh-CN" dirty="0" smtClean="0"/>
              <a:t>id-3.</a:t>
            </a:r>
            <a:r>
              <a:rPr lang="zh-CN" altLang="en-US" dirty="0" smtClean="0"/>
              <a:t>拿到商品</a:t>
            </a:r>
            <a:r>
              <a:rPr lang="en-US" altLang="zh-CN" dirty="0" smtClean="0"/>
              <a:t>id</a:t>
            </a:r>
            <a:r>
              <a:rPr lang="zh-CN" altLang="en-US" dirty="0" smtClean="0"/>
              <a:t>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843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473" y="170080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删除不存在的商品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46" y="2132856"/>
            <a:ext cx="8453307" cy="3970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12474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6.7 </a:t>
            </a:r>
            <a:r>
              <a:rPr lang="zh-CN" altLang="en-US" dirty="0" smtClean="0"/>
              <a:t>项目案例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删除商品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475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2474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6.8 </a:t>
            </a:r>
            <a:r>
              <a:rPr lang="zh-CN" altLang="en-US" dirty="0" smtClean="0"/>
              <a:t>项目案例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查询</a:t>
            </a:r>
            <a:r>
              <a:rPr lang="zh-CN" altLang="en-US" dirty="0" smtClean="0"/>
              <a:t>商品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0888"/>
            <a:ext cx="8496944" cy="357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219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2474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6.8 </a:t>
            </a:r>
            <a:r>
              <a:rPr lang="zh-CN" altLang="en-US" dirty="0" smtClean="0"/>
              <a:t>项目案例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查询</a:t>
            </a:r>
            <a:r>
              <a:rPr lang="zh-CN" altLang="en-US" dirty="0" smtClean="0"/>
              <a:t>商品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7467600" cy="397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1700808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查询成功案例</a:t>
            </a:r>
            <a:r>
              <a:rPr lang="en-US" altLang="zh-CN" dirty="0" smtClean="0"/>
              <a:t>:1.</a:t>
            </a:r>
            <a:r>
              <a:rPr lang="zh-CN" altLang="en-US" dirty="0" smtClean="0"/>
              <a:t>登陆 </a:t>
            </a:r>
            <a:r>
              <a:rPr lang="en-US" altLang="zh-CN" dirty="0" smtClean="0"/>
              <a:t>– 2.</a:t>
            </a:r>
            <a:r>
              <a:rPr lang="zh-CN" altLang="en-US" dirty="0" smtClean="0"/>
              <a:t>添加商品 </a:t>
            </a:r>
            <a:r>
              <a:rPr lang="en-US" altLang="zh-CN" dirty="0" smtClean="0"/>
              <a:t>– 3.</a:t>
            </a:r>
            <a:r>
              <a:rPr lang="zh-CN" altLang="en-US" dirty="0"/>
              <a:t>拿</a:t>
            </a:r>
            <a:r>
              <a:rPr lang="zh-CN" altLang="en-US" dirty="0" smtClean="0"/>
              <a:t>着商品</a:t>
            </a:r>
            <a:r>
              <a:rPr lang="en-US" altLang="zh-CN" dirty="0" smtClean="0"/>
              <a:t>id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940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2474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6.8 </a:t>
            </a:r>
            <a:r>
              <a:rPr lang="zh-CN" altLang="en-US" dirty="0" smtClean="0"/>
              <a:t>项目案例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查询</a:t>
            </a:r>
            <a:r>
              <a:rPr lang="zh-CN" altLang="en-US" dirty="0" smtClean="0"/>
              <a:t>商品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700808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查询不存的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8447187" cy="372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5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2204864"/>
            <a:ext cx="64087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接口自动化项目开展的几个条件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要有</a:t>
            </a:r>
            <a:r>
              <a:rPr lang="zh-CN" altLang="en-US" dirty="0"/>
              <a:t>项目</a:t>
            </a:r>
            <a:r>
              <a:rPr lang="zh-CN" altLang="en-US" dirty="0" smtClean="0"/>
              <a:t>接口文档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要有接口的功能用例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要会用工具</a:t>
            </a:r>
            <a:r>
              <a:rPr lang="en-US" altLang="zh-CN" dirty="0" smtClean="0"/>
              <a:t>(fiddler, postman, jmeter 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手工测试接口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12474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6.1 </a:t>
            </a:r>
            <a:r>
              <a:rPr lang="zh-CN" altLang="en-US" b="1" dirty="0" smtClean="0"/>
              <a:t>接口自动化开展的目的和条件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24308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2474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6.9 </a:t>
            </a:r>
            <a:r>
              <a:rPr lang="zh-CN" altLang="en-US" dirty="0" smtClean="0"/>
              <a:t>项目案例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文件上传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45" y="2132855"/>
            <a:ext cx="8451835" cy="335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5243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2474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6.9 </a:t>
            </a:r>
            <a:r>
              <a:rPr lang="zh-CN" altLang="en-US" dirty="0" smtClean="0"/>
              <a:t>项目案例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文件上传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0080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有效案例，传</a:t>
            </a:r>
            <a:r>
              <a:rPr lang="en-US" altLang="zh-CN" dirty="0" smtClean="0"/>
              <a:t>jpg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png</a:t>
            </a:r>
            <a:r>
              <a:rPr lang="zh-CN" altLang="en-US" dirty="0" smtClean="0"/>
              <a:t>上传成功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8550644" cy="378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26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2474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6.9 </a:t>
            </a:r>
            <a:r>
              <a:rPr lang="zh-CN" altLang="en-US" dirty="0" smtClean="0"/>
              <a:t>项目案例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文件上传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0080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有效案例，传 </a:t>
            </a:r>
            <a:r>
              <a:rPr lang="en-US" altLang="zh-CN" dirty="0" smtClean="0"/>
              <a:t>jpg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png </a:t>
            </a:r>
            <a:r>
              <a:rPr lang="zh-CN" altLang="en-US" dirty="0" smtClean="0"/>
              <a:t>上传成功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8573565" cy="3739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6015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1321604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             课后咨询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2812285"/>
            <a:ext cx="612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在学习过程中有疑问的，可以课后联系本人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微信</a:t>
            </a:r>
            <a:r>
              <a:rPr lang="en-US" altLang="zh-CN" dirty="0" smtClean="0"/>
              <a:t>/QQ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283340479</a:t>
            </a:r>
          </a:p>
          <a:p>
            <a:endParaRPr lang="en-US" altLang="zh-CN" dirty="0"/>
          </a:p>
          <a:p>
            <a:r>
              <a:rPr lang="zh-CN" altLang="en-US" dirty="0" smtClean="0"/>
              <a:t>扫码关注公众号 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21088"/>
            <a:ext cx="197167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6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19675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接口文档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846363" cy="4738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2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2474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接口功能用例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8852570" cy="3655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83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2474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至少用接口工具测试过一遍测试用例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558395" cy="403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54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2474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项目案例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项目结构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2636912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如何创建自动化项目工程？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Httprunner3 </a:t>
            </a:r>
            <a:r>
              <a:rPr lang="zh-CN" altLang="en-US" dirty="0" smtClean="0"/>
              <a:t>项目结构是怎样的？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81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2474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项目案例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项目结构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7878382" cy="389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13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26876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完整的项目</a:t>
            </a:r>
            <a:r>
              <a:rPr lang="zh-CN" altLang="en-US" dirty="0"/>
              <a:t>结构</a:t>
            </a:r>
            <a:r>
              <a:rPr lang="zh-CN" altLang="en-US" dirty="0" smtClean="0"/>
              <a:t>，包含以下内容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605790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136869"/>
      </p:ext>
    </p:extLst>
  </p:cSld>
  <p:clrMapOvr>
    <a:masterClrMapping/>
  </p:clrMapOvr>
</p:sld>
</file>

<file path=ppt/theme/theme1.xml><?xml version="1.0" encoding="utf-8"?>
<a:theme xmlns:a="http://schemas.openxmlformats.org/drawingml/2006/main" name="3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anose="05000000000000000000" pitchFamily="2" charset="2"/>
          <a:buChar char="l"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anose="05000000000000000000" pitchFamily="2" charset="2"/>
          <a:buChar char="l"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14367</TotalTime>
  <Words>453</Words>
  <Application>Microsoft Office PowerPoint</Application>
  <PresentationFormat>全屏显示(4:3)</PresentationFormat>
  <Paragraphs>75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3_Studio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Windows 用户</cp:lastModifiedBy>
  <cp:revision>382</cp:revision>
  <cp:lastPrinted>2021-04-11T02:07:12Z</cp:lastPrinted>
  <dcterms:created xsi:type="dcterms:W3CDTF">2020-11-09T11:11:30Z</dcterms:created>
  <dcterms:modified xsi:type="dcterms:W3CDTF">2021-08-22T09:16:45Z</dcterms:modified>
</cp:coreProperties>
</file>