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</p:sldMasterIdLst>
  <p:notesMasterIdLst>
    <p:notesMasterId r:id="rId25"/>
  </p:notesMasterIdLst>
  <p:handoutMasterIdLst>
    <p:handoutMasterId r:id="rId26"/>
  </p:handoutMasterIdLst>
  <p:sldIdLst>
    <p:sldId id="256" r:id="rId3"/>
    <p:sldId id="579" r:id="rId4"/>
    <p:sldId id="580" r:id="rId5"/>
    <p:sldId id="581" r:id="rId6"/>
    <p:sldId id="582" r:id="rId7"/>
    <p:sldId id="583" r:id="rId8"/>
    <p:sldId id="584" r:id="rId9"/>
    <p:sldId id="586" r:id="rId10"/>
    <p:sldId id="585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7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92F2-969F-467F-90D6-4FF8F1CD62C8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AB0A-5517-417C-B471-DCAFC1853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34A7-395C-4EC2-86D7-6922B8A97324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4C206-993C-4C68-94E1-C5A4B43C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5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4C206-993C-4C68-94E1-C5A4B43CC4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0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874" y="1700809"/>
            <a:ext cx="9147175" cy="1255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99992" y="3429000"/>
            <a:ext cx="8663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第 </a:t>
            </a:r>
            <a:r>
              <a:rPr lang="en-US" altLang="zh-CN" dirty="0" smtClean="0">
                <a:solidFill>
                  <a:prstClr val="black"/>
                </a:solidFill>
              </a:rPr>
              <a:t>8 </a:t>
            </a:r>
            <a:r>
              <a:rPr lang="zh-CN" altLang="en-US" dirty="0" smtClean="0">
                <a:solidFill>
                  <a:prstClr val="black"/>
                </a:solidFill>
              </a:rPr>
              <a:t>章  </a:t>
            </a:r>
            <a:r>
              <a:rPr lang="en-US" altLang="zh-CN" sz="1800" dirty="0" smtClean="0">
                <a:solidFill>
                  <a:prstClr val="black"/>
                </a:solidFill>
              </a:rPr>
              <a:t>Jenkins </a:t>
            </a:r>
            <a:r>
              <a:rPr lang="zh-CN" altLang="en-US" sz="1800" dirty="0" smtClean="0">
                <a:solidFill>
                  <a:prstClr val="black"/>
                </a:solidFill>
              </a:rPr>
              <a:t>持续集成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        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讲师</a:t>
            </a:r>
            <a:r>
              <a:rPr lang="en-US" altLang="zh-CN" dirty="0" smtClean="0">
                <a:solidFill>
                  <a:prstClr val="black"/>
                </a:solidFill>
              </a:rPr>
              <a:t>: </a:t>
            </a:r>
            <a:r>
              <a:rPr lang="zh-CN" altLang="en-US" dirty="0" smtClean="0">
                <a:solidFill>
                  <a:prstClr val="black"/>
                </a:solidFill>
              </a:rPr>
              <a:t>上海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悠悠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627784" y="2067055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Jenkins </a:t>
            </a:r>
            <a:r>
              <a:rPr lang="zh-CN" altLang="en-US" sz="2800" dirty="0" smtClean="0">
                <a:solidFill>
                  <a:prstClr val="black"/>
                </a:solidFill>
              </a:rPr>
              <a:t>持续集成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2760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6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3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6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0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4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2"/>
          <p:cNvSpPr/>
          <p:nvPr userDrawn="1"/>
        </p:nvSpPr>
        <p:spPr>
          <a:xfrm>
            <a:off x="2843808" y="285923"/>
            <a:ext cx="619125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Jenkins</a:t>
            </a:r>
            <a:r>
              <a:rPr lang="en-US" altLang="zh-CN" sz="2800" baseline="0" dirty="0" smtClean="0">
                <a:solidFill>
                  <a:prstClr val="black"/>
                </a:solidFill>
              </a:rPr>
              <a:t> 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持续集成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1033" name="图片 1" descr="logo"/>
          <p:cNvSpPr>
            <a:spLocks noChangeAspect="1"/>
          </p:cNvSpPr>
          <p:nvPr userDrawn="1"/>
        </p:nvSpPr>
        <p:spPr>
          <a:xfrm>
            <a:off x="612775" y="261938"/>
            <a:ext cx="2014538" cy="652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Line 14"/>
          <p:cNvSpPr/>
          <p:nvPr userDrawn="1"/>
        </p:nvSpPr>
        <p:spPr>
          <a:xfrm>
            <a:off x="574677" y="985839"/>
            <a:ext cx="7991475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244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E826-82EA-4D03-BC7A-70EAE965D0F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8.2 Jenkins</a:t>
            </a:r>
            <a:r>
              <a:rPr lang="zh-CN" altLang="en-US" b="1" dirty="0" smtClean="0"/>
              <a:t>运行</a:t>
            </a:r>
            <a:r>
              <a:rPr lang="en-US" altLang="zh-CN" b="1" dirty="0" smtClean="0"/>
              <a:t>httprunner3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916832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环境准备：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1.Linux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已安装</a:t>
            </a:r>
            <a:r>
              <a:rPr lang="en-US" altLang="zh-CN" dirty="0" smtClean="0"/>
              <a:t>python3+httprunner3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2.Jenkins</a:t>
            </a:r>
            <a:r>
              <a:rPr lang="zh-CN" altLang="en-US" dirty="0" smtClean="0"/>
              <a:t>环境已搭建好</a:t>
            </a:r>
            <a:endParaRPr lang="en-US" altLang="zh-CN" dirty="0"/>
          </a:p>
          <a:p>
            <a:r>
              <a:rPr lang="zh-CN" altLang="en-US" dirty="0" smtClean="0"/>
              <a:t>（课程是在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上搭建的，搭建方式 </a:t>
            </a:r>
            <a:r>
              <a:rPr lang="en-US" altLang="zh-CN" dirty="0" smtClean="0"/>
              <a:t>tomcat+jenkins </a:t>
            </a:r>
            <a:r>
              <a:rPr lang="en-US" altLang="zh-CN" dirty="0" smtClean="0"/>
              <a:t>.war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jenkins 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httprunner3 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9675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前提：自己准备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8" y="2768352"/>
            <a:ext cx="8677183" cy="287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225618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0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124" y="1084771"/>
            <a:ext cx="63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配置执行</a:t>
            </a:r>
            <a:r>
              <a:rPr lang="en-US" altLang="zh-CN" dirty="0" smtClean="0"/>
              <a:t>httprunner3</a:t>
            </a:r>
            <a:r>
              <a:rPr lang="zh-CN" altLang="en-US" dirty="0" smtClean="0"/>
              <a:t>用例 （执行本机上的目录代码）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1" y="1552575"/>
            <a:ext cx="60960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6" y="3443030"/>
            <a:ext cx="7295956" cy="157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02" y="5073225"/>
            <a:ext cx="6829181" cy="17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65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264624" cy="439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1268760"/>
            <a:ext cx="442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0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8.3 Jenkins</a:t>
            </a:r>
            <a:r>
              <a:rPr lang="zh-CN" altLang="en-US" b="1" dirty="0" smtClean="0"/>
              <a:t>生成</a:t>
            </a:r>
            <a:r>
              <a:rPr lang="en-US" altLang="zh-CN" b="1" dirty="0" smtClean="0"/>
              <a:t>Allure</a:t>
            </a:r>
            <a:r>
              <a:rPr lang="zh-CN" altLang="en-US" b="1" dirty="0" smtClean="0"/>
              <a:t>报告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916832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环境准备：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1.Linux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2.Jenkins</a:t>
            </a:r>
            <a:r>
              <a:rPr lang="zh-CN" altLang="en-US" dirty="0" smtClean="0"/>
              <a:t>环境已搭建好</a:t>
            </a:r>
            <a:endParaRPr lang="en-US" altLang="zh-CN" dirty="0"/>
          </a:p>
          <a:p>
            <a:r>
              <a:rPr lang="zh-CN" altLang="en-US" dirty="0" smtClean="0"/>
              <a:t>（课程是在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上搭建的，搭建方式 </a:t>
            </a:r>
            <a:r>
              <a:rPr lang="en-US" altLang="zh-CN" dirty="0" smtClean="0"/>
              <a:t>tomcat+jenkins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jenkins 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httprunner3 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4.Jenkins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Allure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75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192" y="115164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Jenkins 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allure </a:t>
            </a:r>
            <a:r>
              <a:rPr lang="zh-CN" altLang="en-US" dirty="0" smtClean="0"/>
              <a:t>报告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471" y="181346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 </a:t>
            </a:r>
            <a:r>
              <a:rPr lang="en-US" altLang="zh-CN" dirty="0" smtClean="0"/>
              <a:t>jenkins </a:t>
            </a:r>
            <a:r>
              <a:rPr lang="zh-CN" altLang="en-US" dirty="0" smtClean="0"/>
              <a:t>首页</a:t>
            </a:r>
            <a:r>
              <a:rPr lang="en-US" altLang="zh-CN" dirty="0"/>
              <a:t>-</a:t>
            </a:r>
            <a:r>
              <a:rPr lang="zh-CN" altLang="en-US" dirty="0"/>
              <a:t>系统管理</a:t>
            </a:r>
            <a:r>
              <a:rPr lang="en-US" altLang="zh-CN" dirty="0"/>
              <a:t>-</a:t>
            </a:r>
            <a:r>
              <a:rPr lang="zh-CN" altLang="en-US" dirty="0"/>
              <a:t>管理插件</a:t>
            </a:r>
            <a:r>
              <a:rPr lang="en-US" altLang="zh-CN" dirty="0"/>
              <a:t>-</a:t>
            </a:r>
            <a:r>
              <a:rPr lang="zh-CN" altLang="en-US" dirty="0"/>
              <a:t>可选插件，搜索：</a:t>
            </a:r>
            <a:r>
              <a:rPr lang="en-US" altLang="zh-CN" dirty="0"/>
              <a:t>Allure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" y="2348880"/>
            <a:ext cx="8940949" cy="377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66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116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Jenkins 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allure </a:t>
            </a:r>
            <a:r>
              <a:rPr lang="zh-CN" altLang="en-US" dirty="0" smtClean="0"/>
              <a:t>报告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3626" y="161198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/restart  </a:t>
            </a:r>
            <a:r>
              <a:rPr lang="zh-CN" altLang="en-US" dirty="0" smtClean="0"/>
              <a:t>重启</a:t>
            </a:r>
            <a:r>
              <a:rPr lang="en-US" altLang="zh-CN" dirty="0" smtClean="0"/>
              <a:t>Jenkins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7392450" cy="361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17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7668" y="1113445"/>
            <a:ext cx="8316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安装完成后打开</a:t>
            </a:r>
            <a:r>
              <a:rPr lang="en-US" altLang="zh-CN" dirty="0" err="1"/>
              <a:t>jenkins</a:t>
            </a:r>
            <a:r>
              <a:rPr lang="zh-CN" altLang="en-US" dirty="0"/>
              <a:t>首页</a:t>
            </a:r>
            <a:r>
              <a:rPr lang="en-US" altLang="zh-CN" dirty="0"/>
              <a:t>-</a:t>
            </a:r>
            <a:r>
              <a:rPr lang="zh-CN" altLang="en-US" dirty="0"/>
              <a:t>全局工具配置</a:t>
            </a:r>
            <a:r>
              <a:rPr lang="en-US" altLang="zh-CN" dirty="0"/>
              <a:t>-Allure </a:t>
            </a:r>
            <a:r>
              <a:rPr lang="en-US" altLang="zh-CN" dirty="0" err="1"/>
              <a:t>Commandline</a:t>
            </a:r>
            <a:r>
              <a:rPr lang="zh-CN" altLang="en-US" dirty="0"/>
              <a:t>， 安装 </a:t>
            </a:r>
            <a:r>
              <a:rPr lang="en-US" altLang="zh-CN" dirty="0"/>
              <a:t>allure </a:t>
            </a:r>
            <a:r>
              <a:rPr lang="zh-CN" altLang="en-US" dirty="0"/>
              <a:t>命令行工具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4592"/>
            <a:ext cx="8601287" cy="436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33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37094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构建后操作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allure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7" y="1927441"/>
            <a:ext cx="8864526" cy="439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65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05506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Allure</a:t>
            </a:r>
            <a:r>
              <a:rPr lang="zh-CN" altLang="en-US" dirty="0" smtClean="0"/>
              <a:t>报告路径指定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00943"/>
            <a:ext cx="6991565" cy="456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89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8.1 linux </a:t>
            </a:r>
            <a:r>
              <a:rPr lang="zh-CN" altLang="en-US" b="1" dirty="0" smtClean="0"/>
              <a:t>搭建 </a:t>
            </a:r>
            <a:r>
              <a:rPr lang="en-US" altLang="zh-CN" b="1" dirty="0" smtClean="0"/>
              <a:t>httprunner3 </a:t>
            </a:r>
            <a:r>
              <a:rPr lang="zh-CN" altLang="en-US" b="1" dirty="0" smtClean="0"/>
              <a:t>环境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772816"/>
            <a:ext cx="6912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环境准备：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准备一台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系统的服务器，系统</a:t>
            </a:r>
            <a:r>
              <a:rPr lang="en-US" altLang="zh-CN" dirty="0" smtClean="0"/>
              <a:t>Centos7.6 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2.Xshell</a:t>
            </a:r>
            <a:r>
              <a:rPr lang="zh-CN" altLang="en-US" dirty="0" smtClean="0"/>
              <a:t>远程连接服务器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python3.6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httprunner3.x</a:t>
            </a:r>
            <a:r>
              <a:rPr lang="zh-CN" altLang="en-US" dirty="0" smtClean="0"/>
              <a:t>版本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52736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Allure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9429"/>
            <a:ext cx="8178470" cy="520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87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5273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发邮件教程  </a:t>
            </a:r>
            <a:r>
              <a:rPr lang="en-US" altLang="zh-CN" dirty="0" smtClean="0"/>
              <a:t>https</a:t>
            </a:r>
            <a:r>
              <a:rPr lang="en-US" altLang="zh-CN" dirty="0"/>
              <a:t>://www.cnblogs.com/yoyoketang/p/12174056.html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3505"/>
            <a:ext cx="8064896" cy="494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017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32160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    课后咨询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812285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在学习过程中有疑问的，可以课后联系本人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微信</a:t>
            </a:r>
            <a:r>
              <a:rPr lang="en-US" altLang="zh-CN" dirty="0" smtClean="0"/>
              <a:t>/QQ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283340479</a:t>
            </a:r>
          </a:p>
          <a:p>
            <a:endParaRPr lang="en-US" altLang="zh-CN" dirty="0"/>
          </a:p>
          <a:p>
            <a:r>
              <a:rPr lang="zh-CN" altLang="en-US" dirty="0" smtClean="0"/>
              <a:t>扫码关注公众号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1971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967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1.Xshell</a:t>
            </a:r>
            <a:r>
              <a:rPr lang="zh-CN" altLang="en-US" dirty="0" smtClean="0"/>
              <a:t>连上服务器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85434"/>
            <a:ext cx="6612237" cy="40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7" y="1700808"/>
            <a:ext cx="496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具体怎么连，网上找教程自己解决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26876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python3.6.8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63809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安装教程 </a:t>
            </a:r>
            <a:r>
              <a:rPr lang="en-US" altLang="zh-CN" dirty="0" smtClean="0"/>
              <a:t>https</a:t>
            </a:r>
            <a:r>
              <a:rPr lang="en-US" altLang="zh-CN" dirty="0"/>
              <a:t>://www.cnblogs.com/yoyoketang/p/10195102.html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50" y="2071884"/>
            <a:ext cx="6329684" cy="424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088597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检查本机环境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322196" cy="463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26876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4.pip3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httprunner3.x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61531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31409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安装完成后添加软链接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82" y="3789040"/>
            <a:ext cx="62960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4182" y="5877272"/>
            <a:ext cx="706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pytest </a:t>
            </a:r>
            <a:r>
              <a:rPr lang="zh-CN" altLang="en-US" dirty="0" smtClean="0"/>
              <a:t>命令也是一样，先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pytest , </a:t>
            </a:r>
            <a:r>
              <a:rPr lang="zh-CN" altLang="en-US" dirty="0" smtClean="0"/>
              <a:t>添加软链接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3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代码打包后上传到服务器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7199313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49289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代码打包上传后解压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9675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安装项目依赖包</a:t>
            </a:r>
            <a:r>
              <a:rPr lang="en-US" altLang="zh-CN" dirty="0"/>
              <a:t>requirements.txt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5" y="2564904"/>
            <a:ext cx="6823847" cy="23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654" y="176592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&gt;pip3 install -r </a:t>
            </a:r>
            <a:r>
              <a:rPr lang="en-US" altLang="zh-CN" dirty="0"/>
              <a:t>requirements.txt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26876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输入 </a:t>
            </a:r>
            <a:r>
              <a:rPr lang="en-US" altLang="zh-CN" dirty="0" smtClean="0"/>
              <a:t>pytest </a:t>
            </a:r>
            <a:r>
              <a:rPr lang="zh-CN" altLang="en-US" dirty="0" smtClean="0"/>
              <a:t>运行用例，保证用例全部通过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8" y="1772816"/>
            <a:ext cx="7833224" cy="472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3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14652</TotalTime>
  <Words>327</Words>
  <Application>Microsoft Office PowerPoint</Application>
  <PresentationFormat>全屏显示(4:3)</PresentationFormat>
  <Paragraphs>72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3_Studio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406</cp:revision>
  <cp:lastPrinted>2021-04-11T02:07:12Z</cp:lastPrinted>
  <dcterms:created xsi:type="dcterms:W3CDTF">2020-11-09T11:11:30Z</dcterms:created>
  <dcterms:modified xsi:type="dcterms:W3CDTF">2021-08-28T11:52:59Z</dcterms:modified>
</cp:coreProperties>
</file>