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7" r:id="rId2"/>
  </p:sldMasterIdLst>
  <p:notesMasterIdLst>
    <p:notesMasterId r:id="rId17"/>
  </p:notesMasterIdLst>
  <p:handoutMasterIdLst>
    <p:handoutMasterId r:id="rId18"/>
  </p:handoutMasterIdLst>
  <p:sldIdLst>
    <p:sldId id="256" r:id="rId3"/>
    <p:sldId id="579" r:id="rId4"/>
    <p:sldId id="580" r:id="rId5"/>
    <p:sldId id="581" r:id="rId6"/>
    <p:sldId id="582" r:id="rId7"/>
    <p:sldId id="583" r:id="rId8"/>
    <p:sldId id="584" r:id="rId9"/>
    <p:sldId id="586" r:id="rId10"/>
    <p:sldId id="585" r:id="rId11"/>
    <p:sldId id="587" r:id="rId12"/>
    <p:sldId id="588" r:id="rId13"/>
    <p:sldId id="589" r:id="rId14"/>
    <p:sldId id="590" r:id="rId15"/>
    <p:sldId id="57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74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024"/>
    </p:cViewPr>
  </p:sorterViewPr>
  <p:notesViewPr>
    <p:cSldViewPr>
      <p:cViewPr varScale="1">
        <p:scale>
          <a:sx n="74" d="100"/>
          <a:sy n="74" d="100"/>
        </p:scale>
        <p:origin x="-21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92F2-969F-467F-90D6-4FF8F1CD62C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DAB0A-5517-417C-B471-DCAFC1853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9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334A7-395C-4EC2-86D7-6922B8A97324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4C206-993C-4C68-94E1-C5A4B43CC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5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9874" y="1700809"/>
            <a:ext cx="9147175" cy="1255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mtClean="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499992" y="3429000"/>
            <a:ext cx="8663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                   </a:t>
            </a:r>
            <a:r>
              <a:rPr lang="zh-CN" altLang="en-US" dirty="0" smtClean="0">
                <a:solidFill>
                  <a:prstClr val="black"/>
                </a:solidFill>
              </a:rPr>
              <a:t>第 </a:t>
            </a:r>
            <a:r>
              <a:rPr lang="en-US" altLang="zh-CN" dirty="0" smtClean="0">
                <a:solidFill>
                  <a:prstClr val="black"/>
                </a:solidFill>
              </a:rPr>
              <a:t>7 </a:t>
            </a:r>
            <a:r>
              <a:rPr lang="zh-CN" altLang="en-US" dirty="0" smtClean="0">
                <a:solidFill>
                  <a:prstClr val="black"/>
                </a:solidFill>
              </a:rPr>
              <a:t>章  </a:t>
            </a:r>
            <a:r>
              <a:rPr lang="en-US" altLang="zh-CN" sz="1800" dirty="0" smtClean="0">
                <a:solidFill>
                  <a:prstClr val="black"/>
                </a:solidFill>
              </a:rPr>
              <a:t>Allure </a:t>
            </a:r>
            <a:r>
              <a:rPr lang="zh-CN" altLang="en-US" sz="1800" dirty="0" smtClean="0">
                <a:solidFill>
                  <a:prstClr val="black"/>
                </a:solidFill>
              </a:rPr>
              <a:t>测试报告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                                                                 </a:t>
            </a:r>
            <a:r>
              <a:rPr lang="zh-CN" altLang="en-US" dirty="0" smtClean="0">
                <a:solidFill>
                  <a:prstClr val="black"/>
                </a:solidFill>
              </a:rPr>
              <a:t>讲师</a:t>
            </a:r>
            <a:r>
              <a:rPr lang="en-US" altLang="zh-CN" dirty="0" smtClean="0">
                <a:solidFill>
                  <a:prstClr val="black"/>
                </a:solidFill>
              </a:rPr>
              <a:t>: </a:t>
            </a:r>
            <a:r>
              <a:rPr lang="zh-CN" altLang="en-US" dirty="0" smtClean="0">
                <a:solidFill>
                  <a:prstClr val="black"/>
                </a:solidFill>
              </a:rPr>
              <a:t>上海</a:t>
            </a:r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r>
              <a:rPr lang="zh-CN" altLang="en-US" dirty="0" smtClean="0">
                <a:solidFill>
                  <a:prstClr val="black"/>
                </a:solidFill>
              </a:rPr>
              <a:t>悠悠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627784" y="2067055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Allure </a:t>
            </a:r>
            <a:r>
              <a:rPr lang="zh-CN" altLang="en-US" sz="2800" dirty="0" smtClean="0">
                <a:solidFill>
                  <a:prstClr val="black"/>
                </a:solidFill>
              </a:rPr>
              <a:t>测试报告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2760"/>
            <a:ext cx="1800200" cy="59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61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2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3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3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6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6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0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2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3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4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9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9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2"/>
          <p:cNvSpPr/>
          <p:nvPr userDrawn="1"/>
        </p:nvSpPr>
        <p:spPr>
          <a:xfrm>
            <a:off x="2843808" y="285923"/>
            <a:ext cx="6191250" cy="523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Allue</a:t>
            </a:r>
            <a:r>
              <a:rPr lang="en-US" altLang="zh-CN" sz="2800" baseline="0" dirty="0" smtClean="0">
                <a:solidFill>
                  <a:prstClr val="black"/>
                </a:solidFill>
              </a:rPr>
              <a:t> </a:t>
            </a:r>
            <a:r>
              <a:rPr lang="zh-CN" altLang="en-US" sz="2800" baseline="0" dirty="0" smtClean="0">
                <a:solidFill>
                  <a:prstClr val="black"/>
                </a:solidFill>
              </a:rPr>
              <a:t>测试报告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1033" name="图片 1" descr="logo"/>
          <p:cNvSpPr>
            <a:spLocks noChangeAspect="1"/>
          </p:cNvSpPr>
          <p:nvPr userDrawn="1"/>
        </p:nvSpPr>
        <p:spPr>
          <a:xfrm>
            <a:off x="612775" y="261938"/>
            <a:ext cx="2014538" cy="6524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Line 14"/>
          <p:cNvSpPr/>
          <p:nvPr userDrawn="1"/>
        </p:nvSpPr>
        <p:spPr>
          <a:xfrm>
            <a:off x="574677" y="985839"/>
            <a:ext cx="7991475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8244"/>
            <a:ext cx="1800200" cy="59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5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0E826-82EA-4D03-BC7A-70EAE965D0FD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2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douban.com/simp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llure-framework/allure2/relea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2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9675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下载后解压，添加到环境变量 </a:t>
            </a:r>
            <a:r>
              <a:rPr lang="en-US" altLang="zh-CN" dirty="0"/>
              <a:t>E:\allure-2.13.0\bin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46313"/>
            <a:ext cx="5642335" cy="175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34" y="3429000"/>
            <a:ext cx="8336214" cy="281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98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052736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生成 </a:t>
            </a:r>
            <a:r>
              <a:rPr lang="en-US" altLang="zh-CN" b="1" dirty="0"/>
              <a:t>allure </a:t>
            </a:r>
            <a:r>
              <a:rPr lang="zh-CN" altLang="en-US" b="1" dirty="0"/>
              <a:t>报告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700809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运行用例和生成</a:t>
            </a:r>
            <a:r>
              <a:rPr lang="en-US" altLang="zh-CN" dirty="0"/>
              <a:t>allure</a:t>
            </a:r>
            <a:r>
              <a:rPr lang="zh-CN" altLang="en-US" dirty="0"/>
              <a:t>报告是</a:t>
            </a:r>
            <a:r>
              <a:rPr lang="en-US" altLang="zh-CN" dirty="0"/>
              <a:t>2</a:t>
            </a:r>
            <a:r>
              <a:rPr lang="zh-CN" altLang="en-US" dirty="0"/>
              <a:t>个分开的步骤，运行用例生成</a:t>
            </a:r>
            <a:r>
              <a:rPr lang="en-US" altLang="zh-CN" dirty="0" err="1"/>
              <a:t>json</a:t>
            </a:r>
            <a:r>
              <a:rPr lang="zh-CN" altLang="en-US" dirty="0"/>
              <a:t>格式的报告文件，</a:t>
            </a:r>
            <a:r>
              <a:rPr lang="en-US" altLang="zh-CN" dirty="0"/>
              <a:t>--</a:t>
            </a:r>
            <a:r>
              <a:rPr lang="en-US" altLang="zh-CN" dirty="0" err="1"/>
              <a:t>alluredir</a:t>
            </a:r>
            <a:r>
              <a:rPr lang="en-US" altLang="zh-CN" dirty="0"/>
              <a:t> </a:t>
            </a:r>
            <a:r>
              <a:rPr lang="zh-CN" altLang="en-US" dirty="0"/>
              <a:t>指定报告路径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249289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</a:t>
            </a:r>
            <a:r>
              <a:rPr lang="en-US" altLang="zh-CN" dirty="0" err="1"/>
              <a:t>hrun</a:t>
            </a:r>
            <a:r>
              <a:rPr lang="en-US" altLang="zh-CN" dirty="0"/>
              <a:t> </a:t>
            </a:r>
            <a:r>
              <a:rPr lang="en-US" altLang="zh-CN" dirty="0" err="1"/>
              <a:t>testcases</a:t>
            </a:r>
            <a:r>
              <a:rPr lang="en-US" altLang="zh-CN" dirty="0"/>
              <a:t>/</a:t>
            </a:r>
            <a:r>
              <a:rPr lang="en-US" altLang="zh-CN" dirty="0" err="1"/>
              <a:t>login_env.yml</a:t>
            </a:r>
            <a:r>
              <a:rPr lang="en-US" altLang="zh-CN" dirty="0"/>
              <a:t> --</a:t>
            </a:r>
            <a:r>
              <a:rPr lang="en-US" altLang="zh-CN" dirty="0" err="1"/>
              <a:t>alluredir</a:t>
            </a:r>
            <a:r>
              <a:rPr lang="en-US" altLang="zh-CN" dirty="0"/>
              <a:t> ./</a:t>
            </a:r>
            <a:r>
              <a:rPr lang="en-US" altLang="zh-CN" dirty="0" err="1"/>
              <a:t>allure_report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3068960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也可以用</a:t>
            </a:r>
            <a:r>
              <a:rPr lang="en-US" altLang="zh-CN" dirty="0" err="1"/>
              <a:t>pytest</a:t>
            </a:r>
            <a:r>
              <a:rPr lang="zh-CN" altLang="en-US" dirty="0"/>
              <a:t>命令运行</a:t>
            </a:r>
            <a:r>
              <a:rPr lang="en-US" altLang="zh-CN" dirty="0" err="1"/>
              <a:t>py</a:t>
            </a:r>
            <a:r>
              <a:rPr lang="zh-CN" altLang="en-US" dirty="0" smtClean="0"/>
              <a:t>文件（</a:t>
            </a:r>
            <a:r>
              <a:rPr lang="zh-CN" altLang="en-US" b="1" dirty="0" smtClean="0"/>
              <a:t>推荐用</a:t>
            </a:r>
            <a:r>
              <a:rPr lang="en-US" altLang="zh-CN" b="1" dirty="0" err="1" smtClean="0"/>
              <a:t>pytest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&gt;</a:t>
            </a:r>
            <a:r>
              <a:rPr lang="en-US" altLang="zh-CN" dirty="0" err="1"/>
              <a:t>pytest</a:t>
            </a:r>
            <a:r>
              <a:rPr lang="en-US" altLang="zh-CN" dirty="0"/>
              <a:t> testcases/login_userinfo_test.py --</a:t>
            </a:r>
            <a:r>
              <a:rPr lang="en-US" altLang="zh-CN" dirty="0" err="1"/>
              <a:t>alluredir</a:t>
            </a:r>
            <a:r>
              <a:rPr lang="en-US" altLang="zh-CN" dirty="0"/>
              <a:t> ./</a:t>
            </a:r>
            <a:r>
              <a:rPr lang="en-US" altLang="zh-CN" dirty="0" err="1"/>
              <a:t>allure_report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4653136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运行后会在当前目录生成</a:t>
            </a:r>
            <a:r>
              <a:rPr lang="en-US" altLang="zh-CN" dirty="0" err="1"/>
              <a:t>allure_report</a:t>
            </a:r>
            <a:r>
              <a:rPr lang="zh-CN" altLang="en-US" dirty="0"/>
              <a:t>文件夹，使用</a:t>
            </a:r>
            <a:r>
              <a:rPr lang="en-US" altLang="zh-CN" dirty="0"/>
              <a:t>allure</a:t>
            </a:r>
            <a:r>
              <a:rPr lang="zh-CN" altLang="en-US" dirty="0"/>
              <a:t>目录行工具启动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altLang="zh-CN" dirty="0"/>
              <a:t>&gt;allure serve ./</a:t>
            </a:r>
            <a:r>
              <a:rPr lang="en-US" altLang="zh-CN" dirty="0" err="1"/>
              <a:t>allure_report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92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8261044" cy="4136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34076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浏览器打开报告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72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556792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如果报告要给到别人看，如何解决？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Allure</a:t>
            </a:r>
            <a:r>
              <a:rPr lang="zh-CN" altLang="en-US" dirty="0" smtClean="0"/>
              <a:t>报告是需要启动服务的，一般需要准备一台服务器，</a:t>
            </a:r>
            <a:endParaRPr lang="en-US" altLang="zh-CN" dirty="0" smtClean="0"/>
          </a:p>
          <a:p>
            <a:r>
              <a:rPr lang="zh-CN" altLang="en-US" dirty="0" smtClean="0"/>
              <a:t>搭建好服务，给别人</a:t>
            </a:r>
            <a:r>
              <a:rPr lang="en-US" altLang="zh-CN" dirty="0" smtClean="0"/>
              <a:t>allure</a:t>
            </a:r>
            <a:r>
              <a:rPr lang="zh-CN" altLang="en-US" dirty="0" smtClean="0"/>
              <a:t>报告的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地址就能访问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（具体看最后一章结合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工具，生成报告发邮件给领导）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496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32160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          课后咨询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2812285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在学习过程中有疑问的，可以课后联系本人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微信</a:t>
            </a:r>
            <a:r>
              <a:rPr lang="en-US" altLang="zh-CN" dirty="0" smtClean="0"/>
              <a:t>/QQ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283340479</a:t>
            </a:r>
          </a:p>
          <a:p>
            <a:endParaRPr lang="en-US" altLang="zh-CN" dirty="0"/>
          </a:p>
          <a:p>
            <a:r>
              <a:rPr lang="zh-CN" altLang="en-US" dirty="0" smtClean="0"/>
              <a:t>扫码关注公众号 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21088"/>
            <a:ext cx="19716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6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2474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7.1 </a:t>
            </a:r>
            <a:r>
              <a:rPr lang="zh-CN" altLang="en-US" b="1" dirty="0" smtClean="0"/>
              <a:t>生成 </a:t>
            </a:r>
            <a:r>
              <a:rPr lang="en-US" altLang="zh-CN" b="1" dirty="0" smtClean="0"/>
              <a:t>pytest-html </a:t>
            </a:r>
            <a:r>
              <a:rPr lang="zh-CN" altLang="en-US" b="1" dirty="0" smtClean="0"/>
              <a:t>报告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427913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948192" cy="389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134076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--html=./reports/result.html  --self-contained-html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16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9" y="1052736"/>
            <a:ext cx="8042329" cy="5606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13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628800"/>
            <a:ext cx="496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生成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报告，用 </a:t>
            </a:r>
            <a:r>
              <a:rPr lang="en-US" altLang="zh-CN" dirty="0" smtClean="0"/>
              <a:t>pytest </a:t>
            </a:r>
            <a:r>
              <a:rPr lang="zh-CN" altLang="en-US" dirty="0" smtClean="0"/>
              <a:t>命令执行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hrun </a:t>
            </a:r>
            <a:r>
              <a:rPr lang="zh-CN" altLang="en-US" dirty="0" smtClean="0"/>
              <a:t>运行的报告有</a:t>
            </a:r>
            <a:r>
              <a:rPr lang="en-US" altLang="zh-CN" dirty="0" smtClean="0"/>
              <a:t>bug, </a:t>
            </a:r>
            <a:r>
              <a:rPr lang="zh-CN" altLang="en-US" dirty="0" smtClean="0"/>
              <a:t>不推荐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35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8409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7.2 Allure</a:t>
            </a:r>
            <a:r>
              <a:rPr lang="zh-CN" altLang="en-US" b="1" dirty="0" smtClean="0"/>
              <a:t>报告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539552" y="2276871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httprunner 3.x</a:t>
            </a:r>
            <a:r>
              <a:rPr lang="zh-CN" altLang="en-US" dirty="0"/>
              <a:t>版本是基于 </a:t>
            </a:r>
            <a:r>
              <a:rPr lang="en-US" altLang="zh-CN" dirty="0"/>
              <a:t>pytest </a:t>
            </a:r>
            <a:r>
              <a:rPr lang="zh-CN" altLang="en-US" dirty="0"/>
              <a:t>的，</a:t>
            </a:r>
            <a:r>
              <a:rPr lang="en-US" altLang="zh-CN" dirty="0"/>
              <a:t>pytest </a:t>
            </a:r>
            <a:r>
              <a:rPr lang="zh-CN" altLang="en-US" dirty="0"/>
              <a:t>当然是可以支持 </a:t>
            </a:r>
            <a:r>
              <a:rPr lang="en-US" altLang="zh-CN" dirty="0"/>
              <a:t>allure </a:t>
            </a:r>
            <a:r>
              <a:rPr lang="zh-CN" altLang="en-US" dirty="0"/>
              <a:t>报告了</a:t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/>
              <a:t>环境版本：</a:t>
            </a:r>
          </a:p>
          <a:p>
            <a:r>
              <a:rPr lang="en-US" altLang="zh-CN" dirty="0"/>
              <a:t>python 3.6</a:t>
            </a:r>
            <a:r>
              <a:rPr lang="zh-CN" altLang="en-US" dirty="0"/>
              <a:t>版本</a:t>
            </a:r>
          </a:p>
          <a:p>
            <a:r>
              <a:rPr lang="en-US" altLang="zh-CN" dirty="0"/>
              <a:t>pytest 5.4.3</a:t>
            </a:r>
            <a:r>
              <a:rPr lang="zh-CN" altLang="en-US" dirty="0"/>
              <a:t>版本</a:t>
            </a:r>
          </a:p>
          <a:p>
            <a:r>
              <a:rPr lang="en-US" altLang="zh-CN" dirty="0"/>
              <a:t>allure-pytest 2.8.6 </a:t>
            </a:r>
            <a:r>
              <a:rPr lang="zh-CN" altLang="en-US" dirty="0"/>
              <a:t>最新版</a:t>
            </a:r>
          </a:p>
          <a:p>
            <a:r>
              <a:rPr lang="en-US" altLang="zh-CN" dirty="0"/>
              <a:t>allure </a:t>
            </a:r>
            <a:r>
              <a:rPr lang="zh-CN" altLang="en-US" dirty="0"/>
              <a:t>命令行 </a:t>
            </a:r>
            <a:r>
              <a:rPr lang="en-US" altLang="zh-CN" dirty="0"/>
              <a:t>2.13.0 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(</a:t>
            </a:r>
            <a:r>
              <a:rPr lang="zh-CN" altLang="en-US" dirty="0" smtClean="0"/>
              <a:t>依赖</a:t>
            </a:r>
            <a:r>
              <a:rPr lang="en-US" altLang="zh-CN" dirty="0" smtClean="0"/>
              <a:t>JDK1.8</a:t>
            </a:r>
            <a:r>
              <a:rPr lang="zh-CN" altLang="en-US" dirty="0" smtClean="0"/>
              <a:t>环境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58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56102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allure-pytest </a:t>
            </a:r>
            <a:r>
              <a:rPr lang="zh-CN" altLang="en-US" b="1" dirty="0"/>
              <a:t>环境准备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916832"/>
            <a:ext cx="7848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 </a:t>
            </a:r>
            <a:r>
              <a:rPr lang="en-US" altLang="zh-CN" dirty="0"/>
              <a:t>pip </a:t>
            </a:r>
            <a:r>
              <a:rPr lang="zh-CN" altLang="en-US" dirty="0"/>
              <a:t>安装 </a:t>
            </a:r>
            <a:r>
              <a:rPr lang="en-US" altLang="zh-CN" dirty="0"/>
              <a:t>allure-pytest, </a:t>
            </a:r>
            <a:r>
              <a:rPr lang="zh-CN" altLang="en-US" dirty="0"/>
              <a:t>加上</a:t>
            </a:r>
            <a:r>
              <a:rPr lang="en-US" altLang="zh-CN" dirty="0"/>
              <a:t>--index-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国内下载源，下载会快</a:t>
            </a:r>
            <a:r>
              <a:rPr lang="zh-CN" altLang="en-US" dirty="0" smtClean="0"/>
              <a:t>一些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/>
              <a:buChar char="Ø"/>
            </a:pPr>
            <a:r>
              <a:rPr lang="en-US" altLang="zh-CN" dirty="0" smtClean="0"/>
              <a:t>pip </a:t>
            </a:r>
            <a:r>
              <a:rPr lang="en-US" altLang="zh-CN" dirty="0"/>
              <a:t>install allure-pytest==2.8.6 --index-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pypi.douban.com/simple</a:t>
            </a:r>
            <a:endParaRPr lang="en-US" altLang="zh-CN" dirty="0" smtClean="0"/>
          </a:p>
          <a:p>
            <a:pPr marL="285750" indent="-285750">
              <a:buFont typeface="Wingdings"/>
              <a:buChar char="Ø"/>
            </a:pPr>
            <a:endParaRPr lang="en-US" altLang="zh-CN" dirty="0"/>
          </a:p>
          <a:p>
            <a:pPr marL="285750" indent="-285750">
              <a:buFont typeface="Wingdings"/>
              <a:buChar char="Ø"/>
            </a:pP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运行用例时候如果报错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AttributeError</a:t>
            </a:r>
            <a:r>
              <a:rPr lang="en-US" altLang="zh-CN" dirty="0"/>
              <a:t>: module 'allure' has no attribute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severity_level</a:t>
            </a:r>
            <a:r>
              <a:rPr lang="en-US" altLang="zh-CN" dirty="0" smtClean="0"/>
              <a:t>‘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这个是</a:t>
            </a:r>
            <a:r>
              <a:rPr lang="en-US" altLang="zh-CN" dirty="0"/>
              <a:t>pytest-allure-adaptor </a:t>
            </a:r>
            <a:r>
              <a:rPr lang="zh-CN" altLang="en-US" dirty="0"/>
              <a:t>这个插件与 </a:t>
            </a:r>
            <a:r>
              <a:rPr lang="en-US" altLang="zh-CN" dirty="0"/>
              <a:t>allure-pytest </a:t>
            </a:r>
            <a:r>
              <a:rPr lang="zh-CN" altLang="en-US" dirty="0"/>
              <a:t>不能共存，卸载掉 </a:t>
            </a:r>
            <a:r>
              <a:rPr lang="en-US" altLang="zh-CN" dirty="0" smtClean="0"/>
              <a:t>pytest-allure-adaptor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&gt; pip </a:t>
            </a:r>
            <a:r>
              <a:rPr lang="en-US" altLang="zh-CN" dirty="0"/>
              <a:t>uninstall pytest-allure-adaptor</a:t>
            </a:r>
          </a:p>
        </p:txBody>
      </p:sp>
    </p:spTree>
    <p:extLst>
      <p:ext uri="{BB962C8B-B14F-4D97-AF65-F5344CB8AC3E}">
        <p14:creationId xmlns:p14="http://schemas.microsoft.com/office/powerpoint/2010/main" val="2284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24744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Allure</a:t>
            </a:r>
            <a:r>
              <a:rPr lang="zh-CN" altLang="en-US" dirty="0" smtClean="0"/>
              <a:t>命令行工具是依赖 </a:t>
            </a:r>
            <a:r>
              <a:rPr lang="en-US" altLang="zh-CN" dirty="0" err="1" smtClean="0"/>
              <a:t>jdk</a:t>
            </a:r>
            <a:r>
              <a:rPr lang="en-US" altLang="zh-CN" dirty="0" smtClean="0"/>
              <a:t> </a:t>
            </a:r>
            <a:r>
              <a:rPr lang="zh-CN" altLang="en-US" dirty="0" smtClean="0"/>
              <a:t>环境的，先检查本机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88315"/>
            <a:ext cx="54197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50863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1" y="4480570"/>
            <a:ext cx="62293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82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052736"/>
            <a:ext cx="202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allure </a:t>
            </a:r>
            <a:r>
              <a:rPr lang="zh-CN" altLang="en-US" b="1" dirty="0"/>
              <a:t>命令行工具</a:t>
            </a:r>
          </a:p>
        </p:txBody>
      </p:sp>
      <p:sp>
        <p:nvSpPr>
          <p:cNvPr id="3" name="矩形 2"/>
          <p:cNvSpPr/>
          <p:nvPr/>
        </p:nvSpPr>
        <p:spPr>
          <a:xfrm>
            <a:off x="211601" y="1556792"/>
            <a:ext cx="8003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/>
              <a:t>allure </a:t>
            </a:r>
            <a:r>
              <a:rPr lang="zh-CN" altLang="fr-FR" dirty="0"/>
              <a:t>是一个命令行工具，需要去</a:t>
            </a:r>
            <a:r>
              <a:rPr lang="fr-FR" altLang="zh-CN" dirty="0"/>
              <a:t>github</a:t>
            </a:r>
            <a:r>
              <a:rPr lang="zh-CN" altLang="fr-FR" dirty="0"/>
              <a:t>上下载</a:t>
            </a:r>
            <a:r>
              <a:rPr lang="fr-FR" altLang="zh-CN" dirty="0">
                <a:hlinkClick r:id="rId2"/>
              </a:rPr>
              <a:t>https://github.com/allure-framework/allure2/releases</a:t>
            </a:r>
            <a:r>
              <a:rPr lang="fr-FR" altLang="zh-CN" dirty="0"/>
              <a:t/>
            </a:r>
            <a:br>
              <a:rPr lang="fr-FR" altLang="zh-CN" dirty="0"/>
            </a:br>
            <a:r>
              <a:rPr lang="zh-CN" altLang="fr-FR" dirty="0"/>
              <a:t>注意不要下载</a:t>
            </a:r>
            <a:r>
              <a:rPr lang="fr-FR" altLang="zh-CN" dirty="0"/>
              <a:t>2.13.10</a:t>
            </a:r>
            <a:r>
              <a:rPr lang="zh-CN" altLang="fr-FR" dirty="0"/>
              <a:t>版本，这个版本有问题，很多同学使用这个版本会出现打开</a:t>
            </a:r>
            <a:r>
              <a:rPr lang="fr-FR" altLang="zh-CN" dirty="0"/>
              <a:t>allure</a:t>
            </a:r>
            <a:r>
              <a:rPr lang="zh-CN" altLang="fr-FR" dirty="0"/>
              <a:t>报告是空白页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35" y="2757121"/>
            <a:ext cx="5956107" cy="387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241987"/>
      </p:ext>
    </p:extLst>
  </p:cSld>
  <p:clrMapOvr>
    <a:masterClrMapping/>
  </p:clrMapOvr>
</p:sld>
</file>

<file path=ppt/theme/theme1.xml><?xml version="1.0" encoding="utf-8"?>
<a:theme xmlns:a="http://schemas.openxmlformats.org/drawingml/2006/main" name="3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14509</TotalTime>
  <Words>303</Words>
  <Application>Microsoft Office PowerPoint</Application>
  <PresentationFormat>全屏显示(4:3)</PresentationFormat>
  <Paragraphs>54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3_Studio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Windows 用户</cp:lastModifiedBy>
  <cp:revision>392</cp:revision>
  <cp:lastPrinted>2021-04-11T02:07:12Z</cp:lastPrinted>
  <dcterms:created xsi:type="dcterms:W3CDTF">2020-11-09T11:11:30Z</dcterms:created>
  <dcterms:modified xsi:type="dcterms:W3CDTF">2021-08-23T10:45:11Z</dcterms:modified>
</cp:coreProperties>
</file>