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32"/>
  </p:notesMasterIdLst>
  <p:handoutMasterIdLst>
    <p:handoutMasterId r:id="rId33"/>
  </p:handoutMasterIdLst>
  <p:sldIdLst>
    <p:sldId id="256" r:id="rId3"/>
    <p:sldId id="579" r:id="rId4"/>
    <p:sldId id="581" r:id="rId5"/>
    <p:sldId id="580" r:id="rId6"/>
    <p:sldId id="582" r:id="rId7"/>
    <p:sldId id="591" r:id="rId8"/>
    <p:sldId id="583" r:id="rId9"/>
    <p:sldId id="584" r:id="rId10"/>
    <p:sldId id="585" r:id="rId11"/>
    <p:sldId id="586" r:id="rId12"/>
    <p:sldId id="587" r:id="rId13"/>
    <p:sldId id="592" r:id="rId14"/>
    <p:sldId id="588" r:id="rId15"/>
    <p:sldId id="589" r:id="rId16"/>
    <p:sldId id="590" r:id="rId17"/>
    <p:sldId id="593" r:id="rId18"/>
    <p:sldId id="595" r:id="rId19"/>
    <p:sldId id="594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57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24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第 </a:t>
            </a:r>
            <a:r>
              <a:rPr lang="en-US" altLang="zh-CN" dirty="0" smtClean="0">
                <a:solidFill>
                  <a:prstClr val="black"/>
                </a:solidFill>
              </a:rPr>
              <a:t>5 </a:t>
            </a:r>
            <a:r>
              <a:rPr lang="zh-CN" altLang="en-US" dirty="0" smtClean="0">
                <a:solidFill>
                  <a:prstClr val="black"/>
                </a:solidFill>
              </a:rPr>
              <a:t>章  </a:t>
            </a:r>
            <a:r>
              <a:rPr lang="en-US" altLang="zh-CN" dirty="0" smtClean="0">
                <a:solidFill>
                  <a:prstClr val="black"/>
                </a:solidFill>
              </a:rPr>
              <a:t>Pytest </a:t>
            </a:r>
            <a:r>
              <a:rPr lang="zh-CN" altLang="en-US" dirty="0" smtClean="0">
                <a:solidFill>
                  <a:prstClr val="black"/>
                </a:solidFill>
              </a:rPr>
              <a:t>用例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470895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12775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5.3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测试步骤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49653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RunRequest </a:t>
            </a:r>
            <a:r>
              <a:rPr lang="zh-CN" altLang="en-US" dirty="0"/>
              <a:t>（测试步骤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19397"/>
            <a:ext cx="8695588" cy="336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8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5.3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测试步骤</a:t>
            </a:r>
            <a:endParaRPr lang="en-US" altLang="zh-CN" dirty="0"/>
          </a:p>
          <a:p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484784"/>
            <a:ext cx="8676456" cy="526297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HttpRunner, Config, Step, RunRequest, RunTestCase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用例描述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登录用例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.variables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"${ENV(user)}"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"psw"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"${ENV(psw)}"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.base_url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"${ENV(base_url)}"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.export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RunRequest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"/api/v1/login"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.with_json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"username"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"${ENV(user)}"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"${ENV(psw)}"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.extract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.with_jmespath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"body.token"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"status_code"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"body.msg"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"login success!"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"__main__"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.test_start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3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5.3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测试步骤</a:t>
            </a:r>
            <a:endParaRPr lang="en-US" altLang="zh-CN" dirty="0"/>
          </a:p>
          <a:p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132856"/>
            <a:ext cx="8460432" cy="452431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RunRequest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"/api/v1/login"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.with_json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"username"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"${ENV(user)}"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"${ENV(psw)}"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.extract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.with_jmespath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"body.token"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"status_code"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"body.msg"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"login success!"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Step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RunRequest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"step-userinfo"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"/api/v1/userinfo"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.with_headers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"Authorization"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 $token"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.with_json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"name"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"$user"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"sex"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"M"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"age"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"mail"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"283340479@qq.com"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"status_code"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一个用例可以有多个步骤（</a:t>
            </a:r>
            <a:r>
              <a:rPr lang="en-US" altLang="zh-CN" dirty="0" smtClean="0"/>
              <a:t>Step)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5.4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with_params 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7694613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2132857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49.235.92.12:8201/api/v1/goods?page=1&amp;size=2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635" y="303760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QueryString (url</a:t>
            </a:r>
            <a:r>
              <a:rPr lang="zh-CN" altLang="en-US" dirty="0" smtClean="0"/>
              <a:t>上问号后面的参数</a:t>
            </a:r>
            <a:r>
              <a:rPr lang="en-US" altLang="zh-CN" dirty="0" smtClean="0"/>
              <a:t>)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with_params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0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5.4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with_params 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9107" y="144413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49.235.92.12:8201/api/v1/goods?page=1&amp;size=2 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3596" y="1988840"/>
            <a:ext cx="8856984" cy="461664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HttpRunner, Config, Step, RunRequest, RunTestCase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TestCaseGetParams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"get_goods"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.base_url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"http://49.235.92.12:8201"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RunRequest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"step-goods"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.get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"/api/v1/goods"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.with_params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"page"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"size"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"status_code"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"body.code"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"body.msg"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"success!"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"__main__"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TestCaseGetParams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.test_start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0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5.5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with_data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with_json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34888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with_data</a:t>
            </a:r>
          </a:p>
          <a:p>
            <a:endParaRPr lang="en-US" altLang="zh-CN" dirty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  </a:t>
            </a:r>
            <a:r>
              <a:rPr lang="en-US" altLang="zh-CN" dirty="0" smtClean="0"/>
              <a:t>Content-Type: application/x-www-form-</a:t>
            </a:r>
            <a:r>
              <a:rPr lang="en-US" altLang="zh-CN" dirty="0" err="1" smtClean="0"/>
              <a:t>urlencoded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with_json</a:t>
            </a:r>
            <a:endParaRPr lang="en-US" altLang="zh-CN" b="1" dirty="0"/>
          </a:p>
          <a:p>
            <a:r>
              <a:rPr lang="en-US" altLang="zh-CN" dirty="0" smtClean="0"/>
              <a:t>Post </a:t>
            </a:r>
            <a:r>
              <a:rPr lang="zh-CN" altLang="en-US" dirty="0" smtClean="0"/>
              <a:t>请求 </a:t>
            </a:r>
            <a:r>
              <a:rPr lang="en-US" altLang="zh-CN" dirty="0"/>
              <a:t>Content-Type: application/</a:t>
            </a:r>
            <a:r>
              <a:rPr lang="en-US" altLang="zh-CN" dirty="0" err="1"/>
              <a:t>json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052737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  </a:t>
            </a:r>
            <a:r>
              <a:rPr lang="en-US" altLang="zh-CN" dirty="0"/>
              <a:t>Content-Type: application/x-www-form-</a:t>
            </a:r>
            <a:r>
              <a:rPr lang="en-US" altLang="zh-CN" dirty="0" err="1"/>
              <a:t>urlencoded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47937"/>
            <a:ext cx="4780121" cy="524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19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052737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  </a:t>
            </a:r>
            <a:r>
              <a:rPr lang="en-US" altLang="zh-CN" dirty="0"/>
              <a:t>Content-Type: application/x-www-form-</a:t>
            </a:r>
            <a:r>
              <a:rPr lang="en-US" altLang="zh-CN" dirty="0" err="1"/>
              <a:t>urlencoded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492896"/>
            <a:ext cx="8761413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" y="1628800"/>
            <a:ext cx="68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抓</a:t>
            </a:r>
            <a:r>
              <a:rPr lang="zh-CN" altLang="en-US" dirty="0" smtClean="0"/>
              <a:t>包看到的格式  </a:t>
            </a:r>
            <a:r>
              <a:rPr lang="en-US" altLang="zh-CN" dirty="0" smtClean="0"/>
              <a:t>username=</a:t>
            </a:r>
            <a:r>
              <a:rPr lang="en-US" altLang="zh-CN" dirty="0" err="1" smtClean="0"/>
              <a:t>test&amp;password</a:t>
            </a:r>
            <a:r>
              <a:rPr lang="en-US" altLang="zh-CN" dirty="0" smtClean="0"/>
              <a:t>=123456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0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778" y="1751330"/>
            <a:ext cx="8532440" cy="483209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HttpRunner, Config, Step, RunRequest, RunTestCase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TestLoginCase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用例的描述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.base_url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"http://49.235.92.12:8201"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.variables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"test"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.export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*[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RunRequest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"step-login"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.post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"/api/v4/login"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.with_data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"username"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"$user"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"$password"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.extract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.with_jmespath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'body.token'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'status_code'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'body.code'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'body.msg'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'login success!'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24744"/>
            <a:ext cx="794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username=</a:t>
            </a:r>
            <a:r>
              <a:rPr lang="en-US" altLang="zh-CN" dirty="0" err="1" smtClean="0"/>
              <a:t>test&amp;password</a:t>
            </a:r>
            <a:r>
              <a:rPr lang="en-US" altLang="zh-CN" dirty="0" smtClean="0"/>
              <a:t>=123456   </a:t>
            </a:r>
            <a:r>
              <a:rPr lang="zh-CN" altLang="en-US" dirty="0" smtClean="0"/>
              <a:t>格式在代码里面</a:t>
            </a:r>
            <a:r>
              <a:rPr lang="en-US" altLang="zh-CN" dirty="0" smtClean="0"/>
              <a:t>with_data</a:t>
            </a:r>
            <a:r>
              <a:rPr lang="zh-CN" altLang="en-US" dirty="0" smtClean="0"/>
              <a:t>写字典键值对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26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14401"/>
            <a:ext cx="5698923" cy="506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7504" y="1052736"/>
            <a:ext cx="32881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Content-Type: 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格式用</a:t>
            </a:r>
            <a:r>
              <a:rPr lang="en-US" altLang="zh-CN" dirty="0" smtClean="0"/>
              <a:t>with_json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0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5.1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Pytest </a:t>
            </a:r>
            <a:r>
              <a:rPr lang="zh-CN" altLang="en-US" b="1" dirty="0" smtClean="0"/>
              <a:t>用例规范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935862" y="357301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httprunner 3.x </a:t>
            </a:r>
            <a:r>
              <a:rPr lang="zh-CN" altLang="en-US" dirty="0" smtClean="0"/>
              <a:t>版本支持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种用例</a:t>
            </a:r>
            <a:r>
              <a:rPr lang="en-US" altLang="zh-CN" dirty="0" smtClean="0"/>
              <a:t>:YAML /JSON / </a:t>
            </a:r>
            <a:r>
              <a:rPr lang="en-US" altLang="zh-CN" b="1" dirty="0" smtClean="0"/>
              <a:t>Pytest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5.6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之 </a:t>
            </a:r>
            <a:r>
              <a:rPr lang="en-US" altLang="zh-CN" b="1" dirty="0" smtClean="0"/>
              <a:t>extract</a:t>
            </a:r>
            <a:r>
              <a:rPr lang="en-US" altLang="zh-CN" b="1" dirty="0"/>
              <a:t>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validate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916832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extract </a:t>
            </a:r>
            <a:r>
              <a:rPr lang="en-US" altLang="zh-CN" b="1" dirty="0"/>
              <a:t> </a:t>
            </a:r>
            <a:r>
              <a:rPr lang="zh-CN" altLang="en-US" b="1" dirty="0" smtClean="0"/>
              <a:t>提取结果设置变量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dirty="0" err="1" smtClean="0"/>
              <a:t>with_jmespath</a:t>
            </a:r>
            <a:r>
              <a:rPr lang="zh-CN" altLang="en-US" dirty="0"/>
              <a:t>（</a:t>
            </a:r>
            <a:r>
              <a:rPr lang="en-US" altLang="zh-CN" dirty="0" err="1" smtClean="0"/>
              <a:t>jmes_path</a:t>
            </a:r>
            <a:r>
              <a:rPr lang="zh-CN" altLang="en-US" dirty="0" smtClean="0"/>
              <a:t>：表达式，</a:t>
            </a:r>
            <a:r>
              <a:rPr lang="en-US" altLang="zh-CN" dirty="0" err="1" smtClean="0"/>
              <a:t>var_name</a:t>
            </a:r>
            <a:r>
              <a:rPr lang="zh-CN" altLang="en-US" dirty="0" smtClean="0"/>
              <a:t>：变量名称）</a:t>
            </a:r>
            <a:endParaRPr lang="zh-CN" altLang="en-US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validate </a:t>
            </a:r>
            <a:r>
              <a:rPr lang="zh-CN" altLang="en-US" b="1" dirty="0"/>
              <a:t>校验</a:t>
            </a:r>
            <a:r>
              <a:rPr lang="zh-CN" altLang="en-US" b="1" dirty="0" smtClean="0"/>
              <a:t>结果</a:t>
            </a:r>
            <a:endParaRPr lang="en-US" altLang="zh-CN" b="1" dirty="0" smtClean="0"/>
          </a:p>
          <a:p>
            <a:r>
              <a:rPr lang="en-US" altLang="zh-CN" dirty="0" smtClean="0"/>
              <a:t>assert_</a:t>
            </a:r>
            <a:r>
              <a:rPr lang="zh-CN" altLang="en-US" dirty="0" smtClean="0"/>
              <a:t>断言</a:t>
            </a:r>
            <a:r>
              <a:rPr lang="en-US" altLang="zh-CN" dirty="0"/>
              <a:t>(</a:t>
            </a:r>
            <a:r>
              <a:rPr lang="en-US" altLang="zh-CN" dirty="0" err="1"/>
              <a:t>jmes_path</a:t>
            </a:r>
            <a:r>
              <a:rPr lang="en-US" altLang="zh-CN" dirty="0" smtClean="0"/>
              <a:t>:</a:t>
            </a:r>
            <a:r>
              <a:rPr lang="zh-CN" altLang="en-US" dirty="0"/>
              <a:t>表达式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expected_value</a:t>
            </a:r>
            <a:r>
              <a:rPr lang="en-US" altLang="zh-CN" dirty="0" smtClean="0"/>
              <a:t>:</a:t>
            </a:r>
            <a:r>
              <a:rPr lang="zh-CN" altLang="en-US" dirty="0" smtClean="0"/>
              <a:t>期望结果</a:t>
            </a:r>
            <a:r>
              <a:rPr lang="en-US" altLang="zh-CN" dirty="0" smtClean="0"/>
              <a:t>, </a:t>
            </a:r>
            <a:r>
              <a:rPr lang="en-US" altLang="zh-CN" dirty="0"/>
              <a:t>message: </a:t>
            </a:r>
            <a:r>
              <a:rPr lang="zh-CN" altLang="en-US" dirty="0" smtClean="0"/>
              <a:t>断言失败输出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63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5.6 </a:t>
            </a:r>
            <a:r>
              <a:rPr lang="en-US" altLang="zh-CN" b="1" dirty="0" smtClean="0"/>
              <a:t>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/>
              <a:t>RunRequest </a:t>
            </a:r>
            <a:r>
              <a:rPr lang="zh-CN" altLang="en-US" dirty="0" smtClean="0"/>
              <a:t>之 </a:t>
            </a:r>
            <a:r>
              <a:rPr lang="en-US" altLang="zh-CN" b="1" dirty="0" smtClean="0"/>
              <a:t>extract</a:t>
            </a:r>
            <a:r>
              <a:rPr lang="en-US" altLang="zh-CN" b="1" dirty="0"/>
              <a:t>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validate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54750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提取参数必须先调用 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extract() 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24" y="2878694"/>
            <a:ext cx="8532440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.extract</a:t>
            </a:r>
            <a:r>
              <a:rPr kumimoji="0" lang="zh-CN" altLang="zh-CN" sz="3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3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.with_jmespath</a:t>
            </a:r>
            <a:r>
              <a:rPr kumimoji="0" lang="zh-CN" altLang="zh-CN" sz="3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3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'body.token'</a:t>
            </a:r>
            <a:r>
              <a: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3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3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05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3573016"/>
            <a:ext cx="8856984" cy="156966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'status_code'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'body.code'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'body.msg'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'login success!'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校验结果必须先调用  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validate()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6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196753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可</a:t>
            </a:r>
            <a:r>
              <a:rPr lang="zh-CN" altLang="en-US" dirty="0" smtClean="0"/>
              <a:t>提取的对象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status_code</a:t>
            </a:r>
            <a:r>
              <a:rPr lang="en-US" altLang="zh-CN" dirty="0" smtClean="0"/>
              <a:t> : </a:t>
            </a:r>
            <a:r>
              <a:rPr lang="zh-CN" altLang="en-US" dirty="0" smtClean="0"/>
              <a:t>状态码</a:t>
            </a:r>
            <a:endParaRPr lang="en-US" altLang="zh-CN" dirty="0" smtClean="0"/>
          </a:p>
          <a:p>
            <a:r>
              <a:rPr lang="en-US" altLang="zh-CN" dirty="0" smtClean="0"/>
              <a:t>headers: </a:t>
            </a:r>
            <a:r>
              <a:rPr lang="zh-CN" altLang="en-US" dirty="0" smtClean="0"/>
              <a:t>返回头部，字典键值对</a:t>
            </a:r>
            <a:endParaRPr lang="en-US" altLang="zh-CN" dirty="0" smtClean="0"/>
          </a:p>
          <a:p>
            <a:r>
              <a:rPr lang="en-US" altLang="zh-CN" dirty="0" smtClean="0"/>
              <a:t>cookies: 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，字典键值对</a:t>
            </a:r>
            <a:endParaRPr lang="en-US" altLang="zh-CN" dirty="0" smtClean="0"/>
          </a:p>
          <a:p>
            <a:r>
              <a:rPr lang="en-US" altLang="zh-CN" dirty="0" smtClean="0"/>
              <a:t>body: 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实际上是 </a:t>
            </a:r>
            <a:r>
              <a:rPr lang="en-US" altLang="zh-CN" dirty="0" smtClean="0"/>
              <a:t>r.json() </a:t>
            </a:r>
            <a:r>
              <a:rPr lang="zh-CN" altLang="en-US" dirty="0" smtClean="0"/>
              <a:t>转字典了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6984776" cy="318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1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6818313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只有</a:t>
            </a:r>
            <a:r>
              <a:rPr lang="en-US" altLang="zh-CN" dirty="0" err="1" smtClean="0"/>
              <a:t>status_code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能提取）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加上</a:t>
            </a:r>
            <a:r>
              <a:rPr lang="en-US" altLang="zh-CN" dirty="0" smtClean="0"/>
              <a:t>-v</a:t>
            </a:r>
            <a:r>
              <a:rPr lang="zh-CN" altLang="en-US" dirty="0" smtClean="0"/>
              <a:t>参数可以查看详细的日志</a:t>
            </a:r>
            <a:endParaRPr lang="en-US" altLang="zh-CN" dirty="0" smtClean="0"/>
          </a:p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pytest</a:t>
            </a:r>
            <a:r>
              <a:rPr lang="en-US" altLang="zh-CN" dirty="0" smtClean="0"/>
              <a:t> xx_test.py –v</a:t>
            </a:r>
          </a:p>
        </p:txBody>
      </p:sp>
    </p:spTree>
    <p:extLst>
      <p:ext uri="{BB962C8B-B14F-4D97-AF65-F5344CB8AC3E}">
        <p14:creationId xmlns:p14="http://schemas.microsoft.com/office/powerpoint/2010/main" val="396168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49657"/>
            <a:ext cx="8473253" cy="318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26876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返回的头部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是特殊字符，使用</a:t>
            </a:r>
            <a:r>
              <a:rPr lang="en-US" altLang="zh-CN" b="1" dirty="0"/>
              <a:t>\"Content-Type\"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51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5.7 </a:t>
            </a:r>
            <a:r>
              <a:rPr lang="en-US" altLang="zh-CN" b="1" dirty="0" smtClean="0"/>
              <a:t>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 smtClean="0"/>
              <a:t>RunTestCase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导入登录用例</a:t>
            </a:r>
            <a:r>
              <a:rPr lang="en-US" altLang="zh-CN" dirty="0" smtClean="0"/>
              <a:t>)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2476" y="2173680"/>
            <a:ext cx="7157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使用场景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当写了一个登录成功的用例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后面的用例需要先登录获取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，传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才能访问，</a:t>
            </a:r>
            <a:endParaRPr lang="en-US" altLang="zh-CN" dirty="0" smtClean="0"/>
          </a:p>
          <a:p>
            <a:r>
              <a:rPr lang="zh-CN" altLang="en-US" dirty="0" smtClean="0"/>
              <a:t>于是可以把登录当一个测试步骤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去导入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71326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72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708920"/>
            <a:ext cx="8784976" cy="397031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HttpRunner, Config, Step, RunRequest, RunTestCase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testcase.part5.login_v1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TestLoginCase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TestUserInfoCase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"case"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.base_url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"http://49.235.92.12:8201"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RunTestCase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"step1-login"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.call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TestLoginCase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.export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*[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Step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RunRequest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"step2-info"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.get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"/api/v1/userinfo"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.with_headers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"Authorization"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 $token"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"body.code"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138" y="1052736"/>
            <a:ext cx="7440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查询个人信息接口先用到登录的</a:t>
            </a:r>
            <a:r>
              <a:rPr lang="en-US" altLang="zh-CN" dirty="0"/>
              <a:t>token</a:t>
            </a:r>
            <a:r>
              <a:rPr lang="zh-CN" altLang="en-US" dirty="0"/>
              <a:t>，前面已经写过登录了，于是可以直接引用登录用例</a:t>
            </a:r>
            <a:r>
              <a:rPr lang="en-US" altLang="zh-CN" dirty="0"/>
              <a:t>, </a:t>
            </a:r>
            <a:r>
              <a:rPr lang="zh-CN" altLang="en-US" dirty="0"/>
              <a:t>当成一个测试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.call() </a:t>
            </a:r>
            <a:r>
              <a:rPr lang="zh-CN" altLang="en-US" dirty="0"/>
              <a:t>指定引用的测试用例类</a:t>
            </a:r>
            <a:r>
              <a:rPr lang="en-US" altLang="zh-CN" dirty="0"/>
              <a:t>,</a:t>
            </a:r>
            <a:r>
              <a:rPr lang="zh-CN" altLang="en-US" dirty="0"/>
              <a:t>需先导入这个类</a:t>
            </a:r>
          </a:p>
        </p:txBody>
      </p:sp>
    </p:spTree>
    <p:extLst>
      <p:ext uri="{BB962C8B-B14F-4D97-AF65-F5344CB8AC3E}">
        <p14:creationId xmlns:p14="http://schemas.microsoft.com/office/powerpoint/2010/main" val="3989674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g2020.cnblogs.com/blog/1070438/202106/1070438-20210616183651930-492918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210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1184" y="1628800"/>
            <a:ext cx="6919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运行结果是执行</a:t>
            </a:r>
            <a:r>
              <a:rPr lang="en-US" altLang="zh-CN" dirty="0"/>
              <a:t>2</a:t>
            </a:r>
            <a:r>
              <a:rPr lang="zh-CN" altLang="en-US" dirty="0"/>
              <a:t>个用例，先执行登录，再执行后面的查询。</a:t>
            </a:r>
          </a:p>
        </p:txBody>
      </p:sp>
    </p:spTree>
    <p:extLst>
      <p:ext uri="{BB962C8B-B14F-4D97-AF65-F5344CB8AC3E}">
        <p14:creationId xmlns:p14="http://schemas.microsoft.com/office/powerpoint/2010/main" val="3452383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</a:t>
            </a:r>
            <a:r>
              <a:rPr lang="en-US" altLang="zh-CN" dirty="0" smtClean="0"/>
              <a:t>/QQ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283340479</a:t>
            </a:r>
          </a:p>
          <a:p>
            <a:endParaRPr lang="en-US" altLang="zh-CN" dirty="0"/>
          </a:p>
          <a:p>
            <a:r>
              <a:rPr lang="zh-CN" altLang="en-US" dirty="0" smtClean="0"/>
              <a:t>扫码关注公众号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971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2198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5.1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Pytest </a:t>
            </a:r>
            <a:r>
              <a:rPr lang="zh-CN" altLang="en-US" b="1" dirty="0" smtClean="0"/>
              <a:t>用例规范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23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520" y="1428851"/>
            <a:ext cx="309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</a:t>
            </a:r>
            <a:r>
              <a:rPr lang="zh-CN" altLang="en-US" dirty="0" smtClean="0"/>
              <a:t>开头的类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624844" cy="488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5.1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Pytest </a:t>
            </a:r>
            <a:r>
              <a:rPr lang="zh-CN" altLang="en-US" b="1" dirty="0" smtClean="0"/>
              <a:t>用例规范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718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5.1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Pytest </a:t>
            </a:r>
            <a:r>
              <a:rPr lang="zh-CN" altLang="en-US" b="1" dirty="0" smtClean="0"/>
              <a:t>用例规范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2636912"/>
            <a:ext cx="7668344" cy="341632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pytest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TestDemo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object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@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699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pytest.mark.parametrize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"test_input,expected"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"3+5"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8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"2+4"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6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"6 * 9"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54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test_eval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test_input, expected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assert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test_input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expected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7107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</a:t>
            </a:r>
            <a:r>
              <a:rPr lang="zh-CN" altLang="en-US" dirty="0" smtClean="0"/>
              <a:t>化案例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0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5.1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Pytest </a:t>
            </a:r>
            <a:r>
              <a:rPr lang="zh-CN" altLang="en-US" b="1" dirty="0" smtClean="0"/>
              <a:t>用例规范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0653" y="1486411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Setting</a:t>
            </a:r>
            <a:r>
              <a:rPr lang="zh-CN" altLang="en-US" dirty="0" smtClean="0"/>
              <a:t>设置 </a:t>
            </a:r>
            <a:r>
              <a:rPr lang="en-US" altLang="zh-CN" dirty="0" smtClean="0"/>
              <a:t>pytest </a:t>
            </a:r>
            <a:r>
              <a:rPr lang="zh-CN" altLang="en-US" dirty="0" smtClean="0"/>
              <a:t>运行用例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87454"/>
            <a:ext cx="5162550" cy="269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" y="2736183"/>
            <a:ext cx="3838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8507" y="4437112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命令行运行</a:t>
            </a:r>
            <a:endParaRPr lang="en-US" altLang="zh-CN" dirty="0" smtClean="0"/>
          </a:p>
          <a:p>
            <a:pPr marL="285750" indent="-285750">
              <a:buFont typeface="Wingdings"/>
              <a:buChar char="Ø"/>
            </a:pPr>
            <a:r>
              <a:rPr lang="en-US" altLang="zh-CN" dirty="0" smtClean="0"/>
              <a:t>pytest test_x.py</a:t>
            </a:r>
          </a:p>
          <a:p>
            <a:pPr marL="285750" indent="-285750">
              <a:buFont typeface="Wingdings"/>
              <a:buChar char="Ø"/>
            </a:pPr>
            <a:endParaRPr lang="en-US" altLang="zh-CN" dirty="0"/>
          </a:p>
          <a:p>
            <a:pPr marL="285750" indent="-285750">
              <a:buFont typeface="Wingdings"/>
              <a:buChar char="Ø"/>
            </a:pPr>
            <a:r>
              <a:rPr lang="en-US" altLang="zh-CN" dirty="0" smtClean="0"/>
              <a:t>python –</a:t>
            </a:r>
            <a:r>
              <a:rPr lang="en-US" altLang="zh-CN" dirty="0"/>
              <a:t>m pytest </a:t>
            </a:r>
            <a:r>
              <a:rPr lang="en-US" altLang="zh-CN" dirty="0" smtClean="0"/>
              <a:t>test_x.py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71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5.2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 smtClean="0"/>
              <a:t>Config </a:t>
            </a:r>
            <a:r>
              <a:rPr lang="zh-CN" altLang="en-US" dirty="0" smtClean="0"/>
              <a:t>类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556792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Config </a:t>
            </a:r>
            <a:r>
              <a:rPr lang="zh-CN" altLang="en-US" dirty="0" smtClean="0"/>
              <a:t>类中常用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- </a:t>
            </a:r>
            <a:r>
              <a:rPr lang="en-US" altLang="zh-CN" dirty="0" smtClean="0"/>
              <a:t>  base_url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variables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export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89539"/>
            <a:ext cx="8930611" cy="215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2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5.2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 smtClean="0"/>
              <a:t>Config </a:t>
            </a:r>
            <a:r>
              <a:rPr lang="zh-CN" altLang="en-US" dirty="0" smtClean="0"/>
              <a:t>类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484784"/>
            <a:ext cx="8676456" cy="526297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HttpRunner, Config, Step, RunRequest, RunTestCase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用例描述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登录用例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.variables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"${ENV(user)}"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"psw"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"${ENV(psw)}"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.base_url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"${ENV(base_url)}"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.export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RunRequest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"step-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"/api/v1/login"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.with_json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"username"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"${ENV(user)}"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"${ENV(psw)}"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.extract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.with_jmespath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"body.token"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.validate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"status_code"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"body.msg"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"login success!"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.assert_equal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"body.code"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"__main__"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.test_start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95" y="10467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5.2 Pytest</a:t>
            </a:r>
            <a:r>
              <a:rPr lang="zh-CN" altLang="en-US" b="1" dirty="0" smtClean="0"/>
              <a:t>用例 </a:t>
            </a:r>
            <a:r>
              <a:rPr lang="en-US" altLang="zh-CN" b="1" dirty="0" smtClean="0"/>
              <a:t>– </a:t>
            </a:r>
            <a:r>
              <a:rPr lang="en-US" altLang="zh-CN" dirty="0" smtClean="0"/>
              <a:t>Config </a:t>
            </a:r>
            <a:r>
              <a:rPr lang="zh-CN" altLang="en-US" dirty="0" smtClean="0"/>
              <a:t>类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3140968"/>
            <a:ext cx="8460432" cy="203132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TestCaseLogin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HttpRunner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用例描述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登录用例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.variables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"user"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"${ENV(user)}"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"psw"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"${ENV(psw)}"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.base_url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"${ENV(base_url)}"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.export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*[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"token"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链式方法可以用</a:t>
            </a:r>
            <a:r>
              <a:rPr lang="en-US" altLang="zh-CN" dirty="0" smtClean="0"/>
              <a:t>()</a:t>
            </a:r>
            <a:r>
              <a:rPr lang="zh-CN" altLang="en-US" dirty="0" smtClean="0"/>
              <a:t>括起来，代码看起来更美观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引用变量       </a:t>
            </a:r>
            <a:r>
              <a:rPr lang="en-US" altLang="zh-CN" dirty="0" smtClean="0"/>
              <a:t>$key  </a:t>
            </a:r>
            <a:r>
              <a:rPr lang="zh-CN" altLang="en-US" dirty="0" smtClean="0"/>
              <a:t>引用函数 </a:t>
            </a:r>
            <a:r>
              <a:rPr lang="en-US" altLang="zh-CN" dirty="0" smtClean="0"/>
              <a:t>${fun()}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14615</TotalTime>
  <Words>617</Words>
  <Application>Microsoft Office PowerPoint</Application>
  <PresentationFormat>全屏显示(4:3)</PresentationFormat>
  <Paragraphs>105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3_Studio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392</cp:revision>
  <cp:lastPrinted>2021-04-11T02:07:12Z</cp:lastPrinted>
  <dcterms:created xsi:type="dcterms:W3CDTF">2020-11-09T11:11:30Z</dcterms:created>
  <dcterms:modified xsi:type="dcterms:W3CDTF">2021-08-17T11:44:05Z</dcterms:modified>
</cp:coreProperties>
</file>