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1" r:id="rId3"/>
  </p:sldMasterIdLst>
  <p:notesMasterIdLst>
    <p:notesMasterId r:id="rId5"/>
  </p:notesMasterIdLst>
  <p:sldIdLst>
    <p:sldId id="2423" r:id="rId4"/>
    <p:sldId id="2424" r:id="rId6"/>
    <p:sldId id="2425" r:id="rId7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A0C7"/>
    <a:srgbClr val="B7DEE8"/>
    <a:srgbClr val="FF6666"/>
    <a:srgbClr val="CC0000"/>
    <a:srgbClr val="336699"/>
    <a:srgbClr val="990000"/>
    <a:srgbClr val="99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7" autoAdjust="0"/>
    <p:restoredTop sz="93097" autoAdjust="0"/>
  </p:normalViewPr>
  <p:slideViewPr>
    <p:cSldViewPr snapToGrid="0" snapToObjects="1">
      <p:cViewPr varScale="1">
        <p:scale>
          <a:sx n="142" d="100"/>
          <a:sy n="142" d="100"/>
        </p:scale>
        <p:origin x="-744" y="-90"/>
      </p:cViewPr>
      <p:guideLst>
        <p:guide orient="horz" pos="160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0C6D1-8C02-074A-880E-48215CDED0F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ED9E8-EE65-764A-A206-FEF4DA2A6B2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ED9E8-EE65-764A-A206-FEF4DA2A6B2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ED9E8-EE65-764A-A206-FEF4DA2A6B2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1DDA-91DC-9B41-B097-1ED2138A7E49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F4FD-AEF9-0446-A53E-20986B6AC9D9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29400" y="0"/>
            <a:ext cx="1371600" cy="774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1DDA-91DC-9B41-B097-1ED2138A7E49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F4FD-AEF9-0446-A53E-20986B6AC9D9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1DDA-91DC-9B41-B097-1ED2138A7E49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F4FD-AEF9-0446-A53E-20986B6AC9D9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5769" y="1098583"/>
            <a:ext cx="8072462" cy="3348416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p"/>
              <a:defRPr sz="2000"/>
            </a:lvl1pPr>
            <a:lvl2pPr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l"/>
              <a:defRPr sz="1800"/>
            </a:lvl2pPr>
            <a:lvl3pPr>
              <a:lnSpc>
                <a:spcPct val="150000"/>
              </a:lnSpc>
              <a:buClr>
                <a:schemeClr val="tx2"/>
              </a:buClr>
              <a:buFont typeface="微软雅黑" panose="020B0503020204020204" charset="-122"/>
              <a:buChar char="−"/>
              <a:defRPr sz="1600" baseline="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0054" y="191417"/>
            <a:ext cx="5143536" cy="34181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 b="1" baseline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60963-B285-4503-8433-4CC8254000A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3D869-9163-4D07-9C10-59E67017E67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1607338"/>
            <a:ext cx="7772400" cy="58936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0034" y="2196702"/>
            <a:ext cx="6400800" cy="3536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D1BCE8-8640-4055-9CCB-7AC1EDDF347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88270-74C4-4B7A-BAC2-07D02ACEEC5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24434-9AF8-4C9A-B7F0-7997E8BA27BF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918DD9-EB1A-4AE7-B4BD-F6AFD73833A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542" y="274168"/>
            <a:ext cx="7886919" cy="993570"/>
          </a:xfrm>
          <a:prstGeom prst="rect">
            <a:avLst/>
          </a:prstGeom>
        </p:spPr>
        <p:txBody>
          <a:bodyPr lIns="43981" tIns="21990" rIns="43981" bIns="2199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CCC2-2180-40EB-B27E-4072A869A9AE}" type="datetime1">
              <a:rPr lang="zh-CN" altLang="en-US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7F7155-DF5E-4C57-8237-B951E0E83F7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1DDA-91DC-9B41-B097-1ED2138A7E49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F4FD-AEF9-0446-A53E-20986B6AC9D9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29400" y="0"/>
            <a:ext cx="1371600" cy="774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1DDA-91DC-9B41-B097-1ED2138A7E49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F4FD-AEF9-0446-A53E-20986B6AC9D9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29400" y="0"/>
            <a:ext cx="1371600" cy="774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1DDA-91DC-9B41-B097-1ED2138A7E49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F4FD-AEF9-0446-A53E-20986B6AC9D9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29400" y="0"/>
            <a:ext cx="1371600" cy="774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1DDA-91DC-9B41-B097-1ED2138A7E49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F4FD-AEF9-0446-A53E-20986B6AC9D9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29400" y="0"/>
            <a:ext cx="1371600" cy="774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1DDA-91DC-9B41-B097-1ED2138A7E49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F4FD-AEF9-0446-A53E-20986B6AC9D9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29400" y="0"/>
            <a:ext cx="1371600" cy="774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1DDA-91DC-9B41-B097-1ED2138A7E49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F4FD-AEF9-0446-A53E-20986B6AC9D9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29400" y="0"/>
            <a:ext cx="1371600" cy="774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1DDA-91DC-9B41-B097-1ED2138A7E49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F4FD-AEF9-0446-A53E-20986B6AC9D9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1DDA-91DC-9B41-B097-1ED2138A7E49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F4FD-AEF9-0446-A53E-20986B6AC9D9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../media/image2.jpeg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21DDA-91DC-9B41-B097-1ED2138A7E49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8F4FD-AEF9-0446-A53E-20986B6AC9D9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629400" y="0"/>
            <a:ext cx="1371600" cy="7747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defTabSz="342900" rtl="0" eaLnBrk="1" latinLnBrk="0" hangingPunct="1">
        <a:spcBef>
          <a:spcPct val="20000"/>
        </a:spcBef>
        <a:buFont typeface="Arial" panose="020B0604020202020204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 panose="020B0604020202020204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 panose="020B0604020202020204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底纹 copy copy.jpg"/>
          <p:cNvPicPr>
            <a:picLocks noChangeAspect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0" y="3175"/>
            <a:ext cx="9144000" cy="514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D067B17-6C8E-4B77-8FAB-B8BAA024623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64F1DFD-A8E2-43AB-BD05-89F307EE8A1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pitchFamily="34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pitchFamily="3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pitchFamily="34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 descr="屏幕快照 2016-11-29 下午4.04.50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-144156"/>
            <a:ext cx="9144000" cy="535496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-144313"/>
            <a:ext cx="9144000" cy="288625"/>
          </a:xfrm>
          <a:prstGeom prst="rect">
            <a:avLst/>
          </a:prstGeom>
        </p:spPr>
      </p:pic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182400" y="316293"/>
            <a:ext cx="3058803" cy="4286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 marL="0" marR="0" lvl="0" indent="0" algn="l" defTabSz="457200" rtl="0" eaLnBrk="0" fontAlgn="auto" latinLnBrk="0" hangingPunct="1">
              <a:lnSpc>
                <a:spcPts val="25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15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一：红包雨</a:t>
            </a:r>
            <a:endParaRPr kumimoji="0" lang="zh-CN" altLang="en-US" sz="1615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28" y="843558"/>
            <a:ext cx="2223784" cy="39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203" y="843558"/>
            <a:ext cx="2217127" cy="39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圆角矩形 22"/>
          <p:cNvSpPr/>
          <p:nvPr/>
        </p:nvSpPr>
        <p:spPr>
          <a:xfrm>
            <a:off x="5720153" y="744918"/>
            <a:ext cx="1044000" cy="71508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sz="1200" b="1" kern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参会人员</a:t>
            </a:r>
            <a:endParaRPr lang="en-US" altLang="zh-CN" sz="1200" b="1" kern="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sz="1200" b="1" kern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扫描大屏幕二维码</a:t>
            </a:r>
            <a:endParaRPr lang="zh-CN" altLang="en-US" sz="1200" b="1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720153" y="1677606"/>
            <a:ext cx="1044000" cy="5107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sz="1200" b="1" kern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等待同时开启</a:t>
            </a:r>
            <a:endParaRPr lang="zh-CN" altLang="en-US" sz="1200" b="1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720153" y="2405983"/>
            <a:ext cx="1044000" cy="5107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sz="1200" b="1" kern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用户开始接</a:t>
            </a:r>
            <a:endParaRPr lang="en-US" altLang="zh-CN" sz="1200" b="1" kern="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sz="1200" b="1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福</a:t>
            </a:r>
            <a:r>
              <a:rPr lang="zh-CN" altLang="en-US" sz="1200" b="1" kern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袋游戏</a:t>
            </a:r>
            <a:endParaRPr lang="zh-CN" altLang="en-US" sz="1200" b="1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720153" y="3134360"/>
            <a:ext cx="1044000" cy="5107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1200" b="1" kern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</a:t>
            </a:r>
            <a:r>
              <a:rPr lang="zh-CN" altLang="en-US" sz="1200" b="1" kern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秒完成游戏</a:t>
            </a:r>
            <a:endParaRPr lang="zh-CN" altLang="en-US" sz="1200" b="1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720153" y="3862737"/>
            <a:ext cx="1044000" cy="30646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sz="1200" b="1" kern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游戏关闭</a:t>
            </a:r>
            <a:endParaRPr lang="zh-CN" altLang="en-US" sz="1200" b="1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7434648" y="3498548"/>
            <a:ext cx="1044000" cy="5107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sz="1200" b="1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后台</a:t>
            </a:r>
            <a:r>
              <a:rPr lang="zh-CN" altLang="en-US" sz="1200" b="1" kern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关闭游戏</a:t>
            </a:r>
            <a:endParaRPr lang="zh-CN" altLang="en-US" sz="1200" b="1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3" name="直接箭头连接符 2"/>
          <p:cNvCxnSpPr>
            <a:endCxn id="24" idx="0"/>
          </p:cNvCxnSpPr>
          <p:nvPr/>
        </p:nvCxnSpPr>
        <p:spPr>
          <a:xfrm>
            <a:off x="6242153" y="1460007"/>
            <a:ext cx="0" cy="217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24" idx="2"/>
            <a:endCxn id="25" idx="0"/>
          </p:cNvCxnSpPr>
          <p:nvPr/>
        </p:nvCxnSpPr>
        <p:spPr>
          <a:xfrm>
            <a:off x="6242153" y="2188384"/>
            <a:ext cx="0" cy="217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25" idx="2"/>
            <a:endCxn id="26" idx="0"/>
          </p:cNvCxnSpPr>
          <p:nvPr/>
        </p:nvCxnSpPr>
        <p:spPr>
          <a:xfrm>
            <a:off x="6242153" y="2916761"/>
            <a:ext cx="0" cy="217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26" idx="2"/>
            <a:endCxn id="27" idx="0"/>
          </p:cNvCxnSpPr>
          <p:nvPr/>
        </p:nvCxnSpPr>
        <p:spPr>
          <a:xfrm>
            <a:off x="6242153" y="3645138"/>
            <a:ext cx="0" cy="217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7376858" y="2041794"/>
            <a:ext cx="1044000" cy="5107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sz="1200" b="1" kern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后台开启游戏</a:t>
            </a:r>
            <a:endParaRPr lang="zh-CN" altLang="en-US" sz="1200" b="1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5720153" y="4548466"/>
            <a:ext cx="1044000" cy="51018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sz="1200" b="1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大屏显示接红包排名</a:t>
            </a:r>
            <a:endParaRPr lang="zh-CN" altLang="en-US" sz="1200" b="1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32" name="直接箭头连接符 31"/>
          <p:cNvCxnSpPr>
            <a:stCxn id="27" idx="2"/>
            <a:endCxn id="40" idx="0"/>
          </p:cNvCxnSpPr>
          <p:nvPr/>
        </p:nvCxnSpPr>
        <p:spPr>
          <a:xfrm>
            <a:off x="6242153" y="4169204"/>
            <a:ext cx="0" cy="379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6394076" y="2297183"/>
            <a:ext cx="9827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6368325" y="3753937"/>
            <a:ext cx="10663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 descr="屏幕快照 2016-11-29 下午4.04.50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-211466"/>
            <a:ext cx="9144000" cy="535496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-144313"/>
            <a:ext cx="9144000" cy="288625"/>
          </a:xfrm>
          <a:prstGeom prst="rect">
            <a:avLst/>
          </a:prstGeom>
        </p:spPr>
      </p:pic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182400" y="316293"/>
            <a:ext cx="3058803" cy="4286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 marL="0" marR="0" lvl="0" indent="0" algn="l" defTabSz="457200" rtl="0" eaLnBrk="0" fontAlgn="auto" latinLnBrk="0" hangingPunct="1">
              <a:lnSpc>
                <a:spcPts val="25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15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大屏说明</a:t>
            </a:r>
            <a:endParaRPr kumimoji="0" lang="zh-CN" altLang="en-US" sz="1615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32550" y="1174750"/>
            <a:ext cx="23107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400">
                <a:latin typeface="微软雅黑" panose="020B0503020204020204" charset="-122"/>
                <a:ea typeface="微软雅黑" panose="020B0503020204020204" charset="-122"/>
              </a:rPr>
              <a:t>准备画面，与会人员扫码进入，手机上显示等待画面，等待主持人通知统一开启</a:t>
            </a:r>
            <a:endParaRPr lang="zh-CN" altLang="zh-CN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20" y="699135"/>
            <a:ext cx="5382260" cy="20542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20" y="2864485"/>
            <a:ext cx="5412740" cy="211963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659245" y="3413125"/>
            <a:ext cx="17405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主持人通知开启，</a:t>
            </a:r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1</a:t>
            </a:r>
            <a:r>
              <a:rPr lang="zh-CN" altLang="en-US"/>
              <a:t>，开始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6180" y="1536065"/>
            <a:ext cx="1024255" cy="100266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062480" y="2538730"/>
            <a:ext cx="18122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扫码进入准备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620" y="549275"/>
            <a:ext cx="5382260" cy="20542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052320" y="2220595"/>
            <a:ext cx="19113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还剩余：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45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秒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81090" y="776605"/>
            <a:ext cx="246062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游戏开启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分钟（或者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分半），倒计时结束后，关闭游戏，显示最终结果。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与会人员游戏时间为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秒，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秒后，提交接住的红包数量，等待大屏显示排名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620" y="2894965"/>
            <a:ext cx="5382260" cy="20542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12190" y="2953385"/>
            <a:ext cx="777240" cy="19380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algn="ctr"/>
            <a:r>
              <a:rPr lang="zh-CN" altLang="en-US" sz="1000" b="1" ker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中奖名单</a:t>
            </a:r>
            <a:endParaRPr lang="zh-CN" altLang="en-US" sz="1000" b="1" ker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endParaRPr lang="zh-CN" altLang="en-US" sz="1000" b="1" ker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sz="1000" b="1" ker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名单</a:t>
            </a:r>
            <a:r>
              <a:rPr lang="en-US" altLang="zh-CN" sz="1000" b="1" ker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lang="en-US" altLang="zh-CN" sz="1000" b="1" ker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sz="1000" b="1" ker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名单</a:t>
            </a:r>
            <a:r>
              <a:rPr lang="en-US" altLang="zh-CN" sz="1000" b="1" ker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lang="en-US" altLang="zh-CN" sz="1000" b="1" ker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sz="1000" b="1" ker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名单</a:t>
            </a:r>
            <a:r>
              <a:rPr lang="en-US" altLang="zh-CN" sz="1000" b="1" ker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lang="en-US" altLang="zh-CN" sz="1000" b="1" ker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sz="1000" b="1" ker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名单</a:t>
            </a:r>
            <a:r>
              <a:rPr lang="en-US" altLang="zh-CN" sz="1000" b="1" ker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endParaRPr lang="en-US" altLang="zh-CN" sz="1000" b="1" ker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sz="1000" b="1" ker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名单</a:t>
            </a:r>
            <a:r>
              <a:rPr lang="en-US" altLang="zh-CN" sz="1000" b="1" ker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endParaRPr lang="en-US" altLang="zh-CN" sz="1000" b="1" ker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sz="1000" b="1" ker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名单</a:t>
            </a:r>
            <a:r>
              <a:rPr lang="en-US" altLang="zh-CN" sz="1000" b="1" ker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endParaRPr lang="en-US" altLang="zh-CN" sz="1000" b="1" ker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sz="1000" b="1" ker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名单</a:t>
            </a:r>
            <a:r>
              <a:rPr lang="en-US" altLang="zh-CN" sz="1000" b="1" ker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endParaRPr lang="en-US" altLang="zh-CN" sz="1000" b="1" ker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sz="1000" b="1" ker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名单</a:t>
            </a:r>
            <a:r>
              <a:rPr lang="en-US" altLang="zh-CN" sz="1000" b="1" ker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endParaRPr lang="en-US" altLang="zh-CN" sz="1000" b="1" ker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sz="1000" b="1" ker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名单</a:t>
            </a:r>
            <a:r>
              <a:rPr lang="en-US" altLang="zh-CN" sz="1000" b="1" ker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</a:t>
            </a:r>
            <a:endParaRPr lang="en-US" altLang="zh-CN" sz="1000" b="1" ker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sz="1000" b="1" ker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名单</a:t>
            </a:r>
            <a:r>
              <a:rPr lang="en-US" altLang="zh-CN" sz="1000" b="1" ker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endParaRPr lang="en-US" altLang="zh-CN" sz="1000" b="1" ker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45860" y="3127375"/>
            <a:ext cx="23304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游戏关闭后，显示中奖名单，系统计算视网速，一般需要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10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秒左右时间。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 algn="ctr">
          <a:defRPr sz="1000" b="1" kern="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荣威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WPS 演示</Application>
  <PresentationFormat>全屏显示(16:9)</PresentationFormat>
  <Paragraphs>50</Paragraphs>
  <Slides>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Arial</vt:lpstr>
      <vt:lpstr>Calibri</vt:lpstr>
      <vt:lpstr>微软雅黑</vt:lpstr>
      <vt:lpstr>Arial Unicode MS</vt:lpstr>
      <vt:lpstr>1_Office 主题</vt:lpstr>
      <vt:lpstr>自定义设计方案</vt:lpstr>
      <vt:lpstr>PowerPoint 演示文稿</vt:lpstr>
      <vt:lpstr>PowerPoint 演示文稿</vt:lpstr>
      <vt:lpstr>PowerPoint 演示文稿</vt:lpstr>
    </vt:vector>
  </TitlesOfParts>
  <Company>上海美术设计有限公司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义 徐</dc:creator>
  <cp:lastModifiedBy>思凡</cp:lastModifiedBy>
  <cp:revision>1224</cp:revision>
  <dcterms:created xsi:type="dcterms:W3CDTF">2016-07-12T05:55:00Z</dcterms:created>
  <dcterms:modified xsi:type="dcterms:W3CDTF">2020-12-21T10:44:15Z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